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71" r:id="rId4"/>
    <p:sldId id="258" r:id="rId5"/>
    <p:sldId id="259" r:id="rId6"/>
    <p:sldId id="261" r:id="rId7"/>
    <p:sldId id="268" r:id="rId8"/>
    <p:sldId id="265" r:id="rId9"/>
    <p:sldId id="267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000000"/>
    <a:srgbClr val="404040"/>
    <a:srgbClr val="D9EBBC"/>
    <a:srgbClr val="003049"/>
    <a:srgbClr val="006092"/>
    <a:srgbClr val="EF4630"/>
    <a:srgbClr val="FFD400"/>
    <a:srgbClr val="44C8F5"/>
    <a:srgbClr val="9FCD5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882" autoAdjust="0"/>
    <p:restoredTop sz="94664" autoAdjust="0"/>
  </p:normalViewPr>
  <p:slideViewPr>
    <p:cSldViewPr snapToGrid="0" snapToObjects="1">
      <p:cViewPr>
        <p:scale>
          <a:sx n="33" d="100"/>
          <a:sy n="33" d="100"/>
        </p:scale>
        <p:origin x="1938" y="1044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6B5-485A-826B-0CD051C13B2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6B5-485A-826B-0CD051C13B2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66B5-485A-826B-0CD051C13B2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560799928"/>
        <c:axId val="560800256"/>
      </c:barChart>
      <c:catAx>
        <c:axId val="5607999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560800256"/>
        <c:crosses val="autoZero"/>
        <c:auto val="1"/>
        <c:lblAlgn val="ctr"/>
        <c:lblOffset val="100"/>
        <c:noMultiLvlLbl val="0"/>
      </c:catAx>
      <c:valAx>
        <c:axId val="5608002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56079992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10/15/2017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10/15/2017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384433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029057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628847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2794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239167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730086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09301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19272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97561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E62E132-F7DA-4EA5-8F7E-94BF1D5A13A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EF8AD5C8-3BFD-40A3-8333-1EE153D68759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chemeClr val="bg1">
                <a:alpha val="50196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Picture 4">
            <a:extLst>
              <a:ext uri="{FF2B5EF4-FFF2-40B4-BE49-F238E27FC236}">
                <a16:creationId xmlns:a16="http://schemas.microsoft.com/office/drawing/2014/main" id="{A6E5D333-5E6D-4B43-B3DC-7F6CA8F4D4A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biLevel thresh="25000"/>
          </a:blip>
          <a:stretch>
            <a:fillRect/>
          </a:stretch>
        </p:blipFill>
        <p:spPr>
          <a:xfrm>
            <a:off x="838200" y="6068050"/>
            <a:ext cx="1265666" cy="4320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58379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646AD28-AD62-41F4-839A-EEB390D752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00493"/>
            <a:ext cx="10515600" cy="68022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5" name="Text Placeholder 5">
            <a:extLst>
              <a:ext uri="{FF2B5EF4-FFF2-40B4-BE49-F238E27FC236}">
                <a16:creationId xmlns:a16="http://schemas.microsoft.com/office/drawing/2014/main" id="{CF815C5A-70AF-4411-8261-6CDF853052CB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30175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</a:p>
        </p:txBody>
      </p:sp>
    </p:spTree>
    <p:extLst>
      <p:ext uri="{BB962C8B-B14F-4D97-AF65-F5344CB8AC3E}">
        <p14:creationId xmlns:p14="http://schemas.microsoft.com/office/powerpoint/2010/main" val="1065946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B646AD28-AD62-41F4-839A-EEB390D752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00493"/>
            <a:ext cx="10515600" cy="68022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5" name="Text Placeholder 5">
            <a:extLst>
              <a:ext uri="{FF2B5EF4-FFF2-40B4-BE49-F238E27FC236}">
                <a16:creationId xmlns:a16="http://schemas.microsoft.com/office/drawing/2014/main" id="{CF815C5A-70AF-4411-8261-6CDF853052CB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30175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1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 presentation</a:t>
            </a:r>
          </a:p>
        </p:txBody>
      </p:sp>
      <p:sp>
        <p:nvSpPr>
          <p:cNvPr id="7" name="Picture Placeholder 5">
            <a:extLst>
              <a:ext uri="{FF2B5EF4-FFF2-40B4-BE49-F238E27FC236}">
                <a16:creationId xmlns:a16="http://schemas.microsoft.com/office/drawing/2014/main" id="{C2811510-2D0A-4A25-8551-6F8202404AA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199" y="2076451"/>
            <a:ext cx="10515600" cy="224790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8292166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D1A2AAE0-F535-43FA-98EE-20B00B31092B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90575" y="2657475"/>
            <a:ext cx="3009900" cy="241935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5">
            <a:extLst>
              <a:ext uri="{FF2B5EF4-FFF2-40B4-BE49-F238E27FC236}">
                <a16:creationId xmlns:a16="http://schemas.microsoft.com/office/drawing/2014/main" id="{7110F42B-30D5-4234-9187-1E6FA0B9645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591050" y="2657475"/>
            <a:ext cx="3009900" cy="241935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5">
            <a:extLst>
              <a:ext uri="{FF2B5EF4-FFF2-40B4-BE49-F238E27FC236}">
                <a16:creationId xmlns:a16="http://schemas.microsoft.com/office/drawing/2014/main" id="{98EFB8D1-89A9-4208-B38E-B58BF436DED2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391525" y="2657475"/>
            <a:ext cx="3009900" cy="241935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936450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0F41599-C97F-499F-AC7E-242A2D6F4C0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687847" y="1135980"/>
            <a:ext cx="1844422" cy="1473054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5">
            <a:extLst>
              <a:ext uri="{FF2B5EF4-FFF2-40B4-BE49-F238E27FC236}">
                <a16:creationId xmlns:a16="http://schemas.microsoft.com/office/drawing/2014/main" id="{49A4523A-6B22-462C-9478-E625E49B3CB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687846" y="2693416"/>
            <a:ext cx="2815064" cy="1473054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5">
            <a:extLst>
              <a:ext uri="{FF2B5EF4-FFF2-40B4-BE49-F238E27FC236}">
                <a16:creationId xmlns:a16="http://schemas.microsoft.com/office/drawing/2014/main" id="{1B824806-C704-42E5-AA1E-C643E7104794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687846" y="4248968"/>
            <a:ext cx="2282573" cy="1473054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74459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Picture Placeholder 5">
            <a:extLst>
              <a:ext uri="{FF2B5EF4-FFF2-40B4-BE49-F238E27FC236}">
                <a16:creationId xmlns:a16="http://schemas.microsoft.com/office/drawing/2014/main" id="{79ED982C-AE6D-408F-B810-25630307B73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2914650"/>
            <a:ext cx="2647950" cy="264795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5">
            <a:extLst>
              <a:ext uri="{FF2B5EF4-FFF2-40B4-BE49-F238E27FC236}">
                <a16:creationId xmlns:a16="http://schemas.microsoft.com/office/drawing/2014/main" id="{19AF29D5-B889-42FC-9926-2E0B356DC1B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781301" y="2914650"/>
            <a:ext cx="2647950" cy="264795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5">
            <a:extLst>
              <a:ext uri="{FF2B5EF4-FFF2-40B4-BE49-F238E27FC236}">
                <a16:creationId xmlns:a16="http://schemas.microsoft.com/office/drawing/2014/main" id="{0E81AC66-2A3F-4B82-B404-E758E6CB8DBC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5562600" y="2914650"/>
            <a:ext cx="6629399" cy="264795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5">
            <a:extLst>
              <a:ext uri="{FF2B5EF4-FFF2-40B4-BE49-F238E27FC236}">
                <a16:creationId xmlns:a16="http://schemas.microsoft.com/office/drawing/2014/main" id="{7506C403-D306-4741-868D-6665E0C626BB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343901" y="0"/>
            <a:ext cx="3848099" cy="278130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91088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34BAC56-99EC-438F-AE5B-20B2A70DEF90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633521" y="1442765"/>
            <a:ext cx="3930739" cy="3930739"/>
          </a:xfrm>
          <a:custGeom>
            <a:avLst/>
            <a:gdLst>
              <a:gd name="connsiteX0" fmla="*/ 1965369 w 3930739"/>
              <a:gd name="connsiteY0" fmla="*/ 0 h 3930739"/>
              <a:gd name="connsiteX1" fmla="*/ 3930739 w 3930739"/>
              <a:gd name="connsiteY1" fmla="*/ 1965369 h 3930739"/>
              <a:gd name="connsiteX2" fmla="*/ 1965369 w 3930739"/>
              <a:gd name="connsiteY2" fmla="*/ 3930739 h 3930739"/>
              <a:gd name="connsiteX3" fmla="*/ 0 w 3930739"/>
              <a:gd name="connsiteY3" fmla="*/ 1965369 h 39307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30739" h="3930739">
                <a:moveTo>
                  <a:pt x="1965369" y="0"/>
                </a:moveTo>
                <a:lnTo>
                  <a:pt x="3930739" y="1965369"/>
                </a:lnTo>
                <a:lnTo>
                  <a:pt x="1965369" y="3930739"/>
                </a:lnTo>
                <a:lnTo>
                  <a:pt x="0" y="196536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7584014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34BAC56-99EC-438F-AE5B-20B2A70DEF90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633521" y="1442765"/>
            <a:ext cx="3930739" cy="3930739"/>
          </a:xfrm>
          <a:custGeom>
            <a:avLst/>
            <a:gdLst>
              <a:gd name="connsiteX0" fmla="*/ 1965369 w 3930739"/>
              <a:gd name="connsiteY0" fmla="*/ 0 h 3930739"/>
              <a:gd name="connsiteX1" fmla="*/ 3930739 w 3930739"/>
              <a:gd name="connsiteY1" fmla="*/ 1965369 h 3930739"/>
              <a:gd name="connsiteX2" fmla="*/ 1965369 w 3930739"/>
              <a:gd name="connsiteY2" fmla="*/ 3930739 h 3930739"/>
              <a:gd name="connsiteX3" fmla="*/ 0 w 3930739"/>
              <a:gd name="connsiteY3" fmla="*/ 1965369 h 39307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30739" h="3930739">
                <a:moveTo>
                  <a:pt x="1965369" y="0"/>
                </a:moveTo>
                <a:lnTo>
                  <a:pt x="3930739" y="1965369"/>
                </a:lnTo>
                <a:lnTo>
                  <a:pt x="1965369" y="3930739"/>
                </a:lnTo>
                <a:lnTo>
                  <a:pt x="0" y="196536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BCE9D0E1-B37E-4FB8-9A81-F2BBDE476F29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1" y="0"/>
            <a:ext cx="12192000" cy="6858000"/>
          </a:xfrm>
          <a:custGeom>
            <a:avLst/>
            <a:gdLst>
              <a:gd name="connsiteX0" fmla="*/ 0 w 3771900"/>
              <a:gd name="connsiteY0" fmla="*/ 0 h 3771900"/>
              <a:gd name="connsiteX1" fmla="*/ 3771900 w 3771900"/>
              <a:gd name="connsiteY1" fmla="*/ 0 h 3771900"/>
              <a:gd name="connsiteX2" fmla="*/ 3771900 w 3771900"/>
              <a:gd name="connsiteY2" fmla="*/ 3771900 h 3771900"/>
              <a:gd name="connsiteX3" fmla="*/ 0 w 3771900"/>
              <a:gd name="connsiteY3" fmla="*/ 3771900 h 37719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71900" h="3771900">
                <a:moveTo>
                  <a:pt x="0" y="0"/>
                </a:moveTo>
                <a:lnTo>
                  <a:pt x="3771900" y="0"/>
                </a:lnTo>
                <a:lnTo>
                  <a:pt x="3771900" y="3771900"/>
                </a:lnTo>
                <a:lnTo>
                  <a:pt x="0" y="37719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7348927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DD8E0E46-B44A-4044-BE10-151BF66DB72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808538" y="3328988"/>
            <a:ext cx="2743200" cy="2808288"/>
          </a:xfrm>
          <a:custGeom>
            <a:avLst/>
            <a:gdLst>
              <a:gd name="connsiteX0" fmla="*/ 730250 w 2743200"/>
              <a:gd name="connsiteY0" fmla="*/ 0 h 2808288"/>
              <a:gd name="connsiteX1" fmla="*/ 2743200 w 2743200"/>
              <a:gd name="connsiteY1" fmla="*/ 696913 h 2808288"/>
              <a:gd name="connsiteX2" fmla="*/ 2024063 w 2743200"/>
              <a:gd name="connsiteY2" fmla="*/ 2808288 h 2808288"/>
              <a:gd name="connsiteX3" fmla="*/ 0 w 2743200"/>
              <a:gd name="connsiteY3" fmla="*/ 2111376 h 280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43200" h="2808288">
                <a:moveTo>
                  <a:pt x="730250" y="0"/>
                </a:moveTo>
                <a:lnTo>
                  <a:pt x="2743200" y="696913"/>
                </a:lnTo>
                <a:lnTo>
                  <a:pt x="2024063" y="2808288"/>
                </a:lnTo>
                <a:lnTo>
                  <a:pt x="0" y="211137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C89D6215-F6A9-4C2B-B20D-F234DD3C574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675688" y="3362325"/>
            <a:ext cx="1720850" cy="1909763"/>
          </a:xfrm>
          <a:custGeom>
            <a:avLst/>
            <a:gdLst>
              <a:gd name="connsiteX0" fmla="*/ 977900 w 1720850"/>
              <a:gd name="connsiteY0" fmla="*/ 0 h 1909763"/>
              <a:gd name="connsiteX1" fmla="*/ 1720850 w 1720850"/>
              <a:gd name="connsiteY1" fmla="*/ 1393826 h 1909763"/>
              <a:gd name="connsiteX2" fmla="*/ 742950 w 1720850"/>
              <a:gd name="connsiteY2" fmla="*/ 1909763 h 1909763"/>
              <a:gd name="connsiteX3" fmla="*/ 0 w 1720850"/>
              <a:gd name="connsiteY3" fmla="*/ 517525 h 19097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0850" h="1909763">
                <a:moveTo>
                  <a:pt x="977900" y="0"/>
                </a:moveTo>
                <a:lnTo>
                  <a:pt x="1720850" y="1393826"/>
                </a:lnTo>
                <a:lnTo>
                  <a:pt x="742950" y="1909763"/>
                </a:lnTo>
                <a:lnTo>
                  <a:pt x="0" y="51752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4EB20B9F-26CF-4D62-9E05-78CA77A1BC4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886326" y="1554163"/>
            <a:ext cx="3587750" cy="3841750"/>
          </a:xfrm>
          <a:custGeom>
            <a:avLst/>
            <a:gdLst>
              <a:gd name="connsiteX0" fmla="*/ 2125663 w 3587750"/>
              <a:gd name="connsiteY0" fmla="*/ 0 h 3841750"/>
              <a:gd name="connsiteX1" fmla="*/ 3587750 w 3587750"/>
              <a:gd name="connsiteY1" fmla="*/ 2695575 h 3841750"/>
              <a:gd name="connsiteX2" fmla="*/ 1450975 w 3587750"/>
              <a:gd name="connsiteY2" fmla="*/ 3841750 h 3841750"/>
              <a:gd name="connsiteX3" fmla="*/ 0 w 3587750"/>
              <a:gd name="connsiteY3" fmla="*/ 1146175 h 3841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87750" h="3841750">
                <a:moveTo>
                  <a:pt x="2125663" y="0"/>
                </a:moveTo>
                <a:lnTo>
                  <a:pt x="3587750" y="2695575"/>
                </a:lnTo>
                <a:lnTo>
                  <a:pt x="1450975" y="3841750"/>
                </a:lnTo>
                <a:lnTo>
                  <a:pt x="0" y="11461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5E90C983-DC5D-48A9-BC9A-77F89C58EDE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6865939" y="1835150"/>
            <a:ext cx="3159125" cy="3627438"/>
          </a:xfrm>
          <a:custGeom>
            <a:avLst/>
            <a:gdLst>
              <a:gd name="connsiteX0" fmla="*/ 911225 w 3159125"/>
              <a:gd name="connsiteY0" fmla="*/ 0 h 3627438"/>
              <a:gd name="connsiteX1" fmla="*/ 3159125 w 3159125"/>
              <a:gd name="connsiteY1" fmla="*/ 684213 h 3627438"/>
              <a:gd name="connsiteX2" fmla="*/ 2247900 w 3159125"/>
              <a:gd name="connsiteY2" fmla="*/ 3627438 h 3627438"/>
              <a:gd name="connsiteX3" fmla="*/ 0 w 3159125"/>
              <a:gd name="connsiteY3" fmla="*/ 2943226 h 36274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59125" h="3627438">
                <a:moveTo>
                  <a:pt x="911225" y="0"/>
                </a:moveTo>
                <a:lnTo>
                  <a:pt x="3159125" y="684213"/>
                </a:lnTo>
                <a:lnTo>
                  <a:pt x="2247900" y="3627438"/>
                </a:lnTo>
                <a:lnTo>
                  <a:pt x="0" y="294322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4979184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0774364" y="5994344"/>
            <a:ext cx="579436" cy="5794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CD6E760-C8B5-48FC-AA5A-529C09347C4D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700493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2F8C28B9-ED18-4551-A19A-0BD0AE484157}"/>
              </a:ext>
            </a:extLst>
          </p:cNvPr>
          <p:cNvPicPr>
            <a:picLocks noChangeAspect="1"/>
          </p:cNvPicPr>
          <p:nvPr userDrawn="1"/>
        </p:nvPicPr>
        <p:blipFill>
          <a:blip r:embed="rId12">
            <a:duotone>
              <a:prstClr val="black"/>
              <a:schemeClr val="tx2">
                <a:tint val="45000"/>
                <a:satMod val="400000"/>
              </a:schemeClr>
            </a:duotone>
          </a:blip>
          <a:stretch>
            <a:fillRect/>
          </a:stretch>
        </p:blipFill>
        <p:spPr>
          <a:xfrm>
            <a:off x="838200" y="6121562"/>
            <a:ext cx="1346555" cy="37851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0" r:id="rId1"/>
    <p:sldLayoutId id="2147483769" r:id="rId2"/>
    <p:sldLayoutId id="2147483770" r:id="rId3"/>
    <p:sldLayoutId id="2147483767" r:id="rId4"/>
    <p:sldLayoutId id="2147483766" r:id="rId5"/>
    <p:sldLayoutId id="2147483765" r:id="rId6"/>
    <p:sldLayoutId id="2147483764" r:id="rId7"/>
    <p:sldLayoutId id="2147483768" r:id="rId8"/>
    <p:sldLayoutId id="2147483763" r:id="rId9"/>
    <p:sldLayoutId id="2147483761" r:id="rId10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0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59" name="AutoShape 3">
            <a:extLst>
              <a:ext uri="{FF2B5EF4-FFF2-40B4-BE49-F238E27FC236}">
                <a16:creationId xmlns:a16="http://schemas.microsoft.com/office/drawing/2014/main" id="{9D26AB8D-A540-4B13-872E-37D675560FE3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0" y="1589"/>
            <a:ext cx="12190413" cy="6856411"/>
          </a:xfrm>
          <a:prstGeom prst="rect">
            <a:avLst/>
          </a:prstGeom>
          <a:gradFill flip="none" rotWithShape="1">
            <a:gsLst>
              <a:gs pos="35000">
                <a:schemeClr val="tx2">
                  <a:lumMod val="75000"/>
                </a:schemeClr>
              </a:gs>
              <a:gs pos="97000">
                <a:schemeClr val="tx2">
                  <a:lumMod val="5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226143CE-D6AF-4721-A5A7-D378D330A1A7}"/>
              </a:ext>
            </a:extLst>
          </p:cNvPr>
          <p:cNvGrpSpPr/>
          <p:nvPr/>
        </p:nvGrpSpPr>
        <p:grpSpPr>
          <a:xfrm>
            <a:off x="0" y="1589"/>
            <a:ext cx="12195175" cy="6856411"/>
            <a:chOff x="14168438" y="-2170113"/>
            <a:chExt cx="12195175" cy="6858001"/>
          </a:xfrm>
          <a:solidFill>
            <a:schemeClr val="tx1">
              <a:alpha val="10000"/>
            </a:schemeClr>
          </a:solidFill>
        </p:grpSpPr>
        <p:sp>
          <p:nvSpPr>
            <p:cNvPr id="42" name="Freeform 5">
              <a:extLst>
                <a:ext uri="{FF2B5EF4-FFF2-40B4-BE49-F238E27FC236}">
                  <a16:creationId xmlns:a16="http://schemas.microsoft.com/office/drawing/2014/main" id="{E1FB81B7-114A-4916-9A1C-79726A95F62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962938" y="-2170113"/>
              <a:ext cx="1231900" cy="690563"/>
            </a:xfrm>
            <a:custGeom>
              <a:avLst/>
              <a:gdLst>
                <a:gd name="T0" fmla="*/ 517 w 517"/>
                <a:gd name="T1" fmla="*/ 0 h 290"/>
                <a:gd name="T2" fmla="*/ 32 w 517"/>
                <a:gd name="T3" fmla="*/ 0 h 290"/>
                <a:gd name="T4" fmla="*/ 28 w 517"/>
                <a:gd name="T5" fmla="*/ 18 h 290"/>
                <a:gd name="T6" fmla="*/ 8 w 517"/>
                <a:gd name="T7" fmla="*/ 117 h 290"/>
                <a:gd name="T8" fmla="*/ 5 w 517"/>
                <a:gd name="T9" fmla="*/ 178 h 290"/>
                <a:gd name="T10" fmla="*/ 96 w 517"/>
                <a:gd name="T11" fmla="*/ 220 h 290"/>
                <a:gd name="T12" fmla="*/ 372 w 517"/>
                <a:gd name="T13" fmla="*/ 285 h 290"/>
                <a:gd name="T14" fmla="*/ 421 w 517"/>
                <a:gd name="T15" fmla="*/ 290 h 290"/>
                <a:gd name="T16" fmla="*/ 452 w 517"/>
                <a:gd name="T17" fmla="*/ 284 h 290"/>
                <a:gd name="T18" fmla="*/ 455 w 517"/>
                <a:gd name="T19" fmla="*/ 277 h 290"/>
                <a:gd name="T20" fmla="*/ 505 w 517"/>
                <a:gd name="T21" fmla="*/ 90 h 290"/>
                <a:gd name="T22" fmla="*/ 517 w 517"/>
                <a:gd name="T23" fmla="*/ 0 h 2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17" h="290">
                  <a:moveTo>
                    <a:pt x="517" y="0"/>
                  </a:moveTo>
                  <a:cubicBezTo>
                    <a:pt x="32" y="0"/>
                    <a:pt x="32" y="0"/>
                    <a:pt x="32" y="0"/>
                  </a:cubicBezTo>
                  <a:cubicBezTo>
                    <a:pt x="30" y="6"/>
                    <a:pt x="29" y="13"/>
                    <a:pt x="28" y="18"/>
                  </a:cubicBezTo>
                  <a:cubicBezTo>
                    <a:pt x="15" y="80"/>
                    <a:pt x="12" y="96"/>
                    <a:pt x="8" y="117"/>
                  </a:cubicBezTo>
                  <a:cubicBezTo>
                    <a:pt x="4" y="138"/>
                    <a:pt x="0" y="162"/>
                    <a:pt x="5" y="178"/>
                  </a:cubicBezTo>
                  <a:cubicBezTo>
                    <a:pt x="10" y="193"/>
                    <a:pt x="24" y="200"/>
                    <a:pt x="96" y="220"/>
                  </a:cubicBezTo>
                  <a:cubicBezTo>
                    <a:pt x="168" y="239"/>
                    <a:pt x="299" y="272"/>
                    <a:pt x="372" y="285"/>
                  </a:cubicBezTo>
                  <a:cubicBezTo>
                    <a:pt x="393" y="288"/>
                    <a:pt x="409" y="290"/>
                    <a:pt x="421" y="290"/>
                  </a:cubicBezTo>
                  <a:cubicBezTo>
                    <a:pt x="434" y="290"/>
                    <a:pt x="444" y="289"/>
                    <a:pt x="452" y="284"/>
                  </a:cubicBezTo>
                  <a:cubicBezTo>
                    <a:pt x="453" y="282"/>
                    <a:pt x="454" y="280"/>
                    <a:pt x="455" y="277"/>
                  </a:cubicBezTo>
                  <a:cubicBezTo>
                    <a:pt x="473" y="230"/>
                    <a:pt x="493" y="144"/>
                    <a:pt x="505" y="90"/>
                  </a:cubicBezTo>
                  <a:cubicBezTo>
                    <a:pt x="512" y="53"/>
                    <a:pt x="516" y="31"/>
                    <a:pt x="51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6">
              <a:extLst>
                <a:ext uri="{FF2B5EF4-FFF2-40B4-BE49-F238E27FC236}">
                  <a16:creationId xmlns:a16="http://schemas.microsoft.com/office/drawing/2014/main" id="{0E019AA6-4FE6-4CB0-8B41-B425FFDA6B4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03938" y="-2170113"/>
              <a:ext cx="2025650" cy="1076325"/>
            </a:xfrm>
            <a:custGeom>
              <a:avLst/>
              <a:gdLst>
                <a:gd name="T0" fmla="*/ 647 w 851"/>
                <a:gd name="T1" fmla="*/ 0 h 452"/>
                <a:gd name="T2" fmla="*/ 77 w 851"/>
                <a:gd name="T3" fmla="*/ 0 h 452"/>
                <a:gd name="T4" fmla="*/ 47 w 851"/>
                <a:gd name="T5" fmla="*/ 27 h 452"/>
                <a:gd name="T6" fmla="*/ 10 w 851"/>
                <a:gd name="T7" fmla="*/ 62 h 452"/>
                <a:gd name="T8" fmla="*/ 5 w 851"/>
                <a:gd name="T9" fmla="*/ 77 h 452"/>
                <a:gd name="T10" fmla="*/ 12 w 851"/>
                <a:gd name="T11" fmla="*/ 149 h 452"/>
                <a:gd name="T12" fmla="*/ 32 w 851"/>
                <a:gd name="T13" fmla="*/ 207 h 452"/>
                <a:gd name="T14" fmla="*/ 88 w 851"/>
                <a:gd name="T15" fmla="*/ 309 h 452"/>
                <a:gd name="T16" fmla="*/ 151 w 851"/>
                <a:gd name="T17" fmla="*/ 368 h 452"/>
                <a:gd name="T18" fmla="*/ 282 w 851"/>
                <a:gd name="T19" fmla="*/ 443 h 452"/>
                <a:gd name="T20" fmla="*/ 323 w 851"/>
                <a:gd name="T21" fmla="*/ 452 h 452"/>
                <a:gd name="T22" fmla="*/ 428 w 851"/>
                <a:gd name="T23" fmla="*/ 419 h 452"/>
                <a:gd name="T24" fmla="*/ 734 w 851"/>
                <a:gd name="T25" fmla="*/ 273 h 452"/>
                <a:gd name="T26" fmla="*/ 842 w 851"/>
                <a:gd name="T27" fmla="*/ 220 h 452"/>
                <a:gd name="T28" fmla="*/ 843 w 851"/>
                <a:gd name="T29" fmla="*/ 216 h 452"/>
                <a:gd name="T30" fmla="*/ 846 w 851"/>
                <a:gd name="T31" fmla="*/ 156 h 452"/>
                <a:gd name="T32" fmla="*/ 743 w 851"/>
                <a:gd name="T33" fmla="*/ 67 h 452"/>
                <a:gd name="T34" fmla="*/ 647 w 851"/>
                <a:gd name="T35" fmla="*/ 0 h 4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851" h="452">
                  <a:moveTo>
                    <a:pt x="647" y="0"/>
                  </a:moveTo>
                  <a:cubicBezTo>
                    <a:pt x="77" y="0"/>
                    <a:pt x="77" y="0"/>
                    <a:pt x="77" y="0"/>
                  </a:cubicBezTo>
                  <a:cubicBezTo>
                    <a:pt x="66" y="9"/>
                    <a:pt x="56" y="19"/>
                    <a:pt x="47" y="27"/>
                  </a:cubicBezTo>
                  <a:cubicBezTo>
                    <a:pt x="31" y="41"/>
                    <a:pt x="19" y="53"/>
                    <a:pt x="10" y="62"/>
                  </a:cubicBezTo>
                  <a:cubicBezTo>
                    <a:pt x="7" y="67"/>
                    <a:pt x="6" y="72"/>
                    <a:pt x="5" y="77"/>
                  </a:cubicBezTo>
                  <a:cubicBezTo>
                    <a:pt x="0" y="100"/>
                    <a:pt x="6" y="130"/>
                    <a:pt x="12" y="149"/>
                  </a:cubicBezTo>
                  <a:cubicBezTo>
                    <a:pt x="17" y="168"/>
                    <a:pt x="19" y="178"/>
                    <a:pt x="32" y="207"/>
                  </a:cubicBezTo>
                  <a:cubicBezTo>
                    <a:pt x="46" y="235"/>
                    <a:pt x="70" y="282"/>
                    <a:pt x="88" y="309"/>
                  </a:cubicBezTo>
                  <a:cubicBezTo>
                    <a:pt x="106" y="337"/>
                    <a:pt x="117" y="346"/>
                    <a:pt x="151" y="368"/>
                  </a:cubicBezTo>
                  <a:cubicBezTo>
                    <a:pt x="185" y="391"/>
                    <a:pt x="242" y="427"/>
                    <a:pt x="282" y="443"/>
                  </a:cubicBezTo>
                  <a:cubicBezTo>
                    <a:pt x="297" y="449"/>
                    <a:pt x="309" y="452"/>
                    <a:pt x="323" y="452"/>
                  </a:cubicBezTo>
                  <a:cubicBezTo>
                    <a:pt x="347" y="452"/>
                    <a:pt x="375" y="442"/>
                    <a:pt x="428" y="419"/>
                  </a:cubicBezTo>
                  <a:cubicBezTo>
                    <a:pt x="511" y="382"/>
                    <a:pt x="654" y="312"/>
                    <a:pt x="734" y="273"/>
                  </a:cubicBezTo>
                  <a:cubicBezTo>
                    <a:pt x="812" y="235"/>
                    <a:pt x="830" y="226"/>
                    <a:pt x="842" y="220"/>
                  </a:cubicBezTo>
                  <a:cubicBezTo>
                    <a:pt x="842" y="219"/>
                    <a:pt x="842" y="218"/>
                    <a:pt x="843" y="216"/>
                  </a:cubicBezTo>
                  <a:cubicBezTo>
                    <a:pt x="846" y="201"/>
                    <a:pt x="851" y="176"/>
                    <a:pt x="846" y="156"/>
                  </a:cubicBezTo>
                  <a:cubicBezTo>
                    <a:pt x="840" y="137"/>
                    <a:pt x="824" y="124"/>
                    <a:pt x="743" y="67"/>
                  </a:cubicBezTo>
                  <a:cubicBezTo>
                    <a:pt x="717" y="48"/>
                    <a:pt x="683" y="25"/>
                    <a:pt x="64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7">
              <a:extLst>
                <a:ext uri="{FF2B5EF4-FFF2-40B4-BE49-F238E27FC236}">
                  <a16:creationId xmlns:a16="http://schemas.microsoft.com/office/drawing/2014/main" id="{22DCC531-5B00-4098-8D6E-6A1EFE2531C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29563" y="-2170113"/>
              <a:ext cx="307975" cy="112713"/>
            </a:xfrm>
            <a:custGeom>
              <a:avLst/>
              <a:gdLst>
                <a:gd name="T0" fmla="*/ 129 w 129"/>
                <a:gd name="T1" fmla="*/ 0 h 47"/>
                <a:gd name="T2" fmla="*/ 0 w 129"/>
                <a:gd name="T3" fmla="*/ 0 h 47"/>
                <a:gd name="T4" fmla="*/ 17 w 129"/>
                <a:gd name="T5" fmla="*/ 10 h 47"/>
                <a:gd name="T6" fmla="*/ 100 w 129"/>
                <a:gd name="T7" fmla="*/ 47 h 47"/>
                <a:gd name="T8" fmla="*/ 111 w 129"/>
                <a:gd name="T9" fmla="*/ 45 h 47"/>
                <a:gd name="T10" fmla="*/ 114 w 129"/>
                <a:gd name="T11" fmla="*/ 38 h 47"/>
                <a:gd name="T12" fmla="*/ 129 w 129"/>
                <a:gd name="T13" fmla="*/ 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9" h="47">
                  <a:moveTo>
                    <a:pt x="129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6" y="3"/>
                    <a:pt x="11" y="7"/>
                    <a:pt x="17" y="10"/>
                  </a:cubicBezTo>
                  <a:cubicBezTo>
                    <a:pt x="58" y="35"/>
                    <a:pt x="83" y="47"/>
                    <a:pt x="100" y="47"/>
                  </a:cubicBezTo>
                  <a:cubicBezTo>
                    <a:pt x="104" y="47"/>
                    <a:pt x="108" y="46"/>
                    <a:pt x="111" y="45"/>
                  </a:cubicBezTo>
                  <a:cubicBezTo>
                    <a:pt x="112" y="43"/>
                    <a:pt x="113" y="41"/>
                    <a:pt x="114" y="38"/>
                  </a:cubicBezTo>
                  <a:cubicBezTo>
                    <a:pt x="119" y="28"/>
                    <a:pt x="124" y="14"/>
                    <a:pt x="12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8">
              <a:extLst>
                <a:ext uri="{FF2B5EF4-FFF2-40B4-BE49-F238E27FC236}">
                  <a16:creationId xmlns:a16="http://schemas.microsoft.com/office/drawing/2014/main" id="{81621F43-F1A7-4FB9-BB48-61401F767C6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10763" y="-2170113"/>
              <a:ext cx="1268413" cy="204788"/>
            </a:xfrm>
            <a:custGeom>
              <a:avLst/>
              <a:gdLst>
                <a:gd name="T0" fmla="*/ 512 w 533"/>
                <a:gd name="T1" fmla="*/ 0 h 86"/>
                <a:gd name="T2" fmla="*/ 0 w 533"/>
                <a:gd name="T3" fmla="*/ 0 h 86"/>
                <a:gd name="T4" fmla="*/ 27 w 533"/>
                <a:gd name="T5" fmla="*/ 6 h 86"/>
                <a:gd name="T6" fmla="*/ 428 w 533"/>
                <a:gd name="T7" fmla="*/ 72 h 86"/>
                <a:gd name="T8" fmla="*/ 533 w 533"/>
                <a:gd name="T9" fmla="*/ 86 h 86"/>
                <a:gd name="T10" fmla="*/ 531 w 533"/>
                <a:gd name="T11" fmla="*/ 79 h 86"/>
                <a:gd name="T12" fmla="*/ 513 w 533"/>
                <a:gd name="T13" fmla="*/ 6 h 86"/>
                <a:gd name="T14" fmla="*/ 512 w 533"/>
                <a:gd name="T15" fmla="*/ 0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33" h="86">
                  <a:moveTo>
                    <a:pt x="51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9" y="2"/>
                    <a:pt x="17" y="4"/>
                    <a:pt x="27" y="6"/>
                  </a:cubicBezTo>
                  <a:cubicBezTo>
                    <a:pt x="132" y="28"/>
                    <a:pt x="323" y="57"/>
                    <a:pt x="428" y="72"/>
                  </a:cubicBezTo>
                  <a:cubicBezTo>
                    <a:pt x="483" y="80"/>
                    <a:pt x="514" y="85"/>
                    <a:pt x="533" y="86"/>
                  </a:cubicBezTo>
                  <a:cubicBezTo>
                    <a:pt x="532" y="83"/>
                    <a:pt x="532" y="81"/>
                    <a:pt x="531" y="79"/>
                  </a:cubicBezTo>
                  <a:cubicBezTo>
                    <a:pt x="526" y="65"/>
                    <a:pt x="524" y="54"/>
                    <a:pt x="513" y="6"/>
                  </a:cubicBezTo>
                  <a:cubicBezTo>
                    <a:pt x="513" y="4"/>
                    <a:pt x="513" y="2"/>
                    <a:pt x="51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9">
              <a:extLst>
                <a:ext uri="{FF2B5EF4-FFF2-40B4-BE49-F238E27FC236}">
                  <a16:creationId xmlns:a16="http://schemas.microsoft.com/office/drawing/2014/main" id="{5B6FE209-23B0-43A2-B05E-C28C2A6FA17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877213" y="4152900"/>
              <a:ext cx="1339850" cy="534988"/>
            </a:xfrm>
            <a:custGeom>
              <a:avLst/>
              <a:gdLst>
                <a:gd name="T0" fmla="*/ 397 w 563"/>
                <a:gd name="T1" fmla="*/ 0 h 225"/>
                <a:gd name="T2" fmla="*/ 272 w 563"/>
                <a:gd name="T3" fmla="*/ 53 h 225"/>
                <a:gd name="T4" fmla="*/ 0 w 563"/>
                <a:gd name="T5" fmla="*/ 225 h 225"/>
                <a:gd name="T6" fmla="*/ 563 w 563"/>
                <a:gd name="T7" fmla="*/ 225 h 225"/>
                <a:gd name="T8" fmla="*/ 468 w 563"/>
                <a:gd name="T9" fmla="*/ 53 h 225"/>
                <a:gd name="T10" fmla="*/ 397 w 563"/>
                <a:gd name="T11" fmla="*/ 0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63" h="225">
                  <a:moveTo>
                    <a:pt x="397" y="0"/>
                  </a:moveTo>
                  <a:cubicBezTo>
                    <a:pt x="369" y="0"/>
                    <a:pt x="333" y="18"/>
                    <a:pt x="272" y="53"/>
                  </a:cubicBezTo>
                  <a:cubicBezTo>
                    <a:pt x="201" y="95"/>
                    <a:pt x="96" y="161"/>
                    <a:pt x="0" y="225"/>
                  </a:cubicBezTo>
                  <a:cubicBezTo>
                    <a:pt x="563" y="225"/>
                    <a:pt x="563" y="225"/>
                    <a:pt x="563" y="225"/>
                  </a:cubicBezTo>
                  <a:cubicBezTo>
                    <a:pt x="534" y="161"/>
                    <a:pt x="497" y="95"/>
                    <a:pt x="468" y="53"/>
                  </a:cubicBezTo>
                  <a:cubicBezTo>
                    <a:pt x="443" y="18"/>
                    <a:pt x="424" y="0"/>
                    <a:pt x="39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0">
              <a:extLst>
                <a:ext uri="{FF2B5EF4-FFF2-40B4-BE49-F238E27FC236}">
                  <a16:creationId xmlns:a16="http://schemas.microsoft.com/office/drawing/2014/main" id="{69B4809C-E535-43DB-8DB3-757C69D30F67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06175" y="-2170113"/>
              <a:ext cx="1962150" cy="450850"/>
            </a:xfrm>
            <a:custGeom>
              <a:avLst/>
              <a:gdLst>
                <a:gd name="T0" fmla="*/ 771 w 824"/>
                <a:gd name="T1" fmla="*/ 0 h 189"/>
                <a:gd name="T2" fmla="*/ 115 w 824"/>
                <a:gd name="T3" fmla="*/ 0 h 189"/>
                <a:gd name="T4" fmla="*/ 89 w 824"/>
                <a:gd name="T5" fmla="*/ 14 h 189"/>
                <a:gd name="T6" fmla="*/ 0 w 824"/>
                <a:gd name="T7" fmla="*/ 64 h 189"/>
                <a:gd name="T8" fmla="*/ 7 w 824"/>
                <a:gd name="T9" fmla="*/ 85 h 189"/>
                <a:gd name="T10" fmla="*/ 35 w 824"/>
                <a:gd name="T11" fmla="*/ 117 h 189"/>
                <a:gd name="T12" fmla="*/ 118 w 824"/>
                <a:gd name="T13" fmla="*/ 179 h 189"/>
                <a:gd name="T14" fmla="*/ 165 w 824"/>
                <a:gd name="T15" fmla="*/ 189 h 189"/>
                <a:gd name="T16" fmla="*/ 295 w 824"/>
                <a:gd name="T17" fmla="*/ 173 h 189"/>
                <a:gd name="T18" fmla="*/ 745 w 824"/>
                <a:gd name="T19" fmla="*/ 93 h 189"/>
                <a:gd name="T20" fmla="*/ 824 w 824"/>
                <a:gd name="T21" fmla="*/ 71 h 189"/>
                <a:gd name="T22" fmla="*/ 803 w 824"/>
                <a:gd name="T23" fmla="*/ 36 h 189"/>
                <a:gd name="T24" fmla="*/ 771 w 824"/>
                <a:gd name="T25" fmla="*/ 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24" h="189">
                  <a:moveTo>
                    <a:pt x="771" y="0"/>
                  </a:moveTo>
                  <a:cubicBezTo>
                    <a:pt x="115" y="0"/>
                    <a:pt x="115" y="0"/>
                    <a:pt x="115" y="0"/>
                  </a:cubicBezTo>
                  <a:cubicBezTo>
                    <a:pt x="106" y="5"/>
                    <a:pt x="97" y="10"/>
                    <a:pt x="89" y="14"/>
                  </a:cubicBezTo>
                  <a:cubicBezTo>
                    <a:pt x="43" y="40"/>
                    <a:pt x="16" y="54"/>
                    <a:pt x="0" y="64"/>
                  </a:cubicBezTo>
                  <a:cubicBezTo>
                    <a:pt x="1" y="71"/>
                    <a:pt x="4" y="79"/>
                    <a:pt x="7" y="85"/>
                  </a:cubicBezTo>
                  <a:cubicBezTo>
                    <a:pt x="12" y="94"/>
                    <a:pt x="16" y="99"/>
                    <a:pt x="35" y="117"/>
                  </a:cubicBezTo>
                  <a:cubicBezTo>
                    <a:pt x="54" y="135"/>
                    <a:pt x="88" y="165"/>
                    <a:pt x="118" y="179"/>
                  </a:cubicBezTo>
                  <a:cubicBezTo>
                    <a:pt x="131" y="186"/>
                    <a:pt x="144" y="189"/>
                    <a:pt x="165" y="189"/>
                  </a:cubicBezTo>
                  <a:cubicBezTo>
                    <a:pt x="190" y="189"/>
                    <a:pt x="228" y="184"/>
                    <a:pt x="295" y="173"/>
                  </a:cubicBezTo>
                  <a:cubicBezTo>
                    <a:pt x="416" y="154"/>
                    <a:pt x="631" y="118"/>
                    <a:pt x="745" y="93"/>
                  </a:cubicBezTo>
                  <a:cubicBezTo>
                    <a:pt x="782" y="85"/>
                    <a:pt x="807" y="78"/>
                    <a:pt x="824" y="71"/>
                  </a:cubicBezTo>
                  <a:cubicBezTo>
                    <a:pt x="822" y="62"/>
                    <a:pt x="815" y="51"/>
                    <a:pt x="803" y="36"/>
                  </a:cubicBezTo>
                  <a:cubicBezTo>
                    <a:pt x="795" y="26"/>
                    <a:pt x="784" y="13"/>
                    <a:pt x="77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11">
              <a:extLst>
                <a:ext uri="{FF2B5EF4-FFF2-40B4-BE49-F238E27FC236}">
                  <a16:creationId xmlns:a16="http://schemas.microsoft.com/office/drawing/2014/main" id="{5EB91A0D-8D1E-498B-A9AC-30EBEBEBDA47}"/>
                </a:ext>
              </a:extLst>
            </p:cNvPr>
            <p:cNvSpPr>
              <a:spLocks/>
            </p:cNvSpPr>
            <p:nvPr/>
          </p:nvSpPr>
          <p:spPr bwMode="auto">
            <a:xfrm>
              <a:off x="26074688" y="-2170113"/>
              <a:ext cx="252413" cy="180975"/>
            </a:xfrm>
            <a:custGeom>
              <a:avLst/>
              <a:gdLst>
                <a:gd name="T0" fmla="*/ 106 w 106"/>
                <a:gd name="T1" fmla="*/ 0 h 76"/>
                <a:gd name="T2" fmla="*/ 0 w 106"/>
                <a:gd name="T3" fmla="*/ 0 h 76"/>
                <a:gd name="T4" fmla="*/ 78 w 106"/>
                <a:gd name="T5" fmla="*/ 65 h 76"/>
                <a:gd name="T6" fmla="*/ 103 w 106"/>
                <a:gd name="T7" fmla="*/ 76 h 76"/>
                <a:gd name="T8" fmla="*/ 106 w 106"/>
                <a:gd name="T9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" h="76">
                  <a:moveTo>
                    <a:pt x="10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51" y="47"/>
                    <a:pt x="64" y="56"/>
                    <a:pt x="78" y="65"/>
                  </a:cubicBezTo>
                  <a:cubicBezTo>
                    <a:pt x="86" y="70"/>
                    <a:pt x="95" y="74"/>
                    <a:pt x="103" y="76"/>
                  </a:cubicBezTo>
                  <a:cubicBezTo>
                    <a:pt x="104" y="60"/>
                    <a:pt x="105" y="36"/>
                    <a:pt x="106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12">
              <a:extLst>
                <a:ext uri="{FF2B5EF4-FFF2-40B4-BE49-F238E27FC236}">
                  <a16:creationId xmlns:a16="http://schemas.microsoft.com/office/drawing/2014/main" id="{E3B330B9-1C50-46ED-B135-6153A458C1D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95888" y="3790950"/>
              <a:ext cx="1685925" cy="896938"/>
            </a:xfrm>
            <a:custGeom>
              <a:avLst/>
              <a:gdLst>
                <a:gd name="T0" fmla="*/ 637 w 708"/>
                <a:gd name="T1" fmla="*/ 0 h 377"/>
                <a:gd name="T2" fmla="*/ 507 w 708"/>
                <a:gd name="T3" fmla="*/ 58 h 377"/>
                <a:gd name="T4" fmla="*/ 13 w 708"/>
                <a:gd name="T5" fmla="*/ 368 h 377"/>
                <a:gd name="T6" fmla="*/ 0 w 708"/>
                <a:gd name="T7" fmla="*/ 377 h 377"/>
                <a:gd name="T8" fmla="*/ 703 w 708"/>
                <a:gd name="T9" fmla="*/ 377 h 377"/>
                <a:gd name="T10" fmla="*/ 705 w 708"/>
                <a:gd name="T11" fmla="*/ 353 h 377"/>
                <a:gd name="T12" fmla="*/ 680 w 708"/>
                <a:gd name="T13" fmla="*/ 54 h 377"/>
                <a:gd name="T14" fmla="*/ 637 w 708"/>
                <a:gd name="T15" fmla="*/ 0 h 3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08" h="377">
                  <a:moveTo>
                    <a:pt x="637" y="0"/>
                  </a:moveTo>
                  <a:cubicBezTo>
                    <a:pt x="613" y="0"/>
                    <a:pt x="574" y="19"/>
                    <a:pt x="507" y="58"/>
                  </a:cubicBezTo>
                  <a:cubicBezTo>
                    <a:pt x="374" y="134"/>
                    <a:pt x="133" y="285"/>
                    <a:pt x="13" y="368"/>
                  </a:cubicBezTo>
                  <a:cubicBezTo>
                    <a:pt x="8" y="371"/>
                    <a:pt x="4" y="374"/>
                    <a:pt x="0" y="377"/>
                  </a:cubicBezTo>
                  <a:cubicBezTo>
                    <a:pt x="703" y="377"/>
                    <a:pt x="703" y="377"/>
                    <a:pt x="703" y="377"/>
                  </a:cubicBezTo>
                  <a:cubicBezTo>
                    <a:pt x="704" y="370"/>
                    <a:pt x="704" y="362"/>
                    <a:pt x="705" y="353"/>
                  </a:cubicBezTo>
                  <a:cubicBezTo>
                    <a:pt x="708" y="274"/>
                    <a:pt x="697" y="127"/>
                    <a:pt x="680" y="54"/>
                  </a:cubicBezTo>
                  <a:cubicBezTo>
                    <a:pt x="671" y="18"/>
                    <a:pt x="661" y="0"/>
                    <a:pt x="63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13">
              <a:extLst>
                <a:ext uri="{FF2B5EF4-FFF2-40B4-BE49-F238E27FC236}">
                  <a16:creationId xmlns:a16="http://schemas.microsoft.com/office/drawing/2014/main" id="{82DB810C-A480-4560-AA20-3E683ACAD5D6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02125" y="3414713"/>
              <a:ext cx="2246313" cy="1273175"/>
            </a:xfrm>
            <a:custGeom>
              <a:avLst/>
              <a:gdLst>
                <a:gd name="T0" fmla="*/ 536 w 944"/>
                <a:gd name="T1" fmla="*/ 0 h 535"/>
                <a:gd name="T2" fmla="*/ 374 w 944"/>
                <a:gd name="T3" fmla="*/ 81 h 535"/>
                <a:gd name="T4" fmla="*/ 55 w 944"/>
                <a:gd name="T5" fmla="*/ 388 h 535"/>
                <a:gd name="T6" fmla="*/ 17 w 944"/>
                <a:gd name="T7" fmla="*/ 430 h 535"/>
                <a:gd name="T8" fmla="*/ 15 w 944"/>
                <a:gd name="T9" fmla="*/ 487 h 535"/>
                <a:gd name="T10" fmla="*/ 65 w 944"/>
                <a:gd name="T11" fmla="*/ 535 h 535"/>
                <a:gd name="T12" fmla="*/ 279 w 944"/>
                <a:gd name="T13" fmla="*/ 535 h 535"/>
                <a:gd name="T14" fmla="*/ 345 w 944"/>
                <a:gd name="T15" fmla="*/ 496 h 535"/>
                <a:gd name="T16" fmla="*/ 859 w 944"/>
                <a:gd name="T17" fmla="*/ 174 h 535"/>
                <a:gd name="T18" fmla="*/ 941 w 944"/>
                <a:gd name="T19" fmla="*/ 114 h 535"/>
                <a:gd name="T20" fmla="*/ 899 w 944"/>
                <a:gd name="T21" fmla="*/ 75 h 535"/>
                <a:gd name="T22" fmla="*/ 585 w 944"/>
                <a:gd name="T23" fmla="*/ 3 h 535"/>
                <a:gd name="T24" fmla="*/ 536 w 944"/>
                <a:gd name="T25" fmla="*/ 0 h 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44" h="535">
                  <a:moveTo>
                    <a:pt x="536" y="0"/>
                  </a:moveTo>
                  <a:cubicBezTo>
                    <a:pt x="478" y="0"/>
                    <a:pt x="445" y="19"/>
                    <a:pt x="374" y="81"/>
                  </a:cubicBezTo>
                  <a:cubicBezTo>
                    <a:pt x="285" y="159"/>
                    <a:pt x="135" y="306"/>
                    <a:pt x="55" y="388"/>
                  </a:cubicBezTo>
                  <a:cubicBezTo>
                    <a:pt x="40" y="405"/>
                    <a:pt x="27" y="418"/>
                    <a:pt x="17" y="430"/>
                  </a:cubicBezTo>
                  <a:cubicBezTo>
                    <a:pt x="0" y="455"/>
                    <a:pt x="2" y="469"/>
                    <a:pt x="15" y="487"/>
                  </a:cubicBezTo>
                  <a:cubicBezTo>
                    <a:pt x="26" y="502"/>
                    <a:pt x="44" y="519"/>
                    <a:pt x="65" y="535"/>
                  </a:cubicBezTo>
                  <a:cubicBezTo>
                    <a:pt x="279" y="535"/>
                    <a:pt x="279" y="535"/>
                    <a:pt x="279" y="535"/>
                  </a:cubicBezTo>
                  <a:cubicBezTo>
                    <a:pt x="298" y="524"/>
                    <a:pt x="319" y="511"/>
                    <a:pt x="345" y="496"/>
                  </a:cubicBezTo>
                  <a:cubicBezTo>
                    <a:pt x="483" y="414"/>
                    <a:pt x="730" y="260"/>
                    <a:pt x="859" y="174"/>
                  </a:cubicBezTo>
                  <a:cubicBezTo>
                    <a:pt x="896" y="148"/>
                    <a:pt x="923" y="129"/>
                    <a:pt x="941" y="114"/>
                  </a:cubicBezTo>
                  <a:cubicBezTo>
                    <a:pt x="944" y="98"/>
                    <a:pt x="929" y="88"/>
                    <a:pt x="899" y="75"/>
                  </a:cubicBezTo>
                  <a:cubicBezTo>
                    <a:pt x="833" y="46"/>
                    <a:pt x="678" y="13"/>
                    <a:pt x="585" y="3"/>
                  </a:cubicBezTo>
                  <a:cubicBezTo>
                    <a:pt x="566" y="1"/>
                    <a:pt x="550" y="0"/>
                    <a:pt x="536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14">
              <a:extLst>
                <a:ext uri="{FF2B5EF4-FFF2-40B4-BE49-F238E27FC236}">
                  <a16:creationId xmlns:a16="http://schemas.microsoft.com/office/drawing/2014/main" id="{0FB072B8-55E1-4C52-9CED-35F9941E5846}"/>
                </a:ext>
              </a:extLst>
            </p:cNvPr>
            <p:cNvSpPr>
              <a:spLocks/>
            </p:cNvSpPr>
            <p:nvPr/>
          </p:nvSpPr>
          <p:spPr bwMode="auto">
            <a:xfrm>
              <a:off x="16132175" y="-2170113"/>
              <a:ext cx="2538413" cy="593725"/>
            </a:xfrm>
            <a:custGeom>
              <a:avLst/>
              <a:gdLst>
                <a:gd name="T0" fmla="*/ 983 w 1066"/>
                <a:gd name="T1" fmla="*/ 0 h 249"/>
                <a:gd name="T2" fmla="*/ 10 w 1066"/>
                <a:gd name="T3" fmla="*/ 0 h 249"/>
                <a:gd name="T4" fmla="*/ 20 w 1066"/>
                <a:gd name="T5" fmla="*/ 90 h 249"/>
                <a:gd name="T6" fmla="*/ 106 w 1066"/>
                <a:gd name="T7" fmla="*/ 210 h 249"/>
                <a:gd name="T8" fmla="*/ 242 w 1066"/>
                <a:gd name="T9" fmla="*/ 249 h 249"/>
                <a:gd name="T10" fmla="*/ 277 w 1066"/>
                <a:gd name="T11" fmla="*/ 249 h 249"/>
                <a:gd name="T12" fmla="*/ 565 w 1066"/>
                <a:gd name="T13" fmla="*/ 242 h 249"/>
                <a:gd name="T14" fmla="*/ 756 w 1066"/>
                <a:gd name="T15" fmla="*/ 225 h 249"/>
                <a:gd name="T16" fmla="*/ 1008 w 1066"/>
                <a:gd name="T17" fmla="*/ 178 h 249"/>
                <a:gd name="T18" fmla="*/ 1065 w 1066"/>
                <a:gd name="T19" fmla="*/ 163 h 249"/>
                <a:gd name="T20" fmla="*/ 1057 w 1066"/>
                <a:gd name="T21" fmla="*/ 107 h 249"/>
                <a:gd name="T22" fmla="*/ 996 w 1066"/>
                <a:gd name="T23" fmla="*/ 16 h 249"/>
                <a:gd name="T24" fmla="*/ 983 w 1066"/>
                <a:gd name="T25" fmla="*/ 0 h 2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6" h="249">
                  <a:moveTo>
                    <a:pt x="983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0" y="42"/>
                    <a:pt x="4" y="60"/>
                    <a:pt x="20" y="90"/>
                  </a:cubicBezTo>
                  <a:cubicBezTo>
                    <a:pt x="40" y="126"/>
                    <a:pt x="77" y="180"/>
                    <a:pt x="106" y="210"/>
                  </a:cubicBezTo>
                  <a:cubicBezTo>
                    <a:pt x="135" y="241"/>
                    <a:pt x="157" y="247"/>
                    <a:pt x="242" y="249"/>
                  </a:cubicBezTo>
                  <a:cubicBezTo>
                    <a:pt x="253" y="249"/>
                    <a:pt x="265" y="249"/>
                    <a:pt x="277" y="249"/>
                  </a:cubicBezTo>
                  <a:cubicBezTo>
                    <a:pt x="364" y="249"/>
                    <a:pt x="487" y="245"/>
                    <a:pt x="565" y="242"/>
                  </a:cubicBezTo>
                  <a:cubicBezTo>
                    <a:pt x="654" y="239"/>
                    <a:pt x="684" y="237"/>
                    <a:pt x="756" y="225"/>
                  </a:cubicBezTo>
                  <a:cubicBezTo>
                    <a:pt x="829" y="213"/>
                    <a:pt x="944" y="192"/>
                    <a:pt x="1008" y="178"/>
                  </a:cubicBezTo>
                  <a:cubicBezTo>
                    <a:pt x="1035" y="172"/>
                    <a:pt x="1053" y="167"/>
                    <a:pt x="1065" y="163"/>
                  </a:cubicBezTo>
                  <a:cubicBezTo>
                    <a:pt x="1066" y="146"/>
                    <a:pt x="1063" y="125"/>
                    <a:pt x="1057" y="107"/>
                  </a:cubicBezTo>
                  <a:cubicBezTo>
                    <a:pt x="1051" y="86"/>
                    <a:pt x="1042" y="72"/>
                    <a:pt x="996" y="16"/>
                  </a:cubicBezTo>
                  <a:cubicBezTo>
                    <a:pt x="992" y="11"/>
                    <a:pt x="988" y="5"/>
                    <a:pt x="98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15">
              <a:extLst>
                <a:ext uri="{FF2B5EF4-FFF2-40B4-BE49-F238E27FC236}">
                  <a16:creationId xmlns:a16="http://schemas.microsoft.com/office/drawing/2014/main" id="{EF0757C7-3E87-4108-B1F0-9E5564B4251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51663" y="3311525"/>
              <a:ext cx="2205038" cy="1376363"/>
            </a:xfrm>
            <a:custGeom>
              <a:avLst/>
              <a:gdLst>
                <a:gd name="T0" fmla="*/ 685 w 926"/>
                <a:gd name="T1" fmla="*/ 0 h 578"/>
                <a:gd name="T2" fmla="*/ 449 w 926"/>
                <a:gd name="T3" fmla="*/ 4 h 578"/>
                <a:gd name="T4" fmla="*/ 287 w 926"/>
                <a:gd name="T5" fmla="*/ 17 h 578"/>
                <a:gd name="T6" fmla="*/ 105 w 926"/>
                <a:gd name="T7" fmla="*/ 53 h 578"/>
                <a:gd name="T8" fmla="*/ 29 w 926"/>
                <a:gd name="T9" fmla="*/ 81 h 578"/>
                <a:gd name="T10" fmla="*/ 10 w 926"/>
                <a:gd name="T11" fmla="*/ 97 h 578"/>
                <a:gd name="T12" fmla="*/ 5 w 926"/>
                <a:gd name="T13" fmla="*/ 213 h 578"/>
                <a:gd name="T14" fmla="*/ 31 w 926"/>
                <a:gd name="T15" fmla="*/ 524 h 578"/>
                <a:gd name="T16" fmla="*/ 37 w 926"/>
                <a:gd name="T17" fmla="*/ 578 h 578"/>
                <a:gd name="T18" fmla="*/ 433 w 926"/>
                <a:gd name="T19" fmla="*/ 578 h 578"/>
                <a:gd name="T20" fmla="*/ 789 w 926"/>
                <a:gd name="T21" fmla="*/ 345 h 578"/>
                <a:gd name="T22" fmla="*/ 926 w 926"/>
                <a:gd name="T23" fmla="*/ 253 h 578"/>
                <a:gd name="T24" fmla="*/ 923 w 926"/>
                <a:gd name="T25" fmla="*/ 249 h 578"/>
                <a:gd name="T26" fmla="*/ 910 w 926"/>
                <a:gd name="T27" fmla="*/ 194 h 578"/>
                <a:gd name="T28" fmla="*/ 868 w 926"/>
                <a:gd name="T29" fmla="*/ 48 h 578"/>
                <a:gd name="T30" fmla="*/ 752 w 926"/>
                <a:gd name="T31" fmla="*/ 0 h 578"/>
                <a:gd name="T32" fmla="*/ 685 w 926"/>
                <a:gd name="T33" fmla="*/ 0 h 5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26" h="578">
                  <a:moveTo>
                    <a:pt x="685" y="0"/>
                  </a:moveTo>
                  <a:cubicBezTo>
                    <a:pt x="608" y="0"/>
                    <a:pt x="512" y="2"/>
                    <a:pt x="449" y="4"/>
                  </a:cubicBezTo>
                  <a:cubicBezTo>
                    <a:pt x="366" y="6"/>
                    <a:pt x="340" y="8"/>
                    <a:pt x="287" y="17"/>
                  </a:cubicBezTo>
                  <a:cubicBezTo>
                    <a:pt x="233" y="26"/>
                    <a:pt x="152" y="42"/>
                    <a:pt x="105" y="53"/>
                  </a:cubicBezTo>
                  <a:cubicBezTo>
                    <a:pt x="58" y="64"/>
                    <a:pt x="45" y="70"/>
                    <a:pt x="29" y="81"/>
                  </a:cubicBezTo>
                  <a:cubicBezTo>
                    <a:pt x="23" y="85"/>
                    <a:pt x="16" y="91"/>
                    <a:pt x="10" y="97"/>
                  </a:cubicBezTo>
                  <a:cubicBezTo>
                    <a:pt x="1" y="114"/>
                    <a:pt x="0" y="135"/>
                    <a:pt x="5" y="213"/>
                  </a:cubicBezTo>
                  <a:cubicBezTo>
                    <a:pt x="10" y="295"/>
                    <a:pt x="23" y="442"/>
                    <a:pt x="31" y="524"/>
                  </a:cubicBezTo>
                  <a:cubicBezTo>
                    <a:pt x="33" y="546"/>
                    <a:pt x="35" y="564"/>
                    <a:pt x="37" y="578"/>
                  </a:cubicBezTo>
                  <a:cubicBezTo>
                    <a:pt x="433" y="578"/>
                    <a:pt x="433" y="578"/>
                    <a:pt x="433" y="578"/>
                  </a:cubicBezTo>
                  <a:cubicBezTo>
                    <a:pt x="554" y="500"/>
                    <a:pt x="698" y="405"/>
                    <a:pt x="789" y="345"/>
                  </a:cubicBezTo>
                  <a:cubicBezTo>
                    <a:pt x="866" y="294"/>
                    <a:pt x="905" y="268"/>
                    <a:pt x="926" y="253"/>
                  </a:cubicBezTo>
                  <a:cubicBezTo>
                    <a:pt x="925" y="252"/>
                    <a:pt x="924" y="251"/>
                    <a:pt x="923" y="249"/>
                  </a:cubicBezTo>
                  <a:cubicBezTo>
                    <a:pt x="920" y="243"/>
                    <a:pt x="918" y="234"/>
                    <a:pt x="910" y="194"/>
                  </a:cubicBezTo>
                  <a:cubicBezTo>
                    <a:pt x="901" y="155"/>
                    <a:pt x="885" y="86"/>
                    <a:pt x="868" y="48"/>
                  </a:cubicBezTo>
                  <a:cubicBezTo>
                    <a:pt x="850" y="10"/>
                    <a:pt x="832" y="3"/>
                    <a:pt x="752" y="0"/>
                  </a:cubicBezTo>
                  <a:cubicBezTo>
                    <a:pt x="733" y="0"/>
                    <a:pt x="710" y="0"/>
                    <a:pt x="685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16">
              <a:extLst>
                <a:ext uri="{FF2B5EF4-FFF2-40B4-BE49-F238E27FC236}">
                  <a16:creationId xmlns:a16="http://schemas.microsoft.com/office/drawing/2014/main" id="{263A0B97-37EF-4EEA-8A3C-655196C96B0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97013" y="-2170113"/>
              <a:ext cx="1811338" cy="223838"/>
            </a:xfrm>
            <a:custGeom>
              <a:avLst/>
              <a:gdLst>
                <a:gd name="T0" fmla="*/ 761 w 761"/>
                <a:gd name="T1" fmla="*/ 0 h 94"/>
                <a:gd name="T2" fmla="*/ 0 w 761"/>
                <a:gd name="T3" fmla="*/ 0 h 94"/>
                <a:gd name="T4" fmla="*/ 1 w 761"/>
                <a:gd name="T5" fmla="*/ 7 h 94"/>
                <a:gd name="T6" fmla="*/ 120 w 761"/>
                <a:gd name="T7" fmla="*/ 92 h 94"/>
                <a:gd name="T8" fmla="*/ 231 w 761"/>
                <a:gd name="T9" fmla="*/ 94 h 94"/>
                <a:gd name="T10" fmla="*/ 477 w 761"/>
                <a:gd name="T11" fmla="*/ 89 h 94"/>
                <a:gd name="T12" fmla="*/ 629 w 761"/>
                <a:gd name="T13" fmla="*/ 78 h 94"/>
                <a:gd name="T14" fmla="*/ 730 w 761"/>
                <a:gd name="T15" fmla="*/ 47 h 94"/>
                <a:gd name="T16" fmla="*/ 744 w 761"/>
                <a:gd name="T17" fmla="*/ 40 h 94"/>
                <a:gd name="T18" fmla="*/ 761 w 761"/>
                <a:gd name="T19" fmla="*/ 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61" h="94">
                  <a:moveTo>
                    <a:pt x="76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2"/>
                    <a:pt x="0" y="5"/>
                    <a:pt x="1" y="7"/>
                  </a:cubicBezTo>
                  <a:cubicBezTo>
                    <a:pt x="10" y="74"/>
                    <a:pt x="27" y="87"/>
                    <a:pt x="120" y="92"/>
                  </a:cubicBezTo>
                  <a:cubicBezTo>
                    <a:pt x="150" y="93"/>
                    <a:pt x="189" y="94"/>
                    <a:pt x="231" y="94"/>
                  </a:cubicBezTo>
                  <a:cubicBezTo>
                    <a:pt x="316" y="94"/>
                    <a:pt x="413" y="91"/>
                    <a:pt x="477" y="89"/>
                  </a:cubicBezTo>
                  <a:cubicBezTo>
                    <a:pt x="573" y="87"/>
                    <a:pt x="597" y="85"/>
                    <a:pt x="629" y="78"/>
                  </a:cubicBezTo>
                  <a:cubicBezTo>
                    <a:pt x="662" y="72"/>
                    <a:pt x="704" y="60"/>
                    <a:pt x="730" y="47"/>
                  </a:cubicBezTo>
                  <a:cubicBezTo>
                    <a:pt x="735" y="45"/>
                    <a:pt x="740" y="43"/>
                    <a:pt x="744" y="40"/>
                  </a:cubicBezTo>
                  <a:cubicBezTo>
                    <a:pt x="749" y="30"/>
                    <a:pt x="754" y="17"/>
                    <a:pt x="76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Freeform 17">
              <a:extLst>
                <a:ext uri="{FF2B5EF4-FFF2-40B4-BE49-F238E27FC236}">
                  <a16:creationId xmlns:a16="http://schemas.microsoft.com/office/drawing/2014/main" id="{BDACD22A-11ED-4450-92BB-ECFA9920D1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70025" y="3638550"/>
              <a:ext cx="2305050" cy="1049338"/>
            </a:xfrm>
            <a:custGeom>
              <a:avLst/>
              <a:gdLst>
                <a:gd name="T0" fmla="*/ 43 w 968"/>
                <a:gd name="T1" fmla="*/ 0 h 441"/>
                <a:gd name="T2" fmla="*/ 21 w 968"/>
                <a:gd name="T3" fmla="*/ 4 h 441"/>
                <a:gd name="T4" fmla="*/ 12 w 968"/>
                <a:gd name="T5" fmla="*/ 48 h 441"/>
                <a:gd name="T6" fmla="*/ 7 w 968"/>
                <a:gd name="T7" fmla="*/ 94 h 441"/>
                <a:gd name="T8" fmla="*/ 7 w 968"/>
                <a:gd name="T9" fmla="*/ 387 h 441"/>
                <a:gd name="T10" fmla="*/ 12 w 968"/>
                <a:gd name="T11" fmla="*/ 441 h 441"/>
                <a:gd name="T12" fmla="*/ 958 w 968"/>
                <a:gd name="T13" fmla="*/ 441 h 441"/>
                <a:gd name="T14" fmla="*/ 966 w 968"/>
                <a:gd name="T15" fmla="*/ 435 h 441"/>
                <a:gd name="T16" fmla="*/ 968 w 968"/>
                <a:gd name="T17" fmla="*/ 435 h 441"/>
                <a:gd name="T18" fmla="*/ 782 w 968"/>
                <a:gd name="T19" fmla="*/ 334 h 441"/>
                <a:gd name="T20" fmla="*/ 185 w 968"/>
                <a:gd name="T21" fmla="*/ 45 h 441"/>
                <a:gd name="T22" fmla="*/ 43 w 968"/>
                <a:gd name="T23" fmla="*/ 0 h 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968" h="441">
                  <a:moveTo>
                    <a:pt x="43" y="0"/>
                  </a:moveTo>
                  <a:cubicBezTo>
                    <a:pt x="35" y="0"/>
                    <a:pt x="27" y="1"/>
                    <a:pt x="21" y="4"/>
                  </a:cubicBezTo>
                  <a:cubicBezTo>
                    <a:pt x="17" y="15"/>
                    <a:pt x="14" y="30"/>
                    <a:pt x="12" y="48"/>
                  </a:cubicBezTo>
                  <a:cubicBezTo>
                    <a:pt x="10" y="62"/>
                    <a:pt x="8" y="77"/>
                    <a:pt x="7" y="94"/>
                  </a:cubicBezTo>
                  <a:cubicBezTo>
                    <a:pt x="0" y="179"/>
                    <a:pt x="1" y="298"/>
                    <a:pt x="7" y="387"/>
                  </a:cubicBezTo>
                  <a:cubicBezTo>
                    <a:pt x="8" y="407"/>
                    <a:pt x="10" y="425"/>
                    <a:pt x="12" y="441"/>
                  </a:cubicBezTo>
                  <a:cubicBezTo>
                    <a:pt x="958" y="441"/>
                    <a:pt x="958" y="441"/>
                    <a:pt x="958" y="441"/>
                  </a:cubicBezTo>
                  <a:cubicBezTo>
                    <a:pt x="960" y="439"/>
                    <a:pt x="963" y="437"/>
                    <a:pt x="966" y="435"/>
                  </a:cubicBezTo>
                  <a:cubicBezTo>
                    <a:pt x="967" y="435"/>
                    <a:pt x="968" y="435"/>
                    <a:pt x="968" y="435"/>
                  </a:cubicBezTo>
                  <a:cubicBezTo>
                    <a:pt x="957" y="422"/>
                    <a:pt x="918" y="402"/>
                    <a:pt x="782" y="334"/>
                  </a:cubicBezTo>
                  <a:cubicBezTo>
                    <a:pt x="626" y="255"/>
                    <a:pt x="342" y="114"/>
                    <a:pt x="185" y="45"/>
                  </a:cubicBezTo>
                  <a:cubicBezTo>
                    <a:pt x="116" y="15"/>
                    <a:pt x="72" y="0"/>
                    <a:pt x="4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18">
              <a:extLst>
                <a:ext uri="{FF2B5EF4-FFF2-40B4-BE49-F238E27FC236}">
                  <a16:creationId xmlns:a16="http://schemas.microsoft.com/office/drawing/2014/main" id="{A748421D-3BC2-4154-91DA-4E325B80EC4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84313" y="-1800225"/>
              <a:ext cx="1279525" cy="1462088"/>
            </a:xfrm>
            <a:custGeom>
              <a:avLst/>
              <a:gdLst>
                <a:gd name="T0" fmla="*/ 281 w 537"/>
                <a:gd name="T1" fmla="*/ 0 h 614"/>
                <a:gd name="T2" fmla="*/ 93 w 537"/>
                <a:gd name="T3" fmla="*/ 8 h 614"/>
                <a:gd name="T4" fmla="*/ 17 w 537"/>
                <a:gd name="T5" fmla="*/ 28 h 614"/>
                <a:gd name="T6" fmla="*/ 4 w 537"/>
                <a:gd name="T7" fmla="*/ 102 h 614"/>
                <a:gd name="T8" fmla="*/ 1 w 537"/>
                <a:gd name="T9" fmla="*/ 179 h 614"/>
                <a:gd name="T10" fmla="*/ 1 w 537"/>
                <a:gd name="T11" fmla="*/ 350 h 614"/>
                <a:gd name="T12" fmla="*/ 4 w 537"/>
                <a:gd name="T13" fmla="*/ 480 h 614"/>
                <a:gd name="T14" fmla="*/ 27 w 537"/>
                <a:gd name="T15" fmla="*/ 608 h 614"/>
                <a:gd name="T16" fmla="*/ 64 w 537"/>
                <a:gd name="T17" fmla="*/ 614 h 614"/>
                <a:gd name="T18" fmla="*/ 97 w 537"/>
                <a:gd name="T19" fmla="*/ 612 h 614"/>
                <a:gd name="T20" fmla="*/ 179 w 537"/>
                <a:gd name="T21" fmla="*/ 580 h 614"/>
                <a:gd name="T22" fmla="*/ 356 w 537"/>
                <a:gd name="T23" fmla="*/ 482 h 614"/>
                <a:gd name="T24" fmla="*/ 389 w 537"/>
                <a:gd name="T25" fmla="*/ 457 h 614"/>
                <a:gd name="T26" fmla="*/ 421 w 537"/>
                <a:gd name="T27" fmla="*/ 387 h 614"/>
                <a:gd name="T28" fmla="*/ 519 w 537"/>
                <a:gd name="T29" fmla="*/ 101 h 614"/>
                <a:gd name="T30" fmla="*/ 437 w 537"/>
                <a:gd name="T31" fmla="*/ 6 h 614"/>
                <a:gd name="T32" fmla="*/ 281 w 537"/>
                <a:gd name="T33" fmla="*/ 0 h 6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37" h="614">
                  <a:moveTo>
                    <a:pt x="281" y="0"/>
                  </a:moveTo>
                  <a:cubicBezTo>
                    <a:pt x="212" y="0"/>
                    <a:pt x="142" y="2"/>
                    <a:pt x="93" y="8"/>
                  </a:cubicBezTo>
                  <a:cubicBezTo>
                    <a:pt x="58" y="12"/>
                    <a:pt x="34" y="17"/>
                    <a:pt x="17" y="28"/>
                  </a:cubicBezTo>
                  <a:cubicBezTo>
                    <a:pt x="10" y="45"/>
                    <a:pt x="6" y="69"/>
                    <a:pt x="4" y="102"/>
                  </a:cubicBezTo>
                  <a:cubicBezTo>
                    <a:pt x="2" y="124"/>
                    <a:pt x="2" y="151"/>
                    <a:pt x="1" y="179"/>
                  </a:cubicBezTo>
                  <a:cubicBezTo>
                    <a:pt x="0" y="232"/>
                    <a:pt x="0" y="293"/>
                    <a:pt x="1" y="350"/>
                  </a:cubicBezTo>
                  <a:cubicBezTo>
                    <a:pt x="2" y="399"/>
                    <a:pt x="3" y="445"/>
                    <a:pt x="4" y="480"/>
                  </a:cubicBezTo>
                  <a:cubicBezTo>
                    <a:pt x="7" y="580"/>
                    <a:pt x="10" y="599"/>
                    <a:pt x="27" y="608"/>
                  </a:cubicBezTo>
                  <a:cubicBezTo>
                    <a:pt x="37" y="612"/>
                    <a:pt x="50" y="614"/>
                    <a:pt x="64" y="614"/>
                  </a:cubicBezTo>
                  <a:cubicBezTo>
                    <a:pt x="76" y="614"/>
                    <a:pt x="87" y="613"/>
                    <a:pt x="97" y="612"/>
                  </a:cubicBezTo>
                  <a:cubicBezTo>
                    <a:pt x="119" y="609"/>
                    <a:pt x="132" y="604"/>
                    <a:pt x="179" y="580"/>
                  </a:cubicBezTo>
                  <a:cubicBezTo>
                    <a:pt x="227" y="557"/>
                    <a:pt x="308" y="514"/>
                    <a:pt x="356" y="482"/>
                  </a:cubicBezTo>
                  <a:cubicBezTo>
                    <a:pt x="369" y="473"/>
                    <a:pt x="380" y="465"/>
                    <a:pt x="389" y="457"/>
                  </a:cubicBezTo>
                  <a:cubicBezTo>
                    <a:pt x="399" y="440"/>
                    <a:pt x="409" y="418"/>
                    <a:pt x="421" y="387"/>
                  </a:cubicBezTo>
                  <a:cubicBezTo>
                    <a:pt x="452" y="310"/>
                    <a:pt x="500" y="175"/>
                    <a:pt x="519" y="101"/>
                  </a:cubicBezTo>
                  <a:cubicBezTo>
                    <a:pt x="537" y="27"/>
                    <a:pt x="524" y="15"/>
                    <a:pt x="437" y="6"/>
                  </a:cubicBezTo>
                  <a:cubicBezTo>
                    <a:pt x="396" y="2"/>
                    <a:pt x="339" y="0"/>
                    <a:pt x="28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19">
              <a:extLst>
                <a:ext uri="{FF2B5EF4-FFF2-40B4-BE49-F238E27FC236}">
                  <a16:creationId xmlns:a16="http://schemas.microsoft.com/office/drawing/2014/main" id="{A07E68F7-BF0C-4788-8A0C-C588A2BC544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239288" y="2287588"/>
              <a:ext cx="2447925" cy="1089025"/>
            </a:xfrm>
            <a:custGeom>
              <a:avLst/>
              <a:gdLst>
                <a:gd name="T0" fmla="*/ 0 w 1028"/>
                <a:gd name="T1" fmla="*/ 0 h 457"/>
                <a:gd name="T2" fmla="*/ 0 w 1028"/>
                <a:gd name="T3" fmla="*/ 0 h 457"/>
                <a:gd name="T4" fmla="*/ 5 w 1028"/>
                <a:gd name="T5" fmla="*/ 11 h 457"/>
                <a:gd name="T6" fmla="*/ 167 w 1028"/>
                <a:gd name="T7" fmla="*/ 118 h 457"/>
                <a:gd name="T8" fmla="*/ 659 w 1028"/>
                <a:gd name="T9" fmla="*/ 398 h 457"/>
                <a:gd name="T10" fmla="*/ 809 w 1028"/>
                <a:gd name="T11" fmla="*/ 457 h 457"/>
                <a:gd name="T12" fmla="*/ 874 w 1028"/>
                <a:gd name="T13" fmla="*/ 427 h 457"/>
                <a:gd name="T14" fmla="*/ 944 w 1028"/>
                <a:gd name="T15" fmla="*/ 354 h 457"/>
                <a:gd name="T16" fmla="*/ 1002 w 1028"/>
                <a:gd name="T17" fmla="*/ 264 h 457"/>
                <a:gd name="T18" fmla="*/ 840 w 1028"/>
                <a:gd name="T19" fmla="*/ 157 h 457"/>
                <a:gd name="T20" fmla="*/ 199 w 1028"/>
                <a:gd name="T21" fmla="*/ 31 h 457"/>
                <a:gd name="T22" fmla="*/ 0 w 1028"/>
                <a:gd name="T23" fmla="*/ 0 h 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028" h="457">
                  <a:moveTo>
                    <a:pt x="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" y="4"/>
                    <a:pt x="2" y="7"/>
                    <a:pt x="5" y="11"/>
                  </a:cubicBezTo>
                  <a:cubicBezTo>
                    <a:pt x="16" y="27"/>
                    <a:pt x="39" y="43"/>
                    <a:pt x="167" y="118"/>
                  </a:cubicBezTo>
                  <a:cubicBezTo>
                    <a:pt x="295" y="193"/>
                    <a:pt x="528" y="329"/>
                    <a:pt x="659" y="398"/>
                  </a:cubicBezTo>
                  <a:cubicBezTo>
                    <a:pt x="734" y="438"/>
                    <a:pt x="777" y="457"/>
                    <a:pt x="809" y="457"/>
                  </a:cubicBezTo>
                  <a:cubicBezTo>
                    <a:pt x="833" y="457"/>
                    <a:pt x="852" y="446"/>
                    <a:pt x="874" y="427"/>
                  </a:cubicBezTo>
                  <a:cubicBezTo>
                    <a:pt x="896" y="408"/>
                    <a:pt x="920" y="382"/>
                    <a:pt x="944" y="354"/>
                  </a:cubicBezTo>
                  <a:cubicBezTo>
                    <a:pt x="969" y="321"/>
                    <a:pt x="990" y="289"/>
                    <a:pt x="1002" y="264"/>
                  </a:cubicBezTo>
                  <a:cubicBezTo>
                    <a:pt x="1028" y="209"/>
                    <a:pt x="1003" y="195"/>
                    <a:pt x="840" y="157"/>
                  </a:cubicBezTo>
                  <a:cubicBezTo>
                    <a:pt x="677" y="118"/>
                    <a:pt x="369" y="61"/>
                    <a:pt x="199" y="31"/>
                  </a:cubicBezTo>
                  <a:cubicBezTo>
                    <a:pt x="72" y="8"/>
                    <a:pt x="23" y="0"/>
                    <a:pt x="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" name="Freeform 20">
              <a:extLst>
                <a:ext uri="{FF2B5EF4-FFF2-40B4-BE49-F238E27FC236}">
                  <a16:creationId xmlns:a16="http://schemas.microsoft.com/office/drawing/2014/main" id="{B47EF9EF-D55C-4BE9-AF1C-3754E077C5F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55538" y="3363913"/>
              <a:ext cx="1103313" cy="1050925"/>
            </a:xfrm>
            <a:custGeom>
              <a:avLst/>
              <a:gdLst>
                <a:gd name="T0" fmla="*/ 0 w 463"/>
                <a:gd name="T1" fmla="*/ 0 h 441"/>
                <a:gd name="T2" fmla="*/ 2 w 463"/>
                <a:gd name="T3" fmla="*/ 31 h 441"/>
                <a:gd name="T4" fmla="*/ 59 w 463"/>
                <a:gd name="T5" fmla="*/ 352 h 441"/>
                <a:gd name="T6" fmla="*/ 128 w 463"/>
                <a:gd name="T7" fmla="*/ 441 h 441"/>
                <a:gd name="T8" fmla="*/ 159 w 463"/>
                <a:gd name="T9" fmla="*/ 439 h 441"/>
                <a:gd name="T10" fmla="*/ 403 w 463"/>
                <a:gd name="T11" fmla="*/ 379 h 441"/>
                <a:gd name="T12" fmla="*/ 463 w 463"/>
                <a:gd name="T13" fmla="*/ 361 h 441"/>
                <a:gd name="T14" fmla="*/ 459 w 463"/>
                <a:gd name="T15" fmla="*/ 352 h 441"/>
                <a:gd name="T16" fmla="*/ 358 w 463"/>
                <a:gd name="T17" fmla="*/ 265 h 441"/>
                <a:gd name="T18" fmla="*/ 57 w 463"/>
                <a:gd name="T19" fmla="*/ 34 h 441"/>
                <a:gd name="T20" fmla="*/ 0 w 463"/>
                <a:gd name="T21" fmla="*/ 0 h 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63" h="441">
                  <a:moveTo>
                    <a:pt x="0" y="0"/>
                  </a:moveTo>
                  <a:cubicBezTo>
                    <a:pt x="0" y="9"/>
                    <a:pt x="1" y="19"/>
                    <a:pt x="2" y="31"/>
                  </a:cubicBezTo>
                  <a:cubicBezTo>
                    <a:pt x="10" y="111"/>
                    <a:pt x="38" y="267"/>
                    <a:pt x="59" y="352"/>
                  </a:cubicBezTo>
                  <a:cubicBezTo>
                    <a:pt x="76" y="421"/>
                    <a:pt x="88" y="441"/>
                    <a:pt x="128" y="441"/>
                  </a:cubicBezTo>
                  <a:cubicBezTo>
                    <a:pt x="137" y="441"/>
                    <a:pt x="147" y="440"/>
                    <a:pt x="159" y="439"/>
                  </a:cubicBezTo>
                  <a:cubicBezTo>
                    <a:pt x="224" y="429"/>
                    <a:pt x="340" y="397"/>
                    <a:pt x="403" y="379"/>
                  </a:cubicBezTo>
                  <a:cubicBezTo>
                    <a:pt x="434" y="370"/>
                    <a:pt x="452" y="365"/>
                    <a:pt x="463" y="361"/>
                  </a:cubicBezTo>
                  <a:cubicBezTo>
                    <a:pt x="462" y="358"/>
                    <a:pt x="461" y="355"/>
                    <a:pt x="459" y="352"/>
                  </a:cubicBezTo>
                  <a:cubicBezTo>
                    <a:pt x="451" y="340"/>
                    <a:pt x="437" y="328"/>
                    <a:pt x="358" y="265"/>
                  </a:cubicBezTo>
                  <a:cubicBezTo>
                    <a:pt x="280" y="202"/>
                    <a:pt x="135" y="89"/>
                    <a:pt x="57" y="34"/>
                  </a:cubicBezTo>
                  <a:cubicBezTo>
                    <a:pt x="31" y="16"/>
                    <a:pt x="13" y="5"/>
                    <a:pt x="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" name="Freeform 21">
              <a:extLst>
                <a:ext uri="{FF2B5EF4-FFF2-40B4-BE49-F238E27FC236}">
                  <a16:creationId xmlns:a16="http://schemas.microsoft.com/office/drawing/2014/main" id="{10E89504-2891-4223-B5FC-5A3EC2529A4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58288" y="2597150"/>
              <a:ext cx="2182813" cy="1166813"/>
            </a:xfrm>
            <a:custGeom>
              <a:avLst/>
              <a:gdLst>
                <a:gd name="T0" fmla="*/ 148 w 917"/>
                <a:gd name="T1" fmla="*/ 0 h 490"/>
                <a:gd name="T2" fmla="*/ 100 w 917"/>
                <a:gd name="T3" fmla="*/ 23 h 490"/>
                <a:gd name="T4" fmla="*/ 24 w 917"/>
                <a:gd name="T5" fmla="*/ 185 h 490"/>
                <a:gd name="T6" fmla="*/ 6 w 917"/>
                <a:gd name="T7" fmla="*/ 296 h 490"/>
                <a:gd name="T8" fmla="*/ 47 w 917"/>
                <a:gd name="T9" fmla="*/ 440 h 490"/>
                <a:gd name="T10" fmla="*/ 218 w 917"/>
                <a:gd name="T11" fmla="*/ 488 h 490"/>
                <a:gd name="T12" fmla="*/ 402 w 917"/>
                <a:gd name="T13" fmla="*/ 490 h 490"/>
                <a:gd name="T14" fmla="*/ 690 w 917"/>
                <a:gd name="T15" fmla="*/ 488 h 490"/>
                <a:gd name="T16" fmla="*/ 857 w 917"/>
                <a:gd name="T17" fmla="*/ 483 h 490"/>
                <a:gd name="T18" fmla="*/ 884 w 917"/>
                <a:gd name="T19" fmla="*/ 469 h 490"/>
                <a:gd name="T20" fmla="*/ 906 w 917"/>
                <a:gd name="T21" fmla="*/ 449 h 490"/>
                <a:gd name="T22" fmla="*/ 915 w 917"/>
                <a:gd name="T23" fmla="*/ 441 h 490"/>
                <a:gd name="T24" fmla="*/ 917 w 917"/>
                <a:gd name="T25" fmla="*/ 436 h 490"/>
                <a:gd name="T26" fmla="*/ 769 w 917"/>
                <a:gd name="T27" fmla="*/ 329 h 490"/>
                <a:gd name="T28" fmla="*/ 288 w 917"/>
                <a:gd name="T29" fmla="*/ 55 h 490"/>
                <a:gd name="T30" fmla="*/ 148 w 917"/>
                <a:gd name="T31" fmla="*/ 0 h 4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917" h="490">
                  <a:moveTo>
                    <a:pt x="148" y="0"/>
                  </a:moveTo>
                  <a:cubicBezTo>
                    <a:pt x="129" y="0"/>
                    <a:pt x="115" y="8"/>
                    <a:pt x="100" y="23"/>
                  </a:cubicBezTo>
                  <a:cubicBezTo>
                    <a:pt x="69" y="70"/>
                    <a:pt x="40" y="140"/>
                    <a:pt x="24" y="185"/>
                  </a:cubicBezTo>
                  <a:cubicBezTo>
                    <a:pt x="5" y="240"/>
                    <a:pt x="0" y="256"/>
                    <a:pt x="6" y="296"/>
                  </a:cubicBezTo>
                  <a:cubicBezTo>
                    <a:pt x="11" y="337"/>
                    <a:pt x="26" y="403"/>
                    <a:pt x="47" y="440"/>
                  </a:cubicBezTo>
                  <a:cubicBezTo>
                    <a:pt x="68" y="477"/>
                    <a:pt x="94" y="485"/>
                    <a:pt x="218" y="488"/>
                  </a:cubicBezTo>
                  <a:cubicBezTo>
                    <a:pt x="268" y="489"/>
                    <a:pt x="333" y="490"/>
                    <a:pt x="402" y="490"/>
                  </a:cubicBezTo>
                  <a:cubicBezTo>
                    <a:pt x="505" y="490"/>
                    <a:pt x="615" y="489"/>
                    <a:pt x="690" y="488"/>
                  </a:cubicBezTo>
                  <a:cubicBezTo>
                    <a:pt x="815" y="487"/>
                    <a:pt x="841" y="486"/>
                    <a:pt x="857" y="483"/>
                  </a:cubicBezTo>
                  <a:cubicBezTo>
                    <a:pt x="873" y="480"/>
                    <a:pt x="879" y="474"/>
                    <a:pt x="884" y="469"/>
                  </a:cubicBezTo>
                  <a:cubicBezTo>
                    <a:pt x="889" y="464"/>
                    <a:pt x="892" y="460"/>
                    <a:pt x="906" y="449"/>
                  </a:cubicBezTo>
                  <a:cubicBezTo>
                    <a:pt x="908" y="447"/>
                    <a:pt x="912" y="444"/>
                    <a:pt x="915" y="441"/>
                  </a:cubicBezTo>
                  <a:cubicBezTo>
                    <a:pt x="915" y="439"/>
                    <a:pt x="917" y="437"/>
                    <a:pt x="917" y="436"/>
                  </a:cubicBezTo>
                  <a:cubicBezTo>
                    <a:pt x="917" y="419"/>
                    <a:pt x="894" y="403"/>
                    <a:pt x="769" y="329"/>
                  </a:cubicBezTo>
                  <a:cubicBezTo>
                    <a:pt x="644" y="255"/>
                    <a:pt x="417" y="123"/>
                    <a:pt x="288" y="55"/>
                  </a:cubicBezTo>
                  <a:cubicBezTo>
                    <a:pt x="216" y="17"/>
                    <a:pt x="176" y="0"/>
                    <a:pt x="14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" name="Freeform 22">
              <a:extLst>
                <a:ext uri="{FF2B5EF4-FFF2-40B4-BE49-F238E27FC236}">
                  <a16:creationId xmlns:a16="http://schemas.microsoft.com/office/drawing/2014/main" id="{BBEFFEFB-ACAE-4625-B80D-4EB94FA1C94C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17388" y="-212725"/>
              <a:ext cx="1536700" cy="3290888"/>
            </a:xfrm>
            <a:custGeom>
              <a:avLst/>
              <a:gdLst>
                <a:gd name="T0" fmla="*/ 564 w 645"/>
                <a:gd name="T1" fmla="*/ 0 h 1382"/>
                <a:gd name="T2" fmla="*/ 536 w 645"/>
                <a:gd name="T3" fmla="*/ 5 h 1382"/>
                <a:gd name="T4" fmla="*/ 454 w 645"/>
                <a:gd name="T5" fmla="*/ 43 h 1382"/>
                <a:gd name="T6" fmla="*/ 481 w 645"/>
                <a:gd name="T7" fmla="*/ 243 h 1382"/>
                <a:gd name="T8" fmla="*/ 621 w 645"/>
                <a:gd name="T9" fmla="*/ 856 h 1382"/>
                <a:gd name="T10" fmla="*/ 640 w 645"/>
                <a:gd name="T11" fmla="*/ 926 h 1382"/>
                <a:gd name="T12" fmla="*/ 631 w 645"/>
                <a:gd name="T13" fmla="*/ 927 h 1382"/>
                <a:gd name="T14" fmla="*/ 606 w 645"/>
                <a:gd name="T15" fmla="*/ 928 h 1382"/>
                <a:gd name="T16" fmla="*/ 614 w 645"/>
                <a:gd name="T17" fmla="*/ 959 h 1382"/>
                <a:gd name="T18" fmla="*/ 605 w 645"/>
                <a:gd name="T19" fmla="*/ 960 h 1382"/>
                <a:gd name="T20" fmla="*/ 493 w 645"/>
                <a:gd name="T21" fmla="*/ 965 h 1382"/>
                <a:gd name="T22" fmla="*/ 181 w 645"/>
                <a:gd name="T23" fmla="*/ 986 h 1382"/>
                <a:gd name="T24" fmla="*/ 84 w 645"/>
                <a:gd name="T25" fmla="*/ 1012 h 1382"/>
                <a:gd name="T26" fmla="*/ 30 w 645"/>
                <a:gd name="T27" fmla="*/ 1155 h 1382"/>
                <a:gd name="T28" fmla="*/ 11 w 645"/>
                <a:gd name="T29" fmla="*/ 1211 h 1382"/>
                <a:gd name="T30" fmla="*/ 8 w 645"/>
                <a:gd name="T31" fmla="*/ 1233 h 1382"/>
                <a:gd name="T32" fmla="*/ 138 w 645"/>
                <a:gd name="T33" fmla="*/ 1274 h 1382"/>
                <a:gd name="T34" fmla="*/ 530 w 645"/>
                <a:gd name="T35" fmla="*/ 1373 h 1382"/>
                <a:gd name="T36" fmla="*/ 601 w 645"/>
                <a:gd name="T37" fmla="*/ 1382 h 1382"/>
                <a:gd name="T38" fmla="*/ 629 w 645"/>
                <a:gd name="T39" fmla="*/ 1378 h 1382"/>
                <a:gd name="T40" fmla="*/ 635 w 645"/>
                <a:gd name="T41" fmla="*/ 1344 h 1382"/>
                <a:gd name="T42" fmla="*/ 635 w 645"/>
                <a:gd name="T43" fmla="*/ 1060 h 1382"/>
                <a:gd name="T44" fmla="*/ 632 w 645"/>
                <a:gd name="T45" fmla="*/ 1001 h 1382"/>
                <a:gd name="T46" fmla="*/ 642 w 645"/>
                <a:gd name="T47" fmla="*/ 891 h 1382"/>
                <a:gd name="T48" fmla="*/ 642 w 645"/>
                <a:gd name="T49" fmla="*/ 285 h 1382"/>
                <a:gd name="T50" fmla="*/ 628 w 645"/>
                <a:gd name="T51" fmla="*/ 64 h 1382"/>
                <a:gd name="T52" fmla="*/ 583 w 645"/>
                <a:gd name="T53" fmla="*/ 8 h 1382"/>
                <a:gd name="T54" fmla="*/ 564 w 645"/>
                <a:gd name="T55" fmla="*/ 0 h 13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45" h="1382">
                  <a:moveTo>
                    <a:pt x="564" y="0"/>
                  </a:moveTo>
                  <a:cubicBezTo>
                    <a:pt x="557" y="0"/>
                    <a:pt x="549" y="2"/>
                    <a:pt x="536" y="5"/>
                  </a:cubicBezTo>
                  <a:cubicBezTo>
                    <a:pt x="514" y="12"/>
                    <a:pt x="478" y="25"/>
                    <a:pt x="454" y="43"/>
                  </a:cubicBezTo>
                  <a:cubicBezTo>
                    <a:pt x="446" y="70"/>
                    <a:pt x="454" y="118"/>
                    <a:pt x="481" y="243"/>
                  </a:cubicBezTo>
                  <a:cubicBezTo>
                    <a:pt x="516" y="408"/>
                    <a:pt x="584" y="706"/>
                    <a:pt x="621" y="856"/>
                  </a:cubicBezTo>
                  <a:cubicBezTo>
                    <a:pt x="629" y="885"/>
                    <a:pt x="635" y="909"/>
                    <a:pt x="640" y="926"/>
                  </a:cubicBezTo>
                  <a:cubicBezTo>
                    <a:pt x="637" y="926"/>
                    <a:pt x="634" y="927"/>
                    <a:pt x="631" y="927"/>
                  </a:cubicBezTo>
                  <a:cubicBezTo>
                    <a:pt x="626" y="927"/>
                    <a:pt x="619" y="928"/>
                    <a:pt x="606" y="928"/>
                  </a:cubicBezTo>
                  <a:cubicBezTo>
                    <a:pt x="609" y="940"/>
                    <a:pt x="612" y="950"/>
                    <a:pt x="614" y="959"/>
                  </a:cubicBezTo>
                  <a:cubicBezTo>
                    <a:pt x="611" y="959"/>
                    <a:pt x="608" y="959"/>
                    <a:pt x="605" y="960"/>
                  </a:cubicBezTo>
                  <a:cubicBezTo>
                    <a:pt x="593" y="960"/>
                    <a:pt x="576" y="961"/>
                    <a:pt x="493" y="965"/>
                  </a:cubicBezTo>
                  <a:cubicBezTo>
                    <a:pt x="411" y="969"/>
                    <a:pt x="264" y="978"/>
                    <a:pt x="181" y="986"/>
                  </a:cubicBezTo>
                  <a:cubicBezTo>
                    <a:pt x="127" y="992"/>
                    <a:pt x="101" y="998"/>
                    <a:pt x="84" y="1012"/>
                  </a:cubicBezTo>
                  <a:cubicBezTo>
                    <a:pt x="61" y="1050"/>
                    <a:pt x="41" y="1117"/>
                    <a:pt x="30" y="1155"/>
                  </a:cubicBezTo>
                  <a:cubicBezTo>
                    <a:pt x="19" y="1193"/>
                    <a:pt x="15" y="1202"/>
                    <a:pt x="11" y="1211"/>
                  </a:cubicBezTo>
                  <a:cubicBezTo>
                    <a:pt x="6" y="1219"/>
                    <a:pt x="0" y="1226"/>
                    <a:pt x="8" y="1233"/>
                  </a:cubicBezTo>
                  <a:cubicBezTo>
                    <a:pt x="15" y="1239"/>
                    <a:pt x="35" y="1245"/>
                    <a:pt x="138" y="1274"/>
                  </a:cubicBezTo>
                  <a:cubicBezTo>
                    <a:pt x="241" y="1302"/>
                    <a:pt x="427" y="1352"/>
                    <a:pt x="530" y="1373"/>
                  </a:cubicBezTo>
                  <a:cubicBezTo>
                    <a:pt x="560" y="1379"/>
                    <a:pt x="583" y="1382"/>
                    <a:pt x="601" y="1382"/>
                  </a:cubicBezTo>
                  <a:cubicBezTo>
                    <a:pt x="612" y="1382"/>
                    <a:pt x="621" y="1381"/>
                    <a:pt x="629" y="1378"/>
                  </a:cubicBezTo>
                  <a:cubicBezTo>
                    <a:pt x="631" y="1369"/>
                    <a:pt x="633" y="1358"/>
                    <a:pt x="635" y="1344"/>
                  </a:cubicBezTo>
                  <a:cubicBezTo>
                    <a:pt x="643" y="1272"/>
                    <a:pt x="638" y="1136"/>
                    <a:pt x="635" y="1060"/>
                  </a:cubicBezTo>
                  <a:cubicBezTo>
                    <a:pt x="634" y="1034"/>
                    <a:pt x="633" y="1015"/>
                    <a:pt x="632" y="1001"/>
                  </a:cubicBezTo>
                  <a:cubicBezTo>
                    <a:pt x="639" y="1000"/>
                    <a:pt x="641" y="963"/>
                    <a:pt x="642" y="891"/>
                  </a:cubicBezTo>
                  <a:cubicBezTo>
                    <a:pt x="645" y="743"/>
                    <a:pt x="644" y="448"/>
                    <a:pt x="642" y="285"/>
                  </a:cubicBezTo>
                  <a:cubicBezTo>
                    <a:pt x="641" y="121"/>
                    <a:pt x="639" y="90"/>
                    <a:pt x="628" y="64"/>
                  </a:cubicBezTo>
                  <a:cubicBezTo>
                    <a:pt x="617" y="38"/>
                    <a:pt x="596" y="18"/>
                    <a:pt x="583" y="8"/>
                  </a:cubicBezTo>
                  <a:cubicBezTo>
                    <a:pt x="576" y="2"/>
                    <a:pt x="571" y="0"/>
                    <a:pt x="56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" name="Freeform 23">
              <a:extLst>
                <a:ext uri="{FF2B5EF4-FFF2-40B4-BE49-F238E27FC236}">
                  <a16:creationId xmlns:a16="http://schemas.microsoft.com/office/drawing/2014/main" id="{D08C92B1-4DC6-462A-A783-FB2D2060840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79550" y="1020763"/>
              <a:ext cx="2343150" cy="1547813"/>
            </a:xfrm>
            <a:custGeom>
              <a:avLst/>
              <a:gdLst>
                <a:gd name="T0" fmla="*/ 923 w 984"/>
                <a:gd name="T1" fmla="*/ 0 h 650"/>
                <a:gd name="T2" fmla="*/ 890 w 984"/>
                <a:gd name="T3" fmla="*/ 1 h 650"/>
                <a:gd name="T4" fmla="*/ 547 w 984"/>
                <a:gd name="T5" fmla="*/ 46 h 650"/>
                <a:gd name="T6" fmla="*/ 342 w 984"/>
                <a:gd name="T7" fmla="*/ 97 h 650"/>
                <a:gd name="T8" fmla="*/ 72 w 984"/>
                <a:gd name="T9" fmla="*/ 205 h 650"/>
                <a:gd name="T10" fmla="*/ 23 w 984"/>
                <a:gd name="T11" fmla="*/ 234 h 650"/>
                <a:gd name="T12" fmla="*/ 8 w 984"/>
                <a:gd name="T13" fmla="*/ 304 h 650"/>
                <a:gd name="T14" fmla="*/ 3 w 984"/>
                <a:gd name="T15" fmla="*/ 369 h 650"/>
                <a:gd name="T16" fmla="*/ 3 w 984"/>
                <a:gd name="T17" fmla="*/ 545 h 650"/>
                <a:gd name="T18" fmla="*/ 8 w 984"/>
                <a:gd name="T19" fmla="*/ 592 h 650"/>
                <a:gd name="T20" fmla="*/ 55 w 984"/>
                <a:gd name="T21" fmla="*/ 650 h 650"/>
                <a:gd name="T22" fmla="*/ 173 w 984"/>
                <a:gd name="T23" fmla="*/ 617 h 650"/>
                <a:gd name="T24" fmla="*/ 669 w 984"/>
                <a:gd name="T25" fmla="*/ 405 h 650"/>
                <a:gd name="T26" fmla="*/ 840 w 984"/>
                <a:gd name="T27" fmla="*/ 302 h 650"/>
                <a:gd name="T28" fmla="*/ 848 w 984"/>
                <a:gd name="T29" fmla="*/ 291 h 650"/>
                <a:gd name="T30" fmla="*/ 965 w 984"/>
                <a:gd name="T31" fmla="*/ 63 h 650"/>
                <a:gd name="T32" fmla="*/ 923 w 984"/>
                <a:gd name="T33" fmla="*/ 0 h 6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84" h="650">
                  <a:moveTo>
                    <a:pt x="923" y="0"/>
                  </a:moveTo>
                  <a:cubicBezTo>
                    <a:pt x="914" y="0"/>
                    <a:pt x="903" y="1"/>
                    <a:pt x="890" y="1"/>
                  </a:cubicBezTo>
                  <a:cubicBezTo>
                    <a:pt x="805" y="6"/>
                    <a:pt x="643" y="29"/>
                    <a:pt x="547" y="46"/>
                  </a:cubicBezTo>
                  <a:cubicBezTo>
                    <a:pt x="450" y="62"/>
                    <a:pt x="419" y="69"/>
                    <a:pt x="342" y="97"/>
                  </a:cubicBezTo>
                  <a:cubicBezTo>
                    <a:pt x="265" y="124"/>
                    <a:pt x="141" y="171"/>
                    <a:pt x="72" y="205"/>
                  </a:cubicBezTo>
                  <a:cubicBezTo>
                    <a:pt x="51" y="215"/>
                    <a:pt x="35" y="224"/>
                    <a:pt x="23" y="234"/>
                  </a:cubicBezTo>
                  <a:cubicBezTo>
                    <a:pt x="15" y="251"/>
                    <a:pt x="11" y="273"/>
                    <a:pt x="8" y="304"/>
                  </a:cubicBezTo>
                  <a:cubicBezTo>
                    <a:pt x="6" y="323"/>
                    <a:pt x="4" y="345"/>
                    <a:pt x="3" y="369"/>
                  </a:cubicBezTo>
                  <a:cubicBezTo>
                    <a:pt x="0" y="426"/>
                    <a:pt x="0" y="492"/>
                    <a:pt x="3" y="545"/>
                  </a:cubicBezTo>
                  <a:cubicBezTo>
                    <a:pt x="4" y="562"/>
                    <a:pt x="6" y="578"/>
                    <a:pt x="8" y="592"/>
                  </a:cubicBezTo>
                  <a:cubicBezTo>
                    <a:pt x="14" y="631"/>
                    <a:pt x="24" y="650"/>
                    <a:pt x="55" y="650"/>
                  </a:cubicBezTo>
                  <a:cubicBezTo>
                    <a:pt x="79" y="650"/>
                    <a:pt x="116" y="638"/>
                    <a:pt x="173" y="617"/>
                  </a:cubicBezTo>
                  <a:cubicBezTo>
                    <a:pt x="303" y="568"/>
                    <a:pt x="537" y="466"/>
                    <a:pt x="669" y="405"/>
                  </a:cubicBezTo>
                  <a:cubicBezTo>
                    <a:pt x="766" y="360"/>
                    <a:pt x="808" y="337"/>
                    <a:pt x="840" y="302"/>
                  </a:cubicBezTo>
                  <a:cubicBezTo>
                    <a:pt x="842" y="299"/>
                    <a:pt x="845" y="295"/>
                    <a:pt x="848" y="291"/>
                  </a:cubicBezTo>
                  <a:cubicBezTo>
                    <a:pt x="890" y="227"/>
                    <a:pt x="944" y="121"/>
                    <a:pt x="965" y="63"/>
                  </a:cubicBezTo>
                  <a:cubicBezTo>
                    <a:pt x="984" y="13"/>
                    <a:pt x="978" y="0"/>
                    <a:pt x="92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" name="Freeform 24">
              <a:extLst>
                <a:ext uri="{FF2B5EF4-FFF2-40B4-BE49-F238E27FC236}">
                  <a16:creationId xmlns:a16="http://schemas.microsoft.com/office/drawing/2014/main" id="{0906CA35-A67A-41D0-9F27-4518C5A311B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283988" y="2933700"/>
              <a:ext cx="1014413" cy="1463675"/>
            </a:xfrm>
            <a:custGeom>
              <a:avLst/>
              <a:gdLst>
                <a:gd name="T0" fmla="*/ 195 w 426"/>
                <a:gd name="T1" fmla="*/ 0 h 615"/>
                <a:gd name="T2" fmla="*/ 142 w 426"/>
                <a:gd name="T3" fmla="*/ 38 h 615"/>
                <a:gd name="T4" fmla="*/ 81 w 426"/>
                <a:gd name="T5" fmla="*/ 109 h 615"/>
                <a:gd name="T6" fmla="*/ 30 w 426"/>
                <a:gd name="T7" fmla="*/ 180 h 615"/>
                <a:gd name="T8" fmla="*/ 82 w 426"/>
                <a:gd name="T9" fmla="*/ 324 h 615"/>
                <a:gd name="T10" fmla="*/ 373 w 426"/>
                <a:gd name="T11" fmla="*/ 579 h 615"/>
                <a:gd name="T12" fmla="*/ 426 w 426"/>
                <a:gd name="T13" fmla="*/ 615 h 615"/>
                <a:gd name="T14" fmla="*/ 424 w 426"/>
                <a:gd name="T15" fmla="*/ 582 h 615"/>
                <a:gd name="T16" fmla="*/ 363 w 426"/>
                <a:gd name="T17" fmla="*/ 238 h 615"/>
                <a:gd name="T18" fmla="*/ 312 w 426"/>
                <a:gd name="T19" fmla="*/ 95 h 615"/>
                <a:gd name="T20" fmla="*/ 219 w 426"/>
                <a:gd name="T21" fmla="*/ 8 h 615"/>
                <a:gd name="T22" fmla="*/ 195 w 426"/>
                <a:gd name="T23" fmla="*/ 0 h 6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26" h="615">
                  <a:moveTo>
                    <a:pt x="195" y="0"/>
                  </a:moveTo>
                  <a:cubicBezTo>
                    <a:pt x="181" y="0"/>
                    <a:pt x="167" y="11"/>
                    <a:pt x="142" y="38"/>
                  </a:cubicBezTo>
                  <a:cubicBezTo>
                    <a:pt x="125" y="56"/>
                    <a:pt x="103" y="82"/>
                    <a:pt x="81" y="109"/>
                  </a:cubicBezTo>
                  <a:cubicBezTo>
                    <a:pt x="61" y="135"/>
                    <a:pt x="42" y="160"/>
                    <a:pt x="30" y="180"/>
                  </a:cubicBezTo>
                  <a:cubicBezTo>
                    <a:pt x="0" y="231"/>
                    <a:pt x="7" y="252"/>
                    <a:pt x="82" y="324"/>
                  </a:cubicBezTo>
                  <a:cubicBezTo>
                    <a:pt x="156" y="396"/>
                    <a:pt x="297" y="519"/>
                    <a:pt x="373" y="579"/>
                  </a:cubicBezTo>
                  <a:cubicBezTo>
                    <a:pt x="397" y="598"/>
                    <a:pt x="414" y="609"/>
                    <a:pt x="426" y="615"/>
                  </a:cubicBezTo>
                  <a:cubicBezTo>
                    <a:pt x="426" y="606"/>
                    <a:pt x="425" y="595"/>
                    <a:pt x="424" y="582"/>
                  </a:cubicBezTo>
                  <a:cubicBezTo>
                    <a:pt x="414" y="497"/>
                    <a:pt x="382" y="331"/>
                    <a:pt x="363" y="238"/>
                  </a:cubicBezTo>
                  <a:cubicBezTo>
                    <a:pt x="344" y="145"/>
                    <a:pt x="337" y="127"/>
                    <a:pt x="312" y="95"/>
                  </a:cubicBezTo>
                  <a:cubicBezTo>
                    <a:pt x="287" y="62"/>
                    <a:pt x="245" y="24"/>
                    <a:pt x="219" y="8"/>
                  </a:cubicBezTo>
                  <a:cubicBezTo>
                    <a:pt x="209" y="3"/>
                    <a:pt x="202" y="0"/>
                    <a:pt x="195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Freeform 25">
              <a:extLst>
                <a:ext uri="{FF2B5EF4-FFF2-40B4-BE49-F238E27FC236}">
                  <a16:creationId xmlns:a16="http://schemas.microsoft.com/office/drawing/2014/main" id="{30802D48-5B52-4FA8-8055-5513D9BE9CF3}"/>
                </a:ext>
              </a:extLst>
            </p:cNvPr>
            <p:cNvSpPr>
              <a:spLocks/>
            </p:cNvSpPr>
            <p:nvPr/>
          </p:nvSpPr>
          <p:spPr bwMode="auto">
            <a:xfrm>
              <a:off x="20570825" y="1466850"/>
              <a:ext cx="1549400" cy="1690688"/>
            </a:xfrm>
            <a:custGeom>
              <a:avLst/>
              <a:gdLst>
                <a:gd name="T0" fmla="*/ 320 w 651"/>
                <a:gd name="T1" fmla="*/ 0 h 710"/>
                <a:gd name="T2" fmla="*/ 269 w 651"/>
                <a:gd name="T3" fmla="*/ 6 h 710"/>
                <a:gd name="T4" fmla="*/ 53 w 651"/>
                <a:gd name="T5" fmla="*/ 66 h 710"/>
                <a:gd name="T6" fmla="*/ 22 w 651"/>
                <a:gd name="T7" fmla="*/ 82 h 710"/>
                <a:gd name="T8" fmla="*/ 7 w 651"/>
                <a:gd name="T9" fmla="*/ 184 h 710"/>
                <a:gd name="T10" fmla="*/ 7 w 651"/>
                <a:gd name="T11" fmla="*/ 576 h 710"/>
                <a:gd name="T12" fmla="*/ 104 w 651"/>
                <a:gd name="T13" fmla="*/ 705 h 710"/>
                <a:gd name="T14" fmla="*/ 212 w 651"/>
                <a:gd name="T15" fmla="*/ 710 h 710"/>
                <a:gd name="T16" fmla="*/ 398 w 651"/>
                <a:gd name="T17" fmla="*/ 702 h 710"/>
                <a:gd name="T18" fmla="*/ 502 w 651"/>
                <a:gd name="T19" fmla="*/ 671 h 710"/>
                <a:gd name="T20" fmla="*/ 504 w 651"/>
                <a:gd name="T21" fmla="*/ 668 h 710"/>
                <a:gd name="T22" fmla="*/ 606 w 651"/>
                <a:gd name="T23" fmla="*/ 470 h 710"/>
                <a:gd name="T24" fmla="*/ 642 w 651"/>
                <a:gd name="T25" fmla="*/ 386 h 710"/>
                <a:gd name="T26" fmla="*/ 648 w 651"/>
                <a:gd name="T27" fmla="*/ 332 h 710"/>
                <a:gd name="T28" fmla="*/ 649 w 651"/>
                <a:gd name="T29" fmla="*/ 291 h 710"/>
                <a:gd name="T30" fmla="*/ 646 w 651"/>
                <a:gd name="T31" fmla="*/ 220 h 710"/>
                <a:gd name="T32" fmla="*/ 584 w 651"/>
                <a:gd name="T33" fmla="*/ 155 h 710"/>
                <a:gd name="T34" fmla="*/ 402 w 651"/>
                <a:gd name="T35" fmla="*/ 29 h 710"/>
                <a:gd name="T36" fmla="*/ 320 w 651"/>
                <a:gd name="T37" fmla="*/ 0 h 7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51" h="710">
                  <a:moveTo>
                    <a:pt x="320" y="0"/>
                  </a:moveTo>
                  <a:cubicBezTo>
                    <a:pt x="306" y="0"/>
                    <a:pt x="290" y="3"/>
                    <a:pt x="269" y="6"/>
                  </a:cubicBezTo>
                  <a:cubicBezTo>
                    <a:pt x="208" y="17"/>
                    <a:pt x="108" y="42"/>
                    <a:pt x="53" y="66"/>
                  </a:cubicBezTo>
                  <a:cubicBezTo>
                    <a:pt x="40" y="71"/>
                    <a:pt x="31" y="76"/>
                    <a:pt x="22" y="82"/>
                  </a:cubicBezTo>
                  <a:cubicBezTo>
                    <a:pt x="13" y="104"/>
                    <a:pt x="9" y="134"/>
                    <a:pt x="7" y="184"/>
                  </a:cubicBezTo>
                  <a:cubicBezTo>
                    <a:pt x="1" y="288"/>
                    <a:pt x="0" y="473"/>
                    <a:pt x="7" y="576"/>
                  </a:cubicBezTo>
                  <a:cubicBezTo>
                    <a:pt x="13" y="678"/>
                    <a:pt x="28" y="698"/>
                    <a:pt x="104" y="705"/>
                  </a:cubicBezTo>
                  <a:cubicBezTo>
                    <a:pt x="134" y="708"/>
                    <a:pt x="172" y="710"/>
                    <a:pt x="212" y="710"/>
                  </a:cubicBezTo>
                  <a:cubicBezTo>
                    <a:pt x="278" y="710"/>
                    <a:pt x="349" y="706"/>
                    <a:pt x="398" y="702"/>
                  </a:cubicBezTo>
                  <a:cubicBezTo>
                    <a:pt x="454" y="698"/>
                    <a:pt x="480" y="691"/>
                    <a:pt x="502" y="671"/>
                  </a:cubicBezTo>
                  <a:cubicBezTo>
                    <a:pt x="503" y="670"/>
                    <a:pt x="503" y="669"/>
                    <a:pt x="504" y="668"/>
                  </a:cubicBezTo>
                  <a:cubicBezTo>
                    <a:pt x="536" y="617"/>
                    <a:pt x="580" y="524"/>
                    <a:pt x="606" y="470"/>
                  </a:cubicBezTo>
                  <a:cubicBezTo>
                    <a:pt x="631" y="417"/>
                    <a:pt x="637" y="404"/>
                    <a:pt x="642" y="386"/>
                  </a:cubicBezTo>
                  <a:cubicBezTo>
                    <a:pt x="646" y="369"/>
                    <a:pt x="648" y="347"/>
                    <a:pt x="648" y="332"/>
                  </a:cubicBezTo>
                  <a:cubicBezTo>
                    <a:pt x="649" y="318"/>
                    <a:pt x="649" y="310"/>
                    <a:pt x="649" y="291"/>
                  </a:cubicBezTo>
                  <a:cubicBezTo>
                    <a:pt x="650" y="272"/>
                    <a:pt x="651" y="241"/>
                    <a:pt x="646" y="220"/>
                  </a:cubicBezTo>
                  <a:cubicBezTo>
                    <a:pt x="641" y="200"/>
                    <a:pt x="631" y="190"/>
                    <a:pt x="584" y="155"/>
                  </a:cubicBezTo>
                  <a:cubicBezTo>
                    <a:pt x="537" y="119"/>
                    <a:pt x="454" y="60"/>
                    <a:pt x="402" y="29"/>
                  </a:cubicBezTo>
                  <a:cubicBezTo>
                    <a:pt x="367" y="8"/>
                    <a:pt x="347" y="0"/>
                    <a:pt x="32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26">
              <a:extLst>
                <a:ext uri="{FF2B5EF4-FFF2-40B4-BE49-F238E27FC236}">
                  <a16:creationId xmlns:a16="http://schemas.microsoft.com/office/drawing/2014/main" id="{808BE7CB-9A97-4FC1-9643-CEA81BFC84A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32625" y="-142875"/>
              <a:ext cx="1528763" cy="1668463"/>
            </a:xfrm>
            <a:custGeom>
              <a:avLst/>
              <a:gdLst>
                <a:gd name="T0" fmla="*/ 50 w 642"/>
                <a:gd name="T1" fmla="*/ 0 h 701"/>
                <a:gd name="T2" fmla="*/ 32 w 642"/>
                <a:gd name="T3" fmla="*/ 5 h 701"/>
                <a:gd name="T4" fmla="*/ 7 w 642"/>
                <a:gd name="T5" fmla="*/ 67 h 701"/>
                <a:gd name="T6" fmla="*/ 43 w 642"/>
                <a:gd name="T7" fmla="*/ 216 h 701"/>
                <a:gd name="T8" fmla="*/ 195 w 642"/>
                <a:gd name="T9" fmla="*/ 578 h 701"/>
                <a:gd name="T10" fmla="*/ 264 w 642"/>
                <a:gd name="T11" fmla="*/ 698 h 701"/>
                <a:gd name="T12" fmla="*/ 280 w 642"/>
                <a:gd name="T13" fmla="*/ 701 h 701"/>
                <a:gd name="T14" fmla="*/ 316 w 642"/>
                <a:gd name="T15" fmla="*/ 695 h 701"/>
                <a:gd name="T16" fmla="*/ 405 w 642"/>
                <a:gd name="T17" fmla="*/ 674 h 701"/>
                <a:gd name="T18" fmla="*/ 618 w 642"/>
                <a:gd name="T19" fmla="*/ 615 h 701"/>
                <a:gd name="T20" fmla="*/ 640 w 642"/>
                <a:gd name="T21" fmla="*/ 605 h 701"/>
                <a:gd name="T22" fmla="*/ 629 w 642"/>
                <a:gd name="T23" fmla="*/ 541 h 701"/>
                <a:gd name="T24" fmla="*/ 527 w 642"/>
                <a:gd name="T25" fmla="*/ 278 h 701"/>
                <a:gd name="T26" fmla="*/ 402 w 642"/>
                <a:gd name="T27" fmla="*/ 149 h 701"/>
                <a:gd name="T28" fmla="*/ 129 w 642"/>
                <a:gd name="T29" fmla="*/ 24 h 701"/>
                <a:gd name="T30" fmla="*/ 50 w 642"/>
                <a:gd name="T31" fmla="*/ 0 h 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642" h="701">
                  <a:moveTo>
                    <a:pt x="50" y="0"/>
                  </a:moveTo>
                  <a:cubicBezTo>
                    <a:pt x="42" y="0"/>
                    <a:pt x="37" y="2"/>
                    <a:pt x="32" y="5"/>
                  </a:cubicBezTo>
                  <a:cubicBezTo>
                    <a:pt x="21" y="24"/>
                    <a:pt x="11" y="47"/>
                    <a:pt x="7" y="67"/>
                  </a:cubicBezTo>
                  <a:cubicBezTo>
                    <a:pt x="0" y="97"/>
                    <a:pt x="5" y="120"/>
                    <a:pt x="43" y="216"/>
                  </a:cubicBezTo>
                  <a:cubicBezTo>
                    <a:pt x="82" y="313"/>
                    <a:pt x="154" y="484"/>
                    <a:pt x="195" y="578"/>
                  </a:cubicBezTo>
                  <a:cubicBezTo>
                    <a:pt x="237" y="673"/>
                    <a:pt x="248" y="691"/>
                    <a:pt x="264" y="698"/>
                  </a:cubicBezTo>
                  <a:cubicBezTo>
                    <a:pt x="269" y="700"/>
                    <a:pt x="274" y="701"/>
                    <a:pt x="280" y="701"/>
                  </a:cubicBezTo>
                  <a:cubicBezTo>
                    <a:pt x="292" y="701"/>
                    <a:pt x="305" y="697"/>
                    <a:pt x="316" y="695"/>
                  </a:cubicBezTo>
                  <a:cubicBezTo>
                    <a:pt x="333" y="690"/>
                    <a:pt x="347" y="688"/>
                    <a:pt x="405" y="674"/>
                  </a:cubicBezTo>
                  <a:cubicBezTo>
                    <a:pt x="463" y="660"/>
                    <a:pt x="565" y="636"/>
                    <a:pt x="618" y="615"/>
                  </a:cubicBezTo>
                  <a:cubicBezTo>
                    <a:pt x="627" y="612"/>
                    <a:pt x="634" y="609"/>
                    <a:pt x="640" y="605"/>
                  </a:cubicBezTo>
                  <a:cubicBezTo>
                    <a:pt x="642" y="590"/>
                    <a:pt x="638" y="571"/>
                    <a:pt x="629" y="541"/>
                  </a:cubicBezTo>
                  <a:cubicBezTo>
                    <a:pt x="608" y="471"/>
                    <a:pt x="560" y="349"/>
                    <a:pt x="527" y="278"/>
                  </a:cubicBezTo>
                  <a:cubicBezTo>
                    <a:pt x="494" y="207"/>
                    <a:pt x="476" y="189"/>
                    <a:pt x="402" y="149"/>
                  </a:cubicBezTo>
                  <a:cubicBezTo>
                    <a:pt x="328" y="108"/>
                    <a:pt x="201" y="52"/>
                    <a:pt x="129" y="24"/>
                  </a:cubicBezTo>
                  <a:cubicBezTo>
                    <a:pt x="88" y="8"/>
                    <a:pt x="65" y="0"/>
                    <a:pt x="5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27">
              <a:extLst>
                <a:ext uri="{FF2B5EF4-FFF2-40B4-BE49-F238E27FC236}">
                  <a16:creationId xmlns:a16="http://schemas.microsoft.com/office/drawing/2014/main" id="{39D73746-2CE3-4B03-A775-94B7DC8F502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68438" y="2900363"/>
              <a:ext cx="2452688" cy="1562100"/>
            </a:xfrm>
            <a:custGeom>
              <a:avLst/>
              <a:gdLst>
                <a:gd name="T0" fmla="*/ 21 w 1030"/>
                <a:gd name="T1" fmla="*/ 0 h 656"/>
                <a:gd name="T2" fmla="*/ 9 w 1030"/>
                <a:gd name="T3" fmla="*/ 2 h 656"/>
                <a:gd name="T4" fmla="*/ 8 w 1030"/>
                <a:gd name="T5" fmla="*/ 4 h 656"/>
                <a:gd name="T6" fmla="*/ 8 w 1030"/>
                <a:gd name="T7" fmla="*/ 115 h 656"/>
                <a:gd name="T8" fmla="*/ 13 w 1030"/>
                <a:gd name="T9" fmla="*/ 133 h 656"/>
                <a:gd name="T10" fmla="*/ 228 w 1030"/>
                <a:gd name="T11" fmla="*/ 285 h 656"/>
                <a:gd name="T12" fmla="*/ 873 w 1030"/>
                <a:gd name="T13" fmla="*/ 596 h 656"/>
                <a:gd name="T14" fmla="*/ 1030 w 1030"/>
                <a:gd name="T15" fmla="*/ 656 h 656"/>
                <a:gd name="T16" fmla="*/ 1029 w 1030"/>
                <a:gd name="T17" fmla="*/ 645 h 656"/>
                <a:gd name="T18" fmla="*/ 930 w 1030"/>
                <a:gd name="T19" fmla="*/ 381 h 656"/>
                <a:gd name="T20" fmla="*/ 715 w 1030"/>
                <a:gd name="T21" fmla="*/ 229 h 656"/>
                <a:gd name="T22" fmla="*/ 169 w 1030"/>
                <a:gd name="T23" fmla="*/ 37 h 656"/>
                <a:gd name="T24" fmla="*/ 21 w 1030"/>
                <a:gd name="T25" fmla="*/ 0 h 6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30" h="656">
                  <a:moveTo>
                    <a:pt x="21" y="0"/>
                  </a:moveTo>
                  <a:cubicBezTo>
                    <a:pt x="16" y="0"/>
                    <a:pt x="12" y="1"/>
                    <a:pt x="9" y="2"/>
                  </a:cubicBezTo>
                  <a:cubicBezTo>
                    <a:pt x="8" y="2"/>
                    <a:pt x="8" y="3"/>
                    <a:pt x="8" y="4"/>
                  </a:cubicBezTo>
                  <a:cubicBezTo>
                    <a:pt x="0" y="34"/>
                    <a:pt x="0" y="79"/>
                    <a:pt x="8" y="115"/>
                  </a:cubicBezTo>
                  <a:cubicBezTo>
                    <a:pt x="9" y="121"/>
                    <a:pt x="11" y="127"/>
                    <a:pt x="13" y="133"/>
                  </a:cubicBezTo>
                  <a:cubicBezTo>
                    <a:pt x="28" y="178"/>
                    <a:pt x="58" y="199"/>
                    <a:pt x="228" y="285"/>
                  </a:cubicBezTo>
                  <a:cubicBezTo>
                    <a:pt x="397" y="371"/>
                    <a:pt x="706" y="520"/>
                    <a:pt x="873" y="596"/>
                  </a:cubicBezTo>
                  <a:cubicBezTo>
                    <a:pt x="956" y="634"/>
                    <a:pt x="1004" y="654"/>
                    <a:pt x="1030" y="656"/>
                  </a:cubicBezTo>
                  <a:cubicBezTo>
                    <a:pt x="1030" y="653"/>
                    <a:pt x="1030" y="649"/>
                    <a:pt x="1029" y="645"/>
                  </a:cubicBezTo>
                  <a:cubicBezTo>
                    <a:pt x="1018" y="583"/>
                    <a:pt x="969" y="456"/>
                    <a:pt x="930" y="381"/>
                  </a:cubicBezTo>
                  <a:cubicBezTo>
                    <a:pt x="890" y="307"/>
                    <a:pt x="860" y="287"/>
                    <a:pt x="715" y="229"/>
                  </a:cubicBezTo>
                  <a:cubicBezTo>
                    <a:pt x="570" y="172"/>
                    <a:pt x="311" y="83"/>
                    <a:pt x="169" y="37"/>
                  </a:cubicBezTo>
                  <a:cubicBezTo>
                    <a:pt x="89" y="12"/>
                    <a:pt x="46" y="0"/>
                    <a:pt x="2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28">
              <a:extLst>
                <a:ext uri="{FF2B5EF4-FFF2-40B4-BE49-F238E27FC236}">
                  <a16:creationId xmlns:a16="http://schemas.microsoft.com/office/drawing/2014/main" id="{C76C2B30-D54F-445A-9A6A-0407E5A01CA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29238" y="1462088"/>
              <a:ext cx="1217613" cy="1752600"/>
            </a:xfrm>
            <a:custGeom>
              <a:avLst/>
              <a:gdLst>
                <a:gd name="T0" fmla="*/ 168 w 511"/>
                <a:gd name="T1" fmla="*/ 0 h 736"/>
                <a:gd name="T2" fmla="*/ 153 w 511"/>
                <a:gd name="T3" fmla="*/ 0 h 736"/>
                <a:gd name="T4" fmla="*/ 18 w 511"/>
                <a:gd name="T5" fmla="*/ 24 h 736"/>
                <a:gd name="T6" fmla="*/ 9 w 511"/>
                <a:gd name="T7" fmla="*/ 28 h 736"/>
                <a:gd name="T8" fmla="*/ 2 w 511"/>
                <a:gd name="T9" fmla="*/ 107 h 736"/>
                <a:gd name="T10" fmla="*/ 10 w 511"/>
                <a:gd name="T11" fmla="*/ 427 h 736"/>
                <a:gd name="T12" fmla="*/ 29 w 511"/>
                <a:gd name="T13" fmla="*/ 581 h 736"/>
                <a:gd name="T14" fmla="*/ 76 w 511"/>
                <a:gd name="T15" fmla="*/ 723 h 736"/>
                <a:gd name="T16" fmla="*/ 93 w 511"/>
                <a:gd name="T17" fmla="*/ 736 h 736"/>
                <a:gd name="T18" fmla="*/ 166 w 511"/>
                <a:gd name="T19" fmla="*/ 667 h 736"/>
                <a:gd name="T20" fmla="*/ 438 w 511"/>
                <a:gd name="T21" fmla="*/ 301 h 736"/>
                <a:gd name="T22" fmla="*/ 465 w 511"/>
                <a:gd name="T23" fmla="*/ 139 h 736"/>
                <a:gd name="T24" fmla="*/ 265 w 511"/>
                <a:gd name="T25" fmla="*/ 29 h 736"/>
                <a:gd name="T26" fmla="*/ 168 w 511"/>
                <a:gd name="T27" fmla="*/ 0 h 7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11" h="736">
                  <a:moveTo>
                    <a:pt x="168" y="0"/>
                  </a:moveTo>
                  <a:cubicBezTo>
                    <a:pt x="164" y="0"/>
                    <a:pt x="159" y="0"/>
                    <a:pt x="153" y="0"/>
                  </a:cubicBezTo>
                  <a:cubicBezTo>
                    <a:pt x="114" y="2"/>
                    <a:pt x="53" y="11"/>
                    <a:pt x="18" y="24"/>
                  </a:cubicBezTo>
                  <a:cubicBezTo>
                    <a:pt x="15" y="26"/>
                    <a:pt x="12" y="27"/>
                    <a:pt x="9" y="28"/>
                  </a:cubicBezTo>
                  <a:cubicBezTo>
                    <a:pt x="5" y="45"/>
                    <a:pt x="3" y="69"/>
                    <a:pt x="2" y="107"/>
                  </a:cubicBezTo>
                  <a:cubicBezTo>
                    <a:pt x="0" y="190"/>
                    <a:pt x="6" y="341"/>
                    <a:pt x="10" y="427"/>
                  </a:cubicBezTo>
                  <a:cubicBezTo>
                    <a:pt x="15" y="513"/>
                    <a:pt x="18" y="536"/>
                    <a:pt x="29" y="581"/>
                  </a:cubicBezTo>
                  <a:cubicBezTo>
                    <a:pt x="39" y="626"/>
                    <a:pt x="58" y="694"/>
                    <a:pt x="76" y="723"/>
                  </a:cubicBezTo>
                  <a:cubicBezTo>
                    <a:pt x="81" y="731"/>
                    <a:pt x="86" y="736"/>
                    <a:pt x="93" y="736"/>
                  </a:cubicBezTo>
                  <a:cubicBezTo>
                    <a:pt x="106" y="736"/>
                    <a:pt x="126" y="716"/>
                    <a:pt x="166" y="667"/>
                  </a:cubicBezTo>
                  <a:cubicBezTo>
                    <a:pt x="243" y="570"/>
                    <a:pt x="371" y="399"/>
                    <a:pt x="438" y="301"/>
                  </a:cubicBezTo>
                  <a:cubicBezTo>
                    <a:pt x="507" y="199"/>
                    <a:pt x="511" y="175"/>
                    <a:pt x="465" y="139"/>
                  </a:cubicBezTo>
                  <a:cubicBezTo>
                    <a:pt x="418" y="103"/>
                    <a:pt x="321" y="55"/>
                    <a:pt x="265" y="29"/>
                  </a:cubicBezTo>
                  <a:cubicBezTo>
                    <a:pt x="216" y="6"/>
                    <a:pt x="198" y="0"/>
                    <a:pt x="16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29">
              <a:extLst>
                <a:ext uri="{FF2B5EF4-FFF2-40B4-BE49-F238E27FC236}">
                  <a16:creationId xmlns:a16="http://schemas.microsoft.com/office/drawing/2014/main" id="{C7935D06-A482-41F2-8129-4650C26C8B91}"/>
                </a:ext>
              </a:extLst>
            </p:cNvPr>
            <p:cNvSpPr>
              <a:spLocks/>
            </p:cNvSpPr>
            <p:nvPr/>
          </p:nvSpPr>
          <p:spPr bwMode="auto">
            <a:xfrm>
              <a:off x="16459200" y="2840038"/>
              <a:ext cx="1577975" cy="1533525"/>
            </a:xfrm>
            <a:custGeom>
              <a:avLst/>
              <a:gdLst>
                <a:gd name="T0" fmla="*/ 180 w 663"/>
                <a:gd name="T1" fmla="*/ 0 h 644"/>
                <a:gd name="T2" fmla="*/ 116 w 663"/>
                <a:gd name="T3" fmla="*/ 0 h 644"/>
                <a:gd name="T4" fmla="*/ 18 w 663"/>
                <a:gd name="T5" fmla="*/ 15 h 644"/>
                <a:gd name="T6" fmla="*/ 14 w 663"/>
                <a:gd name="T7" fmla="*/ 26 h 644"/>
                <a:gd name="T8" fmla="*/ 3 w 663"/>
                <a:gd name="T9" fmla="*/ 207 h 644"/>
                <a:gd name="T10" fmla="*/ 31 w 663"/>
                <a:gd name="T11" fmla="*/ 351 h 644"/>
                <a:gd name="T12" fmla="*/ 126 w 663"/>
                <a:gd name="T13" fmla="*/ 603 h 644"/>
                <a:gd name="T14" fmla="*/ 169 w 663"/>
                <a:gd name="T15" fmla="*/ 644 h 644"/>
                <a:gd name="T16" fmla="*/ 266 w 663"/>
                <a:gd name="T17" fmla="*/ 582 h 644"/>
                <a:gd name="T18" fmla="*/ 592 w 663"/>
                <a:gd name="T19" fmla="*/ 268 h 644"/>
                <a:gd name="T20" fmla="*/ 647 w 663"/>
                <a:gd name="T21" fmla="*/ 210 h 644"/>
                <a:gd name="T22" fmla="*/ 662 w 663"/>
                <a:gd name="T23" fmla="*/ 159 h 644"/>
                <a:gd name="T24" fmla="*/ 625 w 663"/>
                <a:gd name="T25" fmla="*/ 47 h 644"/>
                <a:gd name="T26" fmla="*/ 489 w 663"/>
                <a:gd name="T27" fmla="*/ 8 h 644"/>
                <a:gd name="T28" fmla="*/ 180 w 663"/>
                <a:gd name="T29" fmla="*/ 0 h 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63" h="644">
                  <a:moveTo>
                    <a:pt x="180" y="0"/>
                  </a:moveTo>
                  <a:cubicBezTo>
                    <a:pt x="156" y="0"/>
                    <a:pt x="135" y="0"/>
                    <a:pt x="116" y="0"/>
                  </a:cubicBezTo>
                  <a:cubicBezTo>
                    <a:pt x="64" y="2"/>
                    <a:pt x="36" y="5"/>
                    <a:pt x="18" y="15"/>
                  </a:cubicBezTo>
                  <a:cubicBezTo>
                    <a:pt x="17" y="18"/>
                    <a:pt x="15" y="22"/>
                    <a:pt x="14" y="26"/>
                  </a:cubicBezTo>
                  <a:cubicBezTo>
                    <a:pt x="0" y="71"/>
                    <a:pt x="0" y="155"/>
                    <a:pt x="3" y="207"/>
                  </a:cubicBezTo>
                  <a:cubicBezTo>
                    <a:pt x="6" y="259"/>
                    <a:pt x="9" y="280"/>
                    <a:pt x="31" y="351"/>
                  </a:cubicBezTo>
                  <a:cubicBezTo>
                    <a:pt x="53" y="422"/>
                    <a:pt x="94" y="544"/>
                    <a:pt x="126" y="603"/>
                  </a:cubicBezTo>
                  <a:cubicBezTo>
                    <a:pt x="140" y="630"/>
                    <a:pt x="152" y="644"/>
                    <a:pt x="169" y="644"/>
                  </a:cubicBezTo>
                  <a:cubicBezTo>
                    <a:pt x="190" y="644"/>
                    <a:pt x="218" y="624"/>
                    <a:pt x="266" y="582"/>
                  </a:cubicBezTo>
                  <a:cubicBezTo>
                    <a:pt x="353" y="505"/>
                    <a:pt x="508" y="354"/>
                    <a:pt x="592" y="268"/>
                  </a:cubicBezTo>
                  <a:cubicBezTo>
                    <a:pt x="615" y="244"/>
                    <a:pt x="633" y="225"/>
                    <a:pt x="647" y="210"/>
                  </a:cubicBezTo>
                  <a:cubicBezTo>
                    <a:pt x="660" y="190"/>
                    <a:pt x="663" y="176"/>
                    <a:pt x="662" y="159"/>
                  </a:cubicBezTo>
                  <a:cubicBezTo>
                    <a:pt x="661" y="124"/>
                    <a:pt x="644" y="75"/>
                    <a:pt x="625" y="47"/>
                  </a:cubicBezTo>
                  <a:cubicBezTo>
                    <a:pt x="607" y="20"/>
                    <a:pt x="587" y="13"/>
                    <a:pt x="489" y="8"/>
                  </a:cubicBezTo>
                  <a:cubicBezTo>
                    <a:pt x="409" y="3"/>
                    <a:pt x="279" y="0"/>
                    <a:pt x="18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30">
              <a:extLst>
                <a:ext uri="{FF2B5EF4-FFF2-40B4-BE49-F238E27FC236}">
                  <a16:creationId xmlns:a16="http://schemas.microsoft.com/office/drawing/2014/main" id="{CCE001F9-C2D6-4284-B0A9-31B2C56216E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38813" y="1911350"/>
              <a:ext cx="1238250" cy="1581150"/>
            </a:xfrm>
            <a:custGeom>
              <a:avLst/>
              <a:gdLst>
                <a:gd name="T0" fmla="*/ 408 w 520"/>
                <a:gd name="T1" fmla="*/ 0 h 664"/>
                <a:gd name="T2" fmla="*/ 398 w 520"/>
                <a:gd name="T3" fmla="*/ 3 h 664"/>
                <a:gd name="T4" fmla="*/ 354 w 520"/>
                <a:gd name="T5" fmla="*/ 52 h 664"/>
                <a:gd name="T6" fmla="*/ 328 w 520"/>
                <a:gd name="T7" fmla="*/ 85 h 664"/>
                <a:gd name="T8" fmla="*/ 64 w 520"/>
                <a:gd name="T9" fmla="*/ 441 h 664"/>
                <a:gd name="T10" fmla="*/ 76 w 520"/>
                <a:gd name="T11" fmla="*/ 582 h 664"/>
                <a:gd name="T12" fmla="*/ 377 w 520"/>
                <a:gd name="T13" fmla="*/ 651 h 664"/>
                <a:gd name="T14" fmla="*/ 468 w 520"/>
                <a:gd name="T15" fmla="*/ 664 h 664"/>
                <a:gd name="T16" fmla="*/ 493 w 520"/>
                <a:gd name="T17" fmla="*/ 659 h 664"/>
                <a:gd name="T18" fmla="*/ 510 w 520"/>
                <a:gd name="T19" fmla="*/ 647 h 664"/>
                <a:gd name="T20" fmla="*/ 511 w 520"/>
                <a:gd name="T21" fmla="*/ 646 h 664"/>
                <a:gd name="T22" fmla="*/ 507 w 520"/>
                <a:gd name="T23" fmla="*/ 508 h 664"/>
                <a:gd name="T24" fmla="*/ 450 w 520"/>
                <a:gd name="T25" fmla="*/ 141 h 664"/>
                <a:gd name="T26" fmla="*/ 423 w 520"/>
                <a:gd name="T27" fmla="*/ 15 h 664"/>
                <a:gd name="T28" fmla="*/ 408 w 520"/>
                <a:gd name="T29" fmla="*/ 0 h 6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20" h="664">
                  <a:moveTo>
                    <a:pt x="408" y="0"/>
                  </a:moveTo>
                  <a:cubicBezTo>
                    <a:pt x="405" y="0"/>
                    <a:pt x="402" y="1"/>
                    <a:pt x="398" y="3"/>
                  </a:cubicBezTo>
                  <a:cubicBezTo>
                    <a:pt x="391" y="8"/>
                    <a:pt x="382" y="18"/>
                    <a:pt x="354" y="52"/>
                  </a:cubicBezTo>
                  <a:cubicBezTo>
                    <a:pt x="346" y="62"/>
                    <a:pt x="338" y="73"/>
                    <a:pt x="328" y="85"/>
                  </a:cubicBezTo>
                  <a:cubicBezTo>
                    <a:pt x="256" y="177"/>
                    <a:pt x="127" y="346"/>
                    <a:pt x="64" y="441"/>
                  </a:cubicBezTo>
                  <a:cubicBezTo>
                    <a:pt x="0" y="536"/>
                    <a:pt x="2" y="557"/>
                    <a:pt x="76" y="582"/>
                  </a:cubicBezTo>
                  <a:cubicBezTo>
                    <a:pt x="150" y="607"/>
                    <a:pt x="296" y="636"/>
                    <a:pt x="377" y="651"/>
                  </a:cubicBezTo>
                  <a:cubicBezTo>
                    <a:pt x="426" y="660"/>
                    <a:pt x="451" y="664"/>
                    <a:pt x="468" y="664"/>
                  </a:cubicBezTo>
                  <a:cubicBezTo>
                    <a:pt x="479" y="664"/>
                    <a:pt x="486" y="662"/>
                    <a:pt x="493" y="659"/>
                  </a:cubicBezTo>
                  <a:cubicBezTo>
                    <a:pt x="499" y="656"/>
                    <a:pt x="505" y="652"/>
                    <a:pt x="510" y="647"/>
                  </a:cubicBezTo>
                  <a:cubicBezTo>
                    <a:pt x="511" y="646"/>
                    <a:pt x="511" y="646"/>
                    <a:pt x="511" y="646"/>
                  </a:cubicBezTo>
                  <a:cubicBezTo>
                    <a:pt x="520" y="626"/>
                    <a:pt x="520" y="605"/>
                    <a:pt x="507" y="508"/>
                  </a:cubicBezTo>
                  <a:cubicBezTo>
                    <a:pt x="493" y="411"/>
                    <a:pt x="466" y="237"/>
                    <a:pt x="450" y="141"/>
                  </a:cubicBezTo>
                  <a:cubicBezTo>
                    <a:pt x="434" y="45"/>
                    <a:pt x="429" y="30"/>
                    <a:pt x="423" y="15"/>
                  </a:cubicBezTo>
                  <a:cubicBezTo>
                    <a:pt x="418" y="5"/>
                    <a:pt x="414" y="0"/>
                    <a:pt x="40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31">
              <a:extLst>
                <a:ext uri="{FF2B5EF4-FFF2-40B4-BE49-F238E27FC236}">
                  <a16:creationId xmlns:a16="http://schemas.microsoft.com/office/drawing/2014/main" id="{67A2C137-402A-4C16-B977-DDBABD7E373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29438" y="1658938"/>
              <a:ext cx="814388" cy="1619250"/>
            </a:xfrm>
            <a:custGeom>
              <a:avLst/>
              <a:gdLst>
                <a:gd name="T0" fmla="*/ 304 w 342"/>
                <a:gd name="T1" fmla="*/ 0 h 680"/>
                <a:gd name="T2" fmla="*/ 270 w 342"/>
                <a:gd name="T3" fmla="*/ 9 h 680"/>
                <a:gd name="T4" fmla="*/ 194 w 342"/>
                <a:gd name="T5" fmla="*/ 33 h 680"/>
                <a:gd name="T6" fmla="*/ 20 w 342"/>
                <a:gd name="T7" fmla="*/ 101 h 680"/>
                <a:gd name="T8" fmla="*/ 7 w 342"/>
                <a:gd name="T9" fmla="*/ 109 h 680"/>
                <a:gd name="T10" fmla="*/ 6 w 342"/>
                <a:gd name="T11" fmla="*/ 211 h 680"/>
                <a:gd name="T12" fmla="*/ 62 w 342"/>
                <a:gd name="T13" fmla="*/ 571 h 680"/>
                <a:gd name="T14" fmla="*/ 137 w 342"/>
                <a:gd name="T15" fmla="*/ 680 h 680"/>
                <a:gd name="T16" fmla="*/ 137 w 342"/>
                <a:gd name="T17" fmla="*/ 680 h 680"/>
                <a:gd name="T18" fmla="*/ 308 w 342"/>
                <a:gd name="T19" fmla="*/ 646 h 680"/>
                <a:gd name="T20" fmla="*/ 326 w 342"/>
                <a:gd name="T21" fmla="*/ 636 h 680"/>
                <a:gd name="T22" fmla="*/ 339 w 342"/>
                <a:gd name="T23" fmla="*/ 534 h 680"/>
                <a:gd name="T24" fmla="*/ 339 w 342"/>
                <a:gd name="T25" fmla="*/ 137 h 680"/>
                <a:gd name="T26" fmla="*/ 322 w 342"/>
                <a:gd name="T27" fmla="*/ 6 h 680"/>
                <a:gd name="T28" fmla="*/ 304 w 342"/>
                <a:gd name="T29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42" h="680">
                  <a:moveTo>
                    <a:pt x="304" y="0"/>
                  </a:moveTo>
                  <a:cubicBezTo>
                    <a:pt x="293" y="0"/>
                    <a:pt x="280" y="5"/>
                    <a:pt x="270" y="9"/>
                  </a:cubicBezTo>
                  <a:cubicBezTo>
                    <a:pt x="253" y="15"/>
                    <a:pt x="241" y="18"/>
                    <a:pt x="194" y="33"/>
                  </a:cubicBezTo>
                  <a:cubicBezTo>
                    <a:pt x="147" y="48"/>
                    <a:pt x="64" y="76"/>
                    <a:pt x="20" y="101"/>
                  </a:cubicBezTo>
                  <a:cubicBezTo>
                    <a:pt x="15" y="104"/>
                    <a:pt x="11" y="107"/>
                    <a:pt x="7" y="109"/>
                  </a:cubicBezTo>
                  <a:cubicBezTo>
                    <a:pt x="0" y="130"/>
                    <a:pt x="1" y="160"/>
                    <a:pt x="6" y="211"/>
                  </a:cubicBezTo>
                  <a:cubicBezTo>
                    <a:pt x="17" y="307"/>
                    <a:pt x="43" y="478"/>
                    <a:pt x="62" y="571"/>
                  </a:cubicBezTo>
                  <a:cubicBezTo>
                    <a:pt x="81" y="664"/>
                    <a:pt x="92" y="680"/>
                    <a:pt x="137" y="680"/>
                  </a:cubicBezTo>
                  <a:cubicBezTo>
                    <a:pt x="137" y="680"/>
                    <a:pt x="137" y="680"/>
                    <a:pt x="137" y="680"/>
                  </a:cubicBezTo>
                  <a:cubicBezTo>
                    <a:pt x="183" y="680"/>
                    <a:pt x="263" y="664"/>
                    <a:pt x="308" y="646"/>
                  </a:cubicBezTo>
                  <a:cubicBezTo>
                    <a:pt x="315" y="643"/>
                    <a:pt x="321" y="639"/>
                    <a:pt x="326" y="636"/>
                  </a:cubicBezTo>
                  <a:cubicBezTo>
                    <a:pt x="334" y="615"/>
                    <a:pt x="337" y="585"/>
                    <a:pt x="339" y="534"/>
                  </a:cubicBezTo>
                  <a:cubicBezTo>
                    <a:pt x="342" y="430"/>
                    <a:pt x="341" y="241"/>
                    <a:pt x="339" y="137"/>
                  </a:cubicBezTo>
                  <a:cubicBezTo>
                    <a:pt x="337" y="33"/>
                    <a:pt x="334" y="16"/>
                    <a:pt x="322" y="6"/>
                  </a:cubicBezTo>
                  <a:cubicBezTo>
                    <a:pt x="317" y="2"/>
                    <a:pt x="311" y="0"/>
                    <a:pt x="30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32">
              <a:extLst>
                <a:ext uri="{FF2B5EF4-FFF2-40B4-BE49-F238E27FC236}">
                  <a16:creationId xmlns:a16="http://schemas.microsoft.com/office/drawing/2014/main" id="{3E3B421F-AB9B-4AF5-AA91-B43BE58A127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81825" y="-1374775"/>
              <a:ext cx="1614488" cy="1474788"/>
            </a:xfrm>
            <a:custGeom>
              <a:avLst/>
              <a:gdLst>
                <a:gd name="T0" fmla="*/ 408 w 678"/>
                <a:gd name="T1" fmla="*/ 0 h 619"/>
                <a:gd name="T2" fmla="*/ 345 w 678"/>
                <a:gd name="T3" fmla="*/ 13 h 619"/>
                <a:gd name="T4" fmla="*/ 53 w 678"/>
                <a:gd name="T5" fmla="*/ 153 h 619"/>
                <a:gd name="T6" fmla="*/ 3 w 678"/>
                <a:gd name="T7" fmla="*/ 185 h 619"/>
                <a:gd name="T8" fmla="*/ 4 w 678"/>
                <a:gd name="T9" fmla="*/ 218 h 619"/>
                <a:gd name="T10" fmla="*/ 69 w 678"/>
                <a:gd name="T11" fmla="*/ 373 h 619"/>
                <a:gd name="T12" fmla="*/ 184 w 678"/>
                <a:gd name="T13" fmla="*/ 467 h 619"/>
                <a:gd name="T14" fmla="*/ 461 w 678"/>
                <a:gd name="T15" fmla="*/ 594 h 619"/>
                <a:gd name="T16" fmla="*/ 547 w 678"/>
                <a:gd name="T17" fmla="*/ 619 h 619"/>
                <a:gd name="T18" fmla="*/ 586 w 678"/>
                <a:gd name="T19" fmla="*/ 607 h 619"/>
                <a:gd name="T20" fmla="*/ 662 w 678"/>
                <a:gd name="T21" fmla="*/ 544 h 619"/>
                <a:gd name="T22" fmla="*/ 641 w 678"/>
                <a:gd name="T23" fmla="*/ 410 h 619"/>
                <a:gd name="T24" fmla="*/ 492 w 678"/>
                <a:gd name="T25" fmla="*/ 78 h 619"/>
                <a:gd name="T26" fmla="*/ 408 w 678"/>
                <a:gd name="T27" fmla="*/ 0 h 6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78" h="619">
                  <a:moveTo>
                    <a:pt x="408" y="0"/>
                  </a:moveTo>
                  <a:cubicBezTo>
                    <a:pt x="391" y="0"/>
                    <a:pt x="371" y="5"/>
                    <a:pt x="345" y="13"/>
                  </a:cubicBezTo>
                  <a:cubicBezTo>
                    <a:pt x="264" y="40"/>
                    <a:pt x="127" y="110"/>
                    <a:pt x="53" y="153"/>
                  </a:cubicBezTo>
                  <a:cubicBezTo>
                    <a:pt x="31" y="166"/>
                    <a:pt x="15" y="176"/>
                    <a:pt x="3" y="185"/>
                  </a:cubicBezTo>
                  <a:cubicBezTo>
                    <a:pt x="0" y="194"/>
                    <a:pt x="1" y="205"/>
                    <a:pt x="4" y="218"/>
                  </a:cubicBezTo>
                  <a:cubicBezTo>
                    <a:pt x="14" y="260"/>
                    <a:pt x="45" y="331"/>
                    <a:pt x="69" y="373"/>
                  </a:cubicBezTo>
                  <a:cubicBezTo>
                    <a:pt x="93" y="416"/>
                    <a:pt x="110" y="431"/>
                    <a:pt x="184" y="467"/>
                  </a:cubicBezTo>
                  <a:cubicBezTo>
                    <a:pt x="257" y="504"/>
                    <a:pt x="386" y="564"/>
                    <a:pt x="461" y="594"/>
                  </a:cubicBezTo>
                  <a:cubicBezTo>
                    <a:pt x="503" y="611"/>
                    <a:pt x="528" y="619"/>
                    <a:pt x="547" y="619"/>
                  </a:cubicBezTo>
                  <a:cubicBezTo>
                    <a:pt x="561" y="619"/>
                    <a:pt x="572" y="615"/>
                    <a:pt x="586" y="607"/>
                  </a:cubicBezTo>
                  <a:cubicBezTo>
                    <a:pt x="609" y="593"/>
                    <a:pt x="639" y="568"/>
                    <a:pt x="662" y="544"/>
                  </a:cubicBezTo>
                  <a:cubicBezTo>
                    <a:pt x="678" y="517"/>
                    <a:pt x="674" y="493"/>
                    <a:pt x="641" y="410"/>
                  </a:cubicBezTo>
                  <a:cubicBezTo>
                    <a:pt x="606" y="321"/>
                    <a:pt x="537" y="162"/>
                    <a:pt x="492" y="78"/>
                  </a:cubicBezTo>
                  <a:cubicBezTo>
                    <a:pt x="461" y="21"/>
                    <a:pt x="442" y="0"/>
                    <a:pt x="40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33">
              <a:extLst>
                <a:ext uri="{FF2B5EF4-FFF2-40B4-BE49-F238E27FC236}">
                  <a16:creationId xmlns:a16="http://schemas.microsoft.com/office/drawing/2014/main" id="{181894EB-C842-4DCC-8D26-2FDD3A11BA2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43600" y="342900"/>
              <a:ext cx="1474788" cy="1458913"/>
            </a:xfrm>
            <a:custGeom>
              <a:avLst/>
              <a:gdLst>
                <a:gd name="T0" fmla="*/ 381 w 619"/>
                <a:gd name="T1" fmla="*/ 0 h 613"/>
                <a:gd name="T2" fmla="*/ 317 w 619"/>
                <a:gd name="T3" fmla="*/ 41 h 613"/>
                <a:gd name="T4" fmla="*/ 82 w 619"/>
                <a:gd name="T5" fmla="*/ 299 h 613"/>
                <a:gd name="T6" fmla="*/ 2 w 619"/>
                <a:gd name="T7" fmla="*/ 390 h 613"/>
                <a:gd name="T8" fmla="*/ 1 w 619"/>
                <a:gd name="T9" fmla="*/ 395 h 613"/>
                <a:gd name="T10" fmla="*/ 61 w 619"/>
                <a:gd name="T11" fmla="*/ 444 h 613"/>
                <a:gd name="T12" fmla="*/ 265 w 619"/>
                <a:gd name="T13" fmla="*/ 556 h 613"/>
                <a:gd name="T14" fmla="*/ 344 w 619"/>
                <a:gd name="T15" fmla="*/ 598 h 613"/>
                <a:gd name="T16" fmla="*/ 375 w 619"/>
                <a:gd name="T17" fmla="*/ 613 h 613"/>
                <a:gd name="T18" fmla="*/ 379 w 619"/>
                <a:gd name="T19" fmla="*/ 613 h 613"/>
                <a:gd name="T20" fmla="*/ 442 w 619"/>
                <a:gd name="T21" fmla="*/ 596 h 613"/>
                <a:gd name="T22" fmla="*/ 611 w 619"/>
                <a:gd name="T23" fmla="*/ 529 h 613"/>
                <a:gd name="T24" fmla="*/ 615 w 619"/>
                <a:gd name="T25" fmla="*/ 526 h 613"/>
                <a:gd name="T26" fmla="*/ 592 w 619"/>
                <a:gd name="T27" fmla="*/ 423 h 613"/>
                <a:gd name="T28" fmla="*/ 444 w 619"/>
                <a:gd name="T29" fmla="*/ 71 h 613"/>
                <a:gd name="T30" fmla="*/ 381 w 619"/>
                <a:gd name="T31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619" h="613">
                  <a:moveTo>
                    <a:pt x="381" y="0"/>
                  </a:moveTo>
                  <a:cubicBezTo>
                    <a:pt x="364" y="0"/>
                    <a:pt x="345" y="14"/>
                    <a:pt x="317" y="41"/>
                  </a:cubicBezTo>
                  <a:cubicBezTo>
                    <a:pt x="252" y="102"/>
                    <a:pt x="143" y="229"/>
                    <a:pt x="82" y="299"/>
                  </a:cubicBezTo>
                  <a:cubicBezTo>
                    <a:pt x="29" y="360"/>
                    <a:pt x="13" y="377"/>
                    <a:pt x="2" y="390"/>
                  </a:cubicBezTo>
                  <a:cubicBezTo>
                    <a:pt x="1" y="392"/>
                    <a:pt x="0" y="394"/>
                    <a:pt x="1" y="395"/>
                  </a:cubicBezTo>
                  <a:cubicBezTo>
                    <a:pt x="1" y="404"/>
                    <a:pt x="9" y="413"/>
                    <a:pt x="61" y="444"/>
                  </a:cubicBezTo>
                  <a:cubicBezTo>
                    <a:pt x="114" y="474"/>
                    <a:pt x="211" y="527"/>
                    <a:pt x="265" y="556"/>
                  </a:cubicBezTo>
                  <a:cubicBezTo>
                    <a:pt x="320" y="585"/>
                    <a:pt x="333" y="592"/>
                    <a:pt x="344" y="598"/>
                  </a:cubicBezTo>
                  <a:cubicBezTo>
                    <a:pt x="355" y="605"/>
                    <a:pt x="365" y="611"/>
                    <a:pt x="375" y="613"/>
                  </a:cubicBezTo>
                  <a:cubicBezTo>
                    <a:pt x="376" y="613"/>
                    <a:pt x="378" y="613"/>
                    <a:pt x="379" y="613"/>
                  </a:cubicBezTo>
                  <a:cubicBezTo>
                    <a:pt x="389" y="613"/>
                    <a:pt x="402" y="609"/>
                    <a:pt x="442" y="596"/>
                  </a:cubicBezTo>
                  <a:cubicBezTo>
                    <a:pt x="488" y="580"/>
                    <a:pt x="570" y="553"/>
                    <a:pt x="611" y="529"/>
                  </a:cubicBezTo>
                  <a:cubicBezTo>
                    <a:pt x="612" y="528"/>
                    <a:pt x="614" y="527"/>
                    <a:pt x="615" y="526"/>
                  </a:cubicBezTo>
                  <a:cubicBezTo>
                    <a:pt x="619" y="506"/>
                    <a:pt x="611" y="477"/>
                    <a:pt x="592" y="423"/>
                  </a:cubicBezTo>
                  <a:cubicBezTo>
                    <a:pt x="557" y="328"/>
                    <a:pt x="488" y="159"/>
                    <a:pt x="444" y="71"/>
                  </a:cubicBezTo>
                  <a:cubicBezTo>
                    <a:pt x="419" y="23"/>
                    <a:pt x="403" y="0"/>
                    <a:pt x="38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34">
              <a:extLst>
                <a:ext uri="{FF2B5EF4-FFF2-40B4-BE49-F238E27FC236}">
                  <a16:creationId xmlns:a16="http://schemas.microsoft.com/office/drawing/2014/main" id="{6C8CF69A-5E01-4B4E-A50C-91EA9D19A41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03400" y="2068513"/>
              <a:ext cx="1833563" cy="1285875"/>
            </a:xfrm>
            <a:custGeom>
              <a:avLst/>
              <a:gdLst>
                <a:gd name="T0" fmla="*/ 645 w 770"/>
                <a:gd name="T1" fmla="*/ 0 h 540"/>
                <a:gd name="T2" fmla="*/ 520 w 770"/>
                <a:gd name="T3" fmla="*/ 35 h 540"/>
                <a:gd name="T4" fmla="*/ 55 w 770"/>
                <a:gd name="T5" fmla="*/ 234 h 540"/>
                <a:gd name="T6" fmla="*/ 0 w 770"/>
                <a:gd name="T7" fmla="*/ 265 h 540"/>
                <a:gd name="T8" fmla="*/ 97 w 770"/>
                <a:gd name="T9" fmla="*/ 327 h 540"/>
                <a:gd name="T10" fmla="*/ 610 w 770"/>
                <a:gd name="T11" fmla="*/ 508 h 540"/>
                <a:gd name="T12" fmla="*/ 744 w 770"/>
                <a:gd name="T13" fmla="*/ 540 h 540"/>
                <a:gd name="T14" fmla="*/ 759 w 770"/>
                <a:gd name="T15" fmla="*/ 538 h 540"/>
                <a:gd name="T16" fmla="*/ 769 w 770"/>
                <a:gd name="T17" fmla="*/ 363 h 540"/>
                <a:gd name="T18" fmla="*/ 753 w 770"/>
                <a:gd name="T19" fmla="*/ 236 h 540"/>
                <a:gd name="T20" fmla="*/ 695 w 770"/>
                <a:gd name="T21" fmla="*/ 36 h 540"/>
                <a:gd name="T22" fmla="*/ 645 w 770"/>
                <a:gd name="T23" fmla="*/ 0 h 5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70" h="540">
                  <a:moveTo>
                    <a:pt x="645" y="0"/>
                  </a:moveTo>
                  <a:cubicBezTo>
                    <a:pt x="621" y="0"/>
                    <a:pt x="583" y="12"/>
                    <a:pt x="520" y="35"/>
                  </a:cubicBezTo>
                  <a:cubicBezTo>
                    <a:pt x="394" y="82"/>
                    <a:pt x="167" y="177"/>
                    <a:pt x="55" y="234"/>
                  </a:cubicBezTo>
                  <a:cubicBezTo>
                    <a:pt x="31" y="246"/>
                    <a:pt x="13" y="256"/>
                    <a:pt x="0" y="265"/>
                  </a:cubicBezTo>
                  <a:cubicBezTo>
                    <a:pt x="1" y="283"/>
                    <a:pt x="33" y="301"/>
                    <a:pt x="97" y="327"/>
                  </a:cubicBezTo>
                  <a:cubicBezTo>
                    <a:pt x="223" y="379"/>
                    <a:pt x="472" y="465"/>
                    <a:pt x="610" y="508"/>
                  </a:cubicBezTo>
                  <a:cubicBezTo>
                    <a:pt x="678" y="529"/>
                    <a:pt x="719" y="540"/>
                    <a:pt x="744" y="540"/>
                  </a:cubicBezTo>
                  <a:cubicBezTo>
                    <a:pt x="750" y="540"/>
                    <a:pt x="754" y="539"/>
                    <a:pt x="759" y="538"/>
                  </a:cubicBezTo>
                  <a:cubicBezTo>
                    <a:pt x="770" y="495"/>
                    <a:pt x="770" y="413"/>
                    <a:pt x="769" y="363"/>
                  </a:cubicBezTo>
                  <a:cubicBezTo>
                    <a:pt x="767" y="311"/>
                    <a:pt x="765" y="294"/>
                    <a:pt x="753" y="236"/>
                  </a:cubicBezTo>
                  <a:cubicBezTo>
                    <a:pt x="741" y="178"/>
                    <a:pt x="718" y="83"/>
                    <a:pt x="695" y="36"/>
                  </a:cubicBezTo>
                  <a:cubicBezTo>
                    <a:pt x="683" y="12"/>
                    <a:pt x="671" y="0"/>
                    <a:pt x="645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Freeform 35">
              <a:extLst>
                <a:ext uri="{FF2B5EF4-FFF2-40B4-BE49-F238E27FC236}">
                  <a16:creationId xmlns:a16="http://schemas.microsoft.com/office/drawing/2014/main" id="{75F71DA4-59A4-4ECA-BBD8-4A52B531471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518188" y="-1150938"/>
              <a:ext cx="1209675" cy="2089150"/>
            </a:xfrm>
            <a:custGeom>
              <a:avLst/>
              <a:gdLst>
                <a:gd name="T0" fmla="*/ 193 w 508"/>
                <a:gd name="T1" fmla="*/ 0 h 877"/>
                <a:gd name="T2" fmla="*/ 163 w 508"/>
                <a:gd name="T3" fmla="*/ 13 h 877"/>
                <a:gd name="T4" fmla="*/ 93 w 508"/>
                <a:gd name="T5" fmla="*/ 80 h 877"/>
                <a:gd name="T6" fmla="*/ 69 w 508"/>
                <a:gd name="T7" fmla="*/ 122 h 877"/>
                <a:gd name="T8" fmla="*/ 13 w 508"/>
                <a:gd name="T9" fmla="*/ 251 h 877"/>
                <a:gd name="T10" fmla="*/ 12 w 508"/>
                <a:gd name="T11" fmla="*/ 420 h 877"/>
                <a:gd name="T12" fmla="*/ 66 w 508"/>
                <a:gd name="T13" fmla="*/ 797 h 877"/>
                <a:gd name="T14" fmla="*/ 104 w 508"/>
                <a:gd name="T15" fmla="*/ 877 h 877"/>
                <a:gd name="T16" fmla="*/ 159 w 508"/>
                <a:gd name="T17" fmla="*/ 840 h 877"/>
                <a:gd name="T18" fmla="*/ 386 w 508"/>
                <a:gd name="T19" fmla="*/ 590 h 877"/>
                <a:gd name="T20" fmla="*/ 432 w 508"/>
                <a:gd name="T21" fmla="*/ 536 h 877"/>
                <a:gd name="T22" fmla="*/ 451 w 508"/>
                <a:gd name="T23" fmla="*/ 507 h 877"/>
                <a:gd name="T24" fmla="*/ 499 w 508"/>
                <a:gd name="T25" fmla="*/ 410 h 877"/>
                <a:gd name="T26" fmla="*/ 492 w 508"/>
                <a:gd name="T27" fmla="*/ 324 h 877"/>
                <a:gd name="T28" fmla="*/ 424 w 508"/>
                <a:gd name="T29" fmla="*/ 163 h 877"/>
                <a:gd name="T30" fmla="*/ 359 w 508"/>
                <a:gd name="T31" fmla="*/ 85 h 877"/>
                <a:gd name="T32" fmla="*/ 231 w 508"/>
                <a:gd name="T33" fmla="*/ 12 h 877"/>
                <a:gd name="T34" fmla="*/ 193 w 508"/>
                <a:gd name="T35" fmla="*/ 0 h 8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08" h="877">
                  <a:moveTo>
                    <a:pt x="193" y="0"/>
                  </a:moveTo>
                  <a:cubicBezTo>
                    <a:pt x="183" y="0"/>
                    <a:pt x="175" y="4"/>
                    <a:pt x="163" y="13"/>
                  </a:cubicBezTo>
                  <a:cubicBezTo>
                    <a:pt x="142" y="28"/>
                    <a:pt x="113" y="57"/>
                    <a:pt x="93" y="80"/>
                  </a:cubicBezTo>
                  <a:cubicBezTo>
                    <a:pt x="86" y="91"/>
                    <a:pt x="79" y="103"/>
                    <a:pt x="69" y="122"/>
                  </a:cubicBezTo>
                  <a:cubicBezTo>
                    <a:pt x="52" y="156"/>
                    <a:pt x="26" y="211"/>
                    <a:pt x="13" y="251"/>
                  </a:cubicBezTo>
                  <a:cubicBezTo>
                    <a:pt x="0" y="291"/>
                    <a:pt x="1" y="317"/>
                    <a:pt x="12" y="420"/>
                  </a:cubicBezTo>
                  <a:cubicBezTo>
                    <a:pt x="24" y="523"/>
                    <a:pt x="47" y="703"/>
                    <a:pt x="66" y="797"/>
                  </a:cubicBezTo>
                  <a:cubicBezTo>
                    <a:pt x="77" y="852"/>
                    <a:pt x="86" y="877"/>
                    <a:pt x="104" y="877"/>
                  </a:cubicBezTo>
                  <a:cubicBezTo>
                    <a:pt x="117" y="877"/>
                    <a:pt x="134" y="864"/>
                    <a:pt x="159" y="840"/>
                  </a:cubicBezTo>
                  <a:cubicBezTo>
                    <a:pt x="219" y="782"/>
                    <a:pt x="325" y="660"/>
                    <a:pt x="386" y="590"/>
                  </a:cubicBezTo>
                  <a:cubicBezTo>
                    <a:pt x="406" y="567"/>
                    <a:pt x="420" y="550"/>
                    <a:pt x="432" y="536"/>
                  </a:cubicBezTo>
                  <a:cubicBezTo>
                    <a:pt x="439" y="526"/>
                    <a:pt x="445" y="517"/>
                    <a:pt x="451" y="507"/>
                  </a:cubicBezTo>
                  <a:cubicBezTo>
                    <a:pt x="468" y="478"/>
                    <a:pt x="489" y="438"/>
                    <a:pt x="499" y="410"/>
                  </a:cubicBezTo>
                  <a:cubicBezTo>
                    <a:pt x="508" y="383"/>
                    <a:pt x="508" y="368"/>
                    <a:pt x="492" y="324"/>
                  </a:cubicBezTo>
                  <a:cubicBezTo>
                    <a:pt x="476" y="280"/>
                    <a:pt x="445" y="206"/>
                    <a:pt x="424" y="163"/>
                  </a:cubicBezTo>
                  <a:cubicBezTo>
                    <a:pt x="404" y="120"/>
                    <a:pt x="393" y="108"/>
                    <a:pt x="359" y="85"/>
                  </a:cubicBezTo>
                  <a:cubicBezTo>
                    <a:pt x="324" y="62"/>
                    <a:pt x="266" y="29"/>
                    <a:pt x="231" y="12"/>
                  </a:cubicBezTo>
                  <a:cubicBezTo>
                    <a:pt x="214" y="4"/>
                    <a:pt x="203" y="0"/>
                    <a:pt x="19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36">
              <a:extLst>
                <a:ext uri="{FF2B5EF4-FFF2-40B4-BE49-F238E27FC236}">
                  <a16:creationId xmlns:a16="http://schemas.microsoft.com/office/drawing/2014/main" id="{10361C43-F306-41E4-A5B6-AE625F696C5E}"/>
                </a:ext>
              </a:extLst>
            </p:cNvPr>
            <p:cNvSpPr>
              <a:spLocks/>
            </p:cNvSpPr>
            <p:nvPr/>
          </p:nvSpPr>
          <p:spPr bwMode="auto">
            <a:xfrm>
              <a:off x="16279813" y="1120775"/>
              <a:ext cx="1630363" cy="1570038"/>
            </a:xfrm>
            <a:custGeom>
              <a:avLst/>
              <a:gdLst>
                <a:gd name="T0" fmla="*/ 183 w 685"/>
                <a:gd name="T1" fmla="*/ 0 h 659"/>
                <a:gd name="T2" fmla="*/ 146 w 685"/>
                <a:gd name="T3" fmla="*/ 13 h 659"/>
                <a:gd name="T4" fmla="*/ 137 w 685"/>
                <a:gd name="T5" fmla="*/ 28 h 659"/>
                <a:gd name="T6" fmla="*/ 28 w 685"/>
                <a:gd name="T7" fmla="*/ 239 h 659"/>
                <a:gd name="T8" fmla="*/ 11 w 685"/>
                <a:gd name="T9" fmla="*/ 377 h 659"/>
                <a:gd name="T10" fmla="*/ 69 w 685"/>
                <a:gd name="T11" fmla="*/ 579 h 659"/>
                <a:gd name="T12" fmla="*/ 213 w 685"/>
                <a:gd name="T13" fmla="*/ 649 h 659"/>
                <a:gd name="T14" fmla="*/ 486 w 685"/>
                <a:gd name="T15" fmla="*/ 659 h 659"/>
                <a:gd name="T16" fmla="*/ 584 w 685"/>
                <a:gd name="T17" fmla="*/ 656 h 659"/>
                <a:gd name="T18" fmla="*/ 671 w 685"/>
                <a:gd name="T19" fmla="*/ 639 h 659"/>
                <a:gd name="T20" fmla="*/ 679 w 685"/>
                <a:gd name="T21" fmla="*/ 588 h 659"/>
                <a:gd name="T22" fmla="*/ 671 w 685"/>
                <a:gd name="T23" fmla="*/ 278 h 659"/>
                <a:gd name="T24" fmla="*/ 611 w 685"/>
                <a:gd name="T25" fmla="*/ 148 h 659"/>
                <a:gd name="T26" fmla="*/ 440 w 685"/>
                <a:gd name="T27" fmla="*/ 68 h 659"/>
                <a:gd name="T28" fmla="*/ 335 w 685"/>
                <a:gd name="T29" fmla="*/ 32 h 659"/>
                <a:gd name="T30" fmla="*/ 194 w 685"/>
                <a:gd name="T31" fmla="*/ 1 h 659"/>
                <a:gd name="T32" fmla="*/ 183 w 685"/>
                <a:gd name="T33" fmla="*/ 0 h 6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85" h="659">
                  <a:moveTo>
                    <a:pt x="183" y="0"/>
                  </a:moveTo>
                  <a:cubicBezTo>
                    <a:pt x="168" y="0"/>
                    <a:pt x="157" y="4"/>
                    <a:pt x="146" y="13"/>
                  </a:cubicBezTo>
                  <a:cubicBezTo>
                    <a:pt x="143" y="18"/>
                    <a:pt x="140" y="23"/>
                    <a:pt x="137" y="28"/>
                  </a:cubicBezTo>
                  <a:cubicBezTo>
                    <a:pt x="104" y="81"/>
                    <a:pt x="53" y="180"/>
                    <a:pt x="28" y="239"/>
                  </a:cubicBezTo>
                  <a:cubicBezTo>
                    <a:pt x="2" y="299"/>
                    <a:pt x="0" y="320"/>
                    <a:pt x="11" y="377"/>
                  </a:cubicBezTo>
                  <a:cubicBezTo>
                    <a:pt x="22" y="434"/>
                    <a:pt x="46" y="527"/>
                    <a:pt x="69" y="579"/>
                  </a:cubicBezTo>
                  <a:cubicBezTo>
                    <a:pt x="92" y="631"/>
                    <a:pt x="114" y="641"/>
                    <a:pt x="213" y="649"/>
                  </a:cubicBezTo>
                  <a:cubicBezTo>
                    <a:pt x="283" y="655"/>
                    <a:pt x="393" y="659"/>
                    <a:pt x="486" y="659"/>
                  </a:cubicBezTo>
                  <a:cubicBezTo>
                    <a:pt x="523" y="659"/>
                    <a:pt x="557" y="658"/>
                    <a:pt x="584" y="656"/>
                  </a:cubicBezTo>
                  <a:cubicBezTo>
                    <a:pt x="626" y="654"/>
                    <a:pt x="653" y="650"/>
                    <a:pt x="671" y="639"/>
                  </a:cubicBezTo>
                  <a:cubicBezTo>
                    <a:pt x="675" y="626"/>
                    <a:pt x="678" y="610"/>
                    <a:pt x="679" y="588"/>
                  </a:cubicBezTo>
                  <a:cubicBezTo>
                    <a:pt x="685" y="507"/>
                    <a:pt x="679" y="361"/>
                    <a:pt x="671" y="278"/>
                  </a:cubicBezTo>
                  <a:cubicBezTo>
                    <a:pt x="664" y="194"/>
                    <a:pt x="655" y="174"/>
                    <a:pt x="611" y="148"/>
                  </a:cubicBezTo>
                  <a:cubicBezTo>
                    <a:pt x="567" y="121"/>
                    <a:pt x="488" y="88"/>
                    <a:pt x="440" y="68"/>
                  </a:cubicBezTo>
                  <a:cubicBezTo>
                    <a:pt x="392" y="49"/>
                    <a:pt x="375" y="43"/>
                    <a:pt x="335" y="32"/>
                  </a:cubicBezTo>
                  <a:cubicBezTo>
                    <a:pt x="295" y="20"/>
                    <a:pt x="232" y="4"/>
                    <a:pt x="194" y="1"/>
                  </a:cubicBezTo>
                  <a:cubicBezTo>
                    <a:pt x="190" y="0"/>
                    <a:pt x="186" y="0"/>
                    <a:pt x="18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37">
              <a:extLst>
                <a:ext uri="{FF2B5EF4-FFF2-40B4-BE49-F238E27FC236}">
                  <a16:creationId xmlns:a16="http://schemas.microsoft.com/office/drawing/2014/main" id="{88A1A6EB-7534-4F84-B4FA-69A296FF6129}"/>
                </a:ext>
              </a:extLst>
            </p:cNvPr>
            <p:cNvSpPr>
              <a:spLocks/>
            </p:cNvSpPr>
            <p:nvPr/>
          </p:nvSpPr>
          <p:spPr bwMode="auto">
            <a:xfrm>
              <a:off x="20915313" y="-1519238"/>
              <a:ext cx="1439863" cy="1192213"/>
            </a:xfrm>
            <a:custGeom>
              <a:avLst/>
              <a:gdLst>
                <a:gd name="T0" fmla="*/ 6 w 605"/>
                <a:gd name="T1" fmla="*/ 0 h 501"/>
                <a:gd name="T2" fmla="*/ 0 w 605"/>
                <a:gd name="T3" fmla="*/ 0 h 501"/>
                <a:gd name="T4" fmla="*/ 19 w 605"/>
                <a:gd name="T5" fmla="*/ 64 h 501"/>
                <a:gd name="T6" fmla="*/ 177 w 605"/>
                <a:gd name="T7" fmla="*/ 417 h 501"/>
                <a:gd name="T8" fmla="*/ 259 w 605"/>
                <a:gd name="T9" fmla="*/ 501 h 501"/>
                <a:gd name="T10" fmla="*/ 315 w 605"/>
                <a:gd name="T11" fmla="*/ 485 h 501"/>
                <a:gd name="T12" fmla="*/ 569 w 605"/>
                <a:gd name="T13" fmla="*/ 335 h 501"/>
                <a:gd name="T14" fmla="*/ 603 w 605"/>
                <a:gd name="T15" fmla="*/ 311 h 501"/>
                <a:gd name="T16" fmla="*/ 595 w 605"/>
                <a:gd name="T17" fmla="*/ 275 h 501"/>
                <a:gd name="T18" fmla="*/ 498 w 605"/>
                <a:gd name="T19" fmla="*/ 146 h 501"/>
                <a:gd name="T20" fmla="*/ 360 w 605"/>
                <a:gd name="T21" fmla="*/ 78 h 501"/>
                <a:gd name="T22" fmla="*/ 45 w 605"/>
                <a:gd name="T23" fmla="*/ 4 h 501"/>
                <a:gd name="T24" fmla="*/ 6 w 605"/>
                <a:gd name="T25" fmla="*/ 0 h 5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05" h="501">
                  <a:moveTo>
                    <a:pt x="6" y="0"/>
                  </a:moveTo>
                  <a:cubicBezTo>
                    <a:pt x="4" y="0"/>
                    <a:pt x="2" y="0"/>
                    <a:pt x="0" y="0"/>
                  </a:cubicBezTo>
                  <a:cubicBezTo>
                    <a:pt x="2" y="15"/>
                    <a:pt x="8" y="35"/>
                    <a:pt x="19" y="64"/>
                  </a:cubicBezTo>
                  <a:cubicBezTo>
                    <a:pt x="53" y="156"/>
                    <a:pt x="129" y="327"/>
                    <a:pt x="177" y="417"/>
                  </a:cubicBezTo>
                  <a:cubicBezTo>
                    <a:pt x="209" y="477"/>
                    <a:pt x="229" y="501"/>
                    <a:pt x="259" y="501"/>
                  </a:cubicBezTo>
                  <a:cubicBezTo>
                    <a:pt x="274" y="501"/>
                    <a:pt x="292" y="495"/>
                    <a:pt x="315" y="485"/>
                  </a:cubicBezTo>
                  <a:cubicBezTo>
                    <a:pt x="385" y="453"/>
                    <a:pt x="505" y="379"/>
                    <a:pt x="569" y="335"/>
                  </a:cubicBezTo>
                  <a:cubicBezTo>
                    <a:pt x="583" y="326"/>
                    <a:pt x="594" y="318"/>
                    <a:pt x="603" y="311"/>
                  </a:cubicBezTo>
                  <a:cubicBezTo>
                    <a:pt x="605" y="300"/>
                    <a:pt x="602" y="290"/>
                    <a:pt x="595" y="275"/>
                  </a:cubicBezTo>
                  <a:cubicBezTo>
                    <a:pt x="578" y="238"/>
                    <a:pt x="532" y="179"/>
                    <a:pt x="498" y="146"/>
                  </a:cubicBezTo>
                  <a:cubicBezTo>
                    <a:pt x="464" y="112"/>
                    <a:pt x="445" y="102"/>
                    <a:pt x="360" y="78"/>
                  </a:cubicBezTo>
                  <a:cubicBezTo>
                    <a:pt x="276" y="54"/>
                    <a:pt x="124" y="16"/>
                    <a:pt x="45" y="4"/>
                  </a:cubicBezTo>
                  <a:cubicBezTo>
                    <a:pt x="29" y="1"/>
                    <a:pt x="17" y="0"/>
                    <a:pt x="6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38">
              <a:extLst>
                <a:ext uri="{FF2B5EF4-FFF2-40B4-BE49-F238E27FC236}">
                  <a16:creationId xmlns:a16="http://schemas.microsoft.com/office/drawing/2014/main" id="{08657FF2-5612-49D5-A8A7-593841FE406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87625" y="-1905000"/>
              <a:ext cx="1092200" cy="1273175"/>
            </a:xfrm>
            <a:custGeom>
              <a:avLst/>
              <a:gdLst>
                <a:gd name="T0" fmla="*/ 271 w 459"/>
                <a:gd name="T1" fmla="*/ 0 h 535"/>
                <a:gd name="T2" fmla="*/ 258 w 459"/>
                <a:gd name="T3" fmla="*/ 1 h 535"/>
                <a:gd name="T4" fmla="*/ 160 w 459"/>
                <a:gd name="T5" fmla="*/ 31 h 535"/>
                <a:gd name="T6" fmla="*/ 148 w 459"/>
                <a:gd name="T7" fmla="*/ 38 h 535"/>
                <a:gd name="T8" fmla="*/ 119 w 459"/>
                <a:gd name="T9" fmla="*/ 106 h 535"/>
                <a:gd name="T10" fmla="*/ 20 w 459"/>
                <a:gd name="T11" fmla="*/ 397 h 535"/>
                <a:gd name="T12" fmla="*/ 87 w 459"/>
                <a:gd name="T13" fmla="*/ 505 h 535"/>
                <a:gd name="T14" fmla="*/ 387 w 459"/>
                <a:gd name="T15" fmla="*/ 535 h 535"/>
                <a:gd name="T16" fmla="*/ 403 w 459"/>
                <a:gd name="T17" fmla="*/ 535 h 535"/>
                <a:gd name="T18" fmla="*/ 453 w 459"/>
                <a:gd name="T19" fmla="*/ 530 h 535"/>
                <a:gd name="T20" fmla="*/ 456 w 459"/>
                <a:gd name="T21" fmla="*/ 502 h 535"/>
                <a:gd name="T22" fmla="*/ 443 w 459"/>
                <a:gd name="T23" fmla="*/ 273 h 535"/>
                <a:gd name="T24" fmla="*/ 409 w 459"/>
                <a:gd name="T25" fmla="*/ 156 h 535"/>
                <a:gd name="T26" fmla="*/ 321 w 459"/>
                <a:gd name="T27" fmla="*/ 32 h 535"/>
                <a:gd name="T28" fmla="*/ 271 w 459"/>
                <a:gd name="T29" fmla="*/ 0 h 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9" h="535">
                  <a:moveTo>
                    <a:pt x="271" y="0"/>
                  </a:moveTo>
                  <a:cubicBezTo>
                    <a:pt x="267" y="0"/>
                    <a:pt x="263" y="0"/>
                    <a:pt x="258" y="1"/>
                  </a:cubicBezTo>
                  <a:cubicBezTo>
                    <a:pt x="231" y="4"/>
                    <a:pt x="186" y="16"/>
                    <a:pt x="160" y="31"/>
                  </a:cubicBezTo>
                  <a:cubicBezTo>
                    <a:pt x="156" y="33"/>
                    <a:pt x="152" y="36"/>
                    <a:pt x="148" y="38"/>
                  </a:cubicBezTo>
                  <a:cubicBezTo>
                    <a:pt x="140" y="53"/>
                    <a:pt x="132" y="74"/>
                    <a:pt x="119" y="106"/>
                  </a:cubicBezTo>
                  <a:cubicBezTo>
                    <a:pt x="90" y="182"/>
                    <a:pt x="40" y="320"/>
                    <a:pt x="20" y="397"/>
                  </a:cubicBezTo>
                  <a:cubicBezTo>
                    <a:pt x="0" y="474"/>
                    <a:pt x="10" y="490"/>
                    <a:pt x="87" y="505"/>
                  </a:cubicBezTo>
                  <a:cubicBezTo>
                    <a:pt x="164" y="519"/>
                    <a:pt x="308" y="533"/>
                    <a:pt x="387" y="535"/>
                  </a:cubicBezTo>
                  <a:cubicBezTo>
                    <a:pt x="393" y="535"/>
                    <a:pt x="398" y="535"/>
                    <a:pt x="403" y="535"/>
                  </a:cubicBezTo>
                  <a:cubicBezTo>
                    <a:pt x="425" y="535"/>
                    <a:pt x="441" y="534"/>
                    <a:pt x="453" y="530"/>
                  </a:cubicBezTo>
                  <a:cubicBezTo>
                    <a:pt x="455" y="522"/>
                    <a:pt x="456" y="513"/>
                    <a:pt x="456" y="502"/>
                  </a:cubicBezTo>
                  <a:cubicBezTo>
                    <a:pt x="459" y="443"/>
                    <a:pt x="450" y="336"/>
                    <a:pt x="443" y="273"/>
                  </a:cubicBezTo>
                  <a:cubicBezTo>
                    <a:pt x="436" y="211"/>
                    <a:pt x="431" y="193"/>
                    <a:pt x="409" y="156"/>
                  </a:cubicBezTo>
                  <a:cubicBezTo>
                    <a:pt x="386" y="119"/>
                    <a:pt x="346" y="62"/>
                    <a:pt x="321" y="32"/>
                  </a:cubicBezTo>
                  <a:cubicBezTo>
                    <a:pt x="300" y="7"/>
                    <a:pt x="290" y="0"/>
                    <a:pt x="27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" name="Freeform 39">
              <a:extLst>
                <a:ext uri="{FF2B5EF4-FFF2-40B4-BE49-F238E27FC236}">
                  <a16:creationId xmlns:a16="http://schemas.microsoft.com/office/drawing/2014/main" id="{40F9E866-61D5-445A-913A-6AB16230F12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58313" y="3911600"/>
              <a:ext cx="1635125" cy="776288"/>
            </a:xfrm>
            <a:custGeom>
              <a:avLst/>
              <a:gdLst>
                <a:gd name="T0" fmla="*/ 323 w 687"/>
                <a:gd name="T1" fmla="*/ 0 h 326"/>
                <a:gd name="T2" fmla="*/ 92 w 687"/>
                <a:gd name="T3" fmla="*/ 5 h 326"/>
                <a:gd name="T4" fmla="*/ 1 w 687"/>
                <a:gd name="T5" fmla="*/ 19 h 326"/>
                <a:gd name="T6" fmla="*/ 16 w 687"/>
                <a:gd name="T7" fmla="*/ 80 h 326"/>
                <a:gd name="T8" fmla="*/ 132 w 687"/>
                <a:gd name="T9" fmla="*/ 326 h 326"/>
                <a:gd name="T10" fmla="*/ 493 w 687"/>
                <a:gd name="T11" fmla="*/ 326 h 326"/>
                <a:gd name="T12" fmla="*/ 641 w 687"/>
                <a:gd name="T13" fmla="*/ 107 h 326"/>
                <a:gd name="T14" fmla="*/ 557 w 687"/>
                <a:gd name="T15" fmla="*/ 5 h 326"/>
                <a:gd name="T16" fmla="*/ 323 w 687"/>
                <a:gd name="T17" fmla="*/ 0 h 3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87" h="326">
                  <a:moveTo>
                    <a:pt x="323" y="0"/>
                  </a:moveTo>
                  <a:cubicBezTo>
                    <a:pt x="238" y="0"/>
                    <a:pt x="152" y="1"/>
                    <a:pt x="92" y="5"/>
                  </a:cubicBezTo>
                  <a:cubicBezTo>
                    <a:pt x="49" y="8"/>
                    <a:pt x="20" y="12"/>
                    <a:pt x="1" y="19"/>
                  </a:cubicBezTo>
                  <a:cubicBezTo>
                    <a:pt x="0" y="34"/>
                    <a:pt x="6" y="54"/>
                    <a:pt x="16" y="80"/>
                  </a:cubicBezTo>
                  <a:cubicBezTo>
                    <a:pt x="39" y="143"/>
                    <a:pt x="89" y="244"/>
                    <a:pt x="132" y="326"/>
                  </a:cubicBezTo>
                  <a:cubicBezTo>
                    <a:pt x="493" y="326"/>
                    <a:pt x="493" y="326"/>
                    <a:pt x="493" y="326"/>
                  </a:cubicBezTo>
                  <a:cubicBezTo>
                    <a:pt x="548" y="251"/>
                    <a:pt x="609" y="163"/>
                    <a:pt x="641" y="107"/>
                  </a:cubicBezTo>
                  <a:cubicBezTo>
                    <a:pt x="687" y="27"/>
                    <a:pt x="675" y="13"/>
                    <a:pt x="557" y="5"/>
                  </a:cubicBezTo>
                  <a:cubicBezTo>
                    <a:pt x="497" y="1"/>
                    <a:pt x="410" y="0"/>
                    <a:pt x="32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Freeform 40">
              <a:extLst>
                <a:ext uri="{FF2B5EF4-FFF2-40B4-BE49-F238E27FC236}">
                  <a16:creationId xmlns:a16="http://schemas.microsoft.com/office/drawing/2014/main" id="{77FD7742-C2C1-4717-9FF8-B4289DD28A9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74850" y="-555625"/>
              <a:ext cx="1885950" cy="1285875"/>
            </a:xfrm>
            <a:custGeom>
              <a:avLst/>
              <a:gdLst>
                <a:gd name="T0" fmla="*/ 251 w 792"/>
                <a:gd name="T1" fmla="*/ 0 h 540"/>
                <a:gd name="T2" fmla="*/ 150 w 792"/>
                <a:gd name="T3" fmla="*/ 22 h 540"/>
                <a:gd name="T4" fmla="*/ 1 w 792"/>
                <a:gd name="T5" fmla="*/ 102 h 540"/>
                <a:gd name="T6" fmla="*/ 127 w 792"/>
                <a:gd name="T7" fmla="*/ 203 h 540"/>
                <a:gd name="T8" fmla="*/ 626 w 792"/>
                <a:gd name="T9" fmla="*/ 485 h 540"/>
                <a:gd name="T10" fmla="*/ 762 w 792"/>
                <a:gd name="T11" fmla="*/ 540 h 540"/>
                <a:gd name="T12" fmla="*/ 771 w 792"/>
                <a:gd name="T13" fmla="*/ 539 h 540"/>
                <a:gd name="T14" fmla="*/ 773 w 792"/>
                <a:gd name="T15" fmla="*/ 533 h 540"/>
                <a:gd name="T16" fmla="*/ 791 w 792"/>
                <a:gd name="T17" fmla="*/ 294 h 540"/>
                <a:gd name="T18" fmla="*/ 781 w 792"/>
                <a:gd name="T19" fmla="*/ 180 h 540"/>
                <a:gd name="T20" fmla="*/ 734 w 792"/>
                <a:gd name="T21" fmla="*/ 78 h 540"/>
                <a:gd name="T22" fmla="*/ 615 w 792"/>
                <a:gd name="T23" fmla="*/ 34 h 540"/>
                <a:gd name="T24" fmla="*/ 307 w 792"/>
                <a:gd name="T25" fmla="*/ 2 h 540"/>
                <a:gd name="T26" fmla="*/ 251 w 792"/>
                <a:gd name="T27" fmla="*/ 0 h 5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92" h="540">
                  <a:moveTo>
                    <a:pt x="251" y="0"/>
                  </a:moveTo>
                  <a:cubicBezTo>
                    <a:pt x="209" y="0"/>
                    <a:pt x="187" y="6"/>
                    <a:pt x="150" y="22"/>
                  </a:cubicBezTo>
                  <a:cubicBezTo>
                    <a:pt x="105" y="41"/>
                    <a:pt x="37" y="74"/>
                    <a:pt x="1" y="102"/>
                  </a:cubicBezTo>
                  <a:cubicBezTo>
                    <a:pt x="0" y="122"/>
                    <a:pt x="34" y="147"/>
                    <a:pt x="127" y="203"/>
                  </a:cubicBezTo>
                  <a:cubicBezTo>
                    <a:pt x="255" y="280"/>
                    <a:pt x="494" y="416"/>
                    <a:pt x="626" y="485"/>
                  </a:cubicBezTo>
                  <a:cubicBezTo>
                    <a:pt x="697" y="522"/>
                    <a:pt x="737" y="540"/>
                    <a:pt x="762" y="540"/>
                  </a:cubicBezTo>
                  <a:cubicBezTo>
                    <a:pt x="765" y="540"/>
                    <a:pt x="768" y="540"/>
                    <a:pt x="771" y="539"/>
                  </a:cubicBezTo>
                  <a:cubicBezTo>
                    <a:pt x="772" y="537"/>
                    <a:pt x="772" y="535"/>
                    <a:pt x="773" y="533"/>
                  </a:cubicBezTo>
                  <a:cubicBezTo>
                    <a:pt x="787" y="476"/>
                    <a:pt x="790" y="360"/>
                    <a:pt x="791" y="294"/>
                  </a:cubicBezTo>
                  <a:cubicBezTo>
                    <a:pt x="792" y="228"/>
                    <a:pt x="791" y="211"/>
                    <a:pt x="781" y="180"/>
                  </a:cubicBezTo>
                  <a:cubicBezTo>
                    <a:pt x="772" y="149"/>
                    <a:pt x="753" y="104"/>
                    <a:pt x="734" y="78"/>
                  </a:cubicBezTo>
                  <a:cubicBezTo>
                    <a:pt x="716" y="52"/>
                    <a:pt x="697" y="45"/>
                    <a:pt x="615" y="34"/>
                  </a:cubicBezTo>
                  <a:cubicBezTo>
                    <a:pt x="534" y="22"/>
                    <a:pt x="390" y="8"/>
                    <a:pt x="307" y="2"/>
                  </a:cubicBezTo>
                  <a:cubicBezTo>
                    <a:pt x="284" y="1"/>
                    <a:pt x="267" y="0"/>
                    <a:pt x="25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" name="Freeform 41">
              <a:extLst>
                <a:ext uri="{FF2B5EF4-FFF2-40B4-BE49-F238E27FC236}">
                  <a16:creationId xmlns:a16="http://schemas.microsoft.com/office/drawing/2014/main" id="{B2785A2B-3E15-4B99-AD33-F037B8A458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58325" y="-2024063"/>
              <a:ext cx="1530350" cy="1057275"/>
            </a:xfrm>
            <a:custGeom>
              <a:avLst/>
              <a:gdLst>
                <a:gd name="T0" fmla="*/ 111 w 643"/>
                <a:gd name="T1" fmla="*/ 0 h 444"/>
                <a:gd name="T2" fmla="*/ 63 w 643"/>
                <a:gd name="T3" fmla="*/ 9 h 444"/>
                <a:gd name="T4" fmla="*/ 60 w 643"/>
                <a:gd name="T5" fmla="*/ 14 h 444"/>
                <a:gd name="T6" fmla="*/ 10 w 643"/>
                <a:gd name="T7" fmla="*/ 204 h 444"/>
                <a:gd name="T8" fmla="*/ 23 w 643"/>
                <a:gd name="T9" fmla="*/ 308 h 444"/>
                <a:gd name="T10" fmla="*/ 115 w 643"/>
                <a:gd name="T11" fmla="*/ 429 h 444"/>
                <a:gd name="T12" fmla="*/ 147 w 643"/>
                <a:gd name="T13" fmla="*/ 444 h 444"/>
                <a:gd name="T14" fmla="*/ 260 w 643"/>
                <a:gd name="T15" fmla="*/ 387 h 444"/>
                <a:gd name="T16" fmla="*/ 605 w 643"/>
                <a:gd name="T17" fmla="*/ 140 h 444"/>
                <a:gd name="T18" fmla="*/ 636 w 643"/>
                <a:gd name="T19" fmla="*/ 114 h 444"/>
                <a:gd name="T20" fmla="*/ 566 w 643"/>
                <a:gd name="T21" fmla="*/ 69 h 444"/>
                <a:gd name="T22" fmla="*/ 180 w 643"/>
                <a:gd name="T23" fmla="*/ 5 h 444"/>
                <a:gd name="T24" fmla="*/ 111 w 643"/>
                <a:gd name="T25" fmla="*/ 0 h 4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43" h="444">
                  <a:moveTo>
                    <a:pt x="111" y="0"/>
                  </a:moveTo>
                  <a:cubicBezTo>
                    <a:pt x="89" y="0"/>
                    <a:pt x="74" y="3"/>
                    <a:pt x="63" y="9"/>
                  </a:cubicBezTo>
                  <a:cubicBezTo>
                    <a:pt x="62" y="11"/>
                    <a:pt x="61" y="12"/>
                    <a:pt x="60" y="14"/>
                  </a:cubicBezTo>
                  <a:cubicBezTo>
                    <a:pt x="40" y="61"/>
                    <a:pt x="19" y="152"/>
                    <a:pt x="10" y="204"/>
                  </a:cubicBezTo>
                  <a:cubicBezTo>
                    <a:pt x="0" y="257"/>
                    <a:pt x="2" y="271"/>
                    <a:pt x="23" y="308"/>
                  </a:cubicBezTo>
                  <a:cubicBezTo>
                    <a:pt x="44" y="345"/>
                    <a:pt x="84" y="403"/>
                    <a:pt x="115" y="429"/>
                  </a:cubicBezTo>
                  <a:cubicBezTo>
                    <a:pt x="125" y="439"/>
                    <a:pt x="135" y="444"/>
                    <a:pt x="147" y="444"/>
                  </a:cubicBezTo>
                  <a:cubicBezTo>
                    <a:pt x="169" y="444"/>
                    <a:pt x="200" y="427"/>
                    <a:pt x="260" y="387"/>
                  </a:cubicBezTo>
                  <a:cubicBezTo>
                    <a:pt x="354" y="325"/>
                    <a:pt x="522" y="207"/>
                    <a:pt x="605" y="140"/>
                  </a:cubicBezTo>
                  <a:cubicBezTo>
                    <a:pt x="618" y="130"/>
                    <a:pt x="628" y="121"/>
                    <a:pt x="636" y="114"/>
                  </a:cubicBezTo>
                  <a:cubicBezTo>
                    <a:pt x="643" y="94"/>
                    <a:pt x="620" y="83"/>
                    <a:pt x="566" y="69"/>
                  </a:cubicBezTo>
                  <a:cubicBezTo>
                    <a:pt x="474" y="44"/>
                    <a:pt x="285" y="16"/>
                    <a:pt x="180" y="5"/>
                  </a:cubicBezTo>
                  <a:cubicBezTo>
                    <a:pt x="151" y="2"/>
                    <a:pt x="128" y="0"/>
                    <a:pt x="11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" name="Freeform 42">
              <a:extLst>
                <a:ext uri="{FF2B5EF4-FFF2-40B4-BE49-F238E27FC236}">
                  <a16:creationId xmlns:a16="http://schemas.microsoft.com/office/drawing/2014/main" id="{E45D5778-0E14-47C1-AA48-BC5C1BE88D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187488" y="-204788"/>
              <a:ext cx="2043113" cy="1181100"/>
            </a:xfrm>
            <a:custGeom>
              <a:avLst/>
              <a:gdLst>
                <a:gd name="T0" fmla="*/ 23 w 858"/>
                <a:gd name="T1" fmla="*/ 0 h 496"/>
                <a:gd name="T2" fmla="*/ 0 w 858"/>
                <a:gd name="T3" fmla="*/ 3 h 496"/>
                <a:gd name="T4" fmla="*/ 0 w 858"/>
                <a:gd name="T5" fmla="*/ 125 h 496"/>
                <a:gd name="T6" fmla="*/ 90 w 858"/>
                <a:gd name="T7" fmla="*/ 227 h 496"/>
                <a:gd name="T8" fmla="*/ 363 w 858"/>
                <a:gd name="T9" fmla="*/ 438 h 496"/>
                <a:gd name="T10" fmla="*/ 518 w 858"/>
                <a:gd name="T11" fmla="*/ 496 h 496"/>
                <a:gd name="T12" fmla="*/ 553 w 858"/>
                <a:gd name="T13" fmla="*/ 495 h 496"/>
                <a:gd name="T14" fmla="*/ 849 w 858"/>
                <a:gd name="T15" fmla="*/ 457 h 496"/>
                <a:gd name="T16" fmla="*/ 858 w 858"/>
                <a:gd name="T17" fmla="*/ 454 h 496"/>
                <a:gd name="T18" fmla="*/ 756 w 858"/>
                <a:gd name="T19" fmla="*/ 383 h 496"/>
                <a:gd name="T20" fmla="*/ 259 w 858"/>
                <a:gd name="T21" fmla="*/ 102 h 496"/>
                <a:gd name="T22" fmla="*/ 70 w 858"/>
                <a:gd name="T23" fmla="*/ 8 h 496"/>
                <a:gd name="T24" fmla="*/ 23 w 858"/>
                <a:gd name="T25" fmla="*/ 0 h 4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58" h="496">
                  <a:moveTo>
                    <a:pt x="23" y="0"/>
                  </a:moveTo>
                  <a:cubicBezTo>
                    <a:pt x="14" y="0"/>
                    <a:pt x="6" y="1"/>
                    <a:pt x="0" y="3"/>
                  </a:cubicBezTo>
                  <a:cubicBezTo>
                    <a:pt x="0" y="125"/>
                    <a:pt x="0" y="125"/>
                    <a:pt x="0" y="125"/>
                  </a:cubicBezTo>
                  <a:cubicBezTo>
                    <a:pt x="7" y="155"/>
                    <a:pt x="24" y="173"/>
                    <a:pt x="90" y="227"/>
                  </a:cubicBezTo>
                  <a:cubicBezTo>
                    <a:pt x="160" y="285"/>
                    <a:pt x="286" y="384"/>
                    <a:pt x="363" y="438"/>
                  </a:cubicBezTo>
                  <a:cubicBezTo>
                    <a:pt x="428" y="483"/>
                    <a:pt x="458" y="496"/>
                    <a:pt x="518" y="496"/>
                  </a:cubicBezTo>
                  <a:cubicBezTo>
                    <a:pt x="529" y="496"/>
                    <a:pt x="540" y="496"/>
                    <a:pt x="553" y="495"/>
                  </a:cubicBezTo>
                  <a:cubicBezTo>
                    <a:pt x="638" y="491"/>
                    <a:pt x="782" y="473"/>
                    <a:pt x="849" y="457"/>
                  </a:cubicBezTo>
                  <a:cubicBezTo>
                    <a:pt x="852" y="456"/>
                    <a:pt x="855" y="455"/>
                    <a:pt x="858" y="454"/>
                  </a:cubicBezTo>
                  <a:cubicBezTo>
                    <a:pt x="846" y="439"/>
                    <a:pt x="813" y="418"/>
                    <a:pt x="756" y="383"/>
                  </a:cubicBezTo>
                  <a:cubicBezTo>
                    <a:pt x="632" y="309"/>
                    <a:pt x="393" y="176"/>
                    <a:pt x="259" y="102"/>
                  </a:cubicBezTo>
                  <a:cubicBezTo>
                    <a:pt x="126" y="29"/>
                    <a:pt x="102" y="17"/>
                    <a:pt x="70" y="8"/>
                  </a:cubicBezTo>
                  <a:cubicBezTo>
                    <a:pt x="52" y="2"/>
                    <a:pt x="36" y="0"/>
                    <a:pt x="2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Freeform 43">
              <a:extLst>
                <a:ext uri="{FF2B5EF4-FFF2-40B4-BE49-F238E27FC236}">
                  <a16:creationId xmlns:a16="http://schemas.microsoft.com/office/drawing/2014/main" id="{5720A980-83BD-4F62-934F-EAA71C82AB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84675" y="-1604963"/>
              <a:ext cx="1809750" cy="1190625"/>
            </a:xfrm>
            <a:custGeom>
              <a:avLst/>
              <a:gdLst>
                <a:gd name="T0" fmla="*/ 650 w 760"/>
                <a:gd name="T1" fmla="*/ 0 h 500"/>
                <a:gd name="T2" fmla="*/ 596 w 760"/>
                <a:gd name="T3" fmla="*/ 5 h 500"/>
                <a:gd name="T4" fmla="*/ 342 w 760"/>
                <a:gd name="T5" fmla="*/ 53 h 500"/>
                <a:gd name="T6" fmla="*/ 235 w 760"/>
                <a:gd name="T7" fmla="*/ 115 h 500"/>
                <a:gd name="T8" fmla="*/ 220 w 760"/>
                <a:gd name="T9" fmla="*/ 135 h 500"/>
                <a:gd name="T10" fmla="*/ 30 w 760"/>
                <a:gd name="T11" fmla="*/ 434 h 500"/>
                <a:gd name="T12" fmla="*/ 23 w 760"/>
                <a:gd name="T13" fmla="*/ 500 h 500"/>
                <a:gd name="T14" fmla="*/ 106 w 760"/>
                <a:gd name="T15" fmla="*/ 477 h 500"/>
                <a:gd name="T16" fmla="*/ 524 w 760"/>
                <a:gd name="T17" fmla="*/ 305 h 500"/>
                <a:gd name="T18" fmla="*/ 689 w 760"/>
                <a:gd name="T19" fmla="*/ 222 h 500"/>
                <a:gd name="T20" fmla="*/ 753 w 760"/>
                <a:gd name="T21" fmla="*/ 162 h 500"/>
                <a:gd name="T22" fmla="*/ 751 w 760"/>
                <a:gd name="T23" fmla="*/ 119 h 500"/>
                <a:gd name="T24" fmla="*/ 698 w 760"/>
                <a:gd name="T25" fmla="*/ 22 h 500"/>
                <a:gd name="T26" fmla="*/ 650 w 760"/>
                <a:gd name="T27" fmla="*/ 0 h 5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0" h="500">
                  <a:moveTo>
                    <a:pt x="650" y="0"/>
                  </a:moveTo>
                  <a:cubicBezTo>
                    <a:pt x="637" y="0"/>
                    <a:pt x="620" y="2"/>
                    <a:pt x="596" y="5"/>
                  </a:cubicBezTo>
                  <a:cubicBezTo>
                    <a:pt x="529" y="14"/>
                    <a:pt x="412" y="34"/>
                    <a:pt x="342" y="53"/>
                  </a:cubicBezTo>
                  <a:cubicBezTo>
                    <a:pt x="292" y="66"/>
                    <a:pt x="267" y="79"/>
                    <a:pt x="235" y="115"/>
                  </a:cubicBezTo>
                  <a:cubicBezTo>
                    <a:pt x="230" y="121"/>
                    <a:pt x="226" y="128"/>
                    <a:pt x="220" y="135"/>
                  </a:cubicBezTo>
                  <a:cubicBezTo>
                    <a:pt x="163" y="216"/>
                    <a:pt x="71" y="359"/>
                    <a:pt x="30" y="434"/>
                  </a:cubicBezTo>
                  <a:cubicBezTo>
                    <a:pt x="5" y="480"/>
                    <a:pt x="0" y="500"/>
                    <a:pt x="23" y="500"/>
                  </a:cubicBezTo>
                  <a:cubicBezTo>
                    <a:pt x="38" y="500"/>
                    <a:pt x="65" y="492"/>
                    <a:pt x="106" y="477"/>
                  </a:cubicBezTo>
                  <a:cubicBezTo>
                    <a:pt x="211" y="438"/>
                    <a:pt x="411" y="353"/>
                    <a:pt x="524" y="305"/>
                  </a:cubicBezTo>
                  <a:cubicBezTo>
                    <a:pt x="636" y="257"/>
                    <a:pt x="661" y="245"/>
                    <a:pt x="689" y="222"/>
                  </a:cubicBezTo>
                  <a:cubicBezTo>
                    <a:pt x="711" y="205"/>
                    <a:pt x="735" y="182"/>
                    <a:pt x="753" y="162"/>
                  </a:cubicBezTo>
                  <a:cubicBezTo>
                    <a:pt x="760" y="150"/>
                    <a:pt x="759" y="139"/>
                    <a:pt x="751" y="119"/>
                  </a:cubicBezTo>
                  <a:cubicBezTo>
                    <a:pt x="741" y="91"/>
                    <a:pt x="718" y="45"/>
                    <a:pt x="698" y="22"/>
                  </a:cubicBezTo>
                  <a:cubicBezTo>
                    <a:pt x="686" y="7"/>
                    <a:pt x="675" y="0"/>
                    <a:pt x="65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" name="Freeform 44">
              <a:extLst>
                <a:ext uri="{FF2B5EF4-FFF2-40B4-BE49-F238E27FC236}">
                  <a16:creationId xmlns:a16="http://schemas.microsoft.com/office/drawing/2014/main" id="{C253BCD4-9D1C-4A2E-B1DB-9254CC33A006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70338" y="-769938"/>
              <a:ext cx="1820863" cy="1789113"/>
            </a:xfrm>
            <a:custGeom>
              <a:avLst/>
              <a:gdLst>
                <a:gd name="T0" fmla="*/ 753 w 765"/>
                <a:gd name="T1" fmla="*/ 0 h 751"/>
                <a:gd name="T2" fmla="*/ 641 w 765"/>
                <a:gd name="T3" fmla="*/ 36 h 751"/>
                <a:gd name="T4" fmla="*/ 227 w 765"/>
                <a:gd name="T5" fmla="*/ 206 h 751"/>
                <a:gd name="T6" fmla="*/ 71 w 765"/>
                <a:gd name="T7" fmla="*/ 273 h 751"/>
                <a:gd name="T8" fmla="*/ 33 w 765"/>
                <a:gd name="T9" fmla="*/ 292 h 751"/>
                <a:gd name="T10" fmla="*/ 20 w 765"/>
                <a:gd name="T11" fmla="*/ 365 h 751"/>
                <a:gd name="T12" fmla="*/ 1 w 765"/>
                <a:gd name="T13" fmla="*/ 622 h 751"/>
                <a:gd name="T14" fmla="*/ 44 w 765"/>
                <a:gd name="T15" fmla="*/ 718 h 751"/>
                <a:gd name="T16" fmla="*/ 193 w 765"/>
                <a:gd name="T17" fmla="*/ 751 h 751"/>
                <a:gd name="T18" fmla="*/ 193 w 765"/>
                <a:gd name="T19" fmla="*/ 751 h 751"/>
                <a:gd name="T20" fmla="*/ 333 w 765"/>
                <a:gd name="T21" fmla="*/ 642 h 751"/>
                <a:gd name="T22" fmla="*/ 606 w 765"/>
                <a:gd name="T23" fmla="*/ 282 h 751"/>
                <a:gd name="T24" fmla="*/ 719 w 765"/>
                <a:gd name="T25" fmla="*/ 119 h 751"/>
                <a:gd name="T26" fmla="*/ 764 w 765"/>
                <a:gd name="T27" fmla="*/ 14 h 751"/>
                <a:gd name="T28" fmla="*/ 753 w 765"/>
                <a:gd name="T29" fmla="*/ 0 h 7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65" h="751">
                  <a:moveTo>
                    <a:pt x="753" y="0"/>
                  </a:moveTo>
                  <a:cubicBezTo>
                    <a:pt x="738" y="0"/>
                    <a:pt x="705" y="11"/>
                    <a:pt x="641" y="36"/>
                  </a:cubicBezTo>
                  <a:cubicBezTo>
                    <a:pt x="534" y="78"/>
                    <a:pt x="337" y="160"/>
                    <a:pt x="227" y="206"/>
                  </a:cubicBezTo>
                  <a:cubicBezTo>
                    <a:pt x="117" y="253"/>
                    <a:pt x="96" y="262"/>
                    <a:pt x="71" y="273"/>
                  </a:cubicBezTo>
                  <a:cubicBezTo>
                    <a:pt x="56" y="280"/>
                    <a:pt x="43" y="286"/>
                    <a:pt x="33" y="292"/>
                  </a:cubicBezTo>
                  <a:cubicBezTo>
                    <a:pt x="29" y="305"/>
                    <a:pt x="25" y="327"/>
                    <a:pt x="20" y="365"/>
                  </a:cubicBezTo>
                  <a:cubicBezTo>
                    <a:pt x="12" y="434"/>
                    <a:pt x="2" y="554"/>
                    <a:pt x="1" y="622"/>
                  </a:cubicBezTo>
                  <a:cubicBezTo>
                    <a:pt x="0" y="689"/>
                    <a:pt x="7" y="702"/>
                    <a:pt x="44" y="718"/>
                  </a:cubicBezTo>
                  <a:cubicBezTo>
                    <a:pt x="81" y="733"/>
                    <a:pt x="148" y="751"/>
                    <a:pt x="193" y="751"/>
                  </a:cubicBezTo>
                  <a:cubicBezTo>
                    <a:pt x="193" y="751"/>
                    <a:pt x="193" y="751"/>
                    <a:pt x="193" y="751"/>
                  </a:cubicBezTo>
                  <a:cubicBezTo>
                    <a:pt x="236" y="750"/>
                    <a:pt x="259" y="733"/>
                    <a:pt x="333" y="642"/>
                  </a:cubicBezTo>
                  <a:cubicBezTo>
                    <a:pt x="414" y="540"/>
                    <a:pt x="535" y="378"/>
                    <a:pt x="606" y="282"/>
                  </a:cubicBezTo>
                  <a:cubicBezTo>
                    <a:pt x="682" y="179"/>
                    <a:pt x="699" y="155"/>
                    <a:pt x="719" y="119"/>
                  </a:cubicBezTo>
                  <a:cubicBezTo>
                    <a:pt x="739" y="84"/>
                    <a:pt x="762" y="37"/>
                    <a:pt x="764" y="14"/>
                  </a:cubicBezTo>
                  <a:cubicBezTo>
                    <a:pt x="765" y="5"/>
                    <a:pt x="763" y="0"/>
                    <a:pt x="75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" name="Freeform 45">
              <a:extLst>
                <a:ext uri="{FF2B5EF4-FFF2-40B4-BE49-F238E27FC236}">
                  <a16:creationId xmlns:a16="http://schemas.microsoft.com/office/drawing/2014/main" id="{D9387CA8-B71D-4066-B84C-2D62B93562A4}"/>
                </a:ext>
              </a:extLst>
            </p:cNvPr>
            <p:cNvSpPr>
              <a:spLocks/>
            </p:cNvSpPr>
            <p:nvPr/>
          </p:nvSpPr>
          <p:spPr bwMode="auto">
            <a:xfrm>
              <a:off x="17365663" y="-155575"/>
              <a:ext cx="1206500" cy="1531938"/>
            </a:xfrm>
            <a:custGeom>
              <a:avLst/>
              <a:gdLst>
                <a:gd name="T0" fmla="*/ 403 w 507"/>
                <a:gd name="T1" fmla="*/ 0 h 643"/>
                <a:gd name="T2" fmla="*/ 328 w 507"/>
                <a:gd name="T3" fmla="*/ 65 h 643"/>
                <a:gd name="T4" fmla="*/ 284 w 507"/>
                <a:gd name="T5" fmla="*/ 119 h 643"/>
                <a:gd name="T6" fmla="*/ 75 w 507"/>
                <a:gd name="T7" fmla="*/ 399 h 643"/>
                <a:gd name="T8" fmla="*/ 38 w 507"/>
                <a:gd name="T9" fmla="*/ 547 h 643"/>
                <a:gd name="T10" fmla="*/ 206 w 507"/>
                <a:gd name="T11" fmla="*/ 624 h 643"/>
                <a:gd name="T12" fmla="*/ 283 w 507"/>
                <a:gd name="T13" fmla="*/ 643 h 643"/>
                <a:gd name="T14" fmla="*/ 309 w 507"/>
                <a:gd name="T15" fmla="*/ 641 h 643"/>
                <a:gd name="T16" fmla="*/ 450 w 507"/>
                <a:gd name="T17" fmla="*/ 616 h 643"/>
                <a:gd name="T18" fmla="*/ 500 w 507"/>
                <a:gd name="T19" fmla="*/ 600 h 643"/>
                <a:gd name="T20" fmla="*/ 503 w 507"/>
                <a:gd name="T21" fmla="*/ 594 h 643"/>
                <a:gd name="T22" fmla="*/ 493 w 507"/>
                <a:gd name="T23" fmla="*/ 454 h 643"/>
                <a:gd name="T24" fmla="*/ 439 w 507"/>
                <a:gd name="T25" fmla="*/ 71 h 643"/>
                <a:gd name="T26" fmla="*/ 403 w 507"/>
                <a:gd name="T27" fmla="*/ 0 h 6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07" h="643">
                  <a:moveTo>
                    <a:pt x="403" y="0"/>
                  </a:moveTo>
                  <a:cubicBezTo>
                    <a:pt x="387" y="0"/>
                    <a:pt x="365" y="22"/>
                    <a:pt x="328" y="65"/>
                  </a:cubicBezTo>
                  <a:cubicBezTo>
                    <a:pt x="315" y="81"/>
                    <a:pt x="300" y="99"/>
                    <a:pt x="284" y="119"/>
                  </a:cubicBezTo>
                  <a:cubicBezTo>
                    <a:pt x="212" y="210"/>
                    <a:pt x="126" y="326"/>
                    <a:pt x="75" y="399"/>
                  </a:cubicBezTo>
                  <a:cubicBezTo>
                    <a:pt x="6" y="498"/>
                    <a:pt x="0" y="520"/>
                    <a:pt x="38" y="547"/>
                  </a:cubicBezTo>
                  <a:cubicBezTo>
                    <a:pt x="76" y="573"/>
                    <a:pt x="158" y="606"/>
                    <a:pt x="206" y="624"/>
                  </a:cubicBezTo>
                  <a:cubicBezTo>
                    <a:pt x="242" y="638"/>
                    <a:pt x="260" y="643"/>
                    <a:pt x="283" y="643"/>
                  </a:cubicBezTo>
                  <a:cubicBezTo>
                    <a:pt x="291" y="643"/>
                    <a:pt x="299" y="642"/>
                    <a:pt x="309" y="641"/>
                  </a:cubicBezTo>
                  <a:cubicBezTo>
                    <a:pt x="349" y="637"/>
                    <a:pt x="414" y="624"/>
                    <a:pt x="450" y="616"/>
                  </a:cubicBezTo>
                  <a:cubicBezTo>
                    <a:pt x="480" y="609"/>
                    <a:pt x="492" y="605"/>
                    <a:pt x="500" y="600"/>
                  </a:cubicBezTo>
                  <a:cubicBezTo>
                    <a:pt x="501" y="598"/>
                    <a:pt x="502" y="596"/>
                    <a:pt x="503" y="594"/>
                  </a:cubicBezTo>
                  <a:cubicBezTo>
                    <a:pt x="507" y="578"/>
                    <a:pt x="505" y="557"/>
                    <a:pt x="493" y="454"/>
                  </a:cubicBezTo>
                  <a:cubicBezTo>
                    <a:pt x="481" y="351"/>
                    <a:pt x="458" y="165"/>
                    <a:pt x="439" y="71"/>
                  </a:cubicBezTo>
                  <a:cubicBezTo>
                    <a:pt x="429" y="24"/>
                    <a:pt x="420" y="0"/>
                    <a:pt x="40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" name="Freeform 46">
              <a:extLst>
                <a:ext uri="{FF2B5EF4-FFF2-40B4-BE49-F238E27FC236}">
                  <a16:creationId xmlns:a16="http://schemas.microsoft.com/office/drawing/2014/main" id="{D629C53B-889E-4A8D-92F1-7FD0C9FD561D}"/>
                </a:ext>
              </a:extLst>
            </p:cNvPr>
            <p:cNvSpPr>
              <a:spLocks/>
            </p:cNvSpPr>
            <p:nvPr/>
          </p:nvSpPr>
          <p:spPr bwMode="auto">
            <a:xfrm>
              <a:off x="16463963" y="-1447800"/>
              <a:ext cx="1114425" cy="1258888"/>
            </a:xfrm>
            <a:custGeom>
              <a:avLst/>
              <a:gdLst>
                <a:gd name="T0" fmla="*/ 283 w 468"/>
                <a:gd name="T1" fmla="*/ 0 h 529"/>
                <a:gd name="T2" fmla="*/ 74 w 468"/>
                <a:gd name="T3" fmla="*/ 10 h 529"/>
                <a:gd name="T4" fmla="*/ 5 w 468"/>
                <a:gd name="T5" fmla="*/ 24 h 529"/>
                <a:gd name="T6" fmla="*/ 1 w 468"/>
                <a:gd name="T7" fmla="*/ 56 h 529"/>
                <a:gd name="T8" fmla="*/ 15 w 468"/>
                <a:gd name="T9" fmla="*/ 288 h 529"/>
                <a:gd name="T10" fmla="*/ 35 w 468"/>
                <a:gd name="T11" fmla="*/ 400 h 529"/>
                <a:gd name="T12" fmla="*/ 83 w 468"/>
                <a:gd name="T13" fmla="*/ 503 h 529"/>
                <a:gd name="T14" fmla="*/ 108 w 468"/>
                <a:gd name="T15" fmla="*/ 529 h 529"/>
                <a:gd name="T16" fmla="*/ 116 w 468"/>
                <a:gd name="T17" fmla="*/ 527 h 529"/>
                <a:gd name="T18" fmla="*/ 166 w 468"/>
                <a:gd name="T19" fmla="*/ 499 h 529"/>
                <a:gd name="T20" fmla="*/ 173 w 468"/>
                <a:gd name="T21" fmla="*/ 493 h 529"/>
                <a:gd name="T22" fmla="*/ 223 w 468"/>
                <a:gd name="T23" fmla="*/ 418 h 529"/>
                <a:gd name="T24" fmla="*/ 422 w 468"/>
                <a:gd name="T25" fmla="*/ 106 h 529"/>
                <a:gd name="T26" fmla="*/ 385 w 468"/>
                <a:gd name="T27" fmla="*/ 4 h 529"/>
                <a:gd name="T28" fmla="*/ 283 w 468"/>
                <a:gd name="T29" fmla="*/ 0 h 5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68" h="529">
                  <a:moveTo>
                    <a:pt x="283" y="0"/>
                  </a:moveTo>
                  <a:cubicBezTo>
                    <a:pt x="211" y="0"/>
                    <a:pt x="128" y="4"/>
                    <a:pt x="74" y="10"/>
                  </a:cubicBezTo>
                  <a:cubicBezTo>
                    <a:pt x="42" y="13"/>
                    <a:pt x="20" y="17"/>
                    <a:pt x="5" y="24"/>
                  </a:cubicBezTo>
                  <a:cubicBezTo>
                    <a:pt x="3" y="33"/>
                    <a:pt x="2" y="43"/>
                    <a:pt x="1" y="56"/>
                  </a:cubicBezTo>
                  <a:cubicBezTo>
                    <a:pt x="0" y="116"/>
                    <a:pt x="9" y="225"/>
                    <a:pt x="15" y="288"/>
                  </a:cubicBezTo>
                  <a:cubicBezTo>
                    <a:pt x="21" y="351"/>
                    <a:pt x="23" y="368"/>
                    <a:pt x="35" y="400"/>
                  </a:cubicBezTo>
                  <a:cubicBezTo>
                    <a:pt x="47" y="431"/>
                    <a:pt x="69" y="478"/>
                    <a:pt x="83" y="503"/>
                  </a:cubicBezTo>
                  <a:cubicBezTo>
                    <a:pt x="94" y="522"/>
                    <a:pt x="100" y="529"/>
                    <a:pt x="108" y="529"/>
                  </a:cubicBezTo>
                  <a:cubicBezTo>
                    <a:pt x="110" y="529"/>
                    <a:pt x="113" y="528"/>
                    <a:pt x="116" y="527"/>
                  </a:cubicBezTo>
                  <a:cubicBezTo>
                    <a:pt x="129" y="524"/>
                    <a:pt x="150" y="513"/>
                    <a:pt x="166" y="499"/>
                  </a:cubicBezTo>
                  <a:cubicBezTo>
                    <a:pt x="168" y="497"/>
                    <a:pt x="171" y="495"/>
                    <a:pt x="173" y="493"/>
                  </a:cubicBezTo>
                  <a:cubicBezTo>
                    <a:pt x="184" y="476"/>
                    <a:pt x="200" y="453"/>
                    <a:pt x="223" y="418"/>
                  </a:cubicBezTo>
                  <a:cubicBezTo>
                    <a:pt x="278" y="335"/>
                    <a:pt x="376" y="187"/>
                    <a:pt x="422" y="106"/>
                  </a:cubicBezTo>
                  <a:cubicBezTo>
                    <a:pt x="468" y="24"/>
                    <a:pt x="461" y="12"/>
                    <a:pt x="385" y="4"/>
                  </a:cubicBezTo>
                  <a:cubicBezTo>
                    <a:pt x="358" y="1"/>
                    <a:pt x="322" y="0"/>
                    <a:pt x="28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" name="Freeform 47">
              <a:extLst>
                <a:ext uri="{FF2B5EF4-FFF2-40B4-BE49-F238E27FC236}">
                  <a16:creationId xmlns:a16="http://schemas.microsoft.com/office/drawing/2014/main" id="{0BECD4B7-7BF7-48BB-96EE-86C4BE00F7A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993600" y="2938463"/>
              <a:ext cx="1370013" cy="1030288"/>
            </a:xfrm>
            <a:custGeom>
              <a:avLst/>
              <a:gdLst>
                <a:gd name="T0" fmla="*/ 0 w 575"/>
                <a:gd name="T1" fmla="*/ 0 h 433"/>
                <a:gd name="T2" fmla="*/ 58 w 575"/>
                <a:gd name="T3" fmla="*/ 51 h 433"/>
                <a:gd name="T4" fmla="*/ 188 w 575"/>
                <a:gd name="T5" fmla="*/ 156 h 433"/>
                <a:gd name="T6" fmla="*/ 493 w 575"/>
                <a:gd name="T7" fmla="*/ 389 h 433"/>
                <a:gd name="T8" fmla="*/ 568 w 575"/>
                <a:gd name="T9" fmla="*/ 433 h 433"/>
                <a:gd name="T10" fmla="*/ 569 w 575"/>
                <a:gd name="T11" fmla="*/ 429 h 433"/>
                <a:gd name="T12" fmla="*/ 575 w 575"/>
                <a:gd name="T13" fmla="*/ 324 h 433"/>
                <a:gd name="T14" fmla="*/ 569 w 575"/>
                <a:gd name="T15" fmla="*/ 214 h 433"/>
                <a:gd name="T16" fmla="*/ 438 w 575"/>
                <a:gd name="T17" fmla="*/ 109 h 433"/>
                <a:gd name="T18" fmla="*/ 47 w 575"/>
                <a:gd name="T19" fmla="*/ 10 h 433"/>
                <a:gd name="T20" fmla="*/ 0 w 575"/>
                <a:gd name="T21" fmla="*/ 0 h 4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75" h="433">
                  <a:moveTo>
                    <a:pt x="0" y="0"/>
                  </a:moveTo>
                  <a:cubicBezTo>
                    <a:pt x="18" y="16"/>
                    <a:pt x="40" y="36"/>
                    <a:pt x="58" y="51"/>
                  </a:cubicBezTo>
                  <a:cubicBezTo>
                    <a:pt x="88" y="77"/>
                    <a:pt x="107" y="92"/>
                    <a:pt x="188" y="156"/>
                  </a:cubicBezTo>
                  <a:cubicBezTo>
                    <a:pt x="270" y="219"/>
                    <a:pt x="414" y="332"/>
                    <a:pt x="493" y="389"/>
                  </a:cubicBezTo>
                  <a:cubicBezTo>
                    <a:pt x="531" y="416"/>
                    <a:pt x="553" y="430"/>
                    <a:pt x="568" y="433"/>
                  </a:cubicBezTo>
                  <a:cubicBezTo>
                    <a:pt x="568" y="431"/>
                    <a:pt x="569" y="430"/>
                    <a:pt x="569" y="429"/>
                  </a:cubicBezTo>
                  <a:cubicBezTo>
                    <a:pt x="573" y="403"/>
                    <a:pt x="575" y="364"/>
                    <a:pt x="575" y="324"/>
                  </a:cubicBezTo>
                  <a:cubicBezTo>
                    <a:pt x="575" y="284"/>
                    <a:pt x="573" y="244"/>
                    <a:pt x="569" y="214"/>
                  </a:cubicBezTo>
                  <a:cubicBezTo>
                    <a:pt x="560" y="155"/>
                    <a:pt x="541" y="141"/>
                    <a:pt x="438" y="109"/>
                  </a:cubicBezTo>
                  <a:cubicBezTo>
                    <a:pt x="336" y="77"/>
                    <a:pt x="148" y="32"/>
                    <a:pt x="47" y="10"/>
                  </a:cubicBezTo>
                  <a:cubicBezTo>
                    <a:pt x="28" y="6"/>
                    <a:pt x="13" y="3"/>
                    <a:pt x="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" name="Freeform 48">
              <a:extLst>
                <a:ext uri="{FF2B5EF4-FFF2-40B4-BE49-F238E27FC236}">
                  <a16:creationId xmlns:a16="http://schemas.microsoft.com/office/drawing/2014/main" id="{D24B8B93-7F99-45CC-90A0-0FDD89452E8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96350" y="225425"/>
              <a:ext cx="973138" cy="1536700"/>
            </a:xfrm>
            <a:custGeom>
              <a:avLst/>
              <a:gdLst>
                <a:gd name="T0" fmla="*/ 267 w 409"/>
                <a:gd name="T1" fmla="*/ 0 h 645"/>
                <a:gd name="T2" fmla="*/ 249 w 409"/>
                <a:gd name="T3" fmla="*/ 10 h 645"/>
                <a:gd name="T4" fmla="*/ 239 w 409"/>
                <a:gd name="T5" fmla="*/ 25 h 645"/>
                <a:gd name="T6" fmla="*/ 48 w 409"/>
                <a:gd name="T7" fmla="*/ 358 h 645"/>
                <a:gd name="T8" fmla="*/ 40 w 409"/>
                <a:gd name="T9" fmla="*/ 508 h 645"/>
                <a:gd name="T10" fmla="*/ 205 w 409"/>
                <a:gd name="T11" fmla="*/ 622 h 645"/>
                <a:gd name="T12" fmla="*/ 263 w 409"/>
                <a:gd name="T13" fmla="*/ 645 h 645"/>
                <a:gd name="T14" fmla="*/ 298 w 409"/>
                <a:gd name="T15" fmla="*/ 634 h 645"/>
                <a:gd name="T16" fmla="*/ 400 w 409"/>
                <a:gd name="T17" fmla="*/ 564 h 645"/>
                <a:gd name="T18" fmla="*/ 392 w 409"/>
                <a:gd name="T19" fmla="*/ 438 h 645"/>
                <a:gd name="T20" fmla="*/ 305 w 409"/>
                <a:gd name="T21" fmla="*/ 69 h 645"/>
                <a:gd name="T22" fmla="*/ 267 w 409"/>
                <a:gd name="T23" fmla="*/ 0 h 6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09" h="645">
                  <a:moveTo>
                    <a:pt x="267" y="0"/>
                  </a:moveTo>
                  <a:cubicBezTo>
                    <a:pt x="261" y="0"/>
                    <a:pt x="256" y="4"/>
                    <a:pt x="249" y="10"/>
                  </a:cubicBezTo>
                  <a:cubicBezTo>
                    <a:pt x="246" y="15"/>
                    <a:pt x="242" y="19"/>
                    <a:pt x="239" y="25"/>
                  </a:cubicBezTo>
                  <a:cubicBezTo>
                    <a:pt x="186" y="105"/>
                    <a:pt x="95" y="267"/>
                    <a:pt x="48" y="358"/>
                  </a:cubicBezTo>
                  <a:cubicBezTo>
                    <a:pt x="2" y="450"/>
                    <a:pt x="0" y="471"/>
                    <a:pt x="40" y="508"/>
                  </a:cubicBezTo>
                  <a:cubicBezTo>
                    <a:pt x="79" y="544"/>
                    <a:pt x="159" y="596"/>
                    <a:pt x="205" y="622"/>
                  </a:cubicBezTo>
                  <a:cubicBezTo>
                    <a:pt x="232" y="638"/>
                    <a:pt x="248" y="645"/>
                    <a:pt x="263" y="645"/>
                  </a:cubicBezTo>
                  <a:cubicBezTo>
                    <a:pt x="274" y="645"/>
                    <a:pt x="284" y="641"/>
                    <a:pt x="298" y="634"/>
                  </a:cubicBezTo>
                  <a:cubicBezTo>
                    <a:pt x="327" y="619"/>
                    <a:pt x="372" y="590"/>
                    <a:pt x="400" y="564"/>
                  </a:cubicBezTo>
                  <a:cubicBezTo>
                    <a:pt x="409" y="542"/>
                    <a:pt x="406" y="511"/>
                    <a:pt x="392" y="438"/>
                  </a:cubicBezTo>
                  <a:cubicBezTo>
                    <a:pt x="374" y="338"/>
                    <a:pt x="333" y="159"/>
                    <a:pt x="305" y="69"/>
                  </a:cubicBezTo>
                  <a:cubicBezTo>
                    <a:pt x="291" y="23"/>
                    <a:pt x="281" y="0"/>
                    <a:pt x="26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" name="Freeform 49">
              <a:extLst>
                <a:ext uri="{FF2B5EF4-FFF2-40B4-BE49-F238E27FC236}">
                  <a16:creationId xmlns:a16="http://schemas.microsoft.com/office/drawing/2014/main" id="{9DDD6E3F-03A1-41A0-87A1-DA3FB46316C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31625" y="-1855788"/>
              <a:ext cx="1890713" cy="1833563"/>
            </a:xfrm>
            <a:custGeom>
              <a:avLst/>
              <a:gdLst>
                <a:gd name="T0" fmla="*/ 740 w 794"/>
                <a:gd name="T1" fmla="*/ 0 h 770"/>
                <a:gd name="T2" fmla="*/ 734 w 794"/>
                <a:gd name="T3" fmla="*/ 0 h 770"/>
                <a:gd name="T4" fmla="*/ 568 w 794"/>
                <a:gd name="T5" fmla="*/ 24 h 770"/>
                <a:gd name="T6" fmla="*/ 112 w 794"/>
                <a:gd name="T7" fmla="*/ 105 h 770"/>
                <a:gd name="T8" fmla="*/ 6 w 794"/>
                <a:gd name="T9" fmla="*/ 142 h 770"/>
                <a:gd name="T10" fmla="*/ 0 w 794"/>
                <a:gd name="T11" fmla="*/ 189 h 770"/>
                <a:gd name="T12" fmla="*/ 41 w 794"/>
                <a:gd name="T13" fmla="*/ 460 h 770"/>
                <a:gd name="T14" fmla="*/ 94 w 794"/>
                <a:gd name="T15" fmla="*/ 596 h 770"/>
                <a:gd name="T16" fmla="*/ 212 w 794"/>
                <a:gd name="T17" fmla="*/ 736 h 770"/>
                <a:gd name="T18" fmla="*/ 281 w 794"/>
                <a:gd name="T19" fmla="*/ 770 h 770"/>
                <a:gd name="T20" fmla="*/ 317 w 794"/>
                <a:gd name="T21" fmla="*/ 767 h 770"/>
                <a:gd name="T22" fmla="*/ 512 w 794"/>
                <a:gd name="T23" fmla="*/ 721 h 770"/>
                <a:gd name="T24" fmla="*/ 611 w 794"/>
                <a:gd name="T25" fmla="*/ 688 h 770"/>
                <a:gd name="T26" fmla="*/ 710 w 794"/>
                <a:gd name="T27" fmla="*/ 637 h 770"/>
                <a:gd name="T28" fmla="*/ 746 w 794"/>
                <a:gd name="T29" fmla="*/ 611 h 770"/>
                <a:gd name="T30" fmla="*/ 777 w 794"/>
                <a:gd name="T31" fmla="*/ 560 h 770"/>
                <a:gd name="T32" fmla="*/ 792 w 794"/>
                <a:gd name="T33" fmla="*/ 432 h 770"/>
                <a:gd name="T34" fmla="*/ 792 w 794"/>
                <a:gd name="T35" fmla="*/ 119 h 770"/>
                <a:gd name="T36" fmla="*/ 777 w 794"/>
                <a:gd name="T37" fmla="*/ 11 h 770"/>
                <a:gd name="T38" fmla="*/ 740 w 794"/>
                <a:gd name="T39" fmla="*/ 0 h 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94" h="770">
                  <a:moveTo>
                    <a:pt x="740" y="0"/>
                  </a:moveTo>
                  <a:cubicBezTo>
                    <a:pt x="738" y="0"/>
                    <a:pt x="736" y="0"/>
                    <a:pt x="734" y="0"/>
                  </a:cubicBezTo>
                  <a:cubicBezTo>
                    <a:pt x="714" y="1"/>
                    <a:pt x="688" y="5"/>
                    <a:pt x="568" y="24"/>
                  </a:cubicBezTo>
                  <a:cubicBezTo>
                    <a:pt x="447" y="43"/>
                    <a:pt x="231" y="78"/>
                    <a:pt x="112" y="105"/>
                  </a:cubicBezTo>
                  <a:cubicBezTo>
                    <a:pt x="59" y="117"/>
                    <a:pt x="27" y="128"/>
                    <a:pt x="6" y="142"/>
                  </a:cubicBezTo>
                  <a:cubicBezTo>
                    <a:pt x="1" y="155"/>
                    <a:pt x="0" y="170"/>
                    <a:pt x="0" y="189"/>
                  </a:cubicBezTo>
                  <a:cubicBezTo>
                    <a:pt x="2" y="261"/>
                    <a:pt x="25" y="386"/>
                    <a:pt x="41" y="460"/>
                  </a:cubicBezTo>
                  <a:cubicBezTo>
                    <a:pt x="56" y="533"/>
                    <a:pt x="64" y="554"/>
                    <a:pt x="94" y="596"/>
                  </a:cubicBezTo>
                  <a:cubicBezTo>
                    <a:pt x="124" y="638"/>
                    <a:pt x="177" y="701"/>
                    <a:pt x="212" y="736"/>
                  </a:cubicBezTo>
                  <a:cubicBezTo>
                    <a:pt x="238" y="761"/>
                    <a:pt x="253" y="770"/>
                    <a:pt x="281" y="770"/>
                  </a:cubicBezTo>
                  <a:cubicBezTo>
                    <a:pt x="291" y="770"/>
                    <a:pt x="302" y="769"/>
                    <a:pt x="317" y="767"/>
                  </a:cubicBezTo>
                  <a:cubicBezTo>
                    <a:pt x="370" y="758"/>
                    <a:pt x="460" y="735"/>
                    <a:pt x="512" y="721"/>
                  </a:cubicBezTo>
                  <a:cubicBezTo>
                    <a:pt x="565" y="707"/>
                    <a:pt x="581" y="702"/>
                    <a:pt x="611" y="688"/>
                  </a:cubicBezTo>
                  <a:cubicBezTo>
                    <a:pt x="640" y="675"/>
                    <a:pt x="684" y="652"/>
                    <a:pt x="710" y="637"/>
                  </a:cubicBezTo>
                  <a:cubicBezTo>
                    <a:pt x="728" y="627"/>
                    <a:pt x="737" y="620"/>
                    <a:pt x="746" y="611"/>
                  </a:cubicBezTo>
                  <a:cubicBezTo>
                    <a:pt x="757" y="595"/>
                    <a:pt x="769" y="576"/>
                    <a:pt x="777" y="560"/>
                  </a:cubicBezTo>
                  <a:cubicBezTo>
                    <a:pt x="788" y="536"/>
                    <a:pt x="791" y="516"/>
                    <a:pt x="792" y="432"/>
                  </a:cubicBezTo>
                  <a:cubicBezTo>
                    <a:pt x="793" y="348"/>
                    <a:pt x="794" y="201"/>
                    <a:pt x="792" y="119"/>
                  </a:cubicBezTo>
                  <a:cubicBezTo>
                    <a:pt x="790" y="37"/>
                    <a:pt x="787" y="21"/>
                    <a:pt x="777" y="11"/>
                  </a:cubicBezTo>
                  <a:cubicBezTo>
                    <a:pt x="769" y="3"/>
                    <a:pt x="757" y="0"/>
                    <a:pt x="74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" name="Freeform 50">
              <a:extLst>
                <a:ext uri="{FF2B5EF4-FFF2-40B4-BE49-F238E27FC236}">
                  <a16:creationId xmlns:a16="http://schemas.microsoft.com/office/drawing/2014/main" id="{987F5C45-EDC4-4162-B7D1-3E50C8BD8F1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79350" y="4411663"/>
              <a:ext cx="1041400" cy="276225"/>
            </a:xfrm>
            <a:custGeom>
              <a:avLst/>
              <a:gdLst>
                <a:gd name="T0" fmla="*/ 374 w 437"/>
                <a:gd name="T1" fmla="*/ 0 h 116"/>
                <a:gd name="T2" fmla="*/ 355 w 437"/>
                <a:gd name="T3" fmla="*/ 2 h 116"/>
                <a:gd name="T4" fmla="*/ 103 w 437"/>
                <a:gd name="T5" fmla="*/ 63 h 116"/>
                <a:gd name="T6" fmla="*/ 7 w 437"/>
                <a:gd name="T7" fmla="*/ 100 h 116"/>
                <a:gd name="T8" fmla="*/ 5 w 437"/>
                <a:gd name="T9" fmla="*/ 102 h 116"/>
                <a:gd name="T10" fmla="*/ 0 w 437"/>
                <a:gd name="T11" fmla="*/ 116 h 116"/>
                <a:gd name="T12" fmla="*/ 437 w 437"/>
                <a:gd name="T13" fmla="*/ 116 h 116"/>
                <a:gd name="T14" fmla="*/ 374 w 437"/>
                <a:gd name="T15" fmla="*/ 0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37" h="116">
                  <a:moveTo>
                    <a:pt x="374" y="0"/>
                  </a:moveTo>
                  <a:cubicBezTo>
                    <a:pt x="368" y="0"/>
                    <a:pt x="362" y="1"/>
                    <a:pt x="355" y="2"/>
                  </a:cubicBezTo>
                  <a:cubicBezTo>
                    <a:pt x="289" y="9"/>
                    <a:pt x="169" y="43"/>
                    <a:pt x="103" y="63"/>
                  </a:cubicBezTo>
                  <a:cubicBezTo>
                    <a:pt x="36" y="83"/>
                    <a:pt x="24" y="87"/>
                    <a:pt x="7" y="100"/>
                  </a:cubicBezTo>
                  <a:cubicBezTo>
                    <a:pt x="7" y="101"/>
                    <a:pt x="6" y="102"/>
                    <a:pt x="5" y="102"/>
                  </a:cubicBezTo>
                  <a:cubicBezTo>
                    <a:pt x="3" y="107"/>
                    <a:pt x="1" y="111"/>
                    <a:pt x="0" y="116"/>
                  </a:cubicBezTo>
                  <a:cubicBezTo>
                    <a:pt x="437" y="116"/>
                    <a:pt x="437" y="116"/>
                    <a:pt x="437" y="116"/>
                  </a:cubicBezTo>
                  <a:cubicBezTo>
                    <a:pt x="432" y="25"/>
                    <a:pt x="419" y="0"/>
                    <a:pt x="37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" name="Freeform 51">
              <a:extLst>
                <a:ext uri="{FF2B5EF4-FFF2-40B4-BE49-F238E27FC236}">
                  <a16:creationId xmlns:a16="http://schemas.microsoft.com/office/drawing/2014/main" id="{2DEBD3EF-02B3-4F36-A8CE-0769B9C373CF}"/>
                </a:ext>
              </a:extLst>
            </p:cNvPr>
            <p:cNvSpPr>
              <a:spLocks/>
            </p:cNvSpPr>
            <p:nvPr/>
          </p:nvSpPr>
          <p:spPr bwMode="auto">
            <a:xfrm>
              <a:off x="24064913" y="3657600"/>
              <a:ext cx="1169988" cy="1030288"/>
            </a:xfrm>
            <a:custGeom>
              <a:avLst/>
              <a:gdLst>
                <a:gd name="T0" fmla="*/ 32 w 491"/>
                <a:gd name="T1" fmla="*/ 0 h 433"/>
                <a:gd name="T2" fmla="*/ 23 w 491"/>
                <a:gd name="T3" fmla="*/ 2 h 433"/>
                <a:gd name="T4" fmla="*/ 13 w 491"/>
                <a:gd name="T5" fmla="*/ 8 h 433"/>
                <a:gd name="T6" fmla="*/ 8 w 491"/>
                <a:gd name="T7" fmla="*/ 20 h 433"/>
                <a:gd name="T8" fmla="*/ 19 w 491"/>
                <a:gd name="T9" fmla="*/ 150 h 433"/>
                <a:gd name="T10" fmla="*/ 80 w 491"/>
                <a:gd name="T11" fmla="*/ 433 h 433"/>
                <a:gd name="T12" fmla="*/ 470 w 491"/>
                <a:gd name="T13" fmla="*/ 433 h 433"/>
                <a:gd name="T14" fmla="*/ 480 w 491"/>
                <a:gd name="T15" fmla="*/ 424 h 433"/>
                <a:gd name="T16" fmla="*/ 482 w 491"/>
                <a:gd name="T17" fmla="*/ 422 h 433"/>
                <a:gd name="T18" fmla="*/ 488 w 491"/>
                <a:gd name="T19" fmla="*/ 406 h 433"/>
                <a:gd name="T20" fmla="*/ 407 w 491"/>
                <a:gd name="T21" fmla="*/ 309 h 433"/>
                <a:gd name="T22" fmla="*/ 129 w 491"/>
                <a:gd name="T23" fmla="*/ 66 h 433"/>
                <a:gd name="T24" fmla="*/ 32 w 491"/>
                <a:gd name="T25" fmla="*/ 0 h 4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91" h="433">
                  <a:moveTo>
                    <a:pt x="32" y="0"/>
                  </a:moveTo>
                  <a:cubicBezTo>
                    <a:pt x="29" y="0"/>
                    <a:pt x="26" y="0"/>
                    <a:pt x="23" y="2"/>
                  </a:cubicBezTo>
                  <a:cubicBezTo>
                    <a:pt x="20" y="3"/>
                    <a:pt x="17" y="5"/>
                    <a:pt x="13" y="8"/>
                  </a:cubicBezTo>
                  <a:cubicBezTo>
                    <a:pt x="11" y="12"/>
                    <a:pt x="9" y="16"/>
                    <a:pt x="8" y="20"/>
                  </a:cubicBezTo>
                  <a:cubicBezTo>
                    <a:pt x="0" y="41"/>
                    <a:pt x="1" y="60"/>
                    <a:pt x="19" y="150"/>
                  </a:cubicBezTo>
                  <a:cubicBezTo>
                    <a:pt x="33" y="223"/>
                    <a:pt x="59" y="344"/>
                    <a:pt x="80" y="433"/>
                  </a:cubicBezTo>
                  <a:cubicBezTo>
                    <a:pt x="470" y="433"/>
                    <a:pt x="470" y="433"/>
                    <a:pt x="470" y="433"/>
                  </a:cubicBezTo>
                  <a:cubicBezTo>
                    <a:pt x="473" y="430"/>
                    <a:pt x="476" y="427"/>
                    <a:pt x="480" y="424"/>
                  </a:cubicBezTo>
                  <a:cubicBezTo>
                    <a:pt x="481" y="423"/>
                    <a:pt x="482" y="422"/>
                    <a:pt x="482" y="422"/>
                  </a:cubicBezTo>
                  <a:cubicBezTo>
                    <a:pt x="485" y="416"/>
                    <a:pt x="487" y="411"/>
                    <a:pt x="488" y="406"/>
                  </a:cubicBezTo>
                  <a:cubicBezTo>
                    <a:pt x="491" y="389"/>
                    <a:pt x="478" y="374"/>
                    <a:pt x="407" y="309"/>
                  </a:cubicBezTo>
                  <a:cubicBezTo>
                    <a:pt x="335" y="243"/>
                    <a:pt x="203" y="128"/>
                    <a:pt x="129" y="66"/>
                  </a:cubicBezTo>
                  <a:cubicBezTo>
                    <a:pt x="69" y="15"/>
                    <a:pt x="47" y="0"/>
                    <a:pt x="3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" name="Freeform 52">
              <a:extLst>
                <a:ext uri="{FF2B5EF4-FFF2-40B4-BE49-F238E27FC236}">
                  <a16:creationId xmlns:a16="http://schemas.microsoft.com/office/drawing/2014/main" id="{82E8BBBF-3323-4238-B231-8C5E2B6F84E8}"/>
                </a:ext>
              </a:extLst>
            </p:cNvPr>
            <p:cNvSpPr>
              <a:spLocks/>
            </p:cNvSpPr>
            <p:nvPr/>
          </p:nvSpPr>
          <p:spPr bwMode="auto">
            <a:xfrm>
              <a:off x="23310850" y="3862388"/>
              <a:ext cx="814388" cy="825500"/>
            </a:xfrm>
            <a:custGeom>
              <a:avLst/>
              <a:gdLst>
                <a:gd name="T0" fmla="*/ 250 w 342"/>
                <a:gd name="T1" fmla="*/ 0 h 347"/>
                <a:gd name="T2" fmla="*/ 244 w 342"/>
                <a:gd name="T3" fmla="*/ 2 h 347"/>
                <a:gd name="T4" fmla="*/ 179 w 342"/>
                <a:gd name="T5" fmla="*/ 91 h 347"/>
                <a:gd name="T6" fmla="*/ 0 w 342"/>
                <a:gd name="T7" fmla="*/ 347 h 347"/>
                <a:gd name="T8" fmla="*/ 342 w 342"/>
                <a:gd name="T9" fmla="*/ 347 h 347"/>
                <a:gd name="T10" fmla="*/ 288 w 342"/>
                <a:gd name="T11" fmla="*/ 111 h 347"/>
                <a:gd name="T12" fmla="*/ 256 w 342"/>
                <a:gd name="T13" fmla="*/ 3 h 347"/>
                <a:gd name="T14" fmla="*/ 250 w 342"/>
                <a:gd name="T15" fmla="*/ 0 h 3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42" h="347">
                  <a:moveTo>
                    <a:pt x="250" y="0"/>
                  </a:moveTo>
                  <a:cubicBezTo>
                    <a:pt x="248" y="0"/>
                    <a:pt x="246" y="1"/>
                    <a:pt x="244" y="2"/>
                  </a:cubicBezTo>
                  <a:cubicBezTo>
                    <a:pt x="233" y="17"/>
                    <a:pt x="215" y="42"/>
                    <a:pt x="179" y="91"/>
                  </a:cubicBezTo>
                  <a:cubicBezTo>
                    <a:pt x="132" y="156"/>
                    <a:pt x="55" y="263"/>
                    <a:pt x="0" y="347"/>
                  </a:cubicBezTo>
                  <a:cubicBezTo>
                    <a:pt x="342" y="347"/>
                    <a:pt x="342" y="347"/>
                    <a:pt x="342" y="347"/>
                  </a:cubicBezTo>
                  <a:cubicBezTo>
                    <a:pt x="324" y="265"/>
                    <a:pt x="303" y="171"/>
                    <a:pt x="288" y="111"/>
                  </a:cubicBezTo>
                  <a:cubicBezTo>
                    <a:pt x="268" y="24"/>
                    <a:pt x="263" y="11"/>
                    <a:pt x="256" y="3"/>
                  </a:cubicBezTo>
                  <a:cubicBezTo>
                    <a:pt x="254" y="1"/>
                    <a:pt x="252" y="0"/>
                    <a:pt x="25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" name="Freeform 53">
              <a:extLst>
                <a:ext uri="{FF2B5EF4-FFF2-40B4-BE49-F238E27FC236}">
                  <a16:creationId xmlns:a16="http://schemas.microsoft.com/office/drawing/2014/main" id="{4DC79DA8-8357-4645-BC95-423D0AA361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2245638" y="1192213"/>
              <a:ext cx="2646363" cy="1347788"/>
            </a:xfrm>
            <a:custGeom>
              <a:avLst/>
              <a:gdLst>
                <a:gd name="T0" fmla="*/ 724 w 1111"/>
                <a:gd name="T1" fmla="*/ 0 h 566"/>
                <a:gd name="T2" fmla="*/ 556 w 1111"/>
                <a:gd name="T3" fmla="*/ 6 h 566"/>
                <a:gd name="T4" fmla="*/ 417 w 1111"/>
                <a:gd name="T5" fmla="*/ 41 h 566"/>
                <a:gd name="T6" fmla="*/ 234 w 1111"/>
                <a:gd name="T7" fmla="*/ 143 h 566"/>
                <a:gd name="T8" fmla="*/ 136 w 1111"/>
                <a:gd name="T9" fmla="*/ 204 h 566"/>
                <a:gd name="T10" fmla="*/ 22 w 1111"/>
                <a:gd name="T11" fmla="*/ 284 h 566"/>
                <a:gd name="T12" fmla="*/ 13 w 1111"/>
                <a:gd name="T13" fmla="*/ 291 h 566"/>
                <a:gd name="T14" fmla="*/ 11 w 1111"/>
                <a:gd name="T15" fmla="*/ 299 h 566"/>
                <a:gd name="T16" fmla="*/ 14 w 1111"/>
                <a:gd name="T17" fmla="*/ 360 h 566"/>
                <a:gd name="T18" fmla="*/ 224 w 1111"/>
                <a:gd name="T19" fmla="*/ 422 h 566"/>
                <a:gd name="T20" fmla="*/ 852 w 1111"/>
                <a:gd name="T21" fmla="*/ 545 h 566"/>
                <a:gd name="T22" fmla="*/ 1013 w 1111"/>
                <a:gd name="T23" fmla="*/ 566 h 566"/>
                <a:gd name="T24" fmla="*/ 1066 w 1111"/>
                <a:gd name="T25" fmla="*/ 553 h 566"/>
                <a:gd name="T26" fmla="*/ 1104 w 1111"/>
                <a:gd name="T27" fmla="*/ 436 h 566"/>
                <a:gd name="T28" fmla="*/ 1071 w 1111"/>
                <a:gd name="T29" fmla="*/ 313 h 566"/>
                <a:gd name="T30" fmla="*/ 921 w 1111"/>
                <a:gd name="T31" fmla="*/ 79 h 566"/>
                <a:gd name="T32" fmla="*/ 792 w 1111"/>
                <a:gd name="T33" fmla="*/ 2 h 566"/>
                <a:gd name="T34" fmla="*/ 724 w 1111"/>
                <a:gd name="T35" fmla="*/ 0 h 5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111" h="566">
                  <a:moveTo>
                    <a:pt x="724" y="0"/>
                  </a:moveTo>
                  <a:cubicBezTo>
                    <a:pt x="667" y="0"/>
                    <a:pt x="601" y="3"/>
                    <a:pt x="556" y="6"/>
                  </a:cubicBezTo>
                  <a:cubicBezTo>
                    <a:pt x="491" y="10"/>
                    <a:pt x="469" y="15"/>
                    <a:pt x="417" y="41"/>
                  </a:cubicBezTo>
                  <a:cubicBezTo>
                    <a:pt x="365" y="67"/>
                    <a:pt x="283" y="114"/>
                    <a:pt x="234" y="143"/>
                  </a:cubicBezTo>
                  <a:cubicBezTo>
                    <a:pt x="186" y="171"/>
                    <a:pt x="171" y="180"/>
                    <a:pt x="136" y="204"/>
                  </a:cubicBezTo>
                  <a:cubicBezTo>
                    <a:pt x="100" y="227"/>
                    <a:pt x="49" y="263"/>
                    <a:pt x="22" y="284"/>
                  </a:cubicBezTo>
                  <a:cubicBezTo>
                    <a:pt x="18" y="287"/>
                    <a:pt x="16" y="289"/>
                    <a:pt x="13" y="291"/>
                  </a:cubicBezTo>
                  <a:cubicBezTo>
                    <a:pt x="13" y="294"/>
                    <a:pt x="12" y="296"/>
                    <a:pt x="11" y="299"/>
                  </a:cubicBezTo>
                  <a:cubicBezTo>
                    <a:pt x="6" y="316"/>
                    <a:pt x="0" y="343"/>
                    <a:pt x="14" y="360"/>
                  </a:cubicBezTo>
                  <a:cubicBezTo>
                    <a:pt x="27" y="378"/>
                    <a:pt x="59" y="387"/>
                    <a:pt x="224" y="422"/>
                  </a:cubicBezTo>
                  <a:cubicBezTo>
                    <a:pt x="389" y="456"/>
                    <a:pt x="686" y="516"/>
                    <a:pt x="852" y="545"/>
                  </a:cubicBezTo>
                  <a:cubicBezTo>
                    <a:pt x="931" y="559"/>
                    <a:pt x="980" y="566"/>
                    <a:pt x="1013" y="566"/>
                  </a:cubicBezTo>
                  <a:cubicBezTo>
                    <a:pt x="1038" y="566"/>
                    <a:pt x="1054" y="562"/>
                    <a:pt x="1066" y="553"/>
                  </a:cubicBezTo>
                  <a:cubicBezTo>
                    <a:pt x="1085" y="519"/>
                    <a:pt x="1098" y="470"/>
                    <a:pt x="1104" y="436"/>
                  </a:cubicBezTo>
                  <a:cubicBezTo>
                    <a:pt x="1111" y="395"/>
                    <a:pt x="1108" y="377"/>
                    <a:pt x="1071" y="313"/>
                  </a:cubicBezTo>
                  <a:cubicBezTo>
                    <a:pt x="1035" y="249"/>
                    <a:pt x="966" y="139"/>
                    <a:pt x="921" y="79"/>
                  </a:cubicBezTo>
                  <a:cubicBezTo>
                    <a:pt x="876" y="18"/>
                    <a:pt x="856" y="6"/>
                    <a:pt x="792" y="2"/>
                  </a:cubicBezTo>
                  <a:cubicBezTo>
                    <a:pt x="773" y="0"/>
                    <a:pt x="749" y="0"/>
                    <a:pt x="72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Freeform 54">
              <a:extLst>
                <a:ext uri="{FF2B5EF4-FFF2-40B4-BE49-F238E27FC236}">
                  <a16:creationId xmlns:a16="http://schemas.microsoft.com/office/drawing/2014/main" id="{6C9C9581-0489-451C-A19B-0F7653E5539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03063" y="39688"/>
              <a:ext cx="1622425" cy="1933575"/>
            </a:xfrm>
            <a:custGeom>
              <a:avLst/>
              <a:gdLst>
                <a:gd name="T0" fmla="*/ 441 w 681"/>
                <a:gd name="T1" fmla="*/ 0 h 812"/>
                <a:gd name="T2" fmla="*/ 264 w 681"/>
                <a:gd name="T3" fmla="*/ 44 h 812"/>
                <a:gd name="T4" fmla="*/ 190 w 681"/>
                <a:gd name="T5" fmla="*/ 92 h 812"/>
                <a:gd name="T6" fmla="*/ 179 w 681"/>
                <a:gd name="T7" fmla="*/ 107 h 812"/>
                <a:gd name="T8" fmla="*/ 34 w 681"/>
                <a:gd name="T9" fmla="*/ 350 h 812"/>
                <a:gd name="T10" fmla="*/ 36 w 681"/>
                <a:gd name="T11" fmla="*/ 509 h 812"/>
                <a:gd name="T12" fmla="*/ 185 w 681"/>
                <a:gd name="T13" fmla="*/ 741 h 812"/>
                <a:gd name="T14" fmla="*/ 334 w 681"/>
                <a:gd name="T15" fmla="*/ 812 h 812"/>
                <a:gd name="T16" fmla="*/ 364 w 681"/>
                <a:gd name="T17" fmla="*/ 812 h 812"/>
                <a:gd name="T18" fmla="*/ 631 w 681"/>
                <a:gd name="T19" fmla="*/ 792 h 812"/>
                <a:gd name="T20" fmla="*/ 674 w 681"/>
                <a:gd name="T21" fmla="*/ 778 h 812"/>
                <a:gd name="T22" fmla="*/ 666 w 681"/>
                <a:gd name="T23" fmla="*/ 651 h 812"/>
                <a:gd name="T24" fmla="*/ 551 w 681"/>
                <a:gd name="T25" fmla="*/ 152 h 812"/>
                <a:gd name="T26" fmla="*/ 451 w 681"/>
                <a:gd name="T27" fmla="*/ 0 h 812"/>
                <a:gd name="T28" fmla="*/ 441 w 681"/>
                <a:gd name="T29" fmla="*/ 0 h 8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1" h="812">
                  <a:moveTo>
                    <a:pt x="441" y="0"/>
                  </a:moveTo>
                  <a:cubicBezTo>
                    <a:pt x="390" y="0"/>
                    <a:pt x="312" y="24"/>
                    <a:pt x="264" y="44"/>
                  </a:cubicBezTo>
                  <a:cubicBezTo>
                    <a:pt x="230" y="58"/>
                    <a:pt x="211" y="69"/>
                    <a:pt x="190" y="92"/>
                  </a:cubicBezTo>
                  <a:cubicBezTo>
                    <a:pt x="186" y="97"/>
                    <a:pt x="183" y="102"/>
                    <a:pt x="179" y="107"/>
                  </a:cubicBezTo>
                  <a:cubicBezTo>
                    <a:pt x="136" y="169"/>
                    <a:pt x="68" y="282"/>
                    <a:pt x="34" y="350"/>
                  </a:cubicBezTo>
                  <a:cubicBezTo>
                    <a:pt x="0" y="418"/>
                    <a:pt x="1" y="443"/>
                    <a:pt x="36" y="509"/>
                  </a:cubicBezTo>
                  <a:cubicBezTo>
                    <a:pt x="70" y="575"/>
                    <a:pt x="139" y="682"/>
                    <a:pt x="185" y="741"/>
                  </a:cubicBezTo>
                  <a:cubicBezTo>
                    <a:pt x="230" y="800"/>
                    <a:pt x="252" y="810"/>
                    <a:pt x="334" y="812"/>
                  </a:cubicBezTo>
                  <a:cubicBezTo>
                    <a:pt x="343" y="812"/>
                    <a:pt x="354" y="812"/>
                    <a:pt x="364" y="812"/>
                  </a:cubicBezTo>
                  <a:cubicBezTo>
                    <a:pt x="447" y="812"/>
                    <a:pt x="565" y="806"/>
                    <a:pt x="631" y="792"/>
                  </a:cubicBezTo>
                  <a:cubicBezTo>
                    <a:pt x="649" y="788"/>
                    <a:pt x="663" y="784"/>
                    <a:pt x="674" y="778"/>
                  </a:cubicBezTo>
                  <a:cubicBezTo>
                    <a:pt x="681" y="753"/>
                    <a:pt x="677" y="714"/>
                    <a:pt x="666" y="651"/>
                  </a:cubicBezTo>
                  <a:cubicBezTo>
                    <a:pt x="643" y="520"/>
                    <a:pt x="587" y="282"/>
                    <a:pt x="551" y="152"/>
                  </a:cubicBezTo>
                  <a:cubicBezTo>
                    <a:pt x="516" y="22"/>
                    <a:pt x="502" y="4"/>
                    <a:pt x="451" y="0"/>
                  </a:cubicBezTo>
                  <a:cubicBezTo>
                    <a:pt x="448" y="0"/>
                    <a:pt x="445" y="0"/>
                    <a:pt x="44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7" name="Freeform 55">
              <a:extLst>
                <a:ext uri="{FF2B5EF4-FFF2-40B4-BE49-F238E27FC236}">
                  <a16:creationId xmlns:a16="http://schemas.microsoft.com/office/drawing/2014/main" id="{FB88B910-81FE-470C-BD1C-DD8356C02580}"/>
                </a:ext>
              </a:extLst>
            </p:cNvPr>
            <p:cNvSpPr>
              <a:spLocks/>
            </p:cNvSpPr>
            <p:nvPr/>
          </p:nvSpPr>
          <p:spPr bwMode="auto">
            <a:xfrm>
              <a:off x="23087013" y="-388938"/>
              <a:ext cx="1766888" cy="1428750"/>
            </a:xfrm>
            <a:custGeom>
              <a:avLst/>
              <a:gdLst>
                <a:gd name="T0" fmla="*/ 405 w 742"/>
                <a:gd name="T1" fmla="*/ 0 h 600"/>
                <a:gd name="T2" fmla="*/ 70 w 742"/>
                <a:gd name="T3" fmla="*/ 15 h 600"/>
                <a:gd name="T4" fmla="*/ 3 w 742"/>
                <a:gd name="T5" fmla="*/ 32 h 600"/>
                <a:gd name="T6" fmla="*/ 11 w 742"/>
                <a:gd name="T7" fmla="*/ 109 h 600"/>
                <a:gd name="T8" fmla="*/ 123 w 742"/>
                <a:gd name="T9" fmla="*/ 476 h 600"/>
                <a:gd name="T10" fmla="*/ 237 w 742"/>
                <a:gd name="T11" fmla="*/ 596 h 600"/>
                <a:gd name="T12" fmla="*/ 323 w 742"/>
                <a:gd name="T13" fmla="*/ 600 h 600"/>
                <a:gd name="T14" fmla="*/ 467 w 742"/>
                <a:gd name="T15" fmla="*/ 593 h 600"/>
                <a:gd name="T16" fmla="*/ 559 w 742"/>
                <a:gd name="T17" fmla="*/ 553 h 600"/>
                <a:gd name="T18" fmla="*/ 565 w 742"/>
                <a:gd name="T19" fmla="*/ 544 h 600"/>
                <a:gd name="T20" fmla="*/ 709 w 742"/>
                <a:gd name="T21" fmla="*/ 304 h 600"/>
                <a:gd name="T22" fmla="*/ 718 w 742"/>
                <a:gd name="T23" fmla="*/ 178 h 600"/>
                <a:gd name="T24" fmla="*/ 602 w 742"/>
                <a:gd name="T25" fmla="*/ 41 h 600"/>
                <a:gd name="T26" fmla="*/ 440 w 742"/>
                <a:gd name="T27" fmla="*/ 0 h 600"/>
                <a:gd name="T28" fmla="*/ 405 w 742"/>
                <a:gd name="T29" fmla="*/ 0 h 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42" h="600">
                  <a:moveTo>
                    <a:pt x="405" y="0"/>
                  </a:moveTo>
                  <a:cubicBezTo>
                    <a:pt x="303" y="0"/>
                    <a:pt x="154" y="5"/>
                    <a:pt x="70" y="15"/>
                  </a:cubicBezTo>
                  <a:cubicBezTo>
                    <a:pt x="40" y="19"/>
                    <a:pt x="18" y="24"/>
                    <a:pt x="3" y="32"/>
                  </a:cubicBezTo>
                  <a:cubicBezTo>
                    <a:pt x="0" y="49"/>
                    <a:pt x="3" y="74"/>
                    <a:pt x="11" y="109"/>
                  </a:cubicBezTo>
                  <a:cubicBezTo>
                    <a:pt x="32" y="206"/>
                    <a:pt x="87" y="380"/>
                    <a:pt x="123" y="476"/>
                  </a:cubicBezTo>
                  <a:cubicBezTo>
                    <a:pt x="159" y="571"/>
                    <a:pt x="176" y="589"/>
                    <a:pt x="237" y="596"/>
                  </a:cubicBezTo>
                  <a:cubicBezTo>
                    <a:pt x="261" y="599"/>
                    <a:pt x="291" y="600"/>
                    <a:pt x="323" y="600"/>
                  </a:cubicBezTo>
                  <a:cubicBezTo>
                    <a:pt x="374" y="600"/>
                    <a:pt x="428" y="597"/>
                    <a:pt x="467" y="593"/>
                  </a:cubicBezTo>
                  <a:cubicBezTo>
                    <a:pt x="511" y="587"/>
                    <a:pt x="534" y="579"/>
                    <a:pt x="559" y="553"/>
                  </a:cubicBezTo>
                  <a:cubicBezTo>
                    <a:pt x="561" y="550"/>
                    <a:pt x="563" y="547"/>
                    <a:pt x="565" y="544"/>
                  </a:cubicBezTo>
                  <a:cubicBezTo>
                    <a:pt x="608" y="482"/>
                    <a:pt x="675" y="369"/>
                    <a:pt x="709" y="304"/>
                  </a:cubicBezTo>
                  <a:cubicBezTo>
                    <a:pt x="742" y="238"/>
                    <a:pt x="742" y="220"/>
                    <a:pt x="718" y="178"/>
                  </a:cubicBezTo>
                  <a:cubicBezTo>
                    <a:pt x="693" y="135"/>
                    <a:pt x="641" y="74"/>
                    <a:pt x="602" y="41"/>
                  </a:cubicBezTo>
                  <a:cubicBezTo>
                    <a:pt x="563" y="8"/>
                    <a:pt x="539" y="2"/>
                    <a:pt x="440" y="0"/>
                  </a:cubicBezTo>
                  <a:cubicBezTo>
                    <a:pt x="429" y="0"/>
                    <a:pt x="417" y="0"/>
                    <a:pt x="405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Freeform 56">
              <a:extLst>
                <a:ext uri="{FF2B5EF4-FFF2-40B4-BE49-F238E27FC236}">
                  <a16:creationId xmlns:a16="http://schemas.microsoft.com/office/drawing/2014/main" id="{611127AB-BE75-48C5-A350-0CD557B4D05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82000" y="-584200"/>
              <a:ext cx="1233488" cy="1803400"/>
            </a:xfrm>
            <a:custGeom>
              <a:avLst/>
              <a:gdLst>
                <a:gd name="T0" fmla="*/ 503 w 518"/>
                <a:gd name="T1" fmla="*/ 0 h 757"/>
                <a:gd name="T2" fmla="*/ 448 w 518"/>
                <a:gd name="T3" fmla="*/ 22 h 757"/>
                <a:gd name="T4" fmla="*/ 215 w 518"/>
                <a:gd name="T5" fmla="*/ 159 h 757"/>
                <a:gd name="T6" fmla="*/ 102 w 518"/>
                <a:gd name="T7" fmla="*/ 237 h 757"/>
                <a:gd name="T8" fmla="*/ 12 w 518"/>
                <a:gd name="T9" fmla="*/ 316 h 757"/>
                <a:gd name="T10" fmla="*/ 24 w 518"/>
                <a:gd name="T11" fmla="*/ 427 h 757"/>
                <a:gd name="T12" fmla="*/ 134 w 518"/>
                <a:gd name="T13" fmla="*/ 711 h 757"/>
                <a:gd name="T14" fmla="*/ 175 w 518"/>
                <a:gd name="T15" fmla="*/ 757 h 757"/>
                <a:gd name="T16" fmla="*/ 197 w 518"/>
                <a:gd name="T17" fmla="*/ 745 h 757"/>
                <a:gd name="T18" fmla="*/ 213 w 518"/>
                <a:gd name="T19" fmla="*/ 721 h 757"/>
                <a:gd name="T20" fmla="*/ 415 w 518"/>
                <a:gd name="T21" fmla="*/ 367 h 757"/>
                <a:gd name="T22" fmla="*/ 491 w 518"/>
                <a:gd name="T23" fmla="*/ 195 h 757"/>
                <a:gd name="T24" fmla="*/ 517 w 518"/>
                <a:gd name="T25" fmla="*/ 31 h 757"/>
                <a:gd name="T26" fmla="*/ 503 w 518"/>
                <a:gd name="T27" fmla="*/ 0 h 7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18" h="757">
                  <a:moveTo>
                    <a:pt x="503" y="0"/>
                  </a:moveTo>
                  <a:cubicBezTo>
                    <a:pt x="493" y="0"/>
                    <a:pt x="476" y="8"/>
                    <a:pt x="448" y="22"/>
                  </a:cubicBezTo>
                  <a:cubicBezTo>
                    <a:pt x="388" y="54"/>
                    <a:pt x="278" y="120"/>
                    <a:pt x="215" y="159"/>
                  </a:cubicBezTo>
                  <a:cubicBezTo>
                    <a:pt x="151" y="199"/>
                    <a:pt x="136" y="210"/>
                    <a:pt x="102" y="237"/>
                  </a:cubicBezTo>
                  <a:cubicBezTo>
                    <a:pt x="73" y="259"/>
                    <a:pt x="37" y="290"/>
                    <a:pt x="12" y="316"/>
                  </a:cubicBezTo>
                  <a:cubicBezTo>
                    <a:pt x="0" y="338"/>
                    <a:pt x="3" y="363"/>
                    <a:pt x="24" y="427"/>
                  </a:cubicBezTo>
                  <a:cubicBezTo>
                    <a:pt x="49" y="505"/>
                    <a:pt x="101" y="644"/>
                    <a:pt x="134" y="711"/>
                  </a:cubicBezTo>
                  <a:cubicBezTo>
                    <a:pt x="150" y="742"/>
                    <a:pt x="161" y="757"/>
                    <a:pt x="175" y="757"/>
                  </a:cubicBezTo>
                  <a:cubicBezTo>
                    <a:pt x="181" y="757"/>
                    <a:pt x="189" y="753"/>
                    <a:pt x="197" y="745"/>
                  </a:cubicBezTo>
                  <a:cubicBezTo>
                    <a:pt x="202" y="738"/>
                    <a:pt x="207" y="730"/>
                    <a:pt x="213" y="721"/>
                  </a:cubicBezTo>
                  <a:cubicBezTo>
                    <a:pt x="268" y="634"/>
                    <a:pt x="362" y="465"/>
                    <a:pt x="415" y="367"/>
                  </a:cubicBezTo>
                  <a:cubicBezTo>
                    <a:pt x="468" y="270"/>
                    <a:pt x="479" y="245"/>
                    <a:pt x="491" y="195"/>
                  </a:cubicBezTo>
                  <a:cubicBezTo>
                    <a:pt x="503" y="145"/>
                    <a:pt x="516" y="70"/>
                    <a:pt x="517" y="31"/>
                  </a:cubicBezTo>
                  <a:cubicBezTo>
                    <a:pt x="518" y="10"/>
                    <a:pt x="515" y="0"/>
                    <a:pt x="50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9" name="Freeform 57">
              <a:extLst>
                <a:ext uri="{FF2B5EF4-FFF2-40B4-BE49-F238E27FC236}">
                  <a16:creationId xmlns:a16="http://schemas.microsoft.com/office/drawing/2014/main" id="{FA92AC4F-3FE4-45C7-B961-8B58EECD073B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17113" y="-1752600"/>
              <a:ext cx="1747838" cy="1230313"/>
            </a:xfrm>
            <a:custGeom>
              <a:avLst/>
              <a:gdLst>
                <a:gd name="T0" fmla="*/ 558 w 734"/>
                <a:gd name="T1" fmla="*/ 0 h 517"/>
                <a:gd name="T2" fmla="*/ 428 w 734"/>
                <a:gd name="T3" fmla="*/ 69 h 517"/>
                <a:gd name="T4" fmla="*/ 68 w 734"/>
                <a:gd name="T5" fmla="*/ 326 h 517"/>
                <a:gd name="T6" fmla="*/ 3 w 734"/>
                <a:gd name="T7" fmla="*/ 379 h 517"/>
                <a:gd name="T8" fmla="*/ 9 w 734"/>
                <a:gd name="T9" fmla="*/ 408 h 517"/>
                <a:gd name="T10" fmla="*/ 114 w 734"/>
                <a:gd name="T11" fmla="*/ 494 h 517"/>
                <a:gd name="T12" fmla="*/ 255 w 734"/>
                <a:gd name="T13" fmla="*/ 517 h 517"/>
                <a:gd name="T14" fmla="*/ 274 w 734"/>
                <a:gd name="T15" fmla="*/ 517 h 517"/>
                <a:gd name="T16" fmla="*/ 648 w 734"/>
                <a:gd name="T17" fmla="*/ 502 h 517"/>
                <a:gd name="T18" fmla="*/ 731 w 734"/>
                <a:gd name="T19" fmla="*/ 484 h 517"/>
                <a:gd name="T20" fmla="*/ 734 w 734"/>
                <a:gd name="T21" fmla="*/ 440 h 517"/>
                <a:gd name="T22" fmla="*/ 693 w 734"/>
                <a:gd name="T23" fmla="*/ 172 h 517"/>
                <a:gd name="T24" fmla="*/ 654 w 734"/>
                <a:gd name="T25" fmla="*/ 63 h 517"/>
                <a:gd name="T26" fmla="*/ 574 w 734"/>
                <a:gd name="T27" fmla="*/ 3 h 517"/>
                <a:gd name="T28" fmla="*/ 558 w 734"/>
                <a:gd name="T29" fmla="*/ 0 h 5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34" h="517">
                  <a:moveTo>
                    <a:pt x="558" y="0"/>
                  </a:moveTo>
                  <a:cubicBezTo>
                    <a:pt x="535" y="0"/>
                    <a:pt x="506" y="16"/>
                    <a:pt x="428" y="69"/>
                  </a:cubicBezTo>
                  <a:cubicBezTo>
                    <a:pt x="331" y="134"/>
                    <a:pt x="160" y="256"/>
                    <a:pt x="68" y="326"/>
                  </a:cubicBezTo>
                  <a:cubicBezTo>
                    <a:pt x="39" y="349"/>
                    <a:pt x="18" y="366"/>
                    <a:pt x="3" y="379"/>
                  </a:cubicBezTo>
                  <a:cubicBezTo>
                    <a:pt x="0" y="389"/>
                    <a:pt x="2" y="398"/>
                    <a:pt x="9" y="408"/>
                  </a:cubicBezTo>
                  <a:cubicBezTo>
                    <a:pt x="28" y="435"/>
                    <a:pt x="78" y="473"/>
                    <a:pt x="114" y="494"/>
                  </a:cubicBezTo>
                  <a:cubicBezTo>
                    <a:pt x="148" y="513"/>
                    <a:pt x="170" y="517"/>
                    <a:pt x="255" y="517"/>
                  </a:cubicBezTo>
                  <a:cubicBezTo>
                    <a:pt x="261" y="517"/>
                    <a:pt x="267" y="517"/>
                    <a:pt x="274" y="517"/>
                  </a:cubicBezTo>
                  <a:cubicBezTo>
                    <a:pt x="374" y="517"/>
                    <a:pt x="551" y="512"/>
                    <a:pt x="648" y="502"/>
                  </a:cubicBezTo>
                  <a:cubicBezTo>
                    <a:pt x="688" y="498"/>
                    <a:pt x="714" y="493"/>
                    <a:pt x="731" y="484"/>
                  </a:cubicBezTo>
                  <a:cubicBezTo>
                    <a:pt x="734" y="473"/>
                    <a:pt x="734" y="458"/>
                    <a:pt x="734" y="440"/>
                  </a:cubicBezTo>
                  <a:cubicBezTo>
                    <a:pt x="731" y="370"/>
                    <a:pt x="708" y="243"/>
                    <a:pt x="693" y="172"/>
                  </a:cubicBezTo>
                  <a:cubicBezTo>
                    <a:pt x="679" y="101"/>
                    <a:pt x="673" y="87"/>
                    <a:pt x="654" y="63"/>
                  </a:cubicBezTo>
                  <a:cubicBezTo>
                    <a:pt x="634" y="38"/>
                    <a:pt x="601" y="11"/>
                    <a:pt x="574" y="3"/>
                  </a:cubicBezTo>
                  <a:cubicBezTo>
                    <a:pt x="569" y="1"/>
                    <a:pt x="564" y="0"/>
                    <a:pt x="55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Freeform 58">
              <a:extLst>
                <a:ext uri="{FF2B5EF4-FFF2-40B4-BE49-F238E27FC236}">
                  <a16:creationId xmlns:a16="http://schemas.microsoft.com/office/drawing/2014/main" id="{BB8DA22B-1C5F-48D0-BFC5-7510FF03F020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77400" y="-671513"/>
              <a:ext cx="906463" cy="2049463"/>
            </a:xfrm>
            <a:custGeom>
              <a:avLst/>
              <a:gdLst>
                <a:gd name="T0" fmla="*/ 37 w 381"/>
                <a:gd name="T1" fmla="*/ 0 h 861"/>
                <a:gd name="T2" fmla="*/ 35 w 381"/>
                <a:gd name="T3" fmla="*/ 8 h 861"/>
                <a:gd name="T4" fmla="*/ 5 w 381"/>
                <a:gd name="T5" fmla="*/ 195 h 861"/>
                <a:gd name="T6" fmla="*/ 25 w 381"/>
                <a:gd name="T7" fmla="*/ 384 h 861"/>
                <a:gd name="T8" fmla="*/ 114 w 381"/>
                <a:gd name="T9" fmla="*/ 761 h 861"/>
                <a:gd name="T10" fmla="*/ 173 w 381"/>
                <a:gd name="T11" fmla="*/ 861 h 861"/>
                <a:gd name="T12" fmla="*/ 200 w 381"/>
                <a:gd name="T13" fmla="*/ 855 h 861"/>
                <a:gd name="T14" fmla="*/ 368 w 381"/>
                <a:gd name="T15" fmla="*/ 761 h 861"/>
                <a:gd name="T16" fmla="*/ 371 w 381"/>
                <a:gd name="T17" fmla="*/ 758 h 861"/>
                <a:gd name="T18" fmla="*/ 359 w 381"/>
                <a:gd name="T19" fmla="*/ 636 h 861"/>
                <a:gd name="T20" fmla="*/ 242 w 381"/>
                <a:gd name="T21" fmla="*/ 255 h 861"/>
                <a:gd name="T22" fmla="*/ 166 w 381"/>
                <a:gd name="T23" fmla="*/ 98 h 861"/>
                <a:gd name="T24" fmla="*/ 56 w 381"/>
                <a:gd name="T25" fmla="*/ 8 h 861"/>
                <a:gd name="T26" fmla="*/ 37 w 381"/>
                <a:gd name="T27" fmla="*/ 0 h 8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81" h="861">
                  <a:moveTo>
                    <a:pt x="37" y="0"/>
                  </a:moveTo>
                  <a:cubicBezTo>
                    <a:pt x="36" y="3"/>
                    <a:pt x="36" y="5"/>
                    <a:pt x="35" y="8"/>
                  </a:cubicBezTo>
                  <a:cubicBezTo>
                    <a:pt x="24" y="53"/>
                    <a:pt x="10" y="138"/>
                    <a:pt x="5" y="195"/>
                  </a:cubicBezTo>
                  <a:cubicBezTo>
                    <a:pt x="0" y="252"/>
                    <a:pt x="3" y="280"/>
                    <a:pt x="25" y="384"/>
                  </a:cubicBezTo>
                  <a:cubicBezTo>
                    <a:pt x="47" y="487"/>
                    <a:pt x="87" y="665"/>
                    <a:pt x="114" y="761"/>
                  </a:cubicBezTo>
                  <a:cubicBezTo>
                    <a:pt x="135" y="836"/>
                    <a:pt x="147" y="861"/>
                    <a:pt x="173" y="861"/>
                  </a:cubicBezTo>
                  <a:cubicBezTo>
                    <a:pt x="181" y="861"/>
                    <a:pt x="189" y="859"/>
                    <a:pt x="200" y="855"/>
                  </a:cubicBezTo>
                  <a:cubicBezTo>
                    <a:pt x="246" y="840"/>
                    <a:pt x="326" y="795"/>
                    <a:pt x="368" y="761"/>
                  </a:cubicBezTo>
                  <a:cubicBezTo>
                    <a:pt x="369" y="760"/>
                    <a:pt x="370" y="759"/>
                    <a:pt x="371" y="758"/>
                  </a:cubicBezTo>
                  <a:cubicBezTo>
                    <a:pt x="381" y="734"/>
                    <a:pt x="376" y="701"/>
                    <a:pt x="359" y="636"/>
                  </a:cubicBezTo>
                  <a:cubicBezTo>
                    <a:pt x="332" y="535"/>
                    <a:pt x="276" y="356"/>
                    <a:pt x="242" y="255"/>
                  </a:cubicBezTo>
                  <a:cubicBezTo>
                    <a:pt x="208" y="154"/>
                    <a:pt x="198" y="133"/>
                    <a:pt x="166" y="98"/>
                  </a:cubicBezTo>
                  <a:cubicBezTo>
                    <a:pt x="134" y="63"/>
                    <a:pt x="84" y="24"/>
                    <a:pt x="56" y="8"/>
                  </a:cubicBezTo>
                  <a:cubicBezTo>
                    <a:pt x="48" y="4"/>
                    <a:pt x="42" y="1"/>
                    <a:pt x="3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pic>
        <p:nvPicPr>
          <p:cNvPr id="117" name="Picture 116">
            <a:extLst>
              <a:ext uri="{FF2B5EF4-FFF2-40B4-BE49-F238E27FC236}">
                <a16:creationId xmlns:a16="http://schemas.microsoft.com/office/drawing/2014/main" id="{A50A16B2-7382-409A-8318-17A1CB13CEA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305299" y="2926779"/>
            <a:ext cx="3584576" cy="10076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64" name="Slide Number Placeholder 11">
            <a:extLst>
              <a:ext uri="{FF2B5EF4-FFF2-40B4-BE49-F238E27FC236}">
                <a16:creationId xmlns:a16="http://schemas.microsoft.com/office/drawing/2014/main" id="{AD00F682-0F1C-4BC1-B70B-64F558427998}"/>
              </a:ext>
            </a:extLst>
          </p:cNvPr>
          <p:cNvSpPr txBox="1">
            <a:spLocks/>
          </p:cNvSpPr>
          <p:nvPr/>
        </p:nvSpPr>
        <p:spPr>
          <a:xfrm>
            <a:off x="10774364" y="5994344"/>
            <a:ext cx="579436" cy="5794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500" b="0" i="0" kern="120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/>
              <a:t>0</a:t>
            </a:r>
            <a:fld id="{E72B8170-242D-42EF-8B64-B507C79780AD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124" name="AutoShape 3">
            <a:extLst>
              <a:ext uri="{FF2B5EF4-FFF2-40B4-BE49-F238E27FC236}">
                <a16:creationId xmlns:a16="http://schemas.microsoft.com/office/drawing/2014/main" id="{04E19D07-1FFB-44CE-BF1D-C0E051CB0540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0" y="1589"/>
            <a:ext cx="12190413" cy="685641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C290C8E0-6022-4869-AD70-EF0C06EBA3E0}"/>
              </a:ext>
            </a:extLst>
          </p:cNvPr>
          <p:cNvGrpSpPr/>
          <p:nvPr/>
        </p:nvGrpSpPr>
        <p:grpSpPr>
          <a:xfrm rot="2547207">
            <a:off x="-4915598" y="-3164869"/>
            <a:ext cx="10591738" cy="5954920"/>
            <a:chOff x="0" y="1589"/>
            <a:chExt cx="12195175" cy="6856411"/>
          </a:xfrm>
        </p:grpSpPr>
        <p:sp>
          <p:nvSpPr>
            <p:cNvPr id="36" name="AutoShape 3">
              <a:extLst>
                <a:ext uri="{FF2B5EF4-FFF2-40B4-BE49-F238E27FC236}">
                  <a16:creationId xmlns:a16="http://schemas.microsoft.com/office/drawing/2014/main" id="{6A3B372A-C53A-4C02-BA15-D01FB1FA2107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0" y="1589"/>
              <a:ext cx="12190413" cy="6856411"/>
            </a:xfrm>
            <a:prstGeom prst="rect">
              <a:avLst/>
            </a:prstGeom>
            <a:gradFill flip="none" rotWithShape="1">
              <a:gsLst>
                <a:gs pos="35000">
                  <a:schemeClr val="tx2">
                    <a:lumMod val="75000"/>
                  </a:schemeClr>
                </a:gs>
                <a:gs pos="97000">
                  <a:schemeClr val="tx2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37" name="Group 36">
              <a:extLst>
                <a:ext uri="{FF2B5EF4-FFF2-40B4-BE49-F238E27FC236}">
                  <a16:creationId xmlns:a16="http://schemas.microsoft.com/office/drawing/2014/main" id="{3172035D-C1B4-4904-9E75-5159F6A49725}"/>
                </a:ext>
              </a:extLst>
            </p:cNvPr>
            <p:cNvGrpSpPr/>
            <p:nvPr/>
          </p:nvGrpSpPr>
          <p:grpSpPr>
            <a:xfrm>
              <a:off x="0" y="1589"/>
              <a:ext cx="12195175" cy="6856411"/>
              <a:chOff x="14168438" y="-2170113"/>
              <a:chExt cx="12195175" cy="6858001"/>
            </a:xfrm>
            <a:solidFill>
              <a:schemeClr val="tx1">
                <a:alpha val="10000"/>
              </a:schemeClr>
            </a:solidFill>
          </p:grpSpPr>
          <p:sp>
            <p:nvSpPr>
              <p:cNvPr id="38" name="Freeform 5">
                <a:extLst>
                  <a:ext uri="{FF2B5EF4-FFF2-40B4-BE49-F238E27FC236}">
                    <a16:creationId xmlns:a16="http://schemas.microsoft.com/office/drawing/2014/main" id="{E3B2ADB1-26D8-4AF0-BBC6-7C46C46B2F9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962938" y="-2170113"/>
                <a:ext cx="1231900" cy="690563"/>
              </a:xfrm>
              <a:custGeom>
                <a:avLst/>
                <a:gdLst>
                  <a:gd name="T0" fmla="*/ 517 w 517"/>
                  <a:gd name="T1" fmla="*/ 0 h 290"/>
                  <a:gd name="T2" fmla="*/ 32 w 517"/>
                  <a:gd name="T3" fmla="*/ 0 h 290"/>
                  <a:gd name="T4" fmla="*/ 28 w 517"/>
                  <a:gd name="T5" fmla="*/ 18 h 290"/>
                  <a:gd name="T6" fmla="*/ 8 w 517"/>
                  <a:gd name="T7" fmla="*/ 117 h 290"/>
                  <a:gd name="T8" fmla="*/ 5 w 517"/>
                  <a:gd name="T9" fmla="*/ 178 h 290"/>
                  <a:gd name="T10" fmla="*/ 96 w 517"/>
                  <a:gd name="T11" fmla="*/ 220 h 290"/>
                  <a:gd name="T12" fmla="*/ 372 w 517"/>
                  <a:gd name="T13" fmla="*/ 285 h 290"/>
                  <a:gd name="T14" fmla="*/ 421 w 517"/>
                  <a:gd name="T15" fmla="*/ 290 h 290"/>
                  <a:gd name="T16" fmla="*/ 452 w 517"/>
                  <a:gd name="T17" fmla="*/ 284 h 290"/>
                  <a:gd name="T18" fmla="*/ 455 w 517"/>
                  <a:gd name="T19" fmla="*/ 277 h 290"/>
                  <a:gd name="T20" fmla="*/ 505 w 517"/>
                  <a:gd name="T21" fmla="*/ 90 h 290"/>
                  <a:gd name="T22" fmla="*/ 517 w 517"/>
                  <a:gd name="T23" fmla="*/ 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517" h="290">
                    <a:moveTo>
                      <a:pt x="517" y="0"/>
                    </a:moveTo>
                    <a:cubicBezTo>
                      <a:pt x="32" y="0"/>
                      <a:pt x="32" y="0"/>
                      <a:pt x="32" y="0"/>
                    </a:cubicBezTo>
                    <a:cubicBezTo>
                      <a:pt x="30" y="6"/>
                      <a:pt x="29" y="13"/>
                      <a:pt x="28" y="18"/>
                    </a:cubicBezTo>
                    <a:cubicBezTo>
                      <a:pt x="15" y="80"/>
                      <a:pt x="12" y="96"/>
                      <a:pt x="8" y="117"/>
                    </a:cubicBezTo>
                    <a:cubicBezTo>
                      <a:pt x="4" y="138"/>
                      <a:pt x="0" y="162"/>
                      <a:pt x="5" y="178"/>
                    </a:cubicBezTo>
                    <a:cubicBezTo>
                      <a:pt x="10" y="193"/>
                      <a:pt x="24" y="200"/>
                      <a:pt x="96" y="220"/>
                    </a:cubicBezTo>
                    <a:cubicBezTo>
                      <a:pt x="168" y="239"/>
                      <a:pt x="299" y="272"/>
                      <a:pt x="372" y="285"/>
                    </a:cubicBezTo>
                    <a:cubicBezTo>
                      <a:pt x="393" y="288"/>
                      <a:pt x="409" y="290"/>
                      <a:pt x="421" y="290"/>
                    </a:cubicBezTo>
                    <a:cubicBezTo>
                      <a:pt x="434" y="290"/>
                      <a:pt x="444" y="289"/>
                      <a:pt x="452" y="284"/>
                    </a:cubicBezTo>
                    <a:cubicBezTo>
                      <a:pt x="453" y="282"/>
                      <a:pt x="454" y="280"/>
                      <a:pt x="455" y="277"/>
                    </a:cubicBezTo>
                    <a:cubicBezTo>
                      <a:pt x="473" y="230"/>
                      <a:pt x="493" y="144"/>
                      <a:pt x="505" y="90"/>
                    </a:cubicBezTo>
                    <a:cubicBezTo>
                      <a:pt x="512" y="53"/>
                      <a:pt x="516" y="31"/>
                      <a:pt x="51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6">
                <a:extLst>
                  <a:ext uri="{FF2B5EF4-FFF2-40B4-BE49-F238E27FC236}">
                    <a16:creationId xmlns:a16="http://schemas.microsoft.com/office/drawing/2014/main" id="{A5079076-381A-4C20-B4A4-AD909A6F3F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803938" y="-2170113"/>
                <a:ext cx="2025650" cy="1076325"/>
              </a:xfrm>
              <a:custGeom>
                <a:avLst/>
                <a:gdLst>
                  <a:gd name="T0" fmla="*/ 647 w 851"/>
                  <a:gd name="T1" fmla="*/ 0 h 452"/>
                  <a:gd name="T2" fmla="*/ 77 w 851"/>
                  <a:gd name="T3" fmla="*/ 0 h 452"/>
                  <a:gd name="T4" fmla="*/ 47 w 851"/>
                  <a:gd name="T5" fmla="*/ 27 h 452"/>
                  <a:gd name="T6" fmla="*/ 10 w 851"/>
                  <a:gd name="T7" fmla="*/ 62 h 452"/>
                  <a:gd name="T8" fmla="*/ 5 w 851"/>
                  <a:gd name="T9" fmla="*/ 77 h 452"/>
                  <a:gd name="T10" fmla="*/ 12 w 851"/>
                  <a:gd name="T11" fmla="*/ 149 h 452"/>
                  <a:gd name="T12" fmla="*/ 32 w 851"/>
                  <a:gd name="T13" fmla="*/ 207 h 452"/>
                  <a:gd name="T14" fmla="*/ 88 w 851"/>
                  <a:gd name="T15" fmla="*/ 309 h 452"/>
                  <a:gd name="T16" fmla="*/ 151 w 851"/>
                  <a:gd name="T17" fmla="*/ 368 h 452"/>
                  <a:gd name="T18" fmla="*/ 282 w 851"/>
                  <a:gd name="T19" fmla="*/ 443 h 452"/>
                  <a:gd name="T20" fmla="*/ 323 w 851"/>
                  <a:gd name="T21" fmla="*/ 452 h 452"/>
                  <a:gd name="T22" fmla="*/ 428 w 851"/>
                  <a:gd name="T23" fmla="*/ 419 h 452"/>
                  <a:gd name="T24" fmla="*/ 734 w 851"/>
                  <a:gd name="T25" fmla="*/ 273 h 452"/>
                  <a:gd name="T26" fmla="*/ 842 w 851"/>
                  <a:gd name="T27" fmla="*/ 220 h 452"/>
                  <a:gd name="T28" fmla="*/ 843 w 851"/>
                  <a:gd name="T29" fmla="*/ 216 h 452"/>
                  <a:gd name="T30" fmla="*/ 846 w 851"/>
                  <a:gd name="T31" fmla="*/ 156 h 452"/>
                  <a:gd name="T32" fmla="*/ 743 w 851"/>
                  <a:gd name="T33" fmla="*/ 67 h 452"/>
                  <a:gd name="T34" fmla="*/ 647 w 851"/>
                  <a:gd name="T35" fmla="*/ 0 h 4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851" h="452">
                    <a:moveTo>
                      <a:pt x="647" y="0"/>
                    </a:moveTo>
                    <a:cubicBezTo>
                      <a:pt x="77" y="0"/>
                      <a:pt x="77" y="0"/>
                      <a:pt x="77" y="0"/>
                    </a:cubicBezTo>
                    <a:cubicBezTo>
                      <a:pt x="66" y="9"/>
                      <a:pt x="56" y="19"/>
                      <a:pt x="47" y="27"/>
                    </a:cubicBezTo>
                    <a:cubicBezTo>
                      <a:pt x="31" y="41"/>
                      <a:pt x="19" y="53"/>
                      <a:pt x="10" y="62"/>
                    </a:cubicBezTo>
                    <a:cubicBezTo>
                      <a:pt x="7" y="67"/>
                      <a:pt x="6" y="72"/>
                      <a:pt x="5" y="77"/>
                    </a:cubicBezTo>
                    <a:cubicBezTo>
                      <a:pt x="0" y="100"/>
                      <a:pt x="6" y="130"/>
                      <a:pt x="12" y="149"/>
                    </a:cubicBezTo>
                    <a:cubicBezTo>
                      <a:pt x="17" y="168"/>
                      <a:pt x="19" y="178"/>
                      <a:pt x="32" y="207"/>
                    </a:cubicBezTo>
                    <a:cubicBezTo>
                      <a:pt x="46" y="235"/>
                      <a:pt x="70" y="282"/>
                      <a:pt x="88" y="309"/>
                    </a:cubicBezTo>
                    <a:cubicBezTo>
                      <a:pt x="106" y="337"/>
                      <a:pt x="117" y="346"/>
                      <a:pt x="151" y="368"/>
                    </a:cubicBezTo>
                    <a:cubicBezTo>
                      <a:pt x="185" y="391"/>
                      <a:pt x="242" y="427"/>
                      <a:pt x="282" y="443"/>
                    </a:cubicBezTo>
                    <a:cubicBezTo>
                      <a:pt x="297" y="449"/>
                      <a:pt x="309" y="452"/>
                      <a:pt x="323" y="452"/>
                    </a:cubicBezTo>
                    <a:cubicBezTo>
                      <a:pt x="347" y="452"/>
                      <a:pt x="375" y="442"/>
                      <a:pt x="428" y="419"/>
                    </a:cubicBezTo>
                    <a:cubicBezTo>
                      <a:pt x="511" y="382"/>
                      <a:pt x="654" y="312"/>
                      <a:pt x="734" y="273"/>
                    </a:cubicBezTo>
                    <a:cubicBezTo>
                      <a:pt x="812" y="235"/>
                      <a:pt x="830" y="226"/>
                      <a:pt x="842" y="220"/>
                    </a:cubicBezTo>
                    <a:cubicBezTo>
                      <a:pt x="842" y="219"/>
                      <a:pt x="842" y="218"/>
                      <a:pt x="843" y="216"/>
                    </a:cubicBezTo>
                    <a:cubicBezTo>
                      <a:pt x="846" y="201"/>
                      <a:pt x="851" y="176"/>
                      <a:pt x="846" y="156"/>
                    </a:cubicBezTo>
                    <a:cubicBezTo>
                      <a:pt x="840" y="137"/>
                      <a:pt x="824" y="124"/>
                      <a:pt x="743" y="67"/>
                    </a:cubicBezTo>
                    <a:cubicBezTo>
                      <a:pt x="717" y="48"/>
                      <a:pt x="683" y="25"/>
                      <a:pt x="64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Freeform 7">
                <a:extLst>
                  <a:ext uri="{FF2B5EF4-FFF2-40B4-BE49-F238E27FC236}">
                    <a16:creationId xmlns:a16="http://schemas.microsoft.com/office/drawing/2014/main" id="{CCABE47C-CB79-4C4A-877F-43E8E99B785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629563" y="-2170113"/>
                <a:ext cx="307975" cy="112713"/>
              </a:xfrm>
              <a:custGeom>
                <a:avLst/>
                <a:gdLst>
                  <a:gd name="T0" fmla="*/ 129 w 129"/>
                  <a:gd name="T1" fmla="*/ 0 h 47"/>
                  <a:gd name="T2" fmla="*/ 0 w 129"/>
                  <a:gd name="T3" fmla="*/ 0 h 47"/>
                  <a:gd name="T4" fmla="*/ 17 w 129"/>
                  <a:gd name="T5" fmla="*/ 10 h 47"/>
                  <a:gd name="T6" fmla="*/ 100 w 129"/>
                  <a:gd name="T7" fmla="*/ 47 h 47"/>
                  <a:gd name="T8" fmla="*/ 111 w 129"/>
                  <a:gd name="T9" fmla="*/ 45 h 47"/>
                  <a:gd name="T10" fmla="*/ 114 w 129"/>
                  <a:gd name="T11" fmla="*/ 38 h 47"/>
                  <a:gd name="T12" fmla="*/ 129 w 129"/>
                  <a:gd name="T13" fmla="*/ 0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9" h="47">
                    <a:moveTo>
                      <a:pt x="129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6" y="3"/>
                      <a:pt x="11" y="7"/>
                      <a:pt x="17" y="10"/>
                    </a:cubicBezTo>
                    <a:cubicBezTo>
                      <a:pt x="58" y="35"/>
                      <a:pt x="83" y="47"/>
                      <a:pt x="100" y="47"/>
                    </a:cubicBezTo>
                    <a:cubicBezTo>
                      <a:pt x="104" y="47"/>
                      <a:pt x="108" y="46"/>
                      <a:pt x="111" y="45"/>
                    </a:cubicBezTo>
                    <a:cubicBezTo>
                      <a:pt x="112" y="43"/>
                      <a:pt x="113" y="41"/>
                      <a:pt x="114" y="38"/>
                    </a:cubicBezTo>
                    <a:cubicBezTo>
                      <a:pt x="119" y="28"/>
                      <a:pt x="124" y="14"/>
                      <a:pt x="129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8">
                <a:extLst>
                  <a:ext uri="{FF2B5EF4-FFF2-40B4-BE49-F238E27FC236}">
                    <a16:creationId xmlns:a16="http://schemas.microsoft.com/office/drawing/2014/main" id="{012F599B-FC7F-4FB1-B17F-44DF44CD9D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610763" y="-2170113"/>
                <a:ext cx="1268413" cy="204788"/>
              </a:xfrm>
              <a:custGeom>
                <a:avLst/>
                <a:gdLst>
                  <a:gd name="T0" fmla="*/ 512 w 533"/>
                  <a:gd name="T1" fmla="*/ 0 h 86"/>
                  <a:gd name="T2" fmla="*/ 0 w 533"/>
                  <a:gd name="T3" fmla="*/ 0 h 86"/>
                  <a:gd name="T4" fmla="*/ 27 w 533"/>
                  <a:gd name="T5" fmla="*/ 6 h 86"/>
                  <a:gd name="T6" fmla="*/ 428 w 533"/>
                  <a:gd name="T7" fmla="*/ 72 h 86"/>
                  <a:gd name="T8" fmla="*/ 533 w 533"/>
                  <a:gd name="T9" fmla="*/ 86 h 86"/>
                  <a:gd name="T10" fmla="*/ 531 w 533"/>
                  <a:gd name="T11" fmla="*/ 79 h 86"/>
                  <a:gd name="T12" fmla="*/ 513 w 533"/>
                  <a:gd name="T13" fmla="*/ 6 h 86"/>
                  <a:gd name="T14" fmla="*/ 512 w 533"/>
                  <a:gd name="T15" fmla="*/ 0 h 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33" h="86">
                    <a:moveTo>
                      <a:pt x="51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9" y="2"/>
                      <a:pt x="17" y="4"/>
                      <a:pt x="27" y="6"/>
                    </a:cubicBezTo>
                    <a:cubicBezTo>
                      <a:pt x="132" y="28"/>
                      <a:pt x="323" y="57"/>
                      <a:pt x="428" y="72"/>
                    </a:cubicBezTo>
                    <a:cubicBezTo>
                      <a:pt x="483" y="80"/>
                      <a:pt x="514" y="85"/>
                      <a:pt x="533" y="86"/>
                    </a:cubicBezTo>
                    <a:cubicBezTo>
                      <a:pt x="532" y="83"/>
                      <a:pt x="532" y="81"/>
                      <a:pt x="531" y="79"/>
                    </a:cubicBezTo>
                    <a:cubicBezTo>
                      <a:pt x="526" y="65"/>
                      <a:pt x="524" y="54"/>
                      <a:pt x="513" y="6"/>
                    </a:cubicBezTo>
                    <a:cubicBezTo>
                      <a:pt x="513" y="4"/>
                      <a:pt x="513" y="2"/>
                      <a:pt x="51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9">
                <a:extLst>
                  <a:ext uri="{FF2B5EF4-FFF2-40B4-BE49-F238E27FC236}">
                    <a16:creationId xmlns:a16="http://schemas.microsoft.com/office/drawing/2014/main" id="{DB73BB5F-4A41-41E8-86C1-9B000825E26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877213" y="4152900"/>
                <a:ext cx="1339850" cy="534988"/>
              </a:xfrm>
              <a:custGeom>
                <a:avLst/>
                <a:gdLst>
                  <a:gd name="T0" fmla="*/ 397 w 563"/>
                  <a:gd name="T1" fmla="*/ 0 h 225"/>
                  <a:gd name="T2" fmla="*/ 272 w 563"/>
                  <a:gd name="T3" fmla="*/ 53 h 225"/>
                  <a:gd name="T4" fmla="*/ 0 w 563"/>
                  <a:gd name="T5" fmla="*/ 225 h 225"/>
                  <a:gd name="T6" fmla="*/ 563 w 563"/>
                  <a:gd name="T7" fmla="*/ 225 h 225"/>
                  <a:gd name="T8" fmla="*/ 468 w 563"/>
                  <a:gd name="T9" fmla="*/ 53 h 225"/>
                  <a:gd name="T10" fmla="*/ 397 w 563"/>
                  <a:gd name="T11" fmla="*/ 0 h 2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3" h="225">
                    <a:moveTo>
                      <a:pt x="397" y="0"/>
                    </a:moveTo>
                    <a:cubicBezTo>
                      <a:pt x="369" y="0"/>
                      <a:pt x="333" y="18"/>
                      <a:pt x="272" y="53"/>
                    </a:cubicBezTo>
                    <a:cubicBezTo>
                      <a:pt x="201" y="95"/>
                      <a:pt x="96" y="161"/>
                      <a:pt x="0" y="225"/>
                    </a:cubicBezTo>
                    <a:cubicBezTo>
                      <a:pt x="563" y="225"/>
                      <a:pt x="563" y="225"/>
                      <a:pt x="563" y="225"/>
                    </a:cubicBezTo>
                    <a:cubicBezTo>
                      <a:pt x="534" y="161"/>
                      <a:pt x="497" y="95"/>
                      <a:pt x="468" y="53"/>
                    </a:cubicBezTo>
                    <a:cubicBezTo>
                      <a:pt x="443" y="18"/>
                      <a:pt x="424" y="0"/>
                      <a:pt x="39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3" name="Freeform 10">
                <a:extLst>
                  <a:ext uri="{FF2B5EF4-FFF2-40B4-BE49-F238E27FC236}">
                    <a16:creationId xmlns:a16="http://schemas.microsoft.com/office/drawing/2014/main" id="{85DBB59F-5C52-4432-9530-0F427BEC17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006175" y="-2170113"/>
                <a:ext cx="1962150" cy="450850"/>
              </a:xfrm>
              <a:custGeom>
                <a:avLst/>
                <a:gdLst>
                  <a:gd name="T0" fmla="*/ 771 w 824"/>
                  <a:gd name="T1" fmla="*/ 0 h 189"/>
                  <a:gd name="T2" fmla="*/ 115 w 824"/>
                  <a:gd name="T3" fmla="*/ 0 h 189"/>
                  <a:gd name="T4" fmla="*/ 89 w 824"/>
                  <a:gd name="T5" fmla="*/ 14 h 189"/>
                  <a:gd name="T6" fmla="*/ 0 w 824"/>
                  <a:gd name="T7" fmla="*/ 64 h 189"/>
                  <a:gd name="T8" fmla="*/ 7 w 824"/>
                  <a:gd name="T9" fmla="*/ 85 h 189"/>
                  <a:gd name="T10" fmla="*/ 35 w 824"/>
                  <a:gd name="T11" fmla="*/ 117 h 189"/>
                  <a:gd name="T12" fmla="*/ 118 w 824"/>
                  <a:gd name="T13" fmla="*/ 179 h 189"/>
                  <a:gd name="T14" fmla="*/ 165 w 824"/>
                  <a:gd name="T15" fmla="*/ 189 h 189"/>
                  <a:gd name="T16" fmla="*/ 295 w 824"/>
                  <a:gd name="T17" fmla="*/ 173 h 189"/>
                  <a:gd name="T18" fmla="*/ 745 w 824"/>
                  <a:gd name="T19" fmla="*/ 93 h 189"/>
                  <a:gd name="T20" fmla="*/ 824 w 824"/>
                  <a:gd name="T21" fmla="*/ 71 h 189"/>
                  <a:gd name="T22" fmla="*/ 803 w 824"/>
                  <a:gd name="T23" fmla="*/ 36 h 189"/>
                  <a:gd name="T24" fmla="*/ 771 w 824"/>
                  <a:gd name="T25" fmla="*/ 0 h 1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824" h="189">
                    <a:moveTo>
                      <a:pt x="771" y="0"/>
                    </a:moveTo>
                    <a:cubicBezTo>
                      <a:pt x="115" y="0"/>
                      <a:pt x="115" y="0"/>
                      <a:pt x="115" y="0"/>
                    </a:cubicBezTo>
                    <a:cubicBezTo>
                      <a:pt x="106" y="5"/>
                      <a:pt x="97" y="10"/>
                      <a:pt x="89" y="14"/>
                    </a:cubicBezTo>
                    <a:cubicBezTo>
                      <a:pt x="43" y="40"/>
                      <a:pt x="16" y="54"/>
                      <a:pt x="0" y="64"/>
                    </a:cubicBezTo>
                    <a:cubicBezTo>
                      <a:pt x="1" y="71"/>
                      <a:pt x="4" y="79"/>
                      <a:pt x="7" y="85"/>
                    </a:cubicBezTo>
                    <a:cubicBezTo>
                      <a:pt x="12" y="94"/>
                      <a:pt x="16" y="99"/>
                      <a:pt x="35" y="117"/>
                    </a:cubicBezTo>
                    <a:cubicBezTo>
                      <a:pt x="54" y="135"/>
                      <a:pt x="88" y="165"/>
                      <a:pt x="118" y="179"/>
                    </a:cubicBezTo>
                    <a:cubicBezTo>
                      <a:pt x="131" y="186"/>
                      <a:pt x="144" y="189"/>
                      <a:pt x="165" y="189"/>
                    </a:cubicBezTo>
                    <a:cubicBezTo>
                      <a:pt x="190" y="189"/>
                      <a:pt x="228" y="184"/>
                      <a:pt x="295" y="173"/>
                    </a:cubicBezTo>
                    <a:cubicBezTo>
                      <a:pt x="416" y="154"/>
                      <a:pt x="631" y="118"/>
                      <a:pt x="745" y="93"/>
                    </a:cubicBezTo>
                    <a:cubicBezTo>
                      <a:pt x="782" y="85"/>
                      <a:pt x="807" y="78"/>
                      <a:pt x="824" y="71"/>
                    </a:cubicBezTo>
                    <a:cubicBezTo>
                      <a:pt x="822" y="62"/>
                      <a:pt x="815" y="51"/>
                      <a:pt x="803" y="36"/>
                    </a:cubicBezTo>
                    <a:cubicBezTo>
                      <a:pt x="795" y="26"/>
                      <a:pt x="784" y="13"/>
                      <a:pt x="77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" name="Freeform 11">
                <a:extLst>
                  <a:ext uri="{FF2B5EF4-FFF2-40B4-BE49-F238E27FC236}">
                    <a16:creationId xmlns:a16="http://schemas.microsoft.com/office/drawing/2014/main" id="{7C1C2062-6DF7-4739-B409-131BCF6473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074688" y="-2170113"/>
                <a:ext cx="252413" cy="180975"/>
              </a:xfrm>
              <a:custGeom>
                <a:avLst/>
                <a:gdLst>
                  <a:gd name="T0" fmla="*/ 106 w 106"/>
                  <a:gd name="T1" fmla="*/ 0 h 76"/>
                  <a:gd name="T2" fmla="*/ 0 w 106"/>
                  <a:gd name="T3" fmla="*/ 0 h 76"/>
                  <a:gd name="T4" fmla="*/ 78 w 106"/>
                  <a:gd name="T5" fmla="*/ 65 h 76"/>
                  <a:gd name="T6" fmla="*/ 103 w 106"/>
                  <a:gd name="T7" fmla="*/ 76 h 76"/>
                  <a:gd name="T8" fmla="*/ 106 w 106"/>
                  <a:gd name="T9" fmla="*/ 0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6" h="76">
                    <a:moveTo>
                      <a:pt x="106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51" y="47"/>
                      <a:pt x="64" y="56"/>
                      <a:pt x="78" y="65"/>
                    </a:cubicBezTo>
                    <a:cubicBezTo>
                      <a:pt x="86" y="70"/>
                      <a:pt x="95" y="74"/>
                      <a:pt x="103" y="76"/>
                    </a:cubicBezTo>
                    <a:cubicBezTo>
                      <a:pt x="104" y="60"/>
                      <a:pt x="105" y="36"/>
                      <a:pt x="106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" name="Freeform 12">
                <a:extLst>
                  <a:ext uri="{FF2B5EF4-FFF2-40B4-BE49-F238E27FC236}">
                    <a16:creationId xmlns:a16="http://schemas.microsoft.com/office/drawing/2014/main" id="{5815E104-E379-43FB-A4D9-5A2FC217365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895888" y="3790950"/>
                <a:ext cx="1685925" cy="896938"/>
              </a:xfrm>
              <a:custGeom>
                <a:avLst/>
                <a:gdLst>
                  <a:gd name="T0" fmla="*/ 637 w 708"/>
                  <a:gd name="T1" fmla="*/ 0 h 377"/>
                  <a:gd name="T2" fmla="*/ 507 w 708"/>
                  <a:gd name="T3" fmla="*/ 58 h 377"/>
                  <a:gd name="T4" fmla="*/ 13 w 708"/>
                  <a:gd name="T5" fmla="*/ 368 h 377"/>
                  <a:gd name="T6" fmla="*/ 0 w 708"/>
                  <a:gd name="T7" fmla="*/ 377 h 377"/>
                  <a:gd name="T8" fmla="*/ 703 w 708"/>
                  <a:gd name="T9" fmla="*/ 377 h 377"/>
                  <a:gd name="T10" fmla="*/ 705 w 708"/>
                  <a:gd name="T11" fmla="*/ 353 h 377"/>
                  <a:gd name="T12" fmla="*/ 680 w 708"/>
                  <a:gd name="T13" fmla="*/ 54 h 377"/>
                  <a:gd name="T14" fmla="*/ 637 w 708"/>
                  <a:gd name="T15" fmla="*/ 0 h 3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08" h="377">
                    <a:moveTo>
                      <a:pt x="637" y="0"/>
                    </a:moveTo>
                    <a:cubicBezTo>
                      <a:pt x="613" y="0"/>
                      <a:pt x="574" y="19"/>
                      <a:pt x="507" y="58"/>
                    </a:cubicBezTo>
                    <a:cubicBezTo>
                      <a:pt x="374" y="134"/>
                      <a:pt x="133" y="285"/>
                      <a:pt x="13" y="368"/>
                    </a:cubicBezTo>
                    <a:cubicBezTo>
                      <a:pt x="8" y="371"/>
                      <a:pt x="4" y="374"/>
                      <a:pt x="0" y="377"/>
                    </a:cubicBezTo>
                    <a:cubicBezTo>
                      <a:pt x="703" y="377"/>
                      <a:pt x="703" y="377"/>
                      <a:pt x="703" y="377"/>
                    </a:cubicBezTo>
                    <a:cubicBezTo>
                      <a:pt x="704" y="370"/>
                      <a:pt x="704" y="362"/>
                      <a:pt x="705" y="353"/>
                    </a:cubicBezTo>
                    <a:cubicBezTo>
                      <a:pt x="708" y="274"/>
                      <a:pt x="697" y="127"/>
                      <a:pt x="680" y="54"/>
                    </a:cubicBezTo>
                    <a:cubicBezTo>
                      <a:pt x="671" y="18"/>
                      <a:pt x="661" y="0"/>
                      <a:pt x="63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Freeform 13">
                <a:extLst>
                  <a:ext uri="{FF2B5EF4-FFF2-40B4-BE49-F238E27FC236}">
                    <a16:creationId xmlns:a16="http://schemas.microsoft.com/office/drawing/2014/main" id="{1053088C-EEDA-4457-8E63-998C757A77A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002125" y="3414713"/>
                <a:ext cx="2246313" cy="1273175"/>
              </a:xfrm>
              <a:custGeom>
                <a:avLst/>
                <a:gdLst>
                  <a:gd name="T0" fmla="*/ 536 w 944"/>
                  <a:gd name="T1" fmla="*/ 0 h 535"/>
                  <a:gd name="T2" fmla="*/ 374 w 944"/>
                  <a:gd name="T3" fmla="*/ 81 h 535"/>
                  <a:gd name="T4" fmla="*/ 55 w 944"/>
                  <a:gd name="T5" fmla="*/ 388 h 535"/>
                  <a:gd name="T6" fmla="*/ 17 w 944"/>
                  <a:gd name="T7" fmla="*/ 430 h 535"/>
                  <a:gd name="T8" fmla="*/ 15 w 944"/>
                  <a:gd name="T9" fmla="*/ 487 h 535"/>
                  <a:gd name="T10" fmla="*/ 65 w 944"/>
                  <a:gd name="T11" fmla="*/ 535 h 535"/>
                  <a:gd name="T12" fmla="*/ 279 w 944"/>
                  <a:gd name="T13" fmla="*/ 535 h 535"/>
                  <a:gd name="T14" fmla="*/ 345 w 944"/>
                  <a:gd name="T15" fmla="*/ 496 h 535"/>
                  <a:gd name="T16" fmla="*/ 859 w 944"/>
                  <a:gd name="T17" fmla="*/ 174 h 535"/>
                  <a:gd name="T18" fmla="*/ 941 w 944"/>
                  <a:gd name="T19" fmla="*/ 114 h 535"/>
                  <a:gd name="T20" fmla="*/ 899 w 944"/>
                  <a:gd name="T21" fmla="*/ 75 h 535"/>
                  <a:gd name="T22" fmla="*/ 585 w 944"/>
                  <a:gd name="T23" fmla="*/ 3 h 535"/>
                  <a:gd name="T24" fmla="*/ 536 w 944"/>
                  <a:gd name="T25" fmla="*/ 0 h 5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944" h="535">
                    <a:moveTo>
                      <a:pt x="536" y="0"/>
                    </a:moveTo>
                    <a:cubicBezTo>
                      <a:pt x="478" y="0"/>
                      <a:pt x="445" y="19"/>
                      <a:pt x="374" y="81"/>
                    </a:cubicBezTo>
                    <a:cubicBezTo>
                      <a:pt x="285" y="159"/>
                      <a:pt x="135" y="306"/>
                      <a:pt x="55" y="388"/>
                    </a:cubicBezTo>
                    <a:cubicBezTo>
                      <a:pt x="40" y="405"/>
                      <a:pt x="27" y="418"/>
                      <a:pt x="17" y="430"/>
                    </a:cubicBezTo>
                    <a:cubicBezTo>
                      <a:pt x="0" y="455"/>
                      <a:pt x="2" y="469"/>
                      <a:pt x="15" y="487"/>
                    </a:cubicBezTo>
                    <a:cubicBezTo>
                      <a:pt x="26" y="502"/>
                      <a:pt x="44" y="519"/>
                      <a:pt x="65" y="535"/>
                    </a:cubicBezTo>
                    <a:cubicBezTo>
                      <a:pt x="279" y="535"/>
                      <a:pt x="279" y="535"/>
                      <a:pt x="279" y="535"/>
                    </a:cubicBezTo>
                    <a:cubicBezTo>
                      <a:pt x="298" y="524"/>
                      <a:pt x="319" y="511"/>
                      <a:pt x="345" y="496"/>
                    </a:cubicBezTo>
                    <a:cubicBezTo>
                      <a:pt x="483" y="414"/>
                      <a:pt x="730" y="260"/>
                      <a:pt x="859" y="174"/>
                    </a:cubicBezTo>
                    <a:cubicBezTo>
                      <a:pt x="896" y="148"/>
                      <a:pt x="923" y="129"/>
                      <a:pt x="941" y="114"/>
                    </a:cubicBezTo>
                    <a:cubicBezTo>
                      <a:pt x="944" y="98"/>
                      <a:pt x="929" y="88"/>
                      <a:pt x="899" y="75"/>
                    </a:cubicBezTo>
                    <a:cubicBezTo>
                      <a:pt x="833" y="46"/>
                      <a:pt x="678" y="13"/>
                      <a:pt x="585" y="3"/>
                    </a:cubicBezTo>
                    <a:cubicBezTo>
                      <a:pt x="566" y="1"/>
                      <a:pt x="550" y="0"/>
                      <a:pt x="536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14">
                <a:extLst>
                  <a:ext uri="{FF2B5EF4-FFF2-40B4-BE49-F238E27FC236}">
                    <a16:creationId xmlns:a16="http://schemas.microsoft.com/office/drawing/2014/main" id="{59C5A492-F0A6-4F33-8ED8-4F8BE85960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32175" y="-2170113"/>
                <a:ext cx="2538413" cy="593725"/>
              </a:xfrm>
              <a:custGeom>
                <a:avLst/>
                <a:gdLst>
                  <a:gd name="T0" fmla="*/ 983 w 1066"/>
                  <a:gd name="T1" fmla="*/ 0 h 249"/>
                  <a:gd name="T2" fmla="*/ 10 w 1066"/>
                  <a:gd name="T3" fmla="*/ 0 h 249"/>
                  <a:gd name="T4" fmla="*/ 20 w 1066"/>
                  <a:gd name="T5" fmla="*/ 90 h 249"/>
                  <a:gd name="T6" fmla="*/ 106 w 1066"/>
                  <a:gd name="T7" fmla="*/ 210 h 249"/>
                  <a:gd name="T8" fmla="*/ 242 w 1066"/>
                  <a:gd name="T9" fmla="*/ 249 h 249"/>
                  <a:gd name="T10" fmla="*/ 277 w 1066"/>
                  <a:gd name="T11" fmla="*/ 249 h 249"/>
                  <a:gd name="T12" fmla="*/ 565 w 1066"/>
                  <a:gd name="T13" fmla="*/ 242 h 249"/>
                  <a:gd name="T14" fmla="*/ 756 w 1066"/>
                  <a:gd name="T15" fmla="*/ 225 h 249"/>
                  <a:gd name="T16" fmla="*/ 1008 w 1066"/>
                  <a:gd name="T17" fmla="*/ 178 h 249"/>
                  <a:gd name="T18" fmla="*/ 1065 w 1066"/>
                  <a:gd name="T19" fmla="*/ 163 h 249"/>
                  <a:gd name="T20" fmla="*/ 1057 w 1066"/>
                  <a:gd name="T21" fmla="*/ 107 h 249"/>
                  <a:gd name="T22" fmla="*/ 996 w 1066"/>
                  <a:gd name="T23" fmla="*/ 16 h 249"/>
                  <a:gd name="T24" fmla="*/ 983 w 1066"/>
                  <a:gd name="T25" fmla="*/ 0 h 2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066" h="249">
                    <a:moveTo>
                      <a:pt x="983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0" y="42"/>
                      <a:pt x="4" y="60"/>
                      <a:pt x="20" y="90"/>
                    </a:cubicBezTo>
                    <a:cubicBezTo>
                      <a:pt x="40" y="126"/>
                      <a:pt x="77" y="180"/>
                      <a:pt x="106" y="210"/>
                    </a:cubicBezTo>
                    <a:cubicBezTo>
                      <a:pt x="135" y="241"/>
                      <a:pt x="157" y="247"/>
                      <a:pt x="242" y="249"/>
                    </a:cubicBezTo>
                    <a:cubicBezTo>
                      <a:pt x="253" y="249"/>
                      <a:pt x="265" y="249"/>
                      <a:pt x="277" y="249"/>
                    </a:cubicBezTo>
                    <a:cubicBezTo>
                      <a:pt x="364" y="249"/>
                      <a:pt x="487" y="245"/>
                      <a:pt x="565" y="242"/>
                    </a:cubicBezTo>
                    <a:cubicBezTo>
                      <a:pt x="654" y="239"/>
                      <a:pt x="684" y="237"/>
                      <a:pt x="756" y="225"/>
                    </a:cubicBezTo>
                    <a:cubicBezTo>
                      <a:pt x="829" y="213"/>
                      <a:pt x="944" y="192"/>
                      <a:pt x="1008" y="178"/>
                    </a:cubicBezTo>
                    <a:cubicBezTo>
                      <a:pt x="1035" y="172"/>
                      <a:pt x="1053" y="167"/>
                      <a:pt x="1065" y="163"/>
                    </a:cubicBezTo>
                    <a:cubicBezTo>
                      <a:pt x="1066" y="146"/>
                      <a:pt x="1063" y="125"/>
                      <a:pt x="1057" y="107"/>
                    </a:cubicBezTo>
                    <a:cubicBezTo>
                      <a:pt x="1051" y="86"/>
                      <a:pt x="1042" y="72"/>
                      <a:pt x="996" y="16"/>
                    </a:cubicBezTo>
                    <a:cubicBezTo>
                      <a:pt x="992" y="11"/>
                      <a:pt x="988" y="5"/>
                      <a:pt x="98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Freeform 15">
                <a:extLst>
                  <a:ext uri="{FF2B5EF4-FFF2-40B4-BE49-F238E27FC236}">
                    <a16:creationId xmlns:a16="http://schemas.microsoft.com/office/drawing/2014/main" id="{0C458305-3ED1-417C-B3DD-DA07825C09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51663" y="3311525"/>
                <a:ext cx="2205038" cy="1376363"/>
              </a:xfrm>
              <a:custGeom>
                <a:avLst/>
                <a:gdLst>
                  <a:gd name="T0" fmla="*/ 685 w 926"/>
                  <a:gd name="T1" fmla="*/ 0 h 578"/>
                  <a:gd name="T2" fmla="*/ 449 w 926"/>
                  <a:gd name="T3" fmla="*/ 4 h 578"/>
                  <a:gd name="T4" fmla="*/ 287 w 926"/>
                  <a:gd name="T5" fmla="*/ 17 h 578"/>
                  <a:gd name="T6" fmla="*/ 105 w 926"/>
                  <a:gd name="T7" fmla="*/ 53 h 578"/>
                  <a:gd name="T8" fmla="*/ 29 w 926"/>
                  <a:gd name="T9" fmla="*/ 81 h 578"/>
                  <a:gd name="T10" fmla="*/ 10 w 926"/>
                  <a:gd name="T11" fmla="*/ 97 h 578"/>
                  <a:gd name="T12" fmla="*/ 5 w 926"/>
                  <a:gd name="T13" fmla="*/ 213 h 578"/>
                  <a:gd name="T14" fmla="*/ 31 w 926"/>
                  <a:gd name="T15" fmla="*/ 524 h 578"/>
                  <a:gd name="T16" fmla="*/ 37 w 926"/>
                  <a:gd name="T17" fmla="*/ 578 h 578"/>
                  <a:gd name="T18" fmla="*/ 433 w 926"/>
                  <a:gd name="T19" fmla="*/ 578 h 578"/>
                  <a:gd name="T20" fmla="*/ 789 w 926"/>
                  <a:gd name="T21" fmla="*/ 345 h 578"/>
                  <a:gd name="T22" fmla="*/ 926 w 926"/>
                  <a:gd name="T23" fmla="*/ 253 h 578"/>
                  <a:gd name="T24" fmla="*/ 923 w 926"/>
                  <a:gd name="T25" fmla="*/ 249 h 578"/>
                  <a:gd name="T26" fmla="*/ 910 w 926"/>
                  <a:gd name="T27" fmla="*/ 194 h 578"/>
                  <a:gd name="T28" fmla="*/ 868 w 926"/>
                  <a:gd name="T29" fmla="*/ 48 h 578"/>
                  <a:gd name="T30" fmla="*/ 752 w 926"/>
                  <a:gd name="T31" fmla="*/ 0 h 578"/>
                  <a:gd name="T32" fmla="*/ 685 w 926"/>
                  <a:gd name="T33" fmla="*/ 0 h 5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926" h="578">
                    <a:moveTo>
                      <a:pt x="685" y="0"/>
                    </a:moveTo>
                    <a:cubicBezTo>
                      <a:pt x="608" y="0"/>
                      <a:pt x="512" y="2"/>
                      <a:pt x="449" y="4"/>
                    </a:cubicBezTo>
                    <a:cubicBezTo>
                      <a:pt x="366" y="6"/>
                      <a:pt x="340" y="8"/>
                      <a:pt x="287" y="17"/>
                    </a:cubicBezTo>
                    <a:cubicBezTo>
                      <a:pt x="233" y="26"/>
                      <a:pt x="152" y="42"/>
                      <a:pt x="105" y="53"/>
                    </a:cubicBezTo>
                    <a:cubicBezTo>
                      <a:pt x="58" y="64"/>
                      <a:pt x="45" y="70"/>
                      <a:pt x="29" y="81"/>
                    </a:cubicBezTo>
                    <a:cubicBezTo>
                      <a:pt x="23" y="85"/>
                      <a:pt x="16" y="91"/>
                      <a:pt x="10" y="97"/>
                    </a:cubicBezTo>
                    <a:cubicBezTo>
                      <a:pt x="1" y="114"/>
                      <a:pt x="0" y="135"/>
                      <a:pt x="5" y="213"/>
                    </a:cubicBezTo>
                    <a:cubicBezTo>
                      <a:pt x="10" y="295"/>
                      <a:pt x="23" y="442"/>
                      <a:pt x="31" y="524"/>
                    </a:cubicBezTo>
                    <a:cubicBezTo>
                      <a:pt x="33" y="546"/>
                      <a:pt x="35" y="564"/>
                      <a:pt x="37" y="578"/>
                    </a:cubicBezTo>
                    <a:cubicBezTo>
                      <a:pt x="433" y="578"/>
                      <a:pt x="433" y="578"/>
                      <a:pt x="433" y="578"/>
                    </a:cubicBezTo>
                    <a:cubicBezTo>
                      <a:pt x="554" y="500"/>
                      <a:pt x="698" y="405"/>
                      <a:pt x="789" y="345"/>
                    </a:cubicBezTo>
                    <a:cubicBezTo>
                      <a:pt x="866" y="294"/>
                      <a:pt x="905" y="268"/>
                      <a:pt x="926" y="253"/>
                    </a:cubicBezTo>
                    <a:cubicBezTo>
                      <a:pt x="925" y="252"/>
                      <a:pt x="924" y="251"/>
                      <a:pt x="923" y="249"/>
                    </a:cubicBezTo>
                    <a:cubicBezTo>
                      <a:pt x="920" y="243"/>
                      <a:pt x="918" y="234"/>
                      <a:pt x="910" y="194"/>
                    </a:cubicBezTo>
                    <a:cubicBezTo>
                      <a:pt x="901" y="155"/>
                      <a:pt x="885" y="86"/>
                      <a:pt x="868" y="48"/>
                    </a:cubicBezTo>
                    <a:cubicBezTo>
                      <a:pt x="850" y="10"/>
                      <a:pt x="832" y="3"/>
                      <a:pt x="752" y="0"/>
                    </a:cubicBezTo>
                    <a:cubicBezTo>
                      <a:pt x="733" y="0"/>
                      <a:pt x="710" y="0"/>
                      <a:pt x="68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16">
                <a:extLst>
                  <a:ext uri="{FF2B5EF4-FFF2-40B4-BE49-F238E27FC236}">
                    <a16:creationId xmlns:a16="http://schemas.microsoft.com/office/drawing/2014/main" id="{34AC3164-D5B1-4237-A77B-CD0E2C3CB2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97013" y="-2170113"/>
                <a:ext cx="1811338" cy="223838"/>
              </a:xfrm>
              <a:custGeom>
                <a:avLst/>
                <a:gdLst>
                  <a:gd name="T0" fmla="*/ 761 w 761"/>
                  <a:gd name="T1" fmla="*/ 0 h 94"/>
                  <a:gd name="T2" fmla="*/ 0 w 761"/>
                  <a:gd name="T3" fmla="*/ 0 h 94"/>
                  <a:gd name="T4" fmla="*/ 1 w 761"/>
                  <a:gd name="T5" fmla="*/ 7 h 94"/>
                  <a:gd name="T6" fmla="*/ 120 w 761"/>
                  <a:gd name="T7" fmla="*/ 92 h 94"/>
                  <a:gd name="T8" fmla="*/ 231 w 761"/>
                  <a:gd name="T9" fmla="*/ 94 h 94"/>
                  <a:gd name="T10" fmla="*/ 477 w 761"/>
                  <a:gd name="T11" fmla="*/ 89 h 94"/>
                  <a:gd name="T12" fmla="*/ 629 w 761"/>
                  <a:gd name="T13" fmla="*/ 78 h 94"/>
                  <a:gd name="T14" fmla="*/ 730 w 761"/>
                  <a:gd name="T15" fmla="*/ 47 h 94"/>
                  <a:gd name="T16" fmla="*/ 744 w 761"/>
                  <a:gd name="T17" fmla="*/ 40 h 94"/>
                  <a:gd name="T18" fmla="*/ 761 w 761"/>
                  <a:gd name="T19" fmla="*/ 0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761" h="94">
                    <a:moveTo>
                      <a:pt x="76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2"/>
                      <a:pt x="0" y="5"/>
                      <a:pt x="1" y="7"/>
                    </a:cubicBezTo>
                    <a:cubicBezTo>
                      <a:pt x="10" y="74"/>
                      <a:pt x="27" y="87"/>
                      <a:pt x="120" y="92"/>
                    </a:cubicBezTo>
                    <a:cubicBezTo>
                      <a:pt x="150" y="93"/>
                      <a:pt x="189" y="94"/>
                      <a:pt x="231" y="94"/>
                    </a:cubicBezTo>
                    <a:cubicBezTo>
                      <a:pt x="316" y="94"/>
                      <a:pt x="413" y="91"/>
                      <a:pt x="477" y="89"/>
                    </a:cubicBezTo>
                    <a:cubicBezTo>
                      <a:pt x="573" y="87"/>
                      <a:pt x="597" y="85"/>
                      <a:pt x="629" y="78"/>
                    </a:cubicBezTo>
                    <a:cubicBezTo>
                      <a:pt x="662" y="72"/>
                      <a:pt x="704" y="60"/>
                      <a:pt x="730" y="47"/>
                    </a:cubicBezTo>
                    <a:cubicBezTo>
                      <a:pt x="735" y="45"/>
                      <a:pt x="740" y="43"/>
                      <a:pt x="744" y="40"/>
                    </a:cubicBezTo>
                    <a:cubicBezTo>
                      <a:pt x="749" y="30"/>
                      <a:pt x="754" y="17"/>
                      <a:pt x="76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17">
                <a:extLst>
                  <a:ext uri="{FF2B5EF4-FFF2-40B4-BE49-F238E27FC236}">
                    <a16:creationId xmlns:a16="http://schemas.microsoft.com/office/drawing/2014/main" id="{EC789836-2439-409C-AE75-916CF213B3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70025" y="3638550"/>
                <a:ext cx="2305050" cy="1049338"/>
              </a:xfrm>
              <a:custGeom>
                <a:avLst/>
                <a:gdLst>
                  <a:gd name="T0" fmla="*/ 43 w 968"/>
                  <a:gd name="T1" fmla="*/ 0 h 441"/>
                  <a:gd name="T2" fmla="*/ 21 w 968"/>
                  <a:gd name="T3" fmla="*/ 4 h 441"/>
                  <a:gd name="T4" fmla="*/ 12 w 968"/>
                  <a:gd name="T5" fmla="*/ 48 h 441"/>
                  <a:gd name="T6" fmla="*/ 7 w 968"/>
                  <a:gd name="T7" fmla="*/ 94 h 441"/>
                  <a:gd name="T8" fmla="*/ 7 w 968"/>
                  <a:gd name="T9" fmla="*/ 387 h 441"/>
                  <a:gd name="T10" fmla="*/ 12 w 968"/>
                  <a:gd name="T11" fmla="*/ 441 h 441"/>
                  <a:gd name="T12" fmla="*/ 958 w 968"/>
                  <a:gd name="T13" fmla="*/ 441 h 441"/>
                  <a:gd name="T14" fmla="*/ 966 w 968"/>
                  <a:gd name="T15" fmla="*/ 435 h 441"/>
                  <a:gd name="T16" fmla="*/ 968 w 968"/>
                  <a:gd name="T17" fmla="*/ 435 h 441"/>
                  <a:gd name="T18" fmla="*/ 782 w 968"/>
                  <a:gd name="T19" fmla="*/ 334 h 441"/>
                  <a:gd name="T20" fmla="*/ 185 w 968"/>
                  <a:gd name="T21" fmla="*/ 45 h 441"/>
                  <a:gd name="T22" fmla="*/ 43 w 968"/>
                  <a:gd name="T23" fmla="*/ 0 h 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68" h="441">
                    <a:moveTo>
                      <a:pt x="43" y="0"/>
                    </a:moveTo>
                    <a:cubicBezTo>
                      <a:pt x="35" y="0"/>
                      <a:pt x="27" y="1"/>
                      <a:pt x="21" y="4"/>
                    </a:cubicBezTo>
                    <a:cubicBezTo>
                      <a:pt x="17" y="15"/>
                      <a:pt x="14" y="30"/>
                      <a:pt x="12" y="48"/>
                    </a:cubicBezTo>
                    <a:cubicBezTo>
                      <a:pt x="10" y="62"/>
                      <a:pt x="8" y="77"/>
                      <a:pt x="7" y="94"/>
                    </a:cubicBezTo>
                    <a:cubicBezTo>
                      <a:pt x="0" y="179"/>
                      <a:pt x="1" y="298"/>
                      <a:pt x="7" y="387"/>
                    </a:cubicBezTo>
                    <a:cubicBezTo>
                      <a:pt x="8" y="407"/>
                      <a:pt x="10" y="425"/>
                      <a:pt x="12" y="441"/>
                    </a:cubicBezTo>
                    <a:cubicBezTo>
                      <a:pt x="958" y="441"/>
                      <a:pt x="958" y="441"/>
                      <a:pt x="958" y="441"/>
                    </a:cubicBezTo>
                    <a:cubicBezTo>
                      <a:pt x="960" y="439"/>
                      <a:pt x="963" y="437"/>
                      <a:pt x="966" y="435"/>
                    </a:cubicBezTo>
                    <a:cubicBezTo>
                      <a:pt x="967" y="435"/>
                      <a:pt x="968" y="435"/>
                      <a:pt x="968" y="435"/>
                    </a:cubicBezTo>
                    <a:cubicBezTo>
                      <a:pt x="957" y="422"/>
                      <a:pt x="918" y="402"/>
                      <a:pt x="782" y="334"/>
                    </a:cubicBezTo>
                    <a:cubicBezTo>
                      <a:pt x="626" y="255"/>
                      <a:pt x="342" y="114"/>
                      <a:pt x="185" y="45"/>
                    </a:cubicBezTo>
                    <a:cubicBezTo>
                      <a:pt x="116" y="15"/>
                      <a:pt x="72" y="0"/>
                      <a:pt x="4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18">
                <a:extLst>
                  <a:ext uri="{FF2B5EF4-FFF2-40B4-BE49-F238E27FC236}">
                    <a16:creationId xmlns:a16="http://schemas.microsoft.com/office/drawing/2014/main" id="{72E1ECAC-E660-4815-BFC8-C3689E71368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84313" y="-1800225"/>
                <a:ext cx="1279525" cy="1462088"/>
              </a:xfrm>
              <a:custGeom>
                <a:avLst/>
                <a:gdLst>
                  <a:gd name="T0" fmla="*/ 281 w 537"/>
                  <a:gd name="T1" fmla="*/ 0 h 614"/>
                  <a:gd name="T2" fmla="*/ 93 w 537"/>
                  <a:gd name="T3" fmla="*/ 8 h 614"/>
                  <a:gd name="T4" fmla="*/ 17 w 537"/>
                  <a:gd name="T5" fmla="*/ 28 h 614"/>
                  <a:gd name="T6" fmla="*/ 4 w 537"/>
                  <a:gd name="T7" fmla="*/ 102 h 614"/>
                  <a:gd name="T8" fmla="*/ 1 w 537"/>
                  <a:gd name="T9" fmla="*/ 179 h 614"/>
                  <a:gd name="T10" fmla="*/ 1 w 537"/>
                  <a:gd name="T11" fmla="*/ 350 h 614"/>
                  <a:gd name="T12" fmla="*/ 4 w 537"/>
                  <a:gd name="T13" fmla="*/ 480 h 614"/>
                  <a:gd name="T14" fmla="*/ 27 w 537"/>
                  <a:gd name="T15" fmla="*/ 608 h 614"/>
                  <a:gd name="T16" fmla="*/ 64 w 537"/>
                  <a:gd name="T17" fmla="*/ 614 h 614"/>
                  <a:gd name="T18" fmla="*/ 97 w 537"/>
                  <a:gd name="T19" fmla="*/ 612 h 614"/>
                  <a:gd name="T20" fmla="*/ 179 w 537"/>
                  <a:gd name="T21" fmla="*/ 580 h 614"/>
                  <a:gd name="T22" fmla="*/ 356 w 537"/>
                  <a:gd name="T23" fmla="*/ 482 h 614"/>
                  <a:gd name="T24" fmla="*/ 389 w 537"/>
                  <a:gd name="T25" fmla="*/ 457 h 614"/>
                  <a:gd name="T26" fmla="*/ 421 w 537"/>
                  <a:gd name="T27" fmla="*/ 387 h 614"/>
                  <a:gd name="T28" fmla="*/ 519 w 537"/>
                  <a:gd name="T29" fmla="*/ 101 h 614"/>
                  <a:gd name="T30" fmla="*/ 437 w 537"/>
                  <a:gd name="T31" fmla="*/ 6 h 614"/>
                  <a:gd name="T32" fmla="*/ 281 w 537"/>
                  <a:gd name="T33" fmla="*/ 0 h 6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37" h="614">
                    <a:moveTo>
                      <a:pt x="281" y="0"/>
                    </a:moveTo>
                    <a:cubicBezTo>
                      <a:pt x="212" y="0"/>
                      <a:pt x="142" y="2"/>
                      <a:pt x="93" y="8"/>
                    </a:cubicBezTo>
                    <a:cubicBezTo>
                      <a:pt x="58" y="12"/>
                      <a:pt x="34" y="17"/>
                      <a:pt x="17" y="28"/>
                    </a:cubicBezTo>
                    <a:cubicBezTo>
                      <a:pt x="10" y="45"/>
                      <a:pt x="6" y="69"/>
                      <a:pt x="4" y="102"/>
                    </a:cubicBezTo>
                    <a:cubicBezTo>
                      <a:pt x="2" y="124"/>
                      <a:pt x="2" y="151"/>
                      <a:pt x="1" y="179"/>
                    </a:cubicBezTo>
                    <a:cubicBezTo>
                      <a:pt x="0" y="232"/>
                      <a:pt x="0" y="293"/>
                      <a:pt x="1" y="350"/>
                    </a:cubicBezTo>
                    <a:cubicBezTo>
                      <a:pt x="2" y="399"/>
                      <a:pt x="3" y="445"/>
                      <a:pt x="4" y="480"/>
                    </a:cubicBezTo>
                    <a:cubicBezTo>
                      <a:pt x="7" y="580"/>
                      <a:pt x="10" y="599"/>
                      <a:pt x="27" y="608"/>
                    </a:cubicBezTo>
                    <a:cubicBezTo>
                      <a:pt x="37" y="612"/>
                      <a:pt x="50" y="614"/>
                      <a:pt x="64" y="614"/>
                    </a:cubicBezTo>
                    <a:cubicBezTo>
                      <a:pt x="76" y="614"/>
                      <a:pt x="87" y="613"/>
                      <a:pt x="97" y="612"/>
                    </a:cubicBezTo>
                    <a:cubicBezTo>
                      <a:pt x="119" y="609"/>
                      <a:pt x="132" y="604"/>
                      <a:pt x="179" y="580"/>
                    </a:cubicBezTo>
                    <a:cubicBezTo>
                      <a:pt x="227" y="557"/>
                      <a:pt x="308" y="514"/>
                      <a:pt x="356" y="482"/>
                    </a:cubicBezTo>
                    <a:cubicBezTo>
                      <a:pt x="369" y="473"/>
                      <a:pt x="380" y="465"/>
                      <a:pt x="389" y="457"/>
                    </a:cubicBezTo>
                    <a:cubicBezTo>
                      <a:pt x="399" y="440"/>
                      <a:pt x="409" y="418"/>
                      <a:pt x="421" y="387"/>
                    </a:cubicBezTo>
                    <a:cubicBezTo>
                      <a:pt x="452" y="310"/>
                      <a:pt x="500" y="175"/>
                      <a:pt x="519" y="101"/>
                    </a:cubicBezTo>
                    <a:cubicBezTo>
                      <a:pt x="537" y="27"/>
                      <a:pt x="524" y="15"/>
                      <a:pt x="437" y="6"/>
                    </a:cubicBezTo>
                    <a:cubicBezTo>
                      <a:pt x="396" y="2"/>
                      <a:pt x="339" y="0"/>
                      <a:pt x="28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Freeform 19">
                <a:extLst>
                  <a:ext uri="{FF2B5EF4-FFF2-40B4-BE49-F238E27FC236}">
                    <a16:creationId xmlns:a16="http://schemas.microsoft.com/office/drawing/2014/main" id="{9D78AE60-3749-48F7-A184-C9539F1FF9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239288" y="2287588"/>
                <a:ext cx="2447925" cy="1089025"/>
              </a:xfrm>
              <a:custGeom>
                <a:avLst/>
                <a:gdLst>
                  <a:gd name="T0" fmla="*/ 0 w 1028"/>
                  <a:gd name="T1" fmla="*/ 0 h 457"/>
                  <a:gd name="T2" fmla="*/ 0 w 1028"/>
                  <a:gd name="T3" fmla="*/ 0 h 457"/>
                  <a:gd name="T4" fmla="*/ 5 w 1028"/>
                  <a:gd name="T5" fmla="*/ 11 h 457"/>
                  <a:gd name="T6" fmla="*/ 167 w 1028"/>
                  <a:gd name="T7" fmla="*/ 118 h 457"/>
                  <a:gd name="T8" fmla="*/ 659 w 1028"/>
                  <a:gd name="T9" fmla="*/ 398 h 457"/>
                  <a:gd name="T10" fmla="*/ 809 w 1028"/>
                  <a:gd name="T11" fmla="*/ 457 h 457"/>
                  <a:gd name="T12" fmla="*/ 874 w 1028"/>
                  <a:gd name="T13" fmla="*/ 427 h 457"/>
                  <a:gd name="T14" fmla="*/ 944 w 1028"/>
                  <a:gd name="T15" fmla="*/ 354 h 457"/>
                  <a:gd name="T16" fmla="*/ 1002 w 1028"/>
                  <a:gd name="T17" fmla="*/ 264 h 457"/>
                  <a:gd name="T18" fmla="*/ 840 w 1028"/>
                  <a:gd name="T19" fmla="*/ 157 h 457"/>
                  <a:gd name="T20" fmla="*/ 199 w 1028"/>
                  <a:gd name="T21" fmla="*/ 31 h 457"/>
                  <a:gd name="T22" fmla="*/ 0 w 1028"/>
                  <a:gd name="T23" fmla="*/ 0 h 4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028" h="457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1" y="4"/>
                      <a:pt x="2" y="7"/>
                      <a:pt x="5" y="11"/>
                    </a:cubicBezTo>
                    <a:cubicBezTo>
                      <a:pt x="16" y="27"/>
                      <a:pt x="39" y="43"/>
                      <a:pt x="167" y="118"/>
                    </a:cubicBezTo>
                    <a:cubicBezTo>
                      <a:pt x="295" y="193"/>
                      <a:pt x="528" y="329"/>
                      <a:pt x="659" y="398"/>
                    </a:cubicBezTo>
                    <a:cubicBezTo>
                      <a:pt x="734" y="438"/>
                      <a:pt x="777" y="457"/>
                      <a:pt x="809" y="457"/>
                    </a:cubicBezTo>
                    <a:cubicBezTo>
                      <a:pt x="833" y="457"/>
                      <a:pt x="852" y="446"/>
                      <a:pt x="874" y="427"/>
                    </a:cubicBezTo>
                    <a:cubicBezTo>
                      <a:pt x="896" y="408"/>
                      <a:pt x="920" y="382"/>
                      <a:pt x="944" y="354"/>
                    </a:cubicBezTo>
                    <a:cubicBezTo>
                      <a:pt x="969" y="321"/>
                      <a:pt x="990" y="289"/>
                      <a:pt x="1002" y="264"/>
                    </a:cubicBezTo>
                    <a:cubicBezTo>
                      <a:pt x="1028" y="209"/>
                      <a:pt x="1003" y="195"/>
                      <a:pt x="840" y="157"/>
                    </a:cubicBezTo>
                    <a:cubicBezTo>
                      <a:pt x="677" y="118"/>
                      <a:pt x="369" y="61"/>
                      <a:pt x="199" y="31"/>
                    </a:cubicBezTo>
                    <a:cubicBezTo>
                      <a:pt x="72" y="8"/>
                      <a:pt x="23" y="0"/>
                      <a:pt x="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" name="Freeform 20">
                <a:extLst>
                  <a:ext uri="{FF2B5EF4-FFF2-40B4-BE49-F238E27FC236}">
                    <a16:creationId xmlns:a16="http://schemas.microsoft.com/office/drawing/2014/main" id="{D7589DFF-D32F-45FD-931B-91A73AC412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255538" y="3363913"/>
                <a:ext cx="1103313" cy="1050925"/>
              </a:xfrm>
              <a:custGeom>
                <a:avLst/>
                <a:gdLst>
                  <a:gd name="T0" fmla="*/ 0 w 463"/>
                  <a:gd name="T1" fmla="*/ 0 h 441"/>
                  <a:gd name="T2" fmla="*/ 2 w 463"/>
                  <a:gd name="T3" fmla="*/ 31 h 441"/>
                  <a:gd name="T4" fmla="*/ 59 w 463"/>
                  <a:gd name="T5" fmla="*/ 352 h 441"/>
                  <a:gd name="T6" fmla="*/ 128 w 463"/>
                  <a:gd name="T7" fmla="*/ 441 h 441"/>
                  <a:gd name="T8" fmla="*/ 159 w 463"/>
                  <a:gd name="T9" fmla="*/ 439 h 441"/>
                  <a:gd name="T10" fmla="*/ 403 w 463"/>
                  <a:gd name="T11" fmla="*/ 379 h 441"/>
                  <a:gd name="T12" fmla="*/ 463 w 463"/>
                  <a:gd name="T13" fmla="*/ 361 h 441"/>
                  <a:gd name="T14" fmla="*/ 459 w 463"/>
                  <a:gd name="T15" fmla="*/ 352 h 441"/>
                  <a:gd name="T16" fmla="*/ 358 w 463"/>
                  <a:gd name="T17" fmla="*/ 265 h 441"/>
                  <a:gd name="T18" fmla="*/ 57 w 463"/>
                  <a:gd name="T19" fmla="*/ 34 h 441"/>
                  <a:gd name="T20" fmla="*/ 0 w 463"/>
                  <a:gd name="T21" fmla="*/ 0 h 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63" h="441">
                    <a:moveTo>
                      <a:pt x="0" y="0"/>
                    </a:moveTo>
                    <a:cubicBezTo>
                      <a:pt x="0" y="9"/>
                      <a:pt x="1" y="19"/>
                      <a:pt x="2" y="31"/>
                    </a:cubicBezTo>
                    <a:cubicBezTo>
                      <a:pt x="10" y="111"/>
                      <a:pt x="38" y="267"/>
                      <a:pt x="59" y="352"/>
                    </a:cubicBezTo>
                    <a:cubicBezTo>
                      <a:pt x="76" y="421"/>
                      <a:pt x="88" y="441"/>
                      <a:pt x="128" y="441"/>
                    </a:cubicBezTo>
                    <a:cubicBezTo>
                      <a:pt x="137" y="441"/>
                      <a:pt x="147" y="440"/>
                      <a:pt x="159" y="439"/>
                    </a:cubicBezTo>
                    <a:cubicBezTo>
                      <a:pt x="224" y="429"/>
                      <a:pt x="340" y="397"/>
                      <a:pt x="403" y="379"/>
                    </a:cubicBezTo>
                    <a:cubicBezTo>
                      <a:pt x="434" y="370"/>
                      <a:pt x="452" y="365"/>
                      <a:pt x="463" y="361"/>
                    </a:cubicBezTo>
                    <a:cubicBezTo>
                      <a:pt x="462" y="358"/>
                      <a:pt x="461" y="355"/>
                      <a:pt x="459" y="352"/>
                    </a:cubicBezTo>
                    <a:cubicBezTo>
                      <a:pt x="451" y="340"/>
                      <a:pt x="437" y="328"/>
                      <a:pt x="358" y="265"/>
                    </a:cubicBezTo>
                    <a:cubicBezTo>
                      <a:pt x="280" y="202"/>
                      <a:pt x="135" y="89"/>
                      <a:pt x="57" y="34"/>
                    </a:cubicBezTo>
                    <a:cubicBezTo>
                      <a:pt x="31" y="16"/>
                      <a:pt x="13" y="5"/>
                      <a:pt x="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Freeform 21">
                <a:extLst>
                  <a:ext uri="{FF2B5EF4-FFF2-40B4-BE49-F238E27FC236}">
                    <a16:creationId xmlns:a16="http://schemas.microsoft.com/office/drawing/2014/main" id="{0CAAD16E-7008-489E-A667-641B63D5DE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858288" y="2597150"/>
                <a:ext cx="2182813" cy="1166813"/>
              </a:xfrm>
              <a:custGeom>
                <a:avLst/>
                <a:gdLst>
                  <a:gd name="T0" fmla="*/ 148 w 917"/>
                  <a:gd name="T1" fmla="*/ 0 h 490"/>
                  <a:gd name="T2" fmla="*/ 100 w 917"/>
                  <a:gd name="T3" fmla="*/ 23 h 490"/>
                  <a:gd name="T4" fmla="*/ 24 w 917"/>
                  <a:gd name="T5" fmla="*/ 185 h 490"/>
                  <a:gd name="T6" fmla="*/ 6 w 917"/>
                  <a:gd name="T7" fmla="*/ 296 h 490"/>
                  <a:gd name="T8" fmla="*/ 47 w 917"/>
                  <a:gd name="T9" fmla="*/ 440 h 490"/>
                  <a:gd name="T10" fmla="*/ 218 w 917"/>
                  <a:gd name="T11" fmla="*/ 488 h 490"/>
                  <a:gd name="T12" fmla="*/ 402 w 917"/>
                  <a:gd name="T13" fmla="*/ 490 h 490"/>
                  <a:gd name="T14" fmla="*/ 690 w 917"/>
                  <a:gd name="T15" fmla="*/ 488 h 490"/>
                  <a:gd name="T16" fmla="*/ 857 w 917"/>
                  <a:gd name="T17" fmla="*/ 483 h 490"/>
                  <a:gd name="T18" fmla="*/ 884 w 917"/>
                  <a:gd name="T19" fmla="*/ 469 h 490"/>
                  <a:gd name="T20" fmla="*/ 906 w 917"/>
                  <a:gd name="T21" fmla="*/ 449 h 490"/>
                  <a:gd name="T22" fmla="*/ 915 w 917"/>
                  <a:gd name="T23" fmla="*/ 441 h 490"/>
                  <a:gd name="T24" fmla="*/ 917 w 917"/>
                  <a:gd name="T25" fmla="*/ 436 h 490"/>
                  <a:gd name="T26" fmla="*/ 769 w 917"/>
                  <a:gd name="T27" fmla="*/ 329 h 490"/>
                  <a:gd name="T28" fmla="*/ 288 w 917"/>
                  <a:gd name="T29" fmla="*/ 55 h 490"/>
                  <a:gd name="T30" fmla="*/ 148 w 917"/>
                  <a:gd name="T31" fmla="*/ 0 h 4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917" h="490">
                    <a:moveTo>
                      <a:pt x="148" y="0"/>
                    </a:moveTo>
                    <a:cubicBezTo>
                      <a:pt x="129" y="0"/>
                      <a:pt x="115" y="8"/>
                      <a:pt x="100" y="23"/>
                    </a:cubicBezTo>
                    <a:cubicBezTo>
                      <a:pt x="69" y="70"/>
                      <a:pt x="40" y="140"/>
                      <a:pt x="24" y="185"/>
                    </a:cubicBezTo>
                    <a:cubicBezTo>
                      <a:pt x="5" y="240"/>
                      <a:pt x="0" y="256"/>
                      <a:pt x="6" y="296"/>
                    </a:cubicBezTo>
                    <a:cubicBezTo>
                      <a:pt x="11" y="337"/>
                      <a:pt x="26" y="403"/>
                      <a:pt x="47" y="440"/>
                    </a:cubicBezTo>
                    <a:cubicBezTo>
                      <a:pt x="68" y="477"/>
                      <a:pt x="94" y="485"/>
                      <a:pt x="218" y="488"/>
                    </a:cubicBezTo>
                    <a:cubicBezTo>
                      <a:pt x="268" y="489"/>
                      <a:pt x="333" y="490"/>
                      <a:pt x="402" y="490"/>
                    </a:cubicBezTo>
                    <a:cubicBezTo>
                      <a:pt x="505" y="490"/>
                      <a:pt x="615" y="489"/>
                      <a:pt x="690" y="488"/>
                    </a:cubicBezTo>
                    <a:cubicBezTo>
                      <a:pt x="815" y="487"/>
                      <a:pt x="841" y="486"/>
                      <a:pt x="857" y="483"/>
                    </a:cubicBezTo>
                    <a:cubicBezTo>
                      <a:pt x="873" y="480"/>
                      <a:pt x="879" y="474"/>
                      <a:pt x="884" y="469"/>
                    </a:cubicBezTo>
                    <a:cubicBezTo>
                      <a:pt x="889" y="464"/>
                      <a:pt x="892" y="460"/>
                      <a:pt x="906" y="449"/>
                    </a:cubicBezTo>
                    <a:cubicBezTo>
                      <a:pt x="908" y="447"/>
                      <a:pt x="912" y="444"/>
                      <a:pt x="915" y="441"/>
                    </a:cubicBezTo>
                    <a:cubicBezTo>
                      <a:pt x="915" y="439"/>
                      <a:pt x="917" y="437"/>
                      <a:pt x="917" y="436"/>
                    </a:cubicBezTo>
                    <a:cubicBezTo>
                      <a:pt x="917" y="419"/>
                      <a:pt x="894" y="403"/>
                      <a:pt x="769" y="329"/>
                    </a:cubicBezTo>
                    <a:cubicBezTo>
                      <a:pt x="644" y="255"/>
                      <a:pt x="417" y="123"/>
                      <a:pt x="288" y="55"/>
                    </a:cubicBezTo>
                    <a:cubicBezTo>
                      <a:pt x="216" y="17"/>
                      <a:pt x="176" y="0"/>
                      <a:pt x="14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Freeform 22">
                <a:extLst>
                  <a:ext uri="{FF2B5EF4-FFF2-40B4-BE49-F238E27FC236}">
                    <a16:creationId xmlns:a16="http://schemas.microsoft.com/office/drawing/2014/main" id="{D84C7F83-B253-4542-AA29-918DA98CD6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817388" y="-212725"/>
                <a:ext cx="1536700" cy="3290888"/>
              </a:xfrm>
              <a:custGeom>
                <a:avLst/>
                <a:gdLst>
                  <a:gd name="T0" fmla="*/ 564 w 645"/>
                  <a:gd name="T1" fmla="*/ 0 h 1382"/>
                  <a:gd name="T2" fmla="*/ 536 w 645"/>
                  <a:gd name="T3" fmla="*/ 5 h 1382"/>
                  <a:gd name="T4" fmla="*/ 454 w 645"/>
                  <a:gd name="T5" fmla="*/ 43 h 1382"/>
                  <a:gd name="T6" fmla="*/ 481 w 645"/>
                  <a:gd name="T7" fmla="*/ 243 h 1382"/>
                  <a:gd name="T8" fmla="*/ 621 w 645"/>
                  <a:gd name="T9" fmla="*/ 856 h 1382"/>
                  <a:gd name="T10" fmla="*/ 640 w 645"/>
                  <a:gd name="T11" fmla="*/ 926 h 1382"/>
                  <a:gd name="T12" fmla="*/ 631 w 645"/>
                  <a:gd name="T13" fmla="*/ 927 h 1382"/>
                  <a:gd name="T14" fmla="*/ 606 w 645"/>
                  <a:gd name="T15" fmla="*/ 928 h 1382"/>
                  <a:gd name="T16" fmla="*/ 614 w 645"/>
                  <a:gd name="T17" fmla="*/ 959 h 1382"/>
                  <a:gd name="T18" fmla="*/ 605 w 645"/>
                  <a:gd name="T19" fmla="*/ 960 h 1382"/>
                  <a:gd name="T20" fmla="*/ 493 w 645"/>
                  <a:gd name="T21" fmla="*/ 965 h 1382"/>
                  <a:gd name="T22" fmla="*/ 181 w 645"/>
                  <a:gd name="T23" fmla="*/ 986 h 1382"/>
                  <a:gd name="T24" fmla="*/ 84 w 645"/>
                  <a:gd name="T25" fmla="*/ 1012 h 1382"/>
                  <a:gd name="T26" fmla="*/ 30 w 645"/>
                  <a:gd name="T27" fmla="*/ 1155 h 1382"/>
                  <a:gd name="T28" fmla="*/ 11 w 645"/>
                  <a:gd name="T29" fmla="*/ 1211 h 1382"/>
                  <a:gd name="T30" fmla="*/ 8 w 645"/>
                  <a:gd name="T31" fmla="*/ 1233 h 1382"/>
                  <a:gd name="T32" fmla="*/ 138 w 645"/>
                  <a:gd name="T33" fmla="*/ 1274 h 1382"/>
                  <a:gd name="T34" fmla="*/ 530 w 645"/>
                  <a:gd name="T35" fmla="*/ 1373 h 1382"/>
                  <a:gd name="T36" fmla="*/ 601 w 645"/>
                  <a:gd name="T37" fmla="*/ 1382 h 1382"/>
                  <a:gd name="T38" fmla="*/ 629 w 645"/>
                  <a:gd name="T39" fmla="*/ 1378 h 1382"/>
                  <a:gd name="T40" fmla="*/ 635 w 645"/>
                  <a:gd name="T41" fmla="*/ 1344 h 1382"/>
                  <a:gd name="T42" fmla="*/ 635 w 645"/>
                  <a:gd name="T43" fmla="*/ 1060 h 1382"/>
                  <a:gd name="T44" fmla="*/ 632 w 645"/>
                  <a:gd name="T45" fmla="*/ 1001 h 1382"/>
                  <a:gd name="T46" fmla="*/ 642 w 645"/>
                  <a:gd name="T47" fmla="*/ 891 h 1382"/>
                  <a:gd name="T48" fmla="*/ 642 w 645"/>
                  <a:gd name="T49" fmla="*/ 285 h 1382"/>
                  <a:gd name="T50" fmla="*/ 628 w 645"/>
                  <a:gd name="T51" fmla="*/ 64 h 1382"/>
                  <a:gd name="T52" fmla="*/ 583 w 645"/>
                  <a:gd name="T53" fmla="*/ 8 h 1382"/>
                  <a:gd name="T54" fmla="*/ 564 w 645"/>
                  <a:gd name="T55" fmla="*/ 0 h 13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645" h="1382">
                    <a:moveTo>
                      <a:pt x="564" y="0"/>
                    </a:moveTo>
                    <a:cubicBezTo>
                      <a:pt x="557" y="0"/>
                      <a:pt x="549" y="2"/>
                      <a:pt x="536" y="5"/>
                    </a:cubicBezTo>
                    <a:cubicBezTo>
                      <a:pt x="514" y="12"/>
                      <a:pt x="478" y="25"/>
                      <a:pt x="454" y="43"/>
                    </a:cubicBezTo>
                    <a:cubicBezTo>
                      <a:pt x="446" y="70"/>
                      <a:pt x="454" y="118"/>
                      <a:pt x="481" y="243"/>
                    </a:cubicBezTo>
                    <a:cubicBezTo>
                      <a:pt x="516" y="408"/>
                      <a:pt x="584" y="706"/>
                      <a:pt x="621" y="856"/>
                    </a:cubicBezTo>
                    <a:cubicBezTo>
                      <a:pt x="629" y="885"/>
                      <a:pt x="635" y="909"/>
                      <a:pt x="640" y="926"/>
                    </a:cubicBezTo>
                    <a:cubicBezTo>
                      <a:pt x="637" y="926"/>
                      <a:pt x="634" y="927"/>
                      <a:pt x="631" y="927"/>
                    </a:cubicBezTo>
                    <a:cubicBezTo>
                      <a:pt x="626" y="927"/>
                      <a:pt x="619" y="928"/>
                      <a:pt x="606" y="928"/>
                    </a:cubicBezTo>
                    <a:cubicBezTo>
                      <a:pt x="609" y="940"/>
                      <a:pt x="612" y="950"/>
                      <a:pt x="614" y="959"/>
                    </a:cubicBezTo>
                    <a:cubicBezTo>
                      <a:pt x="611" y="959"/>
                      <a:pt x="608" y="959"/>
                      <a:pt x="605" y="960"/>
                    </a:cubicBezTo>
                    <a:cubicBezTo>
                      <a:pt x="593" y="960"/>
                      <a:pt x="576" y="961"/>
                      <a:pt x="493" y="965"/>
                    </a:cubicBezTo>
                    <a:cubicBezTo>
                      <a:pt x="411" y="969"/>
                      <a:pt x="264" y="978"/>
                      <a:pt x="181" y="986"/>
                    </a:cubicBezTo>
                    <a:cubicBezTo>
                      <a:pt x="127" y="992"/>
                      <a:pt x="101" y="998"/>
                      <a:pt x="84" y="1012"/>
                    </a:cubicBezTo>
                    <a:cubicBezTo>
                      <a:pt x="61" y="1050"/>
                      <a:pt x="41" y="1117"/>
                      <a:pt x="30" y="1155"/>
                    </a:cubicBezTo>
                    <a:cubicBezTo>
                      <a:pt x="19" y="1193"/>
                      <a:pt x="15" y="1202"/>
                      <a:pt x="11" y="1211"/>
                    </a:cubicBezTo>
                    <a:cubicBezTo>
                      <a:pt x="6" y="1219"/>
                      <a:pt x="0" y="1226"/>
                      <a:pt x="8" y="1233"/>
                    </a:cubicBezTo>
                    <a:cubicBezTo>
                      <a:pt x="15" y="1239"/>
                      <a:pt x="35" y="1245"/>
                      <a:pt x="138" y="1274"/>
                    </a:cubicBezTo>
                    <a:cubicBezTo>
                      <a:pt x="241" y="1302"/>
                      <a:pt x="427" y="1352"/>
                      <a:pt x="530" y="1373"/>
                    </a:cubicBezTo>
                    <a:cubicBezTo>
                      <a:pt x="560" y="1379"/>
                      <a:pt x="583" y="1382"/>
                      <a:pt x="601" y="1382"/>
                    </a:cubicBezTo>
                    <a:cubicBezTo>
                      <a:pt x="612" y="1382"/>
                      <a:pt x="621" y="1381"/>
                      <a:pt x="629" y="1378"/>
                    </a:cubicBezTo>
                    <a:cubicBezTo>
                      <a:pt x="631" y="1369"/>
                      <a:pt x="633" y="1358"/>
                      <a:pt x="635" y="1344"/>
                    </a:cubicBezTo>
                    <a:cubicBezTo>
                      <a:pt x="643" y="1272"/>
                      <a:pt x="638" y="1136"/>
                      <a:pt x="635" y="1060"/>
                    </a:cubicBezTo>
                    <a:cubicBezTo>
                      <a:pt x="634" y="1034"/>
                      <a:pt x="633" y="1015"/>
                      <a:pt x="632" y="1001"/>
                    </a:cubicBezTo>
                    <a:cubicBezTo>
                      <a:pt x="639" y="1000"/>
                      <a:pt x="641" y="963"/>
                      <a:pt x="642" y="891"/>
                    </a:cubicBezTo>
                    <a:cubicBezTo>
                      <a:pt x="645" y="743"/>
                      <a:pt x="644" y="448"/>
                      <a:pt x="642" y="285"/>
                    </a:cubicBezTo>
                    <a:cubicBezTo>
                      <a:pt x="641" y="121"/>
                      <a:pt x="639" y="90"/>
                      <a:pt x="628" y="64"/>
                    </a:cubicBezTo>
                    <a:cubicBezTo>
                      <a:pt x="617" y="38"/>
                      <a:pt x="596" y="18"/>
                      <a:pt x="583" y="8"/>
                    </a:cubicBezTo>
                    <a:cubicBezTo>
                      <a:pt x="576" y="2"/>
                      <a:pt x="571" y="0"/>
                      <a:pt x="56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23">
                <a:extLst>
                  <a:ext uri="{FF2B5EF4-FFF2-40B4-BE49-F238E27FC236}">
                    <a16:creationId xmlns:a16="http://schemas.microsoft.com/office/drawing/2014/main" id="{E6F8F5F0-1A84-4029-B58D-7398045E0A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79550" y="1020763"/>
                <a:ext cx="2343150" cy="1547813"/>
              </a:xfrm>
              <a:custGeom>
                <a:avLst/>
                <a:gdLst>
                  <a:gd name="T0" fmla="*/ 923 w 984"/>
                  <a:gd name="T1" fmla="*/ 0 h 650"/>
                  <a:gd name="T2" fmla="*/ 890 w 984"/>
                  <a:gd name="T3" fmla="*/ 1 h 650"/>
                  <a:gd name="T4" fmla="*/ 547 w 984"/>
                  <a:gd name="T5" fmla="*/ 46 h 650"/>
                  <a:gd name="T6" fmla="*/ 342 w 984"/>
                  <a:gd name="T7" fmla="*/ 97 h 650"/>
                  <a:gd name="T8" fmla="*/ 72 w 984"/>
                  <a:gd name="T9" fmla="*/ 205 h 650"/>
                  <a:gd name="T10" fmla="*/ 23 w 984"/>
                  <a:gd name="T11" fmla="*/ 234 h 650"/>
                  <a:gd name="T12" fmla="*/ 8 w 984"/>
                  <a:gd name="T13" fmla="*/ 304 h 650"/>
                  <a:gd name="T14" fmla="*/ 3 w 984"/>
                  <a:gd name="T15" fmla="*/ 369 h 650"/>
                  <a:gd name="T16" fmla="*/ 3 w 984"/>
                  <a:gd name="T17" fmla="*/ 545 h 650"/>
                  <a:gd name="T18" fmla="*/ 8 w 984"/>
                  <a:gd name="T19" fmla="*/ 592 h 650"/>
                  <a:gd name="T20" fmla="*/ 55 w 984"/>
                  <a:gd name="T21" fmla="*/ 650 h 650"/>
                  <a:gd name="T22" fmla="*/ 173 w 984"/>
                  <a:gd name="T23" fmla="*/ 617 h 650"/>
                  <a:gd name="T24" fmla="*/ 669 w 984"/>
                  <a:gd name="T25" fmla="*/ 405 h 650"/>
                  <a:gd name="T26" fmla="*/ 840 w 984"/>
                  <a:gd name="T27" fmla="*/ 302 h 650"/>
                  <a:gd name="T28" fmla="*/ 848 w 984"/>
                  <a:gd name="T29" fmla="*/ 291 h 650"/>
                  <a:gd name="T30" fmla="*/ 965 w 984"/>
                  <a:gd name="T31" fmla="*/ 63 h 650"/>
                  <a:gd name="T32" fmla="*/ 923 w 984"/>
                  <a:gd name="T33" fmla="*/ 0 h 6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984" h="650">
                    <a:moveTo>
                      <a:pt x="923" y="0"/>
                    </a:moveTo>
                    <a:cubicBezTo>
                      <a:pt x="914" y="0"/>
                      <a:pt x="903" y="1"/>
                      <a:pt x="890" y="1"/>
                    </a:cubicBezTo>
                    <a:cubicBezTo>
                      <a:pt x="805" y="6"/>
                      <a:pt x="643" y="29"/>
                      <a:pt x="547" y="46"/>
                    </a:cubicBezTo>
                    <a:cubicBezTo>
                      <a:pt x="450" y="62"/>
                      <a:pt x="419" y="69"/>
                      <a:pt x="342" y="97"/>
                    </a:cubicBezTo>
                    <a:cubicBezTo>
                      <a:pt x="265" y="124"/>
                      <a:pt x="141" y="171"/>
                      <a:pt x="72" y="205"/>
                    </a:cubicBezTo>
                    <a:cubicBezTo>
                      <a:pt x="51" y="215"/>
                      <a:pt x="35" y="224"/>
                      <a:pt x="23" y="234"/>
                    </a:cubicBezTo>
                    <a:cubicBezTo>
                      <a:pt x="15" y="251"/>
                      <a:pt x="11" y="273"/>
                      <a:pt x="8" y="304"/>
                    </a:cubicBezTo>
                    <a:cubicBezTo>
                      <a:pt x="6" y="323"/>
                      <a:pt x="4" y="345"/>
                      <a:pt x="3" y="369"/>
                    </a:cubicBezTo>
                    <a:cubicBezTo>
                      <a:pt x="0" y="426"/>
                      <a:pt x="0" y="492"/>
                      <a:pt x="3" y="545"/>
                    </a:cubicBezTo>
                    <a:cubicBezTo>
                      <a:pt x="4" y="562"/>
                      <a:pt x="6" y="578"/>
                      <a:pt x="8" y="592"/>
                    </a:cubicBezTo>
                    <a:cubicBezTo>
                      <a:pt x="14" y="631"/>
                      <a:pt x="24" y="650"/>
                      <a:pt x="55" y="650"/>
                    </a:cubicBezTo>
                    <a:cubicBezTo>
                      <a:pt x="79" y="650"/>
                      <a:pt x="116" y="638"/>
                      <a:pt x="173" y="617"/>
                    </a:cubicBezTo>
                    <a:cubicBezTo>
                      <a:pt x="303" y="568"/>
                      <a:pt x="537" y="466"/>
                      <a:pt x="669" y="405"/>
                    </a:cubicBezTo>
                    <a:cubicBezTo>
                      <a:pt x="766" y="360"/>
                      <a:pt x="808" y="337"/>
                      <a:pt x="840" y="302"/>
                    </a:cubicBezTo>
                    <a:cubicBezTo>
                      <a:pt x="842" y="299"/>
                      <a:pt x="845" y="295"/>
                      <a:pt x="848" y="291"/>
                    </a:cubicBezTo>
                    <a:cubicBezTo>
                      <a:pt x="890" y="227"/>
                      <a:pt x="944" y="121"/>
                      <a:pt x="965" y="63"/>
                    </a:cubicBezTo>
                    <a:cubicBezTo>
                      <a:pt x="984" y="13"/>
                      <a:pt x="978" y="0"/>
                      <a:pt x="92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 24">
                <a:extLst>
                  <a:ext uri="{FF2B5EF4-FFF2-40B4-BE49-F238E27FC236}">
                    <a16:creationId xmlns:a16="http://schemas.microsoft.com/office/drawing/2014/main" id="{361FEA69-1A21-41BF-9A84-B9E5476BB72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283988" y="2933700"/>
                <a:ext cx="1014413" cy="1463675"/>
              </a:xfrm>
              <a:custGeom>
                <a:avLst/>
                <a:gdLst>
                  <a:gd name="T0" fmla="*/ 195 w 426"/>
                  <a:gd name="T1" fmla="*/ 0 h 615"/>
                  <a:gd name="T2" fmla="*/ 142 w 426"/>
                  <a:gd name="T3" fmla="*/ 38 h 615"/>
                  <a:gd name="T4" fmla="*/ 81 w 426"/>
                  <a:gd name="T5" fmla="*/ 109 h 615"/>
                  <a:gd name="T6" fmla="*/ 30 w 426"/>
                  <a:gd name="T7" fmla="*/ 180 h 615"/>
                  <a:gd name="T8" fmla="*/ 82 w 426"/>
                  <a:gd name="T9" fmla="*/ 324 h 615"/>
                  <a:gd name="T10" fmla="*/ 373 w 426"/>
                  <a:gd name="T11" fmla="*/ 579 h 615"/>
                  <a:gd name="T12" fmla="*/ 426 w 426"/>
                  <a:gd name="T13" fmla="*/ 615 h 615"/>
                  <a:gd name="T14" fmla="*/ 424 w 426"/>
                  <a:gd name="T15" fmla="*/ 582 h 615"/>
                  <a:gd name="T16" fmla="*/ 363 w 426"/>
                  <a:gd name="T17" fmla="*/ 238 h 615"/>
                  <a:gd name="T18" fmla="*/ 312 w 426"/>
                  <a:gd name="T19" fmla="*/ 95 h 615"/>
                  <a:gd name="T20" fmla="*/ 219 w 426"/>
                  <a:gd name="T21" fmla="*/ 8 h 615"/>
                  <a:gd name="T22" fmla="*/ 195 w 426"/>
                  <a:gd name="T23" fmla="*/ 0 h 6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426" h="615">
                    <a:moveTo>
                      <a:pt x="195" y="0"/>
                    </a:moveTo>
                    <a:cubicBezTo>
                      <a:pt x="181" y="0"/>
                      <a:pt x="167" y="11"/>
                      <a:pt x="142" y="38"/>
                    </a:cubicBezTo>
                    <a:cubicBezTo>
                      <a:pt x="125" y="56"/>
                      <a:pt x="103" y="82"/>
                      <a:pt x="81" y="109"/>
                    </a:cubicBezTo>
                    <a:cubicBezTo>
                      <a:pt x="61" y="135"/>
                      <a:pt x="42" y="160"/>
                      <a:pt x="30" y="180"/>
                    </a:cubicBezTo>
                    <a:cubicBezTo>
                      <a:pt x="0" y="231"/>
                      <a:pt x="7" y="252"/>
                      <a:pt x="82" y="324"/>
                    </a:cubicBezTo>
                    <a:cubicBezTo>
                      <a:pt x="156" y="396"/>
                      <a:pt x="297" y="519"/>
                      <a:pt x="373" y="579"/>
                    </a:cubicBezTo>
                    <a:cubicBezTo>
                      <a:pt x="397" y="598"/>
                      <a:pt x="414" y="609"/>
                      <a:pt x="426" y="615"/>
                    </a:cubicBezTo>
                    <a:cubicBezTo>
                      <a:pt x="426" y="606"/>
                      <a:pt x="425" y="595"/>
                      <a:pt x="424" y="582"/>
                    </a:cubicBezTo>
                    <a:cubicBezTo>
                      <a:pt x="414" y="497"/>
                      <a:pt x="382" y="331"/>
                      <a:pt x="363" y="238"/>
                    </a:cubicBezTo>
                    <a:cubicBezTo>
                      <a:pt x="344" y="145"/>
                      <a:pt x="337" y="127"/>
                      <a:pt x="312" y="95"/>
                    </a:cubicBezTo>
                    <a:cubicBezTo>
                      <a:pt x="287" y="62"/>
                      <a:pt x="245" y="24"/>
                      <a:pt x="219" y="8"/>
                    </a:cubicBezTo>
                    <a:cubicBezTo>
                      <a:pt x="209" y="3"/>
                      <a:pt x="202" y="0"/>
                      <a:pt x="19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25">
                <a:extLst>
                  <a:ext uri="{FF2B5EF4-FFF2-40B4-BE49-F238E27FC236}">
                    <a16:creationId xmlns:a16="http://schemas.microsoft.com/office/drawing/2014/main" id="{6EFA15B5-F95E-499C-B88C-E3CE07E0025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570825" y="1466850"/>
                <a:ext cx="1549400" cy="1690688"/>
              </a:xfrm>
              <a:custGeom>
                <a:avLst/>
                <a:gdLst>
                  <a:gd name="T0" fmla="*/ 320 w 651"/>
                  <a:gd name="T1" fmla="*/ 0 h 710"/>
                  <a:gd name="T2" fmla="*/ 269 w 651"/>
                  <a:gd name="T3" fmla="*/ 6 h 710"/>
                  <a:gd name="T4" fmla="*/ 53 w 651"/>
                  <a:gd name="T5" fmla="*/ 66 h 710"/>
                  <a:gd name="T6" fmla="*/ 22 w 651"/>
                  <a:gd name="T7" fmla="*/ 82 h 710"/>
                  <a:gd name="T8" fmla="*/ 7 w 651"/>
                  <a:gd name="T9" fmla="*/ 184 h 710"/>
                  <a:gd name="T10" fmla="*/ 7 w 651"/>
                  <a:gd name="T11" fmla="*/ 576 h 710"/>
                  <a:gd name="T12" fmla="*/ 104 w 651"/>
                  <a:gd name="T13" fmla="*/ 705 h 710"/>
                  <a:gd name="T14" fmla="*/ 212 w 651"/>
                  <a:gd name="T15" fmla="*/ 710 h 710"/>
                  <a:gd name="T16" fmla="*/ 398 w 651"/>
                  <a:gd name="T17" fmla="*/ 702 h 710"/>
                  <a:gd name="T18" fmla="*/ 502 w 651"/>
                  <a:gd name="T19" fmla="*/ 671 h 710"/>
                  <a:gd name="T20" fmla="*/ 504 w 651"/>
                  <a:gd name="T21" fmla="*/ 668 h 710"/>
                  <a:gd name="T22" fmla="*/ 606 w 651"/>
                  <a:gd name="T23" fmla="*/ 470 h 710"/>
                  <a:gd name="T24" fmla="*/ 642 w 651"/>
                  <a:gd name="T25" fmla="*/ 386 h 710"/>
                  <a:gd name="T26" fmla="*/ 648 w 651"/>
                  <a:gd name="T27" fmla="*/ 332 h 710"/>
                  <a:gd name="T28" fmla="*/ 649 w 651"/>
                  <a:gd name="T29" fmla="*/ 291 h 710"/>
                  <a:gd name="T30" fmla="*/ 646 w 651"/>
                  <a:gd name="T31" fmla="*/ 220 h 710"/>
                  <a:gd name="T32" fmla="*/ 584 w 651"/>
                  <a:gd name="T33" fmla="*/ 155 h 710"/>
                  <a:gd name="T34" fmla="*/ 402 w 651"/>
                  <a:gd name="T35" fmla="*/ 29 h 710"/>
                  <a:gd name="T36" fmla="*/ 320 w 651"/>
                  <a:gd name="T37" fmla="*/ 0 h 7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51" h="710">
                    <a:moveTo>
                      <a:pt x="320" y="0"/>
                    </a:moveTo>
                    <a:cubicBezTo>
                      <a:pt x="306" y="0"/>
                      <a:pt x="290" y="3"/>
                      <a:pt x="269" y="6"/>
                    </a:cubicBezTo>
                    <a:cubicBezTo>
                      <a:pt x="208" y="17"/>
                      <a:pt x="108" y="42"/>
                      <a:pt x="53" y="66"/>
                    </a:cubicBezTo>
                    <a:cubicBezTo>
                      <a:pt x="40" y="71"/>
                      <a:pt x="31" y="76"/>
                      <a:pt x="22" y="82"/>
                    </a:cubicBezTo>
                    <a:cubicBezTo>
                      <a:pt x="13" y="104"/>
                      <a:pt x="9" y="134"/>
                      <a:pt x="7" y="184"/>
                    </a:cubicBezTo>
                    <a:cubicBezTo>
                      <a:pt x="1" y="288"/>
                      <a:pt x="0" y="473"/>
                      <a:pt x="7" y="576"/>
                    </a:cubicBezTo>
                    <a:cubicBezTo>
                      <a:pt x="13" y="678"/>
                      <a:pt x="28" y="698"/>
                      <a:pt x="104" y="705"/>
                    </a:cubicBezTo>
                    <a:cubicBezTo>
                      <a:pt x="134" y="708"/>
                      <a:pt x="172" y="710"/>
                      <a:pt x="212" y="710"/>
                    </a:cubicBezTo>
                    <a:cubicBezTo>
                      <a:pt x="278" y="710"/>
                      <a:pt x="349" y="706"/>
                      <a:pt x="398" y="702"/>
                    </a:cubicBezTo>
                    <a:cubicBezTo>
                      <a:pt x="454" y="698"/>
                      <a:pt x="480" y="691"/>
                      <a:pt x="502" y="671"/>
                    </a:cubicBezTo>
                    <a:cubicBezTo>
                      <a:pt x="503" y="670"/>
                      <a:pt x="503" y="669"/>
                      <a:pt x="504" y="668"/>
                    </a:cubicBezTo>
                    <a:cubicBezTo>
                      <a:pt x="536" y="617"/>
                      <a:pt x="580" y="524"/>
                      <a:pt x="606" y="470"/>
                    </a:cubicBezTo>
                    <a:cubicBezTo>
                      <a:pt x="631" y="417"/>
                      <a:pt x="637" y="404"/>
                      <a:pt x="642" y="386"/>
                    </a:cubicBezTo>
                    <a:cubicBezTo>
                      <a:pt x="646" y="369"/>
                      <a:pt x="648" y="347"/>
                      <a:pt x="648" y="332"/>
                    </a:cubicBezTo>
                    <a:cubicBezTo>
                      <a:pt x="649" y="318"/>
                      <a:pt x="649" y="310"/>
                      <a:pt x="649" y="291"/>
                    </a:cubicBezTo>
                    <a:cubicBezTo>
                      <a:pt x="650" y="272"/>
                      <a:pt x="651" y="241"/>
                      <a:pt x="646" y="220"/>
                    </a:cubicBezTo>
                    <a:cubicBezTo>
                      <a:pt x="641" y="200"/>
                      <a:pt x="631" y="190"/>
                      <a:pt x="584" y="155"/>
                    </a:cubicBezTo>
                    <a:cubicBezTo>
                      <a:pt x="537" y="119"/>
                      <a:pt x="454" y="60"/>
                      <a:pt x="402" y="29"/>
                    </a:cubicBezTo>
                    <a:cubicBezTo>
                      <a:pt x="367" y="8"/>
                      <a:pt x="347" y="0"/>
                      <a:pt x="32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26">
                <a:extLst>
                  <a:ext uri="{FF2B5EF4-FFF2-40B4-BE49-F238E27FC236}">
                    <a16:creationId xmlns:a16="http://schemas.microsoft.com/office/drawing/2014/main" id="{B750962D-51FD-4CA5-85F7-4B54CC3F5F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732625" y="-142875"/>
                <a:ext cx="1528763" cy="1668463"/>
              </a:xfrm>
              <a:custGeom>
                <a:avLst/>
                <a:gdLst>
                  <a:gd name="T0" fmla="*/ 50 w 642"/>
                  <a:gd name="T1" fmla="*/ 0 h 701"/>
                  <a:gd name="T2" fmla="*/ 32 w 642"/>
                  <a:gd name="T3" fmla="*/ 5 h 701"/>
                  <a:gd name="T4" fmla="*/ 7 w 642"/>
                  <a:gd name="T5" fmla="*/ 67 h 701"/>
                  <a:gd name="T6" fmla="*/ 43 w 642"/>
                  <a:gd name="T7" fmla="*/ 216 h 701"/>
                  <a:gd name="T8" fmla="*/ 195 w 642"/>
                  <a:gd name="T9" fmla="*/ 578 h 701"/>
                  <a:gd name="T10" fmla="*/ 264 w 642"/>
                  <a:gd name="T11" fmla="*/ 698 h 701"/>
                  <a:gd name="T12" fmla="*/ 280 w 642"/>
                  <a:gd name="T13" fmla="*/ 701 h 701"/>
                  <a:gd name="T14" fmla="*/ 316 w 642"/>
                  <a:gd name="T15" fmla="*/ 695 h 701"/>
                  <a:gd name="T16" fmla="*/ 405 w 642"/>
                  <a:gd name="T17" fmla="*/ 674 h 701"/>
                  <a:gd name="T18" fmla="*/ 618 w 642"/>
                  <a:gd name="T19" fmla="*/ 615 h 701"/>
                  <a:gd name="T20" fmla="*/ 640 w 642"/>
                  <a:gd name="T21" fmla="*/ 605 h 701"/>
                  <a:gd name="T22" fmla="*/ 629 w 642"/>
                  <a:gd name="T23" fmla="*/ 541 h 701"/>
                  <a:gd name="T24" fmla="*/ 527 w 642"/>
                  <a:gd name="T25" fmla="*/ 278 h 701"/>
                  <a:gd name="T26" fmla="*/ 402 w 642"/>
                  <a:gd name="T27" fmla="*/ 149 h 701"/>
                  <a:gd name="T28" fmla="*/ 129 w 642"/>
                  <a:gd name="T29" fmla="*/ 24 h 701"/>
                  <a:gd name="T30" fmla="*/ 50 w 642"/>
                  <a:gd name="T31" fmla="*/ 0 h 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642" h="701">
                    <a:moveTo>
                      <a:pt x="50" y="0"/>
                    </a:moveTo>
                    <a:cubicBezTo>
                      <a:pt x="42" y="0"/>
                      <a:pt x="37" y="2"/>
                      <a:pt x="32" y="5"/>
                    </a:cubicBezTo>
                    <a:cubicBezTo>
                      <a:pt x="21" y="24"/>
                      <a:pt x="11" y="47"/>
                      <a:pt x="7" y="67"/>
                    </a:cubicBezTo>
                    <a:cubicBezTo>
                      <a:pt x="0" y="97"/>
                      <a:pt x="5" y="120"/>
                      <a:pt x="43" y="216"/>
                    </a:cubicBezTo>
                    <a:cubicBezTo>
                      <a:pt x="82" y="313"/>
                      <a:pt x="154" y="484"/>
                      <a:pt x="195" y="578"/>
                    </a:cubicBezTo>
                    <a:cubicBezTo>
                      <a:pt x="237" y="673"/>
                      <a:pt x="248" y="691"/>
                      <a:pt x="264" y="698"/>
                    </a:cubicBezTo>
                    <a:cubicBezTo>
                      <a:pt x="269" y="700"/>
                      <a:pt x="274" y="701"/>
                      <a:pt x="280" y="701"/>
                    </a:cubicBezTo>
                    <a:cubicBezTo>
                      <a:pt x="292" y="701"/>
                      <a:pt x="305" y="697"/>
                      <a:pt x="316" y="695"/>
                    </a:cubicBezTo>
                    <a:cubicBezTo>
                      <a:pt x="333" y="690"/>
                      <a:pt x="347" y="688"/>
                      <a:pt x="405" y="674"/>
                    </a:cubicBezTo>
                    <a:cubicBezTo>
                      <a:pt x="463" y="660"/>
                      <a:pt x="565" y="636"/>
                      <a:pt x="618" y="615"/>
                    </a:cubicBezTo>
                    <a:cubicBezTo>
                      <a:pt x="627" y="612"/>
                      <a:pt x="634" y="609"/>
                      <a:pt x="640" y="605"/>
                    </a:cubicBezTo>
                    <a:cubicBezTo>
                      <a:pt x="642" y="590"/>
                      <a:pt x="638" y="571"/>
                      <a:pt x="629" y="541"/>
                    </a:cubicBezTo>
                    <a:cubicBezTo>
                      <a:pt x="608" y="471"/>
                      <a:pt x="560" y="349"/>
                      <a:pt x="527" y="278"/>
                    </a:cubicBezTo>
                    <a:cubicBezTo>
                      <a:pt x="494" y="207"/>
                      <a:pt x="476" y="189"/>
                      <a:pt x="402" y="149"/>
                    </a:cubicBezTo>
                    <a:cubicBezTo>
                      <a:pt x="328" y="108"/>
                      <a:pt x="201" y="52"/>
                      <a:pt x="129" y="24"/>
                    </a:cubicBezTo>
                    <a:cubicBezTo>
                      <a:pt x="88" y="8"/>
                      <a:pt x="65" y="0"/>
                      <a:pt x="5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Freeform 27">
                <a:extLst>
                  <a:ext uri="{FF2B5EF4-FFF2-40B4-BE49-F238E27FC236}">
                    <a16:creationId xmlns:a16="http://schemas.microsoft.com/office/drawing/2014/main" id="{5AD61580-E6D2-451F-97D9-EB9772D7DC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68438" y="2900363"/>
                <a:ext cx="2452688" cy="1562100"/>
              </a:xfrm>
              <a:custGeom>
                <a:avLst/>
                <a:gdLst>
                  <a:gd name="T0" fmla="*/ 21 w 1030"/>
                  <a:gd name="T1" fmla="*/ 0 h 656"/>
                  <a:gd name="T2" fmla="*/ 9 w 1030"/>
                  <a:gd name="T3" fmla="*/ 2 h 656"/>
                  <a:gd name="T4" fmla="*/ 8 w 1030"/>
                  <a:gd name="T5" fmla="*/ 4 h 656"/>
                  <a:gd name="T6" fmla="*/ 8 w 1030"/>
                  <a:gd name="T7" fmla="*/ 115 h 656"/>
                  <a:gd name="T8" fmla="*/ 13 w 1030"/>
                  <a:gd name="T9" fmla="*/ 133 h 656"/>
                  <a:gd name="T10" fmla="*/ 228 w 1030"/>
                  <a:gd name="T11" fmla="*/ 285 h 656"/>
                  <a:gd name="T12" fmla="*/ 873 w 1030"/>
                  <a:gd name="T13" fmla="*/ 596 h 656"/>
                  <a:gd name="T14" fmla="*/ 1030 w 1030"/>
                  <a:gd name="T15" fmla="*/ 656 h 656"/>
                  <a:gd name="T16" fmla="*/ 1029 w 1030"/>
                  <a:gd name="T17" fmla="*/ 645 h 656"/>
                  <a:gd name="T18" fmla="*/ 930 w 1030"/>
                  <a:gd name="T19" fmla="*/ 381 h 656"/>
                  <a:gd name="T20" fmla="*/ 715 w 1030"/>
                  <a:gd name="T21" fmla="*/ 229 h 656"/>
                  <a:gd name="T22" fmla="*/ 169 w 1030"/>
                  <a:gd name="T23" fmla="*/ 37 h 656"/>
                  <a:gd name="T24" fmla="*/ 21 w 1030"/>
                  <a:gd name="T25" fmla="*/ 0 h 6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030" h="656">
                    <a:moveTo>
                      <a:pt x="21" y="0"/>
                    </a:moveTo>
                    <a:cubicBezTo>
                      <a:pt x="16" y="0"/>
                      <a:pt x="12" y="1"/>
                      <a:pt x="9" y="2"/>
                    </a:cubicBezTo>
                    <a:cubicBezTo>
                      <a:pt x="8" y="2"/>
                      <a:pt x="8" y="3"/>
                      <a:pt x="8" y="4"/>
                    </a:cubicBezTo>
                    <a:cubicBezTo>
                      <a:pt x="0" y="34"/>
                      <a:pt x="0" y="79"/>
                      <a:pt x="8" y="115"/>
                    </a:cubicBezTo>
                    <a:cubicBezTo>
                      <a:pt x="9" y="121"/>
                      <a:pt x="11" y="127"/>
                      <a:pt x="13" y="133"/>
                    </a:cubicBezTo>
                    <a:cubicBezTo>
                      <a:pt x="28" y="178"/>
                      <a:pt x="58" y="199"/>
                      <a:pt x="228" y="285"/>
                    </a:cubicBezTo>
                    <a:cubicBezTo>
                      <a:pt x="397" y="371"/>
                      <a:pt x="706" y="520"/>
                      <a:pt x="873" y="596"/>
                    </a:cubicBezTo>
                    <a:cubicBezTo>
                      <a:pt x="956" y="634"/>
                      <a:pt x="1004" y="654"/>
                      <a:pt x="1030" y="656"/>
                    </a:cubicBezTo>
                    <a:cubicBezTo>
                      <a:pt x="1030" y="653"/>
                      <a:pt x="1030" y="649"/>
                      <a:pt x="1029" y="645"/>
                    </a:cubicBezTo>
                    <a:cubicBezTo>
                      <a:pt x="1018" y="583"/>
                      <a:pt x="969" y="456"/>
                      <a:pt x="930" y="381"/>
                    </a:cubicBezTo>
                    <a:cubicBezTo>
                      <a:pt x="890" y="307"/>
                      <a:pt x="860" y="287"/>
                      <a:pt x="715" y="229"/>
                    </a:cubicBezTo>
                    <a:cubicBezTo>
                      <a:pt x="570" y="172"/>
                      <a:pt x="311" y="83"/>
                      <a:pt x="169" y="37"/>
                    </a:cubicBezTo>
                    <a:cubicBezTo>
                      <a:pt x="89" y="12"/>
                      <a:pt x="46" y="0"/>
                      <a:pt x="2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3" name="Freeform 28">
                <a:extLst>
                  <a:ext uri="{FF2B5EF4-FFF2-40B4-BE49-F238E27FC236}">
                    <a16:creationId xmlns:a16="http://schemas.microsoft.com/office/drawing/2014/main" id="{0F0E7869-5B61-4997-8413-0A482C9CFA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029238" y="1462088"/>
                <a:ext cx="1217613" cy="1752600"/>
              </a:xfrm>
              <a:custGeom>
                <a:avLst/>
                <a:gdLst>
                  <a:gd name="T0" fmla="*/ 168 w 511"/>
                  <a:gd name="T1" fmla="*/ 0 h 736"/>
                  <a:gd name="T2" fmla="*/ 153 w 511"/>
                  <a:gd name="T3" fmla="*/ 0 h 736"/>
                  <a:gd name="T4" fmla="*/ 18 w 511"/>
                  <a:gd name="T5" fmla="*/ 24 h 736"/>
                  <a:gd name="T6" fmla="*/ 9 w 511"/>
                  <a:gd name="T7" fmla="*/ 28 h 736"/>
                  <a:gd name="T8" fmla="*/ 2 w 511"/>
                  <a:gd name="T9" fmla="*/ 107 h 736"/>
                  <a:gd name="T10" fmla="*/ 10 w 511"/>
                  <a:gd name="T11" fmla="*/ 427 h 736"/>
                  <a:gd name="T12" fmla="*/ 29 w 511"/>
                  <a:gd name="T13" fmla="*/ 581 h 736"/>
                  <a:gd name="T14" fmla="*/ 76 w 511"/>
                  <a:gd name="T15" fmla="*/ 723 h 736"/>
                  <a:gd name="T16" fmla="*/ 93 w 511"/>
                  <a:gd name="T17" fmla="*/ 736 h 736"/>
                  <a:gd name="T18" fmla="*/ 166 w 511"/>
                  <a:gd name="T19" fmla="*/ 667 h 736"/>
                  <a:gd name="T20" fmla="*/ 438 w 511"/>
                  <a:gd name="T21" fmla="*/ 301 h 736"/>
                  <a:gd name="T22" fmla="*/ 465 w 511"/>
                  <a:gd name="T23" fmla="*/ 139 h 736"/>
                  <a:gd name="T24" fmla="*/ 265 w 511"/>
                  <a:gd name="T25" fmla="*/ 29 h 736"/>
                  <a:gd name="T26" fmla="*/ 168 w 511"/>
                  <a:gd name="T27" fmla="*/ 0 h 7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11" h="736">
                    <a:moveTo>
                      <a:pt x="168" y="0"/>
                    </a:moveTo>
                    <a:cubicBezTo>
                      <a:pt x="164" y="0"/>
                      <a:pt x="159" y="0"/>
                      <a:pt x="153" y="0"/>
                    </a:cubicBezTo>
                    <a:cubicBezTo>
                      <a:pt x="114" y="2"/>
                      <a:pt x="53" y="11"/>
                      <a:pt x="18" y="24"/>
                    </a:cubicBezTo>
                    <a:cubicBezTo>
                      <a:pt x="15" y="26"/>
                      <a:pt x="12" y="27"/>
                      <a:pt x="9" y="28"/>
                    </a:cubicBezTo>
                    <a:cubicBezTo>
                      <a:pt x="5" y="45"/>
                      <a:pt x="3" y="69"/>
                      <a:pt x="2" y="107"/>
                    </a:cubicBezTo>
                    <a:cubicBezTo>
                      <a:pt x="0" y="190"/>
                      <a:pt x="6" y="341"/>
                      <a:pt x="10" y="427"/>
                    </a:cubicBezTo>
                    <a:cubicBezTo>
                      <a:pt x="15" y="513"/>
                      <a:pt x="18" y="536"/>
                      <a:pt x="29" y="581"/>
                    </a:cubicBezTo>
                    <a:cubicBezTo>
                      <a:pt x="39" y="626"/>
                      <a:pt x="58" y="694"/>
                      <a:pt x="76" y="723"/>
                    </a:cubicBezTo>
                    <a:cubicBezTo>
                      <a:pt x="81" y="731"/>
                      <a:pt x="86" y="736"/>
                      <a:pt x="93" y="736"/>
                    </a:cubicBezTo>
                    <a:cubicBezTo>
                      <a:pt x="106" y="736"/>
                      <a:pt x="126" y="716"/>
                      <a:pt x="166" y="667"/>
                    </a:cubicBezTo>
                    <a:cubicBezTo>
                      <a:pt x="243" y="570"/>
                      <a:pt x="371" y="399"/>
                      <a:pt x="438" y="301"/>
                    </a:cubicBezTo>
                    <a:cubicBezTo>
                      <a:pt x="507" y="199"/>
                      <a:pt x="511" y="175"/>
                      <a:pt x="465" y="139"/>
                    </a:cubicBezTo>
                    <a:cubicBezTo>
                      <a:pt x="418" y="103"/>
                      <a:pt x="321" y="55"/>
                      <a:pt x="265" y="29"/>
                    </a:cubicBezTo>
                    <a:cubicBezTo>
                      <a:pt x="216" y="6"/>
                      <a:pt x="198" y="0"/>
                      <a:pt x="16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" name="Freeform 29">
                <a:extLst>
                  <a:ext uri="{FF2B5EF4-FFF2-40B4-BE49-F238E27FC236}">
                    <a16:creationId xmlns:a16="http://schemas.microsoft.com/office/drawing/2014/main" id="{BABD82F8-3477-430C-A80A-9483C4EBA79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459200" y="2840038"/>
                <a:ext cx="1577975" cy="1533525"/>
              </a:xfrm>
              <a:custGeom>
                <a:avLst/>
                <a:gdLst>
                  <a:gd name="T0" fmla="*/ 180 w 663"/>
                  <a:gd name="T1" fmla="*/ 0 h 644"/>
                  <a:gd name="T2" fmla="*/ 116 w 663"/>
                  <a:gd name="T3" fmla="*/ 0 h 644"/>
                  <a:gd name="T4" fmla="*/ 18 w 663"/>
                  <a:gd name="T5" fmla="*/ 15 h 644"/>
                  <a:gd name="T6" fmla="*/ 14 w 663"/>
                  <a:gd name="T7" fmla="*/ 26 h 644"/>
                  <a:gd name="T8" fmla="*/ 3 w 663"/>
                  <a:gd name="T9" fmla="*/ 207 h 644"/>
                  <a:gd name="T10" fmla="*/ 31 w 663"/>
                  <a:gd name="T11" fmla="*/ 351 h 644"/>
                  <a:gd name="T12" fmla="*/ 126 w 663"/>
                  <a:gd name="T13" fmla="*/ 603 h 644"/>
                  <a:gd name="T14" fmla="*/ 169 w 663"/>
                  <a:gd name="T15" fmla="*/ 644 h 644"/>
                  <a:gd name="T16" fmla="*/ 266 w 663"/>
                  <a:gd name="T17" fmla="*/ 582 h 644"/>
                  <a:gd name="T18" fmla="*/ 592 w 663"/>
                  <a:gd name="T19" fmla="*/ 268 h 644"/>
                  <a:gd name="T20" fmla="*/ 647 w 663"/>
                  <a:gd name="T21" fmla="*/ 210 h 644"/>
                  <a:gd name="T22" fmla="*/ 662 w 663"/>
                  <a:gd name="T23" fmla="*/ 159 h 644"/>
                  <a:gd name="T24" fmla="*/ 625 w 663"/>
                  <a:gd name="T25" fmla="*/ 47 h 644"/>
                  <a:gd name="T26" fmla="*/ 489 w 663"/>
                  <a:gd name="T27" fmla="*/ 8 h 644"/>
                  <a:gd name="T28" fmla="*/ 180 w 663"/>
                  <a:gd name="T29" fmla="*/ 0 h 6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663" h="644">
                    <a:moveTo>
                      <a:pt x="180" y="0"/>
                    </a:moveTo>
                    <a:cubicBezTo>
                      <a:pt x="156" y="0"/>
                      <a:pt x="135" y="0"/>
                      <a:pt x="116" y="0"/>
                    </a:cubicBezTo>
                    <a:cubicBezTo>
                      <a:pt x="64" y="2"/>
                      <a:pt x="36" y="5"/>
                      <a:pt x="18" y="15"/>
                    </a:cubicBezTo>
                    <a:cubicBezTo>
                      <a:pt x="17" y="18"/>
                      <a:pt x="15" y="22"/>
                      <a:pt x="14" y="26"/>
                    </a:cubicBezTo>
                    <a:cubicBezTo>
                      <a:pt x="0" y="71"/>
                      <a:pt x="0" y="155"/>
                      <a:pt x="3" y="207"/>
                    </a:cubicBezTo>
                    <a:cubicBezTo>
                      <a:pt x="6" y="259"/>
                      <a:pt x="9" y="280"/>
                      <a:pt x="31" y="351"/>
                    </a:cubicBezTo>
                    <a:cubicBezTo>
                      <a:pt x="53" y="422"/>
                      <a:pt x="94" y="544"/>
                      <a:pt x="126" y="603"/>
                    </a:cubicBezTo>
                    <a:cubicBezTo>
                      <a:pt x="140" y="630"/>
                      <a:pt x="152" y="644"/>
                      <a:pt x="169" y="644"/>
                    </a:cubicBezTo>
                    <a:cubicBezTo>
                      <a:pt x="190" y="644"/>
                      <a:pt x="218" y="624"/>
                      <a:pt x="266" y="582"/>
                    </a:cubicBezTo>
                    <a:cubicBezTo>
                      <a:pt x="353" y="505"/>
                      <a:pt x="508" y="354"/>
                      <a:pt x="592" y="268"/>
                    </a:cubicBezTo>
                    <a:cubicBezTo>
                      <a:pt x="615" y="244"/>
                      <a:pt x="633" y="225"/>
                      <a:pt x="647" y="210"/>
                    </a:cubicBezTo>
                    <a:cubicBezTo>
                      <a:pt x="660" y="190"/>
                      <a:pt x="663" y="176"/>
                      <a:pt x="662" y="159"/>
                    </a:cubicBezTo>
                    <a:cubicBezTo>
                      <a:pt x="661" y="124"/>
                      <a:pt x="644" y="75"/>
                      <a:pt x="625" y="47"/>
                    </a:cubicBezTo>
                    <a:cubicBezTo>
                      <a:pt x="607" y="20"/>
                      <a:pt x="587" y="13"/>
                      <a:pt x="489" y="8"/>
                    </a:cubicBezTo>
                    <a:cubicBezTo>
                      <a:pt x="409" y="3"/>
                      <a:pt x="279" y="0"/>
                      <a:pt x="18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30">
                <a:extLst>
                  <a:ext uri="{FF2B5EF4-FFF2-40B4-BE49-F238E27FC236}">
                    <a16:creationId xmlns:a16="http://schemas.microsoft.com/office/drawing/2014/main" id="{92DFC1CD-35B5-4907-AE39-CB08DDCD2A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438813" y="1911350"/>
                <a:ext cx="1238250" cy="1581150"/>
              </a:xfrm>
              <a:custGeom>
                <a:avLst/>
                <a:gdLst>
                  <a:gd name="T0" fmla="*/ 408 w 520"/>
                  <a:gd name="T1" fmla="*/ 0 h 664"/>
                  <a:gd name="T2" fmla="*/ 398 w 520"/>
                  <a:gd name="T3" fmla="*/ 3 h 664"/>
                  <a:gd name="T4" fmla="*/ 354 w 520"/>
                  <a:gd name="T5" fmla="*/ 52 h 664"/>
                  <a:gd name="T6" fmla="*/ 328 w 520"/>
                  <a:gd name="T7" fmla="*/ 85 h 664"/>
                  <a:gd name="T8" fmla="*/ 64 w 520"/>
                  <a:gd name="T9" fmla="*/ 441 h 664"/>
                  <a:gd name="T10" fmla="*/ 76 w 520"/>
                  <a:gd name="T11" fmla="*/ 582 h 664"/>
                  <a:gd name="T12" fmla="*/ 377 w 520"/>
                  <a:gd name="T13" fmla="*/ 651 h 664"/>
                  <a:gd name="T14" fmla="*/ 468 w 520"/>
                  <a:gd name="T15" fmla="*/ 664 h 664"/>
                  <a:gd name="T16" fmla="*/ 493 w 520"/>
                  <a:gd name="T17" fmla="*/ 659 h 664"/>
                  <a:gd name="T18" fmla="*/ 510 w 520"/>
                  <a:gd name="T19" fmla="*/ 647 h 664"/>
                  <a:gd name="T20" fmla="*/ 511 w 520"/>
                  <a:gd name="T21" fmla="*/ 646 h 664"/>
                  <a:gd name="T22" fmla="*/ 507 w 520"/>
                  <a:gd name="T23" fmla="*/ 508 h 664"/>
                  <a:gd name="T24" fmla="*/ 450 w 520"/>
                  <a:gd name="T25" fmla="*/ 141 h 664"/>
                  <a:gd name="T26" fmla="*/ 423 w 520"/>
                  <a:gd name="T27" fmla="*/ 15 h 664"/>
                  <a:gd name="T28" fmla="*/ 408 w 520"/>
                  <a:gd name="T29" fmla="*/ 0 h 6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520" h="664">
                    <a:moveTo>
                      <a:pt x="408" y="0"/>
                    </a:moveTo>
                    <a:cubicBezTo>
                      <a:pt x="405" y="0"/>
                      <a:pt x="402" y="1"/>
                      <a:pt x="398" y="3"/>
                    </a:cubicBezTo>
                    <a:cubicBezTo>
                      <a:pt x="391" y="8"/>
                      <a:pt x="382" y="18"/>
                      <a:pt x="354" y="52"/>
                    </a:cubicBezTo>
                    <a:cubicBezTo>
                      <a:pt x="346" y="62"/>
                      <a:pt x="338" y="73"/>
                      <a:pt x="328" y="85"/>
                    </a:cubicBezTo>
                    <a:cubicBezTo>
                      <a:pt x="256" y="177"/>
                      <a:pt x="127" y="346"/>
                      <a:pt x="64" y="441"/>
                    </a:cubicBezTo>
                    <a:cubicBezTo>
                      <a:pt x="0" y="536"/>
                      <a:pt x="2" y="557"/>
                      <a:pt x="76" y="582"/>
                    </a:cubicBezTo>
                    <a:cubicBezTo>
                      <a:pt x="150" y="607"/>
                      <a:pt x="296" y="636"/>
                      <a:pt x="377" y="651"/>
                    </a:cubicBezTo>
                    <a:cubicBezTo>
                      <a:pt x="426" y="660"/>
                      <a:pt x="451" y="664"/>
                      <a:pt x="468" y="664"/>
                    </a:cubicBezTo>
                    <a:cubicBezTo>
                      <a:pt x="479" y="664"/>
                      <a:pt x="486" y="662"/>
                      <a:pt x="493" y="659"/>
                    </a:cubicBezTo>
                    <a:cubicBezTo>
                      <a:pt x="499" y="656"/>
                      <a:pt x="505" y="652"/>
                      <a:pt x="510" y="647"/>
                    </a:cubicBezTo>
                    <a:cubicBezTo>
                      <a:pt x="511" y="646"/>
                      <a:pt x="511" y="646"/>
                      <a:pt x="511" y="646"/>
                    </a:cubicBezTo>
                    <a:cubicBezTo>
                      <a:pt x="520" y="626"/>
                      <a:pt x="520" y="605"/>
                      <a:pt x="507" y="508"/>
                    </a:cubicBezTo>
                    <a:cubicBezTo>
                      <a:pt x="493" y="411"/>
                      <a:pt x="466" y="237"/>
                      <a:pt x="450" y="141"/>
                    </a:cubicBezTo>
                    <a:cubicBezTo>
                      <a:pt x="434" y="45"/>
                      <a:pt x="429" y="30"/>
                      <a:pt x="423" y="15"/>
                    </a:cubicBezTo>
                    <a:cubicBezTo>
                      <a:pt x="418" y="5"/>
                      <a:pt x="414" y="0"/>
                      <a:pt x="40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31">
                <a:extLst>
                  <a:ext uri="{FF2B5EF4-FFF2-40B4-BE49-F238E27FC236}">
                    <a16:creationId xmlns:a16="http://schemas.microsoft.com/office/drawing/2014/main" id="{E420B745-D49B-4807-8940-B189BEC821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29438" y="1658938"/>
                <a:ext cx="814388" cy="1619250"/>
              </a:xfrm>
              <a:custGeom>
                <a:avLst/>
                <a:gdLst>
                  <a:gd name="T0" fmla="*/ 304 w 342"/>
                  <a:gd name="T1" fmla="*/ 0 h 680"/>
                  <a:gd name="T2" fmla="*/ 270 w 342"/>
                  <a:gd name="T3" fmla="*/ 9 h 680"/>
                  <a:gd name="T4" fmla="*/ 194 w 342"/>
                  <a:gd name="T5" fmla="*/ 33 h 680"/>
                  <a:gd name="T6" fmla="*/ 20 w 342"/>
                  <a:gd name="T7" fmla="*/ 101 h 680"/>
                  <a:gd name="T8" fmla="*/ 7 w 342"/>
                  <a:gd name="T9" fmla="*/ 109 h 680"/>
                  <a:gd name="T10" fmla="*/ 6 w 342"/>
                  <a:gd name="T11" fmla="*/ 211 h 680"/>
                  <a:gd name="T12" fmla="*/ 62 w 342"/>
                  <a:gd name="T13" fmla="*/ 571 h 680"/>
                  <a:gd name="T14" fmla="*/ 137 w 342"/>
                  <a:gd name="T15" fmla="*/ 680 h 680"/>
                  <a:gd name="T16" fmla="*/ 137 w 342"/>
                  <a:gd name="T17" fmla="*/ 680 h 680"/>
                  <a:gd name="T18" fmla="*/ 308 w 342"/>
                  <a:gd name="T19" fmla="*/ 646 h 680"/>
                  <a:gd name="T20" fmla="*/ 326 w 342"/>
                  <a:gd name="T21" fmla="*/ 636 h 680"/>
                  <a:gd name="T22" fmla="*/ 339 w 342"/>
                  <a:gd name="T23" fmla="*/ 534 h 680"/>
                  <a:gd name="T24" fmla="*/ 339 w 342"/>
                  <a:gd name="T25" fmla="*/ 137 h 680"/>
                  <a:gd name="T26" fmla="*/ 322 w 342"/>
                  <a:gd name="T27" fmla="*/ 6 h 680"/>
                  <a:gd name="T28" fmla="*/ 304 w 342"/>
                  <a:gd name="T29" fmla="*/ 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42" h="680">
                    <a:moveTo>
                      <a:pt x="304" y="0"/>
                    </a:moveTo>
                    <a:cubicBezTo>
                      <a:pt x="293" y="0"/>
                      <a:pt x="280" y="5"/>
                      <a:pt x="270" y="9"/>
                    </a:cubicBezTo>
                    <a:cubicBezTo>
                      <a:pt x="253" y="15"/>
                      <a:pt x="241" y="18"/>
                      <a:pt x="194" y="33"/>
                    </a:cubicBezTo>
                    <a:cubicBezTo>
                      <a:pt x="147" y="48"/>
                      <a:pt x="64" y="76"/>
                      <a:pt x="20" y="101"/>
                    </a:cubicBezTo>
                    <a:cubicBezTo>
                      <a:pt x="15" y="104"/>
                      <a:pt x="11" y="107"/>
                      <a:pt x="7" y="109"/>
                    </a:cubicBezTo>
                    <a:cubicBezTo>
                      <a:pt x="0" y="130"/>
                      <a:pt x="1" y="160"/>
                      <a:pt x="6" y="211"/>
                    </a:cubicBezTo>
                    <a:cubicBezTo>
                      <a:pt x="17" y="307"/>
                      <a:pt x="43" y="478"/>
                      <a:pt x="62" y="571"/>
                    </a:cubicBezTo>
                    <a:cubicBezTo>
                      <a:pt x="81" y="664"/>
                      <a:pt x="92" y="680"/>
                      <a:pt x="137" y="680"/>
                    </a:cubicBezTo>
                    <a:cubicBezTo>
                      <a:pt x="137" y="680"/>
                      <a:pt x="137" y="680"/>
                      <a:pt x="137" y="680"/>
                    </a:cubicBezTo>
                    <a:cubicBezTo>
                      <a:pt x="183" y="680"/>
                      <a:pt x="263" y="664"/>
                      <a:pt x="308" y="646"/>
                    </a:cubicBezTo>
                    <a:cubicBezTo>
                      <a:pt x="315" y="643"/>
                      <a:pt x="321" y="639"/>
                      <a:pt x="326" y="636"/>
                    </a:cubicBezTo>
                    <a:cubicBezTo>
                      <a:pt x="334" y="615"/>
                      <a:pt x="337" y="585"/>
                      <a:pt x="339" y="534"/>
                    </a:cubicBezTo>
                    <a:cubicBezTo>
                      <a:pt x="342" y="430"/>
                      <a:pt x="341" y="241"/>
                      <a:pt x="339" y="137"/>
                    </a:cubicBezTo>
                    <a:cubicBezTo>
                      <a:pt x="337" y="33"/>
                      <a:pt x="334" y="16"/>
                      <a:pt x="322" y="6"/>
                    </a:cubicBezTo>
                    <a:cubicBezTo>
                      <a:pt x="317" y="2"/>
                      <a:pt x="311" y="0"/>
                      <a:pt x="30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>
                <a:extLst>
                  <a:ext uri="{FF2B5EF4-FFF2-40B4-BE49-F238E27FC236}">
                    <a16:creationId xmlns:a16="http://schemas.microsoft.com/office/drawing/2014/main" id="{C799F63A-794C-403A-97D0-D44AD0E680A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81825" y="-1374775"/>
                <a:ext cx="1614488" cy="1474788"/>
              </a:xfrm>
              <a:custGeom>
                <a:avLst/>
                <a:gdLst>
                  <a:gd name="T0" fmla="*/ 408 w 678"/>
                  <a:gd name="T1" fmla="*/ 0 h 619"/>
                  <a:gd name="T2" fmla="*/ 345 w 678"/>
                  <a:gd name="T3" fmla="*/ 13 h 619"/>
                  <a:gd name="T4" fmla="*/ 53 w 678"/>
                  <a:gd name="T5" fmla="*/ 153 h 619"/>
                  <a:gd name="T6" fmla="*/ 3 w 678"/>
                  <a:gd name="T7" fmla="*/ 185 h 619"/>
                  <a:gd name="T8" fmla="*/ 4 w 678"/>
                  <a:gd name="T9" fmla="*/ 218 h 619"/>
                  <a:gd name="T10" fmla="*/ 69 w 678"/>
                  <a:gd name="T11" fmla="*/ 373 h 619"/>
                  <a:gd name="T12" fmla="*/ 184 w 678"/>
                  <a:gd name="T13" fmla="*/ 467 h 619"/>
                  <a:gd name="T14" fmla="*/ 461 w 678"/>
                  <a:gd name="T15" fmla="*/ 594 h 619"/>
                  <a:gd name="T16" fmla="*/ 547 w 678"/>
                  <a:gd name="T17" fmla="*/ 619 h 619"/>
                  <a:gd name="T18" fmla="*/ 586 w 678"/>
                  <a:gd name="T19" fmla="*/ 607 h 619"/>
                  <a:gd name="T20" fmla="*/ 662 w 678"/>
                  <a:gd name="T21" fmla="*/ 544 h 619"/>
                  <a:gd name="T22" fmla="*/ 641 w 678"/>
                  <a:gd name="T23" fmla="*/ 410 h 619"/>
                  <a:gd name="T24" fmla="*/ 492 w 678"/>
                  <a:gd name="T25" fmla="*/ 78 h 619"/>
                  <a:gd name="T26" fmla="*/ 408 w 678"/>
                  <a:gd name="T27" fmla="*/ 0 h 6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678" h="619">
                    <a:moveTo>
                      <a:pt x="408" y="0"/>
                    </a:moveTo>
                    <a:cubicBezTo>
                      <a:pt x="391" y="0"/>
                      <a:pt x="371" y="5"/>
                      <a:pt x="345" y="13"/>
                    </a:cubicBezTo>
                    <a:cubicBezTo>
                      <a:pt x="264" y="40"/>
                      <a:pt x="127" y="110"/>
                      <a:pt x="53" y="153"/>
                    </a:cubicBezTo>
                    <a:cubicBezTo>
                      <a:pt x="31" y="166"/>
                      <a:pt x="15" y="176"/>
                      <a:pt x="3" y="185"/>
                    </a:cubicBezTo>
                    <a:cubicBezTo>
                      <a:pt x="0" y="194"/>
                      <a:pt x="1" y="205"/>
                      <a:pt x="4" y="218"/>
                    </a:cubicBezTo>
                    <a:cubicBezTo>
                      <a:pt x="14" y="260"/>
                      <a:pt x="45" y="331"/>
                      <a:pt x="69" y="373"/>
                    </a:cubicBezTo>
                    <a:cubicBezTo>
                      <a:pt x="93" y="416"/>
                      <a:pt x="110" y="431"/>
                      <a:pt x="184" y="467"/>
                    </a:cubicBezTo>
                    <a:cubicBezTo>
                      <a:pt x="257" y="504"/>
                      <a:pt x="386" y="564"/>
                      <a:pt x="461" y="594"/>
                    </a:cubicBezTo>
                    <a:cubicBezTo>
                      <a:pt x="503" y="611"/>
                      <a:pt x="528" y="619"/>
                      <a:pt x="547" y="619"/>
                    </a:cubicBezTo>
                    <a:cubicBezTo>
                      <a:pt x="561" y="619"/>
                      <a:pt x="572" y="615"/>
                      <a:pt x="586" y="607"/>
                    </a:cubicBezTo>
                    <a:cubicBezTo>
                      <a:pt x="609" y="593"/>
                      <a:pt x="639" y="568"/>
                      <a:pt x="662" y="544"/>
                    </a:cubicBezTo>
                    <a:cubicBezTo>
                      <a:pt x="678" y="517"/>
                      <a:pt x="674" y="493"/>
                      <a:pt x="641" y="410"/>
                    </a:cubicBezTo>
                    <a:cubicBezTo>
                      <a:pt x="606" y="321"/>
                      <a:pt x="537" y="162"/>
                      <a:pt x="492" y="78"/>
                    </a:cubicBezTo>
                    <a:cubicBezTo>
                      <a:pt x="461" y="21"/>
                      <a:pt x="442" y="0"/>
                      <a:pt x="40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33">
                <a:extLst>
                  <a:ext uri="{FF2B5EF4-FFF2-40B4-BE49-F238E27FC236}">
                    <a16:creationId xmlns:a16="http://schemas.microsoft.com/office/drawing/2014/main" id="{F2A3991E-B4B5-45E3-9DF4-27A5119651C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643600" y="342900"/>
                <a:ext cx="1474788" cy="1458913"/>
              </a:xfrm>
              <a:custGeom>
                <a:avLst/>
                <a:gdLst>
                  <a:gd name="T0" fmla="*/ 381 w 619"/>
                  <a:gd name="T1" fmla="*/ 0 h 613"/>
                  <a:gd name="T2" fmla="*/ 317 w 619"/>
                  <a:gd name="T3" fmla="*/ 41 h 613"/>
                  <a:gd name="T4" fmla="*/ 82 w 619"/>
                  <a:gd name="T5" fmla="*/ 299 h 613"/>
                  <a:gd name="T6" fmla="*/ 2 w 619"/>
                  <a:gd name="T7" fmla="*/ 390 h 613"/>
                  <a:gd name="T8" fmla="*/ 1 w 619"/>
                  <a:gd name="T9" fmla="*/ 395 h 613"/>
                  <a:gd name="T10" fmla="*/ 61 w 619"/>
                  <a:gd name="T11" fmla="*/ 444 h 613"/>
                  <a:gd name="T12" fmla="*/ 265 w 619"/>
                  <a:gd name="T13" fmla="*/ 556 h 613"/>
                  <a:gd name="T14" fmla="*/ 344 w 619"/>
                  <a:gd name="T15" fmla="*/ 598 h 613"/>
                  <a:gd name="T16" fmla="*/ 375 w 619"/>
                  <a:gd name="T17" fmla="*/ 613 h 613"/>
                  <a:gd name="T18" fmla="*/ 379 w 619"/>
                  <a:gd name="T19" fmla="*/ 613 h 613"/>
                  <a:gd name="T20" fmla="*/ 442 w 619"/>
                  <a:gd name="T21" fmla="*/ 596 h 613"/>
                  <a:gd name="T22" fmla="*/ 611 w 619"/>
                  <a:gd name="T23" fmla="*/ 529 h 613"/>
                  <a:gd name="T24" fmla="*/ 615 w 619"/>
                  <a:gd name="T25" fmla="*/ 526 h 613"/>
                  <a:gd name="T26" fmla="*/ 592 w 619"/>
                  <a:gd name="T27" fmla="*/ 423 h 613"/>
                  <a:gd name="T28" fmla="*/ 444 w 619"/>
                  <a:gd name="T29" fmla="*/ 71 h 613"/>
                  <a:gd name="T30" fmla="*/ 381 w 619"/>
                  <a:gd name="T31" fmla="*/ 0 h 6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619" h="613">
                    <a:moveTo>
                      <a:pt x="381" y="0"/>
                    </a:moveTo>
                    <a:cubicBezTo>
                      <a:pt x="364" y="0"/>
                      <a:pt x="345" y="14"/>
                      <a:pt x="317" y="41"/>
                    </a:cubicBezTo>
                    <a:cubicBezTo>
                      <a:pt x="252" y="102"/>
                      <a:pt x="143" y="229"/>
                      <a:pt x="82" y="299"/>
                    </a:cubicBezTo>
                    <a:cubicBezTo>
                      <a:pt x="29" y="360"/>
                      <a:pt x="13" y="377"/>
                      <a:pt x="2" y="390"/>
                    </a:cubicBezTo>
                    <a:cubicBezTo>
                      <a:pt x="1" y="392"/>
                      <a:pt x="0" y="394"/>
                      <a:pt x="1" y="395"/>
                    </a:cubicBezTo>
                    <a:cubicBezTo>
                      <a:pt x="1" y="404"/>
                      <a:pt x="9" y="413"/>
                      <a:pt x="61" y="444"/>
                    </a:cubicBezTo>
                    <a:cubicBezTo>
                      <a:pt x="114" y="474"/>
                      <a:pt x="211" y="527"/>
                      <a:pt x="265" y="556"/>
                    </a:cubicBezTo>
                    <a:cubicBezTo>
                      <a:pt x="320" y="585"/>
                      <a:pt x="333" y="592"/>
                      <a:pt x="344" y="598"/>
                    </a:cubicBezTo>
                    <a:cubicBezTo>
                      <a:pt x="355" y="605"/>
                      <a:pt x="365" y="611"/>
                      <a:pt x="375" y="613"/>
                    </a:cubicBezTo>
                    <a:cubicBezTo>
                      <a:pt x="376" y="613"/>
                      <a:pt x="378" y="613"/>
                      <a:pt x="379" y="613"/>
                    </a:cubicBezTo>
                    <a:cubicBezTo>
                      <a:pt x="389" y="613"/>
                      <a:pt x="402" y="609"/>
                      <a:pt x="442" y="596"/>
                    </a:cubicBezTo>
                    <a:cubicBezTo>
                      <a:pt x="488" y="580"/>
                      <a:pt x="570" y="553"/>
                      <a:pt x="611" y="529"/>
                    </a:cubicBezTo>
                    <a:cubicBezTo>
                      <a:pt x="612" y="528"/>
                      <a:pt x="614" y="527"/>
                      <a:pt x="615" y="526"/>
                    </a:cubicBezTo>
                    <a:cubicBezTo>
                      <a:pt x="619" y="506"/>
                      <a:pt x="611" y="477"/>
                      <a:pt x="592" y="423"/>
                    </a:cubicBezTo>
                    <a:cubicBezTo>
                      <a:pt x="557" y="328"/>
                      <a:pt x="488" y="159"/>
                      <a:pt x="444" y="71"/>
                    </a:cubicBezTo>
                    <a:cubicBezTo>
                      <a:pt x="419" y="23"/>
                      <a:pt x="403" y="0"/>
                      <a:pt x="38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4">
                <a:extLst>
                  <a:ext uri="{FF2B5EF4-FFF2-40B4-BE49-F238E27FC236}">
                    <a16:creationId xmlns:a16="http://schemas.microsoft.com/office/drawing/2014/main" id="{BDA3B465-EFCF-444F-8A1E-698567E30D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03400" y="2068513"/>
                <a:ext cx="1833563" cy="1285875"/>
              </a:xfrm>
              <a:custGeom>
                <a:avLst/>
                <a:gdLst>
                  <a:gd name="T0" fmla="*/ 645 w 770"/>
                  <a:gd name="T1" fmla="*/ 0 h 540"/>
                  <a:gd name="T2" fmla="*/ 520 w 770"/>
                  <a:gd name="T3" fmla="*/ 35 h 540"/>
                  <a:gd name="T4" fmla="*/ 55 w 770"/>
                  <a:gd name="T5" fmla="*/ 234 h 540"/>
                  <a:gd name="T6" fmla="*/ 0 w 770"/>
                  <a:gd name="T7" fmla="*/ 265 h 540"/>
                  <a:gd name="T8" fmla="*/ 97 w 770"/>
                  <a:gd name="T9" fmla="*/ 327 h 540"/>
                  <a:gd name="T10" fmla="*/ 610 w 770"/>
                  <a:gd name="T11" fmla="*/ 508 h 540"/>
                  <a:gd name="T12" fmla="*/ 744 w 770"/>
                  <a:gd name="T13" fmla="*/ 540 h 540"/>
                  <a:gd name="T14" fmla="*/ 759 w 770"/>
                  <a:gd name="T15" fmla="*/ 538 h 540"/>
                  <a:gd name="T16" fmla="*/ 769 w 770"/>
                  <a:gd name="T17" fmla="*/ 363 h 540"/>
                  <a:gd name="T18" fmla="*/ 753 w 770"/>
                  <a:gd name="T19" fmla="*/ 236 h 540"/>
                  <a:gd name="T20" fmla="*/ 695 w 770"/>
                  <a:gd name="T21" fmla="*/ 36 h 540"/>
                  <a:gd name="T22" fmla="*/ 645 w 770"/>
                  <a:gd name="T23" fmla="*/ 0 h 5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70" h="540">
                    <a:moveTo>
                      <a:pt x="645" y="0"/>
                    </a:moveTo>
                    <a:cubicBezTo>
                      <a:pt x="621" y="0"/>
                      <a:pt x="583" y="12"/>
                      <a:pt x="520" y="35"/>
                    </a:cubicBezTo>
                    <a:cubicBezTo>
                      <a:pt x="394" y="82"/>
                      <a:pt x="167" y="177"/>
                      <a:pt x="55" y="234"/>
                    </a:cubicBezTo>
                    <a:cubicBezTo>
                      <a:pt x="31" y="246"/>
                      <a:pt x="13" y="256"/>
                      <a:pt x="0" y="265"/>
                    </a:cubicBezTo>
                    <a:cubicBezTo>
                      <a:pt x="1" y="283"/>
                      <a:pt x="33" y="301"/>
                      <a:pt x="97" y="327"/>
                    </a:cubicBezTo>
                    <a:cubicBezTo>
                      <a:pt x="223" y="379"/>
                      <a:pt x="472" y="465"/>
                      <a:pt x="610" y="508"/>
                    </a:cubicBezTo>
                    <a:cubicBezTo>
                      <a:pt x="678" y="529"/>
                      <a:pt x="719" y="540"/>
                      <a:pt x="744" y="540"/>
                    </a:cubicBezTo>
                    <a:cubicBezTo>
                      <a:pt x="750" y="540"/>
                      <a:pt x="754" y="539"/>
                      <a:pt x="759" y="538"/>
                    </a:cubicBezTo>
                    <a:cubicBezTo>
                      <a:pt x="770" y="495"/>
                      <a:pt x="770" y="413"/>
                      <a:pt x="769" y="363"/>
                    </a:cubicBezTo>
                    <a:cubicBezTo>
                      <a:pt x="767" y="311"/>
                      <a:pt x="765" y="294"/>
                      <a:pt x="753" y="236"/>
                    </a:cubicBezTo>
                    <a:cubicBezTo>
                      <a:pt x="741" y="178"/>
                      <a:pt x="718" y="83"/>
                      <a:pt x="695" y="36"/>
                    </a:cubicBezTo>
                    <a:cubicBezTo>
                      <a:pt x="683" y="12"/>
                      <a:pt x="671" y="0"/>
                      <a:pt x="64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5">
                <a:extLst>
                  <a:ext uri="{FF2B5EF4-FFF2-40B4-BE49-F238E27FC236}">
                    <a16:creationId xmlns:a16="http://schemas.microsoft.com/office/drawing/2014/main" id="{C5427FB0-B536-4353-A6B2-0BA46E14B2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518188" y="-1150938"/>
                <a:ext cx="1209675" cy="2089150"/>
              </a:xfrm>
              <a:custGeom>
                <a:avLst/>
                <a:gdLst>
                  <a:gd name="T0" fmla="*/ 193 w 508"/>
                  <a:gd name="T1" fmla="*/ 0 h 877"/>
                  <a:gd name="T2" fmla="*/ 163 w 508"/>
                  <a:gd name="T3" fmla="*/ 13 h 877"/>
                  <a:gd name="T4" fmla="*/ 93 w 508"/>
                  <a:gd name="T5" fmla="*/ 80 h 877"/>
                  <a:gd name="T6" fmla="*/ 69 w 508"/>
                  <a:gd name="T7" fmla="*/ 122 h 877"/>
                  <a:gd name="T8" fmla="*/ 13 w 508"/>
                  <a:gd name="T9" fmla="*/ 251 h 877"/>
                  <a:gd name="T10" fmla="*/ 12 w 508"/>
                  <a:gd name="T11" fmla="*/ 420 h 877"/>
                  <a:gd name="T12" fmla="*/ 66 w 508"/>
                  <a:gd name="T13" fmla="*/ 797 h 877"/>
                  <a:gd name="T14" fmla="*/ 104 w 508"/>
                  <a:gd name="T15" fmla="*/ 877 h 877"/>
                  <a:gd name="T16" fmla="*/ 159 w 508"/>
                  <a:gd name="T17" fmla="*/ 840 h 877"/>
                  <a:gd name="T18" fmla="*/ 386 w 508"/>
                  <a:gd name="T19" fmla="*/ 590 h 877"/>
                  <a:gd name="T20" fmla="*/ 432 w 508"/>
                  <a:gd name="T21" fmla="*/ 536 h 877"/>
                  <a:gd name="T22" fmla="*/ 451 w 508"/>
                  <a:gd name="T23" fmla="*/ 507 h 877"/>
                  <a:gd name="T24" fmla="*/ 499 w 508"/>
                  <a:gd name="T25" fmla="*/ 410 h 877"/>
                  <a:gd name="T26" fmla="*/ 492 w 508"/>
                  <a:gd name="T27" fmla="*/ 324 h 877"/>
                  <a:gd name="T28" fmla="*/ 424 w 508"/>
                  <a:gd name="T29" fmla="*/ 163 h 877"/>
                  <a:gd name="T30" fmla="*/ 359 w 508"/>
                  <a:gd name="T31" fmla="*/ 85 h 877"/>
                  <a:gd name="T32" fmla="*/ 231 w 508"/>
                  <a:gd name="T33" fmla="*/ 12 h 877"/>
                  <a:gd name="T34" fmla="*/ 193 w 508"/>
                  <a:gd name="T35" fmla="*/ 0 h 8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508" h="877">
                    <a:moveTo>
                      <a:pt x="193" y="0"/>
                    </a:moveTo>
                    <a:cubicBezTo>
                      <a:pt x="183" y="0"/>
                      <a:pt x="175" y="4"/>
                      <a:pt x="163" y="13"/>
                    </a:cubicBezTo>
                    <a:cubicBezTo>
                      <a:pt x="142" y="28"/>
                      <a:pt x="113" y="57"/>
                      <a:pt x="93" y="80"/>
                    </a:cubicBezTo>
                    <a:cubicBezTo>
                      <a:pt x="86" y="91"/>
                      <a:pt x="79" y="103"/>
                      <a:pt x="69" y="122"/>
                    </a:cubicBezTo>
                    <a:cubicBezTo>
                      <a:pt x="52" y="156"/>
                      <a:pt x="26" y="211"/>
                      <a:pt x="13" y="251"/>
                    </a:cubicBezTo>
                    <a:cubicBezTo>
                      <a:pt x="0" y="291"/>
                      <a:pt x="1" y="317"/>
                      <a:pt x="12" y="420"/>
                    </a:cubicBezTo>
                    <a:cubicBezTo>
                      <a:pt x="24" y="523"/>
                      <a:pt x="47" y="703"/>
                      <a:pt x="66" y="797"/>
                    </a:cubicBezTo>
                    <a:cubicBezTo>
                      <a:pt x="77" y="852"/>
                      <a:pt x="86" y="877"/>
                      <a:pt x="104" y="877"/>
                    </a:cubicBezTo>
                    <a:cubicBezTo>
                      <a:pt x="117" y="877"/>
                      <a:pt x="134" y="864"/>
                      <a:pt x="159" y="840"/>
                    </a:cubicBezTo>
                    <a:cubicBezTo>
                      <a:pt x="219" y="782"/>
                      <a:pt x="325" y="660"/>
                      <a:pt x="386" y="590"/>
                    </a:cubicBezTo>
                    <a:cubicBezTo>
                      <a:pt x="406" y="567"/>
                      <a:pt x="420" y="550"/>
                      <a:pt x="432" y="536"/>
                    </a:cubicBezTo>
                    <a:cubicBezTo>
                      <a:pt x="439" y="526"/>
                      <a:pt x="445" y="517"/>
                      <a:pt x="451" y="507"/>
                    </a:cubicBezTo>
                    <a:cubicBezTo>
                      <a:pt x="468" y="478"/>
                      <a:pt x="489" y="438"/>
                      <a:pt x="499" y="410"/>
                    </a:cubicBezTo>
                    <a:cubicBezTo>
                      <a:pt x="508" y="383"/>
                      <a:pt x="508" y="368"/>
                      <a:pt x="492" y="324"/>
                    </a:cubicBezTo>
                    <a:cubicBezTo>
                      <a:pt x="476" y="280"/>
                      <a:pt x="445" y="206"/>
                      <a:pt x="424" y="163"/>
                    </a:cubicBezTo>
                    <a:cubicBezTo>
                      <a:pt x="404" y="120"/>
                      <a:pt x="393" y="108"/>
                      <a:pt x="359" y="85"/>
                    </a:cubicBezTo>
                    <a:cubicBezTo>
                      <a:pt x="324" y="62"/>
                      <a:pt x="266" y="29"/>
                      <a:pt x="231" y="12"/>
                    </a:cubicBezTo>
                    <a:cubicBezTo>
                      <a:pt x="214" y="4"/>
                      <a:pt x="203" y="0"/>
                      <a:pt x="19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36">
                <a:extLst>
                  <a:ext uri="{FF2B5EF4-FFF2-40B4-BE49-F238E27FC236}">
                    <a16:creationId xmlns:a16="http://schemas.microsoft.com/office/drawing/2014/main" id="{91C1F292-BCF8-4F39-88E9-C241E2CD0E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79813" y="1120775"/>
                <a:ext cx="1630363" cy="1570038"/>
              </a:xfrm>
              <a:custGeom>
                <a:avLst/>
                <a:gdLst>
                  <a:gd name="T0" fmla="*/ 183 w 685"/>
                  <a:gd name="T1" fmla="*/ 0 h 659"/>
                  <a:gd name="T2" fmla="*/ 146 w 685"/>
                  <a:gd name="T3" fmla="*/ 13 h 659"/>
                  <a:gd name="T4" fmla="*/ 137 w 685"/>
                  <a:gd name="T5" fmla="*/ 28 h 659"/>
                  <a:gd name="T6" fmla="*/ 28 w 685"/>
                  <a:gd name="T7" fmla="*/ 239 h 659"/>
                  <a:gd name="T8" fmla="*/ 11 w 685"/>
                  <a:gd name="T9" fmla="*/ 377 h 659"/>
                  <a:gd name="T10" fmla="*/ 69 w 685"/>
                  <a:gd name="T11" fmla="*/ 579 h 659"/>
                  <a:gd name="T12" fmla="*/ 213 w 685"/>
                  <a:gd name="T13" fmla="*/ 649 h 659"/>
                  <a:gd name="T14" fmla="*/ 486 w 685"/>
                  <a:gd name="T15" fmla="*/ 659 h 659"/>
                  <a:gd name="T16" fmla="*/ 584 w 685"/>
                  <a:gd name="T17" fmla="*/ 656 h 659"/>
                  <a:gd name="T18" fmla="*/ 671 w 685"/>
                  <a:gd name="T19" fmla="*/ 639 h 659"/>
                  <a:gd name="T20" fmla="*/ 679 w 685"/>
                  <a:gd name="T21" fmla="*/ 588 h 659"/>
                  <a:gd name="T22" fmla="*/ 671 w 685"/>
                  <a:gd name="T23" fmla="*/ 278 h 659"/>
                  <a:gd name="T24" fmla="*/ 611 w 685"/>
                  <a:gd name="T25" fmla="*/ 148 h 659"/>
                  <a:gd name="T26" fmla="*/ 440 w 685"/>
                  <a:gd name="T27" fmla="*/ 68 h 659"/>
                  <a:gd name="T28" fmla="*/ 335 w 685"/>
                  <a:gd name="T29" fmla="*/ 32 h 659"/>
                  <a:gd name="T30" fmla="*/ 194 w 685"/>
                  <a:gd name="T31" fmla="*/ 1 h 659"/>
                  <a:gd name="T32" fmla="*/ 183 w 685"/>
                  <a:gd name="T33" fmla="*/ 0 h 6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685" h="659">
                    <a:moveTo>
                      <a:pt x="183" y="0"/>
                    </a:moveTo>
                    <a:cubicBezTo>
                      <a:pt x="168" y="0"/>
                      <a:pt x="157" y="4"/>
                      <a:pt x="146" y="13"/>
                    </a:cubicBezTo>
                    <a:cubicBezTo>
                      <a:pt x="143" y="18"/>
                      <a:pt x="140" y="23"/>
                      <a:pt x="137" y="28"/>
                    </a:cubicBezTo>
                    <a:cubicBezTo>
                      <a:pt x="104" y="81"/>
                      <a:pt x="53" y="180"/>
                      <a:pt x="28" y="239"/>
                    </a:cubicBezTo>
                    <a:cubicBezTo>
                      <a:pt x="2" y="299"/>
                      <a:pt x="0" y="320"/>
                      <a:pt x="11" y="377"/>
                    </a:cubicBezTo>
                    <a:cubicBezTo>
                      <a:pt x="22" y="434"/>
                      <a:pt x="46" y="527"/>
                      <a:pt x="69" y="579"/>
                    </a:cubicBezTo>
                    <a:cubicBezTo>
                      <a:pt x="92" y="631"/>
                      <a:pt x="114" y="641"/>
                      <a:pt x="213" y="649"/>
                    </a:cubicBezTo>
                    <a:cubicBezTo>
                      <a:pt x="283" y="655"/>
                      <a:pt x="393" y="659"/>
                      <a:pt x="486" y="659"/>
                    </a:cubicBezTo>
                    <a:cubicBezTo>
                      <a:pt x="523" y="659"/>
                      <a:pt x="557" y="658"/>
                      <a:pt x="584" y="656"/>
                    </a:cubicBezTo>
                    <a:cubicBezTo>
                      <a:pt x="626" y="654"/>
                      <a:pt x="653" y="650"/>
                      <a:pt x="671" y="639"/>
                    </a:cubicBezTo>
                    <a:cubicBezTo>
                      <a:pt x="675" y="626"/>
                      <a:pt x="678" y="610"/>
                      <a:pt x="679" y="588"/>
                    </a:cubicBezTo>
                    <a:cubicBezTo>
                      <a:pt x="685" y="507"/>
                      <a:pt x="679" y="361"/>
                      <a:pt x="671" y="278"/>
                    </a:cubicBezTo>
                    <a:cubicBezTo>
                      <a:pt x="664" y="194"/>
                      <a:pt x="655" y="174"/>
                      <a:pt x="611" y="148"/>
                    </a:cubicBezTo>
                    <a:cubicBezTo>
                      <a:pt x="567" y="121"/>
                      <a:pt x="488" y="88"/>
                      <a:pt x="440" y="68"/>
                    </a:cubicBezTo>
                    <a:cubicBezTo>
                      <a:pt x="392" y="49"/>
                      <a:pt x="375" y="43"/>
                      <a:pt x="335" y="32"/>
                    </a:cubicBezTo>
                    <a:cubicBezTo>
                      <a:pt x="295" y="20"/>
                      <a:pt x="232" y="4"/>
                      <a:pt x="194" y="1"/>
                    </a:cubicBezTo>
                    <a:cubicBezTo>
                      <a:pt x="190" y="0"/>
                      <a:pt x="186" y="0"/>
                      <a:pt x="18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37">
                <a:extLst>
                  <a:ext uri="{FF2B5EF4-FFF2-40B4-BE49-F238E27FC236}">
                    <a16:creationId xmlns:a16="http://schemas.microsoft.com/office/drawing/2014/main" id="{9D910488-C181-4529-B287-D04BBEC753E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915313" y="-1519238"/>
                <a:ext cx="1439863" cy="1192213"/>
              </a:xfrm>
              <a:custGeom>
                <a:avLst/>
                <a:gdLst>
                  <a:gd name="T0" fmla="*/ 6 w 605"/>
                  <a:gd name="T1" fmla="*/ 0 h 501"/>
                  <a:gd name="T2" fmla="*/ 0 w 605"/>
                  <a:gd name="T3" fmla="*/ 0 h 501"/>
                  <a:gd name="T4" fmla="*/ 19 w 605"/>
                  <a:gd name="T5" fmla="*/ 64 h 501"/>
                  <a:gd name="T6" fmla="*/ 177 w 605"/>
                  <a:gd name="T7" fmla="*/ 417 h 501"/>
                  <a:gd name="T8" fmla="*/ 259 w 605"/>
                  <a:gd name="T9" fmla="*/ 501 h 501"/>
                  <a:gd name="T10" fmla="*/ 315 w 605"/>
                  <a:gd name="T11" fmla="*/ 485 h 501"/>
                  <a:gd name="T12" fmla="*/ 569 w 605"/>
                  <a:gd name="T13" fmla="*/ 335 h 501"/>
                  <a:gd name="T14" fmla="*/ 603 w 605"/>
                  <a:gd name="T15" fmla="*/ 311 h 501"/>
                  <a:gd name="T16" fmla="*/ 595 w 605"/>
                  <a:gd name="T17" fmla="*/ 275 h 501"/>
                  <a:gd name="T18" fmla="*/ 498 w 605"/>
                  <a:gd name="T19" fmla="*/ 146 h 501"/>
                  <a:gd name="T20" fmla="*/ 360 w 605"/>
                  <a:gd name="T21" fmla="*/ 78 h 501"/>
                  <a:gd name="T22" fmla="*/ 45 w 605"/>
                  <a:gd name="T23" fmla="*/ 4 h 501"/>
                  <a:gd name="T24" fmla="*/ 6 w 605"/>
                  <a:gd name="T25" fmla="*/ 0 h 5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05" h="501">
                    <a:moveTo>
                      <a:pt x="6" y="0"/>
                    </a:moveTo>
                    <a:cubicBezTo>
                      <a:pt x="4" y="0"/>
                      <a:pt x="2" y="0"/>
                      <a:pt x="0" y="0"/>
                    </a:cubicBezTo>
                    <a:cubicBezTo>
                      <a:pt x="2" y="15"/>
                      <a:pt x="8" y="35"/>
                      <a:pt x="19" y="64"/>
                    </a:cubicBezTo>
                    <a:cubicBezTo>
                      <a:pt x="53" y="156"/>
                      <a:pt x="129" y="327"/>
                      <a:pt x="177" y="417"/>
                    </a:cubicBezTo>
                    <a:cubicBezTo>
                      <a:pt x="209" y="477"/>
                      <a:pt x="229" y="501"/>
                      <a:pt x="259" y="501"/>
                    </a:cubicBezTo>
                    <a:cubicBezTo>
                      <a:pt x="274" y="501"/>
                      <a:pt x="292" y="495"/>
                      <a:pt x="315" y="485"/>
                    </a:cubicBezTo>
                    <a:cubicBezTo>
                      <a:pt x="385" y="453"/>
                      <a:pt x="505" y="379"/>
                      <a:pt x="569" y="335"/>
                    </a:cubicBezTo>
                    <a:cubicBezTo>
                      <a:pt x="583" y="326"/>
                      <a:pt x="594" y="318"/>
                      <a:pt x="603" y="311"/>
                    </a:cubicBezTo>
                    <a:cubicBezTo>
                      <a:pt x="605" y="300"/>
                      <a:pt x="602" y="290"/>
                      <a:pt x="595" y="275"/>
                    </a:cubicBezTo>
                    <a:cubicBezTo>
                      <a:pt x="578" y="238"/>
                      <a:pt x="532" y="179"/>
                      <a:pt x="498" y="146"/>
                    </a:cubicBezTo>
                    <a:cubicBezTo>
                      <a:pt x="464" y="112"/>
                      <a:pt x="445" y="102"/>
                      <a:pt x="360" y="78"/>
                    </a:cubicBezTo>
                    <a:cubicBezTo>
                      <a:pt x="276" y="54"/>
                      <a:pt x="124" y="16"/>
                      <a:pt x="45" y="4"/>
                    </a:cubicBezTo>
                    <a:cubicBezTo>
                      <a:pt x="29" y="1"/>
                      <a:pt x="17" y="0"/>
                      <a:pt x="6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8" name="Freeform 38">
                <a:extLst>
                  <a:ext uri="{FF2B5EF4-FFF2-40B4-BE49-F238E27FC236}">
                    <a16:creationId xmlns:a16="http://schemas.microsoft.com/office/drawing/2014/main" id="{4305DCFE-598C-47EA-BB1D-AC93DF8597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87625" y="-1905000"/>
                <a:ext cx="1092200" cy="1273175"/>
              </a:xfrm>
              <a:custGeom>
                <a:avLst/>
                <a:gdLst>
                  <a:gd name="T0" fmla="*/ 271 w 459"/>
                  <a:gd name="T1" fmla="*/ 0 h 535"/>
                  <a:gd name="T2" fmla="*/ 258 w 459"/>
                  <a:gd name="T3" fmla="*/ 1 h 535"/>
                  <a:gd name="T4" fmla="*/ 160 w 459"/>
                  <a:gd name="T5" fmla="*/ 31 h 535"/>
                  <a:gd name="T6" fmla="*/ 148 w 459"/>
                  <a:gd name="T7" fmla="*/ 38 h 535"/>
                  <a:gd name="T8" fmla="*/ 119 w 459"/>
                  <a:gd name="T9" fmla="*/ 106 h 535"/>
                  <a:gd name="T10" fmla="*/ 20 w 459"/>
                  <a:gd name="T11" fmla="*/ 397 h 535"/>
                  <a:gd name="T12" fmla="*/ 87 w 459"/>
                  <a:gd name="T13" fmla="*/ 505 h 535"/>
                  <a:gd name="T14" fmla="*/ 387 w 459"/>
                  <a:gd name="T15" fmla="*/ 535 h 535"/>
                  <a:gd name="T16" fmla="*/ 403 w 459"/>
                  <a:gd name="T17" fmla="*/ 535 h 535"/>
                  <a:gd name="T18" fmla="*/ 453 w 459"/>
                  <a:gd name="T19" fmla="*/ 530 h 535"/>
                  <a:gd name="T20" fmla="*/ 456 w 459"/>
                  <a:gd name="T21" fmla="*/ 502 h 535"/>
                  <a:gd name="T22" fmla="*/ 443 w 459"/>
                  <a:gd name="T23" fmla="*/ 273 h 535"/>
                  <a:gd name="T24" fmla="*/ 409 w 459"/>
                  <a:gd name="T25" fmla="*/ 156 h 535"/>
                  <a:gd name="T26" fmla="*/ 321 w 459"/>
                  <a:gd name="T27" fmla="*/ 32 h 535"/>
                  <a:gd name="T28" fmla="*/ 271 w 459"/>
                  <a:gd name="T29" fmla="*/ 0 h 5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459" h="535">
                    <a:moveTo>
                      <a:pt x="271" y="0"/>
                    </a:moveTo>
                    <a:cubicBezTo>
                      <a:pt x="267" y="0"/>
                      <a:pt x="263" y="0"/>
                      <a:pt x="258" y="1"/>
                    </a:cubicBezTo>
                    <a:cubicBezTo>
                      <a:pt x="231" y="4"/>
                      <a:pt x="186" y="16"/>
                      <a:pt x="160" y="31"/>
                    </a:cubicBezTo>
                    <a:cubicBezTo>
                      <a:pt x="156" y="33"/>
                      <a:pt x="152" y="36"/>
                      <a:pt x="148" y="38"/>
                    </a:cubicBezTo>
                    <a:cubicBezTo>
                      <a:pt x="140" y="53"/>
                      <a:pt x="132" y="74"/>
                      <a:pt x="119" y="106"/>
                    </a:cubicBezTo>
                    <a:cubicBezTo>
                      <a:pt x="90" y="182"/>
                      <a:pt x="40" y="320"/>
                      <a:pt x="20" y="397"/>
                    </a:cubicBezTo>
                    <a:cubicBezTo>
                      <a:pt x="0" y="474"/>
                      <a:pt x="10" y="490"/>
                      <a:pt x="87" y="505"/>
                    </a:cubicBezTo>
                    <a:cubicBezTo>
                      <a:pt x="164" y="519"/>
                      <a:pt x="308" y="533"/>
                      <a:pt x="387" y="535"/>
                    </a:cubicBezTo>
                    <a:cubicBezTo>
                      <a:pt x="393" y="535"/>
                      <a:pt x="398" y="535"/>
                      <a:pt x="403" y="535"/>
                    </a:cubicBezTo>
                    <a:cubicBezTo>
                      <a:pt x="425" y="535"/>
                      <a:pt x="441" y="534"/>
                      <a:pt x="453" y="530"/>
                    </a:cubicBezTo>
                    <a:cubicBezTo>
                      <a:pt x="455" y="522"/>
                      <a:pt x="456" y="513"/>
                      <a:pt x="456" y="502"/>
                    </a:cubicBezTo>
                    <a:cubicBezTo>
                      <a:pt x="459" y="443"/>
                      <a:pt x="450" y="336"/>
                      <a:pt x="443" y="273"/>
                    </a:cubicBezTo>
                    <a:cubicBezTo>
                      <a:pt x="436" y="211"/>
                      <a:pt x="431" y="193"/>
                      <a:pt x="409" y="156"/>
                    </a:cubicBezTo>
                    <a:cubicBezTo>
                      <a:pt x="386" y="119"/>
                      <a:pt x="346" y="62"/>
                      <a:pt x="321" y="32"/>
                    </a:cubicBezTo>
                    <a:cubicBezTo>
                      <a:pt x="300" y="7"/>
                      <a:pt x="290" y="0"/>
                      <a:pt x="27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9" name="Freeform 39">
                <a:extLst>
                  <a:ext uri="{FF2B5EF4-FFF2-40B4-BE49-F238E27FC236}">
                    <a16:creationId xmlns:a16="http://schemas.microsoft.com/office/drawing/2014/main" id="{88B4763C-2F0E-456F-8B72-864C534E5EE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058313" y="3911600"/>
                <a:ext cx="1635125" cy="776288"/>
              </a:xfrm>
              <a:custGeom>
                <a:avLst/>
                <a:gdLst>
                  <a:gd name="T0" fmla="*/ 323 w 687"/>
                  <a:gd name="T1" fmla="*/ 0 h 326"/>
                  <a:gd name="T2" fmla="*/ 92 w 687"/>
                  <a:gd name="T3" fmla="*/ 5 h 326"/>
                  <a:gd name="T4" fmla="*/ 1 w 687"/>
                  <a:gd name="T5" fmla="*/ 19 h 326"/>
                  <a:gd name="T6" fmla="*/ 16 w 687"/>
                  <a:gd name="T7" fmla="*/ 80 h 326"/>
                  <a:gd name="T8" fmla="*/ 132 w 687"/>
                  <a:gd name="T9" fmla="*/ 326 h 326"/>
                  <a:gd name="T10" fmla="*/ 493 w 687"/>
                  <a:gd name="T11" fmla="*/ 326 h 326"/>
                  <a:gd name="T12" fmla="*/ 641 w 687"/>
                  <a:gd name="T13" fmla="*/ 107 h 326"/>
                  <a:gd name="T14" fmla="*/ 557 w 687"/>
                  <a:gd name="T15" fmla="*/ 5 h 326"/>
                  <a:gd name="T16" fmla="*/ 323 w 687"/>
                  <a:gd name="T17" fmla="*/ 0 h 3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87" h="326">
                    <a:moveTo>
                      <a:pt x="323" y="0"/>
                    </a:moveTo>
                    <a:cubicBezTo>
                      <a:pt x="238" y="0"/>
                      <a:pt x="152" y="1"/>
                      <a:pt x="92" y="5"/>
                    </a:cubicBezTo>
                    <a:cubicBezTo>
                      <a:pt x="49" y="8"/>
                      <a:pt x="20" y="12"/>
                      <a:pt x="1" y="19"/>
                    </a:cubicBezTo>
                    <a:cubicBezTo>
                      <a:pt x="0" y="34"/>
                      <a:pt x="6" y="54"/>
                      <a:pt x="16" y="80"/>
                    </a:cubicBezTo>
                    <a:cubicBezTo>
                      <a:pt x="39" y="143"/>
                      <a:pt x="89" y="244"/>
                      <a:pt x="132" y="326"/>
                    </a:cubicBezTo>
                    <a:cubicBezTo>
                      <a:pt x="493" y="326"/>
                      <a:pt x="493" y="326"/>
                      <a:pt x="493" y="326"/>
                    </a:cubicBezTo>
                    <a:cubicBezTo>
                      <a:pt x="548" y="251"/>
                      <a:pt x="609" y="163"/>
                      <a:pt x="641" y="107"/>
                    </a:cubicBezTo>
                    <a:cubicBezTo>
                      <a:pt x="687" y="27"/>
                      <a:pt x="675" y="13"/>
                      <a:pt x="557" y="5"/>
                    </a:cubicBezTo>
                    <a:cubicBezTo>
                      <a:pt x="497" y="1"/>
                      <a:pt x="410" y="0"/>
                      <a:pt x="32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0" name="Freeform 40">
                <a:extLst>
                  <a:ext uri="{FF2B5EF4-FFF2-40B4-BE49-F238E27FC236}">
                    <a16:creationId xmlns:a16="http://schemas.microsoft.com/office/drawing/2014/main" id="{28EB23B4-06A8-4F3B-BF64-803583B594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74850" y="-555625"/>
                <a:ext cx="1885950" cy="1285875"/>
              </a:xfrm>
              <a:custGeom>
                <a:avLst/>
                <a:gdLst>
                  <a:gd name="T0" fmla="*/ 251 w 792"/>
                  <a:gd name="T1" fmla="*/ 0 h 540"/>
                  <a:gd name="T2" fmla="*/ 150 w 792"/>
                  <a:gd name="T3" fmla="*/ 22 h 540"/>
                  <a:gd name="T4" fmla="*/ 1 w 792"/>
                  <a:gd name="T5" fmla="*/ 102 h 540"/>
                  <a:gd name="T6" fmla="*/ 127 w 792"/>
                  <a:gd name="T7" fmla="*/ 203 h 540"/>
                  <a:gd name="T8" fmla="*/ 626 w 792"/>
                  <a:gd name="T9" fmla="*/ 485 h 540"/>
                  <a:gd name="T10" fmla="*/ 762 w 792"/>
                  <a:gd name="T11" fmla="*/ 540 h 540"/>
                  <a:gd name="T12" fmla="*/ 771 w 792"/>
                  <a:gd name="T13" fmla="*/ 539 h 540"/>
                  <a:gd name="T14" fmla="*/ 773 w 792"/>
                  <a:gd name="T15" fmla="*/ 533 h 540"/>
                  <a:gd name="T16" fmla="*/ 791 w 792"/>
                  <a:gd name="T17" fmla="*/ 294 h 540"/>
                  <a:gd name="T18" fmla="*/ 781 w 792"/>
                  <a:gd name="T19" fmla="*/ 180 h 540"/>
                  <a:gd name="T20" fmla="*/ 734 w 792"/>
                  <a:gd name="T21" fmla="*/ 78 h 540"/>
                  <a:gd name="T22" fmla="*/ 615 w 792"/>
                  <a:gd name="T23" fmla="*/ 34 h 540"/>
                  <a:gd name="T24" fmla="*/ 307 w 792"/>
                  <a:gd name="T25" fmla="*/ 2 h 540"/>
                  <a:gd name="T26" fmla="*/ 251 w 792"/>
                  <a:gd name="T27" fmla="*/ 0 h 5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92" h="540">
                    <a:moveTo>
                      <a:pt x="251" y="0"/>
                    </a:moveTo>
                    <a:cubicBezTo>
                      <a:pt x="209" y="0"/>
                      <a:pt x="187" y="6"/>
                      <a:pt x="150" y="22"/>
                    </a:cubicBezTo>
                    <a:cubicBezTo>
                      <a:pt x="105" y="41"/>
                      <a:pt x="37" y="74"/>
                      <a:pt x="1" y="102"/>
                    </a:cubicBezTo>
                    <a:cubicBezTo>
                      <a:pt x="0" y="122"/>
                      <a:pt x="34" y="147"/>
                      <a:pt x="127" y="203"/>
                    </a:cubicBezTo>
                    <a:cubicBezTo>
                      <a:pt x="255" y="280"/>
                      <a:pt x="494" y="416"/>
                      <a:pt x="626" y="485"/>
                    </a:cubicBezTo>
                    <a:cubicBezTo>
                      <a:pt x="697" y="522"/>
                      <a:pt x="737" y="540"/>
                      <a:pt x="762" y="540"/>
                    </a:cubicBezTo>
                    <a:cubicBezTo>
                      <a:pt x="765" y="540"/>
                      <a:pt x="768" y="540"/>
                      <a:pt x="771" y="539"/>
                    </a:cubicBezTo>
                    <a:cubicBezTo>
                      <a:pt x="772" y="537"/>
                      <a:pt x="772" y="535"/>
                      <a:pt x="773" y="533"/>
                    </a:cubicBezTo>
                    <a:cubicBezTo>
                      <a:pt x="787" y="476"/>
                      <a:pt x="790" y="360"/>
                      <a:pt x="791" y="294"/>
                    </a:cubicBezTo>
                    <a:cubicBezTo>
                      <a:pt x="792" y="228"/>
                      <a:pt x="791" y="211"/>
                      <a:pt x="781" y="180"/>
                    </a:cubicBezTo>
                    <a:cubicBezTo>
                      <a:pt x="772" y="149"/>
                      <a:pt x="753" y="104"/>
                      <a:pt x="734" y="78"/>
                    </a:cubicBezTo>
                    <a:cubicBezTo>
                      <a:pt x="716" y="52"/>
                      <a:pt x="697" y="45"/>
                      <a:pt x="615" y="34"/>
                    </a:cubicBezTo>
                    <a:cubicBezTo>
                      <a:pt x="534" y="22"/>
                      <a:pt x="390" y="8"/>
                      <a:pt x="307" y="2"/>
                    </a:cubicBezTo>
                    <a:cubicBezTo>
                      <a:pt x="284" y="1"/>
                      <a:pt x="267" y="0"/>
                      <a:pt x="25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1" name="Freeform 41">
                <a:extLst>
                  <a:ext uri="{FF2B5EF4-FFF2-40B4-BE49-F238E27FC236}">
                    <a16:creationId xmlns:a16="http://schemas.microsoft.com/office/drawing/2014/main" id="{4AC69737-6009-442E-BA45-58E744CF05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158325" y="-2024063"/>
                <a:ext cx="1530350" cy="1057275"/>
              </a:xfrm>
              <a:custGeom>
                <a:avLst/>
                <a:gdLst>
                  <a:gd name="T0" fmla="*/ 111 w 643"/>
                  <a:gd name="T1" fmla="*/ 0 h 444"/>
                  <a:gd name="T2" fmla="*/ 63 w 643"/>
                  <a:gd name="T3" fmla="*/ 9 h 444"/>
                  <a:gd name="T4" fmla="*/ 60 w 643"/>
                  <a:gd name="T5" fmla="*/ 14 h 444"/>
                  <a:gd name="T6" fmla="*/ 10 w 643"/>
                  <a:gd name="T7" fmla="*/ 204 h 444"/>
                  <a:gd name="T8" fmla="*/ 23 w 643"/>
                  <a:gd name="T9" fmla="*/ 308 h 444"/>
                  <a:gd name="T10" fmla="*/ 115 w 643"/>
                  <a:gd name="T11" fmla="*/ 429 h 444"/>
                  <a:gd name="T12" fmla="*/ 147 w 643"/>
                  <a:gd name="T13" fmla="*/ 444 h 444"/>
                  <a:gd name="T14" fmla="*/ 260 w 643"/>
                  <a:gd name="T15" fmla="*/ 387 h 444"/>
                  <a:gd name="T16" fmla="*/ 605 w 643"/>
                  <a:gd name="T17" fmla="*/ 140 h 444"/>
                  <a:gd name="T18" fmla="*/ 636 w 643"/>
                  <a:gd name="T19" fmla="*/ 114 h 444"/>
                  <a:gd name="T20" fmla="*/ 566 w 643"/>
                  <a:gd name="T21" fmla="*/ 69 h 444"/>
                  <a:gd name="T22" fmla="*/ 180 w 643"/>
                  <a:gd name="T23" fmla="*/ 5 h 444"/>
                  <a:gd name="T24" fmla="*/ 111 w 643"/>
                  <a:gd name="T25" fmla="*/ 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3" h="444">
                    <a:moveTo>
                      <a:pt x="111" y="0"/>
                    </a:moveTo>
                    <a:cubicBezTo>
                      <a:pt x="89" y="0"/>
                      <a:pt x="74" y="3"/>
                      <a:pt x="63" y="9"/>
                    </a:cubicBezTo>
                    <a:cubicBezTo>
                      <a:pt x="62" y="11"/>
                      <a:pt x="61" y="12"/>
                      <a:pt x="60" y="14"/>
                    </a:cubicBezTo>
                    <a:cubicBezTo>
                      <a:pt x="40" y="61"/>
                      <a:pt x="19" y="152"/>
                      <a:pt x="10" y="204"/>
                    </a:cubicBezTo>
                    <a:cubicBezTo>
                      <a:pt x="0" y="257"/>
                      <a:pt x="2" y="271"/>
                      <a:pt x="23" y="308"/>
                    </a:cubicBezTo>
                    <a:cubicBezTo>
                      <a:pt x="44" y="345"/>
                      <a:pt x="84" y="403"/>
                      <a:pt x="115" y="429"/>
                    </a:cubicBezTo>
                    <a:cubicBezTo>
                      <a:pt x="125" y="439"/>
                      <a:pt x="135" y="444"/>
                      <a:pt x="147" y="444"/>
                    </a:cubicBezTo>
                    <a:cubicBezTo>
                      <a:pt x="169" y="444"/>
                      <a:pt x="200" y="427"/>
                      <a:pt x="260" y="387"/>
                    </a:cubicBezTo>
                    <a:cubicBezTo>
                      <a:pt x="354" y="325"/>
                      <a:pt x="522" y="207"/>
                      <a:pt x="605" y="140"/>
                    </a:cubicBezTo>
                    <a:cubicBezTo>
                      <a:pt x="618" y="130"/>
                      <a:pt x="628" y="121"/>
                      <a:pt x="636" y="114"/>
                    </a:cubicBezTo>
                    <a:cubicBezTo>
                      <a:pt x="643" y="94"/>
                      <a:pt x="620" y="83"/>
                      <a:pt x="566" y="69"/>
                    </a:cubicBezTo>
                    <a:cubicBezTo>
                      <a:pt x="474" y="44"/>
                      <a:pt x="285" y="16"/>
                      <a:pt x="180" y="5"/>
                    </a:cubicBezTo>
                    <a:cubicBezTo>
                      <a:pt x="151" y="2"/>
                      <a:pt x="128" y="0"/>
                      <a:pt x="11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2" name="Freeform 42">
                <a:extLst>
                  <a:ext uri="{FF2B5EF4-FFF2-40B4-BE49-F238E27FC236}">
                    <a16:creationId xmlns:a16="http://schemas.microsoft.com/office/drawing/2014/main" id="{BE433A2A-7CE6-4C02-BE23-77048A45F3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87488" y="-204788"/>
                <a:ext cx="2043113" cy="1181100"/>
              </a:xfrm>
              <a:custGeom>
                <a:avLst/>
                <a:gdLst>
                  <a:gd name="T0" fmla="*/ 23 w 858"/>
                  <a:gd name="T1" fmla="*/ 0 h 496"/>
                  <a:gd name="T2" fmla="*/ 0 w 858"/>
                  <a:gd name="T3" fmla="*/ 3 h 496"/>
                  <a:gd name="T4" fmla="*/ 0 w 858"/>
                  <a:gd name="T5" fmla="*/ 125 h 496"/>
                  <a:gd name="T6" fmla="*/ 90 w 858"/>
                  <a:gd name="T7" fmla="*/ 227 h 496"/>
                  <a:gd name="T8" fmla="*/ 363 w 858"/>
                  <a:gd name="T9" fmla="*/ 438 h 496"/>
                  <a:gd name="T10" fmla="*/ 518 w 858"/>
                  <a:gd name="T11" fmla="*/ 496 h 496"/>
                  <a:gd name="T12" fmla="*/ 553 w 858"/>
                  <a:gd name="T13" fmla="*/ 495 h 496"/>
                  <a:gd name="T14" fmla="*/ 849 w 858"/>
                  <a:gd name="T15" fmla="*/ 457 h 496"/>
                  <a:gd name="T16" fmla="*/ 858 w 858"/>
                  <a:gd name="T17" fmla="*/ 454 h 496"/>
                  <a:gd name="T18" fmla="*/ 756 w 858"/>
                  <a:gd name="T19" fmla="*/ 383 h 496"/>
                  <a:gd name="T20" fmla="*/ 259 w 858"/>
                  <a:gd name="T21" fmla="*/ 102 h 496"/>
                  <a:gd name="T22" fmla="*/ 70 w 858"/>
                  <a:gd name="T23" fmla="*/ 8 h 496"/>
                  <a:gd name="T24" fmla="*/ 23 w 858"/>
                  <a:gd name="T25" fmla="*/ 0 h 4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858" h="496">
                    <a:moveTo>
                      <a:pt x="23" y="0"/>
                    </a:moveTo>
                    <a:cubicBezTo>
                      <a:pt x="14" y="0"/>
                      <a:pt x="6" y="1"/>
                      <a:pt x="0" y="3"/>
                    </a:cubicBezTo>
                    <a:cubicBezTo>
                      <a:pt x="0" y="125"/>
                      <a:pt x="0" y="125"/>
                      <a:pt x="0" y="125"/>
                    </a:cubicBezTo>
                    <a:cubicBezTo>
                      <a:pt x="7" y="155"/>
                      <a:pt x="24" y="173"/>
                      <a:pt x="90" y="227"/>
                    </a:cubicBezTo>
                    <a:cubicBezTo>
                      <a:pt x="160" y="285"/>
                      <a:pt x="286" y="384"/>
                      <a:pt x="363" y="438"/>
                    </a:cubicBezTo>
                    <a:cubicBezTo>
                      <a:pt x="428" y="483"/>
                      <a:pt x="458" y="496"/>
                      <a:pt x="518" y="496"/>
                    </a:cubicBezTo>
                    <a:cubicBezTo>
                      <a:pt x="529" y="496"/>
                      <a:pt x="540" y="496"/>
                      <a:pt x="553" y="495"/>
                    </a:cubicBezTo>
                    <a:cubicBezTo>
                      <a:pt x="638" y="491"/>
                      <a:pt x="782" y="473"/>
                      <a:pt x="849" y="457"/>
                    </a:cubicBezTo>
                    <a:cubicBezTo>
                      <a:pt x="852" y="456"/>
                      <a:pt x="855" y="455"/>
                      <a:pt x="858" y="454"/>
                    </a:cubicBezTo>
                    <a:cubicBezTo>
                      <a:pt x="846" y="439"/>
                      <a:pt x="813" y="418"/>
                      <a:pt x="756" y="383"/>
                    </a:cubicBezTo>
                    <a:cubicBezTo>
                      <a:pt x="632" y="309"/>
                      <a:pt x="393" y="176"/>
                      <a:pt x="259" y="102"/>
                    </a:cubicBezTo>
                    <a:cubicBezTo>
                      <a:pt x="126" y="29"/>
                      <a:pt x="102" y="17"/>
                      <a:pt x="70" y="8"/>
                    </a:cubicBezTo>
                    <a:cubicBezTo>
                      <a:pt x="52" y="2"/>
                      <a:pt x="36" y="0"/>
                      <a:pt x="2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3" name="Freeform 43">
                <a:extLst>
                  <a:ext uri="{FF2B5EF4-FFF2-40B4-BE49-F238E27FC236}">
                    <a16:creationId xmlns:a16="http://schemas.microsoft.com/office/drawing/2014/main" id="{751A5417-4FC0-455E-9F97-65A88194345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084675" y="-1604963"/>
                <a:ext cx="1809750" cy="1190625"/>
              </a:xfrm>
              <a:custGeom>
                <a:avLst/>
                <a:gdLst>
                  <a:gd name="T0" fmla="*/ 650 w 760"/>
                  <a:gd name="T1" fmla="*/ 0 h 500"/>
                  <a:gd name="T2" fmla="*/ 596 w 760"/>
                  <a:gd name="T3" fmla="*/ 5 h 500"/>
                  <a:gd name="T4" fmla="*/ 342 w 760"/>
                  <a:gd name="T5" fmla="*/ 53 h 500"/>
                  <a:gd name="T6" fmla="*/ 235 w 760"/>
                  <a:gd name="T7" fmla="*/ 115 h 500"/>
                  <a:gd name="T8" fmla="*/ 220 w 760"/>
                  <a:gd name="T9" fmla="*/ 135 h 500"/>
                  <a:gd name="T10" fmla="*/ 30 w 760"/>
                  <a:gd name="T11" fmla="*/ 434 h 500"/>
                  <a:gd name="T12" fmla="*/ 23 w 760"/>
                  <a:gd name="T13" fmla="*/ 500 h 500"/>
                  <a:gd name="T14" fmla="*/ 106 w 760"/>
                  <a:gd name="T15" fmla="*/ 477 h 500"/>
                  <a:gd name="T16" fmla="*/ 524 w 760"/>
                  <a:gd name="T17" fmla="*/ 305 h 500"/>
                  <a:gd name="T18" fmla="*/ 689 w 760"/>
                  <a:gd name="T19" fmla="*/ 222 h 500"/>
                  <a:gd name="T20" fmla="*/ 753 w 760"/>
                  <a:gd name="T21" fmla="*/ 162 h 500"/>
                  <a:gd name="T22" fmla="*/ 751 w 760"/>
                  <a:gd name="T23" fmla="*/ 119 h 500"/>
                  <a:gd name="T24" fmla="*/ 698 w 760"/>
                  <a:gd name="T25" fmla="*/ 22 h 500"/>
                  <a:gd name="T26" fmla="*/ 650 w 760"/>
                  <a:gd name="T27" fmla="*/ 0 h 5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60" h="500">
                    <a:moveTo>
                      <a:pt x="650" y="0"/>
                    </a:moveTo>
                    <a:cubicBezTo>
                      <a:pt x="637" y="0"/>
                      <a:pt x="620" y="2"/>
                      <a:pt x="596" y="5"/>
                    </a:cubicBezTo>
                    <a:cubicBezTo>
                      <a:pt x="529" y="14"/>
                      <a:pt x="412" y="34"/>
                      <a:pt x="342" y="53"/>
                    </a:cubicBezTo>
                    <a:cubicBezTo>
                      <a:pt x="292" y="66"/>
                      <a:pt x="267" y="79"/>
                      <a:pt x="235" y="115"/>
                    </a:cubicBezTo>
                    <a:cubicBezTo>
                      <a:pt x="230" y="121"/>
                      <a:pt x="226" y="128"/>
                      <a:pt x="220" y="135"/>
                    </a:cubicBezTo>
                    <a:cubicBezTo>
                      <a:pt x="163" y="216"/>
                      <a:pt x="71" y="359"/>
                      <a:pt x="30" y="434"/>
                    </a:cubicBezTo>
                    <a:cubicBezTo>
                      <a:pt x="5" y="480"/>
                      <a:pt x="0" y="500"/>
                      <a:pt x="23" y="500"/>
                    </a:cubicBezTo>
                    <a:cubicBezTo>
                      <a:pt x="38" y="500"/>
                      <a:pt x="65" y="492"/>
                      <a:pt x="106" y="477"/>
                    </a:cubicBezTo>
                    <a:cubicBezTo>
                      <a:pt x="211" y="438"/>
                      <a:pt x="411" y="353"/>
                      <a:pt x="524" y="305"/>
                    </a:cubicBezTo>
                    <a:cubicBezTo>
                      <a:pt x="636" y="257"/>
                      <a:pt x="661" y="245"/>
                      <a:pt x="689" y="222"/>
                    </a:cubicBezTo>
                    <a:cubicBezTo>
                      <a:pt x="711" y="205"/>
                      <a:pt x="735" y="182"/>
                      <a:pt x="753" y="162"/>
                    </a:cubicBezTo>
                    <a:cubicBezTo>
                      <a:pt x="760" y="150"/>
                      <a:pt x="759" y="139"/>
                      <a:pt x="751" y="119"/>
                    </a:cubicBezTo>
                    <a:cubicBezTo>
                      <a:pt x="741" y="91"/>
                      <a:pt x="718" y="45"/>
                      <a:pt x="698" y="22"/>
                    </a:cubicBezTo>
                    <a:cubicBezTo>
                      <a:pt x="686" y="7"/>
                      <a:pt x="675" y="0"/>
                      <a:pt x="65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4" name="Freeform 44">
                <a:extLst>
                  <a:ext uri="{FF2B5EF4-FFF2-40B4-BE49-F238E27FC236}">
                    <a16:creationId xmlns:a16="http://schemas.microsoft.com/office/drawing/2014/main" id="{DE489C65-26C1-4672-B04E-B18111246B6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670338" y="-769938"/>
                <a:ext cx="1820863" cy="1789113"/>
              </a:xfrm>
              <a:custGeom>
                <a:avLst/>
                <a:gdLst>
                  <a:gd name="T0" fmla="*/ 753 w 765"/>
                  <a:gd name="T1" fmla="*/ 0 h 751"/>
                  <a:gd name="T2" fmla="*/ 641 w 765"/>
                  <a:gd name="T3" fmla="*/ 36 h 751"/>
                  <a:gd name="T4" fmla="*/ 227 w 765"/>
                  <a:gd name="T5" fmla="*/ 206 h 751"/>
                  <a:gd name="T6" fmla="*/ 71 w 765"/>
                  <a:gd name="T7" fmla="*/ 273 h 751"/>
                  <a:gd name="T8" fmla="*/ 33 w 765"/>
                  <a:gd name="T9" fmla="*/ 292 h 751"/>
                  <a:gd name="T10" fmla="*/ 20 w 765"/>
                  <a:gd name="T11" fmla="*/ 365 h 751"/>
                  <a:gd name="T12" fmla="*/ 1 w 765"/>
                  <a:gd name="T13" fmla="*/ 622 h 751"/>
                  <a:gd name="T14" fmla="*/ 44 w 765"/>
                  <a:gd name="T15" fmla="*/ 718 h 751"/>
                  <a:gd name="T16" fmla="*/ 193 w 765"/>
                  <a:gd name="T17" fmla="*/ 751 h 751"/>
                  <a:gd name="T18" fmla="*/ 193 w 765"/>
                  <a:gd name="T19" fmla="*/ 751 h 751"/>
                  <a:gd name="T20" fmla="*/ 333 w 765"/>
                  <a:gd name="T21" fmla="*/ 642 h 751"/>
                  <a:gd name="T22" fmla="*/ 606 w 765"/>
                  <a:gd name="T23" fmla="*/ 282 h 751"/>
                  <a:gd name="T24" fmla="*/ 719 w 765"/>
                  <a:gd name="T25" fmla="*/ 119 h 751"/>
                  <a:gd name="T26" fmla="*/ 764 w 765"/>
                  <a:gd name="T27" fmla="*/ 14 h 751"/>
                  <a:gd name="T28" fmla="*/ 753 w 765"/>
                  <a:gd name="T29" fmla="*/ 0 h 7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65" h="751">
                    <a:moveTo>
                      <a:pt x="753" y="0"/>
                    </a:moveTo>
                    <a:cubicBezTo>
                      <a:pt x="738" y="0"/>
                      <a:pt x="705" y="11"/>
                      <a:pt x="641" y="36"/>
                    </a:cubicBezTo>
                    <a:cubicBezTo>
                      <a:pt x="534" y="78"/>
                      <a:pt x="337" y="160"/>
                      <a:pt x="227" y="206"/>
                    </a:cubicBezTo>
                    <a:cubicBezTo>
                      <a:pt x="117" y="253"/>
                      <a:pt x="96" y="262"/>
                      <a:pt x="71" y="273"/>
                    </a:cubicBezTo>
                    <a:cubicBezTo>
                      <a:pt x="56" y="280"/>
                      <a:pt x="43" y="286"/>
                      <a:pt x="33" y="292"/>
                    </a:cubicBezTo>
                    <a:cubicBezTo>
                      <a:pt x="29" y="305"/>
                      <a:pt x="25" y="327"/>
                      <a:pt x="20" y="365"/>
                    </a:cubicBezTo>
                    <a:cubicBezTo>
                      <a:pt x="12" y="434"/>
                      <a:pt x="2" y="554"/>
                      <a:pt x="1" y="622"/>
                    </a:cubicBezTo>
                    <a:cubicBezTo>
                      <a:pt x="0" y="689"/>
                      <a:pt x="7" y="702"/>
                      <a:pt x="44" y="718"/>
                    </a:cubicBezTo>
                    <a:cubicBezTo>
                      <a:pt x="81" y="733"/>
                      <a:pt x="148" y="751"/>
                      <a:pt x="193" y="751"/>
                    </a:cubicBezTo>
                    <a:cubicBezTo>
                      <a:pt x="193" y="751"/>
                      <a:pt x="193" y="751"/>
                      <a:pt x="193" y="751"/>
                    </a:cubicBezTo>
                    <a:cubicBezTo>
                      <a:pt x="236" y="750"/>
                      <a:pt x="259" y="733"/>
                      <a:pt x="333" y="642"/>
                    </a:cubicBezTo>
                    <a:cubicBezTo>
                      <a:pt x="414" y="540"/>
                      <a:pt x="535" y="378"/>
                      <a:pt x="606" y="282"/>
                    </a:cubicBezTo>
                    <a:cubicBezTo>
                      <a:pt x="682" y="179"/>
                      <a:pt x="699" y="155"/>
                      <a:pt x="719" y="119"/>
                    </a:cubicBezTo>
                    <a:cubicBezTo>
                      <a:pt x="739" y="84"/>
                      <a:pt x="762" y="37"/>
                      <a:pt x="764" y="14"/>
                    </a:cubicBezTo>
                    <a:cubicBezTo>
                      <a:pt x="765" y="5"/>
                      <a:pt x="763" y="0"/>
                      <a:pt x="75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5" name="Freeform 45">
                <a:extLst>
                  <a:ext uri="{FF2B5EF4-FFF2-40B4-BE49-F238E27FC236}">
                    <a16:creationId xmlns:a16="http://schemas.microsoft.com/office/drawing/2014/main" id="{E3A44D19-F230-463B-B147-E9365210863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365663" y="-155575"/>
                <a:ext cx="1206500" cy="1531938"/>
              </a:xfrm>
              <a:custGeom>
                <a:avLst/>
                <a:gdLst>
                  <a:gd name="T0" fmla="*/ 403 w 507"/>
                  <a:gd name="T1" fmla="*/ 0 h 643"/>
                  <a:gd name="T2" fmla="*/ 328 w 507"/>
                  <a:gd name="T3" fmla="*/ 65 h 643"/>
                  <a:gd name="T4" fmla="*/ 284 w 507"/>
                  <a:gd name="T5" fmla="*/ 119 h 643"/>
                  <a:gd name="T6" fmla="*/ 75 w 507"/>
                  <a:gd name="T7" fmla="*/ 399 h 643"/>
                  <a:gd name="T8" fmla="*/ 38 w 507"/>
                  <a:gd name="T9" fmla="*/ 547 h 643"/>
                  <a:gd name="T10" fmla="*/ 206 w 507"/>
                  <a:gd name="T11" fmla="*/ 624 h 643"/>
                  <a:gd name="T12" fmla="*/ 283 w 507"/>
                  <a:gd name="T13" fmla="*/ 643 h 643"/>
                  <a:gd name="T14" fmla="*/ 309 w 507"/>
                  <a:gd name="T15" fmla="*/ 641 h 643"/>
                  <a:gd name="T16" fmla="*/ 450 w 507"/>
                  <a:gd name="T17" fmla="*/ 616 h 643"/>
                  <a:gd name="T18" fmla="*/ 500 w 507"/>
                  <a:gd name="T19" fmla="*/ 600 h 643"/>
                  <a:gd name="T20" fmla="*/ 503 w 507"/>
                  <a:gd name="T21" fmla="*/ 594 h 643"/>
                  <a:gd name="T22" fmla="*/ 493 w 507"/>
                  <a:gd name="T23" fmla="*/ 454 h 643"/>
                  <a:gd name="T24" fmla="*/ 439 w 507"/>
                  <a:gd name="T25" fmla="*/ 71 h 643"/>
                  <a:gd name="T26" fmla="*/ 403 w 507"/>
                  <a:gd name="T27" fmla="*/ 0 h 6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07" h="643">
                    <a:moveTo>
                      <a:pt x="403" y="0"/>
                    </a:moveTo>
                    <a:cubicBezTo>
                      <a:pt x="387" y="0"/>
                      <a:pt x="365" y="22"/>
                      <a:pt x="328" y="65"/>
                    </a:cubicBezTo>
                    <a:cubicBezTo>
                      <a:pt x="315" y="81"/>
                      <a:pt x="300" y="99"/>
                      <a:pt x="284" y="119"/>
                    </a:cubicBezTo>
                    <a:cubicBezTo>
                      <a:pt x="212" y="210"/>
                      <a:pt x="126" y="326"/>
                      <a:pt x="75" y="399"/>
                    </a:cubicBezTo>
                    <a:cubicBezTo>
                      <a:pt x="6" y="498"/>
                      <a:pt x="0" y="520"/>
                      <a:pt x="38" y="547"/>
                    </a:cubicBezTo>
                    <a:cubicBezTo>
                      <a:pt x="76" y="573"/>
                      <a:pt x="158" y="606"/>
                      <a:pt x="206" y="624"/>
                    </a:cubicBezTo>
                    <a:cubicBezTo>
                      <a:pt x="242" y="638"/>
                      <a:pt x="260" y="643"/>
                      <a:pt x="283" y="643"/>
                    </a:cubicBezTo>
                    <a:cubicBezTo>
                      <a:pt x="291" y="643"/>
                      <a:pt x="299" y="642"/>
                      <a:pt x="309" y="641"/>
                    </a:cubicBezTo>
                    <a:cubicBezTo>
                      <a:pt x="349" y="637"/>
                      <a:pt x="414" y="624"/>
                      <a:pt x="450" y="616"/>
                    </a:cubicBezTo>
                    <a:cubicBezTo>
                      <a:pt x="480" y="609"/>
                      <a:pt x="492" y="605"/>
                      <a:pt x="500" y="600"/>
                    </a:cubicBezTo>
                    <a:cubicBezTo>
                      <a:pt x="501" y="598"/>
                      <a:pt x="502" y="596"/>
                      <a:pt x="503" y="594"/>
                    </a:cubicBezTo>
                    <a:cubicBezTo>
                      <a:pt x="507" y="578"/>
                      <a:pt x="505" y="557"/>
                      <a:pt x="493" y="454"/>
                    </a:cubicBezTo>
                    <a:cubicBezTo>
                      <a:pt x="481" y="351"/>
                      <a:pt x="458" y="165"/>
                      <a:pt x="439" y="71"/>
                    </a:cubicBezTo>
                    <a:cubicBezTo>
                      <a:pt x="429" y="24"/>
                      <a:pt x="420" y="0"/>
                      <a:pt x="40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6" name="Freeform 46">
                <a:extLst>
                  <a:ext uri="{FF2B5EF4-FFF2-40B4-BE49-F238E27FC236}">
                    <a16:creationId xmlns:a16="http://schemas.microsoft.com/office/drawing/2014/main" id="{35F74346-AFCC-4139-8C4A-E8DFDCECD0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463963" y="-1447800"/>
                <a:ext cx="1114425" cy="1258888"/>
              </a:xfrm>
              <a:custGeom>
                <a:avLst/>
                <a:gdLst>
                  <a:gd name="T0" fmla="*/ 283 w 468"/>
                  <a:gd name="T1" fmla="*/ 0 h 529"/>
                  <a:gd name="T2" fmla="*/ 74 w 468"/>
                  <a:gd name="T3" fmla="*/ 10 h 529"/>
                  <a:gd name="T4" fmla="*/ 5 w 468"/>
                  <a:gd name="T5" fmla="*/ 24 h 529"/>
                  <a:gd name="T6" fmla="*/ 1 w 468"/>
                  <a:gd name="T7" fmla="*/ 56 h 529"/>
                  <a:gd name="T8" fmla="*/ 15 w 468"/>
                  <a:gd name="T9" fmla="*/ 288 h 529"/>
                  <a:gd name="T10" fmla="*/ 35 w 468"/>
                  <a:gd name="T11" fmla="*/ 400 h 529"/>
                  <a:gd name="T12" fmla="*/ 83 w 468"/>
                  <a:gd name="T13" fmla="*/ 503 h 529"/>
                  <a:gd name="T14" fmla="*/ 108 w 468"/>
                  <a:gd name="T15" fmla="*/ 529 h 529"/>
                  <a:gd name="T16" fmla="*/ 116 w 468"/>
                  <a:gd name="T17" fmla="*/ 527 h 529"/>
                  <a:gd name="T18" fmla="*/ 166 w 468"/>
                  <a:gd name="T19" fmla="*/ 499 h 529"/>
                  <a:gd name="T20" fmla="*/ 173 w 468"/>
                  <a:gd name="T21" fmla="*/ 493 h 529"/>
                  <a:gd name="T22" fmla="*/ 223 w 468"/>
                  <a:gd name="T23" fmla="*/ 418 h 529"/>
                  <a:gd name="T24" fmla="*/ 422 w 468"/>
                  <a:gd name="T25" fmla="*/ 106 h 529"/>
                  <a:gd name="T26" fmla="*/ 385 w 468"/>
                  <a:gd name="T27" fmla="*/ 4 h 529"/>
                  <a:gd name="T28" fmla="*/ 283 w 468"/>
                  <a:gd name="T29" fmla="*/ 0 h 5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468" h="529">
                    <a:moveTo>
                      <a:pt x="283" y="0"/>
                    </a:moveTo>
                    <a:cubicBezTo>
                      <a:pt x="211" y="0"/>
                      <a:pt x="128" y="4"/>
                      <a:pt x="74" y="10"/>
                    </a:cubicBezTo>
                    <a:cubicBezTo>
                      <a:pt x="42" y="13"/>
                      <a:pt x="20" y="17"/>
                      <a:pt x="5" y="24"/>
                    </a:cubicBezTo>
                    <a:cubicBezTo>
                      <a:pt x="3" y="33"/>
                      <a:pt x="2" y="43"/>
                      <a:pt x="1" y="56"/>
                    </a:cubicBezTo>
                    <a:cubicBezTo>
                      <a:pt x="0" y="116"/>
                      <a:pt x="9" y="225"/>
                      <a:pt x="15" y="288"/>
                    </a:cubicBezTo>
                    <a:cubicBezTo>
                      <a:pt x="21" y="351"/>
                      <a:pt x="23" y="368"/>
                      <a:pt x="35" y="400"/>
                    </a:cubicBezTo>
                    <a:cubicBezTo>
                      <a:pt x="47" y="431"/>
                      <a:pt x="69" y="478"/>
                      <a:pt x="83" y="503"/>
                    </a:cubicBezTo>
                    <a:cubicBezTo>
                      <a:pt x="94" y="522"/>
                      <a:pt x="100" y="529"/>
                      <a:pt x="108" y="529"/>
                    </a:cubicBezTo>
                    <a:cubicBezTo>
                      <a:pt x="110" y="529"/>
                      <a:pt x="113" y="528"/>
                      <a:pt x="116" y="527"/>
                    </a:cubicBezTo>
                    <a:cubicBezTo>
                      <a:pt x="129" y="524"/>
                      <a:pt x="150" y="513"/>
                      <a:pt x="166" y="499"/>
                    </a:cubicBezTo>
                    <a:cubicBezTo>
                      <a:pt x="168" y="497"/>
                      <a:pt x="171" y="495"/>
                      <a:pt x="173" y="493"/>
                    </a:cubicBezTo>
                    <a:cubicBezTo>
                      <a:pt x="184" y="476"/>
                      <a:pt x="200" y="453"/>
                      <a:pt x="223" y="418"/>
                    </a:cubicBezTo>
                    <a:cubicBezTo>
                      <a:pt x="278" y="335"/>
                      <a:pt x="376" y="187"/>
                      <a:pt x="422" y="106"/>
                    </a:cubicBezTo>
                    <a:cubicBezTo>
                      <a:pt x="468" y="24"/>
                      <a:pt x="461" y="12"/>
                      <a:pt x="385" y="4"/>
                    </a:cubicBezTo>
                    <a:cubicBezTo>
                      <a:pt x="358" y="1"/>
                      <a:pt x="322" y="0"/>
                      <a:pt x="28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8" name="Freeform 47">
                <a:extLst>
                  <a:ext uri="{FF2B5EF4-FFF2-40B4-BE49-F238E27FC236}">
                    <a16:creationId xmlns:a16="http://schemas.microsoft.com/office/drawing/2014/main" id="{CEDE0E1A-655B-4D60-9AB3-9F3BBC7A2E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993600" y="2938463"/>
                <a:ext cx="1370013" cy="1030288"/>
              </a:xfrm>
              <a:custGeom>
                <a:avLst/>
                <a:gdLst>
                  <a:gd name="T0" fmla="*/ 0 w 575"/>
                  <a:gd name="T1" fmla="*/ 0 h 433"/>
                  <a:gd name="T2" fmla="*/ 58 w 575"/>
                  <a:gd name="T3" fmla="*/ 51 h 433"/>
                  <a:gd name="T4" fmla="*/ 188 w 575"/>
                  <a:gd name="T5" fmla="*/ 156 h 433"/>
                  <a:gd name="T6" fmla="*/ 493 w 575"/>
                  <a:gd name="T7" fmla="*/ 389 h 433"/>
                  <a:gd name="T8" fmla="*/ 568 w 575"/>
                  <a:gd name="T9" fmla="*/ 433 h 433"/>
                  <a:gd name="T10" fmla="*/ 569 w 575"/>
                  <a:gd name="T11" fmla="*/ 429 h 433"/>
                  <a:gd name="T12" fmla="*/ 575 w 575"/>
                  <a:gd name="T13" fmla="*/ 324 h 433"/>
                  <a:gd name="T14" fmla="*/ 569 w 575"/>
                  <a:gd name="T15" fmla="*/ 214 h 433"/>
                  <a:gd name="T16" fmla="*/ 438 w 575"/>
                  <a:gd name="T17" fmla="*/ 109 h 433"/>
                  <a:gd name="T18" fmla="*/ 47 w 575"/>
                  <a:gd name="T19" fmla="*/ 10 h 433"/>
                  <a:gd name="T20" fmla="*/ 0 w 575"/>
                  <a:gd name="T21" fmla="*/ 0 h 4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75" h="433">
                    <a:moveTo>
                      <a:pt x="0" y="0"/>
                    </a:moveTo>
                    <a:cubicBezTo>
                      <a:pt x="18" y="16"/>
                      <a:pt x="40" y="36"/>
                      <a:pt x="58" y="51"/>
                    </a:cubicBezTo>
                    <a:cubicBezTo>
                      <a:pt x="88" y="77"/>
                      <a:pt x="107" y="92"/>
                      <a:pt x="188" y="156"/>
                    </a:cubicBezTo>
                    <a:cubicBezTo>
                      <a:pt x="270" y="219"/>
                      <a:pt x="414" y="332"/>
                      <a:pt x="493" y="389"/>
                    </a:cubicBezTo>
                    <a:cubicBezTo>
                      <a:pt x="531" y="416"/>
                      <a:pt x="553" y="430"/>
                      <a:pt x="568" y="433"/>
                    </a:cubicBezTo>
                    <a:cubicBezTo>
                      <a:pt x="568" y="431"/>
                      <a:pt x="569" y="430"/>
                      <a:pt x="569" y="429"/>
                    </a:cubicBezTo>
                    <a:cubicBezTo>
                      <a:pt x="573" y="403"/>
                      <a:pt x="575" y="364"/>
                      <a:pt x="575" y="324"/>
                    </a:cubicBezTo>
                    <a:cubicBezTo>
                      <a:pt x="575" y="284"/>
                      <a:pt x="573" y="244"/>
                      <a:pt x="569" y="214"/>
                    </a:cubicBezTo>
                    <a:cubicBezTo>
                      <a:pt x="560" y="155"/>
                      <a:pt x="541" y="141"/>
                      <a:pt x="438" y="109"/>
                    </a:cubicBezTo>
                    <a:cubicBezTo>
                      <a:pt x="336" y="77"/>
                      <a:pt x="148" y="32"/>
                      <a:pt x="47" y="10"/>
                    </a:cubicBezTo>
                    <a:cubicBezTo>
                      <a:pt x="28" y="6"/>
                      <a:pt x="13" y="3"/>
                      <a:pt x="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9" name="Freeform 48">
                <a:extLst>
                  <a:ext uri="{FF2B5EF4-FFF2-40B4-BE49-F238E27FC236}">
                    <a16:creationId xmlns:a16="http://schemas.microsoft.com/office/drawing/2014/main" id="{04E996C6-46BE-4FCB-9BEF-8A4DC9202BF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596350" y="225425"/>
                <a:ext cx="973138" cy="1536700"/>
              </a:xfrm>
              <a:custGeom>
                <a:avLst/>
                <a:gdLst>
                  <a:gd name="T0" fmla="*/ 267 w 409"/>
                  <a:gd name="T1" fmla="*/ 0 h 645"/>
                  <a:gd name="T2" fmla="*/ 249 w 409"/>
                  <a:gd name="T3" fmla="*/ 10 h 645"/>
                  <a:gd name="T4" fmla="*/ 239 w 409"/>
                  <a:gd name="T5" fmla="*/ 25 h 645"/>
                  <a:gd name="T6" fmla="*/ 48 w 409"/>
                  <a:gd name="T7" fmla="*/ 358 h 645"/>
                  <a:gd name="T8" fmla="*/ 40 w 409"/>
                  <a:gd name="T9" fmla="*/ 508 h 645"/>
                  <a:gd name="T10" fmla="*/ 205 w 409"/>
                  <a:gd name="T11" fmla="*/ 622 h 645"/>
                  <a:gd name="T12" fmla="*/ 263 w 409"/>
                  <a:gd name="T13" fmla="*/ 645 h 645"/>
                  <a:gd name="T14" fmla="*/ 298 w 409"/>
                  <a:gd name="T15" fmla="*/ 634 h 645"/>
                  <a:gd name="T16" fmla="*/ 400 w 409"/>
                  <a:gd name="T17" fmla="*/ 564 h 645"/>
                  <a:gd name="T18" fmla="*/ 392 w 409"/>
                  <a:gd name="T19" fmla="*/ 438 h 645"/>
                  <a:gd name="T20" fmla="*/ 305 w 409"/>
                  <a:gd name="T21" fmla="*/ 69 h 645"/>
                  <a:gd name="T22" fmla="*/ 267 w 409"/>
                  <a:gd name="T23" fmla="*/ 0 h 6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409" h="645">
                    <a:moveTo>
                      <a:pt x="267" y="0"/>
                    </a:moveTo>
                    <a:cubicBezTo>
                      <a:pt x="261" y="0"/>
                      <a:pt x="256" y="4"/>
                      <a:pt x="249" y="10"/>
                    </a:cubicBezTo>
                    <a:cubicBezTo>
                      <a:pt x="246" y="15"/>
                      <a:pt x="242" y="19"/>
                      <a:pt x="239" y="25"/>
                    </a:cubicBezTo>
                    <a:cubicBezTo>
                      <a:pt x="186" y="105"/>
                      <a:pt x="95" y="267"/>
                      <a:pt x="48" y="358"/>
                    </a:cubicBezTo>
                    <a:cubicBezTo>
                      <a:pt x="2" y="450"/>
                      <a:pt x="0" y="471"/>
                      <a:pt x="40" y="508"/>
                    </a:cubicBezTo>
                    <a:cubicBezTo>
                      <a:pt x="79" y="544"/>
                      <a:pt x="159" y="596"/>
                      <a:pt x="205" y="622"/>
                    </a:cubicBezTo>
                    <a:cubicBezTo>
                      <a:pt x="232" y="638"/>
                      <a:pt x="248" y="645"/>
                      <a:pt x="263" y="645"/>
                    </a:cubicBezTo>
                    <a:cubicBezTo>
                      <a:pt x="274" y="645"/>
                      <a:pt x="284" y="641"/>
                      <a:pt x="298" y="634"/>
                    </a:cubicBezTo>
                    <a:cubicBezTo>
                      <a:pt x="327" y="619"/>
                      <a:pt x="372" y="590"/>
                      <a:pt x="400" y="564"/>
                    </a:cubicBezTo>
                    <a:cubicBezTo>
                      <a:pt x="409" y="542"/>
                      <a:pt x="406" y="511"/>
                      <a:pt x="392" y="438"/>
                    </a:cubicBezTo>
                    <a:cubicBezTo>
                      <a:pt x="374" y="338"/>
                      <a:pt x="333" y="159"/>
                      <a:pt x="305" y="69"/>
                    </a:cubicBezTo>
                    <a:cubicBezTo>
                      <a:pt x="291" y="23"/>
                      <a:pt x="281" y="0"/>
                      <a:pt x="26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0" name="Freeform 49">
                <a:extLst>
                  <a:ext uri="{FF2B5EF4-FFF2-40B4-BE49-F238E27FC236}">
                    <a16:creationId xmlns:a16="http://schemas.microsoft.com/office/drawing/2014/main" id="{2978BD3B-4A15-4560-A4BC-95B78DCED0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431625" y="-1855788"/>
                <a:ext cx="1890713" cy="1833563"/>
              </a:xfrm>
              <a:custGeom>
                <a:avLst/>
                <a:gdLst>
                  <a:gd name="T0" fmla="*/ 740 w 794"/>
                  <a:gd name="T1" fmla="*/ 0 h 770"/>
                  <a:gd name="T2" fmla="*/ 734 w 794"/>
                  <a:gd name="T3" fmla="*/ 0 h 770"/>
                  <a:gd name="T4" fmla="*/ 568 w 794"/>
                  <a:gd name="T5" fmla="*/ 24 h 770"/>
                  <a:gd name="T6" fmla="*/ 112 w 794"/>
                  <a:gd name="T7" fmla="*/ 105 h 770"/>
                  <a:gd name="T8" fmla="*/ 6 w 794"/>
                  <a:gd name="T9" fmla="*/ 142 h 770"/>
                  <a:gd name="T10" fmla="*/ 0 w 794"/>
                  <a:gd name="T11" fmla="*/ 189 h 770"/>
                  <a:gd name="T12" fmla="*/ 41 w 794"/>
                  <a:gd name="T13" fmla="*/ 460 h 770"/>
                  <a:gd name="T14" fmla="*/ 94 w 794"/>
                  <a:gd name="T15" fmla="*/ 596 h 770"/>
                  <a:gd name="T16" fmla="*/ 212 w 794"/>
                  <a:gd name="T17" fmla="*/ 736 h 770"/>
                  <a:gd name="T18" fmla="*/ 281 w 794"/>
                  <a:gd name="T19" fmla="*/ 770 h 770"/>
                  <a:gd name="T20" fmla="*/ 317 w 794"/>
                  <a:gd name="T21" fmla="*/ 767 h 770"/>
                  <a:gd name="T22" fmla="*/ 512 w 794"/>
                  <a:gd name="T23" fmla="*/ 721 h 770"/>
                  <a:gd name="T24" fmla="*/ 611 w 794"/>
                  <a:gd name="T25" fmla="*/ 688 h 770"/>
                  <a:gd name="T26" fmla="*/ 710 w 794"/>
                  <a:gd name="T27" fmla="*/ 637 h 770"/>
                  <a:gd name="T28" fmla="*/ 746 w 794"/>
                  <a:gd name="T29" fmla="*/ 611 h 770"/>
                  <a:gd name="T30" fmla="*/ 777 w 794"/>
                  <a:gd name="T31" fmla="*/ 560 h 770"/>
                  <a:gd name="T32" fmla="*/ 792 w 794"/>
                  <a:gd name="T33" fmla="*/ 432 h 770"/>
                  <a:gd name="T34" fmla="*/ 792 w 794"/>
                  <a:gd name="T35" fmla="*/ 119 h 770"/>
                  <a:gd name="T36" fmla="*/ 777 w 794"/>
                  <a:gd name="T37" fmla="*/ 11 h 770"/>
                  <a:gd name="T38" fmla="*/ 740 w 794"/>
                  <a:gd name="T39" fmla="*/ 0 h 7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794" h="770">
                    <a:moveTo>
                      <a:pt x="740" y="0"/>
                    </a:moveTo>
                    <a:cubicBezTo>
                      <a:pt x="738" y="0"/>
                      <a:pt x="736" y="0"/>
                      <a:pt x="734" y="0"/>
                    </a:cubicBezTo>
                    <a:cubicBezTo>
                      <a:pt x="714" y="1"/>
                      <a:pt x="688" y="5"/>
                      <a:pt x="568" y="24"/>
                    </a:cubicBezTo>
                    <a:cubicBezTo>
                      <a:pt x="447" y="43"/>
                      <a:pt x="231" y="78"/>
                      <a:pt x="112" y="105"/>
                    </a:cubicBezTo>
                    <a:cubicBezTo>
                      <a:pt x="59" y="117"/>
                      <a:pt x="27" y="128"/>
                      <a:pt x="6" y="142"/>
                    </a:cubicBezTo>
                    <a:cubicBezTo>
                      <a:pt x="1" y="155"/>
                      <a:pt x="0" y="170"/>
                      <a:pt x="0" y="189"/>
                    </a:cubicBezTo>
                    <a:cubicBezTo>
                      <a:pt x="2" y="261"/>
                      <a:pt x="25" y="386"/>
                      <a:pt x="41" y="460"/>
                    </a:cubicBezTo>
                    <a:cubicBezTo>
                      <a:pt x="56" y="533"/>
                      <a:pt x="64" y="554"/>
                      <a:pt x="94" y="596"/>
                    </a:cubicBezTo>
                    <a:cubicBezTo>
                      <a:pt x="124" y="638"/>
                      <a:pt x="177" y="701"/>
                      <a:pt x="212" y="736"/>
                    </a:cubicBezTo>
                    <a:cubicBezTo>
                      <a:pt x="238" y="761"/>
                      <a:pt x="253" y="770"/>
                      <a:pt x="281" y="770"/>
                    </a:cubicBezTo>
                    <a:cubicBezTo>
                      <a:pt x="291" y="770"/>
                      <a:pt x="302" y="769"/>
                      <a:pt x="317" y="767"/>
                    </a:cubicBezTo>
                    <a:cubicBezTo>
                      <a:pt x="370" y="758"/>
                      <a:pt x="460" y="735"/>
                      <a:pt x="512" y="721"/>
                    </a:cubicBezTo>
                    <a:cubicBezTo>
                      <a:pt x="565" y="707"/>
                      <a:pt x="581" y="702"/>
                      <a:pt x="611" y="688"/>
                    </a:cubicBezTo>
                    <a:cubicBezTo>
                      <a:pt x="640" y="675"/>
                      <a:pt x="684" y="652"/>
                      <a:pt x="710" y="637"/>
                    </a:cubicBezTo>
                    <a:cubicBezTo>
                      <a:pt x="728" y="627"/>
                      <a:pt x="737" y="620"/>
                      <a:pt x="746" y="611"/>
                    </a:cubicBezTo>
                    <a:cubicBezTo>
                      <a:pt x="757" y="595"/>
                      <a:pt x="769" y="576"/>
                      <a:pt x="777" y="560"/>
                    </a:cubicBezTo>
                    <a:cubicBezTo>
                      <a:pt x="788" y="536"/>
                      <a:pt x="791" y="516"/>
                      <a:pt x="792" y="432"/>
                    </a:cubicBezTo>
                    <a:cubicBezTo>
                      <a:pt x="793" y="348"/>
                      <a:pt x="794" y="201"/>
                      <a:pt x="792" y="119"/>
                    </a:cubicBezTo>
                    <a:cubicBezTo>
                      <a:pt x="790" y="37"/>
                      <a:pt x="787" y="21"/>
                      <a:pt x="777" y="11"/>
                    </a:cubicBezTo>
                    <a:cubicBezTo>
                      <a:pt x="769" y="3"/>
                      <a:pt x="757" y="0"/>
                      <a:pt x="74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1" name="Freeform 50">
                <a:extLst>
                  <a:ext uri="{FF2B5EF4-FFF2-40B4-BE49-F238E27FC236}">
                    <a16:creationId xmlns:a16="http://schemas.microsoft.com/office/drawing/2014/main" id="{D104EB6C-2885-4537-B444-907D69FADE8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279350" y="4411663"/>
                <a:ext cx="1041400" cy="276225"/>
              </a:xfrm>
              <a:custGeom>
                <a:avLst/>
                <a:gdLst>
                  <a:gd name="T0" fmla="*/ 374 w 437"/>
                  <a:gd name="T1" fmla="*/ 0 h 116"/>
                  <a:gd name="T2" fmla="*/ 355 w 437"/>
                  <a:gd name="T3" fmla="*/ 2 h 116"/>
                  <a:gd name="T4" fmla="*/ 103 w 437"/>
                  <a:gd name="T5" fmla="*/ 63 h 116"/>
                  <a:gd name="T6" fmla="*/ 7 w 437"/>
                  <a:gd name="T7" fmla="*/ 100 h 116"/>
                  <a:gd name="T8" fmla="*/ 5 w 437"/>
                  <a:gd name="T9" fmla="*/ 102 h 116"/>
                  <a:gd name="T10" fmla="*/ 0 w 437"/>
                  <a:gd name="T11" fmla="*/ 116 h 116"/>
                  <a:gd name="T12" fmla="*/ 437 w 437"/>
                  <a:gd name="T13" fmla="*/ 116 h 116"/>
                  <a:gd name="T14" fmla="*/ 374 w 437"/>
                  <a:gd name="T15" fmla="*/ 0 h 1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37" h="116">
                    <a:moveTo>
                      <a:pt x="374" y="0"/>
                    </a:moveTo>
                    <a:cubicBezTo>
                      <a:pt x="368" y="0"/>
                      <a:pt x="362" y="1"/>
                      <a:pt x="355" y="2"/>
                    </a:cubicBezTo>
                    <a:cubicBezTo>
                      <a:pt x="289" y="9"/>
                      <a:pt x="169" y="43"/>
                      <a:pt x="103" y="63"/>
                    </a:cubicBezTo>
                    <a:cubicBezTo>
                      <a:pt x="36" y="83"/>
                      <a:pt x="24" y="87"/>
                      <a:pt x="7" y="100"/>
                    </a:cubicBezTo>
                    <a:cubicBezTo>
                      <a:pt x="7" y="101"/>
                      <a:pt x="6" y="102"/>
                      <a:pt x="5" y="102"/>
                    </a:cubicBezTo>
                    <a:cubicBezTo>
                      <a:pt x="3" y="107"/>
                      <a:pt x="1" y="111"/>
                      <a:pt x="0" y="116"/>
                    </a:cubicBezTo>
                    <a:cubicBezTo>
                      <a:pt x="437" y="116"/>
                      <a:pt x="437" y="116"/>
                      <a:pt x="437" y="116"/>
                    </a:cubicBezTo>
                    <a:cubicBezTo>
                      <a:pt x="432" y="25"/>
                      <a:pt x="419" y="0"/>
                      <a:pt x="37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2" name="Freeform 51">
                <a:extLst>
                  <a:ext uri="{FF2B5EF4-FFF2-40B4-BE49-F238E27FC236}">
                    <a16:creationId xmlns:a16="http://schemas.microsoft.com/office/drawing/2014/main" id="{BBA77D5B-862D-42DB-840C-47BD783E38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064913" y="3657600"/>
                <a:ext cx="1169988" cy="1030288"/>
              </a:xfrm>
              <a:custGeom>
                <a:avLst/>
                <a:gdLst>
                  <a:gd name="T0" fmla="*/ 32 w 491"/>
                  <a:gd name="T1" fmla="*/ 0 h 433"/>
                  <a:gd name="T2" fmla="*/ 23 w 491"/>
                  <a:gd name="T3" fmla="*/ 2 h 433"/>
                  <a:gd name="T4" fmla="*/ 13 w 491"/>
                  <a:gd name="T5" fmla="*/ 8 h 433"/>
                  <a:gd name="T6" fmla="*/ 8 w 491"/>
                  <a:gd name="T7" fmla="*/ 20 h 433"/>
                  <a:gd name="T8" fmla="*/ 19 w 491"/>
                  <a:gd name="T9" fmla="*/ 150 h 433"/>
                  <a:gd name="T10" fmla="*/ 80 w 491"/>
                  <a:gd name="T11" fmla="*/ 433 h 433"/>
                  <a:gd name="T12" fmla="*/ 470 w 491"/>
                  <a:gd name="T13" fmla="*/ 433 h 433"/>
                  <a:gd name="T14" fmla="*/ 480 w 491"/>
                  <a:gd name="T15" fmla="*/ 424 h 433"/>
                  <a:gd name="T16" fmla="*/ 482 w 491"/>
                  <a:gd name="T17" fmla="*/ 422 h 433"/>
                  <a:gd name="T18" fmla="*/ 488 w 491"/>
                  <a:gd name="T19" fmla="*/ 406 h 433"/>
                  <a:gd name="T20" fmla="*/ 407 w 491"/>
                  <a:gd name="T21" fmla="*/ 309 h 433"/>
                  <a:gd name="T22" fmla="*/ 129 w 491"/>
                  <a:gd name="T23" fmla="*/ 66 h 433"/>
                  <a:gd name="T24" fmla="*/ 32 w 491"/>
                  <a:gd name="T25" fmla="*/ 0 h 4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91" h="433">
                    <a:moveTo>
                      <a:pt x="32" y="0"/>
                    </a:moveTo>
                    <a:cubicBezTo>
                      <a:pt x="29" y="0"/>
                      <a:pt x="26" y="0"/>
                      <a:pt x="23" y="2"/>
                    </a:cubicBezTo>
                    <a:cubicBezTo>
                      <a:pt x="20" y="3"/>
                      <a:pt x="17" y="5"/>
                      <a:pt x="13" y="8"/>
                    </a:cubicBezTo>
                    <a:cubicBezTo>
                      <a:pt x="11" y="12"/>
                      <a:pt x="9" y="16"/>
                      <a:pt x="8" y="20"/>
                    </a:cubicBezTo>
                    <a:cubicBezTo>
                      <a:pt x="0" y="41"/>
                      <a:pt x="1" y="60"/>
                      <a:pt x="19" y="150"/>
                    </a:cubicBezTo>
                    <a:cubicBezTo>
                      <a:pt x="33" y="223"/>
                      <a:pt x="59" y="344"/>
                      <a:pt x="80" y="433"/>
                    </a:cubicBezTo>
                    <a:cubicBezTo>
                      <a:pt x="470" y="433"/>
                      <a:pt x="470" y="433"/>
                      <a:pt x="470" y="433"/>
                    </a:cubicBezTo>
                    <a:cubicBezTo>
                      <a:pt x="473" y="430"/>
                      <a:pt x="476" y="427"/>
                      <a:pt x="480" y="424"/>
                    </a:cubicBezTo>
                    <a:cubicBezTo>
                      <a:pt x="481" y="423"/>
                      <a:pt x="482" y="422"/>
                      <a:pt x="482" y="422"/>
                    </a:cubicBezTo>
                    <a:cubicBezTo>
                      <a:pt x="485" y="416"/>
                      <a:pt x="487" y="411"/>
                      <a:pt x="488" y="406"/>
                    </a:cubicBezTo>
                    <a:cubicBezTo>
                      <a:pt x="491" y="389"/>
                      <a:pt x="478" y="374"/>
                      <a:pt x="407" y="309"/>
                    </a:cubicBezTo>
                    <a:cubicBezTo>
                      <a:pt x="335" y="243"/>
                      <a:pt x="203" y="128"/>
                      <a:pt x="129" y="66"/>
                    </a:cubicBezTo>
                    <a:cubicBezTo>
                      <a:pt x="69" y="15"/>
                      <a:pt x="47" y="0"/>
                      <a:pt x="3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3" name="Freeform 52">
                <a:extLst>
                  <a:ext uri="{FF2B5EF4-FFF2-40B4-BE49-F238E27FC236}">
                    <a16:creationId xmlns:a16="http://schemas.microsoft.com/office/drawing/2014/main" id="{973B5E85-2974-4A20-8A61-4BA88C9A82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310850" y="3862388"/>
                <a:ext cx="814388" cy="825500"/>
              </a:xfrm>
              <a:custGeom>
                <a:avLst/>
                <a:gdLst>
                  <a:gd name="T0" fmla="*/ 250 w 342"/>
                  <a:gd name="T1" fmla="*/ 0 h 347"/>
                  <a:gd name="T2" fmla="*/ 244 w 342"/>
                  <a:gd name="T3" fmla="*/ 2 h 347"/>
                  <a:gd name="T4" fmla="*/ 179 w 342"/>
                  <a:gd name="T5" fmla="*/ 91 h 347"/>
                  <a:gd name="T6" fmla="*/ 0 w 342"/>
                  <a:gd name="T7" fmla="*/ 347 h 347"/>
                  <a:gd name="T8" fmla="*/ 342 w 342"/>
                  <a:gd name="T9" fmla="*/ 347 h 347"/>
                  <a:gd name="T10" fmla="*/ 288 w 342"/>
                  <a:gd name="T11" fmla="*/ 111 h 347"/>
                  <a:gd name="T12" fmla="*/ 256 w 342"/>
                  <a:gd name="T13" fmla="*/ 3 h 347"/>
                  <a:gd name="T14" fmla="*/ 250 w 342"/>
                  <a:gd name="T15" fmla="*/ 0 h 3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42" h="347">
                    <a:moveTo>
                      <a:pt x="250" y="0"/>
                    </a:moveTo>
                    <a:cubicBezTo>
                      <a:pt x="248" y="0"/>
                      <a:pt x="246" y="1"/>
                      <a:pt x="244" y="2"/>
                    </a:cubicBezTo>
                    <a:cubicBezTo>
                      <a:pt x="233" y="17"/>
                      <a:pt x="215" y="42"/>
                      <a:pt x="179" y="91"/>
                    </a:cubicBezTo>
                    <a:cubicBezTo>
                      <a:pt x="132" y="156"/>
                      <a:pt x="55" y="263"/>
                      <a:pt x="0" y="347"/>
                    </a:cubicBezTo>
                    <a:cubicBezTo>
                      <a:pt x="342" y="347"/>
                      <a:pt x="342" y="347"/>
                      <a:pt x="342" y="347"/>
                    </a:cubicBezTo>
                    <a:cubicBezTo>
                      <a:pt x="324" y="265"/>
                      <a:pt x="303" y="171"/>
                      <a:pt x="288" y="111"/>
                    </a:cubicBezTo>
                    <a:cubicBezTo>
                      <a:pt x="268" y="24"/>
                      <a:pt x="263" y="11"/>
                      <a:pt x="256" y="3"/>
                    </a:cubicBezTo>
                    <a:cubicBezTo>
                      <a:pt x="254" y="1"/>
                      <a:pt x="252" y="0"/>
                      <a:pt x="25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4" name="Freeform 53">
                <a:extLst>
                  <a:ext uri="{FF2B5EF4-FFF2-40B4-BE49-F238E27FC236}">
                    <a16:creationId xmlns:a16="http://schemas.microsoft.com/office/drawing/2014/main" id="{59E3D5D4-7932-4B58-BBFD-22CC3B7703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245638" y="1192213"/>
                <a:ext cx="2646363" cy="1347788"/>
              </a:xfrm>
              <a:custGeom>
                <a:avLst/>
                <a:gdLst>
                  <a:gd name="T0" fmla="*/ 724 w 1111"/>
                  <a:gd name="T1" fmla="*/ 0 h 566"/>
                  <a:gd name="T2" fmla="*/ 556 w 1111"/>
                  <a:gd name="T3" fmla="*/ 6 h 566"/>
                  <a:gd name="T4" fmla="*/ 417 w 1111"/>
                  <a:gd name="T5" fmla="*/ 41 h 566"/>
                  <a:gd name="T6" fmla="*/ 234 w 1111"/>
                  <a:gd name="T7" fmla="*/ 143 h 566"/>
                  <a:gd name="T8" fmla="*/ 136 w 1111"/>
                  <a:gd name="T9" fmla="*/ 204 h 566"/>
                  <a:gd name="T10" fmla="*/ 22 w 1111"/>
                  <a:gd name="T11" fmla="*/ 284 h 566"/>
                  <a:gd name="T12" fmla="*/ 13 w 1111"/>
                  <a:gd name="T13" fmla="*/ 291 h 566"/>
                  <a:gd name="T14" fmla="*/ 11 w 1111"/>
                  <a:gd name="T15" fmla="*/ 299 h 566"/>
                  <a:gd name="T16" fmla="*/ 14 w 1111"/>
                  <a:gd name="T17" fmla="*/ 360 h 566"/>
                  <a:gd name="T18" fmla="*/ 224 w 1111"/>
                  <a:gd name="T19" fmla="*/ 422 h 566"/>
                  <a:gd name="T20" fmla="*/ 852 w 1111"/>
                  <a:gd name="T21" fmla="*/ 545 h 566"/>
                  <a:gd name="T22" fmla="*/ 1013 w 1111"/>
                  <a:gd name="T23" fmla="*/ 566 h 566"/>
                  <a:gd name="T24" fmla="*/ 1066 w 1111"/>
                  <a:gd name="T25" fmla="*/ 553 h 566"/>
                  <a:gd name="T26" fmla="*/ 1104 w 1111"/>
                  <a:gd name="T27" fmla="*/ 436 h 566"/>
                  <a:gd name="T28" fmla="*/ 1071 w 1111"/>
                  <a:gd name="T29" fmla="*/ 313 h 566"/>
                  <a:gd name="T30" fmla="*/ 921 w 1111"/>
                  <a:gd name="T31" fmla="*/ 79 h 566"/>
                  <a:gd name="T32" fmla="*/ 792 w 1111"/>
                  <a:gd name="T33" fmla="*/ 2 h 566"/>
                  <a:gd name="T34" fmla="*/ 724 w 1111"/>
                  <a:gd name="T35" fmla="*/ 0 h 5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1111" h="566">
                    <a:moveTo>
                      <a:pt x="724" y="0"/>
                    </a:moveTo>
                    <a:cubicBezTo>
                      <a:pt x="667" y="0"/>
                      <a:pt x="601" y="3"/>
                      <a:pt x="556" y="6"/>
                    </a:cubicBezTo>
                    <a:cubicBezTo>
                      <a:pt x="491" y="10"/>
                      <a:pt x="469" y="15"/>
                      <a:pt x="417" y="41"/>
                    </a:cubicBezTo>
                    <a:cubicBezTo>
                      <a:pt x="365" y="67"/>
                      <a:pt x="283" y="114"/>
                      <a:pt x="234" y="143"/>
                    </a:cubicBezTo>
                    <a:cubicBezTo>
                      <a:pt x="186" y="171"/>
                      <a:pt x="171" y="180"/>
                      <a:pt x="136" y="204"/>
                    </a:cubicBezTo>
                    <a:cubicBezTo>
                      <a:pt x="100" y="227"/>
                      <a:pt x="49" y="263"/>
                      <a:pt x="22" y="284"/>
                    </a:cubicBezTo>
                    <a:cubicBezTo>
                      <a:pt x="18" y="287"/>
                      <a:pt x="16" y="289"/>
                      <a:pt x="13" y="291"/>
                    </a:cubicBezTo>
                    <a:cubicBezTo>
                      <a:pt x="13" y="294"/>
                      <a:pt x="12" y="296"/>
                      <a:pt x="11" y="299"/>
                    </a:cubicBezTo>
                    <a:cubicBezTo>
                      <a:pt x="6" y="316"/>
                      <a:pt x="0" y="343"/>
                      <a:pt x="14" y="360"/>
                    </a:cubicBezTo>
                    <a:cubicBezTo>
                      <a:pt x="27" y="378"/>
                      <a:pt x="59" y="387"/>
                      <a:pt x="224" y="422"/>
                    </a:cubicBezTo>
                    <a:cubicBezTo>
                      <a:pt x="389" y="456"/>
                      <a:pt x="686" y="516"/>
                      <a:pt x="852" y="545"/>
                    </a:cubicBezTo>
                    <a:cubicBezTo>
                      <a:pt x="931" y="559"/>
                      <a:pt x="980" y="566"/>
                      <a:pt x="1013" y="566"/>
                    </a:cubicBezTo>
                    <a:cubicBezTo>
                      <a:pt x="1038" y="566"/>
                      <a:pt x="1054" y="562"/>
                      <a:pt x="1066" y="553"/>
                    </a:cubicBezTo>
                    <a:cubicBezTo>
                      <a:pt x="1085" y="519"/>
                      <a:pt x="1098" y="470"/>
                      <a:pt x="1104" y="436"/>
                    </a:cubicBezTo>
                    <a:cubicBezTo>
                      <a:pt x="1111" y="395"/>
                      <a:pt x="1108" y="377"/>
                      <a:pt x="1071" y="313"/>
                    </a:cubicBezTo>
                    <a:cubicBezTo>
                      <a:pt x="1035" y="249"/>
                      <a:pt x="966" y="139"/>
                      <a:pt x="921" y="79"/>
                    </a:cubicBezTo>
                    <a:cubicBezTo>
                      <a:pt x="876" y="18"/>
                      <a:pt x="856" y="6"/>
                      <a:pt x="792" y="2"/>
                    </a:cubicBezTo>
                    <a:cubicBezTo>
                      <a:pt x="773" y="0"/>
                      <a:pt x="749" y="0"/>
                      <a:pt x="72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5" name="Freeform 54">
                <a:extLst>
                  <a:ext uri="{FF2B5EF4-FFF2-40B4-BE49-F238E27FC236}">
                    <a16:creationId xmlns:a16="http://schemas.microsoft.com/office/drawing/2014/main" id="{42F1D8DE-2E9E-417A-8463-4F91E205C4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503063" y="39688"/>
                <a:ext cx="1622425" cy="1933575"/>
              </a:xfrm>
              <a:custGeom>
                <a:avLst/>
                <a:gdLst>
                  <a:gd name="T0" fmla="*/ 441 w 681"/>
                  <a:gd name="T1" fmla="*/ 0 h 812"/>
                  <a:gd name="T2" fmla="*/ 264 w 681"/>
                  <a:gd name="T3" fmla="*/ 44 h 812"/>
                  <a:gd name="T4" fmla="*/ 190 w 681"/>
                  <a:gd name="T5" fmla="*/ 92 h 812"/>
                  <a:gd name="T6" fmla="*/ 179 w 681"/>
                  <a:gd name="T7" fmla="*/ 107 h 812"/>
                  <a:gd name="T8" fmla="*/ 34 w 681"/>
                  <a:gd name="T9" fmla="*/ 350 h 812"/>
                  <a:gd name="T10" fmla="*/ 36 w 681"/>
                  <a:gd name="T11" fmla="*/ 509 h 812"/>
                  <a:gd name="T12" fmla="*/ 185 w 681"/>
                  <a:gd name="T13" fmla="*/ 741 h 812"/>
                  <a:gd name="T14" fmla="*/ 334 w 681"/>
                  <a:gd name="T15" fmla="*/ 812 h 812"/>
                  <a:gd name="T16" fmla="*/ 364 w 681"/>
                  <a:gd name="T17" fmla="*/ 812 h 812"/>
                  <a:gd name="T18" fmla="*/ 631 w 681"/>
                  <a:gd name="T19" fmla="*/ 792 h 812"/>
                  <a:gd name="T20" fmla="*/ 674 w 681"/>
                  <a:gd name="T21" fmla="*/ 778 h 812"/>
                  <a:gd name="T22" fmla="*/ 666 w 681"/>
                  <a:gd name="T23" fmla="*/ 651 h 812"/>
                  <a:gd name="T24" fmla="*/ 551 w 681"/>
                  <a:gd name="T25" fmla="*/ 152 h 812"/>
                  <a:gd name="T26" fmla="*/ 451 w 681"/>
                  <a:gd name="T27" fmla="*/ 0 h 812"/>
                  <a:gd name="T28" fmla="*/ 441 w 681"/>
                  <a:gd name="T29" fmla="*/ 0 h 8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681" h="812">
                    <a:moveTo>
                      <a:pt x="441" y="0"/>
                    </a:moveTo>
                    <a:cubicBezTo>
                      <a:pt x="390" y="0"/>
                      <a:pt x="312" y="24"/>
                      <a:pt x="264" y="44"/>
                    </a:cubicBezTo>
                    <a:cubicBezTo>
                      <a:pt x="230" y="58"/>
                      <a:pt x="211" y="69"/>
                      <a:pt x="190" y="92"/>
                    </a:cubicBezTo>
                    <a:cubicBezTo>
                      <a:pt x="186" y="97"/>
                      <a:pt x="183" y="102"/>
                      <a:pt x="179" y="107"/>
                    </a:cubicBezTo>
                    <a:cubicBezTo>
                      <a:pt x="136" y="169"/>
                      <a:pt x="68" y="282"/>
                      <a:pt x="34" y="350"/>
                    </a:cubicBezTo>
                    <a:cubicBezTo>
                      <a:pt x="0" y="418"/>
                      <a:pt x="1" y="443"/>
                      <a:pt x="36" y="509"/>
                    </a:cubicBezTo>
                    <a:cubicBezTo>
                      <a:pt x="70" y="575"/>
                      <a:pt x="139" y="682"/>
                      <a:pt x="185" y="741"/>
                    </a:cubicBezTo>
                    <a:cubicBezTo>
                      <a:pt x="230" y="800"/>
                      <a:pt x="252" y="810"/>
                      <a:pt x="334" y="812"/>
                    </a:cubicBezTo>
                    <a:cubicBezTo>
                      <a:pt x="343" y="812"/>
                      <a:pt x="354" y="812"/>
                      <a:pt x="364" y="812"/>
                    </a:cubicBezTo>
                    <a:cubicBezTo>
                      <a:pt x="447" y="812"/>
                      <a:pt x="565" y="806"/>
                      <a:pt x="631" y="792"/>
                    </a:cubicBezTo>
                    <a:cubicBezTo>
                      <a:pt x="649" y="788"/>
                      <a:pt x="663" y="784"/>
                      <a:pt x="674" y="778"/>
                    </a:cubicBezTo>
                    <a:cubicBezTo>
                      <a:pt x="681" y="753"/>
                      <a:pt x="677" y="714"/>
                      <a:pt x="666" y="651"/>
                    </a:cubicBezTo>
                    <a:cubicBezTo>
                      <a:pt x="643" y="520"/>
                      <a:pt x="587" y="282"/>
                      <a:pt x="551" y="152"/>
                    </a:cubicBezTo>
                    <a:cubicBezTo>
                      <a:pt x="516" y="22"/>
                      <a:pt x="502" y="4"/>
                      <a:pt x="451" y="0"/>
                    </a:cubicBezTo>
                    <a:cubicBezTo>
                      <a:pt x="448" y="0"/>
                      <a:pt x="445" y="0"/>
                      <a:pt x="44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6" name="Freeform 55">
                <a:extLst>
                  <a:ext uri="{FF2B5EF4-FFF2-40B4-BE49-F238E27FC236}">
                    <a16:creationId xmlns:a16="http://schemas.microsoft.com/office/drawing/2014/main" id="{BDBEC43F-1649-4173-BDA0-9F9B46482B2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087013" y="-388938"/>
                <a:ext cx="1766888" cy="1428750"/>
              </a:xfrm>
              <a:custGeom>
                <a:avLst/>
                <a:gdLst>
                  <a:gd name="T0" fmla="*/ 405 w 742"/>
                  <a:gd name="T1" fmla="*/ 0 h 600"/>
                  <a:gd name="T2" fmla="*/ 70 w 742"/>
                  <a:gd name="T3" fmla="*/ 15 h 600"/>
                  <a:gd name="T4" fmla="*/ 3 w 742"/>
                  <a:gd name="T5" fmla="*/ 32 h 600"/>
                  <a:gd name="T6" fmla="*/ 11 w 742"/>
                  <a:gd name="T7" fmla="*/ 109 h 600"/>
                  <a:gd name="T8" fmla="*/ 123 w 742"/>
                  <a:gd name="T9" fmla="*/ 476 h 600"/>
                  <a:gd name="T10" fmla="*/ 237 w 742"/>
                  <a:gd name="T11" fmla="*/ 596 h 600"/>
                  <a:gd name="T12" fmla="*/ 323 w 742"/>
                  <a:gd name="T13" fmla="*/ 600 h 600"/>
                  <a:gd name="T14" fmla="*/ 467 w 742"/>
                  <a:gd name="T15" fmla="*/ 593 h 600"/>
                  <a:gd name="T16" fmla="*/ 559 w 742"/>
                  <a:gd name="T17" fmla="*/ 553 h 600"/>
                  <a:gd name="T18" fmla="*/ 565 w 742"/>
                  <a:gd name="T19" fmla="*/ 544 h 600"/>
                  <a:gd name="T20" fmla="*/ 709 w 742"/>
                  <a:gd name="T21" fmla="*/ 304 h 600"/>
                  <a:gd name="T22" fmla="*/ 718 w 742"/>
                  <a:gd name="T23" fmla="*/ 178 h 600"/>
                  <a:gd name="T24" fmla="*/ 602 w 742"/>
                  <a:gd name="T25" fmla="*/ 41 h 600"/>
                  <a:gd name="T26" fmla="*/ 440 w 742"/>
                  <a:gd name="T27" fmla="*/ 0 h 600"/>
                  <a:gd name="T28" fmla="*/ 405 w 742"/>
                  <a:gd name="T29" fmla="*/ 0 h 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42" h="600">
                    <a:moveTo>
                      <a:pt x="405" y="0"/>
                    </a:moveTo>
                    <a:cubicBezTo>
                      <a:pt x="303" y="0"/>
                      <a:pt x="154" y="5"/>
                      <a:pt x="70" y="15"/>
                    </a:cubicBezTo>
                    <a:cubicBezTo>
                      <a:pt x="40" y="19"/>
                      <a:pt x="18" y="24"/>
                      <a:pt x="3" y="32"/>
                    </a:cubicBezTo>
                    <a:cubicBezTo>
                      <a:pt x="0" y="49"/>
                      <a:pt x="3" y="74"/>
                      <a:pt x="11" y="109"/>
                    </a:cubicBezTo>
                    <a:cubicBezTo>
                      <a:pt x="32" y="206"/>
                      <a:pt x="87" y="380"/>
                      <a:pt x="123" y="476"/>
                    </a:cubicBezTo>
                    <a:cubicBezTo>
                      <a:pt x="159" y="571"/>
                      <a:pt x="176" y="589"/>
                      <a:pt x="237" y="596"/>
                    </a:cubicBezTo>
                    <a:cubicBezTo>
                      <a:pt x="261" y="599"/>
                      <a:pt x="291" y="600"/>
                      <a:pt x="323" y="600"/>
                    </a:cubicBezTo>
                    <a:cubicBezTo>
                      <a:pt x="374" y="600"/>
                      <a:pt x="428" y="597"/>
                      <a:pt x="467" y="593"/>
                    </a:cubicBezTo>
                    <a:cubicBezTo>
                      <a:pt x="511" y="587"/>
                      <a:pt x="534" y="579"/>
                      <a:pt x="559" y="553"/>
                    </a:cubicBezTo>
                    <a:cubicBezTo>
                      <a:pt x="561" y="550"/>
                      <a:pt x="563" y="547"/>
                      <a:pt x="565" y="544"/>
                    </a:cubicBezTo>
                    <a:cubicBezTo>
                      <a:pt x="608" y="482"/>
                      <a:pt x="675" y="369"/>
                      <a:pt x="709" y="304"/>
                    </a:cubicBezTo>
                    <a:cubicBezTo>
                      <a:pt x="742" y="238"/>
                      <a:pt x="742" y="220"/>
                      <a:pt x="718" y="178"/>
                    </a:cubicBezTo>
                    <a:cubicBezTo>
                      <a:pt x="693" y="135"/>
                      <a:pt x="641" y="74"/>
                      <a:pt x="602" y="41"/>
                    </a:cubicBezTo>
                    <a:cubicBezTo>
                      <a:pt x="563" y="8"/>
                      <a:pt x="539" y="2"/>
                      <a:pt x="440" y="0"/>
                    </a:cubicBezTo>
                    <a:cubicBezTo>
                      <a:pt x="429" y="0"/>
                      <a:pt x="417" y="0"/>
                      <a:pt x="40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7" name="Freeform 56">
                <a:extLst>
                  <a:ext uri="{FF2B5EF4-FFF2-40B4-BE49-F238E27FC236}">
                    <a16:creationId xmlns:a16="http://schemas.microsoft.com/office/drawing/2014/main" id="{B86C878C-E78B-48CF-8B93-A1FF44811F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082000" y="-584200"/>
                <a:ext cx="1233488" cy="1803400"/>
              </a:xfrm>
              <a:custGeom>
                <a:avLst/>
                <a:gdLst>
                  <a:gd name="T0" fmla="*/ 503 w 518"/>
                  <a:gd name="T1" fmla="*/ 0 h 757"/>
                  <a:gd name="T2" fmla="*/ 448 w 518"/>
                  <a:gd name="T3" fmla="*/ 22 h 757"/>
                  <a:gd name="T4" fmla="*/ 215 w 518"/>
                  <a:gd name="T5" fmla="*/ 159 h 757"/>
                  <a:gd name="T6" fmla="*/ 102 w 518"/>
                  <a:gd name="T7" fmla="*/ 237 h 757"/>
                  <a:gd name="T8" fmla="*/ 12 w 518"/>
                  <a:gd name="T9" fmla="*/ 316 h 757"/>
                  <a:gd name="T10" fmla="*/ 24 w 518"/>
                  <a:gd name="T11" fmla="*/ 427 h 757"/>
                  <a:gd name="T12" fmla="*/ 134 w 518"/>
                  <a:gd name="T13" fmla="*/ 711 h 757"/>
                  <a:gd name="T14" fmla="*/ 175 w 518"/>
                  <a:gd name="T15" fmla="*/ 757 h 757"/>
                  <a:gd name="T16" fmla="*/ 197 w 518"/>
                  <a:gd name="T17" fmla="*/ 745 h 757"/>
                  <a:gd name="T18" fmla="*/ 213 w 518"/>
                  <a:gd name="T19" fmla="*/ 721 h 757"/>
                  <a:gd name="T20" fmla="*/ 415 w 518"/>
                  <a:gd name="T21" fmla="*/ 367 h 757"/>
                  <a:gd name="T22" fmla="*/ 491 w 518"/>
                  <a:gd name="T23" fmla="*/ 195 h 757"/>
                  <a:gd name="T24" fmla="*/ 517 w 518"/>
                  <a:gd name="T25" fmla="*/ 31 h 757"/>
                  <a:gd name="T26" fmla="*/ 503 w 518"/>
                  <a:gd name="T27" fmla="*/ 0 h 7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18" h="757">
                    <a:moveTo>
                      <a:pt x="503" y="0"/>
                    </a:moveTo>
                    <a:cubicBezTo>
                      <a:pt x="493" y="0"/>
                      <a:pt x="476" y="8"/>
                      <a:pt x="448" y="22"/>
                    </a:cubicBezTo>
                    <a:cubicBezTo>
                      <a:pt x="388" y="54"/>
                      <a:pt x="278" y="120"/>
                      <a:pt x="215" y="159"/>
                    </a:cubicBezTo>
                    <a:cubicBezTo>
                      <a:pt x="151" y="199"/>
                      <a:pt x="136" y="210"/>
                      <a:pt x="102" y="237"/>
                    </a:cubicBezTo>
                    <a:cubicBezTo>
                      <a:pt x="73" y="259"/>
                      <a:pt x="37" y="290"/>
                      <a:pt x="12" y="316"/>
                    </a:cubicBezTo>
                    <a:cubicBezTo>
                      <a:pt x="0" y="338"/>
                      <a:pt x="3" y="363"/>
                      <a:pt x="24" y="427"/>
                    </a:cubicBezTo>
                    <a:cubicBezTo>
                      <a:pt x="49" y="505"/>
                      <a:pt x="101" y="644"/>
                      <a:pt x="134" y="711"/>
                    </a:cubicBezTo>
                    <a:cubicBezTo>
                      <a:pt x="150" y="742"/>
                      <a:pt x="161" y="757"/>
                      <a:pt x="175" y="757"/>
                    </a:cubicBezTo>
                    <a:cubicBezTo>
                      <a:pt x="181" y="757"/>
                      <a:pt x="189" y="753"/>
                      <a:pt x="197" y="745"/>
                    </a:cubicBezTo>
                    <a:cubicBezTo>
                      <a:pt x="202" y="738"/>
                      <a:pt x="207" y="730"/>
                      <a:pt x="213" y="721"/>
                    </a:cubicBezTo>
                    <a:cubicBezTo>
                      <a:pt x="268" y="634"/>
                      <a:pt x="362" y="465"/>
                      <a:pt x="415" y="367"/>
                    </a:cubicBezTo>
                    <a:cubicBezTo>
                      <a:pt x="468" y="270"/>
                      <a:pt x="479" y="245"/>
                      <a:pt x="491" y="195"/>
                    </a:cubicBezTo>
                    <a:cubicBezTo>
                      <a:pt x="503" y="145"/>
                      <a:pt x="516" y="70"/>
                      <a:pt x="517" y="31"/>
                    </a:cubicBezTo>
                    <a:cubicBezTo>
                      <a:pt x="518" y="10"/>
                      <a:pt x="515" y="0"/>
                      <a:pt x="50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8" name="Freeform 57">
                <a:extLst>
                  <a:ext uri="{FF2B5EF4-FFF2-40B4-BE49-F238E27FC236}">
                    <a16:creationId xmlns:a16="http://schemas.microsoft.com/office/drawing/2014/main" id="{6F8E1750-C14C-4B0B-9CF1-2455EC989A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617113" y="-1752600"/>
                <a:ext cx="1747838" cy="1230313"/>
              </a:xfrm>
              <a:custGeom>
                <a:avLst/>
                <a:gdLst>
                  <a:gd name="T0" fmla="*/ 558 w 734"/>
                  <a:gd name="T1" fmla="*/ 0 h 517"/>
                  <a:gd name="T2" fmla="*/ 428 w 734"/>
                  <a:gd name="T3" fmla="*/ 69 h 517"/>
                  <a:gd name="T4" fmla="*/ 68 w 734"/>
                  <a:gd name="T5" fmla="*/ 326 h 517"/>
                  <a:gd name="T6" fmla="*/ 3 w 734"/>
                  <a:gd name="T7" fmla="*/ 379 h 517"/>
                  <a:gd name="T8" fmla="*/ 9 w 734"/>
                  <a:gd name="T9" fmla="*/ 408 h 517"/>
                  <a:gd name="T10" fmla="*/ 114 w 734"/>
                  <a:gd name="T11" fmla="*/ 494 h 517"/>
                  <a:gd name="T12" fmla="*/ 255 w 734"/>
                  <a:gd name="T13" fmla="*/ 517 h 517"/>
                  <a:gd name="T14" fmla="*/ 274 w 734"/>
                  <a:gd name="T15" fmla="*/ 517 h 517"/>
                  <a:gd name="T16" fmla="*/ 648 w 734"/>
                  <a:gd name="T17" fmla="*/ 502 h 517"/>
                  <a:gd name="T18" fmla="*/ 731 w 734"/>
                  <a:gd name="T19" fmla="*/ 484 h 517"/>
                  <a:gd name="T20" fmla="*/ 734 w 734"/>
                  <a:gd name="T21" fmla="*/ 440 h 517"/>
                  <a:gd name="T22" fmla="*/ 693 w 734"/>
                  <a:gd name="T23" fmla="*/ 172 h 517"/>
                  <a:gd name="T24" fmla="*/ 654 w 734"/>
                  <a:gd name="T25" fmla="*/ 63 h 517"/>
                  <a:gd name="T26" fmla="*/ 574 w 734"/>
                  <a:gd name="T27" fmla="*/ 3 h 517"/>
                  <a:gd name="T28" fmla="*/ 558 w 734"/>
                  <a:gd name="T29" fmla="*/ 0 h 5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34" h="517">
                    <a:moveTo>
                      <a:pt x="558" y="0"/>
                    </a:moveTo>
                    <a:cubicBezTo>
                      <a:pt x="535" y="0"/>
                      <a:pt x="506" y="16"/>
                      <a:pt x="428" y="69"/>
                    </a:cubicBezTo>
                    <a:cubicBezTo>
                      <a:pt x="331" y="134"/>
                      <a:pt x="160" y="256"/>
                      <a:pt x="68" y="326"/>
                    </a:cubicBezTo>
                    <a:cubicBezTo>
                      <a:pt x="39" y="349"/>
                      <a:pt x="18" y="366"/>
                      <a:pt x="3" y="379"/>
                    </a:cubicBezTo>
                    <a:cubicBezTo>
                      <a:pt x="0" y="389"/>
                      <a:pt x="2" y="398"/>
                      <a:pt x="9" y="408"/>
                    </a:cubicBezTo>
                    <a:cubicBezTo>
                      <a:pt x="28" y="435"/>
                      <a:pt x="78" y="473"/>
                      <a:pt x="114" y="494"/>
                    </a:cubicBezTo>
                    <a:cubicBezTo>
                      <a:pt x="148" y="513"/>
                      <a:pt x="170" y="517"/>
                      <a:pt x="255" y="517"/>
                    </a:cubicBezTo>
                    <a:cubicBezTo>
                      <a:pt x="261" y="517"/>
                      <a:pt x="267" y="517"/>
                      <a:pt x="274" y="517"/>
                    </a:cubicBezTo>
                    <a:cubicBezTo>
                      <a:pt x="374" y="517"/>
                      <a:pt x="551" y="512"/>
                      <a:pt x="648" y="502"/>
                    </a:cubicBezTo>
                    <a:cubicBezTo>
                      <a:pt x="688" y="498"/>
                      <a:pt x="714" y="493"/>
                      <a:pt x="731" y="484"/>
                    </a:cubicBezTo>
                    <a:cubicBezTo>
                      <a:pt x="734" y="473"/>
                      <a:pt x="734" y="458"/>
                      <a:pt x="734" y="440"/>
                    </a:cubicBezTo>
                    <a:cubicBezTo>
                      <a:pt x="731" y="370"/>
                      <a:pt x="708" y="243"/>
                      <a:pt x="693" y="172"/>
                    </a:cubicBezTo>
                    <a:cubicBezTo>
                      <a:pt x="679" y="101"/>
                      <a:pt x="673" y="87"/>
                      <a:pt x="654" y="63"/>
                    </a:cubicBezTo>
                    <a:cubicBezTo>
                      <a:pt x="634" y="38"/>
                      <a:pt x="601" y="11"/>
                      <a:pt x="574" y="3"/>
                    </a:cubicBezTo>
                    <a:cubicBezTo>
                      <a:pt x="569" y="1"/>
                      <a:pt x="564" y="0"/>
                      <a:pt x="55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9" name="Freeform 58">
                <a:extLst>
                  <a:ext uri="{FF2B5EF4-FFF2-40B4-BE49-F238E27FC236}">
                    <a16:creationId xmlns:a16="http://schemas.microsoft.com/office/drawing/2014/main" id="{D0F832FC-5028-4388-B8E1-19ED7CAD55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377400" y="-671513"/>
                <a:ext cx="906463" cy="2049463"/>
              </a:xfrm>
              <a:custGeom>
                <a:avLst/>
                <a:gdLst>
                  <a:gd name="T0" fmla="*/ 37 w 381"/>
                  <a:gd name="T1" fmla="*/ 0 h 861"/>
                  <a:gd name="T2" fmla="*/ 35 w 381"/>
                  <a:gd name="T3" fmla="*/ 8 h 861"/>
                  <a:gd name="T4" fmla="*/ 5 w 381"/>
                  <a:gd name="T5" fmla="*/ 195 h 861"/>
                  <a:gd name="T6" fmla="*/ 25 w 381"/>
                  <a:gd name="T7" fmla="*/ 384 h 861"/>
                  <a:gd name="T8" fmla="*/ 114 w 381"/>
                  <a:gd name="T9" fmla="*/ 761 h 861"/>
                  <a:gd name="T10" fmla="*/ 173 w 381"/>
                  <a:gd name="T11" fmla="*/ 861 h 861"/>
                  <a:gd name="T12" fmla="*/ 200 w 381"/>
                  <a:gd name="T13" fmla="*/ 855 h 861"/>
                  <a:gd name="T14" fmla="*/ 368 w 381"/>
                  <a:gd name="T15" fmla="*/ 761 h 861"/>
                  <a:gd name="T16" fmla="*/ 371 w 381"/>
                  <a:gd name="T17" fmla="*/ 758 h 861"/>
                  <a:gd name="T18" fmla="*/ 359 w 381"/>
                  <a:gd name="T19" fmla="*/ 636 h 861"/>
                  <a:gd name="T20" fmla="*/ 242 w 381"/>
                  <a:gd name="T21" fmla="*/ 255 h 861"/>
                  <a:gd name="T22" fmla="*/ 166 w 381"/>
                  <a:gd name="T23" fmla="*/ 98 h 861"/>
                  <a:gd name="T24" fmla="*/ 56 w 381"/>
                  <a:gd name="T25" fmla="*/ 8 h 861"/>
                  <a:gd name="T26" fmla="*/ 37 w 381"/>
                  <a:gd name="T27" fmla="*/ 0 h 8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81" h="861">
                    <a:moveTo>
                      <a:pt x="37" y="0"/>
                    </a:moveTo>
                    <a:cubicBezTo>
                      <a:pt x="36" y="3"/>
                      <a:pt x="36" y="5"/>
                      <a:pt x="35" y="8"/>
                    </a:cubicBezTo>
                    <a:cubicBezTo>
                      <a:pt x="24" y="53"/>
                      <a:pt x="10" y="138"/>
                      <a:pt x="5" y="195"/>
                    </a:cubicBezTo>
                    <a:cubicBezTo>
                      <a:pt x="0" y="252"/>
                      <a:pt x="3" y="280"/>
                      <a:pt x="25" y="384"/>
                    </a:cubicBezTo>
                    <a:cubicBezTo>
                      <a:pt x="47" y="487"/>
                      <a:pt x="87" y="665"/>
                      <a:pt x="114" y="761"/>
                    </a:cubicBezTo>
                    <a:cubicBezTo>
                      <a:pt x="135" y="836"/>
                      <a:pt x="147" y="861"/>
                      <a:pt x="173" y="861"/>
                    </a:cubicBezTo>
                    <a:cubicBezTo>
                      <a:pt x="181" y="861"/>
                      <a:pt x="189" y="859"/>
                      <a:pt x="200" y="855"/>
                    </a:cubicBezTo>
                    <a:cubicBezTo>
                      <a:pt x="246" y="840"/>
                      <a:pt x="326" y="795"/>
                      <a:pt x="368" y="761"/>
                    </a:cubicBezTo>
                    <a:cubicBezTo>
                      <a:pt x="369" y="760"/>
                      <a:pt x="370" y="759"/>
                      <a:pt x="371" y="758"/>
                    </a:cubicBezTo>
                    <a:cubicBezTo>
                      <a:pt x="381" y="734"/>
                      <a:pt x="376" y="701"/>
                      <a:pt x="359" y="636"/>
                    </a:cubicBezTo>
                    <a:cubicBezTo>
                      <a:pt x="332" y="535"/>
                      <a:pt x="276" y="356"/>
                      <a:pt x="242" y="255"/>
                    </a:cubicBezTo>
                    <a:cubicBezTo>
                      <a:pt x="208" y="154"/>
                      <a:pt x="198" y="133"/>
                      <a:pt x="166" y="98"/>
                    </a:cubicBezTo>
                    <a:cubicBezTo>
                      <a:pt x="134" y="63"/>
                      <a:pt x="84" y="24"/>
                      <a:pt x="56" y="8"/>
                    </a:cubicBezTo>
                    <a:cubicBezTo>
                      <a:pt x="48" y="4"/>
                      <a:pt x="42" y="1"/>
                      <a:pt x="3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126" name="Rectangle 125">
            <a:extLst>
              <a:ext uri="{FF2B5EF4-FFF2-40B4-BE49-F238E27FC236}">
                <a16:creationId xmlns:a16="http://schemas.microsoft.com/office/drawing/2014/main" id="{C80C7AE0-7552-4FDB-BDA4-58E6A742AC87}"/>
              </a:ext>
            </a:extLst>
          </p:cNvPr>
          <p:cNvSpPr/>
          <p:nvPr/>
        </p:nvSpPr>
        <p:spPr>
          <a:xfrm rot="2700000">
            <a:off x="1217171" y="5747690"/>
            <a:ext cx="642181" cy="642181"/>
          </a:xfrm>
          <a:prstGeom prst="rect">
            <a:avLst/>
          </a:prstGeom>
          <a:solidFill>
            <a:schemeClr val="bg1">
              <a:lumMod val="85000"/>
            </a:schemeClr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Rectangle 124">
            <a:extLst>
              <a:ext uri="{FF2B5EF4-FFF2-40B4-BE49-F238E27FC236}">
                <a16:creationId xmlns:a16="http://schemas.microsoft.com/office/drawing/2014/main" id="{DD6D94DB-8C83-4C72-AC4F-DDA8BF8455C5}"/>
              </a:ext>
            </a:extLst>
          </p:cNvPr>
          <p:cNvSpPr/>
          <p:nvPr/>
        </p:nvSpPr>
        <p:spPr>
          <a:xfrm rot="2700000">
            <a:off x="58490" y="5644020"/>
            <a:ext cx="1235042" cy="1235042"/>
          </a:xfrm>
          <a:prstGeom prst="rect">
            <a:avLst/>
          </a:prstGeom>
          <a:noFill/>
          <a:ln w="5715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7" name="Group 126">
            <a:extLst>
              <a:ext uri="{FF2B5EF4-FFF2-40B4-BE49-F238E27FC236}">
                <a16:creationId xmlns:a16="http://schemas.microsoft.com/office/drawing/2014/main" id="{2D179D23-332D-490D-AAAF-1961A8F07CB3}"/>
              </a:ext>
            </a:extLst>
          </p:cNvPr>
          <p:cNvGrpSpPr/>
          <p:nvPr/>
        </p:nvGrpSpPr>
        <p:grpSpPr>
          <a:xfrm>
            <a:off x="7489821" y="1698260"/>
            <a:ext cx="3154226" cy="3651979"/>
            <a:chOff x="7375521" y="1793265"/>
            <a:chExt cx="3154226" cy="3651979"/>
          </a:xfrm>
        </p:grpSpPr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34842F07-A867-42D7-B4E3-B0767765BCD1}"/>
                </a:ext>
              </a:extLst>
            </p:cNvPr>
            <p:cNvSpPr txBox="1"/>
            <p:nvPr/>
          </p:nvSpPr>
          <p:spPr>
            <a:xfrm>
              <a:off x="7375521" y="1793265"/>
              <a:ext cx="3154226" cy="73353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4000" b="1" dirty="0"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MESSAGE</a:t>
              </a:r>
            </a:p>
            <a:p>
              <a:pPr>
                <a:lnSpc>
                  <a:spcPts val="2500"/>
                </a:lnSpc>
              </a:pPr>
              <a:r>
                <a:rPr lang="en-US" sz="15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FROM THE PRESENTER</a:t>
              </a:r>
            </a:p>
          </p:txBody>
        </p:sp>
        <p:sp>
          <p:nvSpPr>
            <p:cNvPr id="129" name="TextBox 128">
              <a:extLst>
                <a:ext uri="{FF2B5EF4-FFF2-40B4-BE49-F238E27FC236}">
                  <a16:creationId xmlns:a16="http://schemas.microsoft.com/office/drawing/2014/main" id="{D01E54C4-7DC1-48DB-BD8F-F8BE608A2388}"/>
                </a:ext>
              </a:extLst>
            </p:cNvPr>
            <p:cNvSpPr txBox="1"/>
            <p:nvPr/>
          </p:nvSpPr>
          <p:spPr>
            <a:xfrm>
              <a:off x="7375522" y="2749112"/>
              <a:ext cx="2916412" cy="193899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 Hampden-Sydney</a:t>
              </a:r>
            </a:p>
            <a:p>
              <a:pPr>
                <a:lnSpc>
                  <a:spcPts val="1600"/>
                </a:lnSpc>
              </a:pPr>
              <a:endPara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College in Virginia, looked up one of the more obscure Latin words, </a:t>
              </a:r>
              <a:r>
                <a:rPr lang="en-US" sz="1100" dirty="0" err="1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consectetur</a:t>
              </a: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,</a:t>
              </a:r>
            </a:p>
          </p:txBody>
        </p:sp>
        <p:sp>
          <p:nvSpPr>
            <p:cNvPr id="130" name="TextBox 129">
              <a:extLst>
                <a:ext uri="{FF2B5EF4-FFF2-40B4-BE49-F238E27FC236}">
                  <a16:creationId xmlns:a16="http://schemas.microsoft.com/office/drawing/2014/main" id="{385F0A7C-DC37-46CF-8C11-D339B90406C4}"/>
                </a:ext>
              </a:extLst>
            </p:cNvPr>
            <p:cNvSpPr txBox="1"/>
            <p:nvPr/>
          </p:nvSpPr>
          <p:spPr>
            <a:xfrm>
              <a:off x="7375521" y="4860469"/>
              <a:ext cx="2249714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solidFill>
                    <a:schemeClr val="accent4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MICHAELJOHN</a:t>
              </a:r>
            </a:p>
            <a:p>
              <a:r>
                <a:rPr lang="en-US" sz="12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CREATIVE DIRECTOR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72D85E2-EFA8-45FC-8166-E8405AE5431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8829169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Freeform 5">
            <a:extLst>
              <a:ext uri="{FF2B5EF4-FFF2-40B4-BE49-F238E27FC236}">
                <a16:creationId xmlns:a16="http://schemas.microsoft.com/office/drawing/2014/main" id="{81D69585-2923-4CA3-95BB-739F21AE7FD2}"/>
              </a:ext>
            </a:extLst>
          </p:cNvPr>
          <p:cNvSpPr>
            <a:spLocks noEditPoints="1"/>
          </p:cNvSpPr>
          <p:nvPr/>
        </p:nvSpPr>
        <p:spPr bwMode="auto">
          <a:xfrm>
            <a:off x="1331913" y="1320803"/>
            <a:ext cx="6723517" cy="4161971"/>
          </a:xfrm>
          <a:custGeom>
            <a:avLst/>
            <a:gdLst>
              <a:gd name="T0" fmla="*/ 107 w 1135"/>
              <a:gd name="T1" fmla="*/ 214 h 703"/>
              <a:gd name="T2" fmla="*/ 1028 w 1135"/>
              <a:gd name="T3" fmla="*/ 214 h 703"/>
              <a:gd name="T4" fmla="*/ 1135 w 1135"/>
              <a:gd name="T5" fmla="*/ 107 h 703"/>
              <a:gd name="T6" fmla="*/ 1028 w 1135"/>
              <a:gd name="T7" fmla="*/ 0 h 703"/>
              <a:gd name="T8" fmla="*/ 107 w 1135"/>
              <a:gd name="T9" fmla="*/ 0 h 703"/>
              <a:gd name="T10" fmla="*/ 0 w 1135"/>
              <a:gd name="T11" fmla="*/ 107 h 703"/>
              <a:gd name="T12" fmla="*/ 107 w 1135"/>
              <a:gd name="T13" fmla="*/ 214 h 703"/>
              <a:gd name="T14" fmla="*/ 1028 w 1135"/>
              <a:gd name="T15" fmla="*/ 245 h 703"/>
              <a:gd name="T16" fmla="*/ 107 w 1135"/>
              <a:gd name="T17" fmla="*/ 245 h 703"/>
              <a:gd name="T18" fmla="*/ 0 w 1135"/>
              <a:gd name="T19" fmla="*/ 352 h 703"/>
              <a:gd name="T20" fmla="*/ 107 w 1135"/>
              <a:gd name="T21" fmla="*/ 459 h 703"/>
              <a:gd name="T22" fmla="*/ 1028 w 1135"/>
              <a:gd name="T23" fmla="*/ 459 h 703"/>
              <a:gd name="T24" fmla="*/ 1135 w 1135"/>
              <a:gd name="T25" fmla="*/ 352 h 703"/>
              <a:gd name="T26" fmla="*/ 1028 w 1135"/>
              <a:gd name="T27" fmla="*/ 245 h 703"/>
              <a:gd name="T28" fmla="*/ 1028 w 1135"/>
              <a:gd name="T29" fmla="*/ 490 h 703"/>
              <a:gd name="T30" fmla="*/ 107 w 1135"/>
              <a:gd name="T31" fmla="*/ 490 h 703"/>
              <a:gd name="T32" fmla="*/ 0 w 1135"/>
              <a:gd name="T33" fmla="*/ 596 h 703"/>
              <a:gd name="T34" fmla="*/ 107 w 1135"/>
              <a:gd name="T35" fmla="*/ 703 h 703"/>
              <a:gd name="T36" fmla="*/ 1028 w 1135"/>
              <a:gd name="T37" fmla="*/ 703 h 703"/>
              <a:gd name="T38" fmla="*/ 1135 w 1135"/>
              <a:gd name="T39" fmla="*/ 596 h 703"/>
              <a:gd name="T40" fmla="*/ 1028 w 1135"/>
              <a:gd name="T41" fmla="*/ 490 h 7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135" h="703">
                <a:moveTo>
                  <a:pt x="107" y="214"/>
                </a:moveTo>
                <a:cubicBezTo>
                  <a:pt x="1028" y="214"/>
                  <a:pt x="1028" y="214"/>
                  <a:pt x="1028" y="214"/>
                </a:cubicBezTo>
                <a:cubicBezTo>
                  <a:pt x="1087" y="214"/>
                  <a:pt x="1135" y="166"/>
                  <a:pt x="1135" y="107"/>
                </a:cubicBezTo>
                <a:cubicBezTo>
                  <a:pt x="1135" y="48"/>
                  <a:pt x="1087" y="0"/>
                  <a:pt x="1028" y="0"/>
                </a:cubicBez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66"/>
                  <a:pt x="48" y="214"/>
                  <a:pt x="107" y="214"/>
                </a:cubicBezTo>
                <a:moveTo>
                  <a:pt x="1028" y="245"/>
                </a:moveTo>
                <a:cubicBezTo>
                  <a:pt x="107" y="245"/>
                  <a:pt x="107" y="245"/>
                  <a:pt x="107" y="245"/>
                </a:cubicBezTo>
                <a:cubicBezTo>
                  <a:pt x="48" y="245"/>
                  <a:pt x="0" y="293"/>
                  <a:pt x="0" y="352"/>
                </a:cubicBezTo>
                <a:cubicBezTo>
                  <a:pt x="0" y="411"/>
                  <a:pt x="48" y="459"/>
                  <a:pt x="107" y="459"/>
                </a:cubicBezTo>
                <a:cubicBezTo>
                  <a:pt x="1028" y="459"/>
                  <a:pt x="1028" y="459"/>
                  <a:pt x="1028" y="459"/>
                </a:cubicBezTo>
                <a:cubicBezTo>
                  <a:pt x="1087" y="459"/>
                  <a:pt x="1135" y="411"/>
                  <a:pt x="1135" y="352"/>
                </a:cubicBezTo>
                <a:cubicBezTo>
                  <a:pt x="1135" y="293"/>
                  <a:pt x="1087" y="245"/>
                  <a:pt x="1028" y="245"/>
                </a:cubicBezTo>
                <a:moveTo>
                  <a:pt x="1028" y="490"/>
                </a:moveTo>
                <a:cubicBezTo>
                  <a:pt x="107" y="490"/>
                  <a:pt x="107" y="490"/>
                  <a:pt x="107" y="490"/>
                </a:cubicBezTo>
                <a:cubicBezTo>
                  <a:pt x="48" y="490"/>
                  <a:pt x="0" y="537"/>
                  <a:pt x="0" y="596"/>
                </a:cubicBezTo>
                <a:cubicBezTo>
                  <a:pt x="0" y="655"/>
                  <a:pt x="48" y="703"/>
                  <a:pt x="107" y="703"/>
                </a:cubicBezTo>
                <a:cubicBezTo>
                  <a:pt x="1028" y="703"/>
                  <a:pt x="1028" y="703"/>
                  <a:pt x="1028" y="703"/>
                </a:cubicBezTo>
                <a:cubicBezTo>
                  <a:pt x="1087" y="703"/>
                  <a:pt x="1135" y="655"/>
                  <a:pt x="1135" y="596"/>
                </a:cubicBezTo>
                <a:cubicBezTo>
                  <a:pt x="1135" y="537"/>
                  <a:pt x="1087" y="490"/>
                  <a:pt x="1028" y="490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1" name="Freeform 6">
            <a:extLst>
              <a:ext uri="{FF2B5EF4-FFF2-40B4-BE49-F238E27FC236}">
                <a16:creationId xmlns:a16="http://schemas.microsoft.com/office/drawing/2014/main" id="{064A5200-6203-407C-A39A-CA1348EF016C}"/>
              </a:ext>
            </a:extLst>
          </p:cNvPr>
          <p:cNvSpPr>
            <a:spLocks noEditPoints="1"/>
          </p:cNvSpPr>
          <p:nvPr/>
        </p:nvSpPr>
        <p:spPr bwMode="auto">
          <a:xfrm>
            <a:off x="1331913" y="1320803"/>
            <a:ext cx="3365367" cy="1267063"/>
          </a:xfrm>
          <a:custGeom>
            <a:avLst/>
            <a:gdLst>
              <a:gd name="T0" fmla="*/ 1 w 568"/>
              <a:gd name="T1" fmla="*/ 109 h 214"/>
              <a:gd name="T2" fmla="*/ 107 w 568"/>
              <a:gd name="T3" fmla="*/ 214 h 214"/>
              <a:gd name="T4" fmla="*/ 1 w 568"/>
              <a:gd name="T5" fmla="*/ 109 h 214"/>
              <a:gd name="T6" fmla="*/ 568 w 568"/>
              <a:gd name="T7" fmla="*/ 0 h 214"/>
              <a:gd name="T8" fmla="*/ 107 w 568"/>
              <a:gd name="T9" fmla="*/ 0 h 214"/>
              <a:gd name="T10" fmla="*/ 0 w 568"/>
              <a:gd name="T11" fmla="*/ 107 h 214"/>
              <a:gd name="T12" fmla="*/ 0 w 568"/>
              <a:gd name="T13" fmla="*/ 107 h 214"/>
              <a:gd name="T14" fmla="*/ 107 w 568"/>
              <a:gd name="T15" fmla="*/ 0 h 214"/>
              <a:gd name="T16" fmla="*/ 568 w 568"/>
              <a:gd name="T17" fmla="*/ 0 h 214"/>
              <a:gd name="T18" fmla="*/ 568 w 568"/>
              <a:gd name="T19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8" h="214">
                <a:moveTo>
                  <a:pt x="1" y="109"/>
                </a:moveTo>
                <a:cubicBezTo>
                  <a:pt x="2" y="168"/>
                  <a:pt x="49" y="214"/>
                  <a:pt x="107" y="214"/>
                </a:cubicBezTo>
                <a:cubicBezTo>
                  <a:pt x="49" y="214"/>
                  <a:pt x="2" y="168"/>
                  <a:pt x="1" y="109"/>
                </a:cubicBezTo>
                <a:moveTo>
                  <a:pt x="568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07"/>
                  <a:pt x="0" y="107"/>
                  <a:pt x="0" y="107"/>
                </a:cubicBezTo>
                <a:cubicBezTo>
                  <a:pt x="0" y="48"/>
                  <a:pt x="48" y="0"/>
                  <a:pt x="107" y="0"/>
                </a:cubicBezTo>
                <a:cubicBezTo>
                  <a:pt x="568" y="0"/>
                  <a:pt x="568" y="0"/>
                  <a:pt x="568" y="0"/>
                </a:cubicBezTo>
                <a:cubicBezTo>
                  <a:pt x="568" y="0"/>
                  <a:pt x="568" y="0"/>
                  <a:pt x="568" y="0"/>
                </a:cubicBezTo>
              </a:path>
            </a:pathLst>
          </a:custGeom>
          <a:solidFill>
            <a:srgbClr val="0083B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4" name="Freeform 7">
            <a:extLst>
              <a:ext uri="{FF2B5EF4-FFF2-40B4-BE49-F238E27FC236}">
                <a16:creationId xmlns:a16="http://schemas.microsoft.com/office/drawing/2014/main" id="{CD56D46E-BB03-43C6-87B3-B0F469658CF0}"/>
              </a:ext>
            </a:extLst>
          </p:cNvPr>
          <p:cNvSpPr>
            <a:spLocks/>
          </p:cNvSpPr>
          <p:nvPr/>
        </p:nvSpPr>
        <p:spPr bwMode="auto">
          <a:xfrm>
            <a:off x="1331913" y="1320803"/>
            <a:ext cx="3365367" cy="1267063"/>
          </a:xfrm>
          <a:custGeom>
            <a:avLst/>
            <a:gdLst>
              <a:gd name="T0" fmla="*/ 568 w 568"/>
              <a:gd name="T1" fmla="*/ 0 h 214"/>
              <a:gd name="T2" fmla="*/ 107 w 568"/>
              <a:gd name="T3" fmla="*/ 0 h 214"/>
              <a:gd name="T4" fmla="*/ 0 w 568"/>
              <a:gd name="T5" fmla="*/ 107 h 214"/>
              <a:gd name="T6" fmla="*/ 1 w 568"/>
              <a:gd name="T7" fmla="*/ 109 h 214"/>
              <a:gd name="T8" fmla="*/ 107 w 568"/>
              <a:gd name="T9" fmla="*/ 214 h 214"/>
              <a:gd name="T10" fmla="*/ 107 w 568"/>
              <a:gd name="T11" fmla="*/ 214 h 214"/>
              <a:gd name="T12" fmla="*/ 568 w 568"/>
              <a:gd name="T13" fmla="*/ 214 h 214"/>
              <a:gd name="T14" fmla="*/ 568 w 568"/>
              <a:gd name="T15" fmla="*/ 214 h 214"/>
              <a:gd name="T16" fmla="*/ 568 w 568"/>
              <a:gd name="T17" fmla="*/ 214 h 214"/>
              <a:gd name="T18" fmla="*/ 461 w 568"/>
              <a:gd name="T19" fmla="*/ 107 h 214"/>
              <a:gd name="T20" fmla="*/ 568 w 568"/>
              <a:gd name="T21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68" h="214">
                <a:moveTo>
                  <a:pt x="568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08"/>
                  <a:pt x="0" y="109"/>
                  <a:pt x="1" y="109"/>
                </a:cubicBezTo>
                <a:cubicBezTo>
                  <a:pt x="2" y="168"/>
                  <a:pt x="49" y="214"/>
                  <a:pt x="107" y="214"/>
                </a:cubicBezTo>
                <a:cubicBezTo>
                  <a:pt x="107" y="214"/>
                  <a:pt x="107" y="214"/>
                  <a:pt x="107" y="214"/>
                </a:cubicBezTo>
                <a:cubicBezTo>
                  <a:pt x="568" y="214"/>
                  <a:pt x="568" y="214"/>
                  <a:pt x="568" y="214"/>
                </a:cubicBezTo>
                <a:cubicBezTo>
                  <a:pt x="568" y="214"/>
                  <a:pt x="568" y="214"/>
                  <a:pt x="568" y="214"/>
                </a:cubicBezTo>
                <a:cubicBezTo>
                  <a:pt x="568" y="214"/>
                  <a:pt x="568" y="214"/>
                  <a:pt x="568" y="214"/>
                </a:cubicBezTo>
                <a:cubicBezTo>
                  <a:pt x="509" y="214"/>
                  <a:pt x="461" y="166"/>
                  <a:pt x="461" y="107"/>
                </a:cubicBezTo>
                <a:cubicBezTo>
                  <a:pt x="461" y="48"/>
                  <a:pt x="509" y="0"/>
                  <a:pt x="568" y="0"/>
                </a:cubicBezTo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Freeform 8">
            <a:extLst>
              <a:ext uri="{FF2B5EF4-FFF2-40B4-BE49-F238E27FC236}">
                <a16:creationId xmlns:a16="http://schemas.microsoft.com/office/drawing/2014/main" id="{E1F6FC1A-3398-419C-8AE0-2534F599F51F}"/>
              </a:ext>
            </a:extLst>
          </p:cNvPr>
          <p:cNvSpPr>
            <a:spLocks/>
          </p:cNvSpPr>
          <p:nvPr/>
        </p:nvSpPr>
        <p:spPr bwMode="auto">
          <a:xfrm>
            <a:off x="4697280" y="1320803"/>
            <a:ext cx="3358150" cy="1267063"/>
          </a:xfrm>
          <a:custGeom>
            <a:avLst/>
            <a:gdLst>
              <a:gd name="T0" fmla="*/ 460 w 567"/>
              <a:gd name="T1" fmla="*/ 0 h 214"/>
              <a:gd name="T2" fmla="*/ 0 w 567"/>
              <a:gd name="T3" fmla="*/ 0 h 214"/>
              <a:gd name="T4" fmla="*/ 107 w 567"/>
              <a:gd name="T5" fmla="*/ 107 h 214"/>
              <a:gd name="T6" fmla="*/ 0 w 567"/>
              <a:gd name="T7" fmla="*/ 214 h 214"/>
              <a:gd name="T8" fmla="*/ 460 w 567"/>
              <a:gd name="T9" fmla="*/ 214 h 214"/>
              <a:gd name="T10" fmla="*/ 567 w 567"/>
              <a:gd name="T11" fmla="*/ 107 h 214"/>
              <a:gd name="T12" fmla="*/ 567 w 567"/>
              <a:gd name="T13" fmla="*/ 105 h 214"/>
              <a:gd name="T14" fmla="*/ 460 w 567"/>
              <a:gd name="T15" fmla="*/ 0 h 214"/>
              <a:gd name="T16" fmla="*/ 460 w 567"/>
              <a:gd name="T17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67" h="214">
                <a:moveTo>
                  <a:pt x="460" y="0"/>
                </a:moveTo>
                <a:cubicBezTo>
                  <a:pt x="0" y="0"/>
                  <a:pt x="0" y="0"/>
                  <a:pt x="0" y="0"/>
                </a:cubicBezTo>
                <a:cubicBezTo>
                  <a:pt x="59" y="0"/>
                  <a:pt x="107" y="48"/>
                  <a:pt x="107" y="107"/>
                </a:cubicBezTo>
                <a:cubicBezTo>
                  <a:pt x="107" y="166"/>
                  <a:pt x="59" y="214"/>
                  <a:pt x="0" y="214"/>
                </a:cubicBezTo>
                <a:cubicBezTo>
                  <a:pt x="460" y="214"/>
                  <a:pt x="460" y="214"/>
                  <a:pt x="460" y="214"/>
                </a:cubicBezTo>
                <a:cubicBezTo>
                  <a:pt x="519" y="214"/>
                  <a:pt x="567" y="166"/>
                  <a:pt x="567" y="107"/>
                </a:cubicBezTo>
                <a:cubicBezTo>
                  <a:pt x="567" y="107"/>
                  <a:pt x="567" y="106"/>
                  <a:pt x="567" y="105"/>
                </a:cubicBezTo>
                <a:cubicBezTo>
                  <a:pt x="565" y="47"/>
                  <a:pt x="518" y="0"/>
                  <a:pt x="460" y="0"/>
                </a:cubicBezTo>
                <a:cubicBezTo>
                  <a:pt x="460" y="0"/>
                  <a:pt x="460" y="0"/>
                  <a:pt x="460" y="0"/>
                </a:cubicBezTo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Freeform 9">
            <a:extLst>
              <a:ext uri="{FF2B5EF4-FFF2-40B4-BE49-F238E27FC236}">
                <a16:creationId xmlns:a16="http://schemas.microsoft.com/office/drawing/2014/main" id="{AEA23261-863D-4552-A98E-AE1124B0F2BA}"/>
              </a:ext>
            </a:extLst>
          </p:cNvPr>
          <p:cNvSpPr>
            <a:spLocks/>
          </p:cNvSpPr>
          <p:nvPr/>
        </p:nvSpPr>
        <p:spPr bwMode="auto">
          <a:xfrm>
            <a:off x="4062305" y="1320803"/>
            <a:ext cx="1268506" cy="1267063"/>
          </a:xfrm>
          <a:custGeom>
            <a:avLst/>
            <a:gdLst>
              <a:gd name="T0" fmla="*/ 107 w 214"/>
              <a:gd name="T1" fmla="*/ 0 h 214"/>
              <a:gd name="T2" fmla="*/ 107 w 214"/>
              <a:gd name="T3" fmla="*/ 0 h 214"/>
              <a:gd name="T4" fmla="*/ 0 w 214"/>
              <a:gd name="T5" fmla="*/ 107 h 214"/>
              <a:gd name="T6" fmla="*/ 107 w 214"/>
              <a:gd name="T7" fmla="*/ 214 h 214"/>
              <a:gd name="T8" fmla="*/ 107 w 214"/>
              <a:gd name="T9" fmla="*/ 214 h 214"/>
              <a:gd name="T10" fmla="*/ 214 w 214"/>
              <a:gd name="T11" fmla="*/ 107 h 214"/>
              <a:gd name="T12" fmla="*/ 107 w 214"/>
              <a:gd name="T13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4" h="214">
                <a:moveTo>
                  <a:pt x="107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66"/>
                  <a:pt x="48" y="214"/>
                  <a:pt x="107" y="214"/>
                </a:cubicBezTo>
                <a:cubicBezTo>
                  <a:pt x="107" y="214"/>
                  <a:pt x="107" y="214"/>
                  <a:pt x="107" y="214"/>
                </a:cubicBezTo>
                <a:cubicBezTo>
                  <a:pt x="166" y="214"/>
                  <a:pt x="214" y="166"/>
                  <a:pt x="214" y="107"/>
                </a:cubicBezTo>
                <a:cubicBezTo>
                  <a:pt x="214" y="48"/>
                  <a:pt x="166" y="0"/>
                  <a:pt x="107" y="0"/>
                </a:cubicBezTo>
              </a:path>
            </a:pathLst>
          </a:custGeom>
          <a:solidFill>
            <a:schemeClr val="accent3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Freeform 10">
            <a:extLst>
              <a:ext uri="{FF2B5EF4-FFF2-40B4-BE49-F238E27FC236}">
                <a16:creationId xmlns:a16="http://schemas.microsoft.com/office/drawing/2014/main" id="{CB276531-7A81-4938-9652-13D527C7F553}"/>
              </a:ext>
            </a:extLst>
          </p:cNvPr>
          <p:cNvSpPr>
            <a:spLocks/>
          </p:cNvSpPr>
          <p:nvPr/>
        </p:nvSpPr>
        <p:spPr bwMode="auto">
          <a:xfrm>
            <a:off x="4697280" y="3872247"/>
            <a:ext cx="3151784" cy="165960"/>
          </a:xfrm>
          <a:custGeom>
            <a:avLst/>
            <a:gdLst>
              <a:gd name="T0" fmla="*/ 532 w 532"/>
              <a:gd name="T1" fmla="*/ 0 h 28"/>
              <a:gd name="T2" fmla="*/ 460 w 532"/>
              <a:gd name="T3" fmla="*/ 28 h 28"/>
              <a:gd name="T4" fmla="*/ 0 w 532"/>
              <a:gd name="T5" fmla="*/ 28 h 28"/>
              <a:gd name="T6" fmla="*/ 0 w 532"/>
              <a:gd name="T7" fmla="*/ 28 h 28"/>
              <a:gd name="T8" fmla="*/ 0 w 532"/>
              <a:gd name="T9" fmla="*/ 28 h 28"/>
              <a:gd name="T10" fmla="*/ 0 w 532"/>
              <a:gd name="T11" fmla="*/ 28 h 28"/>
              <a:gd name="T12" fmla="*/ 460 w 532"/>
              <a:gd name="T13" fmla="*/ 28 h 28"/>
              <a:gd name="T14" fmla="*/ 532 w 532"/>
              <a:gd name="T15" fmla="*/ 0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32" h="28">
                <a:moveTo>
                  <a:pt x="532" y="0"/>
                </a:moveTo>
                <a:cubicBezTo>
                  <a:pt x="513" y="17"/>
                  <a:pt x="488" y="28"/>
                  <a:pt x="460" y="28"/>
                </a:cubicBezTo>
                <a:cubicBezTo>
                  <a:pt x="0" y="28"/>
                  <a:pt x="0" y="28"/>
                  <a:pt x="0" y="28"/>
                </a:cubicBezTo>
                <a:cubicBezTo>
                  <a:pt x="0" y="28"/>
                  <a:pt x="0" y="28"/>
                  <a:pt x="0" y="28"/>
                </a:cubicBezTo>
                <a:cubicBezTo>
                  <a:pt x="0" y="28"/>
                  <a:pt x="0" y="28"/>
                  <a:pt x="0" y="28"/>
                </a:cubicBezTo>
                <a:cubicBezTo>
                  <a:pt x="0" y="28"/>
                  <a:pt x="0" y="28"/>
                  <a:pt x="0" y="28"/>
                </a:cubicBezTo>
                <a:cubicBezTo>
                  <a:pt x="460" y="28"/>
                  <a:pt x="460" y="28"/>
                  <a:pt x="460" y="28"/>
                </a:cubicBezTo>
                <a:cubicBezTo>
                  <a:pt x="488" y="28"/>
                  <a:pt x="513" y="17"/>
                  <a:pt x="532" y="0"/>
                </a:cubicBezTo>
              </a:path>
            </a:pathLst>
          </a:custGeom>
          <a:solidFill>
            <a:srgbClr val="6D6F7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Freeform 11">
            <a:extLst>
              <a:ext uri="{FF2B5EF4-FFF2-40B4-BE49-F238E27FC236}">
                <a16:creationId xmlns:a16="http://schemas.microsoft.com/office/drawing/2014/main" id="{412692F6-049F-4E86-863B-E42BEEA559BD}"/>
              </a:ext>
            </a:extLst>
          </p:cNvPr>
          <p:cNvSpPr>
            <a:spLocks/>
          </p:cNvSpPr>
          <p:nvPr/>
        </p:nvSpPr>
        <p:spPr bwMode="auto">
          <a:xfrm>
            <a:off x="4697280" y="2771144"/>
            <a:ext cx="3358150" cy="1267063"/>
          </a:xfrm>
          <a:custGeom>
            <a:avLst/>
            <a:gdLst>
              <a:gd name="T0" fmla="*/ 460 w 567"/>
              <a:gd name="T1" fmla="*/ 0 h 214"/>
              <a:gd name="T2" fmla="*/ 0 w 567"/>
              <a:gd name="T3" fmla="*/ 0 h 214"/>
              <a:gd name="T4" fmla="*/ 107 w 567"/>
              <a:gd name="T5" fmla="*/ 107 h 214"/>
              <a:gd name="T6" fmla="*/ 0 w 567"/>
              <a:gd name="T7" fmla="*/ 214 h 214"/>
              <a:gd name="T8" fmla="*/ 460 w 567"/>
              <a:gd name="T9" fmla="*/ 214 h 214"/>
              <a:gd name="T10" fmla="*/ 532 w 567"/>
              <a:gd name="T11" fmla="*/ 186 h 214"/>
              <a:gd name="T12" fmla="*/ 567 w 567"/>
              <a:gd name="T13" fmla="*/ 107 h 214"/>
              <a:gd name="T14" fmla="*/ 567 w 567"/>
              <a:gd name="T15" fmla="*/ 104 h 214"/>
              <a:gd name="T16" fmla="*/ 460 w 567"/>
              <a:gd name="T17" fmla="*/ 0 h 214"/>
              <a:gd name="T18" fmla="*/ 460 w 567"/>
              <a:gd name="T19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7" h="214">
                <a:moveTo>
                  <a:pt x="460" y="0"/>
                </a:moveTo>
                <a:cubicBezTo>
                  <a:pt x="0" y="0"/>
                  <a:pt x="0" y="0"/>
                  <a:pt x="0" y="0"/>
                </a:cubicBezTo>
                <a:cubicBezTo>
                  <a:pt x="59" y="0"/>
                  <a:pt x="107" y="48"/>
                  <a:pt x="107" y="107"/>
                </a:cubicBezTo>
                <a:cubicBezTo>
                  <a:pt x="107" y="166"/>
                  <a:pt x="59" y="213"/>
                  <a:pt x="0" y="214"/>
                </a:cubicBezTo>
                <a:cubicBezTo>
                  <a:pt x="460" y="214"/>
                  <a:pt x="460" y="214"/>
                  <a:pt x="460" y="214"/>
                </a:cubicBezTo>
                <a:cubicBezTo>
                  <a:pt x="488" y="214"/>
                  <a:pt x="513" y="203"/>
                  <a:pt x="532" y="186"/>
                </a:cubicBezTo>
                <a:cubicBezTo>
                  <a:pt x="553" y="166"/>
                  <a:pt x="567" y="138"/>
                  <a:pt x="567" y="107"/>
                </a:cubicBezTo>
                <a:cubicBezTo>
                  <a:pt x="567" y="106"/>
                  <a:pt x="567" y="105"/>
                  <a:pt x="567" y="104"/>
                </a:cubicBezTo>
                <a:cubicBezTo>
                  <a:pt x="565" y="47"/>
                  <a:pt x="518" y="0"/>
                  <a:pt x="460" y="0"/>
                </a:cubicBezTo>
                <a:cubicBezTo>
                  <a:pt x="460" y="0"/>
                  <a:pt x="460" y="0"/>
                  <a:pt x="460" y="0"/>
                </a:cubicBez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bg1"/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bg1"/>
                </a:solidFill>
              </a:rPr>
              <a:pPr/>
              <a:t>3</a:t>
            </a:fld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05" name="Freeform 12">
            <a:extLst>
              <a:ext uri="{FF2B5EF4-FFF2-40B4-BE49-F238E27FC236}">
                <a16:creationId xmlns:a16="http://schemas.microsoft.com/office/drawing/2014/main" id="{91218FFE-C274-4D07-BAE0-927F2020B211}"/>
              </a:ext>
            </a:extLst>
          </p:cNvPr>
          <p:cNvSpPr>
            <a:spLocks noEditPoints="1"/>
          </p:cNvSpPr>
          <p:nvPr/>
        </p:nvSpPr>
        <p:spPr bwMode="auto">
          <a:xfrm>
            <a:off x="1331913" y="2771144"/>
            <a:ext cx="3365367" cy="1267063"/>
          </a:xfrm>
          <a:custGeom>
            <a:avLst/>
            <a:gdLst>
              <a:gd name="T0" fmla="*/ 1 w 568"/>
              <a:gd name="T1" fmla="*/ 109 h 214"/>
              <a:gd name="T2" fmla="*/ 107 w 568"/>
              <a:gd name="T3" fmla="*/ 214 h 214"/>
              <a:gd name="T4" fmla="*/ 568 w 568"/>
              <a:gd name="T5" fmla="*/ 214 h 214"/>
              <a:gd name="T6" fmla="*/ 567 w 568"/>
              <a:gd name="T7" fmla="*/ 214 h 214"/>
              <a:gd name="T8" fmla="*/ 107 w 568"/>
              <a:gd name="T9" fmla="*/ 214 h 214"/>
              <a:gd name="T10" fmla="*/ 1 w 568"/>
              <a:gd name="T11" fmla="*/ 109 h 214"/>
              <a:gd name="T12" fmla="*/ 568 w 568"/>
              <a:gd name="T13" fmla="*/ 0 h 214"/>
              <a:gd name="T14" fmla="*/ 107 w 568"/>
              <a:gd name="T15" fmla="*/ 0 h 214"/>
              <a:gd name="T16" fmla="*/ 0 w 568"/>
              <a:gd name="T17" fmla="*/ 107 h 214"/>
              <a:gd name="T18" fmla="*/ 0 w 568"/>
              <a:gd name="T19" fmla="*/ 107 h 214"/>
              <a:gd name="T20" fmla="*/ 107 w 568"/>
              <a:gd name="T21" fmla="*/ 0 h 214"/>
              <a:gd name="T22" fmla="*/ 568 w 568"/>
              <a:gd name="T23" fmla="*/ 0 h 214"/>
              <a:gd name="T24" fmla="*/ 568 w 568"/>
              <a:gd name="T25" fmla="*/ 0 h 214"/>
              <a:gd name="T26" fmla="*/ 568 w 568"/>
              <a:gd name="T27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68" h="214">
                <a:moveTo>
                  <a:pt x="1" y="109"/>
                </a:moveTo>
                <a:cubicBezTo>
                  <a:pt x="2" y="167"/>
                  <a:pt x="49" y="214"/>
                  <a:pt x="107" y="214"/>
                </a:cubicBezTo>
                <a:cubicBezTo>
                  <a:pt x="568" y="214"/>
                  <a:pt x="568" y="214"/>
                  <a:pt x="568" y="214"/>
                </a:cubicBezTo>
                <a:cubicBezTo>
                  <a:pt x="567" y="214"/>
                  <a:pt x="567" y="214"/>
                  <a:pt x="567" y="214"/>
                </a:cubicBezTo>
                <a:cubicBezTo>
                  <a:pt x="107" y="214"/>
                  <a:pt x="107" y="214"/>
                  <a:pt x="107" y="214"/>
                </a:cubicBezTo>
                <a:cubicBezTo>
                  <a:pt x="49" y="214"/>
                  <a:pt x="2" y="167"/>
                  <a:pt x="1" y="109"/>
                </a:cubicBezTo>
                <a:moveTo>
                  <a:pt x="568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07"/>
                  <a:pt x="0" y="107"/>
                  <a:pt x="0" y="107"/>
                </a:cubicBezTo>
                <a:cubicBezTo>
                  <a:pt x="0" y="48"/>
                  <a:pt x="48" y="0"/>
                  <a:pt x="107" y="0"/>
                </a:cubicBezTo>
                <a:cubicBezTo>
                  <a:pt x="568" y="0"/>
                  <a:pt x="568" y="0"/>
                  <a:pt x="568" y="0"/>
                </a:cubicBezTo>
                <a:cubicBezTo>
                  <a:pt x="568" y="0"/>
                  <a:pt x="568" y="0"/>
                  <a:pt x="568" y="0"/>
                </a:cubicBezTo>
                <a:cubicBezTo>
                  <a:pt x="568" y="0"/>
                  <a:pt x="568" y="0"/>
                  <a:pt x="568" y="0"/>
                </a:cubicBezTo>
              </a:path>
            </a:pathLst>
          </a:custGeom>
          <a:solidFill>
            <a:srgbClr val="00609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6" name="Freeform 13">
            <a:extLst>
              <a:ext uri="{FF2B5EF4-FFF2-40B4-BE49-F238E27FC236}">
                <a16:creationId xmlns:a16="http://schemas.microsoft.com/office/drawing/2014/main" id="{CA3D499F-F391-4463-AFC5-702AFF062607}"/>
              </a:ext>
            </a:extLst>
          </p:cNvPr>
          <p:cNvSpPr>
            <a:spLocks/>
          </p:cNvSpPr>
          <p:nvPr/>
        </p:nvSpPr>
        <p:spPr bwMode="auto">
          <a:xfrm>
            <a:off x="1331913" y="2771144"/>
            <a:ext cx="3365367" cy="1267063"/>
          </a:xfrm>
          <a:custGeom>
            <a:avLst/>
            <a:gdLst>
              <a:gd name="T0" fmla="*/ 568 w 568"/>
              <a:gd name="T1" fmla="*/ 0 h 214"/>
              <a:gd name="T2" fmla="*/ 107 w 568"/>
              <a:gd name="T3" fmla="*/ 0 h 214"/>
              <a:gd name="T4" fmla="*/ 0 w 568"/>
              <a:gd name="T5" fmla="*/ 107 h 214"/>
              <a:gd name="T6" fmla="*/ 1 w 568"/>
              <a:gd name="T7" fmla="*/ 109 h 214"/>
              <a:gd name="T8" fmla="*/ 107 w 568"/>
              <a:gd name="T9" fmla="*/ 214 h 214"/>
              <a:gd name="T10" fmla="*/ 567 w 568"/>
              <a:gd name="T11" fmla="*/ 214 h 214"/>
              <a:gd name="T12" fmla="*/ 461 w 568"/>
              <a:gd name="T13" fmla="*/ 107 h 214"/>
              <a:gd name="T14" fmla="*/ 568 w 568"/>
              <a:gd name="T15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568" h="214">
                <a:moveTo>
                  <a:pt x="568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08"/>
                  <a:pt x="0" y="108"/>
                  <a:pt x="1" y="109"/>
                </a:cubicBezTo>
                <a:cubicBezTo>
                  <a:pt x="2" y="167"/>
                  <a:pt x="49" y="214"/>
                  <a:pt x="107" y="214"/>
                </a:cubicBezTo>
                <a:cubicBezTo>
                  <a:pt x="567" y="214"/>
                  <a:pt x="567" y="214"/>
                  <a:pt x="567" y="214"/>
                </a:cubicBezTo>
                <a:cubicBezTo>
                  <a:pt x="508" y="213"/>
                  <a:pt x="461" y="166"/>
                  <a:pt x="461" y="107"/>
                </a:cubicBezTo>
                <a:cubicBezTo>
                  <a:pt x="461" y="48"/>
                  <a:pt x="509" y="0"/>
                  <a:pt x="568" y="0"/>
                </a:cubicBezTo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7" name="Oval 14">
            <a:extLst>
              <a:ext uri="{FF2B5EF4-FFF2-40B4-BE49-F238E27FC236}">
                <a16:creationId xmlns:a16="http://schemas.microsoft.com/office/drawing/2014/main" id="{965FA14E-F933-49F1-92C9-99AA901EDF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91507" y="4038207"/>
            <a:ext cx="5772" cy="1444"/>
          </a:xfrm>
          <a:prstGeom prst="ellipse">
            <a:avLst/>
          </a:prstGeom>
          <a:solidFill>
            <a:srgbClr val="00213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8" name="Freeform 15">
            <a:extLst>
              <a:ext uri="{FF2B5EF4-FFF2-40B4-BE49-F238E27FC236}">
                <a16:creationId xmlns:a16="http://schemas.microsoft.com/office/drawing/2014/main" id="{E081B6E5-8416-46DF-9D1E-A99502DAA22C}"/>
              </a:ext>
            </a:extLst>
          </p:cNvPr>
          <p:cNvSpPr>
            <a:spLocks/>
          </p:cNvSpPr>
          <p:nvPr/>
        </p:nvSpPr>
        <p:spPr bwMode="auto">
          <a:xfrm>
            <a:off x="4062305" y="2771144"/>
            <a:ext cx="1268506" cy="1267063"/>
          </a:xfrm>
          <a:custGeom>
            <a:avLst/>
            <a:gdLst>
              <a:gd name="T0" fmla="*/ 107 w 214"/>
              <a:gd name="T1" fmla="*/ 0 h 214"/>
              <a:gd name="T2" fmla="*/ 107 w 214"/>
              <a:gd name="T3" fmla="*/ 0 h 214"/>
              <a:gd name="T4" fmla="*/ 0 w 214"/>
              <a:gd name="T5" fmla="*/ 107 h 214"/>
              <a:gd name="T6" fmla="*/ 106 w 214"/>
              <a:gd name="T7" fmla="*/ 214 h 214"/>
              <a:gd name="T8" fmla="*/ 107 w 214"/>
              <a:gd name="T9" fmla="*/ 214 h 214"/>
              <a:gd name="T10" fmla="*/ 214 w 214"/>
              <a:gd name="T11" fmla="*/ 107 h 214"/>
              <a:gd name="T12" fmla="*/ 107 w 214"/>
              <a:gd name="T13" fmla="*/ 0 h 2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4" h="214">
                <a:moveTo>
                  <a:pt x="107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8"/>
                  <a:pt x="0" y="107"/>
                </a:cubicBezTo>
                <a:cubicBezTo>
                  <a:pt x="0" y="166"/>
                  <a:pt x="47" y="213"/>
                  <a:pt x="106" y="214"/>
                </a:cubicBezTo>
                <a:cubicBezTo>
                  <a:pt x="107" y="214"/>
                  <a:pt x="107" y="214"/>
                  <a:pt x="107" y="214"/>
                </a:cubicBezTo>
                <a:cubicBezTo>
                  <a:pt x="166" y="213"/>
                  <a:pt x="214" y="166"/>
                  <a:pt x="214" y="107"/>
                </a:cubicBezTo>
                <a:cubicBezTo>
                  <a:pt x="214" y="48"/>
                  <a:pt x="166" y="0"/>
                  <a:pt x="107" y="0"/>
                </a:cubicBezTo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09" name="Freeform 16">
            <a:extLst>
              <a:ext uri="{FF2B5EF4-FFF2-40B4-BE49-F238E27FC236}">
                <a16:creationId xmlns:a16="http://schemas.microsoft.com/office/drawing/2014/main" id="{961640A8-7E11-456B-9BA7-EFD85BDFB1BB}"/>
              </a:ext>
            </a:extLst>
          </p:cNvPr>
          <p:cNvSpPr>
            <a:spLocks noEditPoints="1"/>
          </p:cNvSpPr>
          <p:nvPr/>
        </p:nvSpPr>
        <p:spPr bwMode="auto">
          <a:xfrm>
            <a:off x="1331913" y="4297969"/>
            <a:ext cx="633531" cy="1184806"/>
          </a:xfrm>
          <a:custGeom>
            <a:avLst/>
            <a:gdLst>
              <a:gd name="T0" fmla="*/ 1 w 107"/>
              <a:gd name="T1" fmla="*/ 95 h 200"/>
              <a:gd name="T2" fmla="*/ 107 w 107"/>
              <a:gd name="T3" fmla="*/ 200 h 200"/>
              <a:gd name="T4" fmla="*/ 1 w 107"/>
              <a:gd name="T5" fmla="*/ 95 h 200"/>
              <a:gd name="T6" fmla="*/ 55 w 107"/>
              <a:gd name="T7" fmla="*/ 0 h 200"/>
              <a:gd name="T8" fmla="*/ 0 w 107"/>
              <a:gd name="T9" fmla="*/ 93 h 200"/>
              <a:gd name="T10" fmla="*/ 0 w 107"/>
              <a:gd name="T11" fmla="*/ 93 h 200"/>
              <a:gd name="T12" fmla="*/ 55 w 107"/>
              <a:gd name="T13" fmla="*/ 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07" h="200">
                <a:moveTo>
                  <a:pt x="1" y="95"/>
                </a:moveTo>
                <a:cubicBezTo>
                  <a:pt x="2" y="154"/>
                  <a:pt x="49" y="200"/>
                  <a:pt x="107" y="200"/>
                </a:cubicBezTo>
                <a:cubicBezTo>
                  <a:pt x="49" y="200"/>
                  <a:pt x="2" y="154"/>
                  <a:pt x="1" y="95"/>
                </a:cubicBezTo>
                <a:moveTo>
                  <a:pt x="55" y="0"/>
                </a:moveTo>
                <a:cubicBezTo>
                  <a:pt x="22" y="19"/>
                  <a:pt x="0" y="54"/>
                  <a:pt x="0" y="93"/>
                </a:cubicBezTo>
                <a:cubicBezTo>
                  <a:pt x="0" y="93"/>
                  <a:pt x="0" y="93"/>
                  <a:pt x="0" y="93"/>
                </a:cubicBezTo>
                <a:cubicBezTo>
                  <a:pt x="0" y="54"/>
                  <a:pt x="22" y="19"/>
                  <a:pt x="55" y="0"/>
                </a:cubicBezTo>
              </a:path>
            </a:pathLst>
          </a:custGeom>
          <a:solidFill>
            <a:srgbClr val="B2B4B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0" name="Freeform 17">
            <a:extLst>
              <a:ext uri="{FF2B5EF4-FFF2-40B4-BE49-F238E27FC236}">
                <a16:creationId xmlns:a16="http://schemas.microsoft.com/office/drawing/2014/main" id="{048CDD43-6962-4CEC-A72C-0277AF6577C1}"/>
              </a:ext>
            </a:extLst>
          </p:cNvPr>
          <p:cNvSpPr>
            <a:spLocks/>
          </p:cNvSpPr>
          <p:nvPr/>
        </p:nvSpPr>
        <p:spPr bwMode="auto">
          <a:xfrm>
            <a:off x="1331913" y="4221483"/>
            <a:ext cx="3365367" cy="1261291"/>
          </a:xfrm>
          <a:custGeom>
            <a:avLst/>
            <a:gdLst>
              <a:gd name="T0" fmla="*/ 568 w 568"/>
              <a:gd name="T1" fmla="*/ 0 h 213"/>
              <a:gd name="T2" fmla="*/ 107 w 568"/>
              <a:gd name="T3" fmla="*/ 0 h 213"/>
              <a:gd name="T4" fmla="*/ 55 w 568"/>
              <a:gd name="T5" fmla="*/ 13 h 213"/>
              <a:gd name="T6" fmla="*/ 0 w 568"/>
              <a:gd name="T7" fmla="*/ 106 h 213"/>
              <a:gd name="T8" fmla="*/ 1 w 568"/>
              <a:gd name="T9" fmla="*/ 108 h 213"/>
              <a:gd name="T10" fmla="*/ 107 w 568"/>
              <a:gd name="T11" fmla="*/ 213 h 213"/>
              <a:gd name="T12" fmla="*/ 107 w 568"/>
              <a:gd name="T13" fmla="*/ 213 h 213"/>
              <a:gd name="T14" fmla="*/ 568 w 568"/>
              <a:gd name="T15" fmla="*/ 213 h 213"/>
              <a:gd name="T16" fmla="*/ 568 w 568"/>
              <a:gd name="T17" fmla="*/ 213 h 213"/>
              <a:gd name="T18" fmla="*/ 568 w 568"/>
              <a:gd name="T19" fmla="*/ 213 h 213"/>
              <a:gd name="T20" fmla="*/ 461 w 568"/>
              <a:gd name="T21" fmla="*/ 106 h 213"/>
              <a:gd name="T22" fmla="*/ 568 w 568"/>
              <a:gd name="T23" fmla="*/ 0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68" h="213">
                <a:moveTo>
                  <a:pt x="568" y="0"/>
                </a:moveTo>
                <a:cubicBezTo>
                  <a:pt x="107" y="0"/>
                  <a:pt x="107" y="0"/>
                  <a:pt x="107" y="0"/>
                </a:cubicBezTo>
                <a:cubicBezTo>
                  <a:pt x="88" y="0"/>
                  <a:pt x="70" y="5"/>
                  <a:pt x="55" y="13"/>
                </a:cubicBezTo>
                <a:cubicBezTo>
                  <a:pt x="22" y="32"/>
                  <a:pt x="0" y="67"/>
                  <a:pt x="0" y="106"/>
                </a:cubicBezTo>
                <a:cubicBezTo>
                  <a:pt x="0" y="107"/>
                  <a:pt x="0" y="108"/>
                  <a:pt x="1" y="108"/>
                </a:cubicBezTo>
                <a:cubicBezTo>
                  <a:pt x="2" y="167"/>
                  <a:pt x="49" y="213"/>
                  <a:pt x="107" y="213"/>
                </a:cubicBezTo>
                <a:cubicBezTo>
                  <a:pt x="107" y="213"/>
                  <a:pt x="107" y="213"/>
                  <a:pt x="107" y="213"/>
                </a:cubicBezTo>
                <a:cubicBezTo>
                  <a:pt x="568" y="213"/>
                  <a:pt x="568" y="213"/>
                  <a:pt x="568" y="213"/>
                </a:cubicBezTo>
                <a:cubicBezTo>
                  <a:pt x="568" y="213"/>
                  <a:pt x="568" y="213"/>
                  <a:pt x="568" y="213"/>
                </a:cubicBezTo>
                <a:cubicBezTo>
                  <a:pt x="568" y="213"/>
                  <a:pt x="568" y="213"/>
                  <a:pt x="568" y="213"/>
                </a:cubicBezTo>
                <a:cubicBezTo>
                  <a:pt x="509" y="213"/>
                  <a:pt x="461" y="165"/>
                  <a:pt x="461" y="106"/>
                </a:cubicBezTo>
                <a:cubicBezTo>
                  <a:pt x="461" y="47"/>
                  <a:pt x="509" y="0"/>
                  <a:pt x="568" y="0"/>
                </a:cubicBezTo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1" name="Freeform 18">
            <a:extLst>
              <a:ext uri="{FF2B5EF4-FFF2-40B4-BE49-F238E27FC236}">
                <a16:creationId xmlns:a16="http://schemas.microsoft.com/office/drawing/2014/main" id="{E2E796ED-C64A-4186-8925-0800CEBB05F5}"/>
              </a:ext>
            </a:extLst>
          </p:cNvPr>
          <p:cNvSpPr>
            <a:spLocks/>
          </p:cNvSpPr>
          <p:nvPr/>
        </p:nvSpPr>
        <p:spPr bwMode="auto">
          <a:xfrm>
            <a:off x="4697280" y="4221483"/>
            <a:ext cx="3358150" cy="1261291"/>
          </a:xfrm>
          <a:custGeom>
            <a:avLst/>
            <a:gdLst>
              <a:gd name="T0" fmla="*/ 460 w 567"/>
              <a:gd name="T1" fmla="*/ 0 h 213"/>
              <a:gd name="T2" fmla="*/ 0 w 567"/>
              <a:gd name="T3" fmla="*/ 0 h 213"/>
              <a:gd name="T4" fmla="*/ 0 w 567"/>
              <a:gd name="T5" fmla="*/ 0 h 213"/>
              <a:gd name="T6" fmla="*/ 0 w 567"/>
              <a:gd name="T7" fmla="*/ 0 h 213"/>
              <a:gd name="T8" fmla="*/ 107 w 567"/>
              <a:gd name="T9" fmla="*/ 106 h 213"/>
              <a:gd name="T10" fmla="*/ 0 w 567"/>
              <a:gd name="T11" fmla="*/ 213 h 213"/>
              <a:gd name="T12" fmla="*/ 460 w 567"/>
              <a:gd name="T13" fmla="*/ 213 h 213"/>
              <a:gd name="T14" fmla="*/ 567 w 567"/>
              <a:gd name="T15" fmla="*/ 106 h 213"/>
              <a:gd name="T16" fmla="*/ 567 w 567"/>
              <a:gd name="T17" fmla="*/ 104 h 213"/>
              <a:gd name="T18" fmla="*/ 460 w 567"/>
              <a:gd name="T19" fmla="*/ 0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67" h="213">
                <a:moveTo>
                  <a:pt x="46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ubicBezTo>
                  <a:pt x="59" y="0"/>
                  <a:pt x="107" y="47"/>
                  <a:pt x="107" y="106"/>
                </a:cubicBezTo>
                <a:cubicBezTo>
                  <a:pt x="107" y="165"/>
                  <a:pt x="59" y="213"/>
                  <a:pt x="0" y="213"/>
                </a:cubicBezTo>
                <a:cubicBezTo>
                  <a:pt x="460" y="213"/>
                  <a:pt x="460" y="213"/>
                  <a:pt x="460" y="213"/>
                </a:cubicBezTo>
                <a:cubicBezTo>
                  <a:pt x="519" y="213"/>
                  <a:pt x="567" y="165"/>
                  <a:pt x="567" y="106"/>
                </a:cubicBezTo>
                <a:cubicBezTo>
                  <a:pt x="567" y="106"/>
                  <a:pt x="567" y="105"/>
                  <a:pt x="567" y="104"/>
                </a:cubicBezTo>
                <a:cubicBezTo>
                  <a:pt x="565" y="46"/>
                  <a:pt x="518" y="0"/>
                  <a:pt x="460" y="0"/>
                </a:cubicBezTo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2" name="Freeform 19">
            <a:extLst>
              <a:ext uri="{FF2B5EF4-FFF2-40B4-BE49-F238E27FC236}">
                <a16:creationId xmlns:a16="http://schemas.microsoft.com/office/drawing/2014/main" id="{894CA900-6450-4433-9111-EF267D5FDF2A}"/>
              </a:ext>
            </a:extLst>
          </p:cNvPr>
          <p:cNvSpPr>
            <a:spLocks/>
          </p:cNvSpPr>
          <p:nvPr/>
        </p:nvSpPr>
        <p:spPr bwMode="auto">
          <a:xfrm>
            <a:off x="4062305" y="4221483"/>
            <a:ext cx="1268506" cy="1261291"/>
          </a:xfrm>
          <a:custGeom>
            <a:avLst/>
            <a:gdLst>
              <a:gd name="T0" fmla="*/ 107 w 214"/>
              <a:gd name="T1" fmla="*/ 0 h 213"/>
              <a:gd name="T2" fmla="*/ 107 w 214"/>
              <a:gd name="T3" fmla="*/ 0 h 213"/>
              <a:gd name="T4" fmla="*/ 0 w 214"/>
              <a:gd name="T5" fmla="*/ 106 h 213"/>
              <a:gd name="T6" fmla="*/ 107 w 214"/>
              <a:gd name="T7" fmla="*/ 213 h 213"/>
              <a:gd name="T8" fmla="*/ 107 w 214"/>
              <a:gd name="T9" fmla="*/ 213 h 213"/>
              <a:gd name="T10" fmla="*/ 214 w 214"/>
              <a:gd name="T11" fmla="*/ 106 h 213"/>
              <a:gd name="T12" fmla="*/ 107 w 214"/>
              <a:gd name="T13" fmla="*/ 0 h 2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4" h="213">
                <a:moveTo>
                  <a:pt x="107" y="0"/>
                </a:moveTo>
                <a:cubicBezTo>
                  <a:pt x="107" y="0"/>
                  <a:pt x="107" y="0"/>
                  <a:pt x="107" y="0"/>
                </a:cubicBezTo>
                <a:cubicBezTo>
                  <a:pt x="48" y="0"/>
                  <a:pt x="0" y="47"/>
                  <a:pt x="0" y="106"/>
                </a:cubicBezTo>
                <a:cubicBezTo>
                  <a:pt x="0" y="165"/>
                  <a:pt x="48" y="213"/>
                  <a:pt x="107" y="213"/>
                </a:cubicBezTo>
                <a:cubicBezTo>
                  <a:pt x="107" y="213"/>
                  <a:pt x="107" y="213"/>
                  <a:pt x="107" y="213"/>
                </a:cubicBezTo>
                <a:cubicBezTo>
                  <a:pt x="166" y="213"/>
                  <a:pt x="214" y="165"/>
                  <a:pt x="214" y="106"/>
                </a:cubicBezTo>
                <a:cubicBezTo>
                  <a:pt x="214" y="47"/>
                  <a:pt x="166" y="0"/>
                  <a:pt x="107" y="0"/>
                </a:cubicBezTo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3" name="Freeform 20">
            <a:extLst>
              <a:ext uri="{FF2B5EF4-FFF2-40B4-BE49-F238E27FC236}">
                <a16:creationId xmlns:a16="http://schemas.microsoft.com/office/drawing/2014/main" id="{75B3901A-5E3F-4E55-9CC0-AB523970B3E5}"/>
              </a:ext>
            </a:extLst>
          </p:cNvPr>
          <p:cNvSpPr>
            <a:spLocks noEditPoints="1"/>
          </p:cNvSpPr>
          <p:nvPr/>
        </p:nvSpPr>
        <p:spPr bwMode="auto">
          <a:xfrm>
            <a:off x="4346600" y="1540158"/>
            <a:ext cx="694142" cy="721562"/>
          </a:xfrm>
          <a:custGeom>
            <a:avLst/>
            <a:gdLst>
              <a:gd name="T0" fmla="*/ 72 w 117"/>
              <a:gd name="T1" fmla="*/ 110 h 122"/>
              <a:gd name="T2" fmla="*/ 67 w 117"/>
              <a:gd name="T3" fmla="*/ 119 h 122"/>
              <a:gd name="T4" fmla="*/ 54 w 117"/>
              <a:gd name="T5" fmla="*/ 122 h 122"/>
              <a:gd name="T6" fmla="*/ 49 w 117"/>
              <a:gd name="T7" fmla="*/ 115 h 122"/>
              <a:gd name="T8" fmla="*/ 45 w 117"/>
              <a:gd name="T9" fmla="*/ 106 h 122"/>
              <a:gd name="T10" fmla="*/ 69 w 117"/>
              <a:gd name="T11" fmla="*/ 103 h 122"/>
              <a:gd name="T12" fmla="*/ 88 w 117"/>
              <a:gd name="T13" fmla="*/ 58 h 122"/>
              <a:gd name="T14" fmla="*/ 73 w 117"/>
              <a:gd name="T15" fmla="*/ 94 h 122"/>
              <a:gd name="T16" fmla="*/ 49 w 117"/>
              <a:gd name="T17" fmla="*/ 98 h 122"/>
              <a:gd name="T18" fmla="*/ 37 w 117"/>
              <a:gd name="T19" fmla="*/ 79 h 122"/>
              <a:gd name="T20" fmla="*/ 58 w 117"/>
              <a:gd name="T21" fmla="*/ 28 h 122"/>
              <a:gd name="T22" fmla="*/ 62 w 117"/>
              <a:gd name="T23" fmla="*/ 40 h 122"/>
              <a:gd name="T24" fmla="*/ 37 w 117"/>
              <a:gd name="T25" fmla="*/ 58 h 122"/>
              <a:gd name="T26" fmla="*/ 44 w 117"/>
              <a:gd name="T27" fmla="*/ 58 h 122"/>
              <a:gd name="T28" fmla="*/ 62 w 117"/>
              <a:gd name="T29" fmla="*/ 40 h 122"/>
              <a:gd name="T30" fmla="*/ 62 w 117"/>
              <a:gd name="T31" fmla="*/ 15 h 122"/>
              <a:gd name="T32" fmla="*/ 58 w 117"/>
              <a:gd name="T33" fmla="*/ 0 h 122"/>
              <a:gd name="T34" fmla="*/ 55 w 117"/>
              <a:gd name="T35" fmla="*/ 15 h 122"/>
              <a:gd name="T36" fmla="*/ 19 w 117"/>
              <a:gd name="T37" fmla="*/ 58 h 122"/>
              <a:gd name="T38" fmla="*/ 3 w 117"/>
              <a:gd name="T39" fmla="*/ 55 h 122"/>
              <a:gd name="T40" fmla="*/ 3 w 117"/>
              <a:gd name="T41" fmla="*/ 62 h 122"/>
              <a:gd name="T42" fmla="*/ 19 w 117"/>
              <a:gd name="T43" fmla="*/ 58 h 122"/>
              <a:gd name="T44" fmla="*/ 102 w 117"/>
              <a:gd name="T45" fmla="*/ 55 h 122"/>
              <a:gd name="T46" fmla="*/ 102 w 117"/>
              <a:gd name="T47" fmla="*/ 62 h 122"/>
              <a:gd name="T48" fmla="*/ 117 w 117"/>
              <a:gd name="T49" fmla="*/ 58 h 122"/>
              <a:gd name="T50" fmla="*/ 26 w 117"/>
              <a:gd name="T51" fmla="*/ 86 h 122"/>
              <a:gd name="T52" fmla="*/ 17 w 117"/>
              <a:gd name="T53" fmla="*/ 100 h 122"/>
              <a:gd name="T54" fmla="*/ 22 w 117"/>
              <a:gd name="T55" fmla="*/ 100 h 122"/>
              <a:gd name="T56" fmla="*/ 30 w 117"/>
              <a:gd name="T57" fmla="*/ 86 h 122"/>
              <a:gd name="T58" fmla="*/ 89 w 117"/>
              <a:gd name="T59" fmla="*/ 31 h 122"/>
              <a:gd name="T60" fmla="*/ 100 w 117"/>
              <a:gd name="T61" fmla="*/ 22 h 122"/>
              <a:gd name="T62" fmla="*/ 95 w 117"/>
              <a:gd name="T63" fmla="*/ 17 h 122"/>
              <a:gd name="T64" fmla="*/ 87 w 117"/>
              <a:gd name="T65" fmla="*/ 30 h 122"/>
              <a:gd name="T66" fmla="*/ 26 w 117"/>
              <a:gd name="T67" fmla="*/ 30 h 122"/>
              <a:gd name="T68" fmla="*/ 30 w 117"/>
              <a:gd name="T69" fmla="*/ 30 h 122"/>
              <a:gd name="T70" fmla="*/ 22 w 117"/>
              <a:gd name="T71" fmla="*/ 17 h 122"/>
              <a:gd name="T72" fmla="*/ 17 w 117"/>
              <a:gd name="T73" fmla="*/ 22 h 122"/>
              <a:gd name="T74" fmla="*/ 91 w 117"/>
              <a:gd name="T75" fmla="*/ 86 h 122"/>
              <a:gd name="T76" fmla="*/ 87 w 117"/>
              <a:gd name="T77" fmla="*/ 91 h 122"/>
              <a:gd name="T78" fmla="*/ 97 w 117"/>
              <a:gd name="T79" fmla="*/ 101 h 122"/>
              <a:gd name="T80" fmla="*/ 100 w 117"/>
              <a:gd name="T81" fmla="*/ 9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17" h="122">
                <a:moveTo>
                  <a:pt x="72" y="106"/>
                </a:moveTo>
                <a:cubicBezTo>
                  <a:pt x="72" y="110"/>
                  <a:pt x="72" y="110"/>
                  <a:pt x="72" y="110"/>
                </a:cubicBezTo>
                <a:cubicBezTo>
                  <a:pt x="72" y="113"/>
                  <a:pt x="70" y="115"/>
                  <a:pt x="68" y="115"/>
                </a:cubicBezTo>
                <a:cubicBezTo>
                  <a:pt x="67" y="119"/>
                  <a:pt x="67" y="119"/>
                  <a:pt x="67" y="119"/>
                </a:cubicBezTo>
                <a:cubicBezTo>
                  <a:pt x="66" y="120"/>
                  <a:pt x="65" y="122"/>
                  <a:pt x="63" y="122"/>
                </a:cubicBezTo>
                <a:cubicBezTo>
                  <a:pt x="54" y="122"/>
                  <a:pt x="54" y="122"/>
                  <a:pt x="54" y="122"/>
                </a:cubicBezTo>
                <a:cubicBezTo>
                  <a:pt x="52" y="122"/>
                  <a:pt x="51" y="120"/>
                  <a:pt x="50" y="119"/>
                </a:cubicBezTo>
                <a:cubicBezTo>
                  <a:pt x="49" y="115"/>
                  <a:pt x="49" y="115"/>
                  <a:pt x="49" y="115"/>
                </a:cubicBezTo>
                <a:cubicBezTo>
                  <a:pt x="47" y="115"/>
                  <a:pt x="45" y="113"/>
                  <a:pt x="45" y="110"/>
                </a:cubicBezTo>
                <a:cubicBezTo>
                  <a:pt x="45" y="106"/>
                  <a:pt x="45" y="106"/>
                  <a:pt x="45" y="106"/>
                </a:cubicBezTo>
                <a:cubicBezTo>
                  <a:pt x="45" y="104"/>
                  <a:pt x="46" y="103"/>
                  <a:pt x="48" y="103"/>
                </a:cubicBezTo>
                <a:cubicBezTo>
                  <a:pt x="69" y="103"/>
                  <a:pt x="69" y="103"/>
                  <a:pt x="69" y="103"/>
                </a:cubicBezTo>
                <a:cubicBezTo>
                  <a:pt x="71" y="103"/>
                  <a:pt x="72" y="104"/>
                  <a:pt x="72" y="106"/>
                </a:cubicBezTo>
                <a:close/>
                <a:moveTo>
                  <a:pt x="88" y="58"/>
                </a:moveTo>
                <a:cubicBezTo>
                  <a:pt x="88" y="66"/>
                  <a:pt x="85" y="74"/>
                  <a:pt x="80" y="79"/>
                </a:cubicBezTo>
                <a:cubicBezTo>
                  <a:pt x="76" y="83"/>
                  <a:pt x="74" y="88"/>
                  <a:pt x="73" y="94"/>
                </a:cubicBezTo>
                <a:cubicBezTo>
                  <a:pt x="72" y="96"/>
                  <a:pt x="70" y="98"/>
                  <a:pt x="68" y="98"/>
                </a:cubicBezTo>
                <a:cubicBezTo>
                  <a:pt x="49" y="98"/>
                  <a:pt x="49" y="98"/>
                  <a:pt x="49" y="98"/>
                </a:cubicBezTo>
                <a:cubicBezTo>
                  <a:pt x="47" y="98"/>
                  <a:pt x="45" y="96"/>
                  <a:pt x="44" y="94"/>
                </a:cubicBezTo>
                <a:cubicBezTo>
                  <a:pt x="43" y="88"/>
                  <a:pt x="41" y="83"/>
                  <a:pt x="37" y="79"/>
                </a:cubicBezTo>
                <a:cubicBezTo>
                  <a:pt x="32" y="74"/>
                  <a:pt x="29" y="67"/>
                  <a:pt x="28" y="59"/>
                </a:cubicBezTo>
                <a:cubicBezTo>
                  <a:pt x="28" y="42"/>
                  <a:pt x="42" y="28"/>
                  <a:pt x="58" y="28"/>
                </a:cubicBezTo>
                <a:cubicBezTo>
                  <a:pt x="75" y="28"/>
                  <a:pt x="88" y="42"/>
                  <a:pt x="88" y="58"/>
                </a:cubicBezTo>
                <a:close/>
                <a:moveTo>
                  <a:pt x="62" y="40"/>
                </a:moveTo>
                <a:cubicBezTo>
                  <a:pt x="62" y="38"/>
                  <a:pt x="60" y="37"/>
                  <a:pt x="58" y="37"/>
                </a:cubicBezTo>
                <a:cubicBezTo>
                  <a:pt x="47" y="37"/>
                  <a:pt x="37" y="46"/>
                  <a:pt x="37" y="58"/>
                </a:cubicBezTo>
                <a:cubicBezTo>
                  <a:pt x="37" y="60"/>
                  <a:pt x="38" y="62"/>
                  <a:pt x="40" y="62"/>
                </a:cubicBezTo>
                <a:cubicBezTo>
                  <a:pt x="42" y="62"/>
                  <a:pt x="44" y="60"/>
                  <a:pt x="44" y="58"/>
                </a:cubicBezTo>
                <a:cubicBezTo>
                  <a:pt x="44" y="50"/>
                  <a:pt x="50" y="44"/>
                  <a:pt x="58" y="44"/>
                </a:cubicBezTo>
                <a:cubicBezTo>
                  <a:pt x="60" y="44"/>
                  <a:pt x="62" y="42"/>
                  <a:pt x="62" y="40"/>
                </a:cubicBezTo>
                <a:close/>
                <a:moveTo>
                  <a:pt x="58" y="18"/>
                </a:moveTo>
                <a:cubicBezTo>
                  <a:pt x="60" y="18"/>
                  <a:pt x="62" y="17"/>
                  <a:pt x="62" y="15"/>
                </a:cubicBezTo>
                <a:cubicBezTo>
                  <a:pt x="62" y="3"/>
                  <a:pt x="62" y="3"/>
                  <a:pt x="62" y="3"/>
                </a:cubicBezTo>
                <a:cubicBezTo>
                  <a:pt x="62" y="1"/>
                  <a:pt x="60" y="0"/>
                  <a:pt x="58" y="0"/>
                </a:cubicBezTo>
                <a:cubicBezTo>
                  <a:pt x="57" y="0"/>
                  <a:pt x="55" y="1"/>
                  <a:pt x="55" y="3"/>
                </a:cubicBezTo>
                <a:cubicBezTo>
                  <a:pt x="55" y="15"/>
                  <a:pt x="55" y="15"/>
                  <a:pt x="55" y="15"/>
                </a:cubicBezTo>
                <a:cubicBezTo>
                  <a:pt x="55" y="17"/>
                  <a:pt x="57" y="18"/>
                  <a:pt x="58" y="18"/>
                </a:cubicBezTo>
                <a:close/>
                <a:moveTo>
                  <a:pt x="19" y="58"/>
                </a:moveTo>
                <a:cubicBezTo>
                  <a:pt x="19" y="56"/>
                  <a:pt x="17" y="55"/>
                  <a:pt x="15" y="55"/>
                </a:cubicBezTo>
                <a:cubicBezTo>
                  <a:pt x="3" y="55"/>
                  <a:pt x="3" y="55"/>
                  <a:pt x="3" y="55"/>
                </a:cubicBezTo>
                <a:cubicBezTo>
                  <a:pt x="2" y="55"/>
                  <a:pt x="0" y="56"/>
                  <a:pt x="0" y="58"/>
                </a:cubicBezTo>
                <a:cubicBezTo>
                  <a:pt x="0" y="60"/>
                  <a:pt x="2" y="62"/>
                  <a:pt x="3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7" y="62"/>
                  <a:pt x="19" y="60"/>
                  <a:pt x="19" y="58"/>
                </a:cubicBezTo>
                <a:close/>
                <a:moveTo>
                  <a:pt x="114" y="55"/>
                </a:moveTo>
                <a:cubicBezTo>
                  <a:pt x="102" y="55"/>
                  <a:pt x="102" y="55"/>
                  <a:pt x="102" y="55"/>
                </a:cubicBezTo>
                <a:cubicBezTo>
                  <a:pt x="100" y="55"/>
                  <a:pt x="98" y="56"/>
                  <a:pt x="98" y="58"/>
                </a:cubicBezTo>
                <a:cubicBezTo>
                  <a:pt x="98" y="60"/>
                  <a:pt x="100" y="62"/>
                  <a:pt x="102" y="62"/>
                </a:cubicBezTo>
                <a:cubicBezTo>
                  <a:pt x="114" y="62"/>
                  <a:pt x="114" y="62"/>
                  <a:pt x="114" y="62"/>
                </a:cubicBezTo>
                <a:cubicBezTo>
                  <a:pt x="115" y="62"/>
                  <a:pt x="117" y="60"/>
                  <a:pt x="117" y="58"/>
                </a:cubicBezTo>
                <a:cubicBezTo>
                  <a:pt x="117" y="56"/>
                  <a:pt x="115" y="55"/>
                  <a:pt x="114" y="55"/>
                </a:cubicBezTo>
                <a:close/>
                <a:moveTo>
                  <a:pt x="26" y="86"/>
                </a:moveTo>
                <a:cubicBezTo>
                  <a:pt x="17" y="95"/>
                  <a:pt x="17" y="95"/>
                  <a:pt x="17" y="95"/>
                </a:cubicBezTo>
                <a:cubicBezTo>
                  <a:pt x="16" y="96"/>
                  <a:pt x="16" y="98"/>
                  <a:pt x="17" y="100"/>
                </a:cubicBezTo>
                <a:cubicBezTo>
                  <a:pt x="18" y="100"/>
                  <a:pt x="19" y="101"/>
                  <a:pt x="20" y="101"/>
                </a:cubicBezTo>
                <a:cubicBezTo>
                  <a:pt x="20" y="101"/>
                  <a:pt x="21" y="100"/>
                  <a:pt x="22" y="100"/>
                </a:cubicBezTo>
                <a:cubicBezTo>
                  <a:pt x="30" y="91"/>
                  <a:pt x="30" y="91"/>
                  <a:pt x="30" y="91"/>
                </a:cubicBezTo>
                <a:cubicBezTo>
                  <a:pt x="32" y="90"/>
                  <a:pt x="32" y="88"/>
                  <a:pt x="30" y="86"/>
                </a:cubicBezTo>
                <a:cubicBezTo>
                  <a:pt x="29" y="85"/>
                  <a:pt x="27" y="85"/>
                  <a:pt x="26" y="86"/>
                </a:cubicBezTo>
                <a:close/>
                <a:moveTo>
                  <a:pt x="89" y="31"/>
                </a:moveTo>
                <a:cubicBezTo>
                  <a:pt x="90" y="31"/>
                  <a:pt x="91" y="31"/>
                  <a:pt x="91" y="30"/>
                </a:cubicBezTo>
                <a:cubicBezTo>
                  <a:pt x="100" y="22"/>
                  <a:pt x="100" y="22"/>
                  <a:pt x="100" y="22"/>
                </a:cubicBezTo>
                <a:cubicBezTo>
                  <a:pt x="101" y="20"/>
                  <a:pt x="101" y="18"/>
                  <a:pt x="100" y="17"/>
                </a:cubicBezTo>
                <a:cubicBezTo>
                  <a:pt x="98" y="16"/>
                  <a:pt x="96" y="16"/>
                  <a:pt x="95" y="17"/>
                </a:cubicBezTo>
                <a:cubicBezTo>
                  <a:pt x="87" y="25"/>
                  <a:pt x="87" y="25"/>
                  <a:pt x="87" y="25"/>
                </a:cubicBezTo>
                <a:cubicBezTo>
                  <a:pt x="85" y="27"/>
                  <a:pt x="85" y="29"/>
                  <a:pt x="87" y="30"/>
                </a:cubicBezTo>
                <a:cubicBezTo>
                  <a:pt x="87" y="31"/>
                  <a:pt x="88" y="31"/>
                  <a:pt x="89" y="31"/>
                </a:cubicBezTo>
                <a:close/>
                <a:moveTo>
                  <a:pt x="26" y="30"/>
                </a:moveTo>
                <a:cubicBezTo>
                  <a:pt x="26" y="31"/>
                  <a:pt x="27" y="31"/>
                  <a:pt x="28" y="31"/>
                </a:cubicBezTo>
                <a:cubicBezTo>
                  <a:pt x="29" y="31"/>
                  <a:pt x="30" y="31"/>
                  <a:pt x="30" y="30"/>
                </a:cubicBezTo>
                <a:cubicBezTo>
                  <a:pt x="32" y="29"/>
                  <a:pt x="32" y="27"/>
                  <a:pt x="30" y="25"/>
                </a:cubicBezTo>
                <a:cubicBezTo>
                  <a:pt x="22" y="17"/>
                  <a:pt x="22" y="17"/>
                  <a:pt x="22" y="17"/>
                </a:cubicBezTo>
                <a:cubicBezTo>
                  <a:pt x="21" y="16"/>
                  <a:pt x="18" y="16"/>
                  <a:pt x="17" y="17"/>
                </a:cubicBezTo>
                <a:cubicBezTo>
                  <a:pt x="16" y="18"/>
                  <a:pt x="16" y="20"/>
                  <a:pt x="17" y="22"/>
                </a:cubicBezTo>
                <a:lnTo>
                  <a:pt x="26" y="30"/>
                </a:lnTo>
                <a:close/>
                <a:moveTo>
                  <a:pt x="91" y="86"/>
                </a:moveTo>
                <a:cubicBezTo>
                  <a:pt x="90" y="85"/>
                  <a:pt x="88" y="85"/>
                  <a:pt x="87" y="86"/>
                </a:cubicBezTo>
                <a:cubicBezTo>
                  <a:pt x="85" y="88"/>
                  <a:pt x="85" y="90"/>
                  <a:pt x="87" y="91"/>
                </a:cubicBezTo>
                <a:cubicBezTo>
                  <a:pt x="95" y="100"/>
                  <a:pt x="95" y="100"/>
                  <a:pt x="95" y="100"/>
                </a:cubicBezTo>
                <a:cubicBezTo>
                  <a:pt x="96" y="100"/>
                  <a:pt x="97" y="101"/>
                  <a:pt x="97" y="101"/>
                </a:cubicBezTo>
                <a:cubicBezTo>
                  <a:pt x="98" y="101"/>
                  <a:pt x="99" y="100"/>
                  <a:pt x="100" y="100"/>
                </a:cubicBezTo>
                <a:cubicBezTo>
                  <a:pt x="101" y="98"/>
                  <a:pt x="101" y="96"/>
                  <a:pt x="100" y="95"/>
                </a:cubicBezTo>
                <a:lnTo>
                  <a:pt x="91" y="8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4" name="Freeform 21">
            <a:extLst>
              <a:ext uri="{FF2B5EF4-FFF2-40B4-BE49-F238E27FC236}">
                <a16:creationId xmlns:a16="http://schemas.microsoft.com/office/drawing/2014/main" id="{9E78D966-E991-43CB-A6FF-738B56F82C9D}"/>
              </a:ext>
            </a:extLst>
          </p:cNvPr>
          <p:cNvSpPr>
            <a:spLocks noEditPoints="1"/>
          </p:cNvSpPr>
          <p:nvPr/>
        </p:nvSpPr>
        <p:spPr bwMode="auto">
          <a:xfrm>
            <a:off x="4388451" y="4559174"/>
            <a:ext cx="610441" cy="503651"/>
          </a:xfrm>
          <a:custGeom>
            <a:avLst/>
            <a:gdLst>
              <a:gd name="T0" fmla="*/ 57 w 103"/>
              <a:gd name="T1" fmla="*/ 52 h 85"/>
              <a:gd name="T2" fmla="*/ 57 w 103"/>
              <a:gd name="T3" fmla="*/ 50 h 85"/>
              <a:gd name="T4" fmla="*/ 51 w 103"/>
              <a:gd name="T5" fmla="*/ 45 h 85"/>
              <a:gd name="T6" fmla="*/ 46 w 103"/>
              <a:gd name="T7" fmla="*/ 50 h 85"/>
              <a:gd name="T8" fmla="*/ 46 w 103"/>
              <a:gd name="T9" fmla="*/ 52 h 85"/>
              <a:gd name="T10" fmla="*/ 51 w 103"/>
              <a:gd name="T11" fmla="*/ 57 h 85"/>
              <a:gd name="T12" fmla="*/ 57 w 103"/>
              <a:gd name="T13" fmla="*/ 52 h 85"/>
              <a:gd name="T14" fmla="*/ 60 w 103"/>
              <a:gd name="T15" fmla="*/ 55 h 85"/>
              <a:gd name="T16" fmla="*/ 51 w 103"/>
              <a:gd name="T17" fmla="*/ 61 h 85"/>
              <a:gd name="T18" fmla="*/ 43 w 103"/>
              <a:gd name="T19" fmla="*/ 55 h 85"/>
              <a:gd name="T20" fmla="*/ 8 w 103"/>
              <a:gd name="T21" fmla="*/ 55 h 85"/>
              <a:gd name="T22" fmla="*/ 2 w 103"/>
              <a:gd name="T23" fmla="*/ 54 h 85"/>
              <a:gd name="T24" fmla="*/ 2 w 103"/>
              <a:gd name="T25" fmla="*/ 77 h 85"/>
              <a:gd name="T26" fmla="*/ 10 w 103"/>
              <a:gd name="T27" fmla="*/ 85 h 85"/>
              <a:gd name="T28" fmla="*/ 93 w 103"/>
              <a:gd name="T29" fmla="*/ 85 h 85"/>
              <a:gd name="T30" fmla="*/ 101 w 103"/>
              <a:gd name="T31" fmla="*/ 77 h 85"/>
              <a:gd name="T32" fmla="*/ 101 w 103"/>
              <a:gd name="T33" fmla="*/ 54 h 85"/>
              <a:gd name="T34" fmla="*/ 95 w 103"/>
              <a:gd name="T35" fmla="*/ 55 h 85"/>
              <a:gd name="T36" fmla="*/ 60 w 103"/>
              <a:gd name="T37" fmla="*/ 55 h 85"/>
              <a:gd name="T38" fmla="*/ 95 w 103"/>
              <a:gd name="T39" fmla="*/ 13 h 85"/>
              <a:gd name="T40" fmla="*/ 75 w 103"/>
              <a:gd name="T41" fmla="*/ 13 h 85"/>
              <a:gd name="T42" fmla="*/ 59 w 103"/>
              <a:gd name="T43" fmla="*/ 0 h 85"/>
              <a:gd name="T44" fmla="*/ 44 w 103"/>
              <a:gd name="T45" fmla="*/ 0 h 85"/>
              <a:gd name="T46" fmla="*/ 28 w 103"/>
              <a:gd name="T47" fmla="*/ 13 h 85"/>
              <a:gd name="T48" fmla="*/ 8 w 103"/>
              <a:gd name="T49" fmla="*/ 13 h 85"/>
              <a:gd name="T50" fmla="*/ 0 w 103"/>
              <a:gd name="T51" fmla="*/ 22 h 85"/>
              <a:gd name="T52" fmla="*/ 0 w 103"/>
              <a:gd name="T53" fmla="*/ 41 h 85"/>
              <a:gd name="T54" fmla="*/ 8 w 103"/>
              <a:gd name="T55" fmla="*/ 49 h 85"/>
              <a:gd name="T56" fmla="*/ 43 w 103"/>
              <a:gd name="T57" fmla="*/ 49 h 85"/>
              <a:gd name="T58" fmla="*/ 45 w 103"/>
              <a:gd name="T59" fmla="*/ 43 h 85"/>
              <a:gd name="T60" fmla="*/ 45 w 103"/>
              <a:gd name="T61" fmla="*/ 43 h 85"/>
              <a:gd name="T62" fmla="*/ 47 w 103"/>
              <a:gd name="T63" fmla="*/ 42 h 85"/>
              <a:gd name="T64" fmla="*/ 47 w 103"/>
              <a:gd name="T65" fmla="*/ 42 h 85"/>
              <a:gd name="T66" fmla="*/ 48 w 103"/>
              <a:gd name="T67" fmla="*/ 41 h 85"/>
              <a:gd name="T68" fmla="*/ 49 w 103"/>
              <a:gd name="T69" fmla="*/ 41 h 85"/>
              <a:gd name="T70" fmla="*/ 50 w 103"/>
              <a:gd name="T71" fmla="*/ 40 h 85"/>
              <a:gd name="T72" fmla="*/ 51 w 103"/>
              <a:gd name="T73" fmla="*/ 40 h 85"/>
              <a:gd name="T74" fmla="*/ 53 w 103"/>
              <a:gd name="T75" fmla="*/ 40 h 85"/>
              <a:gd name="T76" fmla="*/ 54 w 103"/>
              <a:gd name="T77" fmla="*/ 41 h 85"/>
              <a:gd name="T78" fmla="*/ 55 w 103"/>
              <a:gd name="T79" fmla="*/ 41 h 85"/>
              <a:gd name="T80" fmla="*/ 56 w 103"/>
              <a:gd name="T81" fmla="*/ 42 h 85"/>
              <a:gd name="T82" fmla="*/ 56 w 103"/>
              <a:gd name="T83" fmla="*/ 42 h 85"/>
              <a:gd name="T84" fmla="*/ 58 w 103"/>
              <a:gd name="T85" fmla="*/ 43 h 85"/>
              <a:gd name="T86" fmla="*/ 58 w 103"/>
              <a:gd name="T87" fmla="*/ 43 h 85"/>
              <a:gd name="T88" fmla="*/ 60 w 103"/>
              <a:gd name="T89" fmla="*/ 49 h 85"/>
              <a:gd name="T90" fmla="*/ 95 w 103"/>
              <a:gd name="T91" fmla="*/ 49 h 85"/>
              <a:gd name="T92" fmla="*/ 103 w 103"/>
              <a:gd name="T93" fmla="*/ 41 h 85"/>
              <a:gd name="T94" fmla="*/ 103 w 103"/>
              <a:gd name="T95" fmla="*/ 22 h 85"/>
              <a:gd name="T96" fmla="*/ 95 w 103"/>
              <a:gd name="T97" fmla="*/ 13 h 85"/>
              <a:gd name="T98" fmla="*/ 36 w 103"/>
              <a:gd name="T99" fmla="*/ 13 h 85"/>
              <a:gd name="T100" fmla="*/ 44 w 103"/>
              <a:gd name="T101" fmla="*/ 8 h 85"/>
              <a:gd name="T102" fmla="*/ 59 w 103"/>
              <a:gd name="T103" fmla="*/ 8 h 85"/>
              <a:gd name="T104" fmla="*/ 67 w 103"/>
              <a:gd name="T105" fmla="*/ 13 h 85"/>
              <a:gd name="T106" fmla="*/ 36 w 103"/>
              <a:gd name="T107" fmla="*/ 13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03" h="85">
                <a:moveTo>
                  <a:pt x="57" y="52"/>
                </a:moveTo>
                <a:cubicBezTo>
                  <a:pt x="57" y="50"/>
                  <a:pt x="57" y="50"/>
                  <a:pt x="57" y="50"/>
                </a:cubicBezTo>
                <a:cubicBezTo>
                  <a:pt x="57" y="47"/>
                  <a:pt x="54" y="45"/>
                  <a:pt x="51" y="45"/>
                </a:cubicBezTo>
                <a:cubicBezTo>
                  <a:pt x="49" y="45"/>
                  <a:pt x="46" y="47"/>
                  <a:pt x="46" y="50"/>
                </a:cubicBezTo>
                <a:cubicBezTo>
                  <a:pt x="46" y="52"/>
                  <a:pt x="46" y="52"/>
                  <a:pt x="46" y="52"/>
                </a:cubicBezTo>
                <a:cubicBezTo>
                  <a:pt x="46" y="55"/>
                  <a:pt x="49" y="57"/>
                  <a:pt x="51" y="57"/>
                </a:cubicBezTo>
                <a:cubicBezTo>
                  <a:pt x="54" y="57"/>
                  <a:pt x="57" y="55"/>
                  <a:pt x="57" y="52"/>
                </a:cubicBezTo>
                <a:close/>
                <a:moveTo>
                  <a:pt x="60" y="55"/>
                </a:moveTo>
                <a:cubicBezTo>
                  <a:pt x="59" y="59"/>
                  <a:pt x="56" y="61"/>
                  <a:pt x="51" y="61"/>
                </a:cubicBezTo>
                <a:cubicBezTo>
                  <a:pt x="47" y="61"/>
                  <a:pt x="44" y="59"/>
                  <a:pt x="43" y="55"/>
                </a:cubicBezTo>
                <a:cubicBezTo>
                  <a:pt x="8" y="55"/>
                  <a:pt x="8" y="55"/>
                  <a:pt x="8" y="55"/>
                </a:cubicBezTo>
                <a:cubicBezTo>
                  <a:pt x="6" y="55"/>
                  <a:pt x="4" y="55"/>
                  <a:pt x="2" y="54"/>
                </a:cubicBezTo>
                <a:cubicBezTo>
                  <a:pt x="2" y="77"/>
                  <a:pt x="2" y="77"/>
                  <a:pt x="2" y="77"/>
                </a:cubicBezTo>
                <a:cubicBezTo>
                  <a:pt x="2" y="81"/>
                  <a:pt x="5" y="85"/>
                  <a:pt x="10" y="85"/>
                </a:cubicBezTo>
                <a:cubicBezTo>
                  <a:pt x="93" y="85"/>
                  <a:pt x="93" y="85"/>
                  <a:pt x="93" y="85"/>
                </a:cubicBezTo>
                <a:cubicBezTo>
                  <a:pt x="98" y="85"/>
                  <a:pt x="101" y="81"/>
                  <a:pt x="101" y="77"/>
                </a:cubicBezTo>
                <a:cubicBezTo>
                  <a:pt x="101" y="54"/>
                  <a:pt x="101" y="54"/>
                  <a:pt x="101" y="54"/>
                </a:cubicBezTo>
                <a:cubicBezTo>
                  <a:pt x="99" y="55"/>
                  <a:pt x="97" y="55"/>
                  <a:pt x="95" y="55"/>
                </a:cubicBezTo>
                <a:lnTo>
                  <a:pt x="60" y="55"/>
                </a:lnTo>
                <a:close/>
                <a:moveTo>
                  <a:pt x="95" y="13"/>
                </a:moveTo>
                <a:cubicBezTo>
                  <a:pt x="75" y="13"/>
                  <a:pt x="75" y="13"/>
                  <a:pt x="75" y="13"/>
                </a:cubicBezTo>
                <a:cubicBezTo>
                  <a:pt x="74" y="6"/>
                  <a:pt x="67" y="0"/>
                  <a:pt x="59" y="0"/>
                </a:cubicBezTo>
                <a:cubicBezTo>
                  <a:pt x="44" y="0"/>
                  <a:pt x="44" y="0"/>
                  <a:pt x="44" y="0"/>
                </a:cubicBezTo>
                <a:cubicBezTo>
                  <a:pt x="36" y="0"/>
                  <a:pt x="29" y="6"/>
                  <a:pt x="28" y="13"/>
                </a:cubicBezTo>
                <a:cubicBezTo>
                  <a:pt x="8" y="13"/>
                  <a:pt x="8" y="13"/>
                  <a:pt x="8" y="13"/>
                </a:cubicBezTo>
                <a:cubicBezTo>
                  <a:pt x="3" y="13"/>
                  <a:pt x="0" y="17"/>
                  <a:pt x="0" y="22"/>
                </a:cubicBezTo>
                <a:cubicBezTo>
                  <a:pt x="0" y="41"/>
                  <a:pt x="0" y="41"/>
                  <a:pt x="0" y="41"/>
                </a:cubicBezTo>
                <a:cubicBezTo>
                  <a:pt x="0" y="45"/>
                  <a:pt x="3" y="49"/>
                  <a:pt x="8" y="49"/>
                </a:cubicBezTo>
                <a:cubicBezTo>
                  <a:pt x="43" y="49"/>
                  <a:pt x="43" y="49"/>
                  <a:pt x="43" y="49"/>
                </a:cubicBezTo>
                <a:cubicBezTo>
                  <a:pt x="43" y="46"/>
                  <a:pt x="44" y="44"/>
                  <a:pt x="45" y="43"/>
                </a:cubicBezTo>
                <a:cubicBezTo>
                  <a:pt x="45" y="43"/>
                  <a:pt x="45" y="43"/>
                  <a:pt x="45" y="43"/>
                </a:cubicBezTo>
                <a:cubicBezTo>
                  <a:pt x="46" y="42"/>
                  <a:pt x="46" y="42"/>
                  <a:pt x="47" y="42"/>
                </a:cubicBezTo>
                <a:cubicBezTo>
                  <a:pt x="47" y="42"/>
                  <a:pt x="47" y="42"/>
                  <a:pt x="47" y="42"/>
                </a:cubicBezTo>
                <a:cubicBezTo>
                  <a:pt x="48" y="41"/>
                  <a:pt x="48" y="41"/>
                  <a:pt x="48" y="41"/>
                </a:cubicBezTo>
                <a:cubicBezTo>
                  <a:pt x="49" y="41"/>
                  <a:pt x="49" y="41"/>
                  <a:pt x="49" y="41"/>
                </a:cubicBezTo>
                <a:cubicBezTo>
                  <a:pt x="50" y="40"/>
                  <a:pt x="50" y="40"/>
                  <a:pt x="50" y="40"/>
                </a:cubicBezTo>
                <a:cubicBezTo>
                  <a:pt x="50" y="40"/>
                  <a:pt x="51" y="40"/>
                  <a:pt x="51" y="40"/>
                </a:cubicBezTo>
                <a:cubicBezTo>
                  <a:pt x="52" y="40"/>
                  <a:pt x="53" y="40"/>
                  <a:pt x="53" y="40"/>
                </a:cubicBezTo>
                <a:cubicBezTo>
                  <a:pt x="54" y="41"/>
                  <a:pt x="54" y="41"/>
                  <a:pt x="54" y="41"/>
                </a:cubicBezTo>
                <a:cubicBezTo>
                  <a:pt x="55" y="41"/>
                  <a:pt x="55" y="41"/>
                  <a:pt x="55" y="41"/>
                </a:cubicBezTo>
                <a:cubicBezTo>
                  <a:pt x="55" y="41"/>
                  <a:pt x="56" y="41"/>
                  <a:pt x="56" y="42"/>
                </a:cubicBezTo>
                <a:cubicBezTo>
                  <a:pt x="56" y="42"/>
                  <a:pt x="56" y="42"/>
                  <a:pt x="56" y="42"/>
                </a:cubicBezTo>
                <a:cubicBezTo>
                  <a:pt x="57" y="42"/>
                  <a:pt x="57" y="42"/>
                  <a:pt x="58" y="43"/>
                </a:cubicBezTo>
                <a:cubicBezTo>
                  <a:pt x="58" y="43"/>
                  <a:pt x="58" y="43"/>
                  <a:pt x="58" y="43"/>
                </a:cubicBezTo>
                <a:cubicBezTo>
                  <a:pt x="59" y="44"/>
                  <a:pt x="60" y="46"/>
                  <a:pt x="60" y="49"/>
                </a:cubicBezTo>
                <a:cubicBezTo>
                  <a:pt x="95" y="49"/>
                  <a:pt x="95" y="49"/>
                  <a:pt x="95" y="49"/>
                </a:cubicBezTo>
                <a:cubicBezTo>
                  <a:pt x="100" y="49"/>
                  <a:pt x="103" y="45"/>
                  <a:pt x="103" y="41"/>
                </a:cubicBezTo>
                <a:cubicBezTo>
                  <a:pt x="103" y="22"/>
                  <a:pt x="103" y="22"/>
                  <a:pt x="103" y="22"/>
                </a:cubicBezTo>
                <a:cubicBezTo>
                  <a:pt x="103" y="17"/>
                  <a:pt x="100" y="13"/>
                  <a:pt x="95" y="13"/>
                </a:cubicBezTo>
                <a:close/>
                <a:moveTo>
                  <a:pt x="36" y="13"/>
                </a:moveTo>
                <a:cubicBezTo>
                  <a:pt x="37" y="10"/>
                  <a:pt x="40" y="8"/>
                  <a:pt x="44" y="8"/>
                </a:cubicBezTo>
                <a:cubicBezTo>
                  <a:pt x="59" y="8"/>
                  <a:pt x="59" y="8"/>
                  <a:pt x="59" y="8"/>
                </a:cubicBezTo>
                <a:cubicBezTo>
                  <a:pt x="63" y="8"/>
                  <a:pt x="66" y="10"/>
                  <a:pt x="67" y="13"/>
                </a:cubicBezTo>
                <a:lnTo>
                  <a:pt x="36" y="1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5" name="Freeform 22">
            <a:extLst>
              <a:ext uri="{FF2B5EF4-FFF2-40B4-BE49-F238E27FC236}">
                <a16:creationId xmlns:a16="http://schemas.microsoft.com/office/drawing/2014/main" id="{C73E2FA4-359B-426A-BD29-F749F33DA356}"/>
              </a:ext>
            </a:extLst>
          </p:cNvPr>
          <p:cNvSpPr>
            <a:spLocks noEditPoints="1"/>
          </p:cNvSpPr>
          <p:nvPr/>
        </p:nvSpPr>
        <p:spPr bwMode="auto">
          <a:xfrm>
            <a:off x="4388451" y="3061211"/>
            <a:ext cx="616214" cy="616215"/>
          </a:xfrm>
          <a:custGeom>
            <a:avLst/>
            <a:gdLst>
              <a:gd name="T0" fmla="*/ 102 w 104"/>
              <a:gd name="T1" fmla="*/ 88 h 104"/>
              <a:gd name="T2" fmla="*/ 82 w 104"/>
              <a:gd name="T3" fmla="*/ 67 h 104"/>
              <a:gd name="T4" fmla="*/ 96 w 104"/>
              <a:gd name="T5" fmla="*/ 59 h 104"/>
              <a:gd name="T6" fmla="*/ 98 w 104"/>
              <a:gd name="T7" fmla="*/ 56 h 104"/>
              <a:gd name="T8" fmla="*/ 96 w 104"/>
              <a:gd name="T9" fmla="*/ 53 h 104"/>
              <a:gd name="T10" fmla="*/ 30 w 104"/>
              <a:gd name="T11" fmla="*/ 26 h 104"/>
              <a:gd name="T12" fmla="*/ 27 w 104"/>
              <a:gd name="T13" fmla="*/ 27 h 104"/>
              <a:gd name="T14" fmla="*/ 26 w 104"/>
              <a:gd name="T15" fmla="*/ 31 h 104"/>
              <a:gd name="T16" fmla="*/ 52 w 104"/>
              <a:gd name="T17" fmla="*/ 97 h 104"/>
              <a:gd name="T18" fmla="*/ 55 w 104"/>
              <a:gd name="T19" fmla="*/ 99 h 104"/>
              <a:gd name="T20" fmla="*/ 58 w 104"/>
              <a:gd name="T21" fmla="*/ 97 h 104"/>
              <a:gd name="T22" fmla="*/ 67 w 104"/>
              <a:gd name="T23" fmla="*/ 82 h 104"/>
              <a:gd name="T24" fmla="*/ 87 w 104"/>
              <a:gd name="T25" fmla="*/ 103 h 104"/>
              <a:gd name="T26" fmla="*/ 90 w 104"/>
              <a:gd name="T27" fmla="*/ 104 h 104"/>
              <a:gd name="T28" fmla="*/ 92 w 104"/>
              <a:gd name="T29" fmla="*/ 103 h 104"/>
              <a:gd name="T30" fmla="*/ 102 w 104"/>
              <a:gd name="T31" fmla="*/ 93 h 104"/>
              <a:gd name="T32" fmla="*/ 102 w 104"/>
              <a:gd name="T33" fmla="*/ 88 h 104"/>
              <a:gd name="T34" fmla="*/ 15 w 104"/>
              <a:gd name="T35" fmla="*/ 10 h 104"/>
              <a:gd name="T36" fmla="*/ 10 w 104"/>
              <a:gd name="T37" fmla="*/ 10 h 104"/>
              <a:gd name="T38" fmla="*/ 10 w 104"/>
              <a:gd name="T39" fmla="*/ 15 h 104"/>
              <a:gd name="T40" fmla="*/ 18 w 104"/>
              <a:gd name="T41" fmla="*/ 23 h 104"/>
              <a:gd name="T42" fmla="*/ 20 w 104"/>
              <a:gd name="T43" fmla="*/ 24 h 104"/>
              <a:gd name="T44" fmla="*/ 23 w 104"/>
              <a:gd name="T45" fmla="*/ 23 h 104"/>
              <a:gd name="T46" fmla="*/ 23 w 104"/>
              <a:gd name="T47" fmla="*/ 18 h 104"/>
              <a:gd name="T48" fmla="*/ 15 w 104"/>
              <a:gd name="T49" fmla="*/ 10 h 104"/>
              <a:gd name="T50" fmla="*/ 17 w 104"/>
              <a:gd name="T51" fmla="*/ 34 h 104"/>
              <a:gd name="T52" fmla="*/ 14 w 104"/>
              <a:gd name="T53" fmla="*/ 31 h 104"/>
              <a:gd name="T54" fmla="*/ 3 w 104"/>
              <a:gd name="T55" fmla="*/ 31 h 104"/>
              <a:gd name="T56" fmla="*/ 0 w 104"/>
              <a:gd name="T57" fmla="*/ 34 h 104"/>
              <a:gd name="T58" fmla="*/ 3 w 104"/>
              <a:gd name="T59" fmla="*/ 38 h 104"/>
              <a:gd name="T60" fmla="*/ 14 w 104"/>
              <a:gd name="T61" fmla="*/ 38 h 104"/>
              <a:gd name="T62" fmla="*/ 17 w 104"/>
              <a:gd name="T63" fmla="*/ 34 h 104"/>
              <a:gd name="T64" fmla="*/ 16 w 104"/>
              <a:gd name="T65" fmla="*/ 45 h 104"/>
              <a:gd name="T66" fmla="*/ 8 w 104"/>
              <a:gd name="T67" fmla="*/ 53 h 104"/>
              <a:gd name="T68" fmla="*/ 8 w 104"/>
              <a:gd name="T69" fmla="*/ 58 h 104"/>
              <a:gd name="T70" fmla="*/ 11 w 104"/>
              <a:gd name="T71" fmla="*/ 59 h 104"/>
              <a:gd name="T72" fmla="*/ 13 w 104"/>
              <a:gd name="T73" fmla="*/ 58 h 104"/>
              <a:gd name="T74" fmla="*/ 21 w 104"/>
              <a:gd name="T75" fmla="*/ 50 h 104"/>
              <a:gd name="T76" fmla="*/ 21 w 104"/>
              <a:gd name="T77" fmla="*/ 45 h 104"/>
              <a:gd name="T78" fmla="*/ 16 w 104"/>
              <a:gd name="T79" fmla="*/ 45 h 104"/>
              <a:gd name="T80" fmla="*/ 34 w 104"/>
              <a:gd name="T81" fmla="*/ 18 h 104"/>
              <a:gd name="T82" fmla="*/ 37 w 104"/>
              <a:gd name="T83" fmla="*/ 14 h 104"/>
              <a:gd name="T84" fmla="*/ 37 w 104"/>
              <a:gd name="T85" fmla="*/ 4 h 104"/>
              <a:gd name="T86" fmla="*/ 34 w 104"/>
              <a:gd name="T87" fmla="*/ 0 h 104"/>
              <a:gd name="T88" fmla="*/ 30 w 104"/>
              <a:gd name="T89" fmla="*/ 4 h 104"/>
              <a:gd name="T90" fmla="*/ 30 w 104"/>
              <a:gd name="T91" fmla="*/ 14 h 104"/>
              <a:gd name="T92" fmla="*/ 34 w 104"/>
              <a:gd name="T93" fmla="*/ 18 h 104"/>
              <a:gd name="T94" fmla="*/ 47 w 104"/>
              <a:gd name="T95" fmla="*/ 22 h 104"/>
              <a:gd name="T96" fmla="*/ 50 w 104"/>
              <a:gd name="T97" fmla="*/ 21 h 104"/>
              <a:gd name="T98" fmla="*/ 57 w 104"/>
              <a:gd name="T99" fmla="*/ 14 h 104"/>
              <a:gd name="T100" fmla="*/ 57 w 104"/>
              <a:gd name="T101" fmla="*/ 9 h 104"/>
              <a:gd name="T102" fmla="*/ 52 w 104"/>
              <a:gd name="T103" fmla="*/ 9 h 104"/>
              <a:gd name="T104" fmla="*/ 45 w 104"/>
              <a:gd name="T105" fmla="*/ 17 h 104"/>
              <a:gd name="T106" fmla="*/ 45 w 104"/>
              <a:gd name="T107" fmla="*/ 21 h 104"/>
              <a:gd name="T108" fmla="*/ 47 w 104"/>
              <a:gd name="T109" fmla="*/ 22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104" h="104">
                <a:moveTo>
                  <a:pt x="102" y="88"/>
                </a:moveTo>
                <a:cubicBezTo>
                  <a:pt x="82" y="67"/>
                  <a:pt x="82" y="67"/>
                  <a:pt x="82" y="67"/>
                </a:cubicBezTo>
                <a:cubicBezTo>
                  <a:pt x="96" y="59"/>
                  <a:pt x="96" y="59"/>
                  <a:pt x="96" y="59"/>
                </a:cubicBezTo>
                <a:cubicBezTo>
                  <a:pt x="98" y="58"/>
                  <a:pt x="98" y="57"/>
                  <a:pt x="98" y="56"/>
                </a:cubicBezTo>
                <a:cubicBezTo>
                  <a:pt x="98" y="54"/>
                  <a:pt x="97" y="53"/>
                  <a:pt x="96" y="53"/>
                </a:cubicBezTo>
                <a:cubicBezTo>
                  <a:pt x="30" y="26"/>
                  <a:pt x="30" y="26"/>
                  <a:pt x="30" y="26"/>
                </a:cubicBezTo>
                <a:cubicBezTo>
                  <a:pt x="29" y="26"/>
                  <a:pt x="27" y="26"/>
                  <a:pt x="27" y="27"/>
                </a:cubicBezTo>
                <a:cubicBezTo>
                  <a:pt x="26" y="28"/>
                  <a:pt x="25" y="30"/>
                  <a:pt x="26" y="31"/>
                </a:cubicBezTo>
                <a:cubicBezTo>
                  <a:pt x="52" y="97"/>
                  <a:pt x="52" y="97"/>
                  <a:pt x="52" y="97"/>
                </a:cubicBezTo>
                <a:cubicBezTo>
                  <a:pt x="52" y="98"/>
                  <a:pt x="54" y="99"/>
                  <a:pt x="55" y="99"/>
                </a:cubicBezTo>
                <a:cubicBezTo>
                  <a:pt x="56" y="99"/>
                  <a:pt x="58" y="98"/>
                  <a:pt x="58" y="97"/>
                </a:cubicBezTo>
                <a:cubicBezTo>
                  <a:pt x="67" y="82"/>
                  <a:pt x="67" y="82"/>
                  <a:pt x="67" y="82"/>
                </a:cubicBezTo>
                <a:cubicBezTo>
                  <a:pt x="87" y="103"/>
                  <a:pt x="87" y="103"/>
                  <a:pt x="87" y="103"/>
                </a:cubicBezTo>
                <a:cubicBezTo>
                  <a:pt x="88" y="104"/>
                  <a:pt x="89" y="104"/>
                  <a:pt x="90" y="104"/>
                </a:cubicBezTo>
                <a:cubicBezTo>
                  <a:pt x="91" y="104"/>
                  <a:pt x="92" y="104"/>
                  <a:pt x="92" y="103"/>
                </a:cubicBezTo>
                <a:cubicBezTo>
                  <a:pt x="102" y="93"/>
                  <a:pt x="102" y="93"/>
                  <a:pt x="102" y="93"/>
                </a:cubicBezTo>
                <a:cubicBezTo>
                  <a:pt x="104" y="92"/>
                  <a:pt x="104" y="89"/>
                  <a:pt x="102" y="88"/>
                </a:cubicBezTo>
                <a:close/>
                <a:moveTo>
                  <a:pt x="15" y="10"/>
                </a:moveTo>
                <a:cubicBezTo>
                  <a:pt x="13" y="9"/>
                  <a:pt x="11" y="9"/>
                  <a:pt x="10" y="10"/>
                </a:cubicBezTo>
                <a:cubicBezTo>
                  <a:pt x="9" y="12"/>
                  <a:pt x="9" y="14"/>
                  <a:pt x="10" y="15"/>
                </a:cubicBezTo>
                <a:cubicBezTo>
                  <a:pt x="18" y="23"/>
                  <a:pt x="18" y="23"/>
                  <a:pt x="18" y="23"/>
                </a:cubicBezTo>
                <a:cubicBezTo>
                  <a:pt x="18" y="24"/>
                  <a:pt x="19" y="24"/>
                  <a:pt x="20" y="24"/>
                </a:cubicBezTo>
                <a:cubicBezTo>
                  <a:pt x="21" y="24"/>
                  <a:pt x="22" y="24"/>
                  <a:pt x="23" y="23"/>
                </a:cubicBezTo>
                <a:cubicBezTo>
                  <a:pt x="24" y="22"/>
                  <a:pt x="24" y="19"/>
                  <a:pt x="23" y="18"/>
                </a:cubicBezTo>
                <a:lnTo>
                  <a:pt x="15" y="10"/>
                </a:lnTo>
                <a:close/>
                <a:moveTo>
                  <a:pt x="17" y="34"/>
                </a:moveTo>
                <a:cubicBezTo>
                  <a:pt x="17" y="33"/>
                  <a:pt x="16" y="31"/>
                  <a:pt x="14" y="31"/>
                </a:cubicBezTo>
                <a:cubicBezTo>
                  <a:pt x="3" y="31"/>
                  <a:pt x="3" y="31"/>
                  <a:pt x="3" y="31"/>
                </a:cubicBezTo>
                <a:cubicBezTo>
                  <a:pt x="1" y="31"/>
                  <a:pt x="0" y="33"/>
                  <a:pt x="0" y="34"/>
                </a:cubicBezTo>
                <a:cubicBezTo>
                  <a:pt x="0" y="36"/>
                  <a:pt x="1" y="38"/>
                  <a:pt x="3" y="38"/>
                </a:cubicBezTo>
                <a:cubicBezTo>
                  <a:pt x="14" y="38"/>
                  <a:pt x="14" y="38"/>
                  <a:pt x="14" y="38"/>
                </a:cubicBezTo>
                <a:cubicBezTo>
                  <a:pt x="16" y="38"/>
                  <a:pt x="17" y="36"/>
                  <a:pt x="17" y="34"/>
                </a:cubicBezTo>
                <a:close/>
                <a:moveTo>
                  <a:pt x="16" y="45"/>
                </a:moveTo>
                <a:cubicBezTo>
                  <a:pt x="8" y="53"/>
                  <a:pt x="8" y="53"/>
                  <a:pt x="8" y="53"/>
                </a:cubicBezTo>
                <a:cubicBezTo>
                  <a:pt x="7" y="54"/>
                  <a:pt x="7" y="56"/>
                  <a:pt x="8" y="58"/>
                </a:cubicBezTo>
                <a:cubicBezTo>
                  <a:pt x="9" y="58"/>
                  <a:pt x="10" y="59"/>
                  <a:pt x="11" y="59"/>
                </a:cubicBezTo>
                <a:cubicBezTo>
                  <a:pt x="12" y="59"/>
                  <a:pt x="13" y="58"/>
                  <a:pt x="13" y="58"/>
                </a:cubicBezTo>
                <a:cubicBezTo>
                  <a:pt x="21" y="50"/>
                  <a:pt x="21" y="50"/>
                  <a:pt x="21" y="50"/>
                </a:cubicBezTo>
                <a:cubicBezTo>
                  <a:pt x="22" y="49"/>
                  <a:pt x="22" y="47"/>
                  <a:pt x="21" y="45"/>
                </a:cubicBezTo>
                <a:cubicBezTo>
                  <a:pt x="20" y="44"/>
                  <a:pt x="17" y="44"/>
                  <a:pt x="16" y="45"/>
                </a:cubicBezTo>
                <a:close/>
                <a:moveTo>
                  <a:pt x="34" y="18"/>
                </a:moveTo>
                <a:cubicBezTo>
                  <a:pt x="36" y="18"/>
                  <a:pt x="37" y="16"/>
                  <a:pt x="37" y="14"/>
                </a:cubicBezTo>
                <a:cubicBezTo>
                  <a:pt x="37" y="4"/>
                  <a:pt x="37" y="4"/>
                  <a:pt x="37" y="4"/>
                </a:cubicBezTo>
                <a:cubicBezTo>
                  <a:pt x="37" y="2"/>
                  <a:pt x="36" y="0"/>
                  <a:pt x="34" y="0"/>
                </a:cubicBezTo>
                <a:cubicBezTo>
                  <a:pt x="32" y="0"/>
                  <a:pt x="30" y="2"/>
                  <a:pt x="30" y="4"/>
                </a:cubicBezTo>
                <a:cubicBezTo>
                  <a:pt x="30" y="14"/>
                  <a:pt x="30" y="14"/>
                  <a:pt x="30" y="14"/>
                </a:cubicBezTo>
                <a:cubicBezTo>
                  <a:pt x="30" y="16"/>
                  <a:pt x="32" y="18"/>
                  <a:pt x="34" y="18"/>
                </a:cubicBezTo>
                <a:close/>
                <a:moveTo>
                  <a:pt x="47" y="22"/>
                </a:moveTo>
                <a:cubicBezTo>
                  <a:pt x="48" y="22"/>
                  <a:pt x="49" y="22"/>
                  <a:pt x="50" y="21"/>
                </a:cubicBezTo>
                <a:cubicBezTo>
                  <a:pt x="57" y="14"/>
                  <a:pt x="57" y="14"/>
                  <a:pt x="57" y="14"/>
                </a:cubicBezTo>
                <a:cubicBezTo>
                  <a:pt x="59" y="12"/>
                  <a:pt x="59" y="10"/>
                  <a:pt x="57" y="9"/>
                </a:cubicBezTo>
                <a:cubicBezTo>
                  <a:pt x="56" y="7"/>
                  <a:pt x="54" y="7"/>
                  <a:pt x="52" y="9"/>
                </a:cubicBezTo>
                <a:cubicBezTo>
                  <a:pt x="45" y="17"/>
                  <a:pt x="45" y="17"/>
                  <a:pt x="45" y="17"/>
                </a:cubicBezTo>
                <a:cubicBezTo>
                  <a:pt x="43" y="18"/>
                  <a:pt x="43" y="20"/>
                  <a:pt x="45" y="21"/>
                </a:cubicBezTo>
                <a:cubicBezTo>
                  <a:pt x="45" y="22"/>
                  <a:pt x="46" y="22"/>
                  <a:pt x="47" y="2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6" name="Isosceles Triangle 115">
            <a:extLst>
              <a:ext uri="{FF2B5EF4-FFF2-40B4-BE49-F238E27FC236}">
                <a16:creationId xmlns:a16="http://schemas.microsoft.com/office/drawing/2014/main" id="{ABC25D77-B1EA-4ED1-B94F-982B6E9F8884}"/>
              </a:ext>
            </a:extLst>
          </p:cNvPr>
          <p:cNvSpPr/>
          <p:nvPr/>
        </p:nvSpPr>
        <p:spPr>
          <a:xfrm rot="5400000">
            <a:off x="5239908" y="1881183"/>
            <a:ext cx="169711" cy="146303"/>
          </a:xfrm>
          <a:prstGeom prst="triangle">
            <a:avLst/>
          </a:prstGeom>
          <a:solidFill>
            <a:schemeClr val="accent3"/>
          </a:solidFill>
          <a:ln w="2857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Isosceles Triangle 116">
            <a:extLst>
              <a:ext uri="{FF2B5EF4-FFF2-40B4-BE49-F238E27FC236}">
                <a16:creationId xmlns:a16="http://schemas.microsoft.com/office/drawing/2014/main" id="{0807431B-880F-42B3-90E8-64E597B4D1A6}"/>
              </a:ext>
            </a:extLst>
          </p:cNvPr>
          <p:cNvSpPr/>
          <p:nvPr/>
        </p:nvSpPr>
        <p:spPr>
          <a:xfrm rot="5400000">
            <a:off x="5239908" y="3331524"/>
            <a:ext cx="169711" cy="146303"/>
          </a:xfrm>
          <a:prstGeom prst="triangle">
            <a:avLst/>
          </a:prstGeom>
          <a:solidFill>
            <a:schemeClr val="accent3"/>
          </a:solidFill>
          <a:ln w="2857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Isosceles Triangle 117">
            <a:extLst>
              <a:ext uri="{FF2B5EF4-FFF2-40B4-BE49-F238E27FC236}">
                <a16:creationId xmlns:a16="http://schemas.microsoft.com/office/drawing/2014/main" id="{8D47D90E-A51C-4069-ABC2-E233C4D20437}"/>
              </a:ext>
            </a:extLst>
          </p:cNvPr>
          <p:cNvSpPr/>
          <p:nvPr/>
        </p:nvSpPr>
        <p:spPr>
          <a:xfrm rot="5400000">
            <a:off x="5239908" y="4778977"/>
            <a:ext cx="169711" cy="146303"/>
          </a:xfrm>
          <a:prstGeom prst="triangle">
            <a:avLst/>
          </a:prstGeom>
          <a:solidFill>
            <a:schemeClr val="tx1"/>
          </a:solidFill>
          <a:ln w="2857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Isosceles Triangle 118">
            <a:extLst>
              <a:ext uri="{FF2B5EF4-FFF2-40B4-BE49-F238E27FC236}">
                <a16:creationId xmlns:a16="http://schemas.microsoft.com/office/drawing/2014/main" id="{514F4233-67D8-4EC4-90CB-37A8363C54D2}"/>
              </a:ext>
            </a:extLst>
          </p:cNvPr>
          <p:cNvSpPr/>
          <p:nvPr/>
        </p:nvSpPr>
        <p:spPr>
          <a:xfrm rot="16200000">
            <a:off x="3990955" y="1881183"/>
            <a:ext cx="169711" cy="146303"/>
          </a:xfrm>
          <a:prstGeom prst="triangle">
            <a:avLst/>
          </a:prstGeom>
          <a:solidFill>
            <a:schemeClr val="accent3"/>
          </a:solidFill>
          <a:ln w="2857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Isosceles Triangle 119">
            <a:extLst>
              <a:ext uri="{FF2B5EF4-FFF2-40B4-BE49-F238E27FC236}">
                <a16:creationId xmlns:a16="http://schemas.microsoft.com/office/drawing/2014/main" id="{2956E0D0-5D3A-41A6-B61E-3833E60B9CBA}"/>
              </a:ext>
            </a:extLst>
          </p:cNvPr>
          <p:cNvSpPr/>
          <p:nvPr/>
        </p:nvSpPr>
        <p:spPr>
          <a:xfrm rot="16200000">
            <a:off x="3990955" y="3331524"/>
            <a:ext cx="169711" cy="146303"/>
          </a:xfrm>
          <a:prstGeom prst="triangle">
            <a:avLst/>
          </a:prstGeom>
          <a:solidFill>
            <a:schemeClr val="accent3"/>
          </a:solidFill>
          <a:ln w="2857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Isosceles Triangle 120">
            <a:extLst>
              <a:ext uri="{FF2B5EF4-FFF2-40B4-BE49-F238E27FC236}">
                <a16:creationId xmlns:a16="http://schemas.microsoft.com/office/drawing/2014/main" id="{FDFE5132-7ED5-462D-A800-69CBEFB820C8}"/>
              </a:ext>
            </a:extLst>
          </p:cNvPr>
          <p:cNvSpPr/>
          <p:nvPr/>
        </p:nvSpPr>
        <p:spPr>
          <a:xfrm rot="16200000">
            <a:off x="3990955" y="4778977"/>
            <a:ext cx="169711" cy="146303"/>
          </a:xfrm>
          <a:prstGeom prst="triangle">
            <a:avLst/>
          </a:prstGeom>
          <a:solidFill>
            <a:schemeClr val="tx1"/>
          </a:solidFill>
          <a:ln w="2857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7F802790-5E4F-43F7-A985-34A95D5B0CA2}"/>
              </a:ext>
            </a:extLst>
          </p:cNvPr>
          <p:cNvSpPr txBox="1"/>
          <p:nvPr/>
        </p:nvSpPr>
        <p:spPr>
          <a:xfrm>
            <a:off x="8537575" y="1412618"/>
            <a:ext cx="2551339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000"/>
              </a:lnSpc>
            </a:pPr>
            <a:r>
              <a:rPr lang="en-US" sz="2000" b="1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COMPANY</a:t>
            </a:r>
          </a:p>
          <a:p>
            <a:pPr>
              <a:lnSpc>
                <a:spcPts val="3000"/>
              </a:lnSpc>
            </a:pPr>
            <a:r>
              <a:rPr lang="en-US" sz="3500" b="1" dirty="0">
                <a:solidFill>
                  <a:schemeClr val="accent4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ABOUT US</a:t>
            </a:r>
            <a:endParaRPr lang="en-US" sz="3500" b="1" dirty="0">
              <a:solidFill>
                <a:schemeClr val="accent4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674067D4-7890-4486-95E1-124348179546}"/>
              </a:ext>
            </a:extLst>
          </p:cNvPr>
          <p:cNvSpPr txBox="1"/>
          <p:nvPr/>
        </p:nvSpPr>
        <p:spPr>
          <a:xfrm>
            <a:off x="8537575" y="2986178"/>
            <a:ext cx="2333625" cy="1528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</a:t>
            </a:r>
          </a:p>
        </p:txBody>
      </p:sp>
      <p:cxnSp>
        <p:nvCxnSpPr>
          <p:cNvPr id="124" name="Straight Connector 123">
            <a:extLst>
              <a:ext uri="{FF2B5EF4-FFF2-40B4-BE49-F238E27FC236}">
                <a16:creationId xmlns:a16="http://schemas.microsoft.com/office/drawing/2014/main" id="{D3310A64-5EEA-4DCD-B4B3-596C3C3CBA80}"/>
              </a:ext>
            </a:extLst>
          </p:cNvPr>
          <p:cNvCxnSpPr>
            <a:cxnSpLocks/>
          </p:cNvCxnSpPr>
          <p:nvPr/>
        </p:nvCxnSpPr>
        <p:spPr>
          <a:xfrm>
            <a:off x="8639175" y="4852128"/>
            <a:ext cx="1811111" cy="0"/>
          </a:xfrm>
          <a:prstGeom prst="line">
            <a:avLst/>
          </a:prstGeom>
          <a:ln w="28575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5" name="TextBox 124">
            <a:extLst>
              <a:ext uri="{FF2B5EF4-FFF2-40B4-BE49-F238E27FC236}">
                <a16:creationId xmlns:a16="http://schemas.microsoft.com/office/drawing/2014/main" id="{FB702EF7-6C7C-4F73-B326-590496EE536E}"/>
              </a:ext>
            </a:extLst>
          </p:cNvPr>
          <p:cNvSpPr txBox="1"/>
          <p:nvPr/>
        </p:nvSpPr>
        <p:spPr>
          <a:xfrm>
            <a:off x="8537575" y="5269288"/>
            <a:ext cx="2000885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sz="1300" dirty="0">
                <a:solidFill>
                  <a:schemeClr val="accent3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text</a:t>
            </a:r>
          </a:p>
          <a:p>
            <a:pPr>
              <a:lnSpc>
                <a:spcPts val="1800"/>
              </a:lnSpc>
            </a:pPr>
            <a:r>
              <a:rPr lang="en-US" sz="1300" dirty="0">
                <a:solidFill>
                  <a:schemeClr val="accent3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belief, Lorem Ipsum to</a:t>
            </a:r>
          </a:p>
        </p:txBody>
      </p:sp>
      <p:sp>
        <p:nvSpPr>
          <p:cNvPr id="126" name="TextBox 125">
            <a:extLst>
              <a:ext uri="{FF2B5EF4-FFF2-40B4-BE49-F238E27FC236}">
                <a16:creationId xmlns:a16="http://schemas.microsoft.com/office/drawing/2014/main" id="{CF077E78-5FC7-4B2E-AE3A-6F4D9A2C13B0}"/>
              </a:ext>
            </a:extLst>
          </p:cNvPr>
          <p:cNvSpPr txBox="1"/>
          <p:nvPr/>
        </p:nvSpPr>
        <p:spPr>
          <a:xfrm>
            <a:off x="8537575" y="2301274"/>
            <a:ext cx="1811111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7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INFOGRAPHIC</a:t>
            </a:r>
          </a:p>
        </p:txBody>
      </p:sp>
      <p:grpSp>
        <p:nvGrpSpPr>
          <p:cNvPr id="127" name="Group 126">
            <a:extLst>
              <a:ext uri="{FF2B5EF4-FFF2-40B4-BE49-F238E27FC236}">
                <a16:creationId xmlns:a16="http://schemas.microsoft.com/office/drawing/2014/main" id="{2024D1AB-985A-482F-8DF5-FD1018C06DDD}"/>
              </a:ext>
            </a:extLst>
          </p:cNvPr>
          <p:cNvGrpSpPr/>
          <p:nvPr/>
        </p:nvGrpSpPr>
        <p:grpSpPr>
          <a:xfrm>
            <a:off x="5534984" y="1609709"/>
            <a:ext cx="2123117" cy="689251"/>
            <a:chOff x="5487359" y="1540158"/>
            <a:chExt cx="2123117" cy="689251"/>
          </a:xfrm>
        </p:grpSpPr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CFA615B6-3E16-4309-9DF7-71CFEF503201}"/>
                </a:ext>
              </a:extLst>
            </p:cNvPr>
            <p:cNvSpPr txBox="1"/>
            <p:nvPr/>
          </p:nvSpPr>
          <p:spPr>
            <a:xfrm>
              <a:off x="5492686" y="1829299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129" name="TextBox 128">
              <a:extLst>
                <a:ext uri="{FF2B5EF4-FFF2-40B4-BE49-F238E27FC236}">
                  <a16:creationId xmlns:a16="http://schemas.microsoft.com/office/drawing/2014/main" id="{562AF6F2-C8C8-4462-9EAA-17EEF304F129}"/>
                </a:ext>
              </a:extLst>
            </p:cNvPr>
            <p:cNvSpPr txBox="1"/>
            <p:nvPr/>
          </p:nvSpPr>
          <p:spPr>
            <a:xfrm>
              <a:off x="5487359" y="1540158"/>
              <a:ext cx="157162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Green Title</a:t>
              </a:r>
            </a:p>
          </p:txBody>
        </p:sp>
      </p:grp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39B17111-6F16-434D-B7AF-5C19DDAE713C}"/>
              </a:ext>
            </a:extLst>
          </p:cNvPr>
          <p:cNvGrpSpPr/>
          <p:nvPr/>
        </p:nvGrpSpPr>
        <p:grpSpPr>
          <a:xfrm>
            <a:off x="5534983" y="3060050"/>
            <a:ext cx="2431946" cy="689251"/>
            <a:chOff x="5487358" y="1540158"/>
            <a:chExt cx="2431946" cy="689251"/>
          </a:xfrm>
        </p:grpSpPr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5FE89739-2890-48E8-8BA5-A198E6C400EB}"/>
                </a:ext>
              </a:extLst>
            </p:cNvPr>
            <p:cNvSpPr txBox="1"/>
            <p:nvPr/>
          </p:nvSpPr>
          <p:spPr>
            <a:xfrm>
              <a:off x="5492685" y="1829299"/>
              <a:ext cx="242661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</a:t>
              </a:r>
            </a:p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belief, Lorem is not simply random text. </a:t>
              </a:r>
            </a:p>
          </p:txBody>
        </p:sp>
        <p:sp>
          <p:nvSpPr>
            <p:cNvPr id="132" name="TextBox 131">
              <a:extLst>
                <a:ext uri="{FF2B5EF4-FFF2-40B4-BE49-F238E27FC236}">
                  <a16:creationId xmlns:a16="http://schemas.microsoft.com/office/drawing/2014/main" id="{C5542CE4-7464-4559-BA0B-CC6B3BD8AC68}"/>
                </a:ext>
              </a:extLst>
            </p:cNvPr>
            <p:cNvSpPr txBox="1"/>
            <p:nvPr/>
          </p:nvSpPr>
          <p:spPr>
            <a:xfrm>
              <a:off x="5487358" y="1540158"/>
              <a:ext cx="2123117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The Third is Gray</a:t>
              </a:r>
            </a:p>
          </p:txBody>
        </p:sp>
      </p:grp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0C29D722-930B-437F-BB9A-5C232666EBCB}"/>
              </a:ext>
            </a:extLst>
          </p:cNvPr>
          <p:cNvGrpSpPr/>
          <p:nvPr/>
        </p:nvGrpSpPr>
        <p:grpSpPr>
          <a:xfrm>
            <a:off x="5534983" y="4507503"/>
            <a:ext cx="2123117" cy="689251"/>
            <a:chOff x="5487358" y="1540158"/>
            <a:chExt cx="2123117" cy="689251"/>
          </a:xfrm>
        </p:grpSpPr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983F9956-E0F5-4BA5-9C82-77BC4C5EEB2D}"/>
                </a:ext>
              </a:extLst>
            </p:cNvPr>
            <p:cNvSpPr txBox="1"/>
            <p:nvPr/>
          </p:nvSpPr>
          <p:spPr>
            <a:xfrm>
              <a:off x="5492685" y="1829299"/>
              <a:ext cx="1993965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and the some</a:t>
              </a:r>
            </a:p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belief, Lorem is not</a:t>
              </a:r>
            </a:p>
          </p:txBody>
        </p: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DE6D9278-D99A-4413-9EFC-8B346E1D7D55}"/>
                </a:ext>
              </a:extLst>
            </p:cNvPr>
            <p:cNvSpPr txBox="1"/>
            <p:nvPr/>
          </p:nvSpPr>
          <p:spPr>
            <a:xfrm>
              <a:off x="5487358" y="1540158"/>
              <a:ext cx="2123117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Orange Text</a:t>
              </a:r>
            </a:p>
          </p:txBody>
        </p:sp>
      </p:grpSp>
      <p:grpSp>
        <p:nvGrpSpPr>
          <p:cNvPr id="136" name="Group 135">
            <a:extLst>
              <a:ext uri="{FF2B5EF4-FFF2-40B4-BE49-F238E27FC236}">
                <a16:creationId xmlns:a16="http://schemas.microsoft.com/office/drawing/2014/main" id="{C86AB903-5DAB-4995-A459-E21C08E303D5}"/>
              </a:ext>
            </a:extLst>
          </p:cNvPr>
          <p:cNvGrpSpPr/>
          <p:nvPr/>
        </p:nvGrpSpPr>
        <p:grpSpPr>
          <a:xfrm>
            <a:off x="1694412" y="1609709"/>
            <a:ext cx="2117790" cy="689251"/>
            <a:chOff x="1694412" y="1609709"/>
            <a:chExt cx="2117790" cy="689251"/>
          </a:xfrm>
        </p:grpSpPr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1C8A7ACA-E445-4917-83B9-E92CE63620A3}"/>
                </a:ext>
              </a:extLst>
            </p:cNvPr>
            <p:cNvSpPr txBox="1"/>
            <p:nvPr/>
          </p:nvSpPr>
          <p:spPr>
            <a:xfrm>
              <a:off x="1694412" y="1898850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138" name="TextBox 137">
              <a:extLst>
                <a:ext uri="{FF2B5EF4-FFF2-40B4-BE49-F238E27FC236}">
                  <a16:creationId xmlns:a16="http://schemas.microsoft.com/office/drawing/2014/main" id="{C607B140-F860-423B-8F47-A6038426F06E}"/>
                </a:ext>
              </a:extLst>
            </p:cNvPr>
            <p:cNvSpPr txBox="1"/>
            <p:nvPr/>
          </p:nvSpPr>
          <p:spPr>
            <a:xfrm>
              <a:off x="1816100" y="1609709"/>
              <a:ext cx="19961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Cyan Heading Text</a:t>
              </a:r>
            </a:p>
          </p:txBody>
        </p:sp>
      </p:grp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9F365C79-9389-4993-A673-E1755E6D56CB}"/>
              </a:ext>
            </a:extLst>
          </p:cNvPr>
          <p:cNvGrpSpPr/>
          <p:nvPr/>
        </p:nvGrpSpPr>
        <p:grpSpPr>
          <a:xfrm>
            <a:off x="1694412" y="3060050"/>
            <a:ext cx="2117790" cy="689251"/>
            <a:chOff x="1694412" y="1609709"/>
            <a:chExt cx="2117790" cy="689251"/>
          </a:xfrm>
        </p:grpSpPr>
        <p:sp>
          <p:nvSpPr>
            <p:cNvPr id="140" name="TextBox 139">
              <a:extLst>
                <a:ext uri="{FF2B5EF4-FFF2-40B4-BE49-F238E27FC236}">
                  <a16:creationId xmlns:a16="http://schemas.microsoft.com/office/drawing/2014/main" id="{FA18A84B-DB32-4BC9-B7A8-950FB48EFAAA}"/>
                </a:ext>
              </a:extLst>
            </p:cNvPr>
            <p:cNvSpPr txBox="1"/>
            <p:nvPr/>
          </p:nvSpPr>
          <p:spPr>
            <a:xfrm>
              <a:off x="1694412" y="1898850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141" name="TextBox 140">
              <a:extLst>
                <a:ext uri="{FF2B5EF4-FFF2-40B4-BE49-F238E27FC236}">
                  <a16:creationId xmlns:a16="http://schemas.microsoft.com/office/drawing/2014/main" id="{3082E9D3-E0BB-402A-BE68-2E6625ECFE6E}"/>
                </a:ext>
              </a:extLst>
            </p:cNvPr>
            <p:cNvSpPr txBox="1"/>
            <p:nvPr/>
          </p:nvSpPr>
          <p:spPr>
            <a:xfrm>
              <a:off x="1816100" y="1609709"/>
              <a:ext cx="19961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Paste One Head</a:t>
              </a:r>
            </a:p>
          </p:txBody>
        </p:sp>
      </p:grpSp>
      <p:grpSp>
        <p:nvGrpSpPr>
          <p:cNvPr id="142" name="Group 141">
            <a:extLst>
              <a:ext uri="{FF2B5EF4-FFF2-40B4-BE49-F238E27FC236}">
                <a16:creationId xmlns:a16="http://schemas.microsoft.com/office/drawing/2014/main" id="{29AAFA64-5AA5-4183-B5BB-A415EDACB7E4}"/>
              </a:ext>
            </a:extLst>
          </p:cNvPr>
          <p:cNvGrpSpPr/>
          <p:nvPr/>
        </p:nvGrpSpPr>
        <p:grpSpPr>
          <a:xfrm>
            <a:off x="1694412" y="4507503"/>
            <a:ext cx="2117790" cy="689251"/>
            <a:chOff x="1694412" y="1609709"/>
            <a:chExt cx="2117790" cy="689251"/>
          </a:xfrm>
        </p:grpSpPr>
        <p:sp>
          <p:nvSpPr>
            <p:cNvPr id="143" name="TextBox 142">
              <a:extLst>
                <a:ext uri="{FF2B5EF4-FFF2-40B4-BE49-F238E27FC236}">
                  <a16:creationId xmlns:a16="http://schemas.microsoft.com/office/drawing/2014/main" id="{34B460B4-F6B3-4E0C-809F-692684D0A334}"/>
                </a:ext>
              </a:extLst>
            </p:cNvPr>
            <p:cNvSpPr txBox="1"/>
            <p:nvPr/>
          </p:nvSpPr>
          <p:spPr>
            <a:xfrm>
              <a:off x="1694412" y="1898850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200"/>
                </a:lnSpc>
              </a:pPr>
              <a:r>
                <a:rPr lang="en-US" sz="900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144" name="TextBox 143">
              <a:extLst>
                <a:ext uri="{FF2B5EF4-FFF2-40B4-BE49-F238E27FC236}">
                  <a16:creationId xmlns:a16="http://schemas.microsoft.com/office/drawing/2014/main" id="{3D0B0226-3F00-4725-99E2-2213ECAB5CCF}"/>
                </a:ext>
              </a:extLst>
            </p:cNvPr>
            <p:cNvSpPr txBox="1"/>
            <p:nvPr/>
          </p:nvSpPr>
          <p:spPr>
            <a:xfrm>
              <a:off x="1816100" y="1609709"/>
              <a:ext cx="199610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500" b="1" dirty="0">
                  <a:solidFill>
                    <a:schemeClr val="tx1">
                      <a:lumMod val="95000"/>
                      <a:lumOff val="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Violet Title Goes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88551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split orient="vert"/>
      </p:transition>
    </mc:Choice>
    <mc:Fallback xmlns="">
      <p:transition spd="slow">
        <p:split orient="vert"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>
            <a:extLst>
              <a:ext uri="{FF2B5EF4-FFF2-40B4-BE49-F238E27FC236}">
                <a16:creationId xmlns:a16="http://schemas.microsoft.com/office/drawing/2014/main" id="{829D1922-F416-4CD2-96F0-9DE54B958054}"/>
              </a:ext>
            </a:extLst>
          </p:cNvPr>
          <p:cNvGrpSpPr/>
          <p:nvPr/>
        </p:nvGrpSpPr>
        <p:grpSpPr>
          <a:xfrm>
            <a:off x="0" y="-1122361"/>
            <a:ext cx="12195175" cy="6856411"/>
            <a:chOff x="0" y="1589"/>
            <a:chExt cx="12195175" cy="6856411"/>
          </a:xfrm>
        </p:grpSpPr>
        <p:sp>
          <p:nvSpPr>
            <p:cNvPr id="87" name="AutoShape 3">
              <a:extLst>
                <a:ext uri="{FF2B5EF4-FFF2-40B4-BE49-F238E27FC236}">
                  <a16:creationId xmlns:a16="http://schemas.microsoft.com/office/drawing/2014/main" id="{FAE9951B-2C27-45DC-80EA-32E550D72FC7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0" y="1589"/>
              <a:ext cx="12190413" cy="6856411"/>
            </a:xfrm>
            <a:prstGeom prst="rect">
              <a:avLst/>
            </a:prstGeom>
            <a:gradFill flip="none" rotWithShape="1">
              <a:gsLst>
                <a:gs pos="35000">
                  <a:schemeClr val="tx2">
                    <a:lumMod val="75000"/>
                  </a:schemeClr>
                </a:gs>
                <a:gs pos="97000">
                  <a:schemeClr val="tx2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88" name="Group 87">
              <a:extLst>
                <a:ext uri="{FF2B5EF4-FFF2-40B4-BE49-F238E27FC236}">
                  <a16:creationId xmlns:a16="http://schemas.microsoft.com/office/drawing/2014/main" id="{21F6347E-16C6-44D0-8980-DAA4DECFA5B1}"/>
                </a:ext>
              </a:extLst>
            </p:cNvPr>
            <p:cNvGrpSpPr/>
            <p:nvPr/>
          </p:nvGrpSpPr>
          <p:grpSpPr>
            <a:xfrm>
              <a:off x="0" y="1589"/>
              <a:ext cx="12195175" cy="6856411"/>
              <a:chOff x="14168438" y="-2170113"/>
              <a:chExt cx="12195175" cy="6858001"/>
            </a:xfrm>
            <a:solidFill>
              <a:schemeClr val="tx1">
                <a:alpha val="10000"/>
              </a:schemeClr>
            </a:solidFill>
          </p:grpSpPr>
          <p:sp>
            <p:nvSpPr>
              <p:cNvPr id="89" name="Freeform 5">
                <a:extLst>
                  <a:ext uri="{FF2B5EF4-FFF2-40B4-BE49-F238E27FC236}">
                    <a16:creationId xmlns:a16="http://schemas.microsoft.com/office/drawing/2014/main" id="{0C747225-65BD-4418-83F8-A866A8A3E5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962938" y="-2170113"/>
                <a:ext cx="1231900" cy="690563"/>
              </a:xfrm>
              <a:custGeom>
                <a:avLst/>
                <a:gdLst>
                  <a:gd name="T0" fmla="*/ 517 w 517"/>
                  <a:gd name="T1" fmla="*/ 0 h 290"/>
                  <a:gd name="T2" fmla="*/ 32 w 517"/>
                  <a:gd name="T3" fmla="*/ 0 h 290"/>
                  <a:gd name="T4" fmla="*/ 28 w 517"/>
                  <a:gd name="T5" fmla="*/ 18 h 290"/>
                  <a:gd name="T6" fmla="*/ 8 w 517"/>
                  <a:gd name="T7" fmla="*/ 117 h 290"/>
                  <a:gd name="T8" fmla="*/ 5 w 517"/>
                  <a:gd name="T9" fmla="*/ 178 h 290"/>
                  <a:gd name="T10" fmla="*/ 96 w 517"/>
                  <a:gd name="T11" fmla="*/ 220 h 290"/>
                  <a:gd name="T12" fmla="*/ 372 w 517"/>
                  <a:gd name="T13" fmla="*/ 285 h 290"/>
                  <a:gd name="T14" fmla="*/ 421 w 517"/>
                  <a:gd name="T15" fmla="*/ 290 h 290"/>
                  <a:gd name="T16" fmla="*/ 452 w 517"/>
                  <a:gd name="T17" fmla="*/ 284 h 290"/>
                  <a:gd name="T18" fmla="*/ 455 w 517"/>
                  <a:gd name="T19" fmla="*/ 277 h 290"/>
                  <a:gd name="T20" fmla="*/ 505 w 517"/>
                  <a:gd name="T21" fmla="*/ 90 h 290"/>
                  <a:gd name="T22" fmla="*/ 517 w 517"/>
                  <a:gd name="T23" fmla="*/ 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517" h="290">
                    <a:moveTo>
                      <a:pt x="517" y="0"/>
                    </a:moveTo>
                    <a:cubicBezTo>
                      <a:pt x="32" y="0"/>
                      <a:pt x="32" y="0"/>
                      <a:pt x="32" y="0"/>
                    </a:cubicBezTo>
                    <a:cubicBezTo>
                      <a:pt x="30" y="6"/>
                      <a:pt x="29" y="13"/>
                      <a:pt x="28" y="18"/>
                    </a:cubicBezTo>
                    <a:cubicBezTo>
                      <a:pt x="15" y="80"/>
                      <a:pt x="12" y="96"/>
                      <a:pt x="8" y="117"/>
                    </a:cubicBezTo>
                    <a:cubicBezTo>
                      <a:pt x="4" y="138"/>
                      <a:pt x="0" y="162"/>
                      <a:pt x="5" y="178"/>
                    </a:cubicBezTo>
                    <a:cubicBezTo>
                      <a:pt x="10" y="193"/>
                      <a:pt x="24" y="200"/>
                      <a:pt x="96" y="220"/>
                    </a:cubicBezTo>
                    <a:cubicBezTo>
                      <a:pt x="168" y="239"/>
                      <a:pt x="299" y="272"/>
                      <a:pt x="372" y="285"/>
                    </a:cubicBezTo>
                    <a:cubicBezTo>
                      <a:pt x="393" y="288"/>
                      <a:pt x="409" y="290"/>
                      <a:pt x="421" y="290"/>
                    </a:cubicBezTo>
                    <a:cubicBezTo>
                      <a:pt x="434" y="290"/>
                      <a:pt x="444" y="289"/>
                      <a:pt x="452" y="284"/>
                    </a:cubicBezTo>
                    <a:cubicBezTo>
                      <a:pt x="453" y="282"/>
                      <a:pt x="454" y="280"/>
                      <a:pt x="455" y="277"/>
                    </a:cubicBezTo>
                    <a:cubicBezTo>
                      <a:pt x="473" y="230"/>
                      <a:pt x="493" y="144"/>
                      <a:pt x="505" y="90"/>
                    </a:cubicBezTo>
                    <a:cubicBezTo>
                      <a:pt x="512" y="53"/>
                      <a:pt x="516" y="31"/>
                      <a:pt x="51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6">
                <a:extLst>
                  <a:ext uri="{FF2B5EF4-FFF2-40B4-BE49-F238E27FC236}">
                    <a16:creationId xmlns:a16="http://schemas.microsoft.com/office/drawing/2014/main" id="{FE087DAF-2AF2-4DFB-8C90-DF41688E1D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803938" y="-2170113"/>
                <a:ext cx="2025650" cy="1076325"/>
              </a:xfrm>
              <a:custGeom>
                <a:avLst/>
                <a:gdLst>
                  <a:gd name="T0" fmla="*/ 647 w 851"/>
                  <a:gd name="T1" fmla="*/ 0 h 452"/>
                  <a:gd name="T2" fmla="*/ 77 w 851"/>
                  <a:gd name="T3" fmla="*/ 0 h 452"/>
                  <a:gd name="T4" fmla="*/ 47 w 851"/>
                  <a:gd name="T5" fmla="*/ 27 h 452"/>
                  <a:gd name="T6" fmla="*/ 10 w 851"/>
                  <a:gd name="T7" fmla="*/ 62 h 452"/>
                  <a:gd name="T8" fmla="*/ 5 w 851"/>
                  <a:gd name="T9" fmla="*/ 77 h 452"/>
                  <a:gd name="T10" fmla="*/ 12 w 851"/>
                  <a:gd name="T11" fmla="*/ 149 h 452"/>
                  <a:gd name="T12" fmla="*/ 32 w 851"/>
                  <a:gd name="T13" fmla="*/ 207 h 452"/>
                  <a:gd name="T14" fmla="*/ 88 w 851"/>
                  <a:gd name="T15" fmla="*/ 309 h 452"/>
                  <a:gd name="T16" fmla="*/ 151 w 851"/>
                  <a:gd name="T17" fmla="*/ 368 h 452"/>
                  <a:gd name="T18" fmla="*/ 282 w 851"/>
                  <a:gd name="T19" fmla="*/ 443 h 452"/>
                  <a:gd name="T20" fmla="*/ 323 w 851"/>
                  <a:gd name="T21" fmla="*/ 452 h 452"/>
                  <a:gd name="T22" fmla="*/ 428 w 851"/>
                  <a:gd name="T23" fmla="*/ 419 h 452"/>
                  <a:gd name="T24" fmla="*/ 734 w 851"/>
                  <a:gd name="T25" fmla="*/ 273 h 452"/>
                  <a:gd name="T26" fmla="*/ 842 w 851"/>
                  <a:gd name="T27" fmla="*/ 220 h 452"/>
                  <a:gd name="T28" fmla="*/ 843 w 851"/>
                  <a:gd name="T29" fmla="*/ 216 h 452"/>
                  <a:gd name="T30" fmla="*/ 846 w 851"/>
                  <a:gd name="T31" fmla="*/ 156 h 452"/>
                  <a:gd name="T32" fmla="*/ 743 w 851"/>
                  <a:gd name="T33" fmla="*/ 67 h 452"/>
                  <a:gd name="T34" fmla="*/ 647 w 851"/>
                  <a:gd name="T35" fmla="*/ 0 h 4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851" h="452">
                    <a:moveTo>
                      <a:pt x="647" y="0"/>
                    </a:moveTo>
                    <a:cubicBezTo>
                      <a:pt x="77" y="0"/>
                      <a:pt x="77" y="0"/>
                      <a:pt x="77" y="0"/>
                    </a:cubicBezTo>
                    <a:cubicBezTo>
                      <a:pt x="66" y="9"/>
                      <a:pt x="56" y="19"/>
                      <a:pt x="47" y="27"/>
                    </a:cubicBezTo>
                    <a:cubicBezTo>
                      <a:pt x="31" y="41"/>
                      <a:pt x="19" y="53"/>
                      <a:pt x="10" y="62"/>
                    </a:cubicBezTo>
                    <a:cubicBezTo>
                      <a:pt x="7" y="67"/>
                      <a:pt x="6" y="72"/>
                      <a:pt x="5" y="77"/>
                    </a:cubicBezTo>
                    <a:cubicBezTo>
                      <a:pt x="0" y="100"/>
                      <a:pt x="6" y="130"/>
                      <a:pt x="12" y="149"/>
                    </a:cubicBezTo>
                    <a:cubicBezTo>
                      <a:pt x="17" y="168"/>
                      <a:pt x="19" y="178"/>
                      <a:pt x="32" y="207"/>
                    </a:cubicBezTo>
                    <a:cubicBezTo>
                      <a:pt x="46" y="235"/>
                      <a:pt x="70" y="282"/>
                      <a:pt x="88" y="309"/>
                    </a:cubicBezTo>
                    <a:cubicBezTo>
                      <a:pt x="106" y="337"/>
                      <a:pt x="117" y="346"/>
                      <a:pt x="151" y="368"/>
                    </a:cubicBezTo>
                    <a:cubicBezTo>
                      <a:pt x="185" y="391"/>
                      <a:pt x="242" y="427"/>
                      <a:pt x="282" y="443"/>
                    </a:cubicBezTo>
                    <a:cubicBezTo>
                      <a:pt x="297" y="449"/>
                      <a:pt x="309" y="452"/>
                      <a:pt x="323" y="452"/>
                    </a:cubicBezTo>
                    <a:cubicBezTo>
                      <a:pt x="347" y="452"/>
                      <a:pt x="375" y="442"/>
                      <a:pt x="428" y="419"/>
                    </a:cubicBezTo>
                    <a:cubicBezTo>
                      <a:pt x="511" y="382"/>
                      <a:pt x="654" y="312"/>
                      <a:pt x="734" y="273"/>
                    </a:cubicBezTo>
                    <a:cubicBezTo>
                      <a:pt x="812" y="235"/>
                      <a:pt x="830" y="226"/>
                      <a:pt x="842" y="220"/>
                    </a:cubicBezTo>
                    <a:cubicBezTo>
                      <a:pt x="842" y="219"/>
                      <a:pt x="842" y="218"/>
                      <a:pt x="843" y="216"/>
                    </a:cubicBezTo>
                    <a:cubicBezTo>
                      <a:pt x="846" y="201"/>
                      <a:pt x="851" y="176"/>
                      <a:pt x="846" y="156"/>
                    </a:cubicBezTo>
                    <a:cubicBezTo>
                      <a:pt x="840" y="137"/>
                      <a:pt x="824" y="124"/>
                      <a:pt x="743" y="67"/>
                    </a:cubicBezTo>
                    <a:cubicBezTo>
                      <a:pt x="717" y="48"/>
                      <a:pt x="683" y="25"/>
                      <a:pt x="64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7">
                <a:extLst>
                  <a:ext uri="{FF2B5EF4-FFF2-40B4-BE49-F238E27FC236}">
                    <a16:creationId xmlns:a16="http://schemas.microsoft.com/office/drawing/2014/main" id="{446A3346-57B5-4F4C-809D-76FB38A085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629563" y="-2170113"/>
                <a:ext cx="307975" cy="112713"/>
              </a:xfrm>
              <a:custGeom>
                <a:avLst/>
                <a:gdLst>
                  <a:gd name="T0" fmla="*/ 129 w 129"/>
                  <a:gd name="T1" fmla="*/ 0 h 47"/>
                  <a:gd name="T2" fmla="*/ 0 w 129"/>
                  <a:gd name="T3" fmla="*/ 0 h 47"/>
                  <a:gd name="T4" fmla="*/ 17 w 129"/>
                  <a:gd name="T5" fmla="*/ 10 h 47"/>
                  <a:gd name="T6" fmla="*/ 100 w 129"/>
                  <a:gd name="T7" fmla="*/ 47 h 47"/>
                  <a:gd name="T8" fmla="*/ 111 w 129"/>
                  <a:gd name="T9" fmla="*/ 45 h 47"/>
                  <a:gd name="T10" fmla="*/ 114 w 129"/>
                  <a:gd name="T11" fmla="*/ 38 h 47"/>
                  <a:gd name="T12" fmla="*/ 129 w 129"/>
                  <a:gd name="T13" fmla="*/ 0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9" h="47">
                    <a:moveTo>
                      <a:pt x="129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6" y="3"/>
                      <a:pt x="11" y="7"/>
                      <a:pt x="17" y="10"/>
                    </a:cubicBezTo>
                    <a:cubicBezTo>
                      <a:pt x="58" y="35"/>
                      <a:pt x="83" y="47"/>
                      <a:pt x="100" y="47"/>
                    </a:cubicBezTo>
                    <a:cubicBezTo>
                      <a:pt x="104" y="47"/>
                      <a:pt x="108" y="46"/>
                      <a:pt x="111" y="45"/>
                    </a:cubicBezTo>
                    <a:cubicBezTo>
                      <a:pt x="112" y="43"/>
                      <a:pt x="113" y="41"/>
                      <a:pt x="114" y="38"/>
                    </a:cubicBezTo>
                    <a:cubicBezTo>
                      <a:pt x="119" y="28"/>
                      <a:pt x="124" y="14"/>
                      <a:pt x="129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2" name="Freeform 8">
                <a:extLst>
                  <a:ext uri="{FF2B5EF4-FFF2-40B4-BE49-F238E27FC236}">
                    <a16:creationId xmlns:a16="http://schemas.microsoft.com/office/drawing/2014/main" id="{B326C8E8-F447-4F7E-A837-6DBD85710A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610763" y="-2170113"/>
                <a:ext cx="1268413" cy="204788"/>
              </a:xfrm>
              <a:custGeom>
                <a:avLst/>
                <a:gdLst>
                  <a:gd name="T0" fmla="*/ 512 w 533"/>
                  <a:gd name="T1" fmla="*/ 0 h 86"/>
                  <a:gd name="T2" fmla="*/ 0 w 533"/>
                  <a:gd name="T3" fmla="*/ 0 h 86"/>
                  <a:gd name="T4" fmla="*/ 27 w 533"/>
                  <a:gd name="T5" fmla="*/ 6 h 86"/>
                  <a:gd name="T6" fmla="*/ 428 w 533"/>
                  <a:gd name="T7" fmla="*/ 72 h 86"/>
                  <a:gd name="T8" fmla="*/ 533 w 533"/>
                  <a:gd name="T9" fmla="*/ 86 h 86"/>
                  <a:gd name="T10" fmla="*/ 531 w 533"/>
                  <a:gd name="T11" fmla="*/ 79 h 86"/>
                  <a:gd name="T12" fmla="*/ 513 w 533"/>
                  <a:gd name="T13" fmla="*/ 6 h 86"/>
                  <a:gd name="T14" fmla="*/ 512 w 533"/>
                  <a:gd name="T15" fmla="*/ 0 h 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33" h="86">
                    <a:moveTo>
                      <a:pt x="51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9" y="2"/>
                      <a:pt x="17" y="4"/>
                      <a:pt x="27" y="6"/>
                    </a:cubicBezTo>
                    <a:cubicBezTo>
                      <a:pt x="132" y="28"/>
                      <a:pt x="323" y="57"/>
                      <a:pt x="428" y="72"/>
                    </a:cubicBezTo>
                    <a:cubicBezTo>
                      <a:pt x="483" y="80"/>
                      <a:pt x="514" y="85"/>
                      <a:pt x="533" y="86"/>
                    </a:cubicBezTo>
                    <a:cubicBezTo>
                      <a:pt x="532" y="83"/>
                      <a:pt x="532" y="81"/>
                      <a:pt x="531" y="79"/>
                    </a:cubicBezTo>
                    <a:cubicBezTo>
                      <a:pt x="526" y="65"/>
                      <a:pt x="524" y="54"/>
                      <a:pt x="513" y="6"/>
                    </a:cubicBezTo>
                    <a:cubicBezTo>
                      <a:pt x="513" y="4"/>
                      <a:pt x="513" y="2"/>
                      <a:pt x="51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9">
                <a:extLst>
                  <a:ext uri="{FF2B5EF4-FFF2-40B4-BE49-F238E27FC236}">
                    <a16:creationId xmlns:a16="http://schemas.microsoft.com/office/drawing/2014/main" id="{D038E1B3-C698-4B17-A0F9-18261B40F18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877213" y="4152900"/>
                <a:ext cx="1339850" cy="534988"/>
              </a:xfrm>
              <a:custGeom>
                <a:avLst/>
                <a:gdLst>
                  <a:gd name="T0" fmla="*/ 397 w 563"/>
                  <a:gd name="T1" fmla="*/ 0 h 225"/>
                  <a:gd name="T2" fmla="*/ 272 w 563"/>
                  <a:gd name="T3" fmla="*/ 53 h 225"/>
                  <a:gd name="T4" fmla="*/ 0 w 563"/>
                  <a:gd name="T5" fmla="*/ 225 h 225"/>
                  <a:gd name="T6" fmla="*/ 563 w 563"/>
                  <a:gd name="T7" fmla="*/ 225 h 225"/>
                  <a:gd name="T8" fmla="*/ 468 w 563"/>
                  <a:gd name="T9" fmla="*/ 53 h 225"/>
                  <a:gd name="T10" fmla="*/ 397 w 563"/>
                  <a:gd name="T11" fmla="*/ 0 h 2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3" h="225">
                    <a:moveTo>
                      <a:pt x="397" y="0"/>
                    </a:moveTo>
                    <a:cubicBezTo>
                      <a:pt x="369" y="0"/>
                      <a:pt x="333" y="18"/>
                      <a:pt x="272" y="53"/>
                    </a:cubicBezTo>
                    <a:cubicBezTo>
                      <a:pt x="201" y="95"/>
                      <a:pt x="96" y="161"/>
                      <a:pt x="0" y="225"/>
                    </a:cubicBezTo>
                    <a:cubicBezTo>
                      <a:pt x="563" y="225"/>
                      <a:pt x="563" y="225"/>
                      <a:pt x="563" y="225"/>
                    </a:cubicBezTo>
                    <a:cubicBezTo>
                      <a:pt x="534" y="161"/>
                      <a:pt x="497" y="95"/>
                      <a:pt x="468" y="53"/>
                    </a:cubicBezTo>
                    <a:cubicBezTo>
                      <a:pt x="443" y="18"/>
                      <a:pt x="424" y="0"/>
                      <a:pt x="39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10">
                <a:extLst>
                  <a:ext uri="{FF2B5EF4-FFF2-40B4-BE49-F238E27FC236}">
                    <a16:creationId xmlns:a16="http://schemas.microsoft.com/office/drawing/2014/main" id="{C0162EFC-2685-4B9E-BC46-38D3D576ED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006175" y="-2170113"/>
                <a:ext cx="1962150" cy="450850"/>
              </a:xfrm>
              <a:custGeom>
                <a:avLst/>
                <a:gdLst>
                  <a:gd name="T0" fmla="*/ 771 w 824"/>
                  <a:gd name="T1" fmla="*/ 0 h 189"/>
                  <a:gd name="T2" fmla="*/ 115 w 824"/>
                  <a:gd name="T3" fmla="*/ 0 h 189"/>
                  <a:gd name="T4" fmla="*/ 89 w 824"/>
                  <a:gd name="T5" fmla="*/ 14 h 189"/>
                  <a:gd name="T6" fmla="*/ 0 w 824"/>
                  <a:gd name="T7" fmla="*/ 64 h 189"/>
                  <a:gd name="T8" fmla="*/ 7 w 824"/>
                  <a:gd name="T9" fmla="*/ 85 h 189"/>
                  <a:gd name="T10" fmla="*/ 35 w 824"/>
                  <a:gd name="T11" fmla="*/ 117 h 189"/>
                  <a:gd name="T12" fmla="*/ 118 w 824"/>
                  <a:gd name="T13" fmla="*/ 179 h 189"/>
                  <a:gd name="T14" fmla="*/ 165 w 824"/>
                  <a:gd name="T15" fmla="*/ 189 h 189"/>
                  <a:gd name="T16" fmla="*/ 295 w 824"/>
                  <a:gd name="T17" fmla="*/ 173 h 189"/>
                  <a:gd name="T18" fmla="*/ 745 w 824"/>
                  <a:gd name="T19" fmla="*/ 93 h 189"/>
                  <a:gd name="T20" fmla="*/ 824 w 824"/>
                  <a:gd name="T21" fmla="*/ 71 h 189"/>
                  <a:gd name="T22" fmla="*/ 803 w 824"/>
                  <a:gd name="T23" fmla="*/ 36 h 189"/>
                  <a:gd name="T24" fmla="*/ 771 w 824"/>
                  <a:gd name="T25" fmla="*/ 0 h 1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824" h="189">
                    <a:moveTo>
                      <a:pt x="771" y="0"/>
                    </a:moveTo>
                    <a:cubicBezTo>
                      <a:pt x="115" y="0"/>
                      <a:pt x="115" y="0"/>
                      <a:pt x="115" y="0"/>
                    </a:cubicBezTo>
                    <a:cubicBezTo>
                      <a:pt x="106" y="5"/>
                      <a:pt x="97" y="10"/>
                      <a:pt x="89" y="14"/>
                    </a:cubicBezTo>
                    <a:cubicBezTo>
                      <a:pt x="43" y="40"/>
                      <a:pt x="16" y="54"/>
                      <a:pt x="0" y="64"/>
                    </a:cubicBezTo>
                    <a:cubicBezTo>
                      <a:pt x="1" y="71"/>
                      <a:pt x="4" y="79"/>
                      <a:pt x="7" y="85"/>
                    </a:cubicBezTo>
                    <a:cubicBezTo>
                      <a:pt x="12" y="94"/>
                      <a:pt x="16" y="99"/>
                      <a:pt x="35" y="117"/>
                    </a:cubicBezTo>
                    <a:cubicBezTo>
                      <a:pt x="54" y="135"/>
                      <a:pt x="88" y="165"/>
                      <a:pt x="118" y="179"/>
                    </a:cubicBezTo>
                    <a:cubicBezTo>
                      <a:pt x="131" y="186"/>
                      <a:pt x="144" y="189"/>
                      <a:pt x="165" y="189"/>
                    </a:cubicBezTo>
                    <a:cubicBezTo>
                      <a:pt x="190" y="189"/>
                      <a:pt x="228" y="184"/>
                      <a:pt x="295" y="173"/>
                    </a:cubicBezTo>
                    <a:cubicBezTo>
                      <a:pt x="416" y="154"/>
                      <a:pt x="631" y="118"/>
                      <a:pt x="745" y="93"/>
                    </a:cubicBezTo>
                    <a:cubicBezTo>
                      <a:pt x="782" y="85"/>
                      <a:pt x="807" y="78"/>
                      <a:pt x="824" y="71"/>
                    </a:cubicBezTo>
                    <a:cubicBezTo>
                      <a:pt x="822" y="62"/>
                      <a:pt x="815" y="51"/>
                      <a:pt x="803" y="36"/>
                    </a:cubicBezTo>
                    <a:cubicBezTo>
                      <a:pt x="795" y="26"/>
                      <a:pt x="784" y="13"/>
                      <a:pt x="77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11">
                <a:extLst>
                  <a:ext uri="{FF2B5EF4-FFF2-40B4-BE49-F238E27FC236}">
                    <a16:creationId xmlns:a16="http://schemas.microsoft.com/office/drawing/2014/main" id="{2B3CA333-28B7-49DD-A3CF-DFDBF80690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074688" y="-2170113"/>
                <a:ext cx="252413" cy="180975"/>
              </a:xfrm>
              <a:custGeom>
                <a:avLst/>
                <a:gdLst>
                  <a:gd name="T0" fmla="*/ 106 w 106"/>
                  <a:gd name="T1" fmla="*/ 0 h 76"/>
                  <a:gd name="T2" fmla="*/ 0 w 106"/>
                  <a:gd name="T3" fmla="*/ 0 h 76"/>
                  <a:gd name="T4" fmla="*/ 78 w 106"/>
                  <a:gd name="T5" fmla="*/ 65 h 76"/>
                  <a:gd name="T6" fmla="*/ 103 w 106"/>
                  <a:gd name="T7" fmla="*/ 76 h 76"/>
                  <a:gd name="T8" fmla="*/ 106 w 106"/>
                  <a:gd name="T9" fmla="*/ 0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6" h="76">
                    <a:moveTo>
                      <a:pt x="106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51" y="47"/>
                      <a:pt x="64" y="56"/>
                      <a:pt x="78" y="65"/>
                    </a:cubicBezTo>
                    <a:cubicBezTo>
                      <a:pt x="86" y="70"/>
                      <a:pt x="95" y="74"/>
                      <a:pt x="103" y="76"/>
                    </a:cubicBezTo>
                    <a:cubicBezTo>
                      <a:pt x="104" y="60"/>
                      <a:pt x="105" y="36"/>
                      <a:pt x="106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2">
                <a:extLst>
                  <a:ext uri="{FF2B5EF4-FFF2-40B4-BE49-F238E27FC236}">
                    <a16:creationId xmlns:a16="http://schemas.microsoft.com/office/drawing/2014/main" id="{A877A56B-A406-494E-8101-F8F5279AE6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895888" y="3790950"/>
                <a:ext cx="1685925" cy="896938"/>
              </a:xfrm>
              <a:custGeom>
                <a:avLst/>
                <a:gdLst>
                  <a:gd name="T0" fmla="*/ 637 w 708"/>
                  <a:gd name="T1" fmla="*/ 0 h 377"/>
                  <a:gd name="T2" fmla="*/ 507 w 708"/>
                  <a:gd name="T3" fmla="*/ 58 h 377"/>
                  <a:gd name="T4" fmla="*/ 13 w 708"/>
                  <a:gd name="T5" fmla="*/ 368 h 377"/>
                  <a:gd name="T6" fmla="*/ 0 w 708"/>
                  <a:gd name="T7" fmla="*/ 377 h 377"/>
                  <a:gd name="T8" fmla="*/ 703 w 708"/>
                  <a:gd name="T9" fmla="*/ 377 h 377"/>
                  <a:gd name="T10" fmla="*/ 705 w 708"/>
                  <a:gd name="T11" fmla="*/ 353 h 377"/>
                  <a:gd name="T12" fmla="*/ 680 w 708"/>
                  <a:gd name="T13" fmla="*/ 54 h 377"/>
                  <a:gd name="T14" fmla="*/ 637 w 708"/>
                  <a:gd name="T15" fmla="*/ 0 h 3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08" h="377">
                    <a:moveTo>
                      <a:pt x="637" y="0"/>
                    </a:moveTo>
                    <a:cubicBezTo>
                      <a:pt x="613" y="0"/>
                      <a:pt x="574" y="19"/>
                      <a:pt x="507" y="58"/>
                    </a:cubicBezTo>
                    <a:cubicBezTo>
                      <a:pt x="374" y="134"/>
                      <a:pt x="133" y="285"/>
                      <a:pt x="13" y="368"/>
                    </a:cubicBezTo>
                    <a:cubicBezTo>
                      <a:pt x="8" y="371"/>
                      <a:pt x="4" y="374"/>
                      <a:pt x="0" y="377"/>
                    </a:cubicBezTo>
                    <a:cubicBezTo>
                      <a:pt x="703" y="377"/>
                      <a:pt x="703" y="377"/>
                      <a:pt x="703" y="377"/>
                    </a:cubicBezTo>
                    <a:cubicBezTo>
                      <a:pt x="704" y="370"/>
                      <a:pt x="704" y="362"/>
                      <a:pt x="705" y="353"/>
                    </a:cubicBezTo>
                    <a:cubicBezTo>
                      <a:pt x="708" y="274"/>
                      <a:pt x="697" y="127"/>
                      <a:pt x="680" y="54"/>
                    </a:cubicBezTo>
                    <a:cubicBezTo>
                      <a:pt x="671" y="18"/>
                      <a:pt x="661" y="0"/>
                      <a:pt x="63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8" name="Freeform 13">
                <a:extLst>
                  <a:ext uri="{FF2B5EF4-FFF2-40B4-BE49-F238E27FC236}">
                    <a16:creationId xmlns:a16="http://schemas.microsoft.com/office/drawing/2014/main" id="{67439C30-2051-4F80-971F-F6EC37B7CDD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002125" y="3414713"/>
                <a:ext cx="2246313" cy="1273175"/>
              </a:xfrm>
              <a:custGeom>
                <a:avLst/>
                <a:gdLst>
                  <a:gd name="T0" fmla="*/ 536 w 944"/>
                  <a:gd name="T1" fmla="*/ 0 h 535"/>
                  <a:gd name="T2" fmla="*/ 374 w 944"/>
                  <a:gd name="T3" fmla="*/ 81 h 535"/>
                  <a:gd name="T4" fmla="*/ 55 w 944"/>
                  <a:gd name="T5" fmla="*/ 388 h 535"/>
                  <a:gd name="T6" fmla="*/ 17 w 944"/>
                  <a:gd name="T7" fmla="*/ 430 h 535"/>
                  <a:gd name="T8" fmla="*/ 15 w 944"/>
                  <a:gd name="T9" fmla="*/ 487 h 535"/>
                  <a:gd name="T10" fmla="*/ 65 w 944"/>
                  <a:gd name="T11" fmla="*/ 535 h 535"/>
                  <a:gd name="T12" fmla="*/ 279 w 944"/>
                  <a:gd name="T13" fmla="*/ 535 h 535"/>
                  <a:gd name="T14" fmla="*/ 345 w 944"/>
                  <a:gd name="T15" fmla="*/ 496 h 535"/>
                  <a:gd name="T16" fmla="*/ 859 w 944"/>
                  <a:gd name="T17" fmla="*/ 174 h 535"/>
                  <a:gd name="T18" fmla="*/ 941 w 944"/>
                  <a:gd name="T19" fmla="*/ 114 h 535"/>
                  <a:gd name="T20" fmla="*/ 899 w 944"/>
                  <a:gd name="T21" fmla="*/ 75 h 535"/>
                  <a:gd name="T22" fmla="*/ 585 w 944"/>
                  <a:gd name="T23" fmla="*/ 3 h 535"/>
                  <a:gd name="T24" fmla="*/ 536 w 944"/>
                  <a:gd name="T25" fmla="*/ 0 h 5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944" h="535">
                    <a:moveTo>
                      <a:pt x="536" y="0"/>
                    </a:moveTo>
                    <a:cubicBezTo>
                      <a:pt x="478" y="0"/>
                      <a:pt x="445" y="19"/>
                      <a:pt x="374" y="81"/>
                    </a:cubicBezTo>
                    <a:cubicBezTo>
                      <a:pt x="285" y="159"/>
                      <a:pt x="135" y="306"/>
                      <a:pt x="55" y="388"/>
                    </a:cubicBezTo>
                    <a:cubicBezTo>
                      <a:pt x="40" y="405"/>
                      <a:pt x="27" y="418"/>
                      <a:pt x="17" y="430"/>
                    </a:cubicBezTo>
                    <a:cubicBezTo>
                      <a:pt x="0" y="455"/>
                      <a:pt x="2" y="469"/>
                      <a:pt x="15" y="487"/>
                    </a:cubicBezTo>
                    <a:cubicBezTo>
                      <a:pt x="26" y="502"/>
                      <a:pt x="44" y="519"/>
                      <a:pt x="65" y="535"/>
                    </a:cubicBezTo>
                    <a:cubicBezTo>
                      <a:pt x="279" y="535"/>
                      <a:pt x="279" y="535"/>
                      <a:pt x="279" y="535"/>
                    </a:cubicBezTo>
                    <a:cubicBezTo>
                      <a:pt x="298" y="524"/>
                      <a:pt x="319" y="511"/>
                      <a:pt x="345" y="496"/>
                    </a:cubicBezTo>
                    <a:cubicBezTo>
                      <a:pt x="483" y="414"/>
                      <a:pt x="730" y="260"/>
                      <a:pt x="859" y="174"/>
                    </a:cubicBezTo>
                    <a:cubicBezTo>
                      <a:pt x="896" y="148"/>
                      <a:pt x="923" y="129"/>
                      <a:pt x="941" y="114"/>
                    </a:cubicBezTo>
                    <a:cubicBezTo>
                      <a:pt x="944" y="98"/>
                      <a:pt x="929" y="88"/>
                      <a:pt x="899" y="75"/>
                    </a:cubicBezTo>
                    <a:cubicBezTo>
                      <a:pt x="833" y="46"/>
                      <a:pt x="678" y="13"/>
                      <a:pt x="585" y="3"/>
                    </a:cubicBezTo>
                    <a:cubicBezTo>
                      <a:pt x="566" y="1"/>
                      <a:pt x="550" y="0"/>
                      <a:pt x="536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2" name="Freeform 14">
                <a:extLst>
                  <a:ext uri="{FF2B5EF4-FFF2-40B4-BE49-F238E27FC236}">
                    <a16:creationId xmlns:a16="http://schemas.microsoft.com/office/drawing/2014/main" id="{F585469A-0FBA-49AA-973D-79539E27C53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32175" y="-2170113"/>
                <a:ext cx="2538413" cy="593725"/>
              </a:xfrm>
              <a:custGeom>
                <a:avLst/>
                <a:gdLst>
                  <a:gd name="T0" fmla="*/ 983 w 1066"/>
                  <a:gd name="T1" fmla="*/ 0 h 249"/>
                  <a:gd name="T2" fmla="*/ 10 w 1066"/>
                  <a:gd name="T3" fmla="*/ 0 h 249"/>
                  <a:gd name="T4" fmla="*/ 20 w 1066"/>
                  <a:gd name="T5" fmla="*/ 90 h 249"/>
                  <a:gd name="T6" fmla="*/ 106 w 1066"/>
                  <a:gd name="T7" fmla="*/ 210 h 249"/>
                  <a:gd name="T8" fmla="*/ 242 w 1066"/>
                  <a:gd name="T9" fmla="*/ 249 h 249"/>
                  <a:gd name="T10" fmla="*/ 277 w 1066"/>
                  <a:gd name="T11" fmla="*/ 249 h 249"/>
                  <a:gd name="T12" fmla="*/ 565 w 1066"/>
                  <a:gd name="T13" fmla="*/ 242 h 249"/>
                  <a:gd name="T14" fmla="*/ 756 w 1066"/>
                  <a:gd name="T15" fmla="*/ 225 h 249"/>
                  <a:gd name="T16" fmla="*/ 1008 w 1066"/>
                  <a:gd name="T17" fmla="*/ 178 h 249"/>
                  <a:gd name="T18" fmla="*/ 1065 w 1066"/>
                  <a:gd name="T19" fmla="*/ 163 h 249"/>
                  <a:gd name="T20" fmla="*/ 1057 w 1066"/>
                  <a:gd name="T21" fmla="*/ 107 h 249"/>
                  <a:gd name="T22" fmla="*/ 996 w 1066"/>
                  <a:gd name="T23" fmla="*/ 16 h 249"/>
                  <a:gd name="T24" fmla="*/ 983 w 1066"/>
                  <a:gd name="T25" fmla="*/ 0 h 2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066" h="249">
                    <a:moveTo>
                      <a:pt x="983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0" y="42"/>
                      <a:pt x="4" y="60"/>
                      <a:pt x="20" y="90"/>
                    </a:cubicBezTo>
                    <a:cubicBezTo>
                      <a:pt x="40" y="126"/>
                      <a:pt x="77" y="180"/>
                      <a:pt x="106" y="210"/>
                    </a:cubicBezTo>
                    <a:cubicBezTo>
                      <a:pt x="135" y="241"/>
                      <a:pt x="157" y="247"/>
                      <a:pt x="242" y="249"/>
                    </a:cubicBezTo>
                    <a:cubicBezTo>
                      <a:pt x="253" y="249"/>
                      <a:pt x="265" y="249"/>
                      <a:pt x="277" y="249"/>
                    </a:cubicBezTo>
                    <a:cubicBezTo>
                      <a:pt x="364" y="249"/>
                      <a:pt x="487" y="245"/>
                      <a:pt x="565" y="242"/>
                    </a:cubicBezTo>
                    <a:cubicBezTo>
                      <a:pt x="654" y="239"/>
                      <a:pt x="684" y="237"/>
                      <a:pt x="756" y="225"/>
                    </a:cubicBezTo>
                    <a:cubicBezTo>
                      <a:pt x="829" y="213"/>
                      <a:pt x="944" y="192"/>
                      <a:pt x="1008" y="178"/>
                    </a:cubicBezTo>
                    <a:cubicBezTo>
                      <a:pt x="1035" y="172"/>
                      <a:pt x="1053" y="167"/>
                      <a:pt x="1065" y="163"/>
                    </a:cubicBezTo>
                    <a:cubicBezTo>
                      <a:pt x="1066" y="146"/>
                      <a:pt x="1063" y="125"/>
                      <a:pt x="1057" y="107"/>
                    </a:cubicBezTo>
                    <a:cubicBezTo>
                      <a:pt x="1051" y="86"/>
                      <a:pt x="1042" y="72"/>
                      <a:pt x="996" y="16"/>
                    </a:cubicBezTo>
                    <a:cubicBezTo>
                      <a:pt x="992" y="11"/>
                      <a:pt x="988" y="5"/>
                      <a:pt x="98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5" name="Freeform 15">
                <a:extLst>
                  <a:ext uri="{FF2B5EF4-FFF2-40B4-BE49-F238E27FC236}">
                    <a16:creationId xmlns:a16="http://schemas.microsoft.com/office/drawing/2014/main" id="{EDD26AF3-05E7-4352-847A-4DC634DA7C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51663" y="3311525"/>
                <a:ext cx="2205038" cy="1376363"/>
              </a:xfrm>
              <a:custGeom>
                <a:avLst/>
                <a:gdLst>
                  <a:gd name="T0" fmla="*/ 685 w 926"/>
                  <a:gd name="T1" fmla="*/ 0 h 578"/>
                  <a:gd name="T2" fmla="*/ 449 w 926"/>
                  <a:gd name="T3" fmla="*/ 4 h 578"/>
                  <a:gd name="T4" fmla="*/ 287 w 926"/>
                  <a:gd name="T5" fmla="*/ 17 h 578"/>
                  <a:gd name="T6" fmla="*/ 105 w 926"/>
                  <a:gd name="T7" fmla="*/ 53 h 578"/>
                  <a:gd name="T8" fmla="*/ 29 w 926"/>
                  <a:gd name="T9" fmla="*/ 81 h 578"/>
                  <a:gd name="T10" fmla="*/ 10 w 926"/>
                  <a:gd name="T11" fmla="*/ 97 h 578"/>
                  <a:gd name="T12" fmla="*/ 5 w 926"/>
                  <a:gd name="T13" fmla="*/ 213 h 578"/>
                  <a:gd name="T14" fmla="*/ 31 w 926"/>
                  <a:gd name="T15" fmla="*/ 524 h 578"/>
                  <a:gd name="T16" fmla="*/ 37 w 926"/>
                  <a:gd name="T17" fmla="*/ 578 h 578"/>
                  <a:gd name="T18" fmla="*/ 433 w 926"/>
                  <a:gd name="T19" fmla="*/ 578 h 578"/>
                  <a:gd name="T20" fmla="*/ 789 w 926"/>
                  <a:gd name="T21" fmla="*/ 345 h 578"/>
                  <a:gd name="T22" fmla="*/ 926 w 926"/>
                  <a:gd name="T23" fmla="*/ 253 h 578"/>
                  <a:gd name="T24" fmla="*/ 923 w 926"/>
                  <a:gd name="T25" fmla="*/ 249 h 578"/>
                  <a:gd name="T26" fmla="*/ 910 w 926"/>
                  <a:gd name="T27" fmla="*/ 194 h 578"/>
                  <a:gd name="T28" fmla="*/ 868 w 926"/>
                  <a:gd name="T29" fmla="*/ 48 h 578"/>
                  <a:gd name="T30" fmla="*/ 752 w 926"/>
                  <a:gd name="T31" fmla="*/ 0 h 578"/>
                  <a:gd name="T32" fmla="*/ 685 w 926"/>
                  <a:gd name="T33" fmla="*/ 0 h 5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926" h="578">
                    <a:moveTo>
                      <a:pt x="685" y="0"/>
                    </a:moveTo>
                    <a:cubicBezTo>
                      <a:pt x="608" y="0"/>
                      <a:pt x="512" y="2"/>
                      <a:pt x="449" y="4"/>
                    </a:cubicBezTo>
                    <a:cubicBezTo>
                      <a:pt x="366" y="6"/>
                      <a:pt x="340" y="8"/>
                      <a:pt x="287" y="17"/>
                    </a:cubicBezTo>
                    <a:cubicBezTo>
                      <a:pt x="233" y="26"/>
                      <a:pt x="152" y="42"/>
                      <a:pt x="105" y="53"/>
                    </a:cubicBezTo>
                    <a:cubicBezTo>
                      <a:pt x="58" y="64"/>
                      <a:pt x="45" y="70"/>
                      <a:pt x="29" y="81"/>
                    </a:cubicBezTo>
                    <a:cubicBezTo>
                      <a:pt x="23" y="85"/>
                      <a:pt x="16" y="91"/>
                      <a:pt x="10" y="97"/>
                    </a:cubicBezTo>
                    <a:cubicBezTo>
                      <a:pt x="1" y="114"/>
                      <a:pt x="0" y="135"/>
                      <a:pt x="5" y="213"/>
                    </a:cubicBezTo>
                    <a:cubicBezTo>
                      <a:pt x="10" y="295"/>
                      <a:pt x="23" y="442"/>
                      <a:pt x="31" y="524"/>
                    </a:cubicBezTo>
                    <a:cubicBezTo>
                      <a:pt x="33" y="546"/>
                      <a:pt x="35" y="564"/>
                      <a:pt x="37" y="578"/>
                    </a:cubicBezTo>
                    <a:cubicBezTo>
                      <a:pt x="433" y="578"/>
                      <a:pt x="433" y="578"/>
                      <a:pt x="433" y="578"/>
                    </a:cubicBezTo>
                    <a:cubicBezTo>
                      <a:pt x="554" y="500"/>
                      <a:pt x="698" y="405"/>
                      <a:pt x="789" y="345"/>
                    </a:cubicBezTo>
                    <a:cubicBezTo>
                      <a:pt x="866" y="294"/>
                      <a:pt x="905" y="268"/>
                      <a:pt x="926" y="253"/>
                    </a:cubicBezTo>
                    <a:cubicBezTo>
                      <a:pt x="925" y="252"/>
                      <a:pt x="924" y="251"/>
                      <a:pt x="923" y="249"/>
                    </a:cubicBezTo>
                    <a:cubicBezTo>
                      <a:pt x="920" y="243"/>
                      <a:pt x="918" y="234"/>
                      <a:pt x="910" y="194"/>
                    </a:cubicBezTo>
                    <a:cubicBezTo>
                      <a:pt x="901" y="155"/>
                      <a:pt x="885" y="86"/>
                      <a:pt x="868" y="48"/>
                    </a:cubicBezTo>
                    <a:cubicBezTo>
                      <a:pt x="850" y="10"/>
                      <a:pt x="832" y="3"/>
                      <a:pt x="752" y="0"/>
                    </a:cubicBezTo>
                    <a:cubicBezTo>
                      <a:pt x="733" y="0"/>
                      <a:pt x="710" y="0"/>
                      <a:pt x="68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6" name="Freeform 16">
                <a:extLst>
                  <a:ext uri="{FF2B5EF4-FFF2-40B4-BE49-F238E27FC236}">
                    <a16:creationId xmlns:a16="http://schemas.microsoft.com/office/drawing/2014/main" id="{85F0BEA9-B708-4393-86AF-95B3033C17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97013" y="-2170113"/>
                <a:ext cx="1811338" cy="223838"/>
              </a:xfrm>
              <a:custGeom>
                <a:avLst/>
                <a:gdLst>
                  <a:gd name="T0" fmla="*/ 761 w 761"/>
                  <a:gd name="T1" fmla="*/ 0 h 94"/>
                  <a:gd name="T2" fmla="*/ 0 w 761"/>
                  <a:gd name="T3" fmla="*/ 0 h 94"/>
                  <a:gd name="T4" fmla="*/ 1 w 761"/>
                  <a:gd name="T5" fmla="*/ 7 h 94"/>
                  <a:gd name="T6" fmla="*/ 120 w 761"/>
                  <a:gd name="T7" fmla="*/ 92 h 94"/>
                  <a:gd name="T8" fmla="*/ 231 w 761"/>
                  <a:gd name="T9" fmla="*/ 94 h 94"/>
                  <a:gd name="T10" fmla="*/ 477 w 761"/>
                  <a:gd name="T11" fmla="*/ 89 h 94"/>
                  <a:gd name="T12" fmla="*/ 629 w 761"/>
                  <a:gd name="T13" fmla="*/ 78 h 94"/>
                  <a:gd name="T14" fmla="*/ 730 w 761"/>
                  <a:gd name="T15" fmla="*/ 47 h 94"/>
                  <a:gd name="T16" fmla="*/ 744 w 761"/>
                  <a:gd name="T17" fmla="*/ 40 h 94"/>
                  <a:gd name="T18" fmla="*/ 761 w 761"/>
                  <a:gd name="T19" fmla="*/ 0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761" h="94">
                    <a:moveTo>
                      <a:pt x="76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2"/>
                      <a:pt x="0" y="5"/>
                      <a:pt x="1" y="7"/>
                    </a:cubicBezTo>
                    <a:cubicBezTo>
                      <a:pt x="10" y="74"/>
                      <a:pt x="27" y="87"/>
                      <a:pt x="120" y="92"/>
                    </a:cubicBezTo>
                    <a:cubicBezTo>
                      <a:pt x="150" y="93"/>
                      <a:pt x="189" y="94"/>
                      <a:pt x="231" y="94"/>
                    </a:cubicBezTo>
                    <a:cubicBezTo>
                      <a:pt x="316" y="94"/>
                      <a:pt x="413" y="91"/>
                      <a:pt x="477" y="89"/>
                    </a:cubicBezTo>
                    <a:cubicBezTo>
                      <a:pt x="573" y="87"/>
                      <a:pt x="597" y="85"/>
                      <a:pt x="629" y="78"/>
                    </a:cubicBezTo>
                    <a:cubicBezTo>
                      <a:pt x="662" y="72"/>
                      <a:pt x="704" y="60"/>
                      <a:pt x="730" y="47"/>
                    </a:cubicBezTo>
                    <a:cubicBezTo>
                      <a:pt x="735" y="45"/>
                      <a:pt x="740" y="43"/>
                      <a:pt x="744" y="40"/>
                    </a:cubicBezTo>
                    <a:cubicBezTo>
                      <a:pt x="749" y="30"/>
                      <a:pt x="754" y="17"/>
                      <a:pt x="76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7" name="Freeform 17">
                <a:extLst>
                  <a:ext uri="{FF2B5EF4-FFF2-40B4-BE49-F238E27FC236}">
                    <a16:creationId xmlns:a16="http://schemas.microsoft.com/office/drawing/2014/main" id="{1D6D3FDD-561A-49AC-87A9-77EB3DD377E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70025" y="3638550"/>
                <a:ext cx="2305050" cy="1049338"/>
              </a:xfrm>
              <a:custGeom>
                <a:avLst/>
                <a:gdLst>
                  <a:gd name="T0" fmla="*/ 43 w 968"/>
                  <a:gd name="T1" fmla="*/ 0 h 441"/>
                  <a:gd name="T2" fmla="*/ 21 w 968"/>
                  <a:gd name="T3" fmla="*/ 4 h 441"/>
                  <a:gd name="T4" fmla="*/ 12 w 968"/>
                  <a:gd name="T5" fmla="*/ 48 h 441"/>
                  <a:gd name="T6" fmla="*/ 7 w 968"/>
                  <a:gd name="T7" fmla="*/ 94 h 441"/>
                  <a:gd name="T8" fmla="*/ 7 w 968"/>
                  <a:gd name="T9" fmla="*/ 387 h 441"/>
                  <a:gd name="T10" fmla="*/ 12 w 968"/>
                  <a:gd name="T11" fmla="*/ 441 h 441"/>
                  <a:gd name="T12" fmla="*/ 958 w 968"/>
                  <a:gd name="T13" fmla="*/ 441 h 441"/>
                  <a:gd name="T14" fmla="*/ 966 w 968"/>
                  <a:gd name="T15" fmla="*/ 435 h 441"/>
                  <a:gd name="T16" fmla="*/ 968 w 968"/>
                  <a:gd name="T17" fmla="*/ 435 h 441"/>
                  <a:gd name="T18" fmla="*/ 782 w 968"/>
                  <a:gd name="T19" fmla="*/ 334 h 441"/>
                  <a:gd name="T20" fmla="*/ 185 w 968"/>
                  <a:gd name="T21" fmla="*/ 45 h 441"/>
                  <a:gd name="T22" fmla="*/ 43 w 968"/>
                  <a:gd name="T23" fmla="*/ 0 h 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68" h="441">
                    <a:moveTo>
                      <a:pt x="43" y="0"/>
                    </a:moveTo>
                    <a:cubicBezTo>
                      <a:pt x="35" y="0"/>
                      <a:pt x="27" y="1"/>
                      <a:pt x="21" y="4"/>
                    </a:cubicBezTo>
                    <a:cubicBezTo>
                      <a:pt x="17" y="15"/>
                      <a:pt x="14" y="30"/>
                      <a:pt x="12" y="48"/>
                    </a:cubicBezTo>
                    <a:cubicBezTo>
                      <a:pt x="10" y="62"/>
                      <a:pt x="8" y="77"/>
                      <a:pt x="7" y="94"/>
                    </a:cubicBezTo>
                    <a:cubicBezTo>
                      <a:pt x="0" y="179"/>
                      <a:pt x="1" y="298"/>
                      <a:pt x="7" y="387"/>
                    </a:cubicBezTo>
                    <a:cubicBezTo>
                      <a:pt x="8" y="407"/>
                      <a:pt x="10" y="425"/>
                      <a:pt x="12" y="441"/>
                    </a:cubicBezTo>
                    <a:cubicBezTo>
                      <a:pt x="958" y="441"/>
                      <a:pt x="958" y="441"/>
                      <a:pt x="958" y="441"/>
                    </a:cubicBezTo>
                    <a:cubicBezTo>
                      <a:pt x="960" y="439"/>
                      <a:pt x="963" y="437"/>
                      <a:pt x="966" y="435"/>
                    </a:cubicBezTo>
                    <a:cubicBezTo>
                      <a:pt x="967" y="435"/>
                      <a:pt x="968" y="435"/>
                      <a:pt x="968" y="435"/>
                    </a:cubicBezTo>
                    <a:cubicBezTo>
                      <a:pt x="957" y="422"/>
                      <a:pt x="918" y="402"/>
                      <a:pt x="782" y="334"/>
                    </a:cubicBezTo>
                    <a:cubicBezTo>
                      <a:pt x="626" y="255"/>
                      <a:pt x="342" y="114"/>
                      <a:pt x="185" y="45"/>
                    </a:cubicBezTo>
                    <a:cubicBezTo>
                      <a:pt x="116" y="15"/>
                      <a:pt x="72" y="0"/>
                      <a:pt x="4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9" name="Freeform 18">
                <a:extLst>
                  <a:ext uri="{FF2B5EF4-FFF2-40B4-BE49-F238E27FC236}">
                    <a16:creationId xmlns:a16="http://schemas.microsoft.com/office/drawing/2014/main" id="{84C32E98-A872-4DF1-B0A6-FB0BCE74547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84313" y="-1800225"/>
                <a:ext cx="1279525" cy="1462088"/>
              </a:xfrm>
              <a:custGeom>
                <a:avLst/>
                <a:gdLst>
                  <a:gd name="T0" fmla="*/ 281 w 537"/>
                  <a:gd name="T1" fmla="*/ 0 h 614"/>
                  <a:gd name="T2" fmla="*/ 93 w 537"/>
                  <a:gd name="T3" fmla="*/ 8 h 614"/>
                  <a:gd name="T4" fmla="*/ 17 w 537"/>
                  <a:gd name="T5" fmla="*/ 28 h 614"/>
                  <a:gd name="T6" fmla="*/ 4 w 537"/>
                  <a:gd name="T7" fmla="*/ 102 h 614"/>
                  <a:gd name="T8" fmla="*/ 1 w 537"/>
                  <a:gd name="T9" fmla="*/ 179 h 614"/>
                  <a:gd name="T10" fmla="*/ 1 w 537"/>
                  <a:gd name="T11" fmla="*/ 350 h 614"/>
                  <a:gd name="T12" fmla="*/ 4 w 537"/>
                  <a:gd name="T13" fmla="*/ 480 h 614"/>
                  <a:gd name="T14" fmla="*/ 27 w 537"/>
                  <a:gd name="T15" fmla="*/ 608 h 614"/>
                  <a:gd name="T16" fmla="*/ 64 w 537"/>
                  <a:gd name="T17" fmla="*/ 614 h 614"/>
                  <a:gd name="T18" fmla="*/ 97 w 537"/>
                  <a:gd name="T19" fmla="*/ 612 h 614"/>
                  <a:gd name="T20" fmla="*/ 179 w 537"/>
                  <a:gd name="T21" fmla="*/ 580 h 614"/>
                  <a:gd name="T22" fmla="*/ 356 w 537"/>
                  <a:gd name="T23" fmla="*/ 482 h 614"/>
                  <a:gd name="T24" fmla="*/ 389 w 537"/>
                  <a:gd name="T25" fmla="*/ 457 h 614"/>
                  <a:gd name="T26" fmla="*/ 421 w 537"/>
                  <a:gd name="T27" fmla="*/ 387 h 614"/>
                  <a:gd name="T28" fmla="*/ 519 w 537"/>
                  <a:gd name="T29" fmla="*/ 101 h 614"/>
                  <a:gd name="T30" fmla="*/ 437 w 537"/>
                  <a:gd name="T31" fmla="*/ 6 h 614"/>
                  <a:gd name="T32" fmla="*/ 281 w 537"/>
                  <a:gd name="T33" fmla="*/ 0 h 6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37" h="614">
                    <a:moveTo>
                      <a:pt x="281" y="0"/>
                    </a:moveTo>
                    <a:cubicBezTo>
                      <a:pt x="212" y="0"/>
                      <a:pt x="142" y="2"/>
                      <a:pt x="93" y="8"/>
                    </a:cubicBezTo>
                    <a:cubicBezTo>
                      <a:pt x="58" y="12"/>
                      <a:pt x="34" y="17"/>
                      <a:pt x="17" y="28"/>
                    </a:cubicBezTo>
                    <a:cubicBezTo>
                      <a:pt x="10" y="45"/>
                      <a:pt x="6" y="69"/>
                      <a:pt x="4" y="102"/>
                    </a:cubicBezTo>
                    <a:cubicBezTo>
                      <a:pt x="2" y="124"/>
                      <a:pt x="2" y="151"/>
                      <a:pt x="1" y="179"/>
                    </a:cubicBezTo>
                    <a:cubicBezTo>
                      <a:pt x="0" y="232"/>
                      <a:pt x="0" y="293"/>
                      <a:pt x="1" y="350"/>
                    </a:cubicBezTo>
                    <a:cubicBezTo>
                      <a:pt x="2" y="399"/>
                      <a:pt x="3" y="445"/>
                      <a:pt x="4" y="480"/>
                    </a:cubicBezTo>
                    <a:cubicBezTo>
                      <a:pt x="7" y="580"/>
                      <a:pt x="10" y="599"/>
                      <a:pt x="27" y="608"/>
                    </a:cubicBezTo>
                    <a:cubicBezTo>
                      <a:pt x="37" y="612"/>
                      <a:pt x="50" y="614"/>
                      <a:pt x="64" y="614"/>
                    </a:cubicBezTo>
                    <a:cubicBezTo>
                      <a:pt x="76" y="614"/>
                      <a:pt x="87" y="613"/>
                      <a:pt x="97" y="612"/>
                    </a:cubicBezTo>
                    <a:cubicBezTo>
                      <a:pt x="119" y="609"/>
                      <a:pt x="132" y="604"/>
                      <a:pt x="179" y="580"/>
                    </a:cubicBezTo>
                    <a:cubicBezTo>
                      <a:pt x="227" y="557"/>
                      <a:pt x="308" y="514"/>
                      <a:pt x="356" y="482"/>
                    </a:cubicBezTo>
                    <a:cubicBezTo>
                      <a:pt x="369" y="473"/>
                      <a:pt x="380" y="465"/>
                      <a:pt x="389" y="457"/>
                    </a:cubicBezTo>
                    <a:cubicBezTo>
                      <a:pt x="399" y="440"/>
                      <a:pt x="409" y="418"/>
                      <a:pt x="421" y="387"/>
                    </a:cubicBezTo>
                    <a:cubicBezTo>
                      <a:pt x="452" y="310"/>
                      <a:pt x="500" y="175"/>
                      <a:pt x="519" y="101"/>
                    </a:cubicBezTo>
                    <a:cubicBezTo>
                      <a:pt x="537" y="27"/>
                      <a:pt x="524" y="15"/>
                      <a:pt x="437" y="6"/>
                    </a:cubicBezTo>
                    <a:cubicBezTo>
                      <a:pt x="396" y="2"/>
                      <a:pt x="339" y="0"/>
                      <a:pt x="28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0" name="Freeform 19">
                <a:extLst>
                  <a:ext uri="{FF2B5EF4-FFF2-40B4-BE49-F238E27FC236}">
                    <a16:creationId xmlns:a16="http://schemas.microsoft.com/office/drawing/2014/main" id="{B1AF733E-2A83-4A34-91DB-02D1C2B6C7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239288" y="2287588"/>
                <a:ext cx="2447925" cy="1089025"/>
              </a:xfrm>
              <a:custGeom>
                <a:avLst/>
                <a:gdLst>
                  <a:gd name="T0" fmla="*/ 0 w 1028"/>
                  <a:gd name="T1" fmla="*/ 0 h 457"/>
                  <a:gd name="T2" fmla="*/ 0 w 1028"/>
                  <a:gd name="T3" fmla="*/ 0 h 457"/>
                  <a:gd name="T4" fmla="*/ 5 w 1028"/>
                  <a:gd name="T5" fmla="*/ 11 h 457"/>
                  <a:gd name="T6" fmla="*/ 167 w 1028"/>
                  <a:gd name="T7" fmla="*/ 118 h 457"/>
                  <a:gd name="T8" fmla="*/ 659 w 1028"/>
                  <a:gd name="T9" fmla="*/ 398 h 457"/>
                  <a:gd name="T10" fmla="*/ 809 w 1028"/>
                  <a:gd name="T11" fmla="*/ 457 h 457"/>
                  <a:gd name="T12" fmla="*/ 874 w 1028"/>
                  <a:gd name="T13" fmla="*/ 427 h 457"/>
                  <a:gd name="T14" fmla="*/ 944 w 1028"/>
                  <a:gd name="T15" fmla="*/ 354 h 457"/>
                  <a:gd name="T16" fmla="*/ 1002 w 1028"/>
                  <a:gd name="T17" fmla="*/ 264 h 457"/>
                  <a:gd name="T18" fmla="*/ 840 w 1028"/>
                  <a:gd name="T19" fmla="*/ 157 h 457"/>
                  <a:gd name="T20" fmla="*/ 199 w 1028"/>
                  <a:gd name="T21" fmla="*/ 31 h 457"/>
                  <a:gd name="T22" fmla="*/ 0 w 1028"/>
                  <a:gd name="T23" fmla="*/ 0 h 4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028" h="457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1" y="4"/>
                      <a:pt x="2" y="7"/>
                      <a:pt x="5" y="11"/>
                    </a:cubicBezTo>
                    <a:cubicBezTo>
                      <a:pt x="16" y="27"/>
                      <a:pt x="39" y="43"/>
                      <a:pt x="167" y="118"/>
                    </a:cubicBezTo>
                    <a:cubicBezTo>
                      <a:pt x="295" y="193"/>
                      <a:pt x="528" y="329"/>
                      <a:pt x="659" y="398"/>
                    </a:cubicBezTo>
                    <a:cubicBezTo>
                      <a:pt x="734" y="438"/>
                      <a:pt x="777" y="457"/>
                      <a:pt x="809" y="457"/>
                    </a:cubicBezTo>
                    <a:cubicBezTo>
                      <a:pt x="833" y="457"/>
                      <a:pt x="852" y="446"/>
                      <a:pt x="874" y="427"/>
                    </a:cubicBezTo>
                    <a:cubicBezTo>
                      <a:pt x="896" y="408"/>
                      <a:pt x="920" y="382"/>
                      <a:pt x="944" y="354"/>
                    </a:cubicBezTo>
                    <a:cubicBezTo>
                      <a:pt x="969" y="321"/>
                      <a:pt x="990" y="289"/>
                      <a:pt x="1002" y="264"/>
                    </a:cubicBezTo>
                    <a:cubicBezTo>
                      <a:pt x="1028" y="209"/>
                      <a:pt x="1003" y="195"/>
                      <a:pt x="840" y="157"/>
                    </a:cubicBezTo>
                    <a:cubicBezTo>
                      <a:pt x="677" y="118"/>
                      <a:pt x="369" y="61"/>
                      <a:pt x="199" y="31"/>
                    </a:cubicBezTo>
                    <a:cubicBezTo>
                      <a:pt x="72" y="8"/>
                      <a:pt x="23" y="0"/>
                      <a:pt x="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1" name="Freeform 20">
                <a:extLst>
                  <a:ext uri="{FF2B5EF4-FFF2-40B4-BE49-F238E27FC236}">
                    <a16:creationId xmlns:a16="http://schemas.microsoft.com/office/drawing/2014/main" id="{0694DD71-D01B-4FF3-AE5F-F862F296AD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255538" y="3363913"/>
                <a:ext cx="1103313" cy="1050925"/>
              </a:xfrm>
              <a:custGeom>
                <a:avLst/>
                <a:gdLst>
                  <a:gd name="T0" fmla="*/ 0 w 463"/>
                  <a:gd name="T1" fmla="*/ 0 h 441"/>
                  <a:gd name="T2" fmla="*/ 2 w 463"/>
                  <a:gd name="T3" fmla="*/ 31 h 441"/>
                  <a:gd name="T4" fmla="*/ 59 w 463"/>
                  <a:gd name="T5" fmla="*/ 352 h 441"/>
                  <a:gd name="T6" fmla="*/ 128 w 463"/>
                  <a:gd name="T7" fmla="*/ 441 h 441"/>
                  <a:gd name="T8" fmla="*/ 159 w 463"/>
                  <a:gd name="T9" fmla="*/ 439 h 441"/>
                  <a:gd name="T10" fmla="*/ 403 w 463"/>
                  <a:gd name="T11" fmla="*/ 379 h 441"/>
                  <a:gd name="T12" fmla="*/ 463 w 463"/>
                  <a:gd name="T13" fmla="*/ 361 h 441"/>
                  <a:gd name="T14" fmla="*/ 459 w 463"/>
                  <a:gd name="T15" fmla="*/ 352 h 441"/>
                  <a:gd name="T16" fmla="*/ 358 w 463"/>
                  <a:gd name="T17" fmla="*/ 265 h 441"/>
                  <a:gd name="T18" fmla="*/ 57 w 463"/>
                  <a:gd name="T19" fmla="*/ 34 h 441"/>
                  <a:gd name="T20" fmla="*/ 0 w 463"/>
                  <a:gd name="T21" fmla="*/ 0 h 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63" h="441">
                    <a:moveTo>
                      <a:pt x="0" y="0"/>
                    </a:moveTo>
                    <a:cubicBezTo>
                      <a:pt x="0" y="9"/>
                      <a:pt x="1" y="19"/>
                      <a:pt x="2" y="31"/>
                    </a:cubicBezTo>
                    <a:cubicBezTo>
                      <a:pt x="10" y="111"/>
                      <a:pt x="38" y="267"/>
                      <a:pt x="59" y="352"/>
                    </a:cubicBezTo>
                    <a:cubicBezTo>
                      <a:pt x="76" y="421"/>
                      <a:pt x="88" y="441"/>
                      <a:pt x="128" y="441"/>
                    </a:cubicBezTo>
                    <a:cubicBezTo>
                      <a:pt x="137" y="441"/>
                      <a:pt x="147" y="440"/>
                      <a:pt x="159" y="439"/>
                    </a:cubicBezTo>
                    <a:cubicBezTo>
                      <a:pt x="224" y="429"/>
                      <a:pt x="340" y="397"/>
                      <a:pt x="403" y="379"/>
                    </a:cubicBezTo>
                    <a:cubicBezTo>
                      <a:pt x="434" y="370"/>
                      <a:pt x="452" y="365"/>
                      <a:pt x="463" y="361"/>
                    </a:cubicBezTo>
                    <a:cubicBezTo>
                      <a:pt x="462" y="358"/>
                      <a:pt x="461" y="355"/>
                      <a:pt x="459" y="352"/>
                    </a:cubicBezTo>
                    <a:cubicBezTo>
                      <a:pt x="451" y="340"/>
                      <a:pt x="437" y="328"/>
                      <a:pt x="358" y="265"/>
                    </a:cubicBezTo>
                    <a:cubicBezTo>
                      <a:pt x="280" y="202"/>
                      <a:pt x="135" y="89"/>
                      <a:pt x="57" y="34"/>
                    </a:cubicBezTo>
                    <a:cubicBezTo>
                      <a:pt x="31" y="16"/>
                      <a:pt x="13" y="5"/>
                      <a:pt x="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2" name="Freeform 21">
                <a:extLst>
                  <a:ext uri="{FF2B5EF4-FFF2-40B4-BE49-F238E27FC236}">
                    <a16:creationId xmlns:a16="http://schemas.microsoft.com/office/drawing/2014/main" id="{68C8FE1D-CA7F-4625-A189-7C63C07C174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858288" y="2597150"/>
                <a:ext cx="2182813" cy="1166813"/>
              </a:xfrm>
              <a:custGeom>
                <a:avLst/>
                <a:gdLst>
                  <a:gd name="T0" fmla="*/ 148 w 917"/>
                  <a:gd name="T1" fmla="*/ 0 h 490"/>
                  <a:gd name="T2" fmla="*/ 100 w 917"/>
                  <a:gd name="T3" fmla="*/ 23 h 490"/>
                  <a:gd name="T4" fmla="*/ 24 w 917"/>
                  <a:gd name="T5" fmla="*/ 185 h 490"/>
                  <a:gd name="T6" fmla="*/ 6 w 917"/>
                  <a:gd name="T7" fmla="*/ 296 h 490"/>
                  <a:gd name="T8" fmla="*/ 47 w 917"/>
                  <a:gd name="T9" fmla="*/ 440 h 490"/>
                  <a:gd name="T10" fmla="*/ 218 w 917"/>
                  <a:gd name="T11" fmla="*/ 488 h 490"/>
                  <a:gd name="T12" fmla="*/ 402 w 917"/>
                  <a:gd name="T13" fmla="*/ 490 h 490"/>
                  <a:gd name="T14" fmla="*/ 690 w 917"/>
                  <a:gd name="T15" fmla="*/ 488 h 490"/>
                  <a:gd name="T16" fmla="*/ 857 w 917"/>
                  <a:gd name="T17" fmla="*/ 483 h 490"/>
                  <a:gd name="T18" fmla="*/ 884 w 917"/>
                  <a:gd name="T19" fmla="*/ 469 h 490"/>
                  <a:gd name="T20" fmla="*/ 906 w 917"/>
                  <a:gd name="T21" fmla="*/ 449 h 490"/>
                  <a:gd name="T22" fmla="*/ 915 w 917"/>
                  <a:gd name="T23" fmla="*/ 441 h 490"/>
                  <a:gd name="T24" fmla="*/ 917 w 917"/>
                  <a:gd name="T25" fmla="*/ 436 h 490"/>
                  <a:gd name="T26" fmla="*/ 769 w 917"/>
                  <a:gd name="T27" fmla="*/ 329 h 490"/>
                  <a:gd name="T28" fmla="*/ 288 w 917"/>
                  <a:gd name="T29" fmla="*/ 55 h 490"/>
                  <a:gd name="T30" fmla="*/ 148 w 917"/>
                  <a:gd name="T31" fmla="*/ 0 h 4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917" h="490">
                    <a:moveTo>
                      <a:pt x="148" y="0"/>
                    </a:moveTo>
                    <a:cubicBezTo>
                      <a:pt x="129" y="0"/>
                      <a:pt x="115" y="8"/>
                      <a:pt x="100" y="23"/>
                    </a:cubicBezTo>
                    <a:cubicBezTo>
                      <a:pt x="69" y="70"/>
                      <a:pt x="40" y="140"/>
                      <a:pt x="24" y="185"/>
                    </a:cubicBezTo>
                    <a:cubicBezTo>
                      <a:pt x="5" y="240"/>
                      <a:pt x="0" y="256"/>
                      <a:pt x="6" y="296"/>
                    </a:cubicBezTo>
                    <a:cubicBezTo>
                      <a:pt x="11" y="337"/>
                      <a:pt x="26" y="403"/>
                      <a:pt x="47" y="440"/>
                    </a:cubicBezTo>
                    <a:cubicBezTo>
                      <a:pt x="68" y="477"/>
                      <a:pt x="94" y="485"/>
                      <a:pt x="218" y="488"/>
                    </a:cubicBezTo>
                    <a:cubicBezTo>
                      <a:pt x="268" y="489"/>
                      <a:pt x="333" y="490"/>
                      <a:pt x="402" y="490"/>
                    </a:cubicBezTo>
                    <a:cubicBezTo>
                      <a:pt x="505" y="490"/>
                      <a:pt x="615" y="489"/>
                      <a:pt x="690" y="488"/>
                    </a:cubicBezTo>
                    <a:cubicBezTo>
                      <a:pt x="815" y="487"/>
                      <a:pt x="841" y="486"/>
                      <a:pt x="857" y="483"/>
                    </a:cubicBezTo>
                    <a:cubicBezTo>
                      <a:pt x="873" y="480"/>
                      <a:pt x="879" y="474"/>
                      <a:pt x="884" y="469"/>
                    </a:cubicBezTo>
                    <a:cubicBezTo>
                      <a:pt x="889" y="464"/>
                      <a:pt x="892" y="460"/>
                      <a:pt x="906" y="449"/>
                    </a:cubicBezTo>
                    <a:cubicBezTo>
                      <a:pt x="908" y="447"/>
                      <a:pt x="912" y="444"/>
                      <a:pt x="915" y="441"/>
                    </a:cubicBezTo>
                    <a:cubicBezTo>
                      <a:pt x="915" y="439"/>
                      <a:pt x="917" y="437"/>
                      <a:pt x="917" y="436"/>
                    </a:cubicBezTo>
                    <a:cubicBezTo>
                      <a:pt x="917" y="419"/>
                      <a:pt x="894" y="403"/>
                      <a:pt x="769" y="329"/>
                    </a:cubicBezTo>
                    <a:cubicBezTo>
                      <a:pt x="644" y="255"/>
                      <a:pt x="417" y="123"/>
                      <a:pt x="288" y="55"/>
                    </a:cubicBezTo>
                    <a:cubicBezTo>
                      <a:pt x="216" y="17"/>
                      <a:pt x="176" y="0"/>
                      <a:pt x="14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3" name="Freeform 22">
                <a:extLst>
                  <a:ext uri="{FF2B5EF4-FFF2-40B4-BE49-F238E27FC236}">
                    <a16:creationId xmlns:a16="http://schemas.microsoft.com/office/drawing/2014/main" id="{BA3FD001-016C-44BC-8EA6-0CBF27B8EB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817388" y="-212725"/>
                <a:ext cx="1536700" cy="3290888"/>
              </a:xfrm>
              <a:custGeom>
                <a:avLst/>
                <a:gdLst>
                  <a:gd name="T0" fmla="*/ 564 w 645"/>
                  <a:gd name="T1" fmla="*/ 0 h 1382"/>
                  <a:gd name="T2" fmla="*/ 536 w 645"/>
                  <a:gd name="T3" fmla="*/ 5 h 1382"/>
                  <a:gd name="T4" fmla="*/ 454 w 645"/>
                  <a:gd name="T5" fmla="*/ 43 h 1382"/>
                  <a:gd name="T6" fmla="*/ 481 w 645"/>
                  <a:gd name="T7" fmla="*/ 243 h 1382"/>
                  <a:gd name="T8" fmla="*/ 621 w 645"/>
                  <a:gd name="T9" fmla="*/ 856 h 1382"/>
                  <a:gd name="T10" fmla="*/ 640 w 645"/>
                  <a:gd name="T11" fmla="*/ 926 h 1382"/>
                  <a:gd name="T12" fmla="*/ 631 w 645"/>
                  <a:gd name="T13" fmla="*/ 927 h 1382"/>
                  <a:gd name="T14" fmla="*/ 606 w 645"/>
                  <a:gd name="T15" fmla="*/ 928 h 1382"/>
                  <a:gd name="T16" fmla="*/ 614 w 645"/>
                  <a:gd name="T17" fmla="*/ 959 h 1382"/>
                  <a:gd name="T18" fmla="*/ 605 w 645"/>
                  <a:gd name="T19" fmla="*/ 960 h 1382"/>
                  <a:gd name="T20" fmla="*/ 493 w 645"/>
                  <a:gd name="T21" fmla="*/ 965 h 1382"/>
                  <a:gd name="T22" fmla="*/ 181 w 645"/>
                  <a:gd name="T23" fmla="*/ 986 h 1382"/>
                  <a:gd name="T24" fmla="*/ 84 w 645"/>
                  <a:gd name="T25" fmla="*/ 1012 h 1382"/>
                  <a:gd name="T26" fmla="*/ 30 w 645"/>
                  <a:gd name="T27" fmla="*/ 1155 h 1382"/>
                  <a:gd name="T28" fmla="*/ 11 w 645"/>
                  <a:gd name="T29" fmla="*/ 1211 h 1382"/>
                  <a:gd name="T30" fmla="*/ 8 w 645"/>
                  <a:gd name="T31" fmla="*/ 1233 h 1382"/>
                  <a:gd name="T32" fmla="*/ 138 w 645"/>
                  <a:gd name="T33" fmla="*/ 1274 h 1382"/>
                  <a:gd name="T34" fmla="*/ 530 w 645"/>
                  <a:gd name="T35" fmla="*/ 1373 h 1382"/>
                  <a:gd name="T36" fmla="*/ 601 w 645"/>
                  <a:gd name="T37" fmla="*/ 1382 h 1382"/>
                  <a:gd name="T38" fmla="*/ 629 w 645"/>
                  <a:gd name="T39" fmla="*/ 1378 h 1382"/>
                  <a:gd name="T40" fmla="*/ 635 w 645"/>
                  <a:gd name="T41" fmla="*/ 1344 h 1382"/>
                  <a:gd name="T42" fmla="*/ 635 w 645"/>
                  <a:gd name="T43" fmla="*/ 1060 h 1382"/>
                  <a:gd name="T44" fmla="*/ 632 w 645"/>
                  <a:gd name="T45" fmla="*/ 1001 h 1382"/>
                  <a:gd name="T46" fmla="*/ 642 w 645"/>
                  <a:gd name="T47" fmla="*/ 891 h 1382"/>
                  <a:gd name="T48" fmla="*/ 642 w 645"/>
                  <a:gd name="T49" fmla="*/ 285 h 1382"/>
                  <a:gd name="T50" fmla="*/ 628 w 645"/>
                  <a:gd name="T51" fmla="*/ 64 h 1382"/>
                  <a:gd name="T52" fmla="*/ 583 w 645"/>
                  <a:gd name="T53" fmla="*/ 8 h 1382"/>
                  <a:gd name="T54" fmla="*/ 564 w 645"/>
                  <a:gd name="T55" fmla="*/ 0 h 13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645" h="1382">
                    <a:moveTo>
                      <a:pt x="564" y="0"/>
                    </a:moveTo>
                    <a:cubicBezTo>
                      <a:pt x="557" y="0"/>
                      <a:pt x="549" y="2"/>
                      <a:pt x="536" y="5"/>
                    </a:cubicBezTo>
                    <a:cubicBezTo>
                      <a:pt x="514" y="12"/>
                      <a:pt x="478" y="25"/>
                      <a:pt x="454" y="43"/>
                    </a:cubicBezTo>
                    <a:cubicBezTo>
                      <a:pt x="446" y="70"/>
                      <a:pt x="454" y="118"/>
                      <a:pt x="481" y="243"/>
                    </a:cubicBezTo>
                    <a:cubicBezTo>
                      <a:pt x="516" y="408"/>
                      <a:pt x="584" y="706"/>
                      <a:pt x="621" y="856"/>
                    </a:cubicBezTo>
                    <a:cubicBezTo>
                      <a:pt x="629" y="885"/>
                      <a:pt x="635" y="909"/>
                      <a:pt x="640" y="926"/>
                    </a:cubicBezTo>
                    <a:cubicBezTo>
                      <a:pt x="637" y="926"/>
                      <a:pt x="634" y="927"/>
                      <a:pt x="631" y="927"/>
                    </a:cubicBezTo>
                    <a:cubicBezTo>
                      <a:pt x="626" y="927"/>
                      <a:pt x="619" y="928"/>
                      <a:pt x="606" y="928"/>
                    </a:cubicBezTo>
                    <a:cubicBezTo>
                      <a:pt x="609" y="940"/>
                      <a:pt x="612" y="950"/>
                      <a:pt x="614" y="959"/>
                    </a:cubicBezTo>
                    <a:cubicBezTo>
                      <a:pt x="611" y="959"/>
                      <a:pt x="608" y="959"/>
                      <a:pt x="605" y="960"/>
                    </a:cubicBezTo>
                    <a:cubicBezTo>
                      <a:pt x="593" y="960"/>
                      <a:pt x="576" y="961"/>
                      <a:pt x="493" y="965"/>
                    </a:cubicBezTo>
                    <a:cubicBezTo>
                      <a:pt x="411" y="969"/>
                      <a:pt x="264" y="978"/>
                      <a:pt x="181" y="986"/>
                    </a:cubicBezTo>
                    <a:cubicBezTo>
                      <a:pt x="127" y="992"/>
                      <a:pt x="101" y="998"/>
                      <a:pt x="84" y="1012"/>
                    </a:cubicBezTo>
                    <a:cubicBezTo>
                      <a:pt x="61" y="1050"/>
                      <a:pt x="41" y="1117"/>
                      <a:pt x="30" y="1155"/>
                    </a:cubicBezTo>
                    <a:cubicBezTo>
                      <a:pt x="19" y="1193"/>
                      <a:pt x="15" y="1202"/>
                      <a:pt x="11" y="1211"/>
                    </a:cubicBezTo>
                    <a:cubicBezTo>
                      <a:pt x="6" y="1219"/>
                      <a:pt x="0" y="1226"/>
                      <a:pt x="8" y="1233"/>
                    </a:cubicBezTo>
                    <a:cubicBezTo>
                      <a:pt x="15" y="1239"/>
                      <a:pt x="35" y="1245"/>
                      <a:pt x="138" y="1274"/>
                    </a:cubicBezTo>
                    <a:cubicBezTo>
                      <a:pt x="241" y="1302"/>
                      <a:pt x="427" y="1352"/>
                      <a:pt x="530" y="1373"/>
                    </a:cubicBezTo>
                    <a:cubicBezTo>
                      <a:pt x="560" y="1379"/>
                      <a:pt x="583" y="1382"/>
                      <a:pt x="601" y="1382"/>
                    </a:cubicBezTo>
                    <a:cubicBezTo>
                      <a:pt x="612" y="1382"/>
                      <a:pt x="621" y="1381"/>
                      <a:pt x="629" y="1378"/>
                    </a:cubicBezTo>
                    <a:cubicBezTo>
                      <a:pt x="631" y="1369"/>
                      <a:pt x="633" y="1358"/>
                      <a:pt x="635" y="1344"/>
                    </a:cubicBezTo>
                    <a:cubicBezTo>
                      <a:pt x="643" y="1272"/>
                      <a:pt x="638" y="1136"/>
                      <a:pt x="635" y="1060"/>
                    </a:cubicBezTo>
                    <a:cubicBezTo>
                      <a:pt x="634" y="1034"/>
                      <a:pt x="633" y="1015"/>
                      <a:pt x="632" y="1001"/>
                    </a:cubicBezTo>
                    <a:cubicBezTo>
                      <a:pt x="639" y="1000"/>
                      <a:pt x="641" y="963"/>
                      <a:pt x="642" y="891"/>
                    </a:cubicBezTo>
                    <a:cubicBezTo>
                      <a:pt x="645" y="743"/>
                      <a:pt x="644" y="448"/>
                      <a:pt x="642" y="285"/>
                    </a:cubicBezTo>
                    <a:cubicBezTo>
                      <a:pt x="641" y="121"/>
                      <a:pt x="639" y="90"/>
                      <a:pt x="628" y="64"/>
                    </a:cubicBezTo>
                    <a:cubicBezTo>
                      <a:pt x="617" y="38"/>
                      <a:pt x="596" y="18"/>
                      <a:pt x="583" y="8"/>
                    </a:cubicBezTo>
                    <a:cubicBezTo>
                      <a:pt x="576" y="2"/>
                      <a:pt x="571" y="0"/>
                      <a:pt x="56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4" name="Freeform 23">
                <a:extLst>
                  <a:ext uri="{FF2B5EF4-FFF2-40B4-BE49-F238E27FC236}">
                    <a16:creationId xmlns:a16="http://schemas.microsoft.com/office/drawing/2014/main" id="{13EAD217-03A6-4FD8-853E-9F6133E4B7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79550" y="1020763"/>
                <a:ext cx="2343150" cy="1547813"/>
              </a:xfrm>
              <a:custGeom>
                <a:avLst/>
                <a:gdLst>
                  <a:gd name="T0" fmla="*/ 923 w 984"/>
                  <a:gd name="T1" fmla="*/ 0 h 650"/>
                  <a:gd name="T2" fmla="*/ 890 w 984"/>
                  <a:gd name="T3" fmla="*/ 1 h 650"/>
                  <a:gd name="T4" fmla="*/ 547 w 984"/>
                  <a:gd name="T5" fmla="*/ 46 h 650"/>
                  <a:gd name="T6" fmla="*/ 342 w 984"/>
                  <a:gd name="T7" fmla="*/ 97 h 650"/>
                  <a:gd name="T8" fmla="*/ 72 w 984"/>
                  <a:gd name="T9" fmla="*/ 205 h 650"/>
                  <a:gd name="T10" fmla="*/ 23 w 984"/>
                  <a:gd name="T11" fmla="*/ 234 h 650"/>
                  <a:gd name="T12" fmla="*/ 8 w 984"/>
                  <a:gd name="T13" fmla="*/ 304 h 650"/>
                  <a:gd name="T14" fmla="*/ 3 w 984"/>
                  <a:gd name="T15" fmla="*/ 369 h 650"/>
                  <a:gd name="T16" fmla="*/ 3 w 984"/>
                  <a:gd name="T17" fmla="*/ 545 h 650"/>
                  <a:gd name="T18" fmla="*/ 8 w 984"/>
                  <a:gd name="T19" fmla="*/ 592 h 650"/>
                  <a:gd name="T20" fmla="*/ 55 w 984"/>
                  <a:gd name="T21" fmla="*/ 650 h 650"/>
                  <a:gd name="T22" fmla="*/ 173 w 984"/>
                  <a:gd name="T23" fmla="*/ 617 h 650"/>
                  <a:gd name="T24" fmla="*/ 669 w 984"/>
                  <a:gd name="T25" fmla="*/ 405 h 650"/>
                  <a:gd name="T26" fmla="*/ 840 w 984"/>
                  <a:gd name="T27" fmla="*/ 302 h 650"/>
                  <a:gd name="T28" fmla="*/ 848 w 984"/>
                  <a:gd name="T29" fmla="*/ 291 h 650"/>
                  <a:gd name="T30" fmla="*/ 965 w 984"/>
                  <a:gd name="T31" fmla="*/ 63 h 650"/>
                  <a:gd name="T32" fmla="*/ 923 w 984"/>
                  <a:gd name="T33" fmla="*/ 0 h 6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984" h="650">
                    <a:moveTo>
                      <a:pt x="923" y="0"/>
                    </a:moveTo>
                    <a:cubicBezTo>
                      <a:pt x="914" y="0"/>
                      <a:pt x="903" y="1"/>
                      <a:pt x="890" y="1"/>
                    </a:cubicBezTo>
                    <a:cubicBezTo>
                      <a:pt x="805" y="6"/>
                      <a:pt x="643" y="29"/>
                      <a:pt x="547" y="46"/>
                    </a:cubicBezTo>
                    <a:cubicBezTo>
                      <a:pt x="450" y="62"/>
                      <a:pt x="419" y="69"/>
                      <a:pt x="342" y="97"/>
                    </a:cubicBezTo>
                    <a:cubicBezTo>
                      <a:pt x="265" y="124"/>
                      <a:pt x="141" y="171"/>
                      <a:pt x="72" y="205"/>
                    </a:cubicBezTo>
                    <a:cubicBezTo>
                      <a:pt x="51" y="215"/>
                      <a:pt x="35" y="224"/>
                      <a:pt x="23" y="234"/>
                    </a:cubicBezTo>
                    <a:cubicBezTo>
                      <a:pt x="15" y="251"/>
                      <a:pt x="11" y="273"/>
                      <a:pt x="8" y="304"/>
                    </a:cubicBezTo>
                    <a:cubicBezTo>
                      <a:pt x="6" y="323"/>
                      <a:pt x="4" y="345"/>
                      <a:pt x="3" y="369"/>
                    </a:cubicBezTo>
                    <a:cubicBezTo>
                      <a:pt x="0" y="426"/>
                      <a:pt x="0" y="492"/>
                      <a:pt x="3" y="545"/>
                    </a:cubicBezTo>
                    <a:cubicBezTo>
                      <a:pt x="4" y="562"/>
                      <a:pt x="6" y="578"/>
                      <a:pt x="8" y="592"/>
                    </a:cubicBezTo>
                    <a:cubicBezTo>
                      <a:pt x="14" y="631"/>
                      <a:pt x="24" y="650"/>
                      <a:pt x="55" y="650"/>
                    </a:cubicBezTo>
                    <a:cubicBezTo>
                      <a:pt x="79" y="650"/>
                      <a:pt x="116" y="638"/>
                      <a:pt x="173" y="617"/>
                    </a:cubicBezTo>
                    <a:cubicBezTo>
                      <a:pt x="303" y="568"/>
                      <a:pt x="537" y="466"/>
                      <a:pt x="669" y="405"/>
                    </a:cubicBezTo>
                    <a:cubicBezTo>
                      <a:pt x="766" y="360"/>
                      <a:pt x="808" y="337"/>
                      <a:pt x="840" y="302"/>
                    </a:cubicBezTo>
                    <a:cubicBezTo>
                      <a:pt x="842" y="299"/>
                      <a:pt x="845" y="295"/>
                      <a:pt x="848" y="291"/>
                    </a:cubicBezTo>
                    <a:cubicBezTo>
                      <a:pt x="890" y="227"/>
                      <a:pt x="944" y="121"/>
                      <a:pt x="965" y="63"/>
                    </a:cubicBezTo>
                    <a:cubicBezTo>
                      <a:pt x="984" y="13"/>
                      <a:pt x="978" y="0"/>
                      <a:pt x="92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5" name="Freeform 24">
                <a:extLst>
                  <a:ext uri="{FF2B5EF4-FFF2-40B4-BE49-F238E27FC236}">
                    <a16:creationId xmlns:a16="http://schemas.microsoft.com/office/drawing/2014/main" id="{FAB0B2F2-25A7-49AA-802F-BFD0C051651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283988" y="2933700"/>
                <a:ext cx="1014413" cy="1463675"/>
              </a:xfrm>
              <a:custGeom>
                <a:avLst/>
                <a:gdLst>
                  <a:gd name="T0" fmla="*/ 195 w 426"/>
                  <a:gd name="T1" fmla="*/ 0 h 615"/>
                  <a:gd name="T2" fmla="*/ 142 w 426"/>
                  <a:gd name="T3" fmla="*/ 38 h 615"/>
                  <a:gd name="T4" fmla="*/ 81 w 426"/>
                  <a:gd name="T5" fmla="*/ 109 h 615"/>
                  <a:gd name="T6" fmla="*/ 30 w 426"/>
                  <a:gd name="T7" fmla="*/ 180 h 615"/>
                  <a:gd name="T8" fmla="*/ 82 w 426"/>
                  <a:gd name="T9" fmla="*/ 324 h 615"/>
                  <a:gd name="T10" fmla="*/ 373 w 426"/>
                  <a:gd name="T11" fmla="*/ 579 h 615"/>
                  <a:gd name="T12" fmla="*/ 426 w 426"/>
                  <a:gd name="T13" fmla="*/ 615 h 615"/>
                  <a:gd name="T14" fmla="*/ 424 w 426"/>
                  <a:gd name="T15" fmla="*/ 582 h 615"/>
                  <a:gd name="T16" fmla="*/ 363 w 426"/>
                  <a:gd name="T17" fmla="*/ 238 h 615"/>
                  <a:gd name="T18" fmla="*/ 312 w 426"/>
                  <a:gd name="T19" fmla="*/ 95 h 615"/>
                  <a:gd name="T20" fmla="*/ 219 w 426"/>
                  <a:gd name="T21" fmla="*/ 8 h 615"/>
                  <a:gd name="T22" fmla="*/ 195 w 426"/>
                  <a:gd name="T23" fmla="*/ 0 h 6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426" h="615">
                    <a:moveTo>
                      <a:pt x="195" y="0"/>
                    </a:moveTo>
                    <a:cubicBezTo>
                      <a:pt x="181" y="0"/>
                      <a:pt x="167" y="11"/>
                      <a:pt x="142" y="38"/>
                    </a:cubicBezTo>
                    <a:cubicBezTo>
                      <a:pt x="125" y="56"/>
                      <a:pt x="103" y="82"/>
                      <a:pt x="81" y="109"/>
                    </a:cubicBezTo>
                    <a:cubicBezTo>
                      <a:pt x="61" y="135"/>
                      <a:pt x="42" y="160"/>
                      <a:pt x="30" y="180"/>
                    </a:cubicBezTo>
                    <a:cubicBezTo>
                      <a:pt x="0" y="231"/>
                      <a:pt x="7" y="252"/>
                      <a:pt x="82" y="324"/>
                    </a:cubicBezTo>
                    <a:cubicBezTo>
                      <a:pt x="156" y="396"/>
                      <a:pt x="297" y="519"/>
                      <a:pt x="373" y="579"/>
                    </a:cubicBezTo>
                    <a:cubicBezTo>
                      <a:pt x="397" y="598"/>
                      <a:pt x="414" y="609"/>
                      <a:pt x="426" y="615"/>
                    </a:cubicBezTo>
                    <a:cubicBezTo>
                      <a:pt x="426" y="606"/>
                      <a:pt x="425" y="595"/>
                      <a:pt x="424" y="582"/>
                    </a:cubicBezTo>
                    <a:cubicBezTo>
                      <a:pt x="414" y="497"/>
                      <a:pt x="382" y="331"/>
                      <a:pt x="363" y="238"/>
                    </a:cubicBezTo>
                    <a:cubicBezTo>
                      <a:pt x="344" y="145"/>
                      <a:pt x="337" y="127"/>
                      <a:pt x="312" y="95"/>
                    </a:cubicBezTo>
                    <a:cubicBezTo>
                      <a:pt x="287" y="62"/>
                      <a:pt x="245" y="24"/>
                      <a:pt x="219" y="8"/>
                    </a:cubicBezTo>
                    <a:cubicBezTo>
                      <a:pt x="209" y="3"/>
                      <a:pt x="202" y="0"/>
                      <a:pt x="19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6" name="Freeform 25">
                <a:extLst>
                  <a:ext uri="{FF2B5EF4-FFF2-40B4-BE49-F238E27FC236}">
                    <a16:creationId xmlns:a16="http://schemas.microsoft.com/office/drawing/2014/main" id="{0EC72A73-C046-4E03-905E-2D9B2AA8C6D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570825" y="1466850"/>
                <a:ext cx="1549400" cy="1690688"/>
              </a:xfrm>
              <a:custGeom>
                <a:avLst/>
                <a:gdLst>
                  <a:gd name="T0" fmla="*/ 320 w 651"/>
                  <a:gd name="T1" fmla="*/ 0 h 710"/>
                  <a:gd name="T2" fmla="*/ 269 w 651"/>
                  <a:gd name="T3" fmla="*/ 6 h 710"/>
                  <a:gd name="T4" fmla="*/ 53 w 651"/>
                  <a:gd name="T5" fmla="*/ 66 h 710"/>
                  <a:gd name="T6" fmla="*/ 22 w 651"/>
                  <a:gd name="T7" fmla="*/ 82 h 710"/>
                  <a:gd name="T8" fmla="*/ 7 w 651"/>
                  <a:gd name="T9" fmla="*/ 184 h 710"/>
                  <a:gd name="T10" fmla="*/ 7 w 651"/>
                  <a:gd name="T11" fmla="*/ 576 h 710"/>
                  <a:gd name="T12" fmla="*/ 104 w 651"/>
                  <a:gd name="T13" fmla="*/ 705 h 710"/>
                  <a:gd name="T14" fmla="*/ 212 w 651"/>
                  <a:gd name="T15" fmla="*/ 710 h 710"/>
                  <a:gd name="T16" fmla="*/ 398 w 651"/>
                  <a:gd name="T17" fmla="*/ 702 h 710"/>
                  <a:gd name="T18" fmla="*/ 502 w 651"/>
                  <a:gd name="T19" fmla="*/ 671 h 710"/>
                  <a:gd name="T20" fmla="*/ 504 w 651"/>
                  <a:gd name="T21" fmla="*/ 668 h 710"/>
                  <a:gd name="T22" fmla="*/ 606 w 651"/>
                  <a:gd name="T23" fmla="*/ 470 h 710"/>
                  <a:gd name="T24" fmla="*/ 642 w 651"/>
                  <a:gd name="T25" fmla="*/ 386 h 710"/>
                  <a:gd name="T26" fmla="*/ 648 w 651"/>
                  <a:gd name="T27" fmla="*/ 332 h 710"/>
                  <a:gd name="T28" fmla="*/ 649 w 651"/>
                  <a:gd name="T29" fmla="*/ 291 h 710"/>
                  <a:gd name="T30" fmla="*/ 646 w 651"/>
                  <a:gd name="T31" fmla="*/ 220 h 710"/>
                  <a:gd name="T32" fmla="*/ 584 w 651"/>
                  <a:gd name="T33" fmla="*/ 155 h 710"/>
                  <a:gd name="T34" fmla="*/ 402 w 651"/>
                  <a:gd name="T35" fmla="*/ 29 h 710"/>
                  <a:gd name="T36" fmla="*/ 320 w 651"/>
                  <a:gd name="T37" fmla="*/ 0 h 7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51" h="710">
                    <a:moveTo>
                      <a:pt x="320" y="0"/>
                    </a:moveTo>
                    <a:cubicBezTo>
                      <a:pt x="306" y="0"/>
                      <a:pt x="290" y="3"/>
                      <a:pt x="269" y="6"/>
                    </a:cubicBezTo>
                    <a:cubicBezTo>
                      <a:pt x="208" y="17"/>
                      <a:pt x="108" y="42"/>
                      <a:pt x="53" y="66"/>
                    </a:cubicBezTo>
                    <a:cubicBezTo>
                      <a:pt x="40" y="71"/>
                      <a:pt x="31" y="76"/>
                      <a:pt x="22" y="82"/>
                    </a:cubicBezTo>
                    <a:cubicBezTo>
                      <a:pt x="13" y="104"/>
                      <a:pt x="9" y="134"/>
                      <a:pt x="7" y="184"/>
                    </a:cubicBezTo>
                    <a:cubicBezTo>
                      <a:pt x="1" y="288"/>
                      <a:pt x="0" y="473"/>
                      <a:pt x="7" y="576"/>
                    </a:cubicBezTo>
                    <a:cubicBezTo>
                      <a:pt x="13" y="678"/>
                      <a:pt x="28" y="698"/>
                      <a:pt x="104" y="705"/>
                    </a:cubicBezTo>
                    <a:cubicBezTo>
                      <a:pt x="134" y="708"/>
                      <a:pt x="172" y="710"/>
                      <a:pt x="212" y="710"/>
                    </a:cubicBezTo>
                    <a:cubicBezTo>
                      <a:pt x="278" y="710"/>
                      <a:pt x="349" y="706"/>
                      <a:pt x="398" y="702"/>
                    </a:cubicBezTo>
                    <a:cubicBezTo>
                      <a:pt x="454" y="698"/>
                      <a:pt x="480" y="691"/>
                      <a:pt x="502" y="671"/>
                    </a:cubicBezTo>
                    <a:cubicBezTo>
                      <a:pt x="503" y="670"/>
                      <a:pt x="503" y="669"/>
                      <a:pt x="504" y="668"/>
                    </a:cubicBezTo>
                    <a:cubicBezTo>
                      <a:pt x="536" y="617"/>
                      <a:pt x="580" y="524"/>
                      <a:pt x="606" y="470"/>
                    </a:cubicBezTo>
                    <a:cubicBezTo>
                      <a:pt x="631" y="417"/>
                      <a:pt x="637" y="404"/>
                      <a:pt x="642" y="386"/>
                    </a:cubicBezTo>
                    <a:cubicBezTo>
                      <a:pt x="646" y="369"/>
                      <a:pt x="648" y="347"/>
                      <a:pt x="648" y="332"/>
                    </a:cubicBezTo>
                    <a:cubicBezTo>
                      <a:pt x="649" y="318"/>
                      <a:pt x="649" y="310"/>
                      <a:pt x="649" y="291"/>
                    </a:cubicBezTo>
                    <a:cubicBezTo>
                      <a:pt x="650" y="272"/>
                      <a:pt x="651" y="241"/>
                      <a:pt x="646" y="220"/>
                    </a:cubicBezTo>
                    <a:cubicBezTo>
                      <a:pt x="641" y="200"/>
                      <a:pt x="631" y="190"/>
                      <a:pt x="584" y="155"/>
                    </a:cubicBezTo>
                    <a:cubicBezTo>
                      <a:pt x="537" y="119"/>
                      <a:pt x="454" y="60"/>
                      <a:pt x="402" y="29"/>
                    </a:cubicBezTo>
                    <a:cubicBezTo>
                      <a:pt x="367" y="8"/>
                      <a:pt x="347" y="0"/>
                      <a:pt x="32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7" name="Freeform 26">
                <a:extLst>
                  <a:ext uri="{FF2B5EF4-FFF2-40B4-BE49-F238E27FC236}">
                    <a16:creationId xmlns:a16="http://schemas.microsoft.com/office/drawing/2014/main" id="{11C61E4A-43CE-4345-A0D8-85CC8F401A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732625" y="-142875"/>
                <a:ext cx="1528763" cy="1668463"/>
              </a:xfrm>
              <a:custGeom>
                <a:avLst/>
                <a:gdLst>
                  <a:gd name="T0" fmla="*/ 50 w 642"/>
                  <a:gd name="T1" fmla="*/ 0 h 701"/>
                  <a:gd name="T2" fmla="*/ 32 w 642"/>
                  <a:gd name="T3" fmla="*/ 5 h 701"/>
                  <a:gd name="T4" fmla="*/ 7 w 642"/>
                  <a:gd name="T5" fmla="*/ 67 h 701"/>
                  <a:gd name="T6" fmla="*/ 43 w 642"/>
                  <a:gd name="T7" fmla="*/ 216 h 701"/>
                  <a:gd name="T8" fmla="*/ 195 w 642"/>
                  <a:gd name="T9" fmla="*/ 578 h 701"/>
                  <a:gd name="T10" fmla="*/ 264 w 642"/>
                  <a:gd name="T11" fmla="*/ 698 h 701"/>
                  <a:gd name="T12" fmla="*/ 280 w 642"/>
                  <a:gd name="T13" fmla="*/ 701 h 701"/>
                  <a:gd name="T14" fmla="*/ 316 w 642"/>
                  <a:gd name="T15" fmla="*/ 695 h 701"/>
                  <a:gd name="T16" fmla="*/ 405 w 642"/>
                  <a:gd name="T17" fmla="*/ 674 h 701"/>
                  <a:gd name="T18" fmla="*/ 618 w 642"/>
                  <a:gd name="T19" fmla="*/ 615 h 701"/>
                  <a:gd name="T20" fmla="*/ 640 w 642"/>
                  <a:gd name="T21" fmla="*/ 605 h 701"/>
                  <a:gd name="T22" fmla="*/ 629 w 642"/>
                  <a:gd name="T23" fmla="*/ 541 h 701"/>
                  <a:gd name="T24" fmla="*/ 527 w 642"/>
                  <a:gd name="T25" fmla="*/ 278 h 701"/>
                  <a:gd name="T26" fmla="*/ 402 w 642"/>
                  <a:gd name="T27" fmla="*/ 149 h 701"/>
                  <a:gd name="T28" fmla="*/ 129 w 642"/>
                  <a:gd name="T29" fmla="*/ 24 h 701"/>
                  <a:gd name="T30" fmla="*/ 50 w 642"/>
                  <a:gd name="T31" fmla="*/ 0 h 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642" h="701">
                    <a:moveTo>
                      <a:pt x="50" y="0"/>
                    </a:moveTo>
                    <a:cubicBezTo>
                      <a:pt x="42" y="0"/>
                      <a:pt x="37" y="2"/>
                      <a:pt x="32" y="5"/>
                    </a:cubicBezTo>
                    <a:cubicBezTo>
                      <a:pt x="21" y="24"/>
                      <a:pt x="11" y="47"/>
                      <a:pt x="7" y="67"/>
                    </a:cubicBezTo>
                    <a:cubicBezTo>
                      <a:pt x="0" y="97"/>
                      <a:pt x="5" y="120"/>
                      <a:pt x="43" y="216"/>
                    </a:cubicBezTo>
                    <a:cubicBezTo>
                      <a:pt x="82" y="313"/>
                      <a:pt x="154" y="484"/>
                      <a:pt x="195" y="578"/>
                    </a:cubicBezTo>
                    <a:cubicBezTo>
                      <a:pt x="237" y="673"/>
                      <a:pt x="248" y="691"/>
                      <a:pt x="264" y="698"/>
                    </a:cubicBezTo>
                    <a:cubicBezTo>
                      <a:pt x="269" y="700"/>
                      <a:pt x="274" y="701"/>
                      <a:pt x="280" y="701"/>
                    </a:cubicBezTo>
                    <a:cubicBezTo>
                      <a:pt x="292" y="701"/>
                      <a:pt x="305" y="697"/>
                      <a:pt x="316" y="695"/>
                    </a:cubicBezTo>
                    <a:cubicBezTo>
                      <a:pt x="333" y="690"/>
                      <a:pt x="347" y="688"/>
                      <a:pt x="405" y="674"/>
                    </a:cubicBezTo>
                    <a:cubicBezTo>
                      <a:pt x="463" y="660"/>
                      <a:pt x="565" y="636"/>
                      <a:pt x="618" y="615"/>
                    </a:cubicBezTo>
                    <a:cubicBezTo>
                      <a:pt x="627" y="612"/>
                      <a:pt x="634" y="609"/>
                      <a:pt x="640" y="605"/>
                    </a:cubicBezTo>
                    <a:cubicBezTo>
                      <a:pt x="642" y="590"/>
                      <a:pt x="638" y="571"/>
                      <a:pt x="629" y="541"/>
                    </a:cubicBezTo>
                    <a:cubicBezTo>
                      <a:pt x="608" y="471"/>
                      <a:pt x="560" y="349"/>
                      <a:pt x="527" y="278"/>
                    </a:cubicBezTo>
                    <a:cubicBezTo>
                      <a:pt x="494" y="207"/>
                      <a:pt x="476" y="189"/>
                      <a:pt x="402" y="149"/>
                    </a:cubicBezTo>
                    <a:cubicBezTo>
                      <a:pt x="328" y="108"/>
                      <a:pt x="201" y="52"/>
                      <a:pt x="129" y="24"/>
                    </a:cubicBezTo>
                    <a:cubicBezTo>
                      <a:pt x="88" y="8"/>
                      <a:pt x="65" y="0"/>
                      <a:pt x="5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8" name="Freeform 27">
                <a:extLst>
                  <a:ext uri="{FF2B5EF4-FFF2-40B4-BE49-F238E27FC236}">
                    <a16:creationId xmlns:a16="http://schemas.microsoft.com/office/drawing/2014/main" id="{DB413E6B-5004-4DB8-BA6A-BBF9007A29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68438" y="2900363"/>
                <a:ext cx="2452688" cy="1562100"/>
              </a:xfrm>
              <a:custGeom>
                <a:avLst/>
                <a:gdLst>
                  <a:gd name="T0" fmla="*/ 21 w 1030"/>
                  <a:gd name="T1" fmla="*/ 0 h 656"/>
                  <a:gd name="T2" fmla="*/ 9 w 1030"/>
                  <a:gd name="T3" fmla="*/ 2 h 656"/>
                  <a:gd name="T4" fmla="*/ 8 w 1030"/>
                  <a:gd name="T5" fmla="*/ 4 h 656"/>
                  <a:gd name="T6" fmla="*/ 8 w 1030"/>
                  <a:gd name="T7" fmla="*/ 115 h 656"/>
                  <a:gd name="T8" fmla="*/ 13 w 1030"/>
                  <a:gd name="T9" fmla="*/ 133 h 656"/>
                  <a:gd name="T10" fmla="*/ 228 w 1030"/>
                  <a:gd name="T11" fmla="*/ 285 h 656"/>
                  <a:gd name="T12" fmla="*/ 873 w 1030"/>
                  <a:gd name="T13" fmla="*/ 596 h 656"/>
                  <a:gd name="T14" fmla="*/ 1030 w 1030"/>
                  <a:gd name="T15" fmla="*/ 656 h 656"/>
                  <a:gd name="T16" fmla="*/ 1029 w 1030"/>
                  <a:gd name="T17" fmla="*/ 645 h 656"/>
                  <a:gd name="T18" fmla="*/ 930 w 1030"/>
                  <a:gd name="T19" fmla="*/ 381 h 656"/>
                  <a:gd name="T20" fmla="*/ 715 w 1030"/>
                  <a:gd name="T21" fmla="*/ 229 h 656"/>
                  <a:gd name="T22" fmla="*/ 169 w 1030"/>
                  <a:gd name="T23" fmla="*/ 37 h 656"/>
                  <a:gd name="T24" fmla="*/ 21 w 1030"/>
                  <a:gd name="T25" fmla="*/ 0 h 6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030" h="656">
                    <a:moveTo>
                      <a:pt x="21" y="0"/>
                    </a:moveTo>
                    <a:cubicBezTo>
                      <a:pt x="16" y="0"/>
                      <a:pt x="12" y="1"/>
                      <a:pt x="9" y="2"/>
                    </a:cubicBezTo>
                    <a:cubicBezTo>
                      <a:pt x="8" y="2"/>
                      <a:pt x="8" y="3"/>
                      <a:pt x="8" y="4"/>
                    </a:cubicBezTo>
                    <a:cubicBezTo>
                      <a:pt x="0" y="34"/>
                      <a:pt x="0" y="79"/>
                      <a:pt x="8" y="115"/>
                    </a:cubicBezTo>
                    <a:cubicBezTo>
                      <a:pt x="9" y="121"/>
                      <a:pt x="11" y="127"/>
                      <a:pt x="13" y="133"/>
                    </a:cubicBezTo>
                    <a:cubicBezTo>
                      <a:pt x="28" y="178"/>
                      <a:pt x="58" y="199"/>
                      <a:pt x="228" y="285"/>
                    </a:cubicBezTo>
                    <a:cubicBezTo>
                      <a:pt x="397" y="371"/>
                      <a:pt x="706" y="520"/>
                      <a:pt x="873" y="596"/>
                    </a:cubicBezTo>
                    <a:cubicBezTo>
                      <a:pt x="956" y="634"/>
                      <a:pt x="1004" y="654"/>
                      <a:pt x="1030" y="656"/>
                    </a:cubicBezTo>
                    <a:cubicBezTo>
                      <a:pt x="1030" y="653"/>
                      <a:pt x="1030" y="649"/>
                      <a:pt x="1029" y="645"/>
                    </a:cubicBezTo>
                    <a:cubicBezTo>
                      <a:pt x="1018" y="583"/>
                      <a:pt x="969" y="456"/>
                      <a:pt x="930" y="381"/>
                    </a:cubicBezTo>
                    <a:cubicBezTo>
                      <a:pt x="890" y="307"/>
                      <a:pt x="860" y="287"/>
                      <a:pt x="715" y="229"/>
                    </a:cubicBezTo>
                    <a:cubicBezTo>
                      <a:pt x="570" y="172"/>
                      <a:pt x="311" y="83"/>
                      <a:pt x="169" y="37"/>
                    </a:cubicBezTo>
                    <a:cubicBezTo>
                      <a:pt x="89" y="12"/>
                      <a:pt x="46" y="0"/>
                      <a:pt x="2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9" name="Freeform 28">
                <a:extLst>
                  <a:ext uri="{FF2B5EF4-FFF2-40B4-BE49-F238E27FC236}">
                    <a16:creationId xmlns:a16="http://schemas.microsoft.com/office/drawing/2014/main" id="{ECF530C7-F9A0-4CFD-A06A-F4881A2B5C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029238" y="1462088"/>
                <a:ext cx="1217613" cy="1752600"/>
              </a:xfrm>
              <a:custGeom>
                <a:avLst/>
                <a:gdLst>
                  <a:gd name="T0" fmla="*/ 168 w 511"/>
                  <a:gd name="T1" fmla="*/ 0 h 736"/>
                  <a:gd name="T2" fmla="*/ 153 w 511"/>
                  <a:gd name="T3" fmla="*/ 0 h 736"/>
                  <a:gd name="T4" fmla="*/ 18 w 511"/>
                  <a:gd name="T5" fmla="*/ 24 h 736"/>
                  <a:gd name="T6" fmla="*/ 9 w 511"/>
                  <a:gd name="T7" fmla="*/ 28 h 736"/>
                  <a:gd name="T8" fmla="*/ 2 w 511"/>
                  <a:gd name="T9" fmla="*/ 107 h 736"/>
                  <a:gd name="T10" fmla="*/ 10 w 511"/>
                  <a:gd name="T11" fmla="*/ 427 h 736"/>
                  <a:gd name="T12" fmla="*/ 29 w 511"/>
                  <a:gd name="T13" fmla="*/ 581 h 736"/>
                  <a:gd name="T14" fmla="*/ 76 w 511"/>
                  <a:gd name="T15" fmla="*/ 723 h 736"/>
                  <a:gd name="T16" fmla="*/ 93 w 511"/>
                  <a:gd name="T17" fmla="*/ 736 h 736"/>
                  <a:gd name="T18" fmla="*/ 166 w 511"/>
                  <a:gd name="T19" fmla="*/ 667 h 736"/>
                  <a:gd name="T20" fmla="*/ 438 w 511"/>
                  <a:gd name="T21" fmla="*/ 301 h 736"/>
                  <a:gd name="T22" fmla="*/ 465 w 511"/>
                  <a:gd name="T23" fmla="*/ 139 h 736"/>
                  <a:gd name="T24" fmla="*/ 265 w 511"/>
                  <a:gd name="T25" fmla="*/ 29 h 736"/>
                  <a:gd name="T26" fmla="*/ 168 w 511"/>
                  <a:gd name="T27" fmla="*/ 0 h 7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11" h="736">
                    <a:moveTo>
                      <a:pt x="168" y="0"/>
                    </a:moveTo>
                    <a:cubicBezTo>
                      <a:pt x="164" y="0"/>
                      <a:pt x="159" y="0"/>
                      <a:pt x="153" y="0"/>
                    </a:cubicBezTo>
                    <a:cubicBezTo>
                      <a:pt x="114" y="2"/>
                      <a:pt x="53" y="11"/>
                      <a:pt x="18" y="24"/>
                    </a:cubicBezTo>
                    <a:cubicBezTo>
                      <a:pt x="15" y="26"/>
                      <a:pt x="12" y="27"/>
                      <a:pt x="9" y="28"/>
                    </a:cubicBezTo>
                    <a:cubicBezTo>
                      <a:pt x="5" y="45"/>
                      <a:pt x="3" y="69"/>
                      <a:pt x="2" y="107"/>
                    </a:cubicBezTo>
                    <a:cubicBezTo>
                      <a:pt x="0" y="190"/>
                      <a:pt x="6" y="341"/>
                      <a:pt x="10" y="427"/>
                    </a:cubicBezTo>
                    <a:cubicBezTo>
                      <a:pt x="15" y="513"/>
                      <a:pt x="18" y="536"/>
                      <a:pt x="29" y="581"/>
                    </a:cubicBezTo>
                    <a:cubicBezTo>
                      <a:pt x="39" y="626"/>
                      <a:pt x="58" y="694"/>
                      <a:pt x="76" y="723"/>
                    </a:cubicBezTo>
                    <a:cubicBezTo>
                      <a:pt x="81" y="731"/>
                      <a:pt x="86" y="736"/>
                      <a:pt x="93" y="736"/>
                    </a:cubicBezTo>
                    <a:cubicBezTo>
                      <a:pt x="106" y="736"/>
                      <a:pt x="126" y="716"/>
                      <a:pt x="166" y="667"/>
                    </a:cubicBezTo>
                    <a:cubicBezTo>
                      <a:pt x="243" y="570"/>
                      <a:pt x="371" y="399"/>
                      <a:pt x="438" y="301"/>
                    </a:cubicBezTo>
                    <a:cubicBezTo>
                      <a:pt x="507" y="199"/>
                      <a:pt x="511" y="175"/>
                      <a:pt x="465" y="139"/>
                    </a:cubicBezTo>
                    <a:cubicBezTo>
                      <a:pt x="418" y="103"/>
                      <a:pt x="321" y="55"/>
                      <a:pt x="265" y="29"/>
                    </a:cubicBezTo>
                    <a:cubicBezTo>
                      <a:pt x="216" y="6"/>
                      <a:pt x="198" y="0"/>
                      <a:pt x="16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0" name="Freeform 29">
                <a:extLst>
                  <a:ext uri="{FF2B5EF4-FFF2-40B4-BE49-F238E27FC236}">
                    <a16:creationId xmlns:a16="http://schemas.microsoft.com/office/drawing/2014/main" id="{CE22D9FB-01AC-48F6-9B63-210AFC16D5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459200" y="2840038"/>
                <a:ext cx="1577975" cy="1533525"/>
              </a:xfrm>
              <a:custGeom>
                <a:avLst/>
                <a:gdLst>
                  <a:gd name="T0" fmla="*/ 180 w 663"/>
                  <a:gd name="T1" fmla="*/ 0 h 644"/>
                  <a:gd name="T2" fmla="*/ 116 w 663"/>
                  <a:gd name="T3" fmla="*/ 0 h 644"/>
                  <a:gd name="T4" fmla="*/ 18 w 663"/>
                  <a:gd name="T5" fmla="*/ 15 h 644"/>
                  <a:gd name="T6" fmla="*/ 14 w 663"/>
                  <a:gd name="T7" fmla="*/ 26 h 644"/>
                  <a:gd name="T8" fmla="*/ 3 w 663"/>
                  <a:gd name="T9" fmla="*/ 207 h 644"/>
                  <a:gd name="T10" fmla="*/ 31 w 663"/>
                  <a:gd name="T11" fmla="*/ 351 h 644"/>
                  <a:gd name="T12" fmla="*/ 126 w 663"/>
                  <a:gd name="T13" fmla="*/ 603 h 644"/>
                  <a:gd name="T14" fmla="*/ 169 w 663"/>
                  <a:gd name="T15" fmla="*/ 644 h 644"/>
                  <a:gd name="T16" fmla="*/ 266 w 663"/>
                  <a:gd name="T17" fmla="*/ 582 h 644"/>
                  <a:gd name="T18" fmla="*/ 592 w 663"/>
                  <a:gd name="T19" fmla="*/ 268 h 644"/>
                  <a:gd name="T20" fmla="*/ 647 w 663"/>
                  <a:gd name="T21" fmla="*/ 210 h 644"/>
                  <a:gd name="T22" fmla="*/ 662 w 663"/>
                  <a:gd name="T23" fmla="*/ 159 h 644"/>
                  <a:gd name="T24" fmla="*/ 625 w 663"/>
                  <a:gd name="T25" fmla="*/ 47 h 644"/>
                  <a:gd name="T26" fmla="*/ 489 w 663"/>
                  <a:gd name="T27" fmla="*/ 8 h 644"/>
                  <a:gd name="T28" fmla="*/ 180 w 663"/>
                  <a:gd name="T29" fmla="*/ 0 h 6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663" h="644">
                    <a:moveTo>
                      <a:pt x="180" y="0"/>
                    </a:moveTo>
                    <a:cubicBezTo>
                      <a:pt x="156" y="0"/>
                      <a:pt x="135" y="0"/>
                      <a:pt x="116" y="0"/>
                    </a:cubicBezTo>
                    <a:cubicBezTo>
                      <a:pt x="64" y="2"/>
                      <a:pt x="36" y="5"/>
                      <a:pt x="18" y="15"/>
                    </a:cubicBezTo>
                    <a:cubicBezTo>
                      <a:pt x="17" y="18"/>
                      <a:pt x="15" y="22"/>
                      <a:pt x="14" y="26"/>
                    </a:cubicBezTo>
                    <a:cubicBezTo>
                      <a:pt x="0" y="71"/>
                      <a:pt x="0" y="155"/>
                      <a:pt x="3" y="207"/>
                    </a:cubicBezTo>
                    <a:cubicBezTo>
                      <a:pt x="6" y="259"/>
                      <a:pt x="9" y="280"/>
                      <a:pt x="31" y="351"/>
                    </a:cubicBezTo>
                    <a:cubicBezTo>
                      <a:pt x="53" y="422"/>
                      <a:pt x="94" y="544"/>
                      <a:pt x="126" y="603"/>
                    </a:cubicBezTo>
                    <a:cubicBezTo>
                      <a:pt x="140" y="630"/>
                      <a:pt x="152" y="644"/>
                      <a:pt x="169" y="644"/>
                    </a:cubicBezTo>
                    <a:cubicBezTo>
                      <a:pt x="190" y="644"/>
                      <a:pt x="218" y="624"/>
                      <a:pt x="266" y="582"/>
                    </a:cubicBezTo>
                    <a:cubicBezTo>
                      <a:pt x="353" y="505"/>
                      <a:pt x="508" y="354"/>
                      <a:pt x="592" y="268"/>
                    </a:cubicBezTo>
                    <a:cubicBezTo>
                      <a:pt x="615" y="244"/>
                      <a:pt x="633" y="225"/>
                      <a:pt x="647" y="210"/>
                    </a:cubicBezTo>
                    <a:cubicBezTo>
                      <a:pt x="660" y="190"/>
                      <a:pt x="663" y="176"/>
                      <a:pt x="662" y="159"/>
                    </a:cubicBezTo>
                    <a:cubicBezTo>
                      <a:pt x="661" y="124"/>
                      <a:pt x="644" y="75"/>
                      <a:pt x="625" y="47"/>
                    </a:cubicBezTo>
                    <a:cubicBezTo>
                      <a:pt x="607" y="20"/>
                      <a:pt x="587" y="13"/>
                      <a:pt x="489" y="8"/>
                    </a:cubicBezTo>
                    <a:cubicBezTo>
                      <a:pt x="409" y="3"/>
                      <a:pt x="279" y="0"/>
                      <a:pt x="18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1" name="Freeform 30">
                <a:extLst>
                  <a:ext uri="{FF2B5EF4-FFF2-40B4-BE49-F238E27FC236}">
                    <a16:creationId xmlns:a16="http://schemas.microsoft.com/office/drawing/2014/main" id="{E228EEE7-3C4F-48C3-B528-F343F314FE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438813" y="1911350"/>
                <a:ext cx="1238250" cy="1581150"/>
              </a:xfrm>
              <a:custGeom>
                <a:avLst/>
                <a:gdLst>
                  <a:gd name="T0" fmla="*/ 408 w 520"/>
                  <a:gd name="T1" fmla="*/ 0 h 664"/>
                  <a:gd name="T2" fmla="*/ 398 w 520"/>
                  <a:gd name="T3" fmla="*/ 3 h 664"/>
                  <a:gd name="T4" fmla="*/ 354 w 520"/>
                  <a:gd name="T5" fmla="*/ 52 h 664"/>
                  <a:gd name="T6" fmla="*/ 328 w 520"/>
                  <a:gd name="T7" fmla="*/ 85 h 664"/>
                  <a:gd name="T8" fmla="*/ 64 w 520"/>
                  <a:gd name="T9" fmla="*/ 441 h 664"/>
                  <a:gd name="T10" fmla="*/ 76 w 520"/>
                  <a:gd name="T11" fmla="*/ 582 h 664"/>
                  <a:gd name="T12" fmla="*/ 377 w 520"/>
                  <a:gd name="T13" fmla="*/ 651 h 664"/>
                  <a:gd name="T14" fmla="*/ 468 w 520"/>
                  <a:gd name="T15" fmla="*/ 664 h 664"/>
                  <a:gd name="T16" fmla="*/ 493 w 520"/>
                  <a:gd name="T17" fmla="*/ 659 h 664"/>
                  <a:gd name="T18" fmla="*/ 510 w 520"/>
                  <a:gd name="T19" fmla="*/ 647 h 664"/>
                  <a:gd name="T20" fmla="*/ 511 w 520"/>
                  <a:gd name="T21" fmla="*/ 646 h 664"/>
                  <a:gd name="T22" fmla="*/ 507 w 520"/>
                  <a:gd name="T23" fmla="*/ 508 h 664"/>
                  <a:gd name="T24" fmla="*/ 450 w 520"/>
                  <a:gd name="T25" fmla="*/ 141 h 664"/>
                  <a:gd name="T26" fmla="*/ 423 w 520"/>
                  <a:gd name="T27" fmla="*/ 15 h 664"/>
                  <a:gd name="T28" fmla="*/ 408 w 520"/>
                  <a:gd name="T29" fmla="*/ 0 h 6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520" h="664">
                    <a:moveTo>
                      <a:pt x="408" y="0"/>
                    </a:moveTo>
                    <a:cubicBezTo>
                      <a:pt x="405" y="0"/>
                      <a:pt x="402" y="1"/>
                      <a:pt x="398" y="3"/>
                    </a:cubicBezTo>
                    <a:cubicBezTo>
                      <a:pt x="391" y="8"/>
                      <a:pt x="382" y="18"/>
                      <a:pt x="354" y="52"/>
                    </a:cubicBezTo>
                    <a:cubicBezTo>
                      <a:pt x="346" y="62"/>
                      <a:pt x="338" y="73"/>
                      <a:pt x="328" y="85"/>
                    </a:cubicBezTo>
                    <a:cubicBezTo>
                      <a:pt x="256" y="177"/>
                      <a:pt x="127" y="346"/>
                      <a:pt x="64" y="441"/>
                    </a:cubicBezTo>
                    <a:cubicBezTo>
                      <a:pt x="0" y="536"/>
                      <a:pt x="2" y="557"/>
                      <a:pt x="76" y="582"/>
                    </a:cubicBezTo>
                    <a:cubicBezTo>
                      <a:pt x="150" y="607"/>
                      <a:pt x="296" y="636"/>
                      <a:pt x="377" y="651"/>
                    </a:cubicBezTo>
                    <a:cubicBezTo>
                      <a:pt x="426" y="660"/>
                      <a:pt x="451" y="664"/>
                      <a:pt x="468" y="664"/>
                    </a:cubicBezTo>
                    <a:cubicBezTo>
                      <a:pt x="479" y="664"/>
                      <a:pt x="486" y="662"/>
                      <a:pt x="493" y="659"/>
                    </a:cubicBezTo>
                    <a:cubicBezTo>
                      <a:pt x="499" y="656"/>
                      <a:pt x="505" y="652"/>
                      <a:pt x="510" y="647"/>
                    </a:cubicBezTo>
                    <a:cubicBezTo>
                      <a:pt x="511" y="646"/>
                      <a:pt x="511" y="646"/>
                      <a:pt x="511" y="646"/>
                    </a:cubicBezTo>
                    <a:cubicBezTo>
                      <a:pt x="520" y="626"/>
                      <a:pt x="520" y="605"/>
                      <a:pt x="507" y="508"/>
                    </a:cubicBezTo>
                    <a:cubicBezTo>
                      <a:pt x="493" y="411"/>
                      <a:pt x="466" y="237"/>
                      <a:pt x="450" y="141"/>
                    </a:cubicBezTo>
                    <a:cubicBezTo>
                      <a:pt x="434" y="45"/>
                      <a:pt x="429" y="30"/>
                      <a:pt x="423" y="15"/>
                    </a:cubicBezTo>
                    <a:cubicBezTo>
                      <a:pt x="418" y="5"/>
                      <a:pt x="414" y="0"/>
                      <a:pt x="40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2" name="Freeform 31">
                <a:extLst>
                  <a:ext uri="{FF2B5EF4-FFF2-40B4-BE49-F238E27FC236}">
                    <a16:creationId xmlns:a16="http://schemas.microsoft.com/office/drawing/2014/main" id="{4F082410-41DD-4540-8F61-99223B7BCF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29438" y="1658938"/>
                <a:ext cx="814388" cy="1619250"/>
              </a:xfrm>
              <a:custGeom>
                <a:avLst/>
                <a:gdLst>
                  <a:gd name="T0" fmla="*/ 304 w 342"/>
                  <a:gd name="T1" fmla="*/ 0 h 680"/>
                  <a:gd name="T2" fmla="*/ 270 w 342"/>
                  <a:gd name="T3" fmla="*/ 9 h 680"/>
                  <a:gd name="T4" fmla="*/ 194 w 342"/>
                  <a:gd name="T5" fmla="*/ 33 h 680"/>
                  <a:gd name="T6" fmla="*/ 20 w 342"/>
                  <a:gd name="T7" fmla="*/ 101 h 680"/>
                  <a:gd name="T8" fmla="*/ 7 w 342"/>
                  <a:gd name="T9" fmla="*/ 109 h 680"/>
                  <a:gd name="T10" fmla="*/ 6 w 342"/>
                  <a:gd name="T11" fmla="*/ 211 h 680"/>
                  <a:gd name="T12" fmla="*/ 62 w 342"/>
                  <a:gd name="T13" fmla="*/ 571 h 680"/>
                  <a:gd name="T14" fmla="*/ 137 w 342"/>
                  <a:gd name="T15" fmla="*/ 680 h 680"/>
                  <a:gd name="T16" fmla="*/ 137 w 342"/>
                  <a:gd name="T17" fmla="*/ 680 h 680"/>
                  <a:gd name="T18" fmla="*/ 308 w 342"/>
                  <a:gd name="T19" fmla="*/ 646 h 680"/>
                  <a:gd name="T20" fmla="*/ 326 w 342"/>
                  <a:gd name="T21" fmla="*/ 636 h 680"/>
                  <a:gd name="T22" fmla="*/ 339 w 342"/>
                  <a:gd name="T23" fmla="*/ 534 h 680"/>
                  <a:gd name="T24" fmla="*/ 339 w 342"/>
                  <a:gd name="T25" fmla="*/ 137 h 680"/>
                  <a:gd name="T26" fmla="*/ 322 w 342"/>
                  <a:gd name="T27" fmla="*/ 6 h 680"/>
                  <a:gd name="T28" fmla="*/ 304 w 342"/>
                  <a:gd name="T29" fmla="*/ 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42" h="680">
                    <a:moveTo>
                      <a:pt x="304" y="0"/>
                    </a:moveTo>
                    <a:cubicBezTo>
                      <a:pt x="293" y="0"/>
                      <a:pt x="280" y="5"/>
                      <a:pt x="270" y="9"/>
                    </a:cubicBezTo>
                    <a:cubicBezTo>
                      <a:pt x="253" y="15"/>
                      <a:pt x="241" y="18"/>
                      <a:pt x="194" y="33"/>
                    </a:cubicBezTo>
                    <a:cubicBezTo>
                      <a:pt x="147" y="48"/>
                      <a:pt x="64" y="76"/>
                      <a:pt x="20" y="101"/>
                    </a:cubicBezTo>
                    <a:cubicBezTo>
                      <a:pt x="15" y="104"/>
                      <a:pt x="11" y="107"/>
                      <a:pt x="7" y="109"/>
                    </a:cubicBezTo>
                    <a:cubicBezTo>
                      <a:pt x="0" y="130"/>
                      <a:pt x="1" y="160"/>
                      <a:pt x="6" y="211"/>
                    </a:cubicBezTo>
                    <a:cubicBezTo>
                      <a:pt x="17" y="307"/>
                      <a:pt x="43" y="478"/>
                      <a:pt x="62" y="571"/>
                    </a:cubicBezTo>
                    <a:cubicBezTo>
                      <a:pt x="81" y="664"/>
                      <a:pt x="92" y="680"/>
                      <a:pt x="137" y="680"/>
                    </a:cubicBezTo>
                    <a:cubicBezTo>
                      <a:pt x="137" y="680"/>
                      <a:pt x="137" y="680"/>
                      <a:pt x="137" y="680"/>
                    </a:cubicBezTo>
                    <a:cubicBezTo>
                      <a:pt x="183" y="680"/>
                      <a:pt x="263" y="664"/>
                      <a:pt x="308" y="646"/>
                    </a:cubicBezTo>
                    <a:cubicBezTo>
                      <a:pt x="315" y="643"/>
                      <a:pt x="321" y="639"/>
                      <a:pt x="326" y="636"/>
                    </a:cubicBezTo>
                    <a:cubicBezTo>
                      <a:pt x="334" y="615"/>
                      <a:pt x="337" y="585"/>
                      <a:pt x="339" y="534"/>
                    </a:cubicBezTo>
                    <a:cubicBezTo>
                      <a:pt x="342" y="430"/>
                      <a:pt x="341" y="241"/>
                      <a:pt x="339" y="137"/>
                    </a:cubicBezTo>
                    <a:cubicBezTo>
                      <a:pt x="337" y="33"/>
                      <a:pt x="334" y="16"/>
                      <a:pt x="322" y="6"/>
                    </a:cubicBezTo>
                    <a:cubicBezTo>
                      <a:pt x="317" y="2"/>
                      <a:pt x="311" y="0"/>
                      <a:pt x="30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3" name="Freeform 32">
                <a:extLst>
                  <a:ext uri="{FF2B5EF4-FFF2-40B4-BE49-F238E27FC236}">
                    <a16:creationId xmlns:a16="http://schemas.microsoft.com/office/drawing/2014/main" id="{6ADCF223-9A6F-4847-AEA6-4881869228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81825" y="-1374775"/>
                <a:ext cx="1614488" cy="1474788"/>
              </a:xfrm>
              <a:custGeom>
                <a:avLst/>
                <a:gdLst>
                  <a:gd name="T0" fmla="*/ 408 w 678"/>
                  <a:gd name="T1" fmla="*/ 0 h 619"/>
                  <a:gd name="T2" fmla="*/ 345 w 678"/>
                  <a:gd name="T3" fmla="*/ 13 h 619"/>
                  <a:gd name="T4" fmla="*/ 53 w 678"/>
                  <a:gd name="T5" fmla="*/ 153 h 619"/>
                  <a:gd name="T6" fmla="*/ 3 w 678"/>
                  <a:gd name="T7" fmla="*/ 185 h 619"/>
                  <a:gd name="T8" fmla="*/ 4 w 678"/>
                  <a:gd name="T9" fmla="*/ 218 h 619"/>
                  <a:gd name="T10" fmla="*/ 69 w 678"/>
                  <a:gd name="T11" fmla="*/ 373 h 619"/>
                  <a:gd name="T12" fmla="*/ 184 w 678"/>
                  <a:gd name="T13" fmla="*/ 467 h 619"/>
                  <a:gd name="T14" fmla="*/ 461 w 678"/>
                  <a:gd name="T15" fmla="*/ 594 h 619"/>
                  <a:gd name="T16" fmla="*/ 547 w 678"/>
                  <a:gd name="T17" fmla="*/ 619 h 619"/>
                  <a:gd name="T18" fmla="*/ 586 w 678"/>
                  <a:gd name="T19" fmla="*/ 607 h 619"/>
                  <a:gd name="T20" fmla="*/ 662 w 678"/>
                  <a:gd name="T21" fmla="*/ 544 h 619"/>
                  <a:gd name="T22" fmla="*/ 641 w 678"/>
                  <a:gd name="T23" fmla="*/ 410 h 619"/>
                  <a:gd name="T24" fmla="*/ 492 w 678"/>
                  <a:gd name="T25" fmla="*/ 78 h 619"/>
                  <a:gd name="T26" fmla="*/ 408 w 678"/>
                  <a:gd name="T27" fmla="*/ 0 h 6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678" h="619">
                    <a:moveTo>
                      <a:pt x="408" y="0"/>
                    </a:moveTo>
                    <a:cubicBezTo>
                      <a:pt x="391" y="0"/>
                      <a:pt x="371" y="5"/>
                      <a:pt x="345" y="13"/>
                    </a:cubicBezTo>
                    <a:cubicBezTo>
                      <a:pt x="264" y="40"/>
                      <a:pt x="127" y="110"/>
                      <a:pt x="53" y="153"/>
                    </a:cubicBezTo>
                    <a:cubicBezTo>
                      <a:pt x="31" y="166"/>
                      <a:pt x="15" y="176"/>
                      <a:pt x="3" y="185"/>
                    </a:cubicBezTo>
                    <a:cubicBezTo>
                      <a:pt x="0" y="194"/>
                      <a:pt x="1" y="205"/>
                      <a:pt x="4" y="218"/>
                    </a:cubicBezTo>
                    <a:cubicBezTo>
                      <a:pt x="14" y="260"/>
                      <a:pt x="45" y="331"/>
                      <a:pt x="69" y="373"/>
                    </a:cubicBezTo>
                    <a:cubicBezTo>
                      <a:pt x="93" y="416"/>
                      <a:pt x="110" y="431"/>
                      <a:pt x="184" y="467"/>
                    </a:cubicBezTo>
                    <a:cubicBezTo>
                      <a:pt x="257" y="504"/>
                      <a:pt x="386" y="564"/>
                      <a:pt x="461" y="594"/>
                    </a:cubicBezTo>
                    <a:cubicBezTo>
                      <a:pt x="503" y="611"/>
                      <a:pt x="528" y="619"/>
                      <a:pt x="547" y="619"/>
                    </a:cubicBezTo>
                    <a:cubicBezTo>
                      <a:pt x="561" y="619"/>
                      <a:pt x="572" y="615"/>
                      <a:pt x="586" y="607"/>
                    </a:cubicBezTo>
                    <a:cubicBezTo>
                      <a:pt x="609" y="593"/>
                      <a:pt x="639" y="568"/>
                      <a:pt x="662" y="544"/>
                    </a:cubicBezTo>
                    <a:cubicBezTo>
                      <a:pt x="678" y="517"/>
                      <a:pt x="674" y="493"/>
                      <a:pt x="641" y="410"/>
                    </a:cubicBezTo>
                    <a:cubicBezTo>
                      <a:pt x="606" y="321"/>
                      <a:pt x="537" y="162"/>
                      <a:pt x="492" y="78"/>
                    </a:cubicBezTo>
                    <a:cubicBezTo>
                      <a:pt x="461" y="21"/>
                      <a:pt x="442" y="0"/>
                      <a:pt x="40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4" name="Freeform 33">
                <a:extLst>
                  <a:ext uri="{FF2B5EF4-FFF2-40B4-BE49-F238E27FC236}">
                    <a16:creationId xmlns:a16="http://schemas.microsoft.com/office/drawing/2014/main" id="{15F835F8-2ED3-4206-8BDD-B9C966902E1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643600" y="342900"/>
                <a:ext cx="1474788" cy="1458913"/>
              </a:xfrm>
              <a:custGeom>
                <a:avLst/>
                <a:gdLst>
                  <a:gd name="T0" fmla="*/ 381 w 619"/>
                  <a:gd name="T1" fmla="*/ 0 h 613"/>
                  <a:gd name="T2" fmla="*/ 317 w 619"/>
                  <a:gd name="T3" fmla="*/ 41 h 613"/>
                  <a:gd name="T4" fmla="*/ 82 w 619"/>
                  <a:gd name="T5" fmla="*/ 299 h 613"/>
                  <a:gd name="T6" fmla="*/ 2 w 619"/>
                  <a:gd name="T7" fmla="*/ 390 h 613"/>
                  <a:gd name="T8" fmla="*/ 1 w 619"/>
                  <a:gd name="T9" fmla="*/ 395 h 613"/>
                  <a:gd name="T10" fmla="*/ 61 w 619"/>
                  <a:gd name="T11" fmla="*/ 444 h 613"/>
                  <a:gd name="T12" fmla="*/ 265 w 619"/>
                  <a:gd name="T13" fmla="*/ 556 h 613"/>
                  <a:gd name="T14" fmla="*/ 344 w 619"/>
                  <a:gd name="T15" fmla="*/ 598 h 613"/>
                  <a:gd name="T16" fmla="*/ 375 w 619"/>
                  <a:gd name="T17" fmla="*/ 613 h 613"/>
                  <a:gd name="T18" fmla="*/ 379 w 619"/>
                  <a:gd name="T19" fmla="*/ 613 h 613"/>
                  <a:gd name="T20" fmla="*/ 442 w 619"/>
                  <a:gd name="T21" fmla="*/ 596 h 613"/>
                  <a:gd name="T22" fmla="*/ 611 w 619"/>
                  <a:gd name="T23" fmla="*/ 529 h 613"/>
                  <a:gd name="T24" fmla="*/ 615 w 619"/>
                  <a:gd name="T25" fmla="*/ 526 h 613"/>
                  <a:gd name="T26" fmla="*/ 592 w 619"/>
                  <a:gd name="T27" fmla="*/ 423 h 613"/>
                  <a:gd name="T28" fmla="*/ 444 w 619"/>
                  <a:gd name="T29" fmla="*/ 71 h 613"/>
                  <a:gd name="T30" fmla="*/ 381 w 619"/>
                  <a:gd name="T31" fmla="*/ 0 h 6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619" h="613">
                    <a:moveTo>
                      <a:pt x="381" y="0"/>
                    </a:moveTo>
                    <a:cubicBezTo>
                      <a:pt x="364" y="0"/>
                      <a:pt x="345" y="14"/>
                      <a:pt x="317" y="41"/>
                    </a:cubicBezTo>
                    <a:cubicBezTo>
                      <a:pt x="252" y="102"/>
                      <a:pt x="143" y="229"/>
                      <a:pt x="82" y="299"/>
                    </a:cubicBezTo>
                    <a:cubicBezTo>
                      <a:pt x="29" y="360"/>
                      <a:pt x="13" y="377"/>
                      <a:pt x="2" y="390"/>
                    </a:cubicBezTo>
                    <a:cubicBezTo>
                      <a:pt x="1" y="392"/>
                      <a:pt x="0" y="394"/>
                      <a:pt x="1" y="395"/>
                    </a:cubicBezTo>
                    <a:cubicBezTo>
                      <a:pt x="1" y="404"/>
                      <a:pt x="9" y="413"/>
                      <a:pt x="61" y="444"/>
                    </a:cubicBezTo>
                    <a:cubicBezTo>
                      <a:pt x="114" y="474"/>
                      <a:pt x="211" y="527"/>
                      <a:pt x="265" y="556"/>
                    </a:cubicBezTo>
                    <a:cubicBezTo>
                      <a:pt x="320" y="585"/>
                      <a:pt x="333" y="592"/>
                      <a:pt x="344" y="598"/>
                    </a:cubicBezTo>
                    <a:cubicBezTo>
                      <a:pt x="355" y="605"/>
                      <a:pt x="365" y="611"/>
                      <a:pt x="375" y="613"/>
                    </a:cubicBezTo>
                    <a:cubicBezTo>
                      <a:pt x="376" y="613"/>
                      <a:pt x="378" y="613"/>
                      <a:pt x="379" y="613"/>
                    </a:cubicBezTo>
                    <a:cubicBezTo>
                      <a:pt x="389" y="613"/>
                      <a:pt x="402" y="609"/>
                      <a:pt x="442" y="596"/>
                    </a:cubicBezTo>
                    <a:cubicBezTo>
                      <a:pt x="488" y="580"/>
                      <a:pt x="570" y="553"/>
                      <a:pt x="611" y="529"/>
                    </a:cubicBezTo>
                    <a:cubicBezTo>
                      <a:pt x="612" y="528"/>
                      <a:pt x="614" y="527"/>
                      <a:pt x="615" y="526"/>
                    </a:cubicBezTo>
                    <a:cubicBezTo>
                      <a:pt x="619" y="506"/>
                      <a:pt x="611" y="477"/>
                      <a:pt x="592" y="423"/>
                    </a:cubicBezTo>
                    <a:cubicBezTo>
                      <a:pt x="557" y="328"/>
                      <a:pt x="488" y="159"/>
                      <a:pt x="444" y="71"/>
                    </a:cubicBezTo>
                    <a:cubicBezTo>
                      <a:pt x="419" y="23"/>
                      <a:pt x="403" y="0"/>
                      <a:pt x="38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5" name="Freeform 34">
                <a:extLst>
                  <a:ext uri="{FF2B5EF4-FFF2-40B4-BE49-F238E27FC236}">
                    <a16:creationId xmlns:a16="http://schemas.microsoft.com/office/drawing/2014/main" id="{CF589A82-8742-4963-947A-9C7F02EF09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03400" y="2068513"/>
                <a:ext cx="1833563" cy="1285875"/>
              </a:xfrm>
              <a:custGeom>
                <a:avLst/>
                <a:gdLst>
                  <a:gd name="T0" fmla="*/ 645 w 770"/>
                  <a:gd name="T1" fmla="*/ 0 h 540"/>
                  <a:gd name="T2" fmla="*/ 520 w 770"/>
                  <a:gd name="T3" fmla="*/ 35 h 540"/>
                  <a:gd name="T4" fmla="*/ 55 w 770"/>
                  <a:gd name="T5" fmla="*/ 234 h 540"/>
                  <a:gd name="T6" fmla="*/ 0 w 770"/>
                  <a:gd name="T7" fmla="*/ 265 h 540"/>
                  <a:gd name="T8" fmla="*/ 97 w 770"/>
                  <a:gd name="T9" fmla="*/ 327 h 540"/>
                  <a:gd name="T10" fmla="*/ 610 w 770"/>
                  <a:gd name="T11" fmla="*/ 508 h 540"/>
                  <a:gd name="T12" fmla="*/ 744 w 770"/>
                  <a:gd name="T13" fmla="*/ 540 h 540"/>
                  <a:gd name="T14" fmla="*/ 759 w 770"/>
                  <a:gd name="T15" fmla="*/ 538 h 540"/>
                  <a:gd name="T16" fmla="*/ 769 w 770"/>
                  <a:gd name="T17" fmla="*/ 363 h 540"/>
                  <a:gd name="T18" fmla="*/ 753 w 770"/>
                  <a:gd name="T19" fmla="*/ 236 h 540"/>
                  <a:gd name="T20" fmla="*/ 695 w 770"/>
                  <a:gd name="T21" fmla="*/ 36 h 540"/>
                  <a:gd name="T22" fmla="*/ 645 w 770"/>
                  <a:gd name="T23" fmla="*/ 0 h 5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70" h="540">
                    <a:moveTo>
                      <a:pt x="645" y="0"/>
                    </a:moveTo>
                    <a:cubicBezTo>
                      <a:pt x="621" y="0"/>
                      <a:pt x="583" y="12"/>
                      <a:pt x="520" y="35"/>
                    </a:cubicBezTo>
                    <a:cubicBezTo>
                      <a:pt x="394" y="82"/>
                      <a:pt x="167" y="177"/>
                      <a:pt x="55" y="234"/>
                    </a:cubicBezTo>
                    <a:cubicBezTo>
                      <a:pt x="31" y="246"/>
                      <a:pt x="13" y="256"/>
                      <a:pt x="0" y="265"/>
                    </a:cubicBezTo>
                    <a:cubicBezTo>
                      <a:pt x="1" y="283"/>
                      <a:pt x="33" y="301"/>
                      <a:pt x="97" y="327"/>
                    </a:cubicBezTo>
                    <a:cubicBezTo>
                      <a:pt x="223" y="379"/>
                      <a:pt x="472" y="465"/>
                      <a:pt x="610" y="508"/>
                    </a:cubicBezTo>
                    <a:cubicBezTo>
                      <a:pt x="678" y="529"/>
                      <a:pt x="719" y="540"/>
                      <a:pt x="744" y="540"/>
                    </a:cubicBezTo>
                    <a:cubicBezTo>
                      <a:pt x="750" y="540"/>
                      <a:pt x="754" y="539"/>
                      <a:pt x="759" y="538"/>
                    </a:cubicBezTo>
                    <a:cubicBezTo>
                      <a:pt x="770" y="495"/>
                      <a:pt x="770" y="413"/>
                      <a:pt x="769" y="363"/>
                    </a:cubicBezTo>
                    <a:cubicBezTo>
                      <a:pt x="767" y="311"/>
                      <a:pt x="765" y="294"/>
                      <a:pt x="753" y="236"/>
                    </a:cubicBezTo>
                    <a:cubicBezTo>
                      <a:pt x="741" y="178"/>
                      <a:pt x="718" y="83"/>
                      <a:pt x="695" y="36"/>
                    </a:cubicBezTo>
                    <a:cubicBezTo>
                      <a:pt x="683" y="12"/>
                      <a:pt x="671" y="0"/>
                      <a:pt x="64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6" name="Freeform 35">
                <a:extLst>
                  <a:ext uri="{FF2B5EF4-FFF2-40B4-BE49-F238E27FC236}">
                    <a16:creationId xmlns:a16="http://schemas.microsoft.com/office/drawing/2014/main" id="{FCD25B0B-CE25-443A-A781-E5657BB18A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518188" y="-1150938"/>
                <a:ext cx="1209675" cy="2089150"/>
              </a:xfrm>
              <a:custGeom>
                <a:avLst/>
                <a:gdLst>
                  <a:gd name="T0" fmla="*/ 193 w 508"/>
                  <a:gd name="T1" fmla="*/ 0 h 877"/>
                  <a:gd name="T2" fmla="*/ 163 w 508"/>
                  <a:gd name="T3" fmla="*/ 13 h 877"/>
                  <a:gd name="T4" fmla="*/ 93 w 508"/>
                  <a:gd name="T5" fmla="*/ 80 h 877"/>
                  <a:gd name="T6" fmla="*/ 69 w 508"/>
                  <a:gd name="T7" fmla="*/ 122 h 877"/>
                  <a:gd name="T8" fmla="*/ 13 w 508"/>
                  <a:gd name="T9" fmla="*/ 251 h 877"/>
                  <a:gd name="T10" fmla="*/ 12 w 508"/>
                  <a:gd name="T11" fmla="*/ 420 h 877"/>
                  <a:gd name="T12" fmla="*/ 66 w 508"/>
                  <a:gd name="T13" fmla="*/ 797 h 877"/>
                  <a:gd name="T14" fmla="*/ 104 w 508"/>
                  <a:gd name="T15" fmla="*/ 877 h 877"/>
                  <a:gd name="T16" fmla="*/ 159 w 508"/>
                  <a:gd name="T17" fmla="*/ 840 h 877"/>
                  <a:gd name="T18" fmla="*/ 386 w 508"/>
                  <a:gd name="T19" fmla="*/ 590 h 877"/>
                  <a:gd name="T20" fmla="*/ 432 w 508"/>
                  <a:gd name="T21" fmla="*/ 536 h 877"/>
                  <a:gd name="T22" fmla="*/ 451 w 508"/>
                  <a:gd name="T23" fmla="*/ 507 h 877"/>
                  <a:gd name="T24" fmla="*/ 499 w 508"/>
                  <a:gd name="T25" fmla="*/ 410 h 877"/>
                  <a:gd name="T26" fmla="*/ 492 w 508"/>
                  <a:gd name="T27" fmla="*/ 324 h 877"/>
                  <a:gd name="T28" fmla="*/ 424 w 508"/>
                  <a:gd name="T29" fmla="*/ 163 h 877"/>
                  <a:gd name="T30" fmla="*/ 359 w 508"/>
                  <a:gd name="T31" fmla="*/ 85 h 877"/>
                  <a:gd name="T32" fmla="*/ 231 w 508"/>
                  <a:gd name="T33" fmla="*/ 12 h 877"/>
                  <a:gd name="T34" fmla="*/ 193 w 508"/>
                  <a:gd name="T35" fmla="*/ 0 h 8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508" h="877">
                    <a:moveTo>
                      <a:pt x="193" y="0"/>
                    </a:moveTo>
                    <a:cubicBezTo>
                      <a:pt x="183" y="0"/>
                      <a:pt x="175" y="4"/>
                      <a:pt x="163" y="13"/>
                    </a:cubicBezTo>
                    <a:cubicBezTo>
                      <a:pt x="142" y="28"/>
                      <a:pt x="113" y="57"/>
                      <a:pt x="93" y="80"/>
                    </a:cubicBezTo>
                    <a:cubicBezTo>
                      <a:pt x="86" y="91"/>
                      <a:pt x="79" y="103"/>
                      <a:pt x="69" y="122"/>
                    </a:cubicBezTo>
                    <a:cubicBezTo>
                      <a:pt x="52" y="156"/>
                      <a:pt x="26" y="211"/>
                      <a:pt x="13" y="251"/>
                    </a:cubicBezTo>
                    <a:cubicBezTo>
                      <a:pt x="0" y="291"/>
                      <a:pt x="1" y="317"/>
                      <a:pt x="12" y="420"/>
                    </a:cubicBezTo>
                    <a:cubicBezTo>
                      <a:pt x="24" y="523"/>
                      <a:pt x="47" y="703"/>
                      <a:pt x="66" y="797"/>
                    </a:cubicBezTo>
                    <a:cubicBezTo>
                      <a:pt x="77" y="852"/>
                      <a:pt x="86" y="877"/>
                      <a:pt x="104" y="877"/>
                    </a:cubicBezTo>
                    <a:cubicBezTo>
                      <a:pt x="117" y="877"/>
                      <a:pt x="134" y="864"/>
                      <a:pt x="159" y="840"/>
                    </a:cubicBezTo>
                    <a:cubicBezTo>
                      <a:pt x="219" y="782"/>
                      <a:pt x="325" y="660"/>
                      <a:pt x="386" y="590"/>
                    </a:cubicBezTo>
                    <a:cubicBezTo>
                      <a:pt x="406" y="567"/>
                      <a:pt x="420" y="550"/>
                      <a:pt x="432" y="536"/>
                    </a:cubicBezTo>
                    <a:cubicBezTo>
                      <a:pt x="439" y="526"/>
                      <a:pt x="445" y="517"/>
                      <a:pt x="451" y="507"/>
                    </a:cubicBezTo>
                    <a:cubicBezTo>
                      <a:pt x="468" y="478"/>
                      <a:pt x="489" y="438"/>
                      <a:pt x="499" y="410"/>
                    </a:cubicBezTo>
                    <a:cubicBezTo>
                      <a:pt x="508" y="383"/>
                      <a:pt x="508" y="368"/>
                      <a:pt x="492" y="324"/>
                    </a:cubicBezTo>
                    <a:cubicBezTo>
                      <a:pt x="476" y="280"/>
                      <a:pt x="445" y="206"/>
                      <a:pt x="424" y="163"/>
                    </a:cubicBezTo>
                    <a:cubicBezTo>
                      <a:pt x="404" y="120"/>
                      <a:pt x="393" y="108"/>
                      <a:pt x="359" y="85"/>
                    </a:cubicBezTo>
                    <a:cubicBezTo>
                      <a:pt x="324" y="62"/>
                      <a:pt x="266" y="29"/>
                      <a:pt x="231" y="12"/>
                    </a:cubicBezTo>
                    <a:cubicBezTo>
                      <a:pt x="214" y="4"/>
                      <a:pt x="203" y="0"/>
                      <a:pt x="19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7" name="Freeform 36">
                <a:extLst>
                  <a:ext uri="{FF2B5EF4-FFF2-40B4-BE49-F238E27FC236}">
                    <a16:creationId xmlns:a16="http://schemas.microsoft.com/office/drawing/2014/main" id="{934001A0-8AA7-4F80-8677-FAA5A47DFB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79813" y="1120775"/>
                <a:ext cx="1630363" cy="1570038"/>
              </a:xfrm>
              <a:custGeom>
                <a:avLst/>
                <a:gdLst>
                  <a:gd name="T0" fmla="*/ 183 w 685"/>
                  <a:gd name="T1" fmla="*/ 0 h 659"/>
                  <a:gd name="T2" fmla="*/ 146 w 685"/>
                  <a:gd name="T3" fmla="*/ 13 h 659"/>
                  <a:gd name="T4" fmla="*/ 137 w 685"/>
                  <a:gd name="T5" fmla="*/ 28 h 659"/>
                  <a:gd name="T6" fmla="*/ 28 w 685"/>
                  <a:gd name="T7" fmla="*/ 239 h 659"/>
                  <a:gd name="T8" fmla="*/ 11 w 685"/>
                  <a:gd name="T9" fmla="*/ 377 h 659"/>
                  <a:gd name="T10" fmla="*/ 69 w 685"/>
                  <a:gd name="T11" fmla="*/ 579 h 659"/>
                  <a:gd name="T12" fmla="*/ 213 w 685"/>
                  <a:gd name="T13" fmla="*/ 649 h 659"/>
                  <a:gd name="T14" fmla="*/ 486 w 685"/>
                  <a:gd name="T15" fmla="*/ 659 h 659"/>
                  <a:gd name="T16" fmla="*/ 584 w 685"/>
                  <a:gd name="T17" fmla="*/ 656 h 659"/>
                  <a:gd name="T18" fmla="*/ 671 w 685"/>
                  <a:gd name="T19" fmla="*/ 639 h 659"/>
                  <a:gd name="T20" fmla="*/ 679 w 685"/>
                  <a:gd name="T21" fmla="*/ 588 h 659"/>
                  <a:gd name="T22" fmla="*/ 671 w 685"/>
                  <a:gd name="T23" fmla="*/ 278 h 659"/>
                  <a:gd name="T24" fmla="*/ 611 w 685"/>
                  <a:gd name="T25" fmla="*/ 148 h 659"/>
                  <a:gd name="T26" fmla="*/ 440 w 685"/>
                  <a:gd name="T27" fmla="*/ 68 h 659"/>
                  <a:gd name="T28" fmla="*/ 335 w 685"/>
                  <a:gd name="T29" fmla="*/ 32 h 659"/>
                  <a:gd name="T30" fmla="*/ 194 w 685"/>
                  <a:gd name="T31" fmla="*/ 1 h 659"/>
                  <a:gd name="T32" fmla="*/ 183 w 685"/>
                  <a:gd name="T33" fmla="*/ 0 h 6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685" h="659">
                    <a:moveTo>
                      <a:pt x="183" y="0"/>
                    </a:moveTo>
                    <a:cubicBezTo>
                      <a:pt x="168" y="0"/>
                      <a:pt x="157" y="4"/>
                      <a:pt x="146" y="13"/>
                    </a:cubicBezTo>
                    <a:cubicBezTo>
                      <a:pt x="143" y="18"/>
                      <a:pt x="140" y="23"/>
                      <a:pt x="137" y="28"/>
                    </a:cubicBezTo>
                    <a:cubicBezTo>
                      <a:pt x="104" y="81"/>
                      <a:pt x="53" y="180"/>
                      <a:pt x="28" y="239"/>
                    </a:cubicBezTo>
                    <a:cubicBezTo>
                      <a:pt x="2" y="299"/>
                      <a:pt x="0" y="320"/>
                      <a:pt x="11" y="377"/>
                    </a:cubicBezTo>
                    <a:cubicBezTo>
                      <a:pt x="22" y="434"/>
                      <a:pt x="46" y="527"/>
                      <a:pt x="69" y="579"/>
                    </a:cubicBezTo>
                    <a:cubicBezTo>
                      <a:pt x="92" y="631"/>
                      <a:pt x="114" y="641"/>
                      <a:pt x="213" y="649"/>
                    </a:cubicBezTo>
                    <a:cubicBezTo>
                      <a:pt x="283" y="655"/>
                      <a:pt x="393" y="659"/>
                      <a:pt x="486" y="659"/>
                    </a:cubicBezTo>
                    <a:cubicBezTo>
                      <a:pt x="523" y="659"/>
                      <a:pt x="557" y="658"/>
                      <a:pt x="584" y="656"/>
                    </a:cubicBezTo>
                    <a:cubicBezTo>
                      <a:pt x="626" y="654"/>
                      <a:pt x="653" y="650"/>
                      <a:pt x="671" y="639"/>
                    </a:cubicBezTo>
                    <a:cubicBezTo>
                      <a:pt x="675" y="626"/>
                      <a:pt x="678" y="610"/>
                      <a:pt x="679" y="588"/>
                    </a:cubicBezTo>
                    <a:cubicBezTo>
                      <a:pt x="685" y="507"/>
                      <a:pt x="679" y="361"/>
                      <a:pt x="671" y="278"/>
                    </a:cubicBezTo>
                    <a:cubicBezTo>
                      <a:pt x="664" y="194"/>
                      <a:pt x="655" y="174"/>
                      <a:pt x="611" y="148"/>
                    </a:cubicBezTo>
                    <a:cubicBezTo>
                      <a:pt x="567" y="121"/>
                      <a:pt x="488" y="88"/>
                      <a:pt x="440" y="68"/>
                    </a:cubicBezTo>
                    <a:cubicBezTo>
                      <a:pt x="392" y="49"/>
                      <a:pt x="375" y="43"/>
                      <a:pt x="335" y="32"/>
                    </a:cubicBezTo>
                    <a:cubicBezTo>
                      <a:pt x="295" y="20"/>
                      <a:pt x="232" y="4"/>
                      <a:pt x="194" y="1"/>
                    </a:cubicBezTo>
                    <a:cubicBezTo>
                      <a:pt x="190" y="0"/>
                      <a:pt x="186" y="0"/>
                      <a:pt x="18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8" name="Freeform 37">
                <a:extLst>
                  <a:ext uri="{FF2B5EF4-FFF2-40B4-BE49-F238E27FC236}">
                    <a16:creationId xmlns:a16="http://schemas.microsoft.com/office/drawing/2014/main" id="{327F5EE3-890F-479C-99C5-8B736459595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915313" y="-1519238"/>
                <a:ext cx="1439863" cy="1192213"/>
              </a:xfrm>
              <a:custGeom>
                <a:avLst/>
                <a:gdLst>
                  <a:gd name="T0" fmla="*/ 6 w 605"/>
                  <a:gd name="T1" fmla="*/ 0 h 501"/>
                  <a:gd name="T2" fmla="*/ 0 w 605"/>
                  <a:gd name="T3" fmla="*/ 0 h 501"/>
                  <a:gd name="T4" fmla="*/ 19 w 605"/>
                  <a:gd name="T5" fmla="*/ 64 h 501"/>
                  <a:gd name="T6" fmla="*/ 177 w 605"/>
                  <a:gd name="T7" fmla="*/ 417 h 501"/>
                  <a:gd name="T8" fmla="*/ 259 w 605"/>
                  <a:gd name="T9" fmla="*/ 501 h 501"/>
                  <a:gd name="T10" fmla="*/ 315 w 605"/>
                  <a:gd name="T11" fmla="*/ 485 h 501"/>
                  <a:gd name="T12" fmla="*/ 569 w 605"/>
                  <a:gd name="T13" fmla="*/ 335 h 501"/>
                  <a:gd name="T14" fmla="*/ 603 w 605"/>
                  <a:gd name="T15" fmla="*/ 311 h 501"/>
                  <a:gd name="T16" fmla="*/ 595 w 605"/>
                  <a:gd name="T17" fmla="*/ 275 h 501"/>
                  <a:gd name="T18" fmla="*/ 498 w 605"/>
                  <a:gd name="T19" fmla="*/ 146 h 501"/>
                  <a:gd name="T20" fmla="*/ 360 w 605"/>
                  <a:gd name="T21" fmla="*/ 78 h 501"/>
                  <a:gd name="T22" fmla="*/ 45 w 605"/>
                  <a:gd name="T23" fmla="*/ 4 h 501"/>
                  <a:gd name="T24" fmla="*/ 6 w 605"/>
                  <a:gd name="T25" fmla="*/ 0 h 5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05" h="501">
                    <a:moveTo>
                      <a:pt x="6" y="0"/>
                    </a:moveTo>
                    <a:cubicBezTo>
                      <a:pt x="4" y="0"/>
                      <a:pt x="2" y="0"/>
                      <a:pt x="0" y="0"/>
                    </a:cubicBezTo>
                    <a:cubicBezTo>
                      <a:pt x="2" y="15"/>
                      <a:pt x="8" y="35"/>
                      <a:pt x="19" y="64"/>
                    </a:cubicBezTo>
                    <a:cubicBezTo>
                      <a:pt x="53" y="156"/>
                      <a:pt x="129" y="327"/>
                      <a:pt x="177" y="417"/>
                    </a:cubicBezTo>
                    <a:cubicBezTo>
                      <a:pt x="209" y="477"/>
                      <a:pt x="229" y="501"/>
                      <a:pt x="259" y="501"/>
                    </a:cubicBezTo>
                    <a:cubicBezTo>
                      <a:pt x="274" y="501"/>
                      <a:pt x="292" y="495"/>
                      <a:pt x="315" y="485"/>
                    </a:cubicBezTo>
                    <a:cubicBezTo>
                      <a:pt x="385" y="453"/>
                      <a:pt x="505" y="379"/>
                      <a:pt x="569" y="335"/>
                    </a:cubicBezTo>
                    <a:cubicBezTo>
                      <a:pt x="583" y="326"/>
                      <a:pt x="594" y="318"/>
                      <a:pt x="603" y="311"/>
                    </a:cubicBezTo>
                    <a:cubicBezTo>
                      <a:pt x="605" y="300"/>
                      <a:pt x="602" y="290"/>
                      <a:pt x="595" y="275"/>
                    </a:cubicBezTo>
                    <a:cubicBezTo>
                      <a:pt x="578" y="238"/>
                      <a:pt x="532" y="179"/>
                      <a:pt x="498" y="146"/>
                    </a:cubicBezTo>
                    <a:cubicBezTo>
                      <a:pt x="464" y="112"/>
                      <a:pt x="445" y="102"/>
                      <a:pt x="360" y="78"/>
                    </a:cubicBezTo>
                    <a:cubicBezTo>
                      <a:pt x="276" y="54"/>
                      <a:pt x="124" y="16"/>
                      <a:pt x="45" y="4"/>
                    </a:cubicBezTo>
                    <a:cubicBezTo>
                      <a:pt x="29" y="1"/>
                      <a:pt x="17" y="0"/>
                      <a:pt x="6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9" name="Freeform 38">
                <a:extLst>
                  <a:ext uri="{FF2B5EF4-FFF2-40B4-BE49-F238E27FC236}">
                    <a16:creationId xmlns:a16="http://schemas.microsoft.com/office/drawing/2014/main" id="{36588D64-CDF6-40B3-B26C-1A90223CE1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87625" y="-1905000"/>
                <a:ext cx="1092200" cy="1273175"/>
              </a:xfrm>
              <a:custGeom>
                <a:avLst/>
                <a:gdLst>
                  <a:gd name="T0" fmla="*/ 271 w 459"/>
                  <a:gd name="T1" fmla="*/ 0 h 535"/>
                  <a:gd name="T2" fmla="*/ 258 w 459"/>
                  <a:gd name="T3" fmla="*/ 1 h 535"/>
                  <a:gd name="T4" fmla="*/ 160 w 459"/>
                  <a:gd name="T5" fmla="*/ 31 h 535"/>
                  <a:gd name="T6" fmla="*/ 148 w 459"/>
                  <a:gd name="T7" fmla="*/ 38 h 535"/>
                  <a:gd name="T8" fmla="*/ 119 w 459"/>
                  <a:gd name="T9" fmla="*/ 106 h 535"/>
                  <a:gd name="T10" fmla="*/ 20 w 459"/>
                  <a:gd name="T11" fmla="*/ 397 h 535"/>
                  <a:gd name="T12" fmla="*/ 87 w 459"/>
                  <a:gd name="T13" fmla="*/ 505 h 535"/>
                  <a:gd name="T14" fmla="*/ 387 w 459"/>
                  <a:gd name="T15" fmla="*/ 535 h 535"/>
                  <a:gd name="T16" fmla="*/ 403 w 459"/>
                  <a:gd name="T17" fmla="*/ 535 h 535"/>
                  <a:gd name="T18" fmla="*/ 453 w 459"/>
                  <a:gd name="T19" fmla="*/ 530 h 535"/>
                  <a:gd name="T20" fmla="*/ 456 w 459"/>
                  <a:gd name="T21" fmla="*/ 502 h 535"/>
                  <a:gd name="T22" fmla="*/ 443 w 459"/>
                  <a:gd name="T23" fmla="*/ 273 h 535"/>
                  <a:gd name="T24" fmla="*/ 409 w 459"/>
                  <a:gd name="T25" fmla="*/ 156 h 535"/>
                  <a:gd name="T26" fmla="*/ 321 w 459"/>
                  <a:gd name="T27" fmla="*/ 32 h 535"/>
                  <a:gd name="T28" fmla="*/ 271 w 459"/>
                  <a:gd name="T29" fmla="*/ 0 h 5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459" h="535">
                    <a:moveTo>
                      <a:pt x="271" y="0"/>
                    </a:moveTo>
                    <a:cubicBezTo>
                      <a:pt x="267" y="0"/>
                      <a:pt x="263" y="0"/>
                      <a:pt x="258" y="1"/>
                    </a:cubicBezTo>
                    <a:cubicBezTo>
                      <a:pt x="231" y="4"/>
                      <a:pt x="186" y="16"/>
                      <a:pt x="160" y="31"/>
                    </a:cubicBezTo>
                    <a:cubicBezTo>
                      <a:pt x="156" y="33"/>
                      <a:pt x="152" y="36"/>
                      <a:pt x="148" y="38"/>
                    </a:cubicBezTo>
                    <a:cubicBezTo>
                      <a:pt x="140" y="53"/>
                      <a:pt x="132" y="74"/>
                      <a:pt x="119" y="106"/>
                    </a:cubicBezTo>
                    <a:cubicBezTo>
                      <a:pt x="90" y="182"/>
                      <a:pt x="40" y="320"/>
                      <a:pt x="20" y="397"/>
                    </a:cubicBezTo>
                    <a:cubicBezTo>
                      <a:pt x="0" y="474"/>
                      <a:pt x="10" y="490"/>
                      <a:pt x="87" y="505"/>
                    </a:cubicBezTo>
                    <a:cubicBezTo>
                      <a:pt x="164" y="519"/>
                      <a:pt x="308" y="533"/>
                      <a:pt x="387" y="535"/>
                    </a:cubicBezTo>
                    <a:cubicBezTo>
                      <a:pt x="393" y="535"/>
                      <a:pt x="398" y="535"/>
                      <a:pt x="403" y="535"/>
                    </a:cubicBezTo>
                    <a:cubicBezTo>
                      <a:pt x="425" y="535"/>
                      <a:pt x="441" y="534"/>
                      <a:pt x="453" y="530"/>
                    </a:cubicBezTo>
                    <a:cubicBezTo>
                      <a:pt x="455" y="522"/>
                      <a:pt x="456" y="513"/>
                      <a:pt x="456" y="502"/>
                    </a:cubicBezTo>
                    <a:cubicBezTo>
                      <a:pt x="459" y="443"/>
                      <a:pt x="450" y="336"/>
                      <a:pt x="443" y="273"/>
                    </a:cubicBezTo>
                    <a:cubicBezTo>
                      <a:pt x="436" y="211"/>
                      <a:pt x="431" y="193"/>
                      <a:pt x="409" y="156"/>
                    </a:cubicBezTo>
                    <a:cubicBezTo>
                      <a:pt x="386" y="119"/>
                      <a:pt x="346" y="62"/>
                      <a:pt x="321" y="32"/>
                    </a:cubicBezTo>
                    <a:cubicBezTo>
                      <a:pt x="300" y="7"/>
                      <a:pt x="290" y="0"/>
                      <a:pt x="27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0" name="Freeform 39">
                <a:extLst>
                  <a:ext uri="{FF2B5EF4-FFF2-40B4-BE49-F238E27FC236}">
                    <a16:creationId xmlns:a16="http://schemas.microsoft.com/office/drawing/2014/main" id="{72A59A59-353D-49AC-BD81-1EAE9476496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058313" y="3911600"/>
                <a:ext cx="1635125" cy="776288"/>
              </a:xfrm>
              <a:custGeom>
                <a:avLst/>
                <a:gdLst>
                  <a:gd name="T0" fmla="*/ 323 w 687"/>
                  <a:gd name="T1" fmla="*/ 0 h 326"/>
                  <a:gd name="T2" fmla="*/ 92 w 687"/>
                  <a:gd name="T3" fmla="*/ 5 h 326"/>
                  <a:gd name="T4" fmla="*/ 1 w 687"/>
                  <a:gd name="T5" fmla="*/ 19 h 326"/>
                  <a:gd name="T6" fmla="*/ 16 w 687"/>
                  <a:gd name="T7" fmla="*/ 80 h 326"/>
                  <a:gd name="T8" fmla="*/ 132 w 687"/>
                  <a:gd name="T9" fmla="*/ 326 h 326"/>
                  <a:gd name="T10" fmla="*/ 493 w 687"/>
                  <a:gd name="T11" fmla="*/ 326 h 326"/>
                  <a:gd name="T12" fmla="*/ 641 w 687"/>
                  <a:gd name="T13" fmla="*/ 107 h 326"/>
                  <a:gd name="T14" fmla="*/ 557 w 687"/>
                  <a:gd name="T15" fmla="*/ 5 h 326"/>
                  <a:gd name="T16" fmla="*/ 323 w 687"/>
                  <a:gd name="T17" fmla="*/ 0 h 3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87" h="326">
                    <a:moveTo>
                      <a:pt x="323" y="0"/>
                    </a:moveTo>
                    <a:cubicBezTo>
                      <a:pt x="238" y="0"/>
                      <a:pt x="152" y="1"/>
                      <a:pt x="92" y="5"/>
                    </a:cubicBezTo>
                    <a:cubicBezTo>
                      <a:pt x="49" y="8"/>
                      <a:pt x="20" y="12"/>
                      <a:pt x="1" y="19"/>
                    </a:cubicBezTo>
                    <a:cubicBezTo>
                      <a:pt x="0" y="34"/>
                      <a:pt x="6" y="54"/>
                      <a:pt x="16" y="80"/>
                    </a:cubicBezTo>
                    <a:cubicBezTo>
                      <a:pt x="39" y="143"/>
                      <a:pt x="89" y="244"/>
                      <a:pt x="132" y="326"/>
                    </a:cubicBezTo>
                    <a:cubicBezTo>
                      <a:pt x="493" y="326"/>
                      <a:pt x="493" y="326"/>
                      <a:pt x="493" y="326"/>
                    </a:cubicBezTo>
                    <a:cubicBezTo>
                      <a:pt x="548" y="251"/>
                      <a:pt x="609" y="163"/>
                      <a:pt x="641" y="107"/>
                    </a:cubicBezTo>
                    <a:cubicBezTo>
                      <a:pt x="687" y="27"/>
                      <a:pt x="675" y="13"/>
                      <a:pt x="557" y="5"/>
                    </a:cubicBezTo>
                    <a:cubicBezTo>
                      <a:pt x="497" y="1"/>
                      <a:pt x="410" y="0"/>
                      <a:pt x="32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1" name="Freeform 40">
                <a:extLst>
                  <a:ext uri="{FF2B5EF4-FFF2-40B4-BE49-F238E27FC236}">
                    <a16:creationId xmlns:a16="http://schemas.microsoft.com/office/drawing/2014/main" id="{EE25CEC8-072F-4DDF-8E74-1B36C7C292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74850" y="-555625"/>
                <a:ext cx="1885950" cy="1285875"/>
              </a:xfrm>
              <a:custGeom>
                <a:avLst/>
                <a:gdLst>
                  <a:gd name="T0" fmla="*/ 251 w 792"/>
                  <a:gd name="T1" fmla="*/ 0 h 540"/>
                  <a:gd name="T2" fmla="*/ 150 w 792"/>
                  <a:gd name="T3" fmla="*/ 22 h 540"/>
                  <a:gd name="T4" fmla="*/ 1 w 792"/>
                  <a:gd name="T5" fmla="*/ 102 h 540"/>
                  <a:gd name="T6" fmla="*/ 127 w 792"/>
                  <a:gd name="T7" fmla="*/ 203 h 540"/>
                  <a:gd name="T8" fmla="*/ 626 w 792"/>
                  <a:gd name="T9" fmla="*/ 485 h 540"/>
                  <a:gd name="T10" fmla="*/ 762 w 792"/>
                  <a:gd name="T11" fmla="*/ 540 h 540"/>
                  <a:gd name="T12" fmla="*/ 771 w 792"/>
                  <a:gd name="T13" fmla="*/ 539 h 540"/>
                  <a:gd name="T14" fmla="*/ 773 w 792"/>
                  <a:gd name="T15" fmla="*/ 533 h 540"/>
                  <a:gd name="T16" fmla="*/ 791 w 792"/>
                  <a:gd name="T17" fmla="*/ 294 h 540"/>
                  <a:gd name="T18" fmla="*/ 781 w 792"/>
                  <a:gd name="T19" fmla="*/ 180 h 540"/>
                  <a:gd name="T20" fmla="*/ 734 w 792"/>
                  <a:gd name="T21" fmla="*/ 78 h 540"/>
                  <a:gd name="T22" fmla="*/ 615 w 792"/>
                  <a:gd name="T23" fmla="*/ 34 h 540"/>
                  <a:gd name="T24" fmla="*/ 307 w 792"/>
                  <a:gd name="T25" fmla="*/ 2 h 540"/>
                  <a:gd name="T26" fmla="*/ 251 w 792"/>
                  <a:gd name="T27" fmla="*/ 0 h 5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92" h="540">
                    <a:moveTo>
                      <a:pt x="251" y="0"/>
                    </a:moveTo>
                    <a:cubicBezTo>
                      <a:pt x="209" y="0"/>
                      <a:pt x="187" y="6"/>
                      <a:pt x="150" y="22"/>
                    </a:cubicBezTo>
                    <a:cubicBezTo>
                      <a:pt x="105" y="41"/>
                      <a:pt x="37" y="74"/>
                      <a:pt x="1" y="102"/>
                    </a:cubicBezTo>
                    <a:cubicBezTo>
                      <a:pt x="0" y="122"/>
                      <a:pt x="34" y="147"/>
                      <a:pt x="127" y="203"/>
                    </a:cubicBezTo>
                    <a:cubicBezTo>
                      <a:pt x="255" y="280"/>
                      <a:pt x="494" y="416"/>
                      <a:pt x="626" y="485"/>
                    </a:cubicBezTo>
                    <a:cubicBezTo>
                      <a:pt x="697" y="522"/>
                      <a:pt x="737" y="540"/>
                      <a:pt x="762" y="540"/>
                    </a:cubicBezTo>
                    <a:cubicBezTo>
                      <a:pt x="765" y="540"/>
                      <a:pt x="768" y="540"/>
                      <a:pt x="771" y="539"/>
                    </a:cubicBezTo>
                    <a:cubicBezTo>
                      <a:pt x="772" y="537"/>
                      <a:pt x="772" y="535"/>
                      <a:pt x="773" y="533"/>
                    </a:cubicBezTo>
                    <a:cubicBezTo>
                      <a:pt x="787" y="476"/>
                      <a:pt x="790" y="360"/>
                      <a:pt x="791" y="294"/>
                    </a:cubicBezTo>
                    <a:cubicBezTo>
                      <a:pt x="792" y="228"/>
                      <a:pt x="791" y="211"/>
                      <a:pt x="781" y="180"/>
                    </a:cubicBezTo>
                    <a:cubicBezTo>
                      <a:pt x="772" y="149"/>
                      <a:pt x="753" y="104"/>
                      <a:pt x="734" y="78"/>
                    </a:cubicBezTo>
                    <a:cubicBezTo>
                      <a:pt x="716" y="52"/>
                      <a:pt x="697" y="45"/>
                      <a:pt x="615" y="34"/>
                    </a:cubicBezTo>
                    <a:cubicBezTo>
                      <a:pt x="534" y="22"/>
                      <a:pt x="390" y="8"/>
                      <a:pt x="307" y="2"/>
                    </a:cubicBezTo>
                    <a:cubicBezTo>
                      <a:pt x="284" y="1"/>
                      <a:pt x="267" y="0"/>
                      <a:pt x="25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2" name="Freeform 41">
                <a:extLst>
                  <a:ext uri="{FF2B5EF4-FFF2-40B4-BE49-F238E27FC236}">
                    <a16:creationId xmlns:a16="http://schemas.microsoft.com/office/drawing/2014/main" id="{DD9E131C-5C2E-4C43-A6B9-9E3A1B2F47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158325" y="-2024063"/>
                <a:ext cx="1530350" cy="1057275"/>
              </a:xfrm>
              <a:custGeom>
                <a:avLst/>
                <a:gdLst>
                  <a:gd name="T0" fmla="*/ 111 w 643"/>
                  <a:gd name="T1" fmla="*/ 0 h 444"/>
                  <a:gd name="T2" fmla="*/ 63 w 643"/>
                  <a:gd name="T3" fmla="*/ 9 h 444"/>
                  <a:gd name="T4" fmla="*/ 60 w 643"/>
                  <a:gd name="T5" fmla="*/ 14 h 444"/>
                  <a:gd name="T6" fmla="*/ 10 w 643"/>
                  <a:gd name="T7" fmla="*/ 204 h 444"/>
                  <a:gd name="T8" fmla="*/ 23 w 643"/>
                  <a:gd name="T9" fmla="*/ 308 h 444"/>
                  <a:gd name="T10" fmla="*/ 115 w 643"/>
                  <a:gd name="T11" fmla="*/ 429 h 444"/>
                  <a:gd name="T12" fmla="*/ 147 w 643"/>
                  <a:gd name="T13" fmla="*/ 444 h 444"/>
                  <a:gd name="T14" fmla="*/ 260 w 643"/>
                  <a:gd name="T15" fmla="*/ 387 h 444"/>
                  <a:gd name="T16" fmla="*/ 605 w 643"/>
                  <a:gd name="T17" fmla="*/ 140 h 444"/>
                  <a:gd name="T18" fmla="*/ 636 w 643"/>
                  <a:gd name="T19" fmla="*/ 114 h 444"/>
                  <a:gd name="T20" fmla="*/ 566 w 643"/>
                  <a:gd name="T21" fmla="*/ 69 h 444"/>
                  <a:gd name="T22" fmla="*/ 180 w 643"/>
                  <a:gd name="T23" fmla="*/ 5 h 444"/>
                  <a:gd name="T24" fmla="*/ 111 w 643"/>
                  <a:gd name="T25" fmla="*/ 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3" h="444">
                    <a:moveTo>
                      <a:pt x="111" y="0"/>
                    </a:moveTo>
                    <a:cubicBezTo>
                      <a:pt x="89" y="0"/>
                      <a:pt x="74" y="3"/>
                      <a:pt x="63" y="9"/>
                    </a:cubicBezTo>
                    <a:cubicBezTo>
                      <a:pt x="62" y="11"/>
                      <a:pt x="61" y="12"/>
                      <a:pt x="60" y="14"/>
                    </a:cubicBezTo>
                    <a:cubicBezTo>
                      <a:pt x="40" y="61"/>
                      <a:pt x="19" y="152"/>
                      <a:pt x="10" y="204"/>
                    </a:cubicBezTo>
                    <a:cubicBezTo>
                      <a:pt x="0" y="257"/>
                      <a:pt x="2" y="271"/>
                      <a:pt x="23" y="308"/>
                    </a:cubicBezTo>
                    <a:cubicBezTo>
                      <a:pt x="44" y="345"/>
                      <a:pt x="84" y="403"/>
                      <a:pt x="115" y="429"/>
                    </a:cubicBezTo>
                    <a:cubicBezTo>
                      <a:pt x="125" y="439"/>
                      <a:pt x="135" y="444"/>
                      <a:pt x="147" y="444"/>
                    </a:cubicBezTo>
                    <a:cubicBezTo>
                      <a:pt x="169" y="444"/>
                      <a:pt x="200" y="427"/>
                      <a:pt x="260" y="387"/>
                    </a:cubicBezTo>
                    <a:cubicBezTo>
                      <a:pt x="354" y="325"/>
                      <a:pt x="522" y="207"/>
                      <a:pt x="605" y="140"/>
                    </a:cubicBezTo>
                    <a:cubicBezTo>
                      <a:pt x="618" y="130"/>
                      <a:pt x="628" y="121"/>
                      <a:pt x="636" y="114"/>
                    </a:cubicBezTo>
                    <a:cubicBezTo>
                      <a:pt x="643" y="94"/>
                      <a:pt x="620" y="83"/>
                      <a:pt x="566" y="69"/>
                    </a:cubicBezTo>
                    <a:cubicBezTo>
                      <a:pt x="474" y="44"/>
                      <a:pt x="285" y="16"/>
                      <a:pt x="180" y="5"/>
                    </a:cubicBezTo>
                    <a:cubicBezTo>
                      <a:pt x="151" y="2"/>
                      <a:pt x="128" y="0"/>
                      <a:pt x="11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3" name="Freeform 42">
                <a:extLst>
                  <a:ext uri="{FF2B5EF4-FFF2-40B4-BE49-F238E27FC236}">
                    <a16:creationId xmlns:a16="http://schemas.microsoft.com/office/drawing/2014/main" id="{813934FE-2501-42EA-B7FD-70D2B425B41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87488" y="-204788"/>
                <a:ext cx="2043113" cy="1181100"/>
              </a:xfrm>
              <a:custGeom>
                <a:avLst/>
                <a:gdLst>
                  <a:gd name="T0" fmla="*/ 23 w 858"/>
                  <a:gd name="T1" fmla="*/ 0 h 496"/>
                  <a:gd name="T2" fmla="*/ 0 w 858"/>
                  <a:gd name="T3" fmla="*/ 3 h 496"/>
                  <a:gd name="T4" fmla="*/ 0 w 858"/>
                  <a:gd name="T5" fmla="*/ 125 h 496"/>
                  <a:gd name="T6" fmla="*/ 90 w 858"/>
                  <a:gd name="T7" fmla="*/ 227 h 496"/>
                  <a:gd name="T8" fmla="*/ 363 w 858"/>
                  <a:gd name="T9" fmla="*/ 438 h 496"/>
                  <a:gd name="T10" fmla="*/ 518 w 858"/>
                  <a:gd name="T11" fmla="*/ 496 h 496"/>
                  <a:gd name="T12" fmla="*/ 553 w 858"/>
                  <a:gd name="T13" fmla="*/ 495 h 496"/>
                  <a:gd name="T14" fmla="*/ 849 w 858"/>
                  <a:gd name="T15" fmla="*/ 457 h 496"/>
                  <a:gd name="T16" fmla="*/ 858 w 858"/>
                  <a:gd name="T17" fmla="*/ 454 h 496"/>
                  <a:gd name="T18" fmla="*/ 756 w 858"/>
                  <a:gd name="T19" fmla="*/ 383 h 496"/>
                  <a:gd name="T20" fmla="*/ 259 w 858"/>
                  <a:gd name="T21" fmla="*/ 102 h 496"/>
                  <a:gd name="T22" fmla="*/ 70 w 858"/>
                  <a:gd name="T23" fmla="*/ 8 h 496"/>
                  <a:gd name="T24" fmla="*/ 23 w 858"/>
                  <a:gd name="T25" fmla="*/ 0 h 4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858" h="496">
                    <a:moveTo>
                      <a:pt x="23" y="0"/>
                    </a:moveTo>
                    <a:cubicBezTo>
                      <a:pt x="14" y="0"/>
                      <a:pt x="6" y="1"/>
                      <a:pt x="0" y="3"/>
                    </a:cubicBezTo>
                    <a:cubicBezTo>
                      <a:pt x="0" y="125"/>
                      <a:pt x="0" y="125"/>
                      <a:pt x="0" y="125"/>
                    </a:cubicBezTo>
                    <a:cubicBezTo>
                      <a:pt x="7" y="155"/>
                      <a:pt x="24" y="173"/>
                      <a:pt x="90" y="227"/>
                    </a:cubicBezTo>
                    <a:cubicBezTo>
                      <a:pt x="160" y="285"/>
                      <a:pt x="286" y="384"/>
                      <a:pt x="363" y="438"/>
                    </a:cubicBezTo>
                    <a:cubicBezTo>
                      <a:pt x="428" y="483"/>
                      <a:pt x="458" y="496"/>
                      <a:pt x="518" y="496"/>
                    </a:cubicBezTo>
                    <a:cubicBezTo>
                      <a:pt x="529" y="496"/>
                      <a:pt x="540" y="496"/>
                      <a:pt x="553" y="495"/>
                    </a:cubicBezTo>
                    <a:cubicBezTo>
                      <a:pt x="638" y="491"/>
                      <a:pt x="782" y="473"/>
                      <a:pt x="849" y="457"/>
                    </a:cubicBezTo>
                    <a:cubicBezTo>
                      <a:pt x="852" y="456"/>
                      <a:pt x="855" y="455"/>
                      <a:pt x="858" y="454"/>
                    </a:cubicBezTo>
                    <a:cubicBezTo>
                      <a:pt x="846" y="439"/>
                      <a:pt x="813" y="418"/>
                      <a:pt x="756" y="383"/>
                    </a:cubicBezTo>
                    <a:cubicBezTo>
                      <a:pt x="632" y="309"/>
                      <a:pt x="393" y="176"/>
                      <a:pt x="259" y="102"/>
                    </a:cubicBezTo>
                    <a:cubicBezTo>
                      <a:pt x="126" y="29"/>
                      <a:pt x="102" y="17"/>
                      <a:pt x="70" y="8"/>
                    </a:cubicBezTo>
                    <a:cubicBezTo>
                      <a:pt x="52" y="2"/>
                      <a:pt x="36" y="0"/>
                      <a:pt x="2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4" name="Freeform 43">
                <a:extLst>
                  <a:ext uri="{FF2B5EF4-FFF2-40B4-BE49-F238E27FC236}">
                    <a16:creationId xmlns:a16="http://schemas.microsoft.com/office/drawing/2014/main" id="{AFDC8DEB-6A33-4640-94EA-D2D88D3C955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084675" y="-1604963"/>
                <a:ext cx="1809750" cy="1190625"/>
              </a:xfrm>
              <a:custGeom>
                <a:avLst/>
                <a:gdLst>
                  <a:gd name="T0" fmla="*/ 650 w 760"/>
                  <a:gd name="T1" fmla="*/ 0 h 500"/>
                  <a:gd name="T2" fmla="*/ 596 w 760"/>
                  <a:gd name="T3" fmla="*/ 5 h 500"/>
                  <a:gd name="T4" fmla="*/ 342 w 760"/>
                  <a:gd name="T5" fmla="*/ 53 h 500"/>
                  <a:gd name="T6" fmla="*/ 235 w 760"/>
                  <a:gd name="T7" fmla="*/ 115 h 500"/>
                  <a:gd name="T8" fmla="*/ 220 w 760"/>
                  <a:gd name="T9" fmla="*/ 135 h 500"/>
                  <a:gd name="T10" fmla="*/ 30 w 760"/>
                  <a:gd name="T11" fmla="*/ 434 h 500"/>
                  <a:gd name="T12" fmla="*/ 23 w 760"/>
                  <a:gd name="T13" fmla="*/ 500 h 500"/>
                  <a:gd name="T14" fmla="*/ 106 w 760"/>
                  <a:gd name="T15" fmla="*/ 477 h 500"/>
                  <a:gd name="T16" fmla="*/ 524 w 760"/>
                  <a:gd name="T17" fmla="*/ 305 h 500"/>
                  <a:gd name="T18" fmla="*/ 689 w 760"/>
                  <a:gd name="T19" fmla="*/ 222 h 500"/>
                  <a:gd name="T20" fmla="*/ 753 w 760"/>
                  <a:gd name="T21" fmla="*/ 162 h 500"/>
                  <a:gd name="T22" fmla="*/ 751 w 760"/>
                  <a:gd name="T23" fmla="*/ 119 h 500"/>
                  <a:gd name="T24" fmla="*/ 698 w 760"/>
                  <a:gd name="T25" fmla="*/ 22 h 500"/>
                  <a:gd name="T26" fmla="*/ 650 w 760"/>
                  <a:gd name="T27" fmla="*/ 0 h 5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60" h="500">
                    <a:moveTo>
                      <a:pt x="650" y="0"/>
                    </a:moveTo>
                    <a:cubicBezTo>
                      <a:pt x="637" y="0"/>
                      <a:pt x="620" y="2"/>
                      <a:pt x="596" y="5"/>
                    </a:cubicBezTo>
                    <a:cubicBezTo>
                      <a:pt x="529" y="14"/>
                      <a:pt x="412" y="34"/>
                      <a:pt x="342" y="53"/>
                    </a:cubicBezTo>
                    <a:cubicBezTo>
                      <a:pt x="292" y="66"/>
                      <a:pt x="267" y="79"/>
                      <a:pt x="235" y="115"/>
                    </a:cubicBezTo>
                    <a:cubicBezTo>
                      <a:pt x="230" y="121"/>
                      <a:pt x="226" y="128"/>
                      <a:pt x="220" y="135"/>
                    </a:cubicBezTo>
                    <a:cubicBezTo>
                      <a:pt x="163" y="216"/>
                      <a:pt x="71" y="359"/>
                      <a:pt x="30" y="434"/>
                    </a:cubicBezTo>
                    <a:cubicBezTo>
                      <a:pt x="5" y="480"/>
                      <a:pt x="0" y="500"/>
                      <a:pt x="23" y="500"/>
                    </a:cubicBezTo>
                    <a:cubicBezTo>
                      <a:pt x="38" y="500"/>
                      <a:pt x="65" y="492"/>
                      <a:pt x="106" y="477"/>
                    </a:cubicBezTo>
                    <a:cubicBezTo>
                      <a:pt x="211" y="438"/>
                      <a:pt x="411" y="353"/>
                      <a:pt x="524" y="305"/>
                    </a:cubicBezTo>
                    <a:cubicBezTo>
                      <a:pt x="636" y="257"/>
                      <a:pt x="661" y="245"/>
                      <a:pt x="689" y="222"/>
                    </a:cubicBezTo>
                    <a:cubicBezTo>
                      <a:pt x="711" y="205"/>
                      <a:pt x="735" y="182"/>
                      <a:pt x="753" y="162"/>
                    </a:cubicBezTo>
                    <a:cubicBezTo>
                      <a:pt x="760" y="150"/>
                      <a:pt x="759" y="139"/>
                      <a:pt x="751" y="119"/>
                    </a:cubicBezTo>
                    <a:cubicBezTo>
                      <a:pt x="741" y="91"/>
                      <a:pt x="718" y="45"/>
                      <a:pt x="698" y="22"/>
                    </a:cubicBezTo>
                    <a:cubicBezTo>
                      <a:pt x="686" y="7"/>
                      <a:pt x="675" y="0"/>
                      <a:pt x="65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5" name="Freeform 44">
                <a:extLst>
                  <a:ext uri="{FF2B5EF4-FFF2-40B4-BE49-F238E27FC236}">
                    <a16:creationId xmlns:a16="http://schemas.microsoft.com/office/drawing/2014/main" id="{AEC652AB-272E-4BAE-A1B5-A30E8052697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670338" y="-769938"/>
                <a:ext cx="1820863" cy="1789113"/>
              </a:xfrm>
              <a:custGeom>
                <a:avLst/>
                <a:gdLst>
                  <a:gd name="T0" fmla="*/ 753 w 765"/>
                  <a:gd name="T1" fmla="*/ 0 h 751"/>
                  <a:gd name="T2" fmla="*/ 641 w 765"/>
                  <a:gd name="T3" fmla="*/ 36 h 751"/>
                  <a:gd name="T4" fmla="*/ 227 w 765"/>
                  <a:gd name="T5" fmla="*/ 206 h 751"/>
                  <a:gd name="T6" fmla="*/ 71 w 765"/>
                  <a:gd name="T7" fmla="*/ 273 h 751"/>
                  <a:gd name="T8" fmla="*/ 33 w 765"/>
                  <a:gd name="T9" fmla="*/ 292 h 751"/>
                  <a:gd name="T10" fmla="*/ 20 w 765"/>
                  <a:gd name="T11" fmla="*/ 365 h 751"/>
                  <a:gd name="T12" fmla="*/ 1 w 765"/>
                  <a:gd name="T13" fmla="*/ 622 h 751"/>
                  <a:gd name="T14" fmla="*/ 44 w 765"/>
                  <a:gd name="T15" fmla="*/ 718 h 751"/>
                  <a:gd name="T16" fmla="*/ 193 w 765"/>
                  <a:gd name="T17" fmla="*/ 751 h 751"/>
                  <a:gd name="T18" fmla="*/ 193 w 765"/>
                  <a:gd name="T19" fmla="*/ 751 h 751"/>
                  <a:gd name="T20" fmla="*/ 333 w 765"/>
                  <a:gd name="T21" fmla="*/ 642 h 751"/>
                  <a:gd name="T22" fmla="*/ 606 w 765"/>
                  <a:gd name="T23" fmla="*/ 282 h 751"/>
                  <a:gd name="T24" fmla="*/ 719 w 765"/>
                  <a:gd name="T25" fmla="*/ 119 h 751"/>
                  <a:gd name="T26" fmla="*/ 764 w 765"/>
                  <a:gd name="T27" fmla="*/ 14 h 751"/>
                  <a:gd name="T28" fmla="*/ 753 w 765"/>
                  <a:gd name="T29" fmla="*/ 0 h 7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65" h="751">
                    <a:moveTo>
                      <a:pt x="753" y="0"/>
                    </a:moveTo>
                    <a:cubicBezTo>
                      <a:pt x="738" y="0"/>
                      <a:pt x="705" y="11"/>
                      <a:pt x="641" y="36"/>
                    </a:cubicBezTo>
                    <a:cubicBezTo>
                      <a:pt x="534" y="78"/>
                      <a:pt x="337" y="160"/>
                      <a:pt x="227" y="206"/>
                    </a:cubicBezTo>
                    <a:cubicBezTo>
                      <a:pt x="117" y="253"/>
                      <a:pt x="96" y="262"/>
                      <a:pt x="71" y="273"/>
                    </a:cubicBezTo>
                    <a:cubicBezTo>
                      <a:pt x="56" y="280"/>
                      <a:pt x="43" y="286"/>
                      <a:pt x="33" y="292"/>
                    </a:cubicBezTo>
                    <a:cubicBezTo>
                      <a:pt x="29" y="305"/>
                      <a:pt x="25" y="327"/>
                      <a:pt x="20" y="365"/>
                    </a:cubicBezTo>
                    <a:cubicBezTo>
                      <a:pt x="12" y="434"/>
                      <a:pt x="2" y="554"/>
                      <a:pt x="1" y="622"/>
                    </a:cubicBezTo>
                    <a:cubicBezTo>
                      <a:pt x="0" y="689"/>
                      <a:pt x="7" y="702"/>
                      <a:pt x="44" y="718"/>
                    </a:cubicBezTo>
                    <a:cubicBezTo>
                      <a:pt x="81" y="733"/>
                      <a:pt x="148" y="751"/>
                      <a:pt x="193" y="751"/>
                    </a:cubicBezTo>
                    <a:cubicBezTo>
                      <a:pt x="193" y="751"/>
                      <a:pt x="193" y="751"/>
                      <a:pt x="193" y="751"/>
                    </a:cubicBezTo>
                    <a:cubicBezTo>
                      <a:pt x="236" y="750"/>
                      <a:pt x="259" y="733"/>
                      <a:pt x="333" y="642"/>
                    </a:cubicBezTo>
                    <a:cubicBezTo>
                      <a:pt x="414" y="540"/>
                      <a:pt x="535" y="378"/>
                      <a:pt x="606" y="282"/>
                    </a:cubicBezTo>
                    <a:cubicBezTo>
                      <a:pt x="682" y="179"/>
                      <a:pt x="699" y="155"/>
                      <a:pt x="719" y="119"/>
                    </a:cubicBezTo>
                    <a:cubicBezTo>
                      <a:pt x="739" y="84"/>
                      <a:pt x="762" y="37"/>
                      <a:pt x="764" y="14"/>
                    </a:cubicBezTo>
                    <a:cubicBezTo>
                      <a:pt x="765" y="5"/>
                      <a:pt x="763" y="0"/>
                      <a:pt x="75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6" name="Freeform 45">
                <a:extLst>
                  <a:ext uri="{FF2B5EF4-FFF2-40B4-BE49-F238E27FC236}">
                    <a16:creationId xmlns:a16="http://schemas.microsoft.com/office/drawing/2014/main" id="{1EB00672-7DF2-4A99-8AAC-225E847ACE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365663" y="-155575"/>
                <a:ext cx="1206500" cy="1531938"/>
              </a:xfrm>
              <a:custGeom>
                <a:avLst/>
                <a:gdLst>
                  <a:gd name="T0" fmla="*/ 403 w 507"/>
                  <a:gd name="T1" fmla="*/ 0 h 643"/>
                  <a:gd name="T2" fmla="*/ 328 w 507"/>
                  <a:gd name="T3" fmla="*/ 65 h 643"/>
                  <a:gd name="T4" fmla="*/ 284 w 507"/>
                  <a:gd name="T5" fmla="*/ 119 h 643"/>
                  <a:gd name="T6" fmla="*/ 75 w 507"/>
                  <a:gd name="T7" fmla="*/ 399 h 643"/>
                  <a:gd name="T8" fmla="*/ 38 w 507"/>
                  <a:gd name="T9" fmla="*/ 547 h 643"/>
                  <a:gd name="T10" fmla="*/ 206 w 507"/>
                  <a:gd name="T11" fmla="*/ 624 h 643"/>
                  <a:gd name="T12" fmla="*/ 283 w 507"/>
                  <a:gd name="T13" fmla="*/ 643 h 643"/>
                  <a:gd name="T14" fmla="*/ 309 w 507"/>
                  <a:gd name="T15" fmla="*/ 641 h 643"/>
                  <a:gd name="T16" fmla="*/ 450 w 507"/>
                  <a:gd name="T17" fmla="*/ 616 h 643"/>
                  <a:gd name="T18" fmla="*/ 500 w 507"/>
                  <a:gd name="T19" fmla="*/ 600 h 643"/>
                  <a:gd name="T20" fmla="*/ 503 w 507"/>
                  <a:gd name="T21" fmla="*/ 594 h 643"/>
                  <a:gd name="T22" fmla="*/ 493 w 507"/>
                  <a:gd name="T23" fmla="*/ 454 h 643"/>
                  <a:gd name="T24" fmla="*/ 439 w 507"/>
                  <a:gd name="T25" fmla="*/ 71 h 643"/>
                  <a:gd name="T26" fmla="*/ 403 w 507"/>
                  <a:gd name="T27" fmla="*/ 0 h 6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07" h="643">
                    <a:moveTo>
                      <a:pt x="403" y="0"/>
                    </a:moveTo>
                    <a:cubicBezTo>
                      <a:pt x="387" y="0"/>
                      <a:pt x="365" y="22"/>
                      <a:pt x="328" y="65"/>
                    </a:cubicBezTo>
                    <a:cubicBezTo>
                      <a:pt x="315" y="81"/>
                      <a:pt x="300" y="99"/>
                      <a:pt x="284" y="119"/>
                    </a:cubicBezTo>
                    <a:cubicBezTo>
                      <a:pt x="212" y="210"/>
                      <a:pt x="126" y="326"/>
                      <a:pt x="75" y="399"/>
                    </a:cubicBezTo>
                    <a:cubicBezTo>
                      <a:pt x="6" y="498"/>
                      <a:pt x="0" y="520"/>
                      <a:pt x="38" y="547"/>
                    </a:cubicBezTo>
                    <a:cubicBezTo>
                      <a:pt x="76" y="573"/>
                      <a:pt x="158" y="606"/>
                      <a:pt x="206" y="624"/>
                    </a:cubicBezTo>
                    <a:cubicBezTo>
                      <a:pt x="242" y="638"/>
                      <a:pt x="260" y="643"/>
                      <a:pt x="283" y="643"/>
                    </a:cubicBezTo>
                    <a:cubicBezTo>
                      <a:pt x="291" y="643"/>
                      <a:pt x="299" y="642"/>
                      <a:pt x="309" y="641"/>
                    </a:cubicBezTo>
                    <a:cubicBezTo>
                      <a:pt x="349" y="637"/>
                      <a:pt x="414" y="624"/>
                      <a:pt x="450" y="616"/>
                    </a:cubicBezTo>
                    <a:cubicBezTo>
                      <a:pt x="480" y="609"/>
                      <a:pt x="492" y="605"/>
                      <a:pt x="500" y="600"/>
                    </a:cubicBezTo>
                    <a:cubicBezTo>
                      <a:pt x="501" y="598"/>
                      <a:pt x="502" y="596"/>
                      <a:pt x="503" y="594"/>
                    </a:cubicBezTo>
                    <a:cubicBezTo>
                      <a:pt x="507" y="578"/>
                      <a:pt x="505" y="557"/>
                      <a:pt x="493" y="454"/>
                    </a:cubicBezTo>
                    <a:cubicBezTo>
                      <a:pt x="481" y="351"/>
                      <a:pt x="458" y="165"/>
                      <a:pt x="439" y="71"/>
                    </a:cubicBezTo>
                    <a:cubicBezTo>
                      <a:pt x="429" y="24"/>
                      <a:pt x="420" y="0"/>
                      <a:pt x="40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7" name="Freeform 46">
                <a:extLst>
                  <a:ext uri="{FF2B5EF4-FFF2-40B4-BE49-F238E27FC236}">
                    <a16:creationId xmlns:a16="http://schemas.microsoft.com/office/drawing/2014/main" id="{43A936CE-DED0-4EB1-868C-1853A589B0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463963" y="-1447800"/>
                <a:ext cx="1114425" cy="1258888"/>
              </a:xfrm>
              <a:custGeom>
                <a:avLst/>
                <a:gdLst>
                  <a:gd name="T0" fmla="*/ 283 w 468"/>
                  <a:gd name="T1" fmla="*/ 0 h 529"/>
                  <a:gd name="T2" fmla="*/ 74 w 468"/>
                  <a:gd name="T3" fmla="*/ 10 h 529"/>
                  <a:gd name="T4" fmla="*/ 5 w 468"/>
                  <a:gd name="T5" fmla="*/ 24 h 529"/>
                  <a:gd name="T6" fmla="*/ 1 w 468"/>
                  <a:gd name="T7" fmla="*/ 56 h 529"/>
                  <a:gd name="T8" fmla="*/ 15 w 468"/>
                  <a:gd name="T9" fmla="*/ 288 h 529"/>
                  <a:gd name="T10" fmla="*/ 35 w 468"/>
                  <a:gd name="T11" fmla="*/ 400 h 529"/>
                  <a:gd name="T12" fmla="*/ 83 w 468"/>
                  <a:gd name="T13" fmla="*/ 503 h 529"/>
                  <a:gd name="T14" fmla="*/ 108 w 468"/>
                  <a:gd name="T15" fmla="*/ 529 h 529"/>
                  <a:gd name="T16" fmla="*/ 116 w 468"/>
                  <a:gd name="T17" fmla="*/ 527 h 529"/>
                  <a:gd name="T18" fmla="*/ 166 w 468"/>
                  <a:gd name="T19" fmla="*/ 499 h 529"/>
                  <a:gd name="T20" fmla="*/ 173 w 468"/>
                  <a:gd name="T21" fmla="*/ 493 h 529"/>
                  <a:gd name="T22" fmla="*/ 223 w 468"/>
                  <a:gd name="T23" fmla="*/ 418 h 529"/>
                  <a:gd name="T24" fmla="*/ 422 w 468"/>
                  <a:gd name="T25" fmla="*/ 106 h 529"/>
                  <a:gd name="T26" fmla="*/ 385 w 468"/>
                  <a:gd name="T27" fmla="*/ 4 h 529"/>
                  <a:gd name="T28" fmla="*/ 283 w 468"/>
                  <a:gd name="T29" fmla="*/ 0 h 5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468" h="529">
                    <a:moveTo>
                      <a:pt x="283" y="0"/>
                    </a:moveTo>
                    <a:cubicBezTo>
                      <a:pt x="211" y="0"/>
                      <a:pt x="128" y="4"/>
                      <a:pt x="74" y="10"/>
                    </a:cubicBezTo>
                    <a:cubicBezTo>
                      <a:pt x="42" y="13"/>
                      <a:pt x="20" y="17"/>
                      <a:pt x="5" y="24"/>
                    </a:cubicBezTo>
                    <a:cubicBezTo>
                      <a:pt x="3" y="33"/>
                      <a:pt x="2" y="43"/>
                      <a:pt x="1" y="56"/>
                    </a:cubicBezTo>
                    <a:cubicBezTo>
                      <a:pt x="0" y="116"/>
                      <a:pt x="9" y="225"/>
                      <a:pt x="15" y="288"/>
                    </a:cubicBezTo>
                    <a:cubicBezTo>
                      <a:pt x="21" y="351"/>
                      <a:pt x="23" y="368"/>
                      <a:pt x="35" y="400"/>
                    </a:cubicBezTo>
                    <a:cubicBezTo>
                      <a:pt x="47" y="431"/>
                      <a:pt x="69" y="478"/>
                      <a:pt x="83" y="503"/>
                    </a:cubicBezTo>
                    <a:cubicBezTo>
                      <a:pt x="94" y="522"/>
                      <a:pt x="100" y="529"/>
                      <a:pt x="108" y="529"/>
                    </a:cubicBezTo>
                    <a:cubicBezTo>
                      <a:pt x="110" y="529"/>
                      <a:pt x="113" y="528"/>
                      <a:pt x="116" y="527"/>
                    </a:cubicBezTo>
                    <a:cubicBezTo>
                      <a:pt x="129" y="524"/>
                      <a:pt x="150" y="513"/>
                      <a:pt x="166" y="499"/>
                    </a:cubicBezTo>
                    <a:cubicBezTo>
                      <a:pt x="168" y="497"/>
                      <a:pt x="171" y="495"/>
                      <a:pt x="173" y="493"/>
                    </a:cubicBezTo>
                    <a:cubicBezTo>
                      <a:pt x="184" y="476"/>
                      <a:pt x="200" y="453"/>
                      <a:pt x="223" y="418"/>
                    </a:cubicBezTo>
                    <a:cubicBezTo>
                      <a:pt x="278" y="335"/>
                      <a:pt x="376" y="187"/>
                      <a:pt x="422" y="106"/>
                    </a:cubicBezTo>
                    <a:cubicBezTo>
                      <a:pt x="468" y="24"/>
                      <a:pt x="461" y="12"/>
                      <a:pt x="385" y="4"/>
                    </a:cubicBezTo>
                    <a:cubicBezTo>
                      <a:pt x="358" y="1"/>
                      <a:pt x="322" y="0"/>
                      <a:pt x="28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8" name="Freeform 47">
                <a:extLst>
                  <a:ext uri="{FF2B5EF4-FFF2-40B4-BE49-F238E27FC236}">
                    <a16:creationId xmlns:a16="http://schemas.microsoft.com/office/drawing/2014/main" id="{6591A811-D03C-4397-8DDE-1623484F9A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993600" y="2938463"/>
                <a:ext cx="1370013" cy="1030288"/>
              </a:xfrm>
              <a:custGeom>
                <a:avLst/>
                <a:gdLst>
                  <a:gd name="T0" fmla="*/ 0 w 575"/>
                  <a:gd name="T1" fmla="*/ 0 h 433"/>
                  <a:gd name="T2" fmla="*/ 58 w 575"/>
                  <a:gd name="T3" fmla="*/ 51 h 433"/>
                  <a:gd name="T4" fmla="*/ 188 w 575"/>
                  <a:gd name="T5" fmla="*/ 156 h 433"/>
                  <a:gd name="T6" fmla="*/ 493 w 575"/>
                  <a:gd name="T7" fmla="*/ 389 h 433"/>
                  <a:gd name="T8" fmla="*/ 568 w 575"/>
                  <a:gd name="T9" fmla="*/ 433 h 433"/>
                  <a:gd name="T10" fmla="*/ 569 w 575"/>
                  <a:gd name="T11" fmla="*/ 429 h 433"/>
                  <a:gd name="T12" fmla="*/ 575 w 575"/>
                  <a:gd name="T13" fmla="*/ 324 h 433"/>
                  <a:gd name="T14" fmla="*/ 569 w 575"/>
                  <a:gd name="T15" fmla="*/ 214 h 433"/>
                  <a:gd name="T16" fmla="*/ 438 w 575"/>
                  <a:gd name="T17" fmla="*/ 109 h 433"/>
                  <a:gd name="T18" fmla="*/ 47 w 575"/>
                  <a:gd name="T19" fmla="*/ 10 h 433"/>
                  <a:gd name="T20" fmla="*/ 0 w 575"/>
                  <a:gd name="T21" fmla="*/ 0 h 4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75" h="433">
                    <a:moveTo>
                      <a:pt x="0" y="0"/>
                    </a:moveTo>
                    <a:cubicBezTo>
                      <a:pt x="18" y="16"/>
                      <a:pt x="40" y="36"/>
                      <a:pt x="58" y="51"/>
                    </a:cubicBezTo>
                    <a:cubicBezTo>
                      <a:pt x="88" y="77"/>
                      <a:pt x="107" y="92"/>
                      <a:pt x="188" y="156"/>
                    </a:cubicBezTo>
                    <a:cubicBezTo>
                      <a:pt x="270" y="219"/>
                      <a:pt x="414" y="332"/>
                      <a:pt x="493" y="389"/>
                    </a:cubicBezTo>
                    <a:cubicBezTo>
                      <a:pt x="531" y="416"/>
                      <a:pt x="553" y="430"/>
                      <a:pt x="568" y="433"/>
                    </a:cubicBezTo>
                    <a:cubicBezTo>
                      <a:pt x="568" y="431"/>
                      <a:pt x="569" y="430"/>
                      <a:pt x="569" y="429"/>
                    </a:cubicBezTo>
                    <a:cubicBezTo>
                      <a:pt x="573" y="403"/>
                      <a:pt x="575" y="364"/>
                      <a:pt x="575" y="324"/>
                    </a:cubicBezTo>
                    <a:cubicBezTo>
                      <a:pt x="575" y="284"/>
                      <a:pt x="573" y="244"/>
                      <a:pt x="569" y="214"/>
                    </a:cubicBezTo>
                    <a:cubicBezTo>
                      <a:pt x="560" y="155"/>
                      <a:pt x="541" y="141"/>
                      <a:pt x="438" y="109"/>
                    </a:cubicBezTo>
                    <a:cubicBezTo>
                      <a:pt x="336" y="77"/>
                      <a:pt x="148" y="32"/>
                      <a:pt x="47" y="10"/>
                    </a:cubicBezTo>
                    <a:cubicBezTo>
                      <a:pt x="28" y="6"/>
                      <a:pt x="13" y="3"/>
                      <a:pt x="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9" name="Freeform 48">
                <a:extLst>
                  <a:ext uri="{FF2B5EF4-FFF2-40B4-BE49-F238E27FC236}">
                    <a16:creationId xmlns:a16="http://schemas.microsoft.com/office/drawing/2014/main" id="{EFDCF3AA-B407-4A31-BB96-9FBF9E19D8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596350" y="225425"/>
                <a:ext cx="973138" cy="1536700"/>
              </a:xfrm>
              <a:custGeom>
                <a:avLst/>
                <a:gdLst>
                  <a:gd name="T0" fmla="*/ 267 w 409"/>
                  <a:gd name="T1" fmla="*/ 0 h 645"/>
                  <a:gd name="T2" fmla="*/ 249 w 409"/>
                  <a:gd name="T3" fmla="*/ 10 h 645"/>
                  <a:gd name="T4" fmla="*/ 239 w 409"/>
                  <a:gd name="T5" fmla="*/ 25 h 645"/>
                  <a:gd name="T6" fmla="*/ 48 w 409"/>
                  <a:gd name="T7" fmla="*/ 358 h 645"/>
                  <a:gd name="T8" fmla="*/ 40 w 409"/>
                  <a:gd name="T9" fmla="*/ 508 h 645"/>
                  <a:gd name="T10" fmla="*/ 205 w 409"/>
                  <a:gd name="T11" fmla="*/ 622 h 645"/>
                  <a:gd name="T12" fmla="*/ 263 w 409"/>
                  <a:gd name="T13" fmla="*/ 645 h 645"/>
                  <a:gd name="T14" fmla="*/ 298 w 409"/>
                  <a:gd name="T15" fmla="*/ 634 h 645"/>
                  <a:gd name="T16" fmla="*/ 400 w 409"/>
                  <a:gd name="T17" fmla="*/ 564 h 645"/>
                  <a:gd name="T18" fmla="*/ 392 w 409"/>
                  <a:gd name="T19" fmla="*/ 438 h 645"/>
                  <a:gd name="T20" fmla="*/ 305 w 409"/>
                  <a:gd name="T21" fmla="*/ 69 h 645"/>
                  <a:gd name="T22" fmla="*/ 267 w 409"/>
                  <a:gd name="T23" fmla="*/ 0 h 6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409" h="645">
                    <a:moveTo>
                      <a:pt x="267" y="0"/>
                    </a:moveTo>
                    <a:cubicBezTo>
                      <a:pt x="261" y="0"/>
                      <a:pt x="256" y="4"/>
                      <a:pt x="249" y="10"/>
                    </a:cubicBezTo>
                    <a:cubicBezTo>
                      <a:pt x="246" y="15"/>
                      <a:pt x="242" y="19"/>
                      <a:pt x="239" y="25"/>
                    </a:cubicBezTo>
                    <a:cubicBezTo>
                      <a:pt x="186" y="105"/>
                      <a:pt x="95" y="267"/>
                      <a:pt x="48" y="358"/>
                    </a:cubicBezTo>
                    <a:cubicBezTo>
                      <a:pt x="2" y="450"/>
                      <a:pt x="0" y="471"/>
                      <a:pt x="40" y="508"/>
                    </a:cubicBezTo>
                    <a:cubicBezTo>
                      <a:pt x="79" y="544"/>
                      <a:pt x="159" y="596"/>
                      <a:pt x="205" y="622"/>
                    </a:cubicBezTo>
                    <a:cubicBezTo>
                      <a:pt x="232" y="638"/>
                      <a:pt x="248" y="645"/>
                      <a:pt x="263" y="645"/>
                    </a:cubicBezTo>
                    <a:cubicBezTo>
                      <a:pt x="274" y="645"/>
                      <a:pt x="284" y="641"/>
                      <a:pt x="298" y="634"/>
                    </a:cubicBezTo>
                    <a:cubicBezTo>
                      <a:pt x="327" y="619"/>
                      <a:pt x="372" y="590"/>
                      <a:pt x="400" y="564"/>
                    </a:cubicBezTo>
                    <a:cubicBezTo>
                      <a:pt x="409" y="542"/>
                      <a:pt x="406" y="511"/>
                      <a:pt x="392" y="438"/>
                    </a:cubicBezTo>
                    <a:cubicBezTo>
                      <a:pt x="374" y="338"/>
                      <a:pt x="333" y="159"/>
                      <a:pt x="305" y="69"/>
                    </a:cubicBezTo>
                    <a:cubicBezTo>
                      <a:pt x="291" y="23"/>
                      <a:pt x="281" y="0"/>
                      <a:pt x="26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0" name="Freeform 49">
                <a:extLst>
                  <a:ext uri="{FF2B5EF4-FFF2-40B4-BE49-F238E27FC236}">
                    <a16:creationId xmlns:a16="http://schemas.microsoft.com/office/drawing/2014/main" id="{591AF184-6AD8-4477-9E23-A76E728D77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431625" y="-1855788"/>
                <a:ext cx="1890713" cy="1833563"/>
              </a:xfrm>
              <a:custGeom>
                <a:avLst/>
                <a:gdLst>
                  <a:gd name="T0" fmla="*/ 740 w 794"/>
                  <a:gd name="T1" fmla="*/ 0 h 770"/>
                  <a:gd name="T2" fmla="*/ 734 w 794"/>
                  <a:gd name="T3" fmla="*/ 0 h 770"/>
                  <a:gd name="T4" fmla="*/ 568 w 794"/>
                  <a:gd name="T5" fmla="*/ 24 h 770"/>
                  <a:gd name="T6" fmla="*/ 112 w 794"/>
                  <a:gd name="T7" fmla="*/ 105 h 770"/>
                  <a:gd name="T8" fmla="*/ 6 w 794"/>
                  <a:gd name="T9" fmla="*/ 142 h 770"/>
                  <a:gd name="T10" fmla="*/ 0 w 794"/>
                  <a:gd name="T11" fmla="*/ 189 h 770"/>
                  <a:gd name="T12" fmla="*/ 41 w 794"/>
                  <a:gd name="T13" fmla="*/ 460 h 770"/>
                  <a:gd name="T14" fmla="*/ 94 w 794"/>
                  <a:gd name="T15" fmla="*/ 596 h 770"/>
                  <a:gd name="T16" fmla="*/ 212 w 794"/>
                  <a:gd name="T17" fmla="*/ 736 h 770"/>
                  <a:gd name="T18" fmla="*/ 281 w 794"/>
                  <a:gd name="T19" fmla="*/ 770 h 770"/>
                  <a:gd name="T20" fmla="*/ 317 w 794"/>
                  <a:gd name="T21" fmla="*/ 767 h 770"/>
                  <a:gd name="T22" fmla="*/ 512 w 794"/>
                  <a:gd name="T23" fmla="*/ 721 h 770"/>
                  <a:gd name="T24" fmla="*/ 611 w 794"/>
                  <a:gd name="T25" fmla="*/ 688 h 770"/>
                  <a:gd name="T26" fmla="*/ 710 w 794"/>
                  <a:gd name="T27" fmla="*/ 637 h 770"/>
                  <a:gd name="T28" fmla="*/ 746 w 794"/>
                  <a:gd name="T29" fmla="*/ 611 h 770"/>
                  <a:gd name="T30" fmla="*/ 777 w 794"/>
                  <a:gd name="T31" fmla="*/ 560 h 770"/>
                  <a:gd name="T32" fmla="*/ 792 w 794"/>
                  <a:gd name="T33" fmla="*/ 432 h 770"/>
                  <a:gd name="T34" fmla="*/ 792 w 794"/>
                  <a:gd name="T35" fmla="*/ 119 h 770"/>
                  <a:gd name="T36" fmla="*/ 777 w 794"/>
                  <a:gd name="T37" fmla="*/ 11 h 770"/>
                  <a:gd name="T38" fmla="*/ 740 w 794"/>
                  <a:gd name="T39" fmla="*/ 0 h 7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794" h="770">
                    <a:moveTo>
                      <a:pt x="740" y="0"/>
                    </a:moveTo>
                    <a:cubicBezTo>
                      <a:pt x="738" y="0"/>
                      <a:pt x="736" y="0"/>
                      <a:pt x="734" y="0"/>
                    </a:cubicBezTo>
                    <a:cubicBezTo>
                      <a:pt x="714" y="1"/>
                      <a:pt x="688" y="5"/>
                      <a:pt x="568" y="24"/>
                    </a:cubicBezTo>
                    <a:cubicBezTo>
                      <a:pt x="447" y="43"/>
                      <a:pt x="231" y="78"/>
                      <a:pt x="112" y="105"/>
                    </a:cubicBezTo>
                    <a:cubicBezTo>
                      <a:pt x="59" y="117"/>
                      <a:pt x="27" y="128"/>
                      <a:pt x="6" y="142"/>
                    </a:cubicBezTo>
                    <a:cubicBezTo>
                      <a:pt x="1" y="155"/>
                      <a:pt x="0" y="170"/>
                      <a:pt x="0" y="189"/>
                    </a:cubicBezTo>
                    <a:cubicBezTo>
                      <a:pt x="2" y="261"/>
                      <a:pt x="25" y="386"/>
                      <a:pt x="41" y="460"/>
                    </a:cubicBezTo>
                    <a:cubicBezTo>
                      <a:pt x="56" y="533"/>
                      <a:pt x="64" y="554"/>
                      <a:pt x="94" y="596"/>
                    </a:cubicBezTo>
                    <a:cubicBezTo>
                      <a:pt x="124" y="638"/>
                      <a:pt x="177" y="701"/>
                      <a:pt x="212" y="736"/>
                    </a:cubicBezTo>
                    <a:cubicBezTo>
                      <a:pt x="238" y="761"/>
                      <a:pt x="253" y="770"/>
                      <a:pt x="281" y="770"/>
                    </a:cubicBezTo>
                    <a:cubicBezTo>
                      <a:pt x="291" y="770"/>
                      <a:pt x="302" y="769"/>
                      <a:pt x="317" y="767"/>
                    </a:cubicBezTo>
                    <a:cubicBezTo>
                      <a:pt x="370" y="758"/>
                      <a:pt x="460" y="735"/>
                      <a:pt x="512" y="721"/>
                    </a:cubicBezTo>
                    <a:cubicBezTo>
                      <a:pt x="565" y="707"/>
                      <a:pt x="581" y="702"/>
                      <a:pt x="611" y="688"/>
                    </a:cubicBezTo>
                    <a:cubicBezTo>
                      <a:pt x="640" y="675"/>
                      <a:pt x="684" y="652"/>
                      <a:pt x="710" y="637"/>
                    </a:cubicBezTo>
                    <a:cubicBezTo>
                      <a:pt x="728" y="627"/>
                      <a:pt x="737" y="620"/>
                      <a:pt x="746" y="611"/>
                    </a:cubicBezTo>
                    <a:cubicBezTo>
                      <a:pt x="757" y="595"/>
                      <a:pt x="769" y="576"/>
                      <a:pt x="777" y="560"/>
                    </a:cubicBezTo>
                    <a:cubicBezTo>
                      <a:pt x="788" y="536"/>
                      <a:pt x="791" y="516"/>
                      <a:pt x="792" y="432"/>
                    </a:cubicBezTo>
                    <a:cubicBezTo>
                      <a:pt x="793" y="348"/>
                      <a:pt x="794" y="201"/>
                      <a:pt x="792" y="119"/>
                    </a:cubicBezTo>
                    <a:cubicBezTo>
                      <a:pt x="790" y="37"/>
                      <a:pt x="787" y="21"/>
                      <a:pt x="777" y="11"/>
                    </a:cubicBezTo>
                    <a:cubicBezTo>
                      <a:pt x="769" y="3"/>
                      <a:pt x="757" y="0"/>
                      <a:pt x="74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1" name="Freeform 50">
                <a:extLst>
                  <a:ext uri="{FF2B5EF4-FFF2-40B4-BE49-F238E27FC236}">
                    <a16:creationId xmlns:a16="http://schemas.microsoft.com/office/drawing/2014/main" id="{5D10CE45-1A81-4A6F-905D-A62CD6D087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279350" y="4411663"/>
                <a:ext cx="1041400" cy="276225"/>
              </a:xfrm>
              <a:custGeom>
                <a:avLst/>
                <a:gdLst>
                  <a:gd name="T0" fmla="*/ 374 w 437"/>
                  <a:gd name="T1" fmla="*/ 0 h 116"/>
                  <a:gd name="T2" fmla="*/ 355 w 437"/>
                  <a:gd name="T3" fmla="*/ 2 h 116"/>
                  <a:gd name="T4" fmla="*/ 103 w 437"/>
                  <a:gd name="T5" fmla="*/ 63 h 116"/>
                  <a:gd name="T6" fmla="*/ 7 w 437"/>
                  <a:gd name="T7" fmla="*/ 100 h 116"/>
                  <a:gd name="T8" fmla="*/ 5 w 437"/>
                  <a:gd name="T9" fmla="*/ 102 h 116"/>
                  <a:gd name="T10" fmla="*/ 0 w 437"/>
                  <a:gd name="T11" fmla="*/ 116 h 116"/>
                  <a:gd name="T12" fmla="*/ 437 w 437"/>
                  <a:gd name="T13" fmla="*/ 116 h 116"/>
                  <a:gd name="T14" fmla="*/ 374 w 437"/>
                  <a:gd name="T15" fmla="*/ 0 h 1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37" h="116">
                    <a:moveTo>
                      <a:pt x="374" y="0"/>
                    </a:moveTo>
                    <a:cubicBezTo>
                      <a:pt x="368" y="0"/>
                      <a:pt x="362" y="1"/>
                      <a:pt x="355" y="2"/>
                    </a:cubicBezTo>
                    <a:cubicBezTo>
                      <a:pt x="289" y="9"/>
                      <a:pt x="169" y="43"/>
                      <a:pt x="103" y="63"/>
                    </a:cubicBezTo>
                    <a:cubicBezTo>
                      <a:pt x="36" y="83"/>
                      <a:pt x="24" y="87"/>
                      <a:pt x="7" y="100"/>
                    </a:cubicBezTo>
                    <a:cubicBezTo>
                      <a:pt x="7" y="101"/>
                      <a:pt x="6" y="102"/>
                      <a:pt x="5" y="102"/>
                    </a:cubicBezTo>
                    <a:cubicBezTo>
                      <a:pt x="3" y="107"/>
                      <a:pt x="1" y="111"/>
                      <a:pt x="0" y="116"/>
                    </a:cubicBezTo>
                    <a:cubicBezTo>
                      <a:pt x="437" y="116"/>
                      <a:pt x="437" y="116"/>
                      <a:pt x="437" y="116"/>
                    </a:cubicBezTo>
                    <a:cubicBezTo>
                      <a:pt x="432" y="25"/>
                      <a:pt x="419" y="0"/>
                      <a:pt x="37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2" name="Freeform 51">
                <a:extLst>
                  <a:ext uri="{FF2B5EF4-FFF2-40B4-BE49-F238E27FC236}">
                    <a16:creationId xmlns:a16="http://schemas.microsoft.com/office/drawing/2014/main" id="{4B60A987-1F81-4AF0-B6AD-A12973074B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064913" y="3657600"/>
                <a:ext cx="1169988" cy="1030288"/>
              </a:xfrm>
              <a:custGeom>
                <a:avLst/>
                <a:gdLst>
                  <a:gd name="T0" fmla="*/ 32 w 491"/>
                  <a:gd name="T1" fmla="*/ 0 h 433"/>
                  <a:gd name="T2" fmla="*/ 23 w 491"/>
                  <a:gd name="T3" fmla="*/ 2 h 433"/>
                  <a:gd name="T4" fmla="*/ 13 w 491"/>
                  <a:gd name="T5" fmla="*/ 8 h 433"/>
                  <a:gd name="T6" fmla="*/ 8 w 491"/>
                  <a:gd name="T7" fmla="*/ 20 h 433"/>
                  <a:gd name="T8" fmla="*/ 19 w 491"/>
                  <a:gd name="T9" fmla="*/ 150 h 433"/>
                  <a:gd name="T10" fmla="*/ 80 w 491"/>
                  <a:gd name="T11" fmla="*/ 433 h 433"/>
                  <a:gd name="T12" fmla="*/ 470 w 491"/>
                  <a:gd name="T13" fmla="*/ 433 h 433"/>
                  <a:gd name="T14" fmla="*/ 480 w 491"/>
                  <a:gd name="T15" fmla="*/ 424 h 433"/>
                  <a:gd name="T16" fmla="*/ 482 w 491"/>
                  <a:gd name="T17" fmla="*/ 422 h 433"/>
                  <a:gd name="T18" fmla="*/ 488 w 491"/>
                  <a:gd name="T19" fmla="*/ 406 h 433"/>
                  <a:gd name="T20" fmla="*/ 407 w 491"/>
                  <a:gd name="T21" fmla="*/ 309 h 433"/>
                  <a:gd name="T22" fmla="*/ 129 w 491"/>
                  <a:gd name="T23" fmla="*/ 66 h 433"/>
                  <a:gd name="T24" fmla="*/ 32 w 491"/>
                  <a:gd name="T25" fmla="*/ 0 h 4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91" h="433">
                    <a:moveTo>
                      <a:pt x="32" y="0"/>
                    </a:moveTo>
                    <a:cubicBezTo>
                      <a:pt x="29" y="0"/>
                      <a:pt x="26" y="0"/>
                      <a:pt x="23" y="2"/>
                    </a:cubicBezTo>
                    <a:cubicBezTo>
                      <a:pt x="20" y="3"/>
                      <a:pt x="17" y="5"/>
                      <a:pt x="13" y="8"/>
                    </a:cubicBezTo>
                    <a:cubicBezTo>
                      <a:pt x="11" y="12"/>
                      <a:pt x="9" y="16"/>
                      <a:pt x="8" y="20"/>
                    </a:cubicBezTo>
                    <a:cubicBezTo>
                      <a:pt x="0" y="41"/>
                      <a:pt x="1" y="60"/>
                      <a:pt x="19" y="150"/>
                    </a:cubicBezTo>
                    <a:cubicBezTo>
                      <a:pt x="33" y="223"/>
                      <a:pt x="59" y="344"/>
                      <a:pt x="80" y="433"/>
                    </a:cubicBezTo>
                    <a:cubicBezTo>
                      <a:pt x="470" y="433"/>
                      <a:pt x="470" y="433"/>
                      <a:pt x="470" y="433"/>
                    </a:cubicBezTo>
                    <a:cubicBezTo>
                      <a:pt x="473" y="430"/>
                      <a:pt x="476" y="427"/>
                      <a:pt x="480" y="424"/>
                    </a:cubicBezTo>
                    <a:cubicBezTo>
                      <a:pt x="481" y="423"/>
                      <a:pt x="482" y="422"/>
                      <a:pt x="482" y="422"/>
                    </a:cubicBezTo>
                    <a:cubicBezTo>
                      <a:pt x="485" y="416"/>
                      <a:pt x="487" y="411"/>
                      <a:pt x="488" y="406"/>
                    </a:cubicBezTo>
                    <a:cubicBezTo>
                      <a:pt x="491" y="389"/>
                      <a:pt x="478" y="374"/>
                      <a:pt x="407" y="309"/>
                    </a:cubicBezTo>
                    <a:cubicBezTo>
                      <a:pt x="335" y="243"/>
                      <a:pt x="203" y="128"/>
                      <a:pt x="129" y="66"/>
                    </a:cubicBezTo>
                    <a:cubicBezTo>
                      <a:pt x="69" y="15"/>
                      <a:pt x="47" y="0"/>
                      <a:pt x="3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3" name="Freeform 52">
                <a:extLst>
                  <a:ext uri="{FF2B5EF4-FFF2-40B4-BE49-F238E27FC236}">
                    <a16:creationId xmlns:a16="http://schemas.microsoft.com/office/drawing/2014/main" id="{244E5719-5056-4211-92C7-905CF5A3CA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310850" y="3862388"/>
                <a:ext cx="814388" cy="825500"/>
              </a:xfrm>
              <a:custGeom>
                <a:avLst/>
                <a:gdLst>
                  <a:gd name="T0" fmla="*/ 250 w 342"/>
                  <a:gd name="T1" fmla="*/ 0 h 347"/>
                  <a:gd name="T2" fmla="*/ 244 w 342"/>
                  <a:gd name="T3" fmla="*/ 2 h 347"/>
                  <a:gd name="T4" fmla="*/ 179 w 342"/>
                  <a:gd name="T5" fmla="*/ 91 h 347"/>
                  <a:gd name="T6" fmla="*/ 0 w 342"/>
                  <a:gd name="T7" fmla="*/ 347 h 347"/>
                  <a:gd name="T8" fmla="*/ 342 w 342"/>
                  <a:gd name="T9" fmla="*/ 347 h 347"/>
                  <a:gd name="T10" fmla="*/ 288 w 342"/>
                  <a:gd name="T11" fmla="*/ 111 h 347"/>
                  <a:gd name="T12" fmla="*/ 256 w 342"/>
                  <a:gd name="T13" fmla="*/ 3 h 347"/>
                  <a:gd name="T14" fmla="*/ 250 w 342"/>
                  <a:gd name="T15" fmla="*/ 0 h 3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42" h="347">
                    <a:moveTo>
                      <a:pt x="250" y="0"/>
                    </a:moveTo>
                    <a:cubicBezTo>
                      <a:pt x="248" y="0"/>
                      <a:pt x="246" y="1"/>
                      <a:pt x="244" y="2"/>
                    </a:cubicBezTo>
                    <a:cubicBezTo>
                      <a:pt x="233" y="17"/>
                      <a:pt x="215" y="42"/>
                      <a:pt x="179" y="91"/>
                    </a:cubicBezTo>
                    <a:cubicBezTo>
                      <a:pt x="132" y="156"/>
                      <a:pt x="55" y="263"/>
                      <a:pt x="0" y="347"/>
                    </a:cubicBezTo>
                    <a:cubicBezTo>
                      <a:pt x="342" y="347"/>
                      <a:pt x="342" y="347"/>
                      <a:pt x="342" y="347"/>
                    </a:cubicBezTo>
                    <a:cubicBezTo>
                      <a:pt x="324" y="265"/>
                      <a:pt x="303" y="171"/>
                      <a:pt x="288" y="111"/>
                    </a:cubicBezTo>
                    <a:cubicBezTo>
                      <a:pt x="268" y="24"/>
                      <a:pt x="263" y="11"/>
                      <a:pt x="256" y="3"/>
                    </a:cubicBezTo>
                    <a:cubicBezTo>
                      <a:pt x="254" y="1"/>
                      <a:pt x="252" y="0"/>
                      <a:pt x="25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4" name="Freeform 53">
                <a:extLst>
                  <a:ext uri="{FF2B5EF4-FFF2-40B4-BE49-F238E27FC236}">
                    <a16:creationId xmlns:a16="http://schemas.microsoft.com/office/drawing/2014/main" id="{9B038DB0-3DDC-4AC5-B621-CFE761D371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245638" y="1192213"/>
                <a:ext cx="2646363" cy="1347788"/>
              </a:xfrm>
              <a:custGeom>
                <a:avLst/>
                <a:gdLst>
                  <a:gd name="T0" fmla="*/ 724 w 1111"/>
                  <a:gd name="T1" fmla="*/ 0 h 566"/>
                  <a:gd name="T2" fmla="*/ 556 w 1111"/>
                  <a:gd name="T3" fmla="*/ 6 h 566"/>
                  <a:gd name="T4" fmla="*/ 417 w 1111"/>
                  <a:gd name="T5" fmla="*/ 41 h 566"/>
                  <a:gd name="T6" fmla="*/ 234 w 1111"/>
                  <a:gd name="T7" fmla="*/ 143 h 566"/>
                  <a:gd name="T8" fmla="*/ 136 w 1111"/>
                  <a:gd name="T9" fmla="*/ 204 h 566"/>
                  <a:gd name="T10" fmla="*/ 22 w 1111"/>
                  <a:gd name="T11" fmla="*/ 284 h 566"/>
                  <a:gd name="T12" fmla="*/ 13 w 1111"/>
                  <a:gd name="T13" fmla="*/ 291 h 566"/>
                  <a:gd name="T14" fmla="*/ 11 w 1111"/>
                  <a:gd name="T15" fmla="*/ 299 h 566"/>
                  <a:gd name="T16" fmla="*/ 14 w 1111"/>
                  <a:gd name="T17" fmla="*/ 360 h 566"/>
                  <a:gd name="T18" fmla="*/ 224 w 1111"/>
                  <a:gd name="T19" fmla="*/ 422 h 566"/>
                  <a:gd name="T20" fmla="*/ 852 w 1111"/>
                  <a:gd name="T21" fmla="*/ 545 h 566"/>
                  <a:gd name="T22" fmla="*/ 1013 w 1111"/>
                  <a:gd name="T23" fmla="*/ 566 h 566"/>
                  <a:gd name="T24" fmla="*/ 1066 w 1111"/>
                  <a:gd name="T25" fmla="*/ 553 h 566"/>
                  <a:gd name="T26" fmla="*/ 1104 w 1111"/>
                  <a:gd name="T27" fmla="*/ 436 h 566"/>
                  <a:gd name="T28" fmla="*/ 1071 w 1111"/>
                  <a:gd name="T29" fmla="*/ 313 h 566"/>
                  <a:gd name="T30" fmla="*/ 921 w 1111"/>
                  <a:gd name="T31" fmla="*/ 79 h 566"/>
                  <a:gd name="T32" fmla="*/ 792 w 1111"/>
                  <a:gd name="T33" fmla="*/ 2 h 566"/>
                  <a:gd name="T34" fmla="*/ 724 w 1111"/>
                  <a:gd name="T35" fmla="*/ 0 h 5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1111" h="566">
                    <a:moveTo>
                      <a:pt x="724" y="0"/>
                    </a:moveTo>
                    <a:cubicBezTo>
                      <a:pt x="667" y="0"/>
                      <a:pt x="601" y="3"/>
                      <a:pt x="556" y="6"/>
                    </a:cubicBezTo>
                    <a:cubicBezTo>
                      <a:pt x="491" y="10"/>
                      <a:pt x="469" y="15"/>
                      <a:pt x="417" y="41"/>
                    </a:cubicBezTo>
                    <a:cubicBezTo>
                      <a:pt x="365" y="67"/>
                      <a:pt x="283" y="114"/>
                      <a:pt x="234" y="143"/>
                    </a:cubicBezTo>
                    <a:cubicBezTo>
                      <a:pt x="186" y="171"/>
                      <a:pt x="171" y="180"/>
                      <a:pt x="136" y="204"/>
                    </a:cubicBezTo>
                    <a:cubicBezTo>
                      <a:pt x="100" y="227"/>
                      <a:pt x="49" y="263"/>
                      <a:pt x="22" y="284"/>
                    </a:cubicBezTo>
                    <a:cubicBezTo>
                      <a:pt x="18" y="287"/>
                      <a:pt x="16" y="289"/>
                      <a:pt x="13" y="291"/>
                    </a:cubicBezTo>
                    <a:cubicBezTo>
                      <a:pt x="13" y="294"/>
                      <a:pt x="12" y="296"/>
                      <a:pt x="11" y="299"/>
                    </a:cubicBezTo>
                    <a:cubicBezTo>
                      <a:pt x="6" y="316"/>
                      <a:pt x="0" y="343"/>
                      <a:pt x="14" y="360"/>
                    </a:cubicBezTo>
                    <a:cubicBezTo>
                      <a:pt x="27" y="378"/>
                      <a:pt x="59" y="387"/>
                      <a:pt x="224" y="422"/>
                    </a:cubicBezTo>
                    <a:cubicBezTo>
                      <a:pt x="389" y="456"/>
                      <a:pt x="686" y="516"/>
                      <a:pt x="852" y="545"/>
                    </a:cubicBezTo>
                    <a:cubicBezTo>
                      <a:pt x="931" y="559"/>
                      <a:pt x="980" y="566"/>
                      <a:pt x="1013" y="566"/>
                    </a:cubicBezTo>
                    <a:cubicBezTo>
                      <a:pt x="1038" y="566"/>
                      <a:pt x="1054" y="562"/>
                      <a:pt x="1066" y="553"/>
                    </a:cubicBezTo>
                    <a:cubicBezTo>
                      <a:pt x="1085" y="519"/>
                      <a:pt x="1098" y="470"/>
                      <a:pt x="1104" y="436"/>
                    </a:cubicBezTo>
                    <a:cubicBezTo>
                      <a:pt x="1111" y="395"/>
                      <a:pt x="1108" y="377"/>
                      <a:pt x="1071" y="313"/>
                    </a:cubicBezTo>
                    <a:cubicBezTo>
                      <a:pt x="1035" y="249"/>
                      <a:pt x="966" y="139"/>
                      <a:pt x="921" y="79"/>
                    </a:cubicBezTo>
                    <a:cubicBezTo>
                      <a:pt x="876" y="18"/>
                      <a:pt x="856" y="6"/>
                      <a:pt x="792" y="2"/>
                    </a:cubicBezTo>
                    <a:cubicBezTo>
                      <a:pt x="773" y="0"/>
                      <a:pt x="749" y="0"/>
                      <a:pt x="72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5" name="Freeform 54">
                <a:extLst>
                  <a:ext uri="{FF2B5EF4-FFF2-40B4-BE49-F238E27FC236}">
                    <a16:creationId xmlns:a16="http://schemas.microsoft.com/office/drawing/2014/main" id="{6A4FE424-1F0C-4EA9-99DD-9549210ABE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503063" y="39688"/>
                <a:ext cx="1622425" cy="1933575"/>
              </a:xfrm>
              <a:custGeom>
                <a:avLst/>
                <a:gdLst>
                  <a:gd name="T0" fmla="*/ 441 w 681"/>
                  <a:gd name="T1" fmla="*/ 0 h 812"/>
                  <a:gd name="T2" fmla="*/ 264 w 681"/>
                  <a:gd name="T3" fmla="*/ 44 h 812"/>
                  <a:gd name="T4" fmla="*/ 190 w 681"/>
                  <a:gd name="T5" fmla="*/ 92 h 812"/>
                  <a:gd name="T6" fmla="*/ 179 w 681"/>
                  <a:gd name="T7" fmla="*/ 107 h 812"/>
                  <a:gd name="T8" fmla="*/ 34 w 681"/>
                  <a:gd name="T9" fmla="*/ 350 h 812"/>
                  <a:gd name="T10" fmla="*/ 36 w 681"/>
                  <a:gd name="T11" fmla="*/ 509 h 812"/>
                  <a:gd name="T12" fmla="*/ 185 w 681"/>
                  <a:gd name="T13" fmla="*/ 741 h 812"/>
                  <a:gd name="T14" fmla="*/ 334 w 681"/>
                  <a:gd name="T15" fmla="*/ 812 h 812"/>
                  <a:gd name="T16" fmla="*/ 364 w 681"/>
                  <a:gd name="T17" fmla="*/ 812 h 812"/>
                  <a:gd name="T18" fmla="*/ 631 w 681"/>
                  <a:gd name="T19" fmla="*/ 792 h 812"/>
                  <a:gd name="T20" fmla="*/ 674 w 681"/>
                  <a:gd name="T21" fmla="*/ 778 h 812"/>
                  <a:gd name="T22" fmla="*/ 666 w 681"/>
                  <a:gd name="T23" fmla="*/ 651 h 812"/>
                  <a:gd name="T24" fmla="*/ 551 w 681"/>
                  <a:gd name="T25" fmla="*/ 152 h 812"/>
                  <a:gd name="T26" fmla="*/ 451 w 681"/>
                  <a:gd name="T27" fmla="*/ 0 h 812"/>
                  <a:gd name="T28" fmla="*/ 441 w 681"/>
                  <a:gd name="T29" fmla="*/ 0 h 8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681" h="812">
                    <a:moveTo>
                      <a:pt x="441" y="0"/>
                    </a:moveTo>
                    <a:cubicBezTo>
                      <a:pt x="390" y="0"/>
                      <a:pt x="312" y="24"/>
                      <a:pt x="264" y="44"/>
                    </a:cubicBezTo>
                    <a:cubicBezTo>
                      <a:pt x="230" y="58"/>
                      <a:pt x="211" y="69"/>
                      <a:pt x="190" y="92"/>
                    </a:cubicBezTo>
                    <a:cubicBezTo>
                      <a:pt x="186" y="97"/>
                      <a:pt x="183" y="102"/>
                      <a:pt x="179" y="107"/>
                    </a:cubicBezTo>
                    <a:cubicBezTo>
                      <a:pt x="136" y="169"/>
                      <a:pt x="68" y="282"/>
                      <a:pt x="34" y="350"/>
                    </a:cubicBezTo>
                    <a:cubicBezTo>
                      <a:pt x="0" y="418"/>
                      <a:pt x="1" y="443"/>
                      <a:pt x="36" y="509"/>
                    </a:cubicBezTo>
                    <a:cubicBezTo>
                      <a:pt x="70" y="575"/>
                      <a:pt x="139" y="682"/>
                      <a:pt x="185" y="741"/>
                    </a:cubicBezTo>
                    <a:cubicBezTo>
                      <a:pt x="230" y="800"/>
                      <a:pt x="252" y="810"/>
                      <a:pt x="334" y="812"/>
                    </a:cubicBezTo>
                    <a:cubicBezTo>
                      <a:pt x="343" y="812"/>
                      <a:pt x="354" y="812"/>
                      <a:pt x="364" y="812"/>
                    </a:cubicBezTo>
                    <a:cubicBezTo>
                      <a:pt x="447" y="812"/>
                      <a:pt x="565" y="806"/>
                      <a:pt x="631" y="792"/>
                    </a:cubicBezTo>
                    <a:cubicBezTo>
                      <a:pt x="649" y="788"/>
                      <a:pt x="663" y="784"/>
                      <a:pt x="674" y="778"/>
                    </a:cubicBezTo>
                    <a:cubicBezTo>
                      <a:pt x="681" y="753"/>
                      <a:pt x="677" y="714"/>
                      <a:pt x="666" y="651"/>
                    </a:cubicBezTo>
                    <a:cubicBezTo>
                      <a:pt x="643" y="520"/>
                      <a:pt x="587" y="282"/>
                      <a:pt x="551" y="152"/>
                    </a:cubicBezTo>
                    <a:cubicBezTo>
                      <a:pt x="516" y="22"/>
                      <a:pt x="502" y="4"/>
                      <a:pt x="451" y="0"/>
                    </a:cubicBezTo>
                    <a:cubicBezTo>
                      <a:pt x="448" y="0"/>
                      <a:pt x="445" y="0"/>
                      <a:pt x="44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6" name="Freeform 55">
                <a:extLst>
                  <a:ext uri="{FF2B5EF4-FFF2-40B4-BE49-F238E27FC236}">
                    <a16:creationId xmlns:a16="http://schemas.microsoft.com/office/drawing/2014/main" id="{2AE47AA6-FE64-4FAE-93E7-47A09280FF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087013" y="-388938"/>
                <a:ext cx="1766888" cy="1428750"/>
              </a:xfrm>
              <a:custGeom>
                <a:avLst/>
                <a:gdLst>
                  <a:gd name="T0" fmla="*/ 405 w 742"/>
                  <a:gd name="T1" fmla="*/ 0 h 600"/>
                  <a:gd name="T2" fmla="*/ 70 w 742"/>
                  <a:gd name="T3" fmla="*/ 15 h 600"/>
                  <a:gd name="T4" fmla="*/ 3 w 742"/>
                  <a:gd name="T5" fmla="*/ 32 h 600"/>
                  <a:gd name="T6" fmla="*/ 11 w 742"/>
                  <a:gd name="T7" fmla="*/ 109 h 600"/>
                  <a:gd name="T8" fmla="*/ 123 w 742"/>
                  <a:gd name="T9" fmla="*/ 476 h 600"/>
                  <a:gd name="T10" fmla="*/ 237 w 742"/>
                  <a:gd name="T11" fmla="*/ 596 h 600"/>
                  <a:gd name="T12" fmla="*/ 323 w 742"/>
                  <a:gd name="T13" fmla="*/ 600 h 600"/>
                  <a:gd name="T14" fmla="*/ 467 w 742"/>
                  <a:gd name="T15" fmla="*/ 593 h 600"/>
                  <a:gd name="T16" fmla="*/ 559 w 742"/>
                  <a:gd name="T17" fmla="*/ 553 h 600"/>
                  <a:gd name="T18" fmla="*/ 565 w 742"/>
                  <a:gd name="T19" fmla="*/ 544 h 600"/>
                  <a:gd name="T20" fmla="*/ 709 w 742"/>
                  <a:gd name="T21" fmla="*/ 304 h 600"/>
                  <a:gd name="T22" fmla="*/ 718 w 742"/>
                  <a:gd name="T23" fmla="*/ 178 h 600"/>
                  <a:gd name="T24" fmla="*/ 602 w 742"/>
                  <a:gd name="T25" fmla="*/ 41 h 600"/>
                  <a:gd name="T26" fmla="*/ 440 w 742"/>
                  <a:gd name="T27" fmla="*/ 0 h 600"/>
                  <a:gd name="T28" fmla="*/ 405 w 742"/>
                  <a:gd name="T29" fmla="*/ 0 h 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42" h="600">
                    <a:moveTo>
                      <a:pt x="405" y="0"/>
                    </a:moveTo>
                    <a:cubicBezTo>
                      <a:pt x="303" y="0"/>
                      <a:pt x="154" y="5"/>
                      <a:pt x="70" y="15"/>
                    </a:cubicBezTo>
                    <a:cubicBezTo>
                      <a:pt x="40" y="19"/>
                      <a:pt x="18" y="24"/>
                      <a:pt x="3" y="32"/>
                    </a:cubicBezTo>
                    <a:cubicBezTo>
                      <a:pt x="0" y="49"/>
                      <a:pt x="3" y="74"/>
                      <a:pt x="11" y="109"/>
                    </a:cubicBezTo>
                    <a:cubicBezTo>
                      <a:pt x="32" y="206"/>
                      <a:pt x="87" y="380"/>
                      <a:pt x="123" y="476"/>
                    </a:cubicBezTo>
                    <a:cubicBezTo>
                      <a:pt x="159" y="571"/>
                      <a:pt x="176" y="589"/>
                      <a:pt x="237" y="596"/>
                    </a:cubicBezTo>
                    <a:cubicBezTo>
                      <a:pt x="261" y="599"/>
                      <a:pt x="291" y="600"/>
                      <a:pt x="323" y="600"/>
                    </a:cubicBezTo>
                    <a:cubicBezTo>
                      <a:pt x="374" y="600"/>
                      <a:pt x="428" y="597"/>
                      <a:pt x="467" y="593"/>
                    </a:cubicBezTo>
                    <a:cubicBezTo>
                      <a:pt x="511" y="587"/>
                      <a:pt x="534" y="579"/>
                      <a:pt x="559" y="553"/>
                    </a:cubicBezTo>
                    <a:cubicBezTo>
                      <a:pt x="561" y="550"/>
                      <a:pt x="563" y="547"/>
                      <a:pt x="565" y="544"/>
                    </a:cubicBezTo>
                    <a:cubicBezTo>
                      <a:pt x="608" y="482"/>
                      <a:pt x="675" y="369"/>
                      <a:pt x="709" y="304"/>
                    </a:cubicBezTo>
                    <a:cubicBezTo>
                      <a:pt x="742" y="238"/>
                      <a:pt x="742" y="220"/>
                      <a:pt x="718" y="178"/>
                    </a:cubicBezTo>
                    <a:cubicBezTo>
                      <a:pt x="693" y="135"/>
                      <a:pt x="641" y="74"/>
                      <a:pt x="602" y="41"/>
                    </a:cubicBezTo>
                    <a:cubicBezTo>
                      <a:pt x="563" y="8"/>
                      <a:pt x="539" y="2"/>
                      <a:pt x="440" y="0"/>
                    </a:cubicBezTo>
                    <a:cubicBezTo>
                      <a:pt x="429" y="0"/>
                      <a:pt x="417" y="0"/>
                      <a:pt x="40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7" name="Freeform 56">
                <a:extLst>
                  <a:ext uri="{FF2B5EF4-FFF2-40B4-BE49-F238E27FC236}">
                    <a16:creationId xmlns:a16="http://schemas.microsoft.com/office/drawing/2014/main" id="{812D1952-3894-4371-AA9E-38D6A52BCAF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082000" y="-584200"/>
                <a:ext cx="1233488" cy="1803400"/>
              </a:xfrm>
              <a:custGeom>
                <a:avLst/>
                <a:gdLst>
                  <a:gd name="T0" fmla="*/ 503 w 518"/>
                  <a:gd name="T1" fmla="*/ 0 h 757"/>
                  <a:gd name="T2" fmla="*/ 448 w 518"/>
                  <a:gd name="T3" fmla="*/ 22 h 757"/>
                  <a:gd name="T4" fmla="*/ 215 w 518"/>
                  <a:gd name="T5" fmla="*/ 159 h 757"/>
                  <a:gd name="T6" fmla="*/ 102 w 518"/>
                  <a:gd name="T7" fmla="*/ 237 h 757"/>
                  <a:gd name="T8" fmla="*/ 12 w 518"/>
                  <a:gd name="T9" fmla="*/ 316 h 757"/>
                  <a:gd name="T10" fmla="*/ 24 w 518"/>
                  <a:gd name="T11" fmla="*/ 427 h 757"/>
                  <a:gd name="T12" fmla="*/ 134 w 518"/>
                  <a:gd name="T13" fmla="*/ 711 h 757"/>
                  <a:gd name="T14" fmla="*/ 175 w 518"/>
                  <a:gd name="T15" fmla="*/ 757 h 757"/>
                  <a:gd name="T16" fmla="*/ 197 w 518"/>
                  <a:gd name="T17" fmla="*/ 745 h 757"/>
                  <a:gd name="T18" fmla="*/ 213 w 518"/>
                  <a:gd name="T19" fmla="*/ 721 h 757"/>
                  <a:gd name="T20" fmla="*/ 415 w 518"/>
                  <a:gd name="T21" fmla="*/ 367 h 757"/>
                  <a:gd name="T22" fmla="*/ 491 w 518"/>
                  <a:gd name="T23" fmla="*/ 195 h 757"/>
                  <a:gd name="T24" fmla="*/ 517 w 518"/>
                  <a:gd name="T25" fmla="*/ 31 h 757"/>
                  <a:gd name="T26" fmla="*/ 503 w 518"/>
                  <a:gd name="T27" fmla="*/ 0 h 7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18" h="757">
                    <a:moveTo>
                      <a:pt x="503" y="0"/>
                    </a:moveTo>
                    <a:cubicBezTo>
                      <a:pt x="493" y="0"/>
                      <a:pt x="476" y="8"/>
                      <a:pt x="448" y="22"/>
                    </a:cubicBezTo>
                    <a:cubicBezTo>
                      <a:pt x="388" y="54"/>
                      <a:pt x="278" y="120"/>
                      <a:pt x="215" y="159"/>
                    </a:cubicBezTo>
                    <a:cubicBezTo>
                      <a:pt x="151" y="199"/>
                      <a:pt x="136" y="210"/>
                      <a:pt x="102" y="237"/>
                    </a:cubicBezTo>
                    <a:cubicBezTo>
                      <a:pt x="73" y="259"/>
                      <a:pt x="37" y="290"/>
                      <a:pt x="12" y="316"/>
                    </a:cubicBezTo>
                    <a:cubicBezTo>
                      <a:pt x="0" y="338"/>
                      <a:pt x="3" y="363"/>
                      <a:pt x="24" y="427"/>
                    </a:cubicBezTo>
                    <a:cubicBezTo>
                      <a:pt x="49" y="505"/>
                      <a:pt x="101" y="644"/>
                      <a:pt x="134" y="711"/>
                    </a:cubicBezTo>
                    <a:cubicBezTo>
                      <a:pt x="150" y="742"/>
                      <a:pt x="161" y="757"/>
                      <a:pt x="175" y="757"/>
                    </a:cubicBezTo>
                    <a:cubicBezTo>
                      <a:pt x="181" y="757"/>
                      <a:pt x="189" y="753"/>
                      <a:pt x="197" y="745"/>
                    </a:cubicBezTo>
                    <a:cubicBezTo>
                      <a:pt x="202" y="738"/>
                      <a:pt x="207" y="730"/>
                      <a:pt x="213" y="721"/>
                    </a:cubicBezTo>
                    <a:cubicBezTo>
                      <a:pt x="268" y="634"/>
                      <a:pt x="362" y="465"/>
                      <a:pt x="415" y="367"/>
                    </a:cubicBezTo>
                    <a:cubicBezTo>
                      <a:pt x="468" y="270"/>
                      <a:pt x="479" y="245"/>
                      <a:pt x="491" y="195"/>
                    </a:cubicBezTo>
                    <a:cubicBezTo>
                      <a:pt x="503" y="145"/>
                      <a:pt x="516" y="70"/>
                      <a:pt x="517" y="31"/>
                    </a:cubicBezTo>
                    <a:cubicBezTo>
                      <a:pt x="518" y="10"/>
                      <a:pt x="515" y="0"/>
                      <a:pt x="50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8" name="Freeform 57">
                <a:extLst>
                  <a:ext uri="{FF2B5EF4-FFF2-40B4-BE49-F238E27FC236}">
                    <a16:creationId xmlns:a16="http://schemas.microsoft.com/office/drawing/2014/main" id="{E417DF53-4958-47C5-A7E3-D5FC53BCA44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617113" y="-1752600"/>
                <a:ext cx="1747838" cy="1230313"/>
              </a:xfrm>
              <a:custGeom>
                <a:avLst/>
                <a:gdLst>
                  <a:gd name="T0" fmla="*/ 558 w 734"/>
                  <a:gd name="T1" fmla="*/ 0 h 517"/>
                  <a:gd name="T2" fmla="*/ 428 w 734"/>
                  <a:gd name="T3" fmla="*/ 69 h 517"/>
                  <a:gd name="T4" fmla="*/ 68 w 734"/>
                  <a:gd name="T5" fmla="*/ 326 h 517"/>
                  <a:gd name="T6" fmla="*/ 3 w 734"/>
                  <a:gd name="T7" fmla="*/ 379 h 517"/>
                  <a:gd name="T8" fmla="*/ 9 w 734"/>
                  <a:gd name="T9" fmla="*/ 408 h 517"/>
                  <a:gd name="T10" fmla="*/ 114 w 734"/>
                  <a:gd name="T11" fmla="*/ 494 h 517"/>
                  <a:gd name="T12" fmla="*/ 255 w 734"/>
                  <a:gd name="T13" fmla="*/ 517 h 517"/>
                  <a:gd name="T14" fmla="*/ 274 w 734"/>
                  <a:gd name="T15" fmla="*/ 517 h 517"/>
                  <a:gd name="T16" fmla="*/ 648 w 734"/>
                  <a:gd name="T17" fmla="*/ 502 h 517"/>
                  <a:gd name="T18" fmla="*/ 731 w 734"/>
                  <a:gd name="T19" fmla="*/ 484 h 517"/>
                  <a:gd name="T20" fmla="*/ 734 w 734"/>
                  <a:gd name="T21" fmla="*/ 440 h 517"/>
                  <a:gd name="T22" fmla="*/ 693 w 734"/>
                  <a:gd name="T23" fmla="*/ 172 h 517"/>
                  <a:gd name="T24" fmla="*/ 654 w 734"/>
                  <a:gd name="T25" fmla="*/ 63 h 517"/>
                  <a:gd name="T26" fmla="*/ 574 w 734"/>
                  <a:gd name="T27" fmla="*/ 3 h 517"/>
                  <a:gd name="T28" fmla="*/ 558 w 734"/>
                  <a:gd name="T29" fmla="*/ 0 h 5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34" h="517">
                    <a:moveTo>
                      <a:pt x="558" y="0"/>
                    </a:moveTo>
                    <a:cubicBezTo>
                      <a:pt x="535" y="0"/>
                      <a:pt x="506" y="16"/>
                      <a:pt x="428" y="69"/>
                    </a:cubicBezTo>
                    <a:cubicBezTo>
                      <a:pt x="331" y="134"/>
                      <a:pt x="160" y="256"/>
                      <a:pt x="68" y="326"/>
                    </a:cubicBezTo>
                    <a:cubicBezTo>
                      <a:pt x="39" y="349"/>
                      <a:pt x="18" y="366"/>
                      <a:pt x="3" y="379"/>
                    </a:cubicBezTo>
                    <a:cubicBezTo>
                      <a:pt x="0" y="389"/>
                      <a:pt x="2" y="398"/>
                      <a:pt x="9" y="408"/>
                    </a:cubicBezTo>
                    <a:cubicBezTo>
                      <a:pt x="28" y="435"/>
                      <a:pt x="78" y="473"/>
                      <a:pt x="114" y="494"/>
                    </a:cubicBezTo>
                    <a:cubicBezTo>
                      <a:pt x="148" y="513"/>
                      <a:pt x="170" y="517"/>
                      <a:pt x="255" y="517"/>
                    </a:cubicBezTo>
                    <a:cubicBezTo>
                      <a:pt x="261" y="517"/>
                      <a:pt x="267" y="517"/>
                      <a:pt x="274" y="517"/>
                    </a:cubicBezTo>
                    <a:cubicBezTo>
                      <a:pt x="374" y="517"/>
                      <a:pt x="551" y="512"/>
                      <a:pt x="648" y="502"/>
                    </a:cubicBezTo>
                    <a:cubicBezTo>
                      <a:pt x="688" y="498"/>
                      <a:pt x="714" y="493"/>
                      <a:pt x="731" y="484"/>
                    </a:cubicBezTo>
                    <a:cubicBezTo>
                      <a:pt x="734" y="473"/>
                      <a:pt x="734" y="458"/>
                      <a:pt x="734" y="440"/>
                    </a:cubicBezTo>
                    <a:cubicBezTo>
                      <a:pt x="731" y="370"/>
                      <a:pt x="708" y="243"/>
                      <a:pt x="693" y="172"/>
                    </a:cubicBezTo>
                    <a:cubicBezTo>
                      <a:pt x="679" y="101"/>
                      <a:pt x="673" y="87"/>
                      <a:pt x="654" y="63"/>
                    </a:cubicBezTo>
                    <a:cubicBezTo>
                      <a:pt x="634" y="38"/>
                      <a:pt x="601" y="11"/>
                      <a:pt x="574" y="3"/>
                    </a:cubicBezTo>
                    <a:cubicBezTo>
                      <a:pt x="569" y="1"/>
                      <a:pt x="564" y="0"/>
                      <a:pt x="55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9" name="Freeform 58">
                <a:extLst>
                  <a:ext uri="{FF2B5EF4-FFF2-40B4-BE49-F238E27FC236}">
                    <a16:creationId xmlns:a16="http://schemas.microsoft.com/office/drawing/2014/main" id="{4988E35C-0DED-496F-8818-62706104BB9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377400" y="-671513"/>
                <a:ext cx="906463" cy="2049463"/>
              </a:xfrm>
              <a:custGeom>
                <a:avLst/>
                <a:gdLst>
                  <a:gd name="T0" fmla="*/ 37 w 381"/>
                  <a:gd name="T1" fmla="*/ 0 h 861"/>
                  <a:gd name="T2" fmla="*/ 35 w 381"/>
                  <a:gd name="T3" fmla="*/ 8 h 861"/>
                  <a:gd name="T4" fmla="*/ 5 w 381"/>
                  <a:gd name="T5" fmla="*/ 195 h 861"/>
                  <a:gd name="T6" fmla="*/ 25 w 381"/>
                  <a:gd name="T7" fmla="*/ 384 h 861"/>
                  <a:gd name="T8" fmla="*/ 114 w 381"/>
                  <a:gd name="T9" fmla="*/ 761 h 861"/>
                  <a:gd name="T10" fmla="*/ 173 w 381"/>
                  <a:gd name="T11" fmla="*/ 861 h 861"/>
                  <a:gd name="T12" fmla="*/ 200 w 381"/>
                  <a:gd name="T13" fmla="*/ 855 h 861"/>
                  <a:gd name="T14" fmla="*/ 368 w 381"/>
                  <a:gd name="T15" fmla="*/ 761 h 861"/>
                  <a:gd name="T16" fmla="*/ 371 w 381"/>
                  <a:gd name="T17" fmla="*/ 758 h 861"/>
                  <a:gd name="T18" fmla="*/ 359 w 381"/>
                  <a:gd name="T19" fmla="*/ 636 h 861"/>
                  <a:gd name="T20" fmla="*/ 242 w 381"/>
                  <a:gd name="T21" fmla="*/ 255 h 861"/>
                  <a:gd name="T22" fmla="*/ 166 w 381"/>
                  <a:gd name="T23" fmla="*/ 98 h 861"/>
                  <a:gd name="T24" fmla="*/ 56 w 381"/>
                  <a:gd name="T25" fmla="*/ 8 h 861"/>
                  <a:gd name="T26" fmla="*/ 37 w 381"/>
                  <a:gd name="T27" fmla="*/ 0 h 8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81" h="861">
                    <a:moveTo>
                      <a:pt x="37" y="0"/>
                    </a:moveTo>
                    <a:cubicBezTo>
                      <a:pt x="36" y="3"/>
                      <a:pt x="36" y="5"/>
                      <a:pt x="35" y="8"/>
                    </a:cubicBezTo>
                    <a:cubicBezTo>
                      <a:pt x="24" y="53"/>
                      <a:pt x="10" y="138"/>
                      <a:pt x="5" y="195"/>
                    </a:cubicBezTo>
                    <a:cubicBezTo>
                      <a:pt x="0" y="252"/>
                      <a:pt x="3" y="280"/>
                      <a:pt x="25" y="384"/>
                    </a:cubicBezTo>
                    <a:cubicBezTo>
                      <a:pt x="47" y="487"/>
                      <a:pt x="87" y="665"/>
                      <a:pt x="114" y="761"/>
                    </a:cubicBezTo>
                    <a:cubicBezTo>
                      <a:pt x="135" y="836"/>
                      <a:pt x="147" y="861"/>
                      <a:pt x="173" y="861"/>
                    </a:cubicBezTo>
                    <a:cubicBezTo>
                      <a:pt x="181" y="861"/>
                      <a:pt x="189" y="859"/>
                      <a:pt x="200" y="855"/>
                    </a:cubicBezTo>
                    <a:cubicBezTo>
                      <a:pt x="246" y="840"/>
                      <a:pt x="326" y="795"/>
                      <a:pt x="368" y="761"/>
                    </a:cubicBezTo>
                    <a:cubicBezTo>
                      <a:pt x="369" y="760"/>
                      <a:pt x="370" y="759"/>
                      <a:pt x="371" y="758"/>
                    </a:cubicBezTo>
                    <a:cubicBezTo>
                      <a:pt x="381" y="734"/>
                      <a:pt x="376" y="701"/>
                      <a:pt x="359" y="636"/>
                    </a:cubicBezTo>
                    <a:cubicBezTo>
                      <a:pt x="332" y="535"/>
                      <a:pt x="276" y="356"/>
                      <a:pt x="242" y="255"/>
                    </a:cubicBezTo>
                    <a:cubicBezTo>
                      <a:pt x="208" y="154"/>
                      <a:pt x="198" y="133"/>
                      <a:pt x="166" y="98"/>
                    </a:cubicBezTo>
                    <a:cubicBezTo>
                      <a:pt x="134" y="63"/>
                      <a:pt x="84" y="24"/>
                      <a:pt x="56" y="8"/>
                    </a:cubicBezTo>
                    <a:cubicBezTo>
                      <a:pt x="48" y="4"/>
                      <a:pt x="42" y="1"/>
                      <a:pt x="3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774364" y="5994344"/>
            <a:ext cx="579436" cy="579440"/>
          </a:xfrm>
        </p:spPr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23C0CB88-817C-468B-AE3F-8BEB72E03FDF}"/>
              </a:ext>
            </a:extLst>
          </p:cNvPr>
          <p:cNvSpPr txBox="1"/>
          <p:nvPr/>
        </p:nvSpPr>
        <p:spPr>
          <a:xfrm>
            <a:off x="669263" y="804912"/>
            <a:ext cx="2264437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4000" b="1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SERVICE</a:t>
            </a:r>
          </a:p>
          <a:p>
            <a:pPr>
              <a:lnSpc>
                <a:spcPts val="2500"/>
              </a:lnSpc>
            </a:pPr>
            <a:r>
              <a:rPr lang="en-US" sz="1500" b="1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FROM THE PRESENTER</a:t>
            </a:r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E6052B93-DC3D-4BCD-B477-164E5E356816}"/>
              </a:ext>
            </a:extLst>
          </p:cNvPr>
          <p:cNvCxnSpPr>
            <a:cxnSpLocks/>
          </p:cNvCxnSpPr>
          <p:nvPr/>
        </p:nvCxnSpPr>
        <p:spPr>
          <a:xfrm>
            <a:off x="2953265" y="1352550"/>
            <a:ext cx="8400535" cy="0"/>
          </a:xfrm>
          <a:prstGeom prst="line">
            <a:avLst/>
          </a:prstGeom>
          <a:ln w="381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0" name="TextBox 149">
            <a:extLst>
              <a:ext uri="{FF2B5EF4-FFF2-40B4-BE49-F238E27FC236}">
                <a16:creationId xmlns:a16="http://schemas.microsoft.com/office/drawing/2014/main" id="{C52ABE12-0E0E-48E1-9D39-8771E248900D}"/>
              </a:ext>
            </a:extLst>
          </p:cNvPr>
          <p:cNvSpPr txBox="1"/>
          <p:nvPr/>
        </p:nvSpPr>
        <p:spPr>
          <a:xfrm>
            <a:off x="707497" y="1588111"/>
            <a:ext cx="3906131" cy="50270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151" name="Freeform 9">
            <a:extLst>
              <a:ext uri="{FF2B5EF4-FFF2-40B4-BE49-F238E27FC236}">
                <a16:creationId xmlns:a16="http://schemas.microsoft.com/office/drawing/2014/main" id="{2BDBE9DE-C0F3-4993-88A9-641A05E67B93}"/>
              </a:ext>
            </a:extLst>
          </p:cNvPr>
          <p:cNvSpPr>
            <a:spLocks noEditPoints="1"/>
          </p:cNvSpPr>
          <p:nvPr/>
        </p:nvSpPr>
        <p:spPr bwMode="auto">
          <a:xfrm>
            <a:off x="790575" y="2657476"/>
            <a:ext cx="3004805" cy="2822642"/>
          </a:xfrm>
          <a:custGeom>
            <a:avLst/>
            <a:gdLst>
              <a:gd name="T0" fmla="*/ 105 w 129"/>
              <a:gd name="T1" fmla="*/ 89 h 130"/>
              <a:gd name="T2" fmla="*/ 97 w 129"/>
              <a:gd name="T3" fmla="*/ 89 h 130"/>
              <a:gd name="T4" fmla="*/ 80 w 129"/>
              <a:gd name="T5" fmla="*/ 73 h 130"/>
              <a:gd name="T6" fmla="*/ 80 w 129"/>
              <a:gd name="T7" fmla="*/ 68 h 130"/>
              <a:gd name="T8" fmla="*/ 88 w 129"/>
              <a:gd name="T9" fmla="*/ 53 h 130"/>
              <a:gd name="T10" fmla="*/ 90 w 129"/>
              <a:gd name="T11" fmla="*/ 51 h 130"/>
              <a:gd name="T12" fmla="*/ 91 w 129"/>
              <a:gd name="T13" fmla="*/ 39 h 130"/>
              <a:gd name="T14" fmla="*/ 90 w 129"/>
              <a:gd name="T15" fmla="*/ 37 h 130"/>
              <a:gd name="T16" fmla="*/ 90 w 129"/>
              <a:gd name="T17" fmla="*/ 23 h 130"/>
              <a:gd name="T18" fmla="*/ 85 w 129"/>
              <a:gd name="T19" fmla="*/ 7 h 130"/>
              <a:gd name="T20" fmla="*/ 72 w 129"/>
              <a:gd name="T21" fmla="*/ 1 h 130"/>
              <a:gd name="T22" fmla="*/ 55 w 129"/>
              <a:gd name="T23" fmla="*/ 1 h 130"/>
              <a:gd name="T24" fmla="*/ 42 w 129"/>
              <a:gd name="T25" fmla="*/ 10 h 130"/>
              <a:gd name="T26" fmla="*/ 38 w 129"/>
              <a:gd name="T27" fmla="*/ 23 h 130"/>
              <a:gd name="T28" fmla="*/ 38 w 129"/>
              <a:gd name="T29" fmla="*/ 37 h 130"/>
              <a:gd name="T30" fmla="*/ 37 w 129"/>
              <a:gd name="T31" fmla="*/ 40 h 130"/>
              <a:gd name="T32" fmla="*/ 39 w 129"/>
              <a:gd name="T33" fmla="*/ 52 h 130"/>
              <a:gd name="T34" fmla="*/ 41 w 129"/>
              <a:gd name="T35" fmla="*/ 55 h 130"/>
              <a:gd name="T36" fmla="*/ 48 w 129"/>
              <a:gd name="T37" fmla="*/ 68 h 130"/>
              <a:gd name="T38" fmla="*/ 48 w 129"/>
              <a:gd name="T39" fmla="*/ 73 h 130"/>
              <a:gd name="T40" fmla="*/ 32 w 129"/>
              <a:gd name="T41" fmla="*/ 89 h 130"/>
              <a:gd name="T42" fmla="*/ 24 w 129"/>
              <a:gd name="T43" fmla="*/ 89 h 130"/>
              <a:gd name="T44" fmla="*/ 0 w 129"/>
              <a:gd name="T45" fmla="*/ 113 h 130"/>
              <a:gd name="T46" fmla="*/ 0 w 129"/>
              <a:gd name="T47" fmla="*/ 122 h 130"/>
              <a:gd name="T48" fmla="*/ 8 w 129"/>
              <a:gd name="T49" fmla="*/ 130 h 130"/>
              <a:gd name="T50" fmla="*/ 121 w 129"/>
              <a:gd name="T51" fmla="*/ 130 h 130"/>
              <a:gd name="T52" fmla="*/ 129 w 129"/>
              <a:gd name="T53" fmla="*/ 122 h 130"/>
              <a:gd name="T54" fmla="*/ 129 w 129"/>
              <a:gd name="T55" fmla="*/ 113 h 130"/>
              <a:gd name="T56" fmla="*/ 105 w 129"/>
              <a:gd name="T57" fmla="*/ 89 h 130"/>
              <a:gd name="T58" fmla="*/ 105 w 129"/>
              <a:gd name="T59" fmla="*/ 89 h 130"/>
              <a:gd name="T60" fmla="*/ 105 w 129"/>
              <a:gd name="T61" fmla="*/ 89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29" h="130">
                <a:moveTo>
                  <a:pt x="105" y="89"/>
                </a:moveTo>
                <a:cubicBezTo>
                  <a:pt x="97" y="89"/>
                  <a:pt x="97" y="89"/>
                  <a:pt x="97" y="89"/>
                </a:cubicBezTo>
                <a:cubicBezTo>
                  <a:pt x="88" y="89"/>
                  <a:pt x="80" y="82"/>
                  <a:pt x="80" y="73"/>
                </a:cubicBezTo>
                <a:cubicBezTo>
                  <a:pt x="80" y="68"/>
                  <a:pt x="80" y="68"/>
                  <a:pt x="80" y="68"/>
                </a:cubicBezTo>
                <a:cubicBezTo>
                  <a:pt x="84" y="64"/>
                  <a:pt x="87" y="59"/>
                  <a:pt x="88" y="53"/>
                </a:cubicBezTo>
                <a:cubicBezTo>
                  <a:pt x="88" y="52"/>
                  <a:pt x="89" y="52"/>
                  <a:pt x="90" y="51"/>
                </a:cubicBezTo>
                <a:cubicBezTo>
                  <a:pt x="93" y="48"/>
                  <a:pt x="94" y="43"/>
                  <a:pt x="91" y="39"/>
                </a:cubicBezTo>
                <a:cubicBezTo>
                  <a:pt x="91" y="39"/>
                  <a:pt x="90" y="38"/>
                  <a:pt x="90" y="37"/>
                </a:cubicBezTo>
                <a:cubicBezTo>
                  <a:pt x="90" y="33"/>
                  <a:pt x="90" y="28"/>
                  <a:pt x="90" y="23"/>
                </a:cubicBezTo>
                <a:cubicBezTo>
                  <a:pt x="90" y="18"/>
                  <a:pt x="89" y="12"/>
                  <a:pt x="85" y="7"/>
                </a:cubicBezTo>
                <a:cubicBezTo>
                  <a:pt x="81" y="4"/>
                  <a:pt x="77" y="2"/>
                  <a:pt x="72" y="1"/>
                </a:cubicBezTo>
                <a:cubicBezTo>
                  <a:pt x="66" y="0"/>
                  <a:pt x="60" y="0"/>
                  <a:pt x="55" y="1"/>
                </a:cubicBezTo>
                <a:cubicBezTo>
                  <a:pt x="50" y="3"/>
                  <a:pt x="45" y="6"/>
                  <a:pt x="42" y="10"/>
                </a:cubicBezTo>
                <a:cubicBezTo>
                  <a:pt x="40" y="14"/>
                  <a:pt x="38" y="18"/>
                  <a:pt x="38" y="23"/>
                </a:cubicBezTo>
                <a:cubicBezTo>
                  <a:pt x="38" y="28"/>
                  <a:pt x="38" y="32"/>
                  <a:pt x="38" y="37"/>
                </a:cubicBezTo>
                <a:cubicBezTo>
                  <a:pt x="38" y="38"/>
                  <a:pt x="38" y="39"/>
                  <a:pt x="37" y="40"/>
                </a:cubicBezTo>
                <a:cubicBezTo>
                  <a:pt x="35" y="44"/>
                  <a:pt x="36" y="49"/>
                  <a:pt x="39" y="52"/>
                </a:cubicBezTo>
                <a:cubicBezTo>
                  <a:pt x="40" y="53"/>
                  <a:pt x="41" y="54"/>
                  <a:pt x="41" y="55"/>
                </a:cubicBezTo>
                <a:cubicBezTo>
                  <a:pt x="42" y="59"/>
                  <a:pt x="45" y="64"/>
                  <a:pt x="48" y="68"/>
                </a:cubicBezTo>
                <a:cubicBezTo>
                  <a:pt x="48" y="73"/>
                  <a:pt x="48" y="73"/>
                  <a:pt x="48" y="73"/>
                </a:cubicBezTo>
                <a:cubicBezTo>
                  <a:pt x="48" y="82"/>
                  <a:pt x="41" y="89"/>
                  <a:pt x="32" y="89"/>
                </a:cubicBezTo>
                <a:cubicBezTo>
                  <a:pt x="24" y="89"/>
                  <a:pt x="24" y="89"/>
                  <a:pt x="24" y="89"/>
                </a:cubicBezTo>
                <a:cubicBezTo>
                  <a:pt x="24" y="89"/>
                  <a:pt x="9" y="93"/>
                  <a:pt x="0" y="113"/>
                </a:cubicBezTo>
                <a:cubicBezTo>
                  <a:pt x="0" y="122"/>
                  <a:pt x="0" y="122"/>
                  <a:pt x="0" y="122"/>
                </a:cubicBezTo>
                <a:cubicBezTo>
                  <a:pt x="0" y="126"/>
                  <a:pt x="3" y="130"/>
                  <a:pt x="8" y="130"/>
                </a:cubicBezTo>
                <a:cubicBezTo>
                  <a:pt x="121" y="130"/>
                  <a:pt x="121" y="130"/>
                  <a:pt x="121" y="130"/>
                </a:cubicBezTo>
                <a:cubicBezTo>
                  <a:pt x="125" y="130"/>
                  <a:pt x="129" y="126"/>
                  <a:pt x="129" y="122"/>
                </a:cubicBezTo>
                <a:cubicBezTo>
                  <a:pt x="129" y="113"/>
                  <a:pt x="129" y="113"/>
                  <a:pt x="129" y="113"/>
                </a:cubicBezTo>
                <a:cubicBezTo>
                  <a:pt x="119" y="93"/>
                  <a:pt x="105" y="89"/>
                  <a:pt x="105" y="89"/>
                </a:cubicBezTo>
                <a:close/>
                <a:moveTo>
                  <a:pt x="105" y="89"/>
                </a:moveTo>
                <a:cubicBezTo>
                  <a:pt x="105" y="89"/>
                  <a:pt x="105" y="89"/>
                  <a:pt x="105" y="89"/>
                </a:cubicBezTo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52" name="Freeform 8">
            <a:extLst>
              <a:ext uri="{FF2B5EF4-FFF2-40B4-BE49-F238E27FC236}">
                <a16:creationId xmlns:a16="http://schemas.microsoft.com/office/drawing/2014/main" id="{9148DE89-19AB-4699-B985-E7FA8C62395B}"/>
              </a:ext>
            </a:extLst>
          </p:cNvPr>
          <p:cNvSpPr>
            <a:spLocks noEditPoints="1"/>
          </p:cNvSpPr>
          <p:nvPr/>
        </p:nvSpPr>
        <p:spPr bwMode="auto">
          <a:xfrm>
            <a:off x="4591050" y="2657475"/>
            <a:ext cx="3016250" cy="2822642"/>
          </a:xfrm>
          <a:custGeom>
            <a:avLst/>
            <a:gdLst>
              <a:gd name="T0" fmla="*/ 129 w 130"/>
              <a:gd name="T1" fmla="*/ 35 h 120"/>
              <a:gd name="T2" fmla="*/ 94 w 130"/>
              <a:gd name="T3" fmla="*/ 0 h 120"/>
              <a:gd name="T4" fmla="*/ 64 w 130"/>
              <a:gd name="T5" fmla="*/ 17 h 120"/>
              <a:gd name="T6" fmla="*/ 35 w 130"/>
              <a:gd name="T7" fmla="*/ 0 h 120"/>
              <a:gd name="T8" fmla="*/ 0 w 130"/>
              <a:gd name="T9" fmla="*/ 35 h 120"/>
              <a:gd name="T10" fmla="*/ 2 w 130"/>
              <a:gd name="T11" fmla="*/ 49 h 120"/>
              <a:gd name="T12" fmla="*/ 19 w 130"/>
              <a:gd name="T13" fmla="*/ 79 h 120"/>
              <a:gd name="T14" fmla="*/ 64 w 130"/>
              <a:gd name="T15" fmla="*/ 120 h 120"/>
              <a:gd name="T16" fmla="*/ 110 w 130"/>
              <a:gd name="T17" fmla="*/ 79 h 120"/>
              <a:gd name="T18" fmla="*/ 128 w 130"/>
              <a:gd name="T19" fmla="*/ 49 h 120"/>
              <a:gd name="T20" fmla="*/ 129 w 130"/>
              <a:gd name="T21" fmla="*/ 35 h 120"/>
              <a:gd name="T22" fmla="*/ 123 w 130"/>
              <a:gd name="T23" fmla="*/ 48 h 120"/>
              <a:gd name="T24" fmla="*/ 107 w 130"/>
              <a:gd name="T25" fmla="*/ 75 h 120"/>
              <a:gd name="T26" fmla="*/ 64 w 130"/>
              <a:gd name="T27" fmla="*/ 113 h 120"/>
              <a:gd name="T28" fmla="*/ 23 w 130"/>
              <a:gd name="T29" fmla="*/ 75 h 120"/>
              <a:gd name="T30" fmla="*/ 6 w 130"/>
              <a:gd name="T31" fmla="*/ 48 h 120"/>
              <a:gd name="T32" fmla="*/ 5 w 130"/>
              <a:gd name="T33" fmla="*/ 36 h 120"/>
              <a:gd name="T34" fmla="*/ 5 w 130"/>
              <a:gd name="T35" fmla="*/ 36 h 120"/>
              <a:gd name="T36" fmla="*/ 35 w 130"/>
              <a:gd name="T37" fmla="*/ 5 h 120"/>
              <a:gd name="T38" fmla="*/ 62 w 130"/>
              <a:gd name="T39" fmla="*/ 23 h 120"/>
              <a:gd name="T40" fmla="*/ 64 w 130"/>
              <a:gd name="T41" fmla="*/ 29 h 120"/>
              <a:gd name="T42" fmla="*/ 67 w 130"/>
              <a:gd name="T43" fmla="*/ 23 h 120"/>
              <a:gd name="T44" fmla="*/ 94 w 130"/>
              <a:gd name="T45" fmla="*/ 5 h 120"/>
              <a:gd name="T46" fmla="*/ 124 w 130"/>
              <a:gd name="T47" fmla="*/ 36 h 120"/>
              <a:gd name="T48" fmla="*/ 123 w 130"/>
              <a:gd name="T49" fmla="*/ 48 h 120"/>
              <a:gd name="T50" fmla="*/ 123 w 130"/>
              <a:gd name="T51" fmla="*/ 48 h 120"/>
              <a:gd name="T52" fmla="*/ 123 w 130"/>
              <a:gd name="T53" fmla="*/ 48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30" h="120">
                <a:moveTo>
                  <a:pt x="129" y="35"/>
                </a:moveTo>
                <a:cubicBezTo>
                  <a:pt x="127" y="15"/>
                  <a:pt x="113" y="0"/>
                  <a:pt x="94" y="0"/>
                </a:cubicBezTo>
                <a:cubicBezTo>
                  <a:pt x="82" y="0"/>
                  <a:pt x="71" y="6"/>
                  <a:pt x="64" y="17"/>
                </a:cubicBezTo>
                <a:cubicBezTo>
                  <a:pt x="58" y="6"/>
                  <a:pt x="47" y="0"/>
                  <a:pt x="35" y="0"/>
                </a:cubicBezTo>
                <a:cubicBezTo>
                  <a:pt x="17" y="0"/>
                  <a:pt x="2" y="15"/>
                  <a:pt x="0" y="35"/>
                </a:cubicBezTo>
                <a:cubicBezTo>
                  <a:pt x="0" y="36"/>
                  <a:pt x="0" y="41"/>
                  <a:pt x="2" y="49"/>
                </a:cubicBezTo>
                <a:cubicBezTo>
                  <a:pt x="4" y="60"/>
                  <a:pt x="10" y="71"/>
                  <a:pt x="19" y="79"/>
                </a:cubicBezTo>
                <a:cubicBezTo>
                  <a:pt x="64" y="120"/>
                  <a:pt x="64" y="120"/>
                  <a:pt x="64" y="120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9" y="71"/>
                  <a:pt x="126" y="60"/>
                  <a:pt x="128" y="49"/>
                </a:cubicBezTo>
                <a:cubicBezTo>
                  <a:pt x="130" y="41"/>
                  <a:pt x="129" y="36"/>
                  <a:pt x="129" y="35"/>
                </a:cubicBezTo>
                <a:close/>
                <a:moveTo>
                  <a:pt x="123" y="48"/>
                </a:moveTo>
                <a:cubicBezTo>
                  <a:pt x="121" y="58"/>
                  <a:pt x="115" y="68"/>
                  <a:pt x="107" y="75"/>
                </a:cubicBezTo>
                <a:cubicBezTo>
                  <a:pt x="64" y="113"/>
                  <a:pt x="64" y="113"/>
                  <a:pt x="64" y="113"/>
                </a:cubicBezTo>
                <a:cubicBezTo>
                  <a:pt x="23" y="75"/>
                  <a:pt x="23" y="75"/>
                  <a:pt x="23" y="75"/>
                </a:cubicBezTo>
                <a:cubicBezTo>
                  <a:pt x="14" y="68"/>
                  <a:pt x="9" y="58"/>
                  <a:pt x="6" y="48"/>
                </a:cubicBezTo>
                <a:cubicBezTo>
                  <a:pt x="5" y="40"/>
                  <a:pt x="5" y="36"/>
                  <a:pt x="5" y="36"/>
                </a:cubicBezTo>
                <a:cubicBezTo>
                  <a:pt x="5" y="36"/>
                  <a:pt x="5" y="36"/>
                  <a:pt x="5" y="36"/>
                </a:cubicBezTo>
                <a:cubicBezTo>
                  <a:pt x="7" y="18"/>
                  <a:pt x="20" y="5"/>
                  <a:pt x="35" y="5"/>
                </a:cubicBezTo>
                <a:cubicBezTo>
                  <a:pt x="47" y="5"/>
                  <a:pt x="57" y="12"/>
                  <a:pt x="62" y="23"/>
                </a:cubicBezTo>
                <a:cubicBezTo>
                  <a:pt x="64" y="29"/>
                  <a:pt x="64" y="29"/>
                  <a:pt x="64" y="29"/>
                </a:cubicBezTo>
                <a:cubicBezTo>
                  <a:pt x="67" y="23"/>
                  <a:pt x="67" y="23"/>
                  <a:pt x="67" y="23"/>
                </a:cubicBezTo>
                <a:cubicBezTo>
                  <a:pt x="72" y="12"/>
                  <a:pt x="82" y="5"/>
                  <a:pt x="94" y="5"/>
                </a:cubicBezTo>
                <a:cubicBezTo>
                  <a:pt x="110" y="5"/>
                  <a:pt x="123" y="18"/>
                  <a:pt x="124" y="36"/>
                </a:cubicBezTo>
                <a:cubicBezTo>
                  <a:pt x="124" y="36"/>
                  <a:pt x="125" y="40"/>
                  <a:pt x="123" y="48"/>
                </a:cubicBezTo>
                <a:close/>
                <a:moveTo>
                  <a:pt x="123" y="48"/>
                </a:moveTo>
                <a:cubicBezTo>
                  <a:pt x="123" y="48"/>
                  <a:pt x="123" y="48"/>
                  <a:pt x="123" y="48"/>
                </a:cubicBezTo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4" name="AutoShape 9">
            <a:extLst>
              <a:ext uri="{FF2B5EF4-FFF2-40B4-BE49-F238E27FC236}">
                <a16:creationId xmlns:a16="http://schemas.microsoft.com/office/drawing/2014/main" id="{A61CB6DD-8D42-48DF-B2A3-D09430C475D0}"/>
              </a:ext>
            </a:extLst>
          </p:cNvPr>
          <p:cNvSpPr>
            <a:spLocks/>
          </p:cNvSpPr>
          <p:nvPr/>
        </p:nvSpPr>
        <p:spPr bwMode="auto">
          <a:xfrm>
            <a:off x="8391525" y="2513759"/>
            <a:ext cx="3011816" cy="3220291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886" y="15360"/>
                </a:moveTo>
                <a:cubicBezTo>
                  <a:pt x="16640" y="15125"/>
                  <a:pt x="16246" y="15125"/>
                  <a:pt x="16000" y="15360"/>
                </a:cubicBezTo>
                <a:cubicBezTo>
                  <a:pt x="15755" y="15595"/>
                  <a:pt x="15755" y="15973"/>
                  <a:pt x="16000" y="16209"/>
                </a:cubicBezTo>
                <a:lnTo>
                  <a:pt x="17552" y="17698"/>
                </a:lnTo>
                <a:cubicBezTo>
                  <a:pt x="17673" y="17813"/>
                  <a:pt x="17835" y="17871"/>
                  <a:pt x="17992" y="17871"/>
                </a:cubicBezTo>
                <a:cubicBezTo>
                  <a:pt x="18149" y="17871"/>
                  <a:pt x="18312" y="17813"/>
                  <a:pt x="18431" y="17698"/>
                </a:cubicBezTo>
                <a:cubicBezTo>
                  <a:pt x="18677" y="17462"/>
                  <a:pt x="18677" y="17085"/>
                  <a:pt x="18431" y="16849"/>
                </a:cubicBezTo>
                <a:cubicBezTo>
                  <a:pt x="18431" y="16849"/>
                  <a:pt x="16886" y="15360"/>
                  <a:pt x="16886" y="15360"/>
                </a:cubicBezTo>
                <a:close/>
                <a:moveTo>
                  <a:pt x="4715" y="5368"/>
                </a:moveTo>
                <a:cubicBezTo>
                  <a:pt x="4835" y="5484"/>
                  <a:pt x="4997" y="5542"/>
                  <a:pt x="5154" y="5542"/>
                </a:cubicBezTo>
                <a:cubicBezTo>
                  <a:pt x="5312" y="5542"/>
                  <a:pt x="5474" y="5484"/>
                  <a:pt x="5594" y="5368"/>
                </a:cubicBezTo>
                <a:cubicBezTo>
                  <a:pt x="5840" y="5133"/>
                  <a:pt x="5840" y="4756"/>
                  <a:pt x="5594" y="4520"/>
                </a:cubicBezTo>
                <a:lnTo>
                  <a:pt x="4043" y="3031"/>
                </a:lnTo>
                <a:cubicBezTo>
                  <a:pt x="3798" y="2796"/>
                  <a:pt x="3404" y="2796"/>
                  <a:pt x="3158" y="3031"/>
                </a:cubicBezTo>
                <a:cubicBezTo>
                  <a:pt x="2913" y="3266"/>
                  <a:pt x="2913" y="3644"/>
                  <a:pt x="3158" y="3880"/>
                </a:cubicBezTo>
                <a:cubicBezTo>
                  <a:pt x="3158" y="3880"/>
                  <a:pt x="4715" y="5368"/>
                  <a:pt x="4715" y="5368"/>
                </a:cubicBezTo>
                <a:close/>
                <a:moveTo>
                  <a:pt x="16445" y="5546"/>
                </a:moveTo>
                <a:cubicBezTo>
                  <a:pt x="16603" y="5546"/>
                  <a:pt x="16765" y="5489"/>
                  <a:pt x="16886" y="5373"/>
                </a:cubicBezTo>
                <a:lnTo>
                  <a:pt x="18436" y="3885"/>
                </a:lnTo>
                <a:cubicBezTo>
                  <a:pt x="18681" y="3649"/>
                  <a:pt x="18681" y="3271"/>
                  <a:pt x="18436" y="3035"/>
                </a:cubicBezTo>
                <a:cubicBezTo>
                  <a:pt x="18191" y="2800"/>
                  <a:pt x="17798" y="2800"/>
                  <a:pt x="17552" y="3035"/>
                </a:cubicBezTo>
                <a:lnTo>
                  <a:pt x="16000" y="4524"/>
                </a:lnTo>
                <a:cubicBezTo>
                  <a:pt x="15755" y="4760"/>
                  <a:pt x="15755" y="5138"/>
                  <a:pt x="16000" y="5373"/>
                </a:cubicBezTo>
                <a:cubicBezTo>
                  <a:pt x="16125" y="5489"/>
                  <a:pt x="16283" y="5546"/>
                  <a:pt x="16445" y="5546"/>
                </a:cubicBezTo>
                <a:cubicBezTo>
                  <a:pt x="16445" y="5546"/>
                  <a:pt x="16445" y="5546"/>
                  <a:pt x="16445" y="5546"/>
                </a:cubicBezTo>
                <a:close/>
                <a:moveTo>
                  <a:pt x="4715" y="15360"/>
                </a:moveTo>
                <a:lnTo>
                  <a:pt x="3164" y="16849"/>
                </a:lnTo>
                <a:cubicBezTo>
                  <a:pt x="2918" y="17085"/>
                  <a:pt x="2918" y="17462"/>
                  <a:pt x="3164" y="17698"/>
                </a:cubicBezTo>
                <a:cubicBezTo>
                  <a:pt x="3283" y="17813"/>
                  <a:pt x="3446" y="17871"/>
                  <a:pt x="3603" y="17871"/>
                </a:cubicBezTo>
                <a:cubicBezTo>
                  <a:pt x="3760" y="17871"/>
                  <a:pt x="3923" y="17813"/>
                  <a:pt x="4043" y="17698"/>
                </a:cubicBezTo>
                <a:lnTo>
                  <a:pt x="5594" y="16209"/>
                </a:lnTo>
                <a:cubicBezTo>
                  <a:pt x="5840" y="15973"/>
                  <a:pt x="5840" y="15595"/>
                  <a:pt x="5594" y="15360"/>
                </a:cubicBezTo>
                <a:cubicBezTo>
                  <a:pt x="5354" y="15125"/>
                  <a:pt x="4955" y="15125"/>
                  <a:pt x="4715" y="15360"/>
                </a:cubicBezTo>
                <a:cubicBezTo>
                  <a:pt x="4715" y="15360"/>
                  <a:pt x="4715" y="15360"/>
                  <a:pt x="4715" y="15360"/>
                </a:cubicBezTo>
                <a:close/>
                <a:moveTo>
                  <a:pt x="20974" y="9764"/>
                </a:moveTo>
                <a:lnTo>
                  <a:pt x="18784" y="9764"/>
                </a:lnTo>
                <a:cubicBezTo>
                  <a:pt x="18441" y="9764"/>
                  <a:pt x="18158" y="10031"/>
                  <a:pt x="18158" y="10365"/>
                </a:cubicBezTo>
                <a:cubicBezTo>
                  <a:pt x="18158" y="10694"/>
                  <a:pt x="18436" y="10964"/>
                  <a:pt x="18784" y="10964"/>
                </a:cubicBezTo>
                <a:lnTo>
                  <a:pt x="20974" y="10964"/>
                </a:lnTo>
                <a:cubicBezTo>
                  <a:pt x="21317" y="10964"/>
                  <a:pt x="21600" y="10698"/>
                  <a:pt x="21600" y="10365"/>
                </a:cubicBezTo>
                <a:cubicBezTo>
                  <a:pt x="21600" y="10036"/>
                  <a:pt x="21321" y="9764"/>
                  <a:pt x="20974" y="9764"/>
                </a:cubicBezTo>
                <a:cubicBezTo>
                  <a:pt x="20974" y="9764"/>
                  <a:pt x="20974" y="9764"/>
                  <a:pt x="20974" y="9764"/>
                </a:cubicBezTo>
                <a:close/>
                <a:moveTo>
                  <a:pt x="3441" y="10365"/>
                </a:moveTo>
                <a:cubicBezTo>
                  <a:pt x="3441" y="10036"/>
                  <a:pt x="3164" y="9764"/>
                  <a:pt x="2816" y="9764"/>
                </a:cubicBezTo>
                <a:lnTo>
                  <a:pt x="625" y="9764"/>
                </a:lnTo>
                <a:cubicBezTo>
                  <a:pt x="283" y="9764"/>
                  <a:pt x="0" y="10031"/>
                  <a:pt x="0" y="10365"/>
                </a:cubicBezTo>
                <a:cubicBezTo>
                  <a:pt x="0" y="10694"/>
                  <a:pt x="278" y="10964"/>
                  <a:pt x="625" y="10964"/>
                </a:cubicBezTo>
                <a:lnTo>
                  <a:pt x="2816" y="10964"/>
                </a:lnTo>
                <a:cubicBezTo>
                  <a:pt x="3164" y="10964"/>
                  <a:pt x="3441" y="10698"/>
                  <a:pt x="3441" y="10365"/>
                </a:cubicBezTo>
                <a:cubicBezTo>
                  <a:pt x="3441" y="10365"/>
                  <a:pt x="3441" y="10365"/>
                  <a:pt x="3441" y="10365"/>
                </a:cubicBezTo>
                <a:close/>
                <a:moveTo>
                  <a:pt x="10800" y="3302"/>
                </a:moveTo>
                <a:cubicBezTo>
                  <a:pt x="11143" y="3302"/>
                  <a:pt x="11425" y="3035"/>
                  <a:pt x="11425" y="2702"/>
                </a:cubicBezTo>
                <a:lnTo>
                  <a:pt x="11425" y="600"/>
                </a:lnTo>
                <a:cubicBezTo>
                  <a:pt x="11425" y="271"/>
                  <a:pt x="11147" y="0"/>
                  <a:pt x="10800" y="0"/>
                </a:cubicBezTo>
                <a:cubicBezTo>
                  <a:pt x="10453" y="0"/>
                  <a:pt x="10175" y="267"/>
                  <a:pt x="10175" y="600"/>
                </a:cubicBezTo>
                <a:lnTo>
                  <a:pt x="10175" y="2702"/>
                </a:lnTo>
                <a:cubicBezTo>
                  <a:pt x="10175" y="3035"/>
                  <a:pt x="10457" y="3302"/>
                  <a:pt x="10800" y="3302"/>
                </a:cubicBezTo>
                <a:cubicBezTo>
                  <a:pt x="10800" y="3302"/>
                  <a:pt x="10800" y="3302"/>
                  <a:pt x="10800" y="3302"/>
                </a:cubicBezTo>
                <a:close/>
                <a:moveTo>
                  <a:pt x="11425" y="7146"/>
                </a:moveTo>
                <a:cubicBezTo>
                  <a:pt x="11425" y="6817"/>
                  <a:pt x="11147" y="6547"/>
                  <a:pt x="10800" y="6547"/>
                </a:cubicBezTo>
                <a:cubicBezTo>
                  <a:pt x="8595" y="6547"/>
                  <a:pt x="6799" y="8266"/>
                  <a:pt x="6799" y="10386"/>
                </a:cubicBezTo>
                <a:cubicBezTo>
                  <a:pt x="6799" y="10715"/>
                  <a:pt x="7077" y="10987"/>
                  <a:pt x="7424" y="10987"/>
                </a:cubicBezTo>
                <a:cubicBezTo>
                  <a:pt x="7766" y="10987"/>
                  <a:pt x="8049" y="10720"/>
                  <a:pt x="8049" y="10386"/>
                </a:cubicBezTo>
                <a:cubicBezTo>
                  <a:pt x="8049" y="8929"/>
                  <a:pt x="9286" y="7747"/>
                  <a:pt x="10800" y="7747"/>
                </a:cubicBezTo>
                <a:cubicBezTo>
                  <a:pt x="11147" y="7747"/>
                  <a:pt x="11425" y="7480"/>
                  <a:pt x="11425" y="7146"/>
                </a:cubicBezTo>
                <a:cubicBezTo>
                  <a:pt x="11425" y="7146"/>
                  <a:pt x="11425" y="7146"/>
                  <a:pt x="11425" y="7146"/>
                </a:cubicBezTo>
                <a:close/>
                <a:moveTo>
                  <a:pt x="16343" y="10369"/>
                </a:moveTo>
                <a:cubicBezTo>
                  <a:pt x="16343" y="11804"/>
                  <a:pt x="15751" y="13106"/>
                  <a:pt x="14788" y="14062"/>
                </a:cubicBezTo>
                <a:cubicBezTo>
                  <a:pt x="14056" y="14791"/>
                  <a:pt x="13583" y="15719"/>
                  <a:pt x="13426" y="16711"/>
                </a:cubicBezTo>
                <a:cubicBezTo>
                  <a:pt x="13356" y="17138"/>
                  <a:pt x="12972" y="17453"/>
                  <a:pt x="12517" y="17453"/>
                </a:cubicBezTo>
                <a:lnTo>
                  <a:pt x="9077" y="17453"/>
                </a:lnTo>
                <a:cubicBezTo>
                  <a:pt x="8628" y="17453"/>
                  <a:pt x="8239" y="17142"/>
                  <a:pt x="8174" y="16716"/>
                </a:cubicBezTo>
                <a:cubicBezTo>
                  <a:pt x="8012" y="15724"/>
                  <a:pt x="7535" y="14782"/>
                  <a:pt x="6803" y="14058"/>
                </a:cubicBezTo>
                <a:cubicBezTo>
                  <a:pt x="5858" y="13115"/>
                  <a:pt x="5270" y="11836"/>
                  <a:pt x="5256" y="10426"/>
                </a:cubicBezTo>
                <a:cubicBezTo>
                  <a:pt x="5224" y="7467"/>
                  <a:pt x="7679" y="5071"/>
                  <a:pt x="10763" y="5049"/>
                </a:cubicBezTo>
                <a:cubicBezTo>
                  <a:pt x="13843" y="5026"/>
                  <a:pt x="16343" y="7418"/>
                  <a:pt x="16343" y="10369"/>
                </a:cubicBezTo>
                <a:cubicBezTo>
                  <a:pt x="16343" y="10369"/>
                  <a:pt x="16343" y="10369"/>
                  <a:pt x="16343" y="10369"/>
                </a:cubicBezTo>
                <a:close/>
                <a:moveTo>
                  <a:pt x="13366" y="18875"/>
                </a:moveTo>
                <a:lnTo>
                  <a:pt x="13366" y="19507"/>
                </a:lnTo>
                <a:cubicBezTo>
                  <a:pt x="13366" y="20009"/>
                  <a:pt x="12981" y="20427"/>
                  <a:pt x="12481" y="20498"/>
                </a:cubicBezTo>
                <a:lnTo>
                  <a:pt x="12319" y="21071"/>
                </a:lnTo>
                <a:cubicBezTo>
                  <a:pt x="12231" y="21382"/>
                  <a:pt x="11938" y="21600"/>
                  <a:pt x="11601" y="21600"/>
                </a:cubicBezTo>
                <a:lnTo>
                  <a:pt x="9994" y="21600"/>
                </a:lnTo>
                <a:cubicBezTo>
                  <a:pt x="9656" y="21600"/>
                  <a:pt x="9364" y="21382"/>
                  <a:pt x="9276" y="21071"/>
                </a:cubicBezTo>
                <a:lnTo>
                  <a:pt x="9119" y="20498"/>
                </a:lnTo>
                <a:cubicBezTo>
                  <a:pt x="8614" y="20422"/>
                  <a:pt x="8230" y="20009"/>
                  <a:pt x="8230" y="19502"/>
                </a:cubicBezTo>
                <a:lnTo>
                  <a:pt x="8230" y="18871"/>
                </a:lnTo>
                <a:cubicBezTo>
                  <a:pt x="8230" y="18534"/>
                  <a:pt x="8512" y="18263"/>
                  <a:pt x="8864" y="18263"/>
                </a:cubicBezTo>
                <a:lnTo>
                  <a:pt x="12731" y="18263"/>
                </a:lnTo>
                <a:cubicBezTo>
                  <a:pt x="13083" y="18267"/>
                  <a:pt x="13366" y="18538"/>
                  <a:pt x="13366" y="18875"/>
                </a:cubicBezTo>
                <a:cubicBezTo>
                  <a:pt x="13366" y="18875"/>
                  <a:pt x="13366" y="18875"/>
                  <a:pt x="13366" y="18875"/>
                </a:cubicBezTo>
                <a:close/>
                <a:moveTo>
                  <a:pt x="13366" y="18875"/>
                </a:moveTo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95B7E1DF-EDA1-4BA8-9B3B-E94B886EE907}"/>
              </a:ext>
            </a:extLst>
          </p:cNvPr>
          <p:cNvGrpSpPr/>
          <p:nvPr/>
        </p:nvGrpSpPr>
        <p:grpSpPr>
          <a:xfrm>
            <a:off x="1436687" y="4563635"/>
            <a:ext cx="1717676" cy="692692"/>
            <a:chOff x="1436687" y="4563635"/>
            <a:chExt cx="1717676" cy="692692"/>
          </a:xfrm>
        </p:grpSpPr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BA0F648E-108A-41B0-9F36-EAAF5A278C60}"/>
                </a:ext>
              </a:extLst>
            </p:cNvPr>
            <p:cNvSpPr txBox="1"/>
            <p:nvPr/>
          </p:nvSpPr>
          <p:spPr>
            <a:xfrm>
              <a:off x="1782765" y="4563635"/>
              <a:ext cx="102552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Service 1</a:t>
              </a:r>
            </a:p>
          </p:txBody>
        </p:sp>
        <p:sp>
          <p:nvSpPr>
            <p:cNvPr id="57" name="Rectangle 9">
              <a:extLst>
                <a:ext uri="{FF2B5EF4-FFF2-40B4-BE49-F238E27FC236}">
                  <a16:creationId xmlns:a16="http://schemas.microsoft.com/office/drawing/2014/main" id="{5E2089B5-13C4-4B6E-B633-3D420215437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36687" y="4919552"/>
              <a:ext cx="1717676" cy="3367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This letterhead design is meant to professionalism and lorem to</a:t>
              </a:r>
            </a:p>
          </p:txBody>
        </p:sp>
      </p:grpSp>
      <p:sp>
        <p:nvSpPr>
          <p:cNvPr id="59" name="Freeform 9">
            <a:extLst>
              <a:ext uri="{FF2B5EF4-FFF2-40B4-BE49-F238E27FC236}">
                <a16:creationId xmlns:a16="http://schemas.microsoft.com/office/drawing/2014/main" id="{52658D40-78E9-49D2-BDB4-631186DBB968}"/>
              </a:ext>
            </a:extLst>
          </p:cNvPr>
          <p:cNvSpPr>
            <a:spLocks noEditPoints="1"/>
          </p:cNvSpPr>
          <p:nvPr/>
        </p:nvSpPr>
        <p:spPr bwMode="auto">
          <a:xfrm>
            <a:off x="1996068" y="3132439"/>
            <a:ext cx="598915" cy="613220"/>
          </a:xfrm>
          <a:custGeom>
            <a:avLst/>
            <a:gdLst>
              <a:gd name="T0" fmla="*/ 105 w 129"/>
              <a:gd name="T1" fmla="*/ 89 h 130"/>
              <a:gd name="T2" fmla="*/ 97 w 129"/>
              <a:gd name="T3" fmla="*/ 89 h 130"/>
              <a:gd name="T4" fmla="*/ 80 w 129"/>
              <a:gd name="T5" fmla="*/ 73 h 130"/>
              <a:gd name="T6" fmla="*/ 80 w 129"/>
              <a:gd name="T7" fmla="*/ 68 h 130"/>
              <a:gd name="T8" fmla="*/ 88 w 129"/>
              <a:gd name="T9" fmla="*/ 53 h 130"/>
              <a:gd name="T10" fmla="*/ 90 w 129"/>
              <a:gd name="T11" fmla="*/ 51 h 130"/>
              <a:gd name="T12" fmla="*/ 91 w 129"/>
              <a:gd name="T13" fmla="*/ 39 h 130"/>
              <a:gd name="T14" fmla="*/ 90 w 129"/>
              <a:gd name="T15" fmla="*/ 37 h 130"/>
              <a:gd name="T16" fmla="*/ 90 w 129"/>
              <a:gd name="T17" fmla="*/ 23 h 130"/>
              <a:gd name="T18" fmla="*/ 85 w 129"/>
              <a:gd name="T19" fmla="*/ 7 h 130"/>
              <a:gd name="T20" fmla="*/ 72 w 129"/>
              <a:gd name="T21" fmla="*/ 1 h 130"/>
              <a:gd name="T22" fmla="*/ 55 w 129"/>
              <a:gd name="T23" fmla="*/ 1 h 130"/>
              <a:gd name="T24" fmla="*/ 42 w 129"/>
              <a:gd name="T25" fmla="*/ 10 h 130"/>
              <a:gd name="T26" fmla="*/ 38 w 129"/>
              <a:gd name="T27" fmla="*/ 23 h 130"/>
              <a:gd name="T28" fmla="*/ 38 w 129"/>
              <a:gd name="T29" fmla="*/ 37 h 130"/>
              <a:gd name="T30" fmla="*/ 37 w 129"/>
              <a:gd name="T31" fmla="*/ 40 h 130"/>
              <a:gd name="T32" fmla="*/ 39 w 129"/>
              <a:gd name="T33" fmla="*/ 52 h 130"/>
              <a:gd name="T34" fmla="*/ 41 w 129"/>
              <a:gd name="T35" fmla="*/ 55 h 130"/>
              <a:gd name="T36" fmla="*/ 48 w 129"/>
              <a:gd name="T37" fmla="*/ 68 h 130"/>
              <a:gd name="T38" fmla="*/ 48 w 129"/>
              <a:gd name="T39" fmla="*/ 73 h 130"/>
              <a:gd name="T40" fmla="*/ 32 w 129"/>
              <a:gd name="T41" fmla="*/ 89 h 130"/>
              <a:gd name="T42" fmla="*/ 24 w 129"/>
              <a:gd name="T43" fmla="*/ 89 h 130"/>
              <a:gd name="T44" fmla="*/ 0 w 129"/>
              <a:gd name="T45" fmla="*/ 113 h 130"/>
              <a:gd name="T46" fmla="*/ 0 w 129"/>
              <a:gd name="T47" fmla="*/ 122 h 130"/>
              <a:gd name="T48" fmla="*/ 8 w 129"/>
              <a:gd name="T49" fmla="*/ 130 h 130"/>
              <a:gd name="T50" fmla="*/ 121 w 129"/>
              <a:gd name="T51" fmla="*/ 130 h 130"/>
              <a:gd name="T52" fmla="*/ 129 w 129"/>
              <a:gd name="T53" fmla="*/ 122 h 130"/>
              <a:gd name="T54" fmla="*/ 129 w 129"/>
              <a:gd name="T55" fmla="*/ 113 h 130"/>
              <a:gd name="T56" fmla="*/ 105 w 129"/>
              <a:gd name="T57" fmla="*/ 89 h 130"/>
              <a:gd name="T58" fmla="*/ 105 w 129"/>
              <a:gd name="T59" fmla="*/ 89 h 130"/>
              <a:gd name="T60" fmla="*/ 105 w 129"/>
              <a:gd name="T61" fmla="*/ 89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29" h="130">
                <a:moveTo>
                  <a:pt x="105" y="89"/>
                </a:moveTo>
                <a:cubicBezTo>
                  <a:pt x="97" y="89"/>
                  <a:pt x="97" y="89"/>
                  <a:pt x="97" y="89"/>
                </a:cubicBezTo>
                <a:cubicBezTo>
                  <a:pt x="88" y="89"/>
                  <a:pt x="80" y="82"/>
                  <a:pt x="80" y="73"/>
                </a:cubicBezTo>
                <a:cubicBezTo>
                  <a:pt x="80" y="68"/>
                  <a:pt x="80" y="68"/>
                  <a:pt x="80" y="68"/>
                </a:cubicBezTo>
                <a:cubicBezTo>
                  <a:pt x="84" y="64"/>
                  <a:pt x="87" y="59"/>
                  <a:pt x="88" y="53"/>
                </a:cubicBezTo>
                <a:cubicBezTo>
                  <a:pt x="88" y="52"/>
                  <a:pt x="89" y="52"/>
                  <a:pt x="90" y="51"/>
                </a:cubicBezTo>
                <a:cubicBezTo>
                  <a:pt x="93" y="48"/>
                  <a:pt x="94" y="43"/>
                  <a:pt x="91" y="39"/>
                </a:cubicBezTo>
                <a:cubicBezTo>
                  <a:pt x="91" y="39"/>
                  <a:pt x="90" y="38"/>
                  <a:pt x="90" y="37"/>
                </a:cubicBezTo>
                <a:cubicBezTo>
                  <a:pt x="90" y="33"/>
                  <a:pt x="90" y="28"/>
                  <a:pt x="90" y="23"/>
                </a:cubicBezTo>
                <a:cubicBezTo>
                  <a:pt x="90" y="18"/>
                  <a:pt x="89" y="12"/>
                  <a:pt x="85" y="7"/>
                </a:cubicBezTo>
                <a:cubicBezTo>
                  <a:pt x="81" y="4"/>
                  <a:pt x="77" y="2"/>
                  <a:pt x="72" y="1"/>
                </a:cubicBezTo>
                <a:cubicBezTo>
                  <a:pt x="66" y="0"/>
                  <a:pt x="60" y="0"/>
                  <a:pt x="55" y="1"/>
                </a:cubicBezTo>
                <a:cubicBezTo>
                  <a:pt x="50" y="3"/>
                  <a:pt x="45" y="6"/>
                  <a:pt x="42" y="10"/>
                </a:cubicBezTo>
                <a:cubicBezTo>
                  <a:pt x="40" y="14"/>
                  <a:pt x="38" y="18"/>
                  <a:pt x="38" y="23"/>
                </a:cubicBezTo>
                <a:cubicBezTo>
                  <a:pt x="38" y="28"/>
                  <a:pt x="38" y="32"/>
                  <a:pt x="38" y="37"/>
                </a:cubicBezTo>
                <a:cubicBezTo>
                  <a:pt x="38" y="38"/>
                  <a:pt x="38" y="39"/>
                  <a:pt x="37" y="40"/>
                </a:cubicBezTo>
                <a:cubicBezTo>
                  <a:pt x="35" y="44"/>
                  <a:pt x="36" y="49"/>
                  <a:pt x="39" y="52"/>
                </a:cubicBezTo>
                <a:cubicBezTo>
                  <a:pt x="40" y="53"/>
                  <a:pt x="41" y="54"/>
                  <a:pt x="41" y="55"/>
                </a:cubicBezTo>
                <a:cubicBezTo>
                  <a:pt x="42" y="59"/>
                  <a:pt x="45" y="64"/>
                  <a:pt x="48" y="68"/>
                </a:cubicBezTo>
                <a:cubicBezTo>
                  <a:pt x="48" y="73"/>
                  <a:pt x="48" y="73"/>
                  <a:pt x="48" y="73"/>
                </a:cubicBezTo>
                <a:cubicBezTo>
                  <a:pt x="48" y="82"/>
                  <a:pt x="41" y="89"/>
                  <a:pt x="32" y="89"/>
                </a:cubicBezTo>
                <a:cubicBezTo>
                  <a:pt x="24" y="89"/>
                  <a:pt x="24" y="89"/>
                  <a:pt x="24" y="89"/>
                </a:cubicBezTo>
                <a:cubicBezTo>
                  <a:pt x="24" y="89"/>
                  <a:pt x="9" y="93"/>
                  <a:pt x="0" y="113"/>
                </a:cubicBezTo>
                <a:cubicBezTo>
                  <a:pt x="0" y="122"/>
                  <a:pt x="0" y="122"/>
                  <a:pt x="0" y="122"/>
                </a:cubicBezTo>
                <a:cubicBezTo>
                  <a:pt x="0" y="126"/>
                  <a:pt x="3" y="130"/>
                  <a:pt x="8" y="130"/>
                </a:cubicBezTo>
                <a:cubicBezTo>
                  <a:pt x="121" y="130"/>
                  <a:pt x="121" y="130"/>
                  <a:pt x="121" y="130"/>
                </a:cubicBezTo>
                <a:cubicBezTo>
                  <a:pt x="125" y="130"/>
                  <a:pt x="129" y="126"/>
                  <a:pt x="129" y="122"/>
                </a:cubicBezTo>
                <a:cubicBezTo>
                  <a:pt x="129" y="113"/>
                  <a:pt x="129" y="113"/>
                  <a:pt x="129" y="113"/>
                </a:cubicBezTo>
                <a:cubicBezTo>
                  <a:pt x="119" y="93"/>
                  <a:pt x="105" y="89"/>
                  <a:pt x="105" y="89"/>
                </a:cubicBezTo>
                <a:close/>
                <a:moveTo>
                  <a:pt x="105" y="89"/>
                </a:moveTo>
                <a:cubicBezTo>
                  <a:pt x="105" y="89"/>
                  <a:pt x="105" y="89"/>
                  <a:pt x="105" y="89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5EE4B5CB-7AA3-42C3-A16D-1633C3608416}"/>
              </a:ext>
            </a:extLst>
          </p:cNvPr>
          <p:cNvCxnSpPr>
            <a:cxnSpLocks/>
          </p:cNvCxnSpPr>
          <p:nvPr/>
        </p:nvCxnSpPr>
        <p:spPr>
          <a:xfrm>
            <a:off x="2292977" y="3957700"/>
            <a:ext cx="0" cy="400306"/>
          </a:xfrm>
          <a:prstGeom prst="line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60" name="Group 159">
            <a:extLst>
              <a:ext uri="{FF2B5EF4-FFF2-40B4-BE49-F238E27FC236}">
                <a16:creationId xmlns:a16="http://schemas.microsoft.com/office/drawing/2014/main" id="{ED8D42FD-7EA7-4D7E-B65F-CAF0B9737E54}"/>
              </a:ext>
            </a:extLst>
          </p:cNvPr>
          <p:cNvGrpSpPr/>
          <p:nvPr/>
        </p:nvGrpSpPr>
        <p:grpSpPr>
          <a:xfrm>
            <a:off x="5356678" y="3379182"/>
            <a:ext cx="1482272" cy="1363706"/>
            <a:chOff x="5356678" y="3132439"/>
            <a:chExt cx="1482272" cy="1363706"/>
          </a:xfrm>
        </p:grpSpPr>
        <p:sp>
          <p:nvSpPr>
            <p:cNvPr id="66" name="Freeform 8">
              <a:extLst>
                <a:ext uri="{FF2B5EF4-FFF2-40B4-BE49-F238E27FC236}">
                  <a16:creationId xmlns:a16="http://schemas.microsoft.com/office/drawing/2014/main" id="{FD38AD43-FEE6-4306-A403-FFED94EC0CC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793478" y="3132439"/>
              <a:ext cx="605045" cy="566208"/>
            </a:xfrm>
            <a:custGeom>
              <a:avLst/>
              <a:gdLst>
                <a:gd name="T0" fmla="*/ 129 w 130"/>
                <a:gd name="T1" fmla="*/ 35 h 120"/>
                <a:gd name="T2" fmla="*/ 94 w 130"/>
                <a:gd name="T3" fmla="*/ 0 h 120"/>
                <a:gd name="T4" fmla="*/ 64 w 130"/>
                <a:gd name="T5" fmla="*/ 17 h 120"/>
                <a:gd name="T6" fmla="*/ 35 w 130"/>
                <a:gd name="T7" fmla="*/ 0 h 120"/>
                <a:gd name="T8" fmla="*/ 0 w 130"/>
                <a:gd name="T9" fmla="*/ 35 h 120"/>
                <a:gd name="T10" fmla="*/ 2 w 130"/>
                <a:gd name="T11" fmla="*/ 49 h 120"/>
                <a:gd name="T12" fmla="*/ 19 w 130"/>
                <a:gd name="T13" fmla="*/ 79 h 120"/>
                <a:gd name="T14" fmla="*/ 64 w 130"/>
                <a:gd name="T15" fmla="*/ 120 h 120"/>
                <a:gd name="T16" fmla="*/ 110 w 130"/>
                <a:gd name="T17" fmla="*/ 79 h 120"/>
                <a:gd name="T18" fmla="*/ 128 w 130"/>
                <a:gd name="T19" fmla="*/ 49 h 120"/>
                <a:gd name="T20" fmla="*/ 129 w 130"/>
                <a:gd name="T21" fmla="*/ 35 h 120"/>
                <a:gd name="T22" fmla="*/ 123 w 130"/>
                <a:gd name="T23" fmla="*/ 48 h 120"/>
                <a:gd name="T24" fmla="*/ 107 w 130"/>
                <a:gd name="T25" fmla="*/ 75 h 120"/>
                <a:gd name="T26" fmla="*/ 64 w 130"/>
                <a:gd name="T27" fmla="*/ 113 h 120"/>
                <a:gd name="T28" fmla="*/ 23 w 130"/>
                <a:gd name="T29" fmla="*/ 75 h 120"/>
                <a:gd name="T30" fmla="*/ 6 w 130"/>
                <a:gd name="T31" fmla="*/ 48 h 120"/>
                <a:gd name="T32" fmla="*/ 5 w 130"/>
                <a:gd name="T33" fmla="*/ 36 h 120"/>
                <a:gd name="T34" fmla="*/ 5 w 130"/>
                <a:gd name="T35" fmla="*/ 36 h 120"/>
                <a:gd name="T36" fmla="*/ 35 w 130"/>
                <a:gd name="T37" fmla="*/ 5 h 120"/>
                <a:gd name="T38" fmla="*/ 62 w 130"/>
                <a:gd name="T39" fmla="*/ 23 h 120"/>
                <a:gd name="T40" fmla="*/ 64 w 130"/>
                <a:gd name="T41" fmla="*/ 29 h 120"/>
                <a:gd name="T42" fmla="*/ 67 w 130"/>
                <a:gd name="T43" fmla="*/ 23 h 120"/>
                <a:gd name="T44" fmla="*/ 94 w 130"/>
                <a:gd name="T45" fmla="*/ 5 h 120"/>
                <a:gd name="T46" fmla="*/ 124 w 130"/>
                <a:gd name="T47" fmla="*/ 36 h 120"/>
                <a:gd name="T48" fmla="*/ 123 w 130"/>
                <a:gd name="T49" fmla="*/ 48 h 120"/>
                <a:gd name="T50" fmla="*/ 123 w 130"/>
                <a:gd name="T51" fmla="*/ 48 h 120"/>
                <a:gd name="T52" fmla="*/ 123 w 130"/>
                <a:gd name="T53" fmla="*/ 48 h 1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30" h="120">
                  <a:moveTo>
                    <a:pt x="129" y="35"/>
                  </a:moveTo>
                  <a:cubicBezTo>
                    <a:pt x="127" y="15"/>
                    <a:pt x="113" y="0"/>
                    <a:pt x="94" y="0"/>
                  </a:cubicBezTo>
                  <a:cubicBezTo>
                    <a:pt x="82" y="0"/>
                    <a:pt x="71" y="6"/>
                    <a:pt x="64" y="17"/>
                  </a:cubicBezTo>
                  <a:cubicBezTo>
                    <a:pt x="58" y="6"/>
                    <a:pt x="47" y="0"/>
                    <a:pt x="35" y="0"/>
                  </a:cubicBezTo>
                  <a:cubicBezTo>
                    <a:pt x="17" y="0"/>
                    <a:pt x="2" y="15"/>
                    <a:pt x="0" y="35"/>
                  </a:cubicBezTo>
                  <a:cubicBezTo>
                    <a:pt x="0" y="36"/>
                    <a:pt x="0" y="41"/>
                    <a:pt x="2" y="49"/>
                  </a:cubicBezTo>
                  <a:cubicBezTo>
                    <a:pt x="4" y="60"/>
                    <a:pt x="10" y="71"/>
                    <a:pt x="19" y="79"/>
                  </a:cubicBezTo>
                  <a:cubicBezTo>
                    <a:pt x="64" y="120"/>
                    <a:pt x="64" y="120"/>
                    <a:pt x="64" y="120"/>
                  </a:cubicBezTo>
                  <a:cubicBezTo>
                    <a:pt x="110" y="79"/>
                    <a:pt x="110" y="79"/>
                    <a:pt x="110" y="79"/>
                  </a:cubicBezTo>
                  <a:cubicBezTo>
                    <a:pt x="119" y="71"/>
                    <a:pt x="126" y="60"/>
                    <a:pt x="128" y="49"/>
                  </a:cubicBezTo>
                  <a:cubicBezTo>
                    <a:pt x="130" y="41"/>
                    <a:pt x="129" y="36"/>
                    <a:pt x="129" y="35"/>
                  </a:cubicBezTo>
                  <a:close/>
                  <a:moveTo>
                    <a:pt x="123" y="48"/>
                  </a:moveTo>
                  <a:cubicBezTo>
                    <a:pt x="121" y="58"/>
                    <a:pt x="115" y="68"/>
                    <a:pt x="107" y="75"/>
                  </a:cubicBezTo>
                  <a:cubicBezTo>
                    <a:pt x="64" y="113"/>
                    <a:pt x="64" y="113"/>
                    <a:pt x="64" y="113"/>
                  </a:cubicBezTo>
                  <a:cubicBezTo>
                    <a:pt x="23" y="75"/>
                    <a:pt x="23" y="75"/>
                    <a:pt x="23" y="75"/>
                  </a:cubicBezTo>
                  <a:cubicBezTo>
                    <a:pt x="14" y="68"/>
                    <a:pt x="9" y="58"/>
                    <a:pt x="6" y="48"/>
                  </a:cubicBezTo>
                  <a:cubicBezTo>
                    <a:pt x="5" y="40"/>
                    <a:pt x="5" y="36"/>
                    <a:pt x="5" y="36"/>
                  </a:cubicBezTo>
                  <a:cubicBezTo>
                    <a:pt x="5" y="36"/>
                    <a:pt x="5" y="36"/>
                    <a:pt x="5" y="36"/>
                  </a:cubicBezTo>
                  <a:cubicBezTo>
                    <a:pt x="7" y="18"/>
                    <a:pt x="20" y="5"/>
                    <a:pt x="35" y="5"/>
                  </a:cubicBezTo>
                  <a:cubicBezTo>
                    <a:pt x="47" y="5"/>
                    <a:pt x="57" y="12"/>
                    <a:pt x="62" y="23"/>
                  </a:cubicBezTo>
                  <a:cubicBezTo>
                    <a:pt x="64" y="29"/>
                    <a:pt x="64" y="29"/>
                    <a:pt x="64" y="29"/>
                  </a:cubicBezTo>
                  <a:cubicBezTo>
                    <a:pt x="67" y="23"/>
                    <a:pt x="67" y="23"/>
                    <a:pt x="67" y="23"/>
                  </a:cubicBezTo>
                  <a:cubicBezTo>
                    <a:pt x="72" y="12"/>
                    <a:pt x="82" y="5"/>
                    <a:pt x="94" y="5"/>
                  </a:cubicBezTo>
                  <a:cubicBezTo>
                    <a:pt x="110" y="5"/>
                    <a:pt x="123" y="18"/>
                    <a:pt x="124" y="36"/>
                  </a:cubicBezTo>
                  <a:cubicBezTo>
                    <a:pt x="124" y="36"/>
                    <a:pt x="125" y="40"/>
                    <a:pt x="123" y="48"/>
                  </a:cubicBezTo>
                  <a:close/>
                  <a:moveTo>
                    <a:pt x="123" y="48"/>
                  </a:moveTo>
                  <a:cubicBezTo>
                    <a:pt x="123" y="48"/>
                    <a:pt x="123" y="48"/>
                    <a:pt x="123" y="48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57" name="Group 156">
              <a:extLst>
                <a:ext uri="{FF2B5EF4-FFF2-40B4-BE49-F238E27FC236}">
                  <a16:creationId xmlns:a16="http://schemas.microsoft.com/office/drawing/2014/main" id="{FF29C220-3FBB-4B66-A7B3-C3F4C1EE742B}"/>
                </a:ext>
              </a:extLst>
            </p:cNvPr>
            <p:cNvGrpSpPr/>
            <p:nvPr/>
          </p:nvGrpSpPr>
          <p:grpSpPr>
            <a:xfrm>
              <a:off x="5356678" y="3765353"/>
              <a:ext cx="1482272" cy="730792"/>
              <a:chOff x="1554389" y="4563635"/>
              <a:chExt cx="1482272" cy="730792"/>
            </a:xfrm>
          </p:grpSpPr>
          <p:sp>
            <p:nvSpPr>
              <p:cNvPr id="158" name="TextBox 157">
                <a:extLst>
                  <a:ext uri="{FF2B5EF4-FFF2-40B4-BE49-F238E27FC236}">
                    <a16:creationId xmlns:a16="http://schemas.microsoft.com/office/drawing/2014/main" id="{190C8358-B491-4E67-873F-1E4ED341D811}"/>
                  </a:ext>
                </a:extLst>
              </p:cNvPr>
              <p:cNvSpPr txBox="1"/>
              <p:nvPr/>
            </p:nvSpPr>
            <p:spPr>
              <a:xfrm>
                <a:off x="1782765" y="4563635"/>
                <a:ext cx="1025522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Service 2</a:t>
                </a:r>
              </a:p>
            </p:txBody>
          </p:sp>
          <p:sp>
            <p:nvSpPr>
              <p:cNvPr id="159" name="Rectangle 9">
                <a:extLst>
                  <a:ext uri="{FF2B5EF4-FFF2-40B4-BE49-F238E27FC236}">
                    <a16:creationId xmlns:a16="http://schemas.microsoft.com/office/drawing/2014/main" id="{D9ADC4EE-1BA4-4C77-877C-19D90FAAF4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54389" y="4957652"/>
                <a:ext cx="1482272" cy="336775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2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This letterhead design is meant </a:t>
                </a:r>
                <a:r>
                  <a:rPr lang="en-US" sz="800" dirty="0" err="1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powerpoint</a:t>
                </a:r>
                <a:endParaRPr lang="en-US" sz="8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endParaRPr>
              </a:p>
              <a:p>
                <a:pPr algn="ctr">
                  <a:lnSpc>
                    <a:spcPts val="12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  <a:sym typeface="Montserrat-Regular" charset="0"/>
                  </a:rPr>
                  <a:t> 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1365612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Rectangle 89">
            <a:extLst>
              <a:ext uri="{FF2B5EF4-FFF2-40B4-BE49-F238E27FC236}">
                <a16:creationId xmlns:a16="http://schemas.microsoft.com/office/drawing/2014/main" id="{51079C7F-292E-4693-9A60-333DC7B1B27D}"/>
              </a:ext>
            </a:extLst>
          </p:cNvPr>
          <p:cNvSpPr/>
          <p:nvPr/>
        </p:nvSpPr>
        <p:spPr>
          <a:xfrm>
            <a:off x="0" y="2000250"/>
            <a:ext cx="12192000" cy="37338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/>
              <a:t>0</a:t>
            </a:r>
            <a:fld id="{E72B8170-242D-42EF-8B64-B507C79780AD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26A31B29-5A75-4524-99A6-9D5F7D7725B9}"/>
              </a:ext>
            </a:extLst>
          </p:cNvPr>
          <p:cNvSpPr/>
          <p:nvPr/>
        </p:nvSpPr>
        <p:spPr>
          <a:xfrm>
            <a:off x="790575" y="2657475"/>
            <a:ext cx="3009900" cy="2419350"/>
          </a:xfrm>
          <a:prstGeom prst="rect">
            <a:avLst/>
          </a:prstGeom>
          <a:solidFill>
            <a:schemeClr val="tx2">
              <a:alpha val="5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4DC747F0-5891-4FAF-985D-4E082E22F04C}"/>
              </a:ext>
            </a:extLst>
          </p:cNvPr>
          <p:cNvSpPr/>
          <p:nvPr/>
        </p:nvSpPr>
        <p:spPr>
          <a:xfrm>
            <a:off x="8391525" y="2657475"/>
            <a:ext cx="3009900" cy="2419350"/>
          </a:xfrm>
          <a:prstGeom prst="rect">
            <a:avLst/>
          </a:prstGeom>
          <a:solidFill>
            <a:schemeClr val="tx2">
              <a:alpha val="5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9FA03134-5316-475B-8186-F938DD290137}"/>
              </a:ext>
            </a:extLst>
          </p:cNvPr>
          <p:cNvSpPr/>
          <p:nvPr/>
        </p:nvSpPr>
        <p:spPr>
          <a:xfrm>
            <a:off x="4591050" y="2657475"/>
            <a:ext cx="3009900" cy="2419350"/>
          </a:xfrm>
          <a:prstGeom prst="rect">
            <a:avLst/>
          </a:prstGeom>
          <a:solidFill>
            <a:schemeClr val="tx2">
              <a:alpha val="5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907DA6D6-EE9A-43EF-BDF6-4DE01D28F495}"/>
              </a:ext>
            </a:extLst>
          </p:cNvPr>
          <p:cNvSpPr txBox="1"/>
          <p:nvPr/>
        </p:nvSpPr>
        <p:spPr>
          <a:xfrm>
            <a:off x="669263" y="804912"/>
            <a:ext cx="4474237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40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TEAM MEMBERS</a:t>
            </a:r>
          </a:p>
          <a:p>
            <a:pPr>
              <a:lnSpc>
                <a:spcPts val="2500"/>
              </a:lnSpc>
            </a:pPr>
            <a:r>
              <a:rPr lang="en-US" sz="15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FROM THE PRESENTER</a:t>
            </a:r>
          </a:p>
        </p:txBody>
      </p: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6A54C67E-2838-48A2-B675-5352664D0F51}"/>
              </a:ext>
            </a:extLst>
          </p:cNvPr>
          <p:cNvCxnSpPr>
            <a:cxnSpLocks/>
          </p:cNvCxnSpPr>
          <p:nvPr/>
        </p:nvCxnSpPr>
        <p:spPr>
          <a:xfrm>
            <a:off x="2953265" y="1352550"/>
            <a:ext cx="8400535" cy="0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59">
            <a:extLst>
              <a:ext uri="{FF2B5EF4-FFF2-40B4-BE49-F238E27FC236}">
                <a16:creationId xmlns:a16="http://schemas.microsoft.com/office/drawing/2014/main" id="{4E7BCC5D-B7EC-4155-A0A3-D86D73AE9AE8}"/>
              </a:ext>
            </a:extLst>
          </p:cNvPr>
          <p:cNvSpPr/>
          <p:nvPr/>
        </p:nvSpPr>
        <p:spPr>
          <a:xfrm>
            <a:off x="1514475" y="4171950"/>
            <a:ext cx="1562100" cy="1562100"/>
          </a:xfrm>
          <a:prstGeom prst="rect">
            <a:avLst/>
          </a:prstGeom>
          <a:solidFill>
            <a:schemeClr val="accent3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F5EBCD03-5130-4789-A89F-544E0EBD07BA}"/>
              </a:ext>
            </a:extLst>
          </p:cNvPr>
          <p:cNvSpPr/>
          <p:nvPr/>
        </p:nvSpPr>
        <p:spPr>
          <a:xfrm>
            <a:off x="5314950" y="4171950"/>
            <a:ext cx="1562100" cy="1562100"/>
          </a:xfrm>
          <a:prstGeom prst="rect">
            <a:avLst/>
          </a:prstGeom>
          <a:solidFill>
            <a:schemeClr val="accent4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512F02E-C442-4140-A546-E0A7575AAF98}"/>
              </a:ext>
            </a:extLst>
          </p:cNvPr>
          <p:cNvSpPr/>
          <p:nvPr/>
        </p:nvSpPr>
        <p:spPr>
          <a:xfrm>
            <a:off x="9115425" y="4171950"/>
            <a:ext cx="1562100" cy="1562100"/>
          </a:xfrm>
          <a:prstGeom prst="rect">
            <a:avLst/>
          </a:prstGeom>
          <a:solidFill>
            <a:schemeClr val="accent2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6565F257-5B2A-4947-9DD2-1125060C576C}"/>
              </a:ext>
            </a:extLst>
          </p:cNvPr>
          <p:cNvGrpSpPr/>
          <p:nvPr/>
        </p:nvGrpSpPr>
        <p:grpSpPr>
          <a:xfrm>
            <a:off x="1616990" y="4406889"/>
            <a:ext cx="1357070" cy="1092222"/>
            <a:chOff x="1616990" y="4388428"/>
            <a:chExt cx="1357070" cy="1092222"/>
          </a:xfrm>
        </p:grpSpPr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BC91B6E0-F483-4EA9-AA70-7049B6BFDAC0}"/>
                </a:ext>
              </a:extLst>
            </p:cNvPr>
            <p:cNvSpPr txBox="1"/>
            <p:nvPr/>
          </p:nvSpPr>
          <p:spPr>
            <a:xfrm>
              <a:off x="1616990" y="4388428"/>
              <a:ext cx="135707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500" dirty="0" err="1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Sakawi</a:t>
              </a:r>
              <a:r>
                <a:rPr lang="en-US" sz="15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Beda</a:t>
              </a:r>
            </a:p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Post Title Text</a:t>
              </a:r>
            </a:p>
          </p:txBody>
        </p: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98E06AC3-A16E-49A0-8004-79899395BF1B}"/>
                </a:ext>
              </a:extLst>
            </p:cNvPr>
            <p:cNvCxnSpPr/>
            <p:nvPr/>
          </p:nvCxnSpPr>
          <p:spPr>
            <a:xfrm>
              <a:off x="1722211" y="4884532"/>
              <a:ext cx="1045029" cy="0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F3829344-5CFC-4139-BFB8-91D8589710FA}"/>
                </a:ext>
              </a:extLst>
            </p:cNvPr>
            <p:cNvSpPr txBox="1"/>
            <p:nvPr/>
          </p:nvSpPr>
          <p:spPr>
            <a:xfrm>
              <a:off x="1616990" y="4926652"/>
              <a:ext cx="1336275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and belief, Lorem Ipsum for</a:t>
              </a:r>
            </a:p>
            <a:p>
              <a:pPr>
                <a:lnSpc>
                  <a:spcPts val="1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Latin literature text</a:t>
              </a:r>
            </a:p>
          </p:txBody>
        </p:sp>
      </p:grp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12DD3C1C-510F-4100-8563-B9353704EF92}"/>
              </a:ext>
            </a:extLst>
          </p:cNvPr>
          <p:cNvGrpSpPr/>
          <p:nvPr/>
        </p:nvGrpSpPr>
        <p:grpSpPr>
          <a:xfrm>
            <a:off x="5417465" y="4406889"/>
            <a:ext cx="1357070" cy="1092222"/>
            <a:chOff x="1616990" y="4388428"/>
            <a:chExt cx="1357070" cy="1092222"/>
          </a:xfrm>
        </p:grpSpPr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BCC98158-C0B4-44C3-9C9A-4B7FCC29DB1D}"/>
                </a:ext>
              </a:extLst>
            </p:cNvPr>
            <p:cNvSpPr txBox="1"/>
            <p:nvPr/>
          </p:nvSpPr>
          <p:spPr>
            <a:xfrm>
              <a:off x="1616990" y="4388428"/>
              <a:ext cx="135707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500" dirty="0" err="1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Sakawi</a:t>
              </a:r>
              <a:r>
                <a:rPr lang="en-US" sz="15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Beda</a:t>
              </a:r>
            </a:p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Post Title Text</a:t>
              </a:r>
            </a:p>
          </p:txBody>
        </p:sp>
        <p:cxnSp>
          <p:nvCxnSpPr>
            <p:cNvPr id="119" name="Straight Connector 118">
              <a:extLst>
                <a:ext uri="{FF2B5EF4-FFF2-40B4-BE49-F238E27FC236}">
                  <a16:creationId xmlns:a16="http://schemas.microsoft.com/office/drawing/2014/main" id="{98BA7466-8A7C-4CDB-A641-49E22142406A}"/>
                </a:ext>
              </a:extLst>
            </p:cNvPr>
            <p:cNvCxnSpPr/>
            <p:nvPr/>
          </p:nvCxnSpPr>
          <p:spPr>
            <a:xfrm>
              <a:off x="1722211" y="4884532"/>
              <a:ext cx="1045029" cy="0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363C97FB-92F3-44A8-9B3E-63A35AE44DDB}"/>
                </a:ext>
              </a:extLst>
            </p:cNvPr>
            <p:cNvSpPr txBox="1"/>
            <p:nvPr/>
          </p:nvSpPr>
          <p:spPr>
            <a:xfrm>
              <a:off x="1616990" y="4926652"/>
              <a:ext cx="1336275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and belief, Lorem Ipsum for</a:t>
              </a:r>
            </a:p>
            <a:p>
              <a:pPr>
                <a:lnSpc>
                  <a:spcPts val="1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Latin literature text</a:t>
              </a:r>
            </a:p>
          </p:txBody>
        </p:sp>
      </p:grpSp>
      <p:grpSp>
        <p:nvGrpSpPr>
          <p:cNvPr id="121" name="Group 120">
            <a:extLst>
              <a:ext uri="{FF2B5EF4-FFF2-40B4-BE49-F238E27FC236}">
                <a16:creationId xmlns:a16="http://schemas.microsoft.com/office/drawing/2014/main" id="{243F5451-37E0-4E8F-88A7-019B991CACE1}"/>
              </a:ext>
            </a:extLst>
          </p:cNvPr>
          <p:cNvGrpSpPr/>
          <p:nvPr/>
        </p:nvGrpSpPr>
        <p:grpSpPr>
          <a:xfrm>
            <a:off x="9217940" y="4406889"/>
            <a:ext cx="1357070" cy="1092222"/>
            <a:chOff x="1616990" y="4388428"/>
            <a:chExt cx="1357070" cy="1092222"/>
          </a:xfrm>
        </p:grpSpPr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79665BCB-FE78-4296-BDEC-10B9FEAE3E3B}"/>
                </a:ext>
              </a:extLst>
            </p:cNvPr>
            <p:cNvSpPr txBox="1"/>
            <p:nvPr/>
          </p:nvSpPr>
          <p:spPr>
            <a:xfrm>
              <a:off x="1616990" y="4388428"/>
              <a:ext cx="135707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500" dirty="0" err="1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Sakawi</a:t>
              </a:r>
              <a:r>
                <a:rPr lang="en-US" sz="15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Beda</a:t>
              </a:r>
            </a:p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Post Title Text</a:t>
              </a:r>
            </a:p>
          </p:txBody>
        </p:sp>
        <p:cxnSp>
          <p:nvCxnSpPr>
            <p:cNvPr id="123" name="Straight Connector 122">
              <a:extLst>
                <a:ext uri="{FF2B5EF4-FFF2-40B4-BE49-F238E27FC236}">
                  <a16:creationId xmlns:a16="http://schemas.microsoft.com/office/drawing/2014/main" id="{D41D29FE-BA6A-40A5-BA76-D3E3EC71F054}"/>
                </a:ext>
              </a:extLst>
            </p:cNvPr>
            <p:cNvCxnSpPr/>
            <p:nvPr/>
          </p:nvCxnSpPr>
          <p:spPr>
            <a:xfrm>
              <a:off x="1722211" y="4884532"/>
              <a:ext cx="1045029" cy="0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4" name="TextBox 123">
              <a:extLst>
                <a:ext uri="{FF2B5EF4-FFF2-40B4-BE49-F238E27FC236}">
                  <a16:creationId xmlns:a16="http://schemas.microsoft.com/office/drawing/2014/main" id="{10DA49E0-A820-4D5A-B5F6-CBCA23FED5D3}"/>
                </a:ext>
              </a:extLst>
            </p:cNvPr>
            <p:cNvSpPr txBox="1"/>
            <p:nvPr/>
          </p:nvSpPr>
          <p:spPr>
            <a:xfrm>
              <a:off x="1616990" y="4926652"/>
              <a:ext cx="1336275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and belief, Lorem Ipsum for</a:t>
              </a:r>
            </a:p>
            <a:p>
              <a:pPr>
                <a:lnSpc>
                  <a:spcPts val="1200"/>
                </a:lnSpc>
              </a:pPr>
              <a:r>
                <a:rPr lang="en-US" sz="8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Latin literature text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907BCE3-6129-4A6D-95AB-FA226CA68026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86B2FC5-6CC7-4D33-A90E-89E1AA49F81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39E11305-9CEB-4AD5-91C6-16140B7582EF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395240309"/>
      </p:ext>
    </p:extLst>
  </p:cSld>
  <p:clrMapOvr>
    <a:masterClrMapping/>
  </p:clrMapOvr>
  <p:transition spd="slow">
    <p:wip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AutoShape 3">
            <a:extLst>
              <a:ext uri="{FF2B5EF4-FFF2-40B4-BE49-F238E27FC236}">
                <a16:creationId xmlns:a16="http://schemas.microsoft.com/office/drawing/2014/main" id="{C3A169F7-8BDB-4189-931C-65D5422A8D54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0" y="1589"/>
            <a:ext cx="12190413" cy="6856411"/>
          </a:xfrm>
          <a:prstGeom prst="rect">
            <a:avLst/>
          </a:prstGeom>
          <a:solidFill>
            <a:schemeClr val="accent1">
              <a:alpha val="76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bg1">
                    <a:lumMod val="75000"/>
                  </a:schemeClr>
                </a:solidFill>
              </a:rPr>
              <a:pPr/>
              <a:t>6</a:t>
            </a:fld>
            <a:endParaRPr lang="en-US" dirty="0">
              <a:solidFill>
                <a:schemeClr val="bg1">
                  <a:lumMod val="75000"/>
                </a:schemeClr>
              </a:solidFill>
            </a:endParaRPr>
          </a:p>
        </p:txBody>
      </p:sp>
      <p:grpSp>
        <p:nvGrpSpPr>
          <p:cNvPr id="145" name="Group 144">
            <a:extLst>
              <a:ext uri="{FF2B5EF4-FFF2-40B4-BE49-F238E27FC236}">
                <a16:creationId xmlns:a16="http://schemas.microsoft.com/office/drawing/2014/main" id="{A385510C-0E98-4F1A-98D7-B8A1F5E6C722}"/>
              </a:ext>
            </a:extLst>
          </p:cNvPr>
          <p:cNvGrpSpPr/>
          <p:nvPr/>
        </p:nvGrpSpPr>
        <p:grpSpPr>
          <a:xfrm rot="2547207">
            <a:off x="-4915598" y="-3164869"/>
            <a:ext cx="10591738" cy="5954920"/>
            <a:chOff x="0" y="1589"/>
            <a:chExt cx="12195175" cy="6856411"/>
          </a:xfrm>
        </p:grpSpPr>
        <p:sp>
          <p:nvSpPr>
            <p:cNvPr id="146" name="AutoShape 3">
              <a:extLst>
                <a:ext uri="{FF2B5EF4-FFF2-40B4-BE49-F238E27FC236}">
                  <a16:creationId xmlns:a16="http://schemas.microsoft.com/office/drawing/2014/main" id="{D7169CB6-79E9-4194-BD6A-6BA5D090FD8B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0" y="1589"/>
              <a:ext cx="12190413" cy="6856411"/>
            </a:xfrm>
            <a:prstGeom prst="rect">
              <a:avLst/>
            </a:prstGeom>
            <a:gradFill flip="none" rotWithShape="1">
              <a:gsLst>
                <a:gs pos="35000">
                  <a:schemeClr val="tx2">
                    <a:lumMod val="75000"/>
                  </a:schemeClr>
                </a:gs>
                <a:gs pos="97000">
                  <a:schemeClr val="tx2">
                    <a:lumMod val="5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grpSp>
          <p:nvGrpSpPr>
            <p:cNvPr id="147" name="Group 146">
              <a:extLst>
                <a:ext uri="{FF2B5EF4-FFF2-40B4-BE49-F238E27FC236}">
                  <a16:creationId xmlns:a16="http://schemas.microsoft.com/office/drawing/2014/main" id="{0108A264-CBA6-4E82-8CF1-B07F06108BC9}"/>
                </a:ext>
              </a:extLst>
            </p:cNvPr>
            <p:cNvGrpSpPr/>
            <p:nvPr/>
          </p:nvGrpSpPr>
          <p:grpSpPr>
            <a:xfrm>
              <a:off x="0" y="1589"/>
              <a:ext cx="12195175" cy="6856411"/>
              <a:chOff x="14168438" y="-2170113"/>
              <a:chExt cx="12195175" cy="6858001"/>
            </a:xfrm>
            <a:solidFill>
              <a:schemeClr val="tx1">
                <a:alpha val="10000"/>
              </a:schemeClr>
            </a:solidFill>
          </p:grpSpPr>
          <p:sp>
            <p:nvSpPr>
              <p:cNvPr id="148" name="Freeform 5">
                <a:extLst>
                  <a:ext uri="{FF2B5EF4-FFF2-40B4-BE49-F238E27FC236}">
                    <a16:creationId xmlns:a16="http://schemas.microsoft.com/office/drawing/2014/main" id="{E49C72AF-BA04-4212-A393-177A013F2E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962938" y="-2170113"/>
                <a:ext cx="1231900" cy="690563"/>
              </a:xfrm>
              <a:custGeom>
                <a:avLst/>
                <a:gdLst>
                  <a:gd name="T0" fmla="*/ 517 w 517"/>
                  <a:gd name="T1" fmla="*/ 0 h 290"/>
                  <a:gd name="T2" fmla="*/ 32 w 517"/>
                  <a:gd name="T3" fmla="*/ 0 h 290"/>
                  <a:gd name="T4" fmla="*/ 28 w 517"/>
                  <a:gd name="T5" fmla="*/ 18 h 290"/>
                  <a:gd name="T6" fmla="*/ 8 w 517"/>
                  <a:gd name="T7" fmla="*/ 117 h 290"/>
                  <a:gd name="T8" fmla="*/ 5 w 517"/>
                  <a:gd name="T9" fmla="*/ 178 h 290"/>
                  <a:gd name="T10" fmla="*/ 96 w 517"/>
                  <a:gd name="T11" fmla="*/ 220 h 290"/>
                  <a:gd name="T12" fmla="*/ 372 w 517"/>
                  <a:gd name="T13" fmla="*/ 285 h 290"/>
                  <a:gd name="T14" fmla="*/ 421 w 517"/>
                  <a:gd name="T15" fmla="*/ 290 h 290"/>
                  <a:gd name="T16" fmla="*/ 452 w 517"/>
                  <a:gd name="T17" fmla="*/ 284 h 290"/>
                  <a:gd name="T18" fmla="*/ 455 w 517"/>
                  <a:gd name="T19" fmla="*/ 277 h 290"/>
                  <a:gd name="T20" fmla="*/ 505 w 517"/>
                  <a:gd name="T21" fmla="*/ 90 h 290"/>
                  <a:gd name="T22" fmla="*/ 517 w 517"/>
                  <a:gd name="T23" fmla="*/ 0 h 2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517" h="290">
                    <a:moveTo>
                      <a:pt x="517" y="0"/>
                    </a:moveTo>
                    <a:cubicBezTo>
                      <a:pt x="32" y="0"/>
                      <a:pt x="32" y="0"/>
                      <a:pt x="32" y="0"/>
                    </a:cubicBezTo>
                    <a:cubicBezTo>
                      <a:pt x="30" y="6"/>
                      <a:pt x="29" y="13"/>
                      <a:pt x="28" y="18"/>
                    </a:cubicBezTo>
                    <a:cubicBezTo>
                      <a:pt x="15" y="80"/>
                      <a:pt x="12" y="96"/>
                      <a:pt x="8" y="117"/>
                    </a:cubicBezTo>
                    <a:cubicBezTo>
                      <a:pt x="4" y="138"/>
                      <a:pt x="0" y="162"/>
                      <a:pt x="5" y="178"/>
                    </a:cubicBezTo>
                    <a:cubicBezTo>
                      <a:pt x="10" y="193"/>
                      <a:pt x="24" y="200"/>
                      <a:pt x="96" y="220"/>
                    </a:cubicBezTo>
                    <a:cubicBezTo>
                      <a:pt x="168" y="239"/>
                      <a:pt x="299" y="272"/>
                      <a:pt x="372" y="285"/>
                    </a:cubicBezTo>
                    <a:cubicBezTo>
                      <a:pt x="393" y="288"/>
                      <a:pt x="409" y="290"/>
                      <a:pt x="421" y="290"/>
                    </a:cubicBezTo>
                    <a:cubicBezTo>
                      <a:pt x="434" y="290"/>
                      <a:pt x="444" y="289"/>
                      <a:pt x="452" y="284"/>
                    </a:cubicBezTo>
                    <a:cubicBezTo>
                      <a:pt x="453" y="282"/>
                      <a:pt x="454" y="280"/>
                      <a:pt x="455" y="277"/>
                    </a:cubicBezTo>
                    <a:cubicBezTo>
                      <a:pt x="473" y="230"/>
                      <a:pt x="493" y="144"/>
                      <a:pt x="505" y="90"/>
                    </a:cubicBezTo>
                    <a:cubicBezTo>
                      <a:pt x="512" y="53"/>
                      <a:pt x="516" y="31"/>
                      <a:pt x="51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9" name="Freeform 6">
                <a:extLst>
                  <a:ext uri="{FF2B5EF4-FFF2-40B4-BE49-F238E27FC236}">
                    <a16:creationId xmlns:a16="http://schemas.microsoft.com/office/drawing/2014/main" id="{4AE2DFF9-F28A-4572-8F9E-6369927C7F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803938" y="-2170113"/>
                <a:ext cx="2025650" cy="1076325"/>
              </a:xfrm>
              <a:custGeom>
                <a:avLst/>
                <a:gdLst>
                  <a:gd name="T0" fmla="*/ 647 w 851"/>
                  <a:gd name="T1" fmla="*/ 0 h 452"/>
                  <a:gd name="T2" fmla="*/ 77 w 851"/>
                  <a:gd name="T3" fmla="*/ 0 h 452"/>
                  <a:gd name="T4" fmla="*/ 47 w 851"/>
                  <a:gd name="T5" fmla="*/ 27 h 452"/>
                  <a:gd name="T6" fmla="*/ 10 w 851"/>
                  <a:gd name="T7" fmla="*/ 62 h 452"/>
                  <a:gd name="T8" fmla="*/ 5 w 851"/>
                  <a:gd name="T9" fmla="*/ 77 h 452"/>
                  <a:gd name="T10" fmla="*/ 12 w 851"/>
                  <a:gd name="T11" fmla="*/ 149 h 452"/>
                  <a:gd name="T12" fmla="*/ 32 w 851"/>
                  <a:gd name="T13" fmla="*/ 207 h 452"/>
                  <a:gd name="T14" fmla="*/ 88 w 851"/>
                  <a:gd name="T15" fmla="*/ 309 h 452"/>
                  <a:gd name="T16" fmla="*/ 151 w 851"/>
                  <a:gd name="T17" fmla="*/ 368 h 452"/>
                  <a:gd name="T18" fmla="*/ 282 w 851"/>
                  <a:gd name="T19" fmla="*/ 443 h 452"/>
                  <a:gd name="T20" fmla="*/ 323 w 851"/>
                  <a:gd name="T21" fmla="*/ 452 h 452"/>
                  <a:gd name="T22" fmla="*/ 428 w 851"/>
                  <a:gd name="T23" fmla="*/ 419 h 452"/>
                  <a:gd name="T24" fmla="*/ 734 w 851"/>
                  <a:gd name="T25" fmla="*/ 273 h 452"/>
                  <a:gd name="T26" fmla="*/ 842 w 851"/>
                  <a:gd name="T27" fmla="*/ 220 h 452"/>
                  <a:gd name="T28" fmla="*/ 843 w 851"/>
                  <a:gd name="T29" fmla="*/ 216 h 452"/>
                  <a:gd name="T30" fmla="*/ 846 w 851"/>
                  <a:gd name="T31" fmla="*/ 156 h 452"/>
                  <a:gd name="T32" fmla="*/ 743 w 851"/>
                  <a:gd name="T33" fmla="*/ 67 h 452"/>
                  <a:gd name="T34" fmla="*/ 647 w 851"/>
                  <a:gd name="T35" fmla="*/ 0 h 4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851" h="452">
                    <a:moveTo>
                      <a:pt x="647" y="0"/>
                    </a:moveTo>
                    <a:cubicBezTo>
                      <a:pt x="77" y="0"/>
                      <a:pt x="77" y="0"/>
                      <a:pt x="77" y="0"/>
                    </a:cubicBezTo>
                    <a:cubicBezTo>
                      <a:pt x="66" y="9"/>
                      <a:pt x="56" y="19"/>
                      <a:pt x="47" y="27"/>
                    </a:cubicBezTo>
                    <a:cubicBezTo>
                      <a:pt x="31" y="41"/>
                      <a:pt x="19" y="53"/>
                      <a:pt x="10" y="62"/>
                    </a:cubicBezTo>
                    <a:cubicBezTo>
                      <a:pt x="7" y="67"/>
                      <a:pt x="6" y="72"/>
                      <a:pt x="5" y="77"/>
                    </a:cubicBezTo>
                    <a:cubicBezTo>
                      <a:pt x="0" y="100"/>
                      <a:pt x="6" y="130"/>
                      <a:pt x="12" y="149"/>
                    </a:cubicBezTo>
                    <a:cubicBezTo>
                      <a:pt x="17" y="168"/>
                      <a:pt x="19" y="178"/>
                      <a:pt x="32" y="207"/>
                    </a:cubicBezTo>
                    <a:cubicBezTo>
                      <a:pt x="46" y="235"/>
                      <a:pt x="70" y="282"/>
                      <a:pt x="88" y="309"/>
                    </a:cubicBezTo>
                    <a:cubicBezTo>
                      <a:pt x="106" y="337"/>
                      <a:pt x="117" y="346"/>
                      <a:pt x="151" y="368"/>
                    </a:cubicBezTo>
                    <a:cubicBezTo>
                      <a:pt x="185" y="391"/>
                      <a:pt x="242" y="427"/>
                      <a:pt x="282" y="443"/>
                    </a:cubicBezTo>
                    <a:cubicBezTo>
                      <a:pt x="297" y="449"/>
                      <a:pt x="309" y="452"/>
                      <a:pt x="323" y="452"/>
                    </a:cubicBezTo>
                    <a:cubicBezTo>
                      <a:pt x="347" y="452"/>
                      <a:pt x="375" y="442"/>
                      <a:pt x="428" y="419"/>
                    </a:cubicBezTo>
                    <a:cubicBezTo>
                      <a:pt x="511" y="382"/>
                      <a:pt x="654" y="312"/>
                      <a:pt x="734" y="273"/>
                    </a:cubicBezTo>
                    <a:cubicBezTo>
                      <a:pt x="812" y="235"/>
                      <a:pt x="830" y="226"/>
                      <a:pt x="842" y="220"/>
                    </a:cubicBezTo>
                    <a:cubicBezTo>
                      <a:pt x="842" y="219"/>
                      <a:pt x="842" y="218"/>
                      <a:pt x="843" y="216"/>
                    </a:cubicBezTo>
                    <a:cubicBezTo>
                      <a:pt x="846" y="201"/>
                      <a:pt x="851" y="176"/>
                      <a:pt x="846" y="156"/>
                    </a:cubicBezTo>
                    <a:cubicBezTo>
                      <a:pt x="840" y="137"/>
                      <a:pt x="824" y="124"/>
                      <a:pt x="743" y="67"/>
                    </a:cubicBezTo>
                    <a:cubicBezTo>
                      <a:pt x="717" y="48"/>
                      <a:pt x="683" y="25"/>
                      <a:pt x="64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0" name="Freeform 7">
                <a:extLst>
                  <a:ext uri="{FF2B5EF4-FFF2-40B4-BE49-F238E27FC236}">
                    <a16:creationId xmlns:a16="http://schemas.microsoft.com/office/drawing/2014/main" id="{3176D693-5E49-4A1A-9D5A-5001E8D8B9B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629563" y="-2170113"/>
                <a:ext cx="307975" cy="112713"/>
              </a:xfrm>
              <a:custGeom>
                <a:avLst/>
                <a:gdLst>
                  <a:gd name="T0" fmla="*/ 129 w 129"/>
                  <a:gd name="T1" fmla="*/ 0 h 47"/>
                  <a:gd name="T2" fmla="*/ 0 w 129"/>
                  <a:gd name="T3" fmla="*/ 0 h 47"/>
                  <a:gd name="T4" fmla="*/ 17 w 129"/>
                  <a:gd name="T5" fmla="*/ 10 h 47"/>
                  <a:gd name="T6" fmla="*/ 100 w 129"/>
                  <a:gd name="T7" fmla="*/ 47 h 47"/>
                  <a:gd name="T8" fmla="*/ 111 w 129"/>
                  <a:gd name="T9" fmla="*/ 45 h 47"/>
                  <a:gd name="T10" fmla="*/ 114 w 129"/>
                  <a:gd name="T11" fmla="*/ 38 h 47"/>
                  <a:gd name="T12" fmla="*/ 129 w 129"/>
                  <a:gd name="T13" fmla="*/ 0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9" h="47">
                    <a:moveTo>
                      <a:pt x="129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6" y="3"/>
                      <a:pt x="11" y="7"/>
                      <a:pt x="17" y="10"/>
                    </a:cubicBezTo>
                    <a:cubicBezTo>
                      <a:pt x="58" y="35"/>
                      <a:pt x="83" y="47"/>
                      <a:pt x="100" y="47"/>
                    </a:cubicBezTo>
                    <a:cubicBezTo>
                      <a:pt x="104" y="47"/>
                      <a:pt x="108" y="46"/>
                      <a:pt x="111" y="45"/>
                    </a:cubicBezTo>
                    <a:cubicBezTo>
                      <a:pt x="112" y="43"/>
                      <a:pt x="113" y="41"/>
                      <a:pt x="114" y="38"/>
                    </a:cubicBezTo>
                    <a:cubicBezTo>
                      <a:pt x="119" y="28"/>
                      <a:pt x="124" y="14"/>
                      <a:pt x="129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1" name="Freeform 8">
                <a:extLst>
                  <a:ext uri="{FF2B5EF4-FFF2-40B4-BE49-F238E27FC236}">
                    <a16:creationId xmlns:a16="http://schemas.microsoft.com/office/drawing/2014/main" id="{42F39B4F-2EE1-49B6-A1B2-B33E43040A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610763" y="-2170113"/>
                <a:ext cx="1268413" cy="204788"/>
              </a:xfrm>
              <a:custGeom>
                <a:avLst/>
                <a:gdLst>
                  <a:gd name="T0" fmla="*/ 512 w 533"/>
                  <a:gd name="T1" fmla="*/ 0 h 86"/>
                  <a:gd name="T2" fmla="*/ 0 w 533"/>
                  <a:gd name="T3" fmla="*/ 0 h 86"/>
                  <a:gd name="T4" fmla="*/ 27 w 533"/>
                  <a:gd name="T5" fmla="*/ 6 h 86"/>
                  <a:gd name="T6" fmla="*/ 428 w 533"/>
                  <a:gd name="T7" fmla="*/ 72 h 86"/>
                  <a:gd name="T8" fmla="*/ 533 w 533"/>
                  <a:gd name="T9" fmla="*/ 86 h 86"/>
                  <a:gd name="T10" fmla="*/ 531 w 533"/>
                  <a:gd name="T11" fmla="*/ 79 h 86"/>
                  <a:gd name="T12" fmla="*/ 513 w 533"/>
                  <a:gd name="T13" fmla="*/ 6 h 86"/>
                  <a:gd name="T14" fmla="*/ 512 w 533"/>
                  <a:gd name="T15" fmla="*/ 0 h 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533" h="86">
                    <a:moveTo>
                      <a:pt x="51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9" y="2"/>
                      <a:pt x="17" y="4"/>
                      <a:pt x="27" y="6"/>
                    </a:cubicBezTo>
                    <a:cubicBezTo>
                      <a:pt x="132" y="28"/>
                      <a:pt x="323" y="57"/>
                      <a:pt x="428" y="72"/>
                    </a:cubicBezTo>
                    <a:cubicBezTo>
                      <a:pt x="483" y="80"/>
                      <a:pt x="514" y="85"/>
                      <a:pt x="533" y="86"/>
                    </a:cubicBezTo>
                    <a:cubicBezTo>
                      <a:pt x="532" y="83"/>
                      <a:pt x="532" y="81"/>
                      <a:pt x="531" y="79"/>
                    </a:cubicBezTo>
                    <a:cubicBezTo>
                      <a:pt x="526" y="65"/>
                      <a:pt x="524" y="54"/>
                      <a:pt x="513" y="6"/>
                    </a:cubicBezTo>
                    <a:cubicBezTo>
                      <a:pt x="513" y="4"/>
                      <a:pt x="513" y="2"/>
                      <a:pt x="51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2" name="Freeform 9">
                <a:extLst>
                  <a:ext uri="{FF2B5EF4-FFF2-40B4-BE49-F238E27FC236}">
                    <a16:creationId xmlns:a16="http://schemas.microsoft.com/office/drawing/2014/main" id="{38EB6592-FC46-44F6-A814-9B741402787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877213" y="4152900"/>
                <a:ext cx="1339850" cy="534988"/>
              </a:xfrm>
              <a:custGeom>
                <a:avLst/>
                <a:gdLst>
                  <a:gd name="T0" fmla="*/ 397 w 563"/>
                  <a:gd name="T1" fmla="*/ 0 h 225"/>
                  <a:gd name="T2" fmla="*/ 272 w 563"/>
                  <a:gd name="T3" fmla="*/ 53 h 225"/>
                  <a:gd name="T4" fmla="*/ 0 w 563"/>
                  <a:gd name="T5" fmla="*/ 225 h 225"/>
                  <a:gd name="T6" fmla="*/ 563 w 563"/>
                  <a:gd name="T7" fmla="*/ 225 h 225"/>
                  <a:gd name="T8" fmla="*/ 468 w 563"/>
                  <a:gd name="T9" fmla="*/ 53 h 225"/>
                  <a:gd name="T10" fmla="*/ 397 w 563"/>
                  <a:gd name="T11" fmla="*/ 0 h 2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63" h="225">
                    <a:moveTo>
                      <a:pt x="397" y="0"/>
                    </a:moveTo>
                    <a:cubicBezTo>
                      <a:pt x="369" y="0"/>
                      <a:pt x="333" y="18"/>
                      <a:pt x="272" y="53"/>
                    </a:cubicBezTo>
                    <a:cubicBezTo>
                      <a:pt x="201" y="95"/>
                      <a:pt x="96" y="161"/>
                      <a:pt x="0" y="225"/>
                    </a:cubicBezTo>
                    <a:cubicBezTo>
                      <a:pt x="563" y="225"/>
                      <a:pt x="563" y="225"/>
                      <a:pt x="563" y="225"/>
                    </a:cubicBezTo>
                    <a:cubicBezTo>
                      <a:pt x="534" y="161"/>
                      <a:pt x="497" y="95"/>
                      <a:pt x="468" y="53"/>
                    </a:cubicBezTo>
                    <a:cubicBezTo>
                      <a:pt x="443" y="18"/>
                      <a:pt x="424" y="0"/>
                      <a:pt x="39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4" name="Freeform 10">
                <a:extLst>
                  <a:ext uri="{FF2B5EF4-FFF2-40B4-BE49-F238E27FC236}">
                    <a16:creationId xmlns:a16="http://schemas.microsoft.com/office/drawing/2014/main" id="{3F221AC4-0E34-405F-8460-D8A2ADCC5F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006175" y="-2170113"/>
                <a:ext cx="1962150" cy="450850"/>
              </a:xfrm>
              <a:custGeom>
                <a:avLst/>
                <a:gdLst>
                  <a:gd name="T0" fmla="*/ 771 w 824"/>
                  <a:gd name="T1" fmla="*/ 0 h 189"/>
                  <a:gd name="T2" fmla="*/ 115 w 824"/>
                  <a:gd name="T3" fmla="*/ 0 h 189"/>
                  <a:gd name="T4" fmla="*/ 89 w 824"/>
                  <a:gd name="T5" fmla="*/ 14 h 189"/>
                  <a:gd name="T6" fmla="*/ 0 w 824"/>
                  <a:gd name="T7" fmla="*/ 64 h 189"/>
                  <a:gd name="T8" fmla="*/ 7 w 824"/>
                  <a:gd name="T9" fmla="*/ 85 h 189"/>
                  <a:gd name="T10" fmla="*/ 35 w 824"/>
                  <a:gd name="T11" fmla="*/ 117 h 189"/>
                  <a:gd name="T12" fmla="*/ 118 w 824"/>
                  <a:gd name="T13" fmla="*/ 179 h 189"/>
                  <a:gd name="T14" fmla="*/ 165 w 824"/>
                  <a:gd name="T15" fmla="*/ 189 h 189"/>
                  <a:gd name="T16" fmla="*/ 295 w 824"/>
                  <a:gd name="T17" fmla="*/ 173 h 189"/>
                  <a:gd name="T18" fmla="*/ 745 w 824"/>
                  <a:gd name="T19" fmla="*/ 93 h 189"/>
                  <a:gd name="T20" fmla="*/ 824 w 824"/>
                  <a:gd name="T21" fmla="*/ 71 h 189"/>
                  <a:gd name="T22" fmla="*/ 803 w 824"/>
                  <a:gd name="T23" fmla="*/ 36 h 189"/>
                  <a:gd name="T24" fmla="*/ 771 w 824"/>
                  <a:gd name="T25" fmla="*/ 0 h 1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824" h="189">
                    <a:moveTo>
                      <a:pt x="771" y="0"/>
                    </a:moveTo>
                    <a:cubicBezTo>
                      <a:pt x="115" y="0"/>
                      <a:pt x="115" y="0"/>
                      <a:pt x="115" y="0"/>
                    </a:cubicBezTo>
                    <a:cubicBezTo>
                      <a:pt x="106" y="5"/>
                      <a:pt x="97" y="10"/>
                      <a:pt x="89" y="14"/>
                    </a:cubicBezTo>
                    <a:cubicBezTo>
                      <a:pt x="43" y="40"/>
                      <a:pt x="16" y="54"/>
                      <a:pt x="0" y="64"/>
                    </a:cubicBezTo>
                    <a:cubicBezTo>
                      <a:pt x="1" y="71"/>
                      <a:pt x="4" y="79"/>
                      <a:pt x="7" y="85"/>
                    </a:cubicBezTo>
                    <a:cubicBezTo>
                      <a:pt x="12" y="94"/>
                      <a:pt x="16" y="99"/>
                      <a:pt x="35" y="117"/>
                    </a:cubicBezTo>
                    <a:cubicBezTo>
                      <a:pt x="54" y="135"/>
                      <a:pt x="88" y="165"/>
                      <a:pt x="118" y="179"/>
                    </a:cubicBezTo>
                    <a:cubicBezTo>
                      <a:pt x="131" y="186"/>
                      <a:pt x="144" y="189"/>
                      <a:pt x="165" y="189"/>
                    </a:cubicBezTo>
                    <a:cubicBezTo>
                      <a:pt x="190" y="189"/>
                      <a:pt x="228" y="184"/>
                      <a:pt x="295" y="173"/>
                    </a:cubicBezTo>
                    <a:cubicBezTo>
                      <a:pt x="416" y="154"/>
                      <a:pt x="631" y="118"/>
                      <a:pt x="745" y="93"/>
                    </a:cubicBezTo>
                    <a:cubicBezTo>
                      <a:pt x="782" y="85"/>
                      <a:pt x="807" y="78"/>
                      <a:pt x="824" y="71"/>
                    </a:cubicBezTo>
                    <a:cubicBezTo>
                      <a:pt x="822" y="62"/>
                      <a:pt x="815" y="51"/>
                      <a:pt x="803" y="36"/>
                    </a:cubicBezTo>
                    <a:cubicBezTo>
                      <a:pt x="795" y="26"/>
                      <a:pt x="784" y="13"/>
                      <a:pt x="77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5" name="Freeform 11">
                <a:extLst>
                  <a:ext uri="{FF2B5EF4-FFF2-40B4-BE49-F238E27FC236}">
                    <a16:creationId xmlns:a16="http://schemas.microsoft.com/office/drawing/2014/main" id="{6290D213-D518-41C9-B1A8-C9A4B6F2744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074688" y="-2170113"/>
                <a:ext cx="252413" cy="180975"/>
              </a:xfrm>
              <a:custGeom>
                <a:avLst/>
                <a:gdLst>
                  <a:gd name="T0" fmla="*/ 106 w 106"/>
                  <a:gd name="T1" fmla="*/ 0 h 76"/>
                  <a:gd name="T2" fmla="*/ 0 w 106"/>
                  <a:gd name="T3" fmla="*/ 0 h 76"/>
                  <a:gd name="T4" fmla="*/ 78 w 106"/>
                  <a:gd name="T5" fmla="*/ 65 h 76"/>
                  <a:gd name="T6" fmla="*/ 103 w 106"/>
                  <a:gd name="T7" fmla="*/ 76 h 76"/>
                  <a:gd name="T8" fmla="*/ 106 w 106"/>
                  <a:gd name="T9" fmla="*/ 0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6" h="76">
                    <a:moveTo>
                      <a:pt x="106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51" y="47"/>
                      <a:pt x="64" y="56"/>
                      <a:pt x="78" y="65"/>
                    </a:cubicBezTo>
                    <a:cubicBezTo>
                      <a:pt x="86" y="70"/>
                      <a:pt x="95" y="74"/>
                      <a:pt x="103" y="76"/>
                    </a:cubicBezTo>
                    <a:cubicBezTo>
                      <a:pt x="104" y="60"/>
                      <a:pt x="105" y="36"/>
                      <a:pt x="106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6" name="Freeform 12">
                <a:extLst>
                  <a:ext uri="{FF2B5EF4-FFF2-40B4-BE49-F238E27FC236}">
                    <a16:creationId xmlns:a16="http://schemas.microsoft.com/office/drawing/2014/main" id="{C58ACF55-97FD-441B-AC84-1624C9E190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895888" y="3790950"/>
                <a:ext cx="1685925" cy="896938"/>
              </a:xfrm>
              <a:custGeom>
                <a:avLst/>
                <a:gdLst>
                  <a:gd name="T0" fmla="*/ 637 w 708"/>
                  <a:gd name="T1" fmla="*/ 0 h 377"/>
                  <a:gd name="T2" fmla="*/ 507 w 708"/>
                  <a:gd name="T3" fmla="*/ 58 h 377"/>
                  <a:gd name="T4" fmla="*/ 13 w 708"/>
                  <a:gd name="T5" fmla="*/ 368 h 377"/>
                  <a:gd name="T6" fmla="*/ 0 w 708"/>
                  <a:gd name="T7" fmla="*/ 377 h 377"/>
                  <a:gd name="T8" fmla="*/ 703 w 708"/>
                  <a:gd name="T9" fmla="*/ 377 h 377"/>
                  <a:gd name="T10" fmla="*/ 705 w 708"/>
                  <a:gd name="T11" fmla="*/ 353 h 377"/>
                  <a:gd name="T12" fmla="*/ 680 w 708"/>
                  <a:gd name="T13" fmla="*/ 54 h 377"/>
                  <a:gd name="T14" fmla="*/ 637 w 708"/>
                  <a:gd name="T15" fmla="*/ 0 h 3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08" h="377">
                    <a:moveTo>
                      <a:pt x="637" y="0"/>
                    </a:moveTo>
                    <a:cubicBezTo>
                      <a:pt x="613" y="0"/>
                      <a:pt x="574" y="19"/>
                      <a:pt x="507" y="58"/>
                    </a:cubicBezTo>
                    <a:cubicBezTo>
                      <a:pt x="374" y="134"/>
                      <a:pt x="133" y="285"/>
                      <a:pt x="13" y="368"/>
                    </a:cubicBezTo>
                    <a:cubicBezTo>
                      <a:pt x="8" y="371"/>
                      <a:pt x="4" y="374"/>
                      <a:pt x="0" y="377"/>
                    </a:cubicBezTo>
                    <a:cubicBezTo>
                      <a:pt x="703" y="377"/>
                      <a:pt x="703" y="377"/>
                      <a:pt x="703" y="377"/>
                    </a:cubicBezTo>
                    <a:cubicBezTo>
                      <a:pt x="704" y="370"/>
                      <a:pt x="704" y="362"/>
                      <a:pt x="705" y="353"/>
                    </a:cubicBezTo>
                    <a:cubicBezTo>
                      <a:pt x="708" y="274"/>
                      <a:pt x="697" y="127"/>
                      <a:pt x="680" y="54"/>
                    </a:cubicBezTo>
                    <a:cubicBezTo>
                      <a:pt x="671" y="18"/>
                      <a:pt x="661" y="0"/>
                      <a:pt x="63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7" name="Freeform 13">
                <a:extLst>
                  <a:ext uri="{FF2B5EF4-FFF2-40B4-BE49-F238E27FC236}">
                    <a16:creationId xmlns:a16="http://schemas.microsoft.com/office/drawing/2014/main" id="{B90EAF82-046D-4B38-ABA4-EE81146B32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002125" y="3414713"/>
                <a:ext cx="2246313" cy="1273175"/>
              </a:xfrm>
              <a:custGeom>
                <a:avLst/>
                <a:gdLst>
                  <a:gd name="T0" fmla="*/ 536 w 944"/>
                  <a:gd name="T1" fmla="*/ 0 h 535"/>
                  <a:gd name="T2" fmla="*/ 374 w 944"/>
                  <a:gd name="T3" fmla="*/ 81 h 535"/>
                  <a:gd name="T4" fmla="*/ 55 w 944"/>
                  <a:gd name="T5" fmla="*/ 388 h 535"/>
                  <a:gd name="T6" fmla="*/ 17 w 944"/>
                  <a:gd name="T7" fmla="*/ 430 h 535"/>
                  <a:gd name="T8" fmla="*/ 15 w 944"/>
                  <a:gd name="T9" fmla="*/ 487 h 535"/>
                  <a:gd name="T10" fmla="*/ 65 w 944"/>
                  <a:gd name="T11" fmla="*/ 535 h 535"/>
                  <a:gd name="T12" fmla="*/ 279 w 944"/>
                  <a:gd name="T13" fmla="*/ 535 h 535"/>
                  <a:gd name="T14" fmla="*/ 345 w 944"/>
                  <a:gd name="T15" fmla="*/ 496 h 535"/>
                  <a:gd name="T16" fmla="*/ 859 w 944"/>
                  <a:gd name="T17" fmla="*/ 174 h 535"/>
                  <a:gd name="T18" fmla="*/ 941 w 944"/>
                  <a:gd name="T19" fmla="*/ 114 h 535"/>
                  <a:gd name="T20" fmla="*/ 899 w 944"/>
                  <a:gd name="T21" fmla="*/ 75 h 535"/>
                  <a:gd name="T22" fmla="*/ 585 w 944"/>
                  <a:gd name="T23" fmla="*/ 3 h 535"/>
                  <a:gd name="T24" fmla="*/ 536 w 944"/>
                  <a:gd name="T25" fmla="*/ 0 h 5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944" h="535">
                    <a:moveTo>
                      <a:pt x="536" y="0"/>
                    </a:moveTo>
                    <a:cubicBezTo>
                      <a:pt x="478" y="0"/>
                      <a:pt x="445" y="19"/>
                      <a:pt x="374" y="81"/>
                    </a:cubicBezTo>
                    <a:cubicBezTo>
                      <a:pt x="285" y="159"/>
                      <a:pt x="135" y="306"/>
                      <a:pt x="55" y="388"/>
                    </a:cubicBezTo>
                    <a:cubicBezTo>
                      <a:pt x="40" y="405"/>
                      <a:pt x="27" y="418"/>
                      <a:pt x="17" y="430"/>
                    </a:cubicBezTo>
                    <a:cubicBezTo>
                      <a:pt x="0" y="455"/>
                      <a:pt x="2" y="469"/>
                      <a:pt x="15" y="487"/>
                    </a:cubicBezTo>
                    <a:cubicBezTo>
                      <a:pt x="26" y="502"/>
                      <a:pt x="44" y="519"/>
                      <a:pt x="65" y="535"/>
                    </a:cubicBezTo>
                    <a:cubicBezTo>
                      <a:pt x="279" y="535"/>
                      <a:pt x="279" y="535"/>
                      <a:pt x="279" y="535"/>
                    </a:cubicBezTo>
                    <a:cubicBezTo>
                      <a:pt x="298" y="524"/>
                      <a:pt x="319" y="511"/>
                      <a:pt x="345" y="496"/>
                    </a:cubicBezTo>
                    <a:cubicBezTo>
                      <a:pt x="483" y="414"/>
                      <a:pt x="730" y="260"/>
                      <a:pt x="859" y="174"/>
                    </a:cubicBezTo>
                    <a:cubicBezTo>
                      <a:pt x="896" y="148"/>
                      <a:pt x="923" y="129"/>
                      <a:pt x="941" y="114"/>
                    </a:cubicBezTo>
                    <a:cubicBezTo>
                      <a:pt x="944" y="98"/>
                      <a:pt x="929" y="88"/>
                      <a:pt x="899" y="75"/>
                    </a:cubicBezTo>
                    <a:cubicBezTo>
                      <a:pt x="833" y="46"/>
                      <a:pt x="678" y="13"/>
                      <a:pt x="585" y="3"/>
                    </a:cubicBezTo>
                    <a:cubicBezTo>
                      <a:pt x="566" y="1"/>
                      <a:pt x="550" y="0"/>
                      <a:pt x="536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8" name="Freeform 14">
                <a:extLst>
                  <a:ext uri="{FF2B5EF4-FFF2-40B4-BE49-F238E27FC236}">
                    <a16:creationId xmlns:a16="http://schemas.microsoft.com/office/drawing/2014/main" id="{55F2BEEE-D4A8-4515-A682-0002BAC17F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32175" y="-2170113"/>
                <a:ext cx="2538413" cy="593725"/>
              </a:xfrm>
              <a:custGeom>
                <a:avLst/>
                <a:gdLst>
                  <a:gd name="T0" fmla="*/ 983 w 1066"/>
                  <a:gd name="T1" fmla="*/ 0 h 249"/>
                  <a:gd name="T2" fmla="*/ 10 w 1066"/>
                  <a:gd name="T3" fmla="*/ 0 h 249"/>
                  <a:gd name="T4" fmla="*/ 20 w 1066"/>
                  <a:gd name="T5" fmla="*/ 90 h 249"/>
                  <a:gd name="T6" fmla="*/ 106 w 1066"/>
                  <a:gd name="T7" fmla="*/ 210 h 249"/>
                  <a:gd name="T8" fmla="*/ 242 w 1066"/>
                  <a:gd name="T9" fmla="*/ 249 h 249"/>
                  <a:gd name="T10" fmla="*/ 277 w 1066"/>
                  <a:gd name="T11" fmla="*/ 249 h 249"/>
                  <a:gd name="T12" fmla="*/ 565 w 1066"/>
                  <a:gd name="T13" fmla="*/ 242 h 249"/>
                  <a:gd name="T14" fmla="*/ 756 w 1066"/>
                  <a:gd name="T15" fmla="*/ 225 h 249"/>
                  <a:gd name="T16" fmla="*/ 1008 w 1066"/>
                  <a:gd name="T17" fmla="*/ 178 h 249"/>
                  <a:gd name="T18" fmla="*/ 1065 w 1066"/>
                  <a:gd name="T19" fmla="*/ 163 h 249"/>
                  <a:gd name="T20" fmla="*/ 1057 w 1066"/>
                  <a:gd name="T21" fmla="*/ 107 h 249"/>
                  <a:gd name="T22" fmla="*/ 996 w 1066"/>
                  <a:gd name="T23" fmla="*/ 16 h 249"/>
                  <a:gd name="T24" fmla="*/ 983 w 1066"/>
                  <a:gd name="T25" fmla="*/ 0 h 24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066" h="249">
                    <a:moveTo>
                      <a:pt x="983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0" y="42"/>
                      <a:pt x="4" y="60"/>
                      <a:pt x="20" y="90"/>
                    </a:cubicBezTo>
                    <a:cubicBezTo>
                      <a:pt x="40" y="126"/>
                      <a:pt x="77" y="180"/>
                      <a:pt x="106" y="210"/>
                    </a:cubicBezTo>
                    <a:cubicBezTo>
                      <a:pt x="135" y="241"/>
                      <a:pt x="157" y="247"/>
                      <a:pt x="242" y="249"/>
                    </a:cubicBezTo>
                    <a:cubicBezTo>
                      <a:pt x="253" y="249"/>
                      <a:pt x="265" y="249"/>
                      <a:pt x="277" y="249"/>
                    </a:cubicBezTo>
                    <a:cubicBezTo>
                      <a:pt x="364" y="249"/>
                      <a:pt x="487" y="245"/>
                      <a:pt x="565" y="242"/>
                    </a:cubicBezTo>
                    <a:cubicBezTo>
                      <a:pt x="654" y="239"/>
                      <a:pt x="684" y="237"/>
                      <a:pt x="756" y="225"/>
                    </a:cubicBezTo>
                    <a:cubicBezTo>
                      <a:pt x="829" y="213"/>
                      <a:pt x="944" y="192"/>
                      <a:pt x="1008" y="178"/>
                    </a:cubicBezTo>
                    <a:cubicBezTo>
                      <a:pt x="1035" y="172"/>
                      <a:pt x="1053" y="167"/>
                      <a:pt x="1065" y="163"/>
                    </a:cubicBezTo>
                    <a:cubicBezTo>
                      <a:pt x="1066" y="146"/>
                      <a:pt x="1063" y="125"/>
                      <a:pt x="1057" y="107"/>
                    </a:cubicBezTo>
                    <a:cubicBezTo>
                      <a:pt x="1051" y="86"/>
                      <a:pt x="1042" y="72"/>
                      <a:pt x="996" y="16"/>
                    </a:cubicBezTo>
                    <a:cubicBezTo>
                      <a:pt x="992" y="11"/>
                      <a:pt x="988" y="5"/>
                      <a:pt x="98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9" name="Freeform 15">
                <a:extLst>
                  <a:ext uri="{FF2B5EF4-FFF2-40B4-BE49-F238E27FC236}">
                    <a16:creationId xmlns:a16="http://schemas.microsoft.com/office/drawing/2014/main" id="{1000A02C-8DD7-48B5-90A0-64CE9BC81A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51663" y="3311525"/>
                <a:ext cx="2205038" cy="1376363"/>
              </a:xfrm>
              <a:custGeom>
                <a:avLst/>
                <a:gdLst>
                  <a:gd name="T0" fmla="*/ 685 w 926"/>
                  <a:gd name="T1" fmla="*/ 0 h 578"/>
                  <a:gd name="T2" fmla="*/ 449 w 926"/>
                  <a:gd name="T3" fmla="*/ 4 h 578"/>
                  <a:gd name="T4" fmla="*/ 287 w 926"/>
                  <a:gd name="T5" fmla="*/ 17 h 578"/>
                  <a:gd name="T6" fmla="*/ 105 w 926"/>
                  <a:gd name="T7" fmla="*/ 53 h 578"/>
                  <a:gd name="T8" fmla="*/ 29 w 926"/>
                  <a:gd name="T9" fmla="*/ 81 h 578"/>
                  <a:gd name="T10" fmla="*/ 10 w 926"/>
                  <a:gd name="T11" fmla="*/ 97 h 578"/>
                  <a:gd name="T12" fmla="*/ 5 w 926"/>
                  <a:gd name="T13" fmla="*/ 213 h 578"/>
                  <a:gd name="T14" fmla="*/ 31 w 926"/>
                  <a:gd name="T15" fmla="*/ 524 h 578"/>
                  <a:gd name="T16" fmla="*/ 37 w 926"/>
                  <a:gd name="T17" fmla="*/ 578 h 578"/>
                  <a:gd name="T18" fmla="*/ 433 w 926"/>
                  <a:gd name="T19" fmla="*/ 578 h 578"/>
                  <a:gd name="T20" fmla="*/ 789 w 926"/>
                  <a:gd name="T21" fmla="*/ 345 h 578"/>
                  <a:gd name="T22" fmla="*/ 926 w 926"/>
                  <a:gd name="T23" fmla="*/ 253 h 578"/>
                  <a:gd name="T24" fmla="*/ 923 w 926"/>
                  <a:gd name="T25" fmla="*/ 249 h 578"/>
                  <a:gd name="T26" fmla="*/ 910 w 926"/>
                  <a:gd name="T27" fmla="*/ 194 h 578"/>
                  <a:gd name="T28" fmla="*/ 868 w 926"/>
                  <a:gd name="T29" fmla="*/ 48 h 578"/>
                  <a:gd name="T30" fmla="*/ 752 w 926"/>
                  <a:gd name="T31" fmla="*/ 0 h 578"/>
                  <a:gd name="T32" fmla="*/ 685 w 926"/>
                  <a:gd name="T33" fmla="*/ 0 h 5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926" h="578">
                    <a:moveTo>
                      <a:pt x="685" y="0"/>
                    </a:moveTo>
                    <a:cubicBezTo>
                      <a:pt x="608" y="0"/>
                      <a:pt x="512" y="2"/>
                      <a:pt x="449" y="4"/>
                    </a:cubicBezTo>
                    <a:cubicBezTo>
                      <a:pt x="366" y="6"/>
                      <a:pt x="340" y="8"/>
                      <a:pt x="287" y="17"/>
                    </a:cubicBezTo>
                    <a:cubicBezTo>
                      <a:pt x="233" y="26"/>
                      <a:pt x="152" y="42"/>
                      <a:pt x="105" y="53"/>
                    </a:cubicBezTo>
                    <a:cubicBezTo>
                      <a:pt x="58" y="64"/>
                      <a:pt x="45" y="70"/>
                      <a:pt x="29" y="81"/>
                    </a:cubicBezTo>
                    <a:cubicBezTo>
                      <a:pt x="23" y="85"/>
                      <a:pt x="16" y="91"/>
                      <a:pt x="10" y="97"/>
                    </a:cubicBezTo>
                    <a:cubicBezTo>
                      <a:pt x="1" y="114"/>
                      <a:pt x="0" y="135"/>
                      <a:pt x="5" y="213"/>
                    </a:cubicBezTo>
                    <a:cubicBezTo>
                      <a:pt x="10" y="295"/>
                      <a:pt x="23" y="442"/>
                      <a:pt x="31" y="524"/>
                    </a:cubicBezTo>
                    <a:cubicBezTo>
                      <a:pt x="33" y="546"/>
                      <a:pt x="35" y="564"/>
                      <a:pt x="37" y="578"/>
                    </a:cubicBezTo>
                    <a:cubicBezTo>
                      <a:pt x="433" y="578"/>
                      <a:pt x="433" y="578"/>
                      <a:pt x="433" y="578"/>
                    </a:cubicBezTo>
                    <a:cubicBezTo>
                      <a:pt x="554" y="500"/>
                      <a:pt x="698" y="405"/>
                      <a:pt x="789" y="345"/>
                    </a:cubicBezTo>
                    <a:cubicBezTo>
                      <a:pt x="866" y="294"/>
                      <a:pt x="905" y="268"/>
                      <a:pt x="926" y="253"/>
                    </a:cubicBezTo>
                    <a:cubicBezTo>
                      <a:pt x="925" y="252"/>
                      <a:pt x="924" y="251"/>
                      <a:pt x="923" y="249"/>
                    </a:cubicBezTo>
                    <a:cubicBezTo>
                      <a:pt x="920" y="243"/>
                      <a:pt x="918" y="234"/>
                      <a:pt x="910" y="194"/>
                    </a:cubicBezTo>
                    <a:cubicBezTo>
                      <a:pt x="901" y="155"/>
                      <a:pt x="885" y="86"/>
                      <a:pt x="868" y="48"/>
                    </a:cubicBezTo>
                    <a:cubicBezTo>
                      <a:pt x="850" y="10"/>
                      <a:pt x="832" y="3"/>
                      <a:pt x="752" y="0"/>
                    </a:cubicBezTo>
                    <a:cubicBezTo>
                      <a:pt x="733" y="0"/>
                      <a:pt x="710" y="0"/>
                      <a:pt x="68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0" name="Freeform 16">
                <a:extLst>
                  <a:ext uri="{FF2B5EF4-FFF2-40B4-BE49-F238E27FC236}">
                    <a16:creationId xmlns:a16="http://schemas.microsoft.com/office/drawing/2014/main" id="{19F0DB62-74EF-44A4-BFE0-B0AA55225F0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97013" y="-2170113"/>
                <a:ext cx="1811338" cy="223838"/>
              </a:xfrm>
              <a:custGeom>
                <a:avLst/>
                <a:gdLst>
                  <a:gd name="T0" fmla="*/ 761 w 761"/>
                  <a:gd name="T1" fmla="*/ 0 h 94"/>
                  <a:gd name="T2" fmla="*/ 0 w 761"/>
                  <a:gd name="T3" fmla="*/ 0 h 94"/>
                  <a:gd name="T4" fmla="*/ 1 w 761"/>
                  <a:gd name="T5" fmla="*/ 7 h 94"/>
                  <a:gd name="T6" fmla="*/ 120 w 761"/>
                  <a:gd name="T7" fmla="*/ 92 h 94"/>
                  <a:gd name="T8" fmla="*/ 231 w 761"/>
                  <a:gd name="T9" fmla="*/ 94 h 94"/>
                  <a:gd name="T10" fmla="*/ 477 w 761"/>
                  <a:gd name="T11" fmla="*/ 89 h 94"/>
                  <a:gd name="T12" fmla="*/ 629 w 761"/>
                  <a:gd name="T13" fmla="*/ 78 h 94"/>
                  <a:gd name="T14" fmla="*/ 730 w 761"/>
                  <a:gd name="T15" fmla="*/ 47 h 94"/>
                  <a:gd name="T16" fmla="*/ 744 w 761"/>
                  <a:gd name="T17" fmla="*/ 40 h 94"/>
                  <a:gd name="T18" fmla="*/ 761 w 761"/>
                  <a:gd name="T19" fmla="*/ 0 h 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761" h="94">
                    <a:moveTo>
                      <a:pt x="761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2"/>
                      <a:pt x="0" y="5"/>
                      <a:pt x="1" y="7"/>
                    </a:cubicBezTo>
                    <a:cubicBezTo>
                      <a:pt x="10" y="74"/>
                      <a:pt x="27" y="87"/>
                      <a:pt x="120" y="92"/>
                    </a:cubicBezTo>
                    <a:cubicBezTo>
                      <a:pt x="150" y="93"/>
                      <a:pt x="189" y="94"/>
                      <a:pt x="231" y="94"/>
                    </a:cubicBezTo>
                    <a:cubicBezTo>
                      <a:pt x="316" y="94"/>
                      <a:pt x="413" y="91"/>
                      <a:pt x="477" y="89"/>
                    </a:cubicBezTo>
                    <a:cubicBezTo>
                      <a:pt x="573" y="87"/>
                      <a:pt x="597" y="85"/>
                      <a:pt x="629" y="78"/>
                    </a:cubicBezTo>
                    <a:cubicBezTo>
                      <a:pt x="662" y="72"/>
                      <a:pt x="704" y="60"/>
                      <a:pt x="730" y="47"/>
                    </a:cubicBezTo>
                    <a:cubicBezTo>
                      <a:pt x="735" y="45"/>
                      <a:pt x="740" y="43"/>
                      <a:pt x="744" y="40"/>
                    </a:cubicBezTo>
                    <a:cubicBezTo>
                      <a:pt x="749" y="30"/>
                      <a:pt x="754" y="17"/>
                      <a:pt x="76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1" name="Freeform 17">
                <a:extLst>
                  <a:ext uri="{FF2B5EF4-FFF2-40B4-BE49-F238E27FC236}">
                    <a16:creationId xmlns:a16="http://schemas.microsoft.com/office/drawing/2014/main" id="{6F477BE9-7C96-4C8D-A235-A325D1E45E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70025" y="3638550"/>
                <a:ext cx="2305050" cy="1049338"/>
              </a:xfrm>
              <a:custGeom>
                <a:avLst/>
                <a:gdLst>
                  <a:gd name="T0" fmla="*/ 43 w 968"/>
                  <a:gd name="T1" fmla="*/ 0 h 441"/>
                  <a:gd name="T2" fmla="*/ 21 w 968"/>
                  <a:gd name="T3" fmla="*/ 4 h 441"/>
                  <a:gd name="T4" fmla="*/ 12 w 968"/>
                  <a:gd name="T5" fmla="*/ 48 h 441"/>
                  <a:gd name="T6" fmla="*/ 7 w 968"/>
                  <a:gd name="T7" fmla="*/ 94 h 441"/>
                  <a:gd name="T8" fmla="*/ 7 w 968"/>
                  <a:gd name="T9" fmla="*/ 387 h 441"/>
                  <a:gd name="T10" fmla="*/ 12 w 968"/>
                  <a:gd name="T11" fmla="*/ 441 h 441"/>
                  <a:gd name="T12" fmla="*/ 958 w 968"/>
                  <a:gd name="T13" fmla="*/ 441 h 441"/>
                  <a:gd name="T14" fmla="*/ 966 w 968"/>
                  <a:gd name="T15" fmla="*/ 435 h 441"/>
                  <a:gd name="T16" fmla="*/ 968 w 968"/>
                  <a:gd name="T17" fmla="*/ 435 h 441"/>
                  <a:gd name="T18" fmla="*/ 782 w 968"/>
                  <a:gd name="T19" fmla="*/ 334 h 441"/>
                  <a:gd name="T20" fmla="*/ 185 w 968"/>
                  <a:gd name="T21" fmla="*/ 45 h 441"/>
                  <a:gd name="T22" fmla="*/ 43 w 968"/>
                  <a:gd name="T23" fmla="*/ 0 h 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968" h="441">
                    <a:moveTo>
                      <a:pt x="43" y="0"/>
                    </a:moveTo>
                    <a:cubicBezTo>
                      <a:pt x="35" y="0"/>
                      <a:pt x="27" y="1"/>
                      <a:pt x="21" y="4"/>
                    </a:cubicBezTo>
                    <a:cubicBezTo>
                      <a:pt x="17" y="15"/>
                      <a:pt x="14" y="30"/>
                      <a:pt x="12" y="48"/>
                    </a:cubicBezTo>
                    <a:cubicBezTo>
                      <a:pt x="10" y="62"/>
                      <a:pt x="8" y="77"/>
                      <a:pt x="7" y="94"/>
                    </a:cubicBezTo>
                    <a:cubicBezTo>
                      <a:pt x="0" y="179"/>
                      <a:pt x="1" y="298"/>
                      <a:pt x="7" y="387"/>
                    </a:cubicBezTo>
                    <a:cubicBezTo>
                      <a:pt x="8" y="407"/>
                      <a:pt x="10" y="425"/>
                      <a:pt x="12" y="441"/>
                    </a:cubicBezTo>
                    <a:cubicBezTo>
                      <a:pt x="958" y="441"/>
                      <a:pt x="958" y="441"/>
                      <a:pt x="958" y="441"/>
                    </a:cubicBezTo>
                    <a:cubicBezTo>
                      <a:pt x="960" y="439"/>
                      <a:pt x="963" y="437"/>
                      <a:pt x="966" y="435"/>
                    </a:cubicBezTo>
                    <a:cubicBezTo>
                      <a:pt x="967" y="435"/>
                      <a:pt x="968" y="435"/>
                      <a:pt x="968" y="435"/>
                    </a:cubicBezTo>
                    <a:cubicBezTo>
                      <a:pt x="957" y="422"/>
                      <a:pt x="918" y="402"/>
                      <a:pt x="782" y="334"/>
                    </a:cubicBezTo>
                    <a:cubicBezTo>
                      <a:pt x="626" y="255"/>
                      <a:pt x="342" y="114"/>
                      <a:pt x="185" y="45"/>
                    </a:cubicBezTo>
                    <a:cubicBezTo>
                      <a:pt x="116" y="15"/>
                      <a:pt x="72" y="0"/>
                      <a:pt x="4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2" name="Freeform 18">
                <a:extLst>
                  <a:ext uri="{FF2B5EF4-FFF2-40B4-BE49-F238E27FC236}">
                    <a16:creationId xmlns:a16="http://schemas.microsoft.com/office/drawing/2014/main" id="{45CC5EC1-B520-4883-AED9-6C27F60DBC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84313" y="-1800225"/>
                <a:ext cx="1279525" cy="1462088"/>
              </a:xfrm>
              <a:custGeom>
                <a:avLst/>
                <a:gdLst>
                  <a:gd name="T0" fmla="*/ 281 w 537"/>
                  <a:gd name="T1" fmla="*/ 0 h 614"/>
                  <a:gd name="T2" fmla="*/ 93 w 537"/>
                  <a:gd name="T3" fmla="*/ 8 h 614"/>
                  <a:gd name="T4" fmla="*/ 17 w 537"/>
                  <a:gd name="T5" fmla="*/ 28 h 614"/>
                  <a:gd name="T6" fmla="*/ 4 w 537"/>
                  <a:gd name="T7" fmla="*/ 102 h 614"/>
                  <a:gd name="T8" fmla="*/ 1 w 537"/>
                  <a:gd name="T9" fmla="*/ 179 h 614"/>
                  <a:gd name="T10" fmla="*/ 1 w 537"/>
                  <a:gd name="T11" fmla="*/ 350 h 614"/>
                  <a:gd name="T12" fmla="*/ 4 w 537"/>
                  <a:gd name="T13" fmla="*/ 480 h 614"/>
                  <a:gd name="T14" fmla="*/ 27 w 537"/>
                  <a:gd name="T15" fmla="*/ 608 h 614"/>
                  <a:gd name="T16" fmla="*/ 64 w 537"/>
                  <a:gd name="T17" fmla="*/ 614 h 614"/>
                  <a:gd name="T18" fmla="*/ 97 w 537"/>
                  <a:gd name="T19" fmla="*/ 612 h 614"/>
                  <a:gd name="T20" fmla="*/ 179 w 537"/>
                  <a:gd name="T21" fmla="*/ 580 h 614"/>
                  <a:gd name="T22" fmla="*/ 356 w 537"/>
                  <a:gd name="T23" fmla="*/ 482 h 614"/>
                  <a:gd name="T24" fmla="*/ 389 w 537"/>
                  <a:gd name="T25" fmla="*/ 457 h 614"/>
                  <a:gd name="T26" fmla="*/ 421 w 537"/>
                  <a:gd name="T27" fmla="*/ 387 h 614"/>
                  <a:gd name="T28" fmla="*/ 519 w 537"/>
                  <a:gd name="T29" fmla="*/ 101 h 614"/>
                  <a:gd name="T30" fmla="*/ 437 w 537"/>
                  <a:gd name="T31" fmla="*/ 6 h 614"/>
                  <a:gd name="T32" fmla="*/ 281 w 537"/>
                  <a:gd name="T33" fmla="*/ 0 h 6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37" h="614">
                    <a:moveTo>
                      <a:pt x="281" y="0"/>
                    </a:moveTo>
                    <a:cubicBezTo>
                      <a:pt x="212" y="0"/>
                      <a:pt x="142" y="2"/>
                      <a:pt x="93" y="8"/>
                    </a:cubicBezTo>
                    <a:cubicBezTo>
                      <a:pt x="58" y="12"/>
                      <a:pt x="34" y="17"/>
                      <a:pt x="17" y="28"/>
                    </a:cubicBezTo>
                    <a:cubicBezTo>
                      <a:pt x="10" y="45"/>
                      <a:pt x="6" y="69"/>
                      <a:pt x="4" y="102"/>
                    </a:cubicBezTo>
                    <a:cubicBezTo>
                      <a:pt x="2" y="124"/>
                      <a:pt x="2" y="151"/>
                      <a:pt x="1" y="179"/>
                    </a:cubicBezTo>
                    <a:cubicBezTo>
                      <a:pt x="0" y="232"/>
                      <a:pt x="0" y="293"/>
                      <a:pt x="1" y="350"/>
                    </a:cubicBezTo>
                    <a:cubicBezTo>
                      <a:pt x="2" y="399"/>
                      <a:pt x="3" y="445"/>
                      <a:pt x="4" y="480"/>
                    </a:cubicBezTo>
                    <a:cubicBezTo>
                      <a:pt x="7" y="580"/>
                      <a:pt x="10" y="599"/>
                      <a:pt x="27" y="608"/>
                    </a:cubicBezTo>
                    <a:cubicBezTo>
                      <a:pt x="37" y="612"/>
                      <a:pt x="50" y="614"/>
                      <a:pt x="64" y="614"/>
                    </a:cubicBezTo>
                    <a:cubicBezTo>
                      <a:pt x="76" y="614"/>
                      <a:pt x="87" y="613"/>
                      <a:pt x="97" y="612"/>
                    </a:cubicBezTo>
                    <a:cubicBezTo>
                      <a:pt x="119" y="609"/>
                      <a:pt x="132" y="604"/>
                      <a:pt x="179" y="580"/>
                    </a:cubicBezTo>
                    <a:cubicBezTo>
                      <a:pt x="227" y="557"/>
                      <a:pt x="308" y="514"/>
                      <a:pt x="356" y="482"/>
                    </a:cubicBezTo>
                    <a:cubicBezTo>
                      <a:pt x="369" y="473"/>
                      <a:pt x="380" y="465"/>
                      <a:pt x="389" y="457"/>
                    </a:cubicBezTo>
                    <a:cubicBezTo>
                      <a:pt x="399" y="440"/>
                      <a:pt x="409" y="418"/>
                      <a:pt x="421" y="387"/>
                    </a:cubicBezTo>
                    <a:cubicBezTo>
                      <a:pt x="452" y="310"/>
                      <a:pt x="500" y="175"/>
                      <a:pt x="519" y="101"/>
                    </a:cubicBezTo>
                    <a:cubicBezTo>
                      <a:pt x="537" y="27"/>
                      <a:pt x="524" y="15"/>
                      <a:pt x="437" y="6"/>
                    </a:cubicBezTo>
                    <a:cubicBezTo>
                      <a:pt x="396" y="2"/>
                      <a:pt x="339" y="0"/>
                      <a:pt x="28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3" name="Freeform 19">
                <a:extLst>
                  <a:ext uri="{FF2B5EF4-FFF2-40B4-BE49-F238E27FC236}">
                    <a16:creationId xmlns:a16="http://schemas.microsoft.com/office/drawing/2014/main" id="{3955CA2D-140D-46EC-BFD1-99981FF3C4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239288" y="2287588"/>
                <a:ext cx="2447925" cy="1089025"/>
              </a:xfrm>
              <a:custGeom>
                <a:avLst/>
                <a:gdLst>
                  <a:gd name="T0" fmla="*/ 0 w 1028"/>
                  <a:gd name="T1" fmla="*/ 0 h 457"/>
                  <a:gd name="T2" fmla="*/ 0 w 1028"/>
                  <a:gd name="T3" fmla="*/ 0 h 457"/>
                  <a:gd name="T4" fmla="*/ 5 w 1028"/>
                  <a:gd name="T5" fmla="*/ 11 h 457"/>
                  <a:gd name="T6" fmla="*/ 167 w 1028"/>
                  <a:gd name="T7" fmla="*/ 118 h 457"/>
                  <a:gd name="T8" fmla="*/ 659 w 1028"/>
                  <a:gd name="T9" fmla="*/ 398 h 457"/>
                  <a:gd name="T10" fmla="*/ 809 w 1028"/>
                  <a:gd name="T11" fmla="*/ 457 h 457"/>
                  <a:gd name="T12" fmla="*/ 874 w 1028"/>
                  <a:gd name="T13" fmla="*/ 427 h 457"/>
                  <a:gd name="T14" fmla="*/ 944 w 1028"/>
                  <a:gd name="T15" fmla="*/ 354 h 457"/>
                  <a:gd name="T16" fmla="*/ 1002 w 1028"/>
                  <a:gd name="T17" fmla="*/ 264 h 457"/>
                  <a:gd name="T18" fmla="*/ 840 w 1028"/>
                  <a:gd name="T19" fmla="*/ 157 h 457"/>
                  <a:gd name="T20" fmla="*/ 199 w 1028"/>
                  <a:gd name="T21" fmla="*/ 31 h 457"/>
                  <a:gd name="T22" fmla="*/ 0 w 1028"/>
                  <a:gd name="T23" fmla="*/ 0 h 4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028" h="457">
                    <a:moveTo>
                      <a:pt x="0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1" y="4"/>
                      <a:pt x="2" y="7"/>
                      <a:pt x="5" y="11"/>
                    </a:cubicBezTo>
                    <a:cubicBezTo>
                      <a:pt x="16" y="27"/>
                      <a:pt x="39" y="43"/>
                      <a:pt x="167" y="118"/>
                    </a:cubicBezTo>
                    <a:cubicBezTo>
                      <a:pt x="295" y="193"/>
                      <a:pt x="528" y="329"/>
                      <a:pt x="659" y="398"/>
                    </a:cubicBezTo>
                    <a:cubicBezTo>
                      <a:pt x="734" y="438"/>
                      <a:pt x="777" y="457"/>
                      <a:pt x="809" y="457"/>
                    </a:cubicBezTo>
                    <a:cubicBezTo>
                      <a:pt x="833" y="457"/>
                      <a:pt x="852" y="446"/>
                      <a:pt x="874" y="427"/>
                    </a:cubicBezTo>
                    <a:cubicBezTo>
                      <a:pt x="896" y="408"/>
                      <a:pt x="920" y="382"/>
                      <a:pt x="944" y="354"/>
                    </a:cubicBezTo>
                    <a:cubicBezTo>
                      <a:pt x="969" y="321"/>
                      <a:pt x="990" y="289"/>
                      <a:pt x="1002" y="264"/>
                    </a:cubicBezTo>
                    <a:cubicBezTo>
                      <a:pt x="1028" y="209"/>
                      <a:pt x="1003" y="195"/>
                      <a:pt x="840" y="157"/>
                    </a:cubicBezTo>
                    <a:cubicBezTo>
                      <a:pt x="677" y="118"/>
                      <a:pt x="369" y="61"/>
                      <a:pt x="199" y="31"/>
                    </a:cubicBezTo>
                    <a:cubicBezTo>
                      <a:pt x="72" y="8"/>
                      <a:pt x="23" y="0"/>
                      <a:pt x="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4" name="Freeform 20">
                <a:extLst>
                  <a:ext uri="{FF2B5EF4-FFF2-40B4-BE49-F238E27FC236}">
                    <a16:creationId xmlns:a16="http://schemas.microsoft.com/office/drawing/2014/main" id="{F4BD5F94-5BF5-4B04-A97C-EEF6E75424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255538" y="3363913"/>
                <a:ext cx="1103313" cy="1050925"/>
              </a:xfrm>
              <a:custGeom>
                <a:avLst/>
                <a:gdLst>
                  <a:gd name="T0" fmla="*/ 0 w 463"/>
                  <a:gd name="T1" fmla="*/ 0 h 441"/>
                  <a:gd name="T2" fmla="*/ 2 w 463"/>
                  <a:gd name="T3" fmla="*/ 31 h 441"/>
                  <a:gd name="T4" fmla="*/ 59 w 463"/>
                  <a:gd name="T5" fmla="*/ 352 h 441"/>
                  <a:gd name="T6" fmla="*/ 128 w 463"/>
                  <a:gd name="T7" fmla="*/ 441 h 441"/>
                  <a:gd name="T8" fmla="*/ 159 w 463"/>
                  <a:gd name="T9" fmla="*/ 439 h 441"/>
                  <a:gd name="T10" fmla="*/ 403 w 463"/>
                  <a:gd name="T11" fmla="*/ 379 h 441"/>
                  <a:gd name="T12" fmla="*/ 463 w 463"/>
                  <a:gd name="T13" fmla="*/ 361 h 441"/>
                  <a:gd name="T14" fmla="*/ 459 w 463"/>
                  <a:gd name="T15" fmla="*/ 352 h 441"/>
                  <a:gd name="T16" fmla="*/ 358 w 463"/>
                  <a:gd name="T17" fmla="*/ 265 h 441"/>
                  <a:gd name="T18" fmla="*/ 57 w 463"/>
                  <a:gd name="T19" fmla="*/ 34 h 441"/>
                  <a:gd name="T20" fmla="*/ 0 w 463"/>
                  <a:gd name="T21" fmla="*/ 0 h 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63" h="441">
                    <a:moveTo>
                      <a:pt x="0" y="0"/>
                    </a:moveTo>
                    <a:cubicBezTo>
                      <a:pt x="0" y="9"/>
                      <a:pt x="1" y="19"/>
                      <a:pt x="2" y="31"/>
                    </a:cubicBezTo>
                    <a:cubicBezTo>
                      <a:pt x="10" y="111"/>
                      <a:pt x="38" y="267"/>
                      <a:pt x="59" y="352"/>
                    </a:cubicBezTo>
                    <a:cubicBezTo>
                      <a:pt x="76" y="421"/>
                      <a:pt x="88" y="441"/>
                      <a:pt x="128" y="441"/>
                    </a:cubicBezTo>
                    <a:cubicBezTo>
                      <a:pt x="137" y="441"/>
                      <a:pt x="147" y="440"/>
                      <a:pt x="159" y="439"/>
                    </a:cubicBezTo>
                    <a:cubicBezTo>
                      <a:pt x="224" y="429"/>
                      <a:pt x="340" y="397"/>
                      <a:pt x="403" y="379"/>
                    </a:cubicBezTo>
                    <a:cubicBezTo>
                      <a:pt x="434" y="370"/>
                      <a:pt x="452" y="365"/>
                      <a:pt x="463" y="361"/>
                    </a:cubicBezTo>
                    <a:cubicBezTo>
                      <a:pt x="462" y="358"/>
                      <a:pt x="461" y="355"/>
                      <a:pt x="459" y="352"/>
                    </a:cubicBezTo>
                    <a:cubicBezTo>
                      <a:pt x="451" y="340"/>
                      <a:pt x="437" y="328"/>
                      <a:pt x="358" y="265"/>
                    </a:cubicBezTo>
                    <a:cubicBezTo>
                      <a:pt x="280" y="202"/>
                      <a:pt x="135" y="89"/>
                      <a:pt x="57" y="34"/>
                    </a:cubicBezTo>
                    <a:cubicBezTo>
                      <a:pt x="31" y="16"/>
                      <a:pt x="13" y="5"/>
                      <a:pt x="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5" name="Freeform 21">
                <a:extLst>
                  <a:ext uri="{FF2B5EF4-FFF2-40B4-BE49-F238E27FC236}">
                    <a16:creationId xmlns:a16="http://schemas.microsoft.com/office/drawing/2014/main" id="{02D031D9-304D-4681-879A-34A7A2BF2DA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858288" y="2597150"/>
                <a:ext cx="2182813" cy="1166813"/>
              </a:xfrm>
              <a:custGeom>
                <a:avLst/>
                <a:gdLst>
                  <a:gd name="T0" fmla="*/ 148 w 917"/>
                  <a:gd name="T1" fmla="*/ 0 h 490"/>
                  <a:gd name="T2" fmla="*/ 100 w 917"/>
                  <a:gd name="T3" fmla="*/ 23 h 490"/>
                  <a:gd name="T4" fmla="*/ 24 w 917"/>
                  <a:gd name="T5" fmla="*/ 185 h 490"/>
                  <a:gd name="T6" fmla="*/ 6 w 917"/>
                  <a:gd name="T7" fmla="*/ 296 h 490"/>
                  <a:gd name="T8" fmla="*/ 47 w 917"/>
                  <a:gd name="T9" fmla="*/ 440 h 490"/>
                  <a:gd name="T10" fmla="*/ 218 w 917"/>
                  <a:gd name="T11" fmla="*/ 488 h 490"/>
                  <a:gd name="T12" fmla="*/ 402 w 917"/>
                  <a:gd name="T13" fmla="*/ 490 h 490"/>
                  <a:gd name="T14" fmla="*/ 690 w 917"/>
                  <a:gd name="T15" fmla="*/ 488 h 490"/>
                  <a:gd name="T16" fmla="*/ 857 w 917"/>
                  <a:gd name="T17" fmla="*/ 483 h 490"/>
                  <a:gd name="T18" fmla="*/ 884 w 917"/>
                  <a:gd name="T19" fmla="*/ 469 h 490"/>
                  <a:gd name="T20" fmla="*/ 906 w 917"/>
                  <a:gd name="T21" fmla="*/ 449 h 490"/>
                  <a:gd name="T22" fmla="*/ 915 w 917"/>
                  <a:gd name="T23" fmla="*/ 441 h 490"/>
                  <a:gd name="T24" fmla="*/ 917 w 917"/>
                  <a:gd name="T25" fmla="*/ 436 h 490"/>
                  <a:gd name="T26" fmla="*/ 769 w 917"/>
                  <a:gd name="T27" fmla="*/ 329 h 490"/>
                  <a:gd name="T28" fmla="*/ 288 w 917"/>
                  <a:gd name="T29" fmla="*/ 55 h 490"/>
                  <a:gd name="T30" fmla="*/ 148 w 917"/>
                  <a:gd name="T31" fmla="*/ 0 h 4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917" h="490">
                    <a:moveTo>
                      <a:pt x="148" y="0"/>
                    </a:moveTo>
                    <a:cubicBezTo>
                      <a:pt x="129" y="0"/>
                      <a:pt x="115" y="8"/>
                      <a:pt x="100" y="23"/>
                    </a:cubicBezTo>
                    <a:cubicBezTo>
                      <a:pt x="69" y="70"/>
                      <a:pt x="40" y="140"/>
                      <a:pt x="24" y="185"/>
                    </a:cubicBezTo>
                    <a:cubicBezTo>
                      <a:pt x="5" y="240"/>
                      <a:pt x="0" y="256"/>
                      <a:pt x="6" y="296"/>
                    </a:cubicBezTo>
                    <a:cubicBezTo>
                      <a:pt x="11" y="337"/>
                      <a:pt x="26" y="403"/>
                      <a:pt x="47" y="440"/>
                    </a:cubicBezTo>
                    <a:cubicBezTo>
                      <a:pt x="68" y="477"/>
                      <a:pt x="94" y="485"/>
                      <a:pt x="218" y="488"/>
                    </a:cubicBezTo>
                    <a:cubicBezTo>
                      <a:pt x="268" y="489"/>
                      <a:pt x="333" y="490"/>
                      <a:pt x="402" y="490"/>
                    </a:cubicBezTo>
                    <a:cubicBezTo>
                      <a:pt x="505" y="490"/>
                      <a:pt x="615" y="489"/>
                      <a:pt x="690" y="488"/>
                    </a:cubicBezTo>
                    <a:cubicBezTo>
                      <a:pt x="815" y="487"/>
                      <a:pt x="841" y="486"/>
                      <a:pt x="857" y="483"/>
                    </a:cubicBezTo>
                    <a:cubicBezTo>
                      <a:pt x="873" y="480"/>
                      <a:pt x="879" y="474"/>
                      <a:pt x="884" y="469"/>
                    </a:cubicBezTo>
                    <a:cubicBezTo>
                      <a:pt x="889" y="464"/>
                      <a:pt x="892" y="460"/>
                      <a:pt x="906" y="449"/>
                    </a:cubicBezTo>
                    <a:cubicBezTo>
                      <a:pt x="908" y="447"/>
                      <a:pt x="912" y="444"/>
                      <a:pt x="915" y="441"/>
                    </a:cubicBezTo>
                    <a:cubicBezTo>
                      <a:pt x="915" y="439"/>
                      <a:pt x="917" y="437"/>
                      <a:pt x="917" y="436"/>
                    </a:cubicBezTo>
                    <a:cubicBezTo>
                      <a:pt x="917" y="419"/>
                      <a:pt x="894" y="403"/>
                      <a:pt x="769" y="329"/>
                    </a:cubicBezTo>
                    <a:cubicBezTo>
                      <a:pt x="644" y="255"/>
                      <a:pt x="417" y="123"/>
                      <a:pt x="288" y="55"/>
                    </a:cubicBezTo>
                    <a:cubicBezTo>
                      <a:pt x="216" y="17"/>
                      <a:pt x="176" y="0"/>
                      <a:pt x="14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6" name="Freeform 22">
                <a:extLst>
                  <a:ext uri="{FF2B5EF4-FFF2-40B4-BE49-F238E27FC236}">
                    <a16:creationId xmlns:a16="http://schemas.microsoft.com/office/drawing/2014/main" id="{764BB53D-2FB1-40AC-8135-7A3E8883299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817388" y="-212725"/>
                <a:ext cx="1536700" cy="3290888"/>
              </a:xfrm>
              <a:custGeom>
                <a:avLst/>
                <a:gdLst>
                  <a:gd name="T0" fmla="*/ 564 w 645"/>
                  <a:gd name="T1" fmla="*/ 0 h 1382"/>
                  <a:gd name="T2" fmla="*/ 536 w 645"/>
                  <a:gd name="T3" fmla="*/ 5 h 1382"/>
                  <a:gd name="T4" fmla="*/ 454 w 645"/>
                  <a:gd name="T5" fmla="*/ 43 h 1382"/>
                  <a:gd name="T6" fmla="*/ 481 w 645"/>
                  <a:gd name="T7" fmla="*/ 243 h 1382"/>
                  <a:gd name="T8" fmla="*/ 621 w 645"/>
                  <a:gd name="T9" fmla="*/ 856 h 1382"/>
                  <a:gd name="T10" fmla="*/ 640 w 645"/>
                  <a:gd name="T11" fmla="*/ 926 h 1382"/>
                  <a:gd name="T12" fmla="*/ 631 w 645"/>
                  <a:gd name="T13" fmla="*/ 927 h 1382"/>
                  <a:gd name="T14" fmla="*/ 606 w 645"/>
                  <a:gd name="T15" fmla="*/ 928 h 1382"/>
                  <a:gd name="T16" fmla="*/ 614 w 645"/>
                  <a:gd name="T17" fmla="*/ 959 h 1382"/>
                  <a:gd name="T18" fmla="*/ 605 w 645"/>
                  <a:gd name="T19" fmla="*/ 960 h 1382"/>
                  <a:gd name="T20" fmla="*/ 493 w 645"/>
                  <a:gd name="T21" fmla="*/ 965 h 1382"/>
                  <a:gd name="T22" fmla="*/ 181 w 645"/>
                  <a:gd name="T23" fmla="*/ 986 h 1382"/>
                  <a:gd name="T24" fmla="*/ 84 w 645"/>
                  <a:gd name="T25" fmla="*/ 1012 h 1382"/>
                  <a:gd name="T26" fmla="*/ 30 w 645"/>
                  <a:gd name="T27" fmla="*/ 1155 h 1382"/>
                  <a:gd name="T28" fmla="*/ 11 w 645"/>
                  <a:gd name="T29" fmla="*/ 1211 h 1382"/>
                  <a:gd name="T30" fmla="*/ 8 w 645"/>
                  <a:gd name="T31" fmla="*/ 1233 h 1382"/>
                  <a:gd name="T32" fmla="*/ 138 w 645"/>
                  <a:gd name="T33" fmla="*/ 1274 h 1382"/>
                  <a:gd name="T34" fmla="*/ 530 w 645"/>
                  <a:gd name="T35" fmla="*/ 1373 h 1382"/>
                  <a:gd name="T36" fmla="*/ 601 w 645"/>
                  <a:gd name="T37" fmla="*/ 1382 h 1382"/>
                  <a:gd name="T38" fmla="*/ 629 w 645"/>
                  <a:gd name="T39" fmla="*/ 1378 h 1382"/>
                  <a:gd name="T40" fmla="*/ 635 w 645"/>
                  <a:gd name="T41" fmla="*/ 1344 h 1382"/>
                  <a:gd name="T42" fmla="*/ 635 w 645"/>
                  <a:gd name="T43" fmla="*/ 1060 h 1382"/>
                  <a:gd name="T44" fmla="*/ 632 w 645"/>
                  <a:gd name="T45" fmla="*/ 1001 h 1382"/>
                  <a:gd name="T46" fmla="*/ 642 w 645"/>
                  <a:gd name="T47" fmla="*/ 891 h 1382"/>
                  <a:gd name="T48" fmla="*/ 642 w 645"/>
                  <a:gd name="T49" fmla="*/ 285 h 1382"/>
                  <a:gd name="T50" fmla="*/ 628 w 645"/>
                  <a:gd name="T51" fmla="*/ 64 h 1382"/>
                  <a:gd name="T52" fmla="*/ 583 w 645"/>
                  <a:gd name="T53" fmla="*/ 8 h 1382"/>
                  <a:gd name="T54" fmla="*/ 564 w 645"/>
                  <a:gd name="T55" fmla="*/ 0 h 13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645" h="1382">
                    <a:moveTo>
                      <a:pt x="564" y="0"/>
                    </a:moveTo>
                    <a:cubicBezTo>
                      <a:pt x="557" y="0"/>
                      <a:pt x="549" y="2"/>
                      <a:pt x="536" y="5"/>
                    </a:cubicBezTo>
                    <a:cubicBezTo>
                      <a:pt x="514" y="12"/>
                      <a:pt x="478" y="25"/>
                      <a:pt x="454" y="43"/>
                    </a:cubicBezTo>
                    <a:cubicBezTo>
                      <a:pt x="446" y="70"/>
                      <a:pt x="454" y="118"/>
                      <a:pt x="481" y="243"/>
                    </a:cubicBezTo>
                    <a:cubicBezTo>
                      <a:pt x="516" y="408"/>
                      <a:pt x="584" y="706"/>
                      <a:pt x="621" y="856"/>
                    </a:cubicBezTo>
                    <a:cubicBezTo>
                      <a:pt x="629" y="885"/>
                      <a:pt x="635" y="909"/>
                      <a:pt x="640" y="926"/>
                    </a:cubicBezTo>
                    <a:cubicBezTo>
                      <a:pt x="637" y="926"/>
                      <a:pt x="634" y="927"/>
                      <a:pt x="631" y="927"/>
                    </a:cubicBezTo>
                    <a:cubicBezTo>
                      <a:pt x="626" y="927"/>
                      <a:pt x="619" y="928"/>
                      <a:pt x="606" y="928"/>
                    </a:cubicBezTo>
                    <a:cubicBezTo>
                      <a:pt x="609" y="940"/>
                      <a:pt x="612" y="950"/>
                      <a:pt x="614" y="959"/>
                    </a:cubicBezTo>
                    <a:cubicBezTo>
                      <a:pt x="611" y="959"/>
                      <a:pt x="608" y="959"/>
                      <a:pt x="605" y="960"/>
                    </a:cubicBezTo>
                    <a:cubicBezTo>
                      <a:pt x="593" y="960"/>
                      <a:pt x="576" y="961"/>
                      <a:pt x="493" y="965"/>
                    </a:cubicBezTo>
                    <a:cubicBezTo>
                      <a:pt x="411" y="969"/>
                      <a:pt x="264" y="978"/>
                      <a:pt x="181" y="986"/>
                    </a:cubicBezTo>
                    <a:cubicBezTo>
                      <a:pt x="127" y="992"/>
                      <a:pt x="101" y="998"/>
                      <a:pt x="84" y="1012"/>
                    </a:cubicBezTo>
                    <a:cubicBezTo>
                      <a:pt x="61" y="1050"/>
                      <a:pt x="41" y="1117"/>
                      <a:pt x="30" y="1155"/>
                    </a:cubicBezTo>
                    <a:cubicBezTo>
                      <a:pt x="19" y="1193"/>
                      <a:pt x="15" y="1202"/>
                      <a:pt x="11" y="1211"/>
                    </a:cubicBezTo>
                    <a:cubicBezTo>
                      <a:pt x="6" y="1219"/>
                      <a:pt x="0" y="1226"/>
                      <a:pt x="8" y="1233"/>
                    </a:cubicBezTo>
                    <a:cubicBezTo>
                      <a:pt x="15" y="1239"/>
                      <a:pt x="35" y="1245"/>
                      <a:pt x="138" y="1274"/>
                    </a:cubicBezTo>
                    <a:cubicBezTo>
                      <a:pt x="241" y="1302"/>
                      <a:pt x="427" y="1352"/>
                      <a:pt x="530" y="1373"/>
                    </a:cubicBezTo>
                    <a:cubicBezTo>
                      <a:pt x="560" y="1379"/>
                      <a:pt x="583" y="1382"/>
                      <a:pt x="601" y="1382"/>
                    </a:cubicBezTo>
                    <a:cubicBezTo>
                      <a:pt x="612" y="1382"/>
                      <a:pt x="621" y="1381"/>
                      <a:pt x="629" y="1378"/>
                    </a:cubicBezTo>
                    <a:cubicBezTo>
                      <a:pt x="631" y="1369"/>
                      <a:pt x="633" y="1358"/>
                      <a:pt x="635" y="1344"/>
                    </a:cubicBezTo>
                    <a:cubicBezTo>
                      <a:pt x="643" y="1272"/>
                      <a:pt x="638" y="1136"/>
                      <a:pt x="635" y="1060"/>
                    </a:cubicBezTo>
                    <a:cubicBezTo>
                      <a:pt x="634" y="1034"/>
                      <a:pt x="633" y="1015"/>
                      <a:pt x="632" y="1001"/>
                    </a:cubicBezTo>
                    <a:cubicBezTo>
                      <a:pt x="639" y="1000"/>
                      <a:pt x="641" y="963"/>
                      <a:pt x="642" y="891"/>
                    </a:cubicBezTo>
                    <a:cubicBezTo>
                      <a:pt x="645" y="743"/>
                      <a:pt x="644" y="448"/>
                      <a:pt x="642" y="285"/>
                    </a:cubicBezTo>
                    <a:cubicBezTo>
                      <a:pt x="641" y="121"/>
                      <a:pt x="639" y="90"/>
                      <a:pt x="628" y="64"/>
                    </a:cubicBezTo>
                    <a:cubicBezTo>
                      <a:pt x="617" y="38"/>
                      <a:pt x="596" y="18"/>
                      <a:pt x="583" y="8"/>
                    </a:cubicBezTo>
                    <a:cubicBezTo>
                      <a:pt x="576" y="2"/>
                      <a:pt x="571" y="0"/>
                      <a:pt x="56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7" name="Freeform 23">
                <a:extLst>
                  <a:ext uri="{FF2B5EF4-FFF2-40B4-BE49-F238E27FC236}">
                    <a16:creationId xmlns:a16="http://schemas.microsoft.com/office/drawing/2014/main" id="{48A6862C-FA71-4DA4-9B0D-EE64046EE7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79550" y="1020763"/>
                <a:ext cx="2343150" cy="1547813"/>
              </a:xfrm>
              <a:custGeom>
                <a:avLst/>
                <a:gdLst>
                  <a:gd name="T0" fmla="*/ 923 w 984"/>
                  <a:gd name="T1" fmla="*/ 0 h 650"/>
                  <a:gd name="T2" fmla="*/ 890 w 984"/>
                  <a:gd name="T3" fmla="*/ 1 h 650"/>
                  <a:gd name="T4" fmla="*/ 547 w 984"/>
                  <a:gd name="T5" fmla="*/ 46 h 650"/>
                  <a:gd name="T6" fmla="*/ 342 w 984"/>
                  <a:gd name="T7" fmla="*/ 97 h 650"/>
                  <a:gd name="T8" fmla="*/ 72 w 984"/>
                  <a:gd name="T9" fmla="*/ 205 h 650"/>
                  <a:gd name="T10" fmla="*/ 23 w 984"/>
                  <a:gd name="T11" fmla="*/ 234 h 650"/>
                  <a:gd name="T12" fmla="*/ 8 w 984"/>
                  <a:gd name="T13" fmla="*/ 304 h 650"/>
                  <a:gd name="T14" fmla="*/ 3 w 984"/>
                  <a:gd name="T15" fmla="*/ 369 h 650"/>
                  <a:gd name="T16" fmla="*/ 3 w 984"/>
                  <a:gd name="T17" fmla="*/ 545 h 650"/>
                  <a:gd name="T18" fmla="*/ 8 w 984"/>
                  <a:gd name="T19" fmla="*/ 592 h 650"/>
                  <a:gd name="T20" fmla="*/ 55 w 984"/>
                  <a:gd name="T21" fmla="*/ 650 h 650"/>
                  <a:gd name="T22" fmla="*/ 173 w 984"/>
                  <a:gd name="T23" fmla="*/ 617 h 650"/>
                  <a:gd name="T24" fmla="*/ 669 w 984"/>
                  <a:gd name="T25" fmla="*/ 405 h 650"/>
                  <a:gd name="T26" fmla="*/ 840 w 984"/>
                  <a:gd name="T27" fmla="*/ 302 h 650"/>
                  <a:gd name="T28" fmla="*/ 848 w 984"/>
                  <a:gd name="T29" fmla="*/ 291 h 650"/>
                  <a:gd name="T30" fmla="*/ 965 w 984"/>
                  <a:gd name="T31" fmla="*/ 63 h 650"/>
                  <a:gd name="T32" fmla="*/ 923 w 984"/>
                  <a:gd name="T33" fmla="*/ 0 h 6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984" h="650">
                    <a:moveTo>
                      <a:pt x="923" y="0"/>
                    </a:moveTo>
                    <a:cubicBezTo>
                      <a:pt x="914" y="0"/>
                      <a:pt x="903" y="1"/>
                      <a:pt x="890" y="1"/>
                    </a:cubicBezTo>
                    <a:cubicBezTo>
                      <a:pt x="805" y="6"/>
                      <a:pt x="643" y="29"/>
                      <a:pt x="547" y="46"/>
                    </a:cubicBezTo>
                    <a:cubicBezTo>
                      <a:pt x="450" y="62"/>
                      <a:pt x="419" y="69"/>
                      <a:pt x="342" y="97"/>
                    </a:cubicBezTo>
                    <a:cubicBezTo>
                      <a:pt x="265" y="124"/>
                      <a:pt x="141" y="171"/>
                      <a:pt x="72" y="205"/>
                    </a:cubicBezTo>
                    <a:cubicBezTo>
                      <a:pt x="51" y="215"/>
                      <a:pt x="35" y="224"/>
                      <a:pt x="23" y="234"/>
                    </a:cubicBezTo>
                    <a:cubicBezTo>
                      <a:pt x="15" y="251"/>
                      <a:pt x="11" y="273"/>
                      <a:pt x="8" y="304"/>
                    </a:cubicBezTo>
                    <a:cubicBezTo>
                      <a:pt x="6" y="323"/>
                      <a:pt x="4" y="345"/>
                      <a:pt x="3" y="369"/>
                    </a:cubicBezTo>
                    <a:cubicBezTo>
                      <a:pt x="0" y="426"/>
                      <a:pt x="0" y="492"/>
                      <a:pt x="3" y="545"/>
                    </a:cubicBezTo>
                    <a:cubicBezTo>
                      <a:pt x="4" y="562"/>
                      <a:pt x="6" y="578"/>
                      <a:pt x="8" y="592"/>
                    </a:cubicBezTo>
                    <a:cubicBezTo>
                      <a:pt x="14" y="631"/>
                      <a:pt x="24" y="650"/>
                      <a:pt x="55" y="650"/>
                    </a:cubicBezTo>
                    <a:cubicBezTo>
                      <a:pt x="79" y="650"/>
                      <a:pt x="116" y="638"/>
                      <a:pt x="173" y="617"/>
                    </a:cubicBezTo>
                    <a:cubicBezTo>
                      <a:pt x="303" y="568"/>
                      <a:pt x="537" y="466"/>
                      <a:pt x="669" y="405"/>
                    </a:cubicBezTo>
                    <a:cubicBezTo>
                      <a:pt x="766" y="360"/>
                      <a:pt x="808" y="337"/>
                      <a:pt x="840" y="302"/>
                    </a:cubicBezTo>
                    <a:cubicBezTo>
                      <a:pt x="842" y="299"/>
                      <a:pt x="845" y="295"/>
                      <a:pt x="848" y="291"/>
                    </a:cubicBezTo>
                    <a:cubicBezTo>
                      <a:pt x="890" y="227"/>
                      <a:pt x="944" y="121"/>
                      <a:pt x="965" y="63"/>
                    </a:cubicBezTo>
                    <a:cubicBezTo>
                      <a:pt x="984" y="13"/>
                      <a:pt x="978" y="0"/>
                      <a:pt x="92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8" name="Freeform 24">
                <a:extLst>
                  <a:ext uri="{FF2B5EF4-FFF2-40B4-BE49-F238E27FC236}">
                    <a16:creationId xmlns:a16="http://schemas.microsoft.com/office/drawing/2014/main" id="{BB35338F-7971-43FD-BC45-1E985799FAF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283988" y="2933700"/>
                <a:ext cx="1014413" cy="1463675"/>
              </a:xfrm>
              <a:custGeom>
                <a:avLst/>
                <a:gdLst>
                  <a:gd name="T0" fmla="*/ 195 w 426"/>
                  <a:gd name="T1" fmla="*/ 0 h 615"/>
                  <a:gd name="T2" fmla="*/ 142 w 426"/>
                  <a:gd name="T3" fmla="*/ 38 h 615"/>
                  <a:gd name="T4" fmla="*/ 81 w 426"/>
                  <a:gd name="T5" fmla="*/ 109 h 615"/>
                  <a:gd name="T6" fmla="*/ 30 w 426"/>
                  <a:gd name="T7" fmla="*/ 180 h 615"/>
                  <a:gd name="T8" fmla="*/ 82 w 426"/>
                  <a:gd name="T9" fmla="*/ 324 h 615"/>
                  <a:gd name="T10" fmla="*/ 373 w 426"/>
                  <a:gd name="T11" fmla="*/ 579 h 615"/>
                  <a:gd name="T12" fmla="*/ 426 w 426"/>
                  <a:gd name="T13" fmla="*/ 615 h 615"/>
                  <a:gd name="T14" fmla="*/ 424 w 426"/>
                  <a:gd name="T15" fmla="*/ 582 h 615"/>
                  <a:gd name="T16" fmla="*/ 363 w 426"/>
                  <a:gd name="T17" fmla="*/ 238 h 615"/>
                  <a:gd name="T18" fmla="*/ 312 w 426"/>
                  <a:gd name="T19" fmla="*/ 95 h 615"/>
                  <a:gd name="T20" fmla="*/ 219 w 426"/>
                  <a:gd name="T21" fmla="*/ 8 h 615"/>
                  <a:gd name="T22" fmla="*/ 195 w 426"/>
                  <a:gd name="T23" fmla="*/ 0 h 6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426" h="615">
                    <a:moveTo>
                      <a:pt x="195" y="0"/>
                    </a:moveTo>
                    <a:cubicBezTo>
                      <a:pt x="181" y="0"/>
                      <a:pt x="167" y="11"/>
                      <a:pt x="142" y="38"/>
                    </a:cubicBezTo>
                    <a:cubicBezTo>
                      <a:pt x="125" y="56"/>
                      <a:pt x="103" y="82"/>
                      <a:pt x="81" y="109"/>
                    </a:cubicBezTo>
                    <a:cubicBezTo>
                      <a:pt x="61" y="135"/>
                      <a:pt x="42" y="160"/>
                      <a:pt x="30" y="180"/>
                    </a:cubicBezTo>
                    <a:cubicBezTo>
                      <a:pt x="0" y="231"/>
                      <a:pt x="7" y="252"/>
                      <a:pt x="82" y="324"/>
                    </a:cubicBezTo>
                    <a:cubicBezTo>
                      <a:pt x="156" y="396"/>
                      <a:pt x="297" y="519"/>
                      <a:pt x="373" y="579"/>
                    </a:cubicBezTo>
                    <a:cubicBezTo>
                      <a:pt x="397" y="598"/>
                      <a:pt x="414" y="609"/>
                      <a:pt x="426" y="615"/>
                    </a:cubicBezTo>
                    <a:cubicBezTo>
                      <a:pt x="426" y="606"/>
                      <a:pt x="425" y="595"/>
                      <a:pt x="424" y="582"/>
                    </a:cubicBezTo>
                    <a:cubicBezTo>
                      <a:pt x="414" y="497"/>
                      <a:pt x="382" y="331"/>
                      <a:pt x="363" y="238"/>
                    </a:cubicBezTo>
                    <a:cubicBezTo>
                      <a:pt x="344" y="145"/>
                      <a:pt x="337" y="127"/>
                      <a:pt x="312" y="95"/>
                    </a:cubicBezTo>
                    <a:cubicBezTo>
                      <a:pt x="287" y="62"/>
                      <a:pt x="245" y="24"/>
                      <a:pt x="219" y="8"/>
                    </a:cubicBezTo>
                    <a:cubicBezTo>
                      <a:pt x="209" y="3"/>
                      <a:pt x="202" y="0"/>
                      <a:pt x="19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9" name="Freeform 25">
                <a:extLst>
                  <a:ext uri="{FF2B5EF4-FFF2-40B4-BE49-F238E27FC236}">
                    <a16:creationId xmlns:a16="http://schemas.microsoft.com/office/drawing/2014/main" id="{541D5866-7032-45E4-AB4E-94192A92AA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570825" y="1466850"/>
                <a:ext cx="1549400" cy="1690688"/>
              </a:xfrm>
              <a:custGeom>
                <a:avLst/>
                <a:gdLst>
                  <a:gd name="T0" fmla="*/ 320 w 651"/>
                  <a:gd name="T1" fmla="*/ 0 h 710"/>
                  <a:gd name="T2" fmla="*/ 269 w 651"/>
                  <a:gd name="T3" fmla="*/ 6 h 710"/>
                  <a:gd name="T4" fmla="*/ 53 w 651"/>
                  <a:gd name="T5" fmla="*/ 66 h 710"/>
                  <a:gd name="T6" fmla="*/ 22 w 651"/>
                  <a:gd name="T7" fmla="*/ 82 h 710"/>
                  <a:gd name="T8" fmla="*/ 7 w 651"/>
                  <a:gd name="T9" fmla="*/ 184 h 710"/>
                  <a:gd name="T10" fmla="*/ 7 w 651"/>
                  <a:gd name="T11" fmla="*/ 576 h 710"/>
                  <a:gd name="T12" fmla="*/ 104 w 651"/>
                  <a:gd name="T13" fmla="*/ 705 h 710"/>
                  <a:gd name="T14" fmla="*/ 212 w 651"/>
                  <a:gd name="T15" fmla="*/ 710 h 710"/>
                  <a:gd name="T16" fmla="*/ 398 w 651"/>
                  <a:gd name="T17" fmla="*/ 702 h 710"/>
                  <a:gd name="T18" fmla="*/ 502 w 651"/>
                  <a:gd name="T19" fmla="*/ 671 h 710"/>
                  <a:gd name="T20" fmla="*/ 504 w 651"/>
                  <a:gd name="T21" fmla="*/ 668 h 710"/>
                  <a:gd name="T22" fmla="*/ 606 w 651"/>
                  <a:gd name="T23" fmla="*/ 470 h 710"/>
                  <a:gd name="T24" fmla="*/ 642 w 651"/>
                  <a:gd name="T25" fmla="*/ 386 h 710"/>
                  <a:gd name="T26" fmla="*/ 648 w 651"/>
                  <a:gd name="T27" fmla="*/ 332 h 710"/>
                  <a:gd name="T28" fmla="*/ 649 w 651"/>
                  <a:gd name="T29" fmla="*/ 291 h 710"/>
                  <a:gd name="T30" fmla="*/ 646 w 651"/>
                  <a:gd name="T31" fmla="*/ 220 h 710"/>
                  <a:gd name="T32" fmla="*/ 584 w 651"/>
                  <a:gd name="T33" fmla="*/ 155 h 710"/>
                  <a:gd name="T34" fmla="*/ 402 w 651"/>
                  <a:gd name="T35" fmla="*/ 29 h 710"/>
                  <a:gd name="T36" fmla="*/ 320 w 651"/>
                  <a:gd name="T37" fmla="*/ 0 h 7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51" h="710">
                    <a:moveTo>
                      <a:pt x="320" y="0"/>
                    </a:moveTo>
                    <a:cubicBezTo>
                      <a:pt x="306" y="0"/>
                      <a:pt x="290" y="3"/>
                      <a:pt x="269" y="6"/>
                    </a:cubicBezTo>
                    <a:cubicBezTo>
                      <a:pt x="208" y="17"/>
                      <a:pt x="108" y="42"/>
                      <a:pt x="53" y="66"/>
                    </a:cubicBezTo>
                    <a:cubicBezTo>
                      <a:pt x="40" y="71"/>
                      <a:pt x="31" y="76"/>
                      <a:pt x="22" y="82"/>
                    </a:cubicBezTo>
                    <a:cubicBezTo>
                      <a:pt x="13" y="104"/>
                      <a:pt x="9" y="134"/>
                      <a:pt x="7" y="184"/>
                    </a:cubicBezTo>
                    <a:cubicBezTo>
                      <a:pt x="1" y="288"/>
                      <a:pt x="0" y="473"/>
                      <a:pt x="7" y="576"/>
                    </a:cubicBezTo>
                    <a:cubicBezTo>
                      <a:pt x="13" y="678"/>
                      <a:pt x="28" y="698"/>
                      <a:pt x="104" y="705"/>
                    </a:cubicBezTo>
                    <a:cubicBezTo>
                      <a:pt x="134" y="708"/>
                      <a:pt x="172" y="710"/>
                      <a:pt x="212" y="710"/>
                    </a:cubicBezTo>
                    <a:cubicBezTo>
                      <a:pt x="278" y="710"/>
                      <a:pt x="349" y="706"/>
                      <a:pt x="398" y="702"/>
                    </a:cubicBezTo>
                    <a:cubicBezTo>
                      <a:pt x="454" y="698"/>
                      <a:pt x="480" y="691"/>
                      <a:pt x="502" y="671"/>
                    </a:cubicBezTo>
                    <a:cubicBezTo>
                      <a:pt x="503" y="670"/>
                      <a:pt x="503" y="669"/>
                      <a:pt x="504" y="668"/>
                    </a:cubicBezTo>
                    <a:cubicBezTo>
                      <a:pt x="536" y="617"/>
                      <a:pt x="580" y="524"/>
                      <a:pt x="606" y="470"/>
                    </a:cubicBezTo>
                    <a:cubicBezTo>
                      <a:pt x="631" y="417"/>
                      <a:pt x="637" y="404"/>
                      <a:pt x="642" y="386"/>
                    </a:cubicBezTo>
                    <a:cubicBezTo>
                      <a:pt x="646" y="369"/>
                      <a:pt x="648" y="347"/>
                      <a:pt x="648" y="332"/>
                    </a:cubicBezTo>
                    <a:cubicBezTo>
                      <a:pt x="649" y="318"/>
                      <a:pt x="649" y="310"/>
                      <a:pt x="649" y="291"/>
                    </a:cubicBezTo>
                    <a:cubicBezTo>
                      <a:pt x="650" y="272"/>
                      <a:pt x="651" y="241"/>
                      <a:pt x="646" y="220"/>
                    </a:cubicBezTo>
                    <a:cubicBezTo>
                      <a:pt x="641" y="200"/>
                      <a:pt x="631" y="190"/>
                      <a:pt x="584" y="155"/>
                    </a:cubicBezTo>
                    <a:cubicBezTo>
                      <a:pt x="537" y="119"/>
                      <a:pt x="454" y="60"/>
                      <a:pt x="402" y="29"/>
                    </a:cubicBezTo>
                    <a:cubicBezTo>
                      <a:pt x="367" y="8"/>
                      <a:pt x="347" y="0"/>
                      <a:pt x="32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0" name="Freeform 26">
                <a:extLst>
                  <a:ext uri="{FF2B5EF4-FFF2-40B4-BE49-F238E27FC236}">
                    <a16:creationId xmlns:a16="http://schemas.microsoft.com/office/drawing/2014/main" id="{7FEED7AF-A79A-463E-AD0D-BA8EAF94CF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732625" y="-142875"/>
                <a:ext cx="1528763" cy="1668463"/>
              </a:xfrm>
              <a:custGeom>
                <a:avLst/>
                <a:gdLst>
                  <a:gd name="T0" fmla="*/ 50 w 642"/>
                  <a:gd name="T1" fmla="*/ 0 h 701"/>
                  <a:gd name="T2" fmla="*/ 32 w 642"/>
                  <a:gd name="T3" fmla="*/ 5 h 701"/>
                  <a:gd name="T4" fmla="*/ 7 w 642"/>
                  <a:gd name="T5" fmla="*/ 67 h 701"/>
                  <a:gd name="T6" fmla="*/ 43 w 642"/>
                  <a:gd name="T7" fmla="*/ 216 h 701"/>
                  <a:gd name="T8" fmla="*/ 195 w 642"/>
                  <a:gd name="T9" fmla="*/ 578 h 701"/>
                  <a:gd name="T10" fmla="*/ 264 w 642"/>
                  <a:gd name="T11" fmla="*/ 698 h 701"/>
                  <a:gd name="T12" fmla="*/ 280 w 642"/>
                  <a:gd name="T13" fmla="*/ 701 h 701"/>
                  <a:gd name="T14" fmla="*/ 316 w 642"/>
                  <a:gd name="T15" fmla="*/ 695 h 701"/>
                  <a:gd name="T16" fmla="*/ 405 w 642"/>
                  <a:gd name="T17" fmla="*/ 674 h 701"/>
                  <a:gd name="T18" fmla="*/ 618 w 642"/>
                  <a:gd name="T19" fmla="*/ 615 h 701"/>
                  <a:gd name="T20" fmla="*/ 640 w 642"/>
                  <a:gd name="T21" fmla="*/ 605 h 701"/>
                  <a:gd name="T22" fmla="*/ 629 w 642"/>
                  <a:gd name="T23" fmla="*/ 541 h 701"/>
                  <a:gd name="T24" fmla="*/ 527 w 642"/>
                  <a:gd name="T25" fmla="*/ 278 h 701"/>
                  <a:gd name="T26" fmla="*/ 402 w 642"/>
                  <a:gd name="T27" fmla="*/ 149 h 701"/>
                  <a:gd name="T28" fmla="*/ 129 w 642"/>
                  <a:gd name="T29" fmla="*/ 24 h 701"/>
                  <a:gd name="T30" fmla="*/ 50 w 642"/>
                  <a:gd name="T31" fmla="*/ 0 h 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642" h="701">
                    <a:moveTo>
                      <a:pt x="50" y="0"/>
                    </a:moveTo>
                    <a:cubicBezTo>
                      <a:pt x="42" y="0"/>
                      <a:pt x="37" y="2"/>
                      <a:pt x="32" y="5"/>
                    </a:cubicBezTo>
                    <a:cubicBezTo>
                      <a:pt x="21" y="24"/>
                      <a:pt x="11" y="47"/>
                      <a:pt x="7" y="67"/>
                    </a:cubicBezTo>
                    <a:cubicBezTo>
                      <a:pt x="0" y="97"/>
                      <a:pt x="5" y="120"/>
                      <a:pt x="43" y="216"/>
                    </a:cubicBezTo>
                    <a:cubicBezTo>
                      <a:pt x="82" y="313"/>
                      <a:pt x="154" y="484"/>
                      <a:pt x="195" y="578"/>
                    </a:cubicBezTo>
                    <a:cubicBezTo>
                      <a:pt x="237" y="673"/>
                      <a:pt x="248" y="691"/>
                      <a:pt x="264" y="698"/>
                    </a:cubicBezTo>
                    <a:cubicBezTo>
                      <a:pt x="269" y="700"/>
                      <a:pt x="274" y="701"/>
                      <a:pt x="280" y="701"/>
                    </a:cubicBezTo>
                    <a:cubicBezTo>
                      <a:pt x="292" y="701"/>
                      <a:pt x="305" y="697"/>
                      <a:pt x="316" y="695"/>
                    </a:cubicBezTo>
                    <a:cubicBezTo>
                      <a:pt x="333" y="690"/>
                      <a:pt x="347" y="688"/>
                      <a:pt x="405" y="674"/>
                    </a:cubicBezTo>
                    <a:cubicBezTo>
                      <a:pt x="463" y="660"/>
                      <a:pt x="565" y="636"/>
                      <a:pt x="618" y="615"/>
                    </a:cubicBezTo>
                    <a:cubicBezTo>
                      <a:pt x="627" y="612"/>
                      <a:pt x="634" y="609"/>
                      <a:pt x="640" y="605"/>
                    </a:cubicBezTo>
                    <a:cubicBezTo>
                      <a:pt x="642" y="590"/>
                      <a:pt x="638" y="571"/>
                      <a:pt x="629" y="541"/>
                    </a:cubicBezTo>
                    <a:cubicBezTo>
                      <a:pt x="608" y="471"/>
                      <a:pt x="560" y="349"/>
                      <a:pt x="527" y="278"/>
                    </a:cubicBezTo>
                    <a:cubicBezTo>
                      <a:pt x="494" y="207"/>
                      <a:pt x="476" y="189"/>
                      <a:pt x="402" y="149"/>
                    </a:cubicBezTo>
                    <a:cubicBezTo>
                      <a:pt x="328" y="108"/>
                      <a:pt x="201" y="52"/>
                      <a:pt x="129" y="24"/>
                    </a:cubicBezTo>
                    <a:cubicBezTo>
                      <a:pt x="88" y="8"/>
                      <a:pt x="65" y="0"/>
                      <a:pt x="5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1" name="Freeform 27">
                <a:extLst>
                  <a:ext uri="{FF2B5EF4-FFF2-40B4-BE49-F238E27FC236}">
                    <a16:creationId xmlns:a16="http://schemas.microsoft.com/office/drawing/2014/main" id="{14DC76A1-8D14-4966-B953-8538A08AB2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68438" y="2900363"/>
                <a:ext cx="2452688" cy="1562100"/>
              </a:xfrm>
              <a:custGeom>
                <a:avLst/>
                <a:gdLst>
                  <a:gd name="T0" fmla="*/ 21 w 1030"/>
                  <a:gd name="T1" fmla="*/ 0 h 656"/>
                  <a:gd name="T2" fmla="*/ 9 w 1030"/>
                  <a:gd name="T3" fmla="*/ 2 h 656"/>
                  <a:gd name="T4" fmla="*/ 8 w 1030"/>
                  <a:gd name="T5" fmla="*/ 4 h 656"/>
                  <a:gd name="T6" fmla="*/ 8 w 1030"/>
                  <a:gd name="T7" fmla="*/ 115 h 656"/>
                  <a:gd name="T8" fmla="*/ 13 w 1030"/>
                  <a:gd name="T9" fmla="*/ 133 h 656"/>
                  <a:gd name="T10" fmla="*/ 228 w 1030"/>
                  <a:gd name="T11" fmla="*/ 285 h 656"/>
                  <a:gd name="T12" fmla="*/ 873 w 1030"/>
                  <a:gd name="T13" fmla="*/ 596 h 656"/>
                  <a:gd name="T14" fmla="*/ 1030 w 1030"/>
                  <a:gd name="T15" fmla="*/ 656 h 656"/>
                  <a:gd name="T16" fmla="*/ 1029 w 1030"/>
                  <a:gd name="T17" fmla="*/ 645 h 656"/>
                  <a:gd name="T18" fmla="*/ 930 w 1030"/>
                  <a:gd name="T19" fmla="*/ 381 h 656"/>
                  <a:gd name="T20" fmla="*/ 715 w 1030"/>
                  <a:gd name="T21" fmla="*/ 229 h 656"/>
                  <a:gd name="T22" fmla="*/ 169 w 1030"/>
                  <a:gd name="T23" fmla="*/ 37 h 656"/>
                  <a:gd name="T24" fmla="*/ 21 w 1030"/>
                  <a:gd name="T25" fmla="*/ 0 h 6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030" h="656">
                    <a:moveTo>
                      <a:pt x="21" y="0"/>
                    </a:moveTo>
                    <a:cubicBezTo>
                      <a:pt x="16" y="0"/>
                      <a:pt x="12" y="1"/>
                      <a:pt x="9" y="2"/>
                    </a:cubicBezTo>
                    <a:cubicBezTo>
                      <a:pt x="8" y="2"/>
                      <a:pt x="8" y="3"/>
                      <a:pt x="8" y="4"/>
                    </a:cubicBezTo>
                    <a:cubicBezTo>
                      <a:pt x="0" y="34"/>
                      <a:pt x="0" y="79"/>
                      <a:pt x="8" y="115"/>
                    </a:cubicBezTo>
                    <a:cubicBezTo>
                      <a:pt x="9" y="121"/>
                      <a:pt x="11" y="127"/>
                      <a:pt x="13" y="133"/>
                    </a:cubicBezTo>
                    <a:cubicBezTo>
                      <a:pt x="28" y="178"/>
                      <a:pt x="58" y="199"/>
                      <a:pt x="228" y="285"/>
                    </a:cubicBezTo>
                    <a:cubicBezTo>
                      <a:pt x="397" y="371"/>
                      <a:pt x="706" y="520"/>
                      <a:pt x="873" y="596"/>
                    </a:cubicBezTo>
                    <a:cubicBezTo>
                      <a:pt x="956" y="634"/>
                      <a:pt x="1004" y="654"/>
                      <a:pt x="1030" y="656"/>
                    </a:cubicBezTo>
                    <a:cubicBezTo>
                      <a:pt x="1030" y="653"/>
                      <a:pt x="1030" y="649"/>
                      <a:pt x="1029" y="645"/>
                    </a:cubicBezTo>
                    <a:cubicBezTo>
                      <a:pt x="1018" y="583"/>
                      <a:pt x="969" y="456"/>
                      <a:pt x="930" y="381"/>
                    </a:cubicBezTo>
                    <a:cubicBezTo>
                      <a:pt x="890" y="307"/>
                      <a:pt x="860" y="287"/>
                      <a:pt x="715" y="229"/>
                    </a:cubicBezTo>
                    <a:cubicBezTo>
                      <a:pt x="570" y="172"/>
                      <a:pt x="311" y="83"/>
                      <a:pt x="169" y="37"/>
                    </a:cubicBezTo>
                    <a:cubicBezTo>
                      <a:pt x="89" y="12"/>
                      <a:pt x="46" y="0"/>
                      <a:pt x="2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" name="Freeform 28">
                <a:extLst>
                  <a:ext uri="{FF2B5EF4-FFF2-40B4-BE49-F238E27FC236}">
                    <a16:creationId xmlns:a16="http://schemas.microsoft.com/office/drawing/2014/main" id="{9CD6AB3C-F68B-418D-84FD-5033C42E1C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029238" y="1462088"/>
                <a:ext cx="1217613" cy="1752600"/>
              </a:xfrm>
              <a:custGeom>
                <a:avLst/>
                <a:gdLst>
                  <a:gd name="T0" fmla="*/ 168 w 511"/>
                  <a:gd name="T1" fmla="*/ 0 h 736"/>
                  <a:gd name="T2" fmla="*/ 153 w 511"/>
                  <a:gd name="T3" fmla="*/ 0 h 736"/>
                  <a:gd name="T4" fmla="*/ 18 w 511"/>
                  <a:gd name="T5" fmla="*/ 24 h 736"/>
                  <a:gd name="T6" fmla="*/ 9 w 511"/>
                  <a:gd name="T7" fmla="*/ 28 h 736"/>
                  <a:gd name="T8" fmla="*/ 2 w 511"/>
                  <a:gd name="T9" fmla="*/ 107 h 736"/>
                  <a:gd name="T10" fmla="*/ 10 w 511"/>
                  <a:gd name="T11" fmla="*/ 427 h 736"/>
                  <a:gd name="T12" fmla="*/ 29 w 511"/>
                  <a:gd name="T13" fmla="*/ 581 h 736"/>
                  <a:gd name="T14" fmla="*/ 76 w 511"/>
                  <a:gd name="T15" fmla="*/ 723 h 736"/>
                  <a:gd name="T16" fmla="*/ 93 w 511"/>
                  <a:gd name="T17" fmla="*/ 736 h 736"/>
                  <a:gd name="T18" fmla="*/ 166 w 511"/>
                  <a:gd name="T19" fmla="*/ 667 h 736"/>
                  <a:gd name="T20" fmla="*/ 438 w 511"/>
                  <a:gd name="T21" fmla="*/ 301 h 736"/>
                  <a:gd name="T22" fmla="*/ 465 w 511"/>
                  <a:gd name="T23" fmla="*/ 139 h 736"/>
                  <a:gd name="T24" fmla="*/ 265 w 511"/>
                  <a:gd name="T25" fmla="*/ 29 h 736"/>
                  <a:gd name="T26" fmla="*/ 168 w 511"/>
                  <a:gd name="T27" fmla="*/ 0 h 7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11" h="736">
                    <a:moveTo>
                      <a:pt x="168" y="0"/>
                    </a:moveTo>
                    <a:cubicBezTo>
                      <a:pt x="164" y="0"/>
                      <a:pt x="159" y="0"/>
                      <a:pt x="153" y="0"/>
                    </a:cubicBezTo>
                    <a:cubicBezTo>
                      <a:pt x="114" y="2"/>
                      <a:pt x="53" y="11"/>
                      <a:pt x="18" y="24"/>
                    </a:cubicBezTo>
                    <a:cubicBezTo>
                      <a:pt x="15" y="26"/>
                      <a:pt x="12" y="27"/>
                      <a:pt x="9" y="28"/>
                    </a:cubicBezTo>
                    <a:cubicBezTo>
                      <a:pt x="5" y="45"/>
                      <a:pt x="3" y="69"/>
                      <a:pt x="2" y="107"/>
                    </a:cubicBezTo>
                    <a:cubicBezTo>
                      <a:pt x="0" y="190"/>
                      <a:pt x="6" y="341"/>
                      <a:pt x="10" y="427"/>
                    </a:cubicBezTo>
                    <a:cubicBezTo>
                      <a:pt x="15" y="513"/>
                      <a:pt x="18" y="536"/>
                      <a:pt x="29" y="581"/>
                    </a:cubicBezTo>
                    <a:cubicBezTo>
                      <a:pt x="39" y="626"/>
                      <a:pt x="58" y="694"/>
                      <a:pt x="76" y="723"/>
                    </a:cubicBezTo>
                    <a:cubicBezTo>
                      <a:pt x="81" y="731"/>
                      <a:pt x="86" y="736"/>
                      <a:pt x="93" y="736"/>
                    </a:cubicBezTo>
                    <a:cubicBezTo>
                      <a:pt x="106" y="736"/>
                      <a:pt x="126" y="716"/>
                      <a:pt x="166" y="667"/>
                    </a:cubicBezTo>
                    <a:cubicBezTo>
                      <a:pt x="243" y="570"/>
                      <a:pt x="371" y="399"/>
                      <a:pt x="438" y="301"/>
                    </a:cubicBezTo>
                    <a:cubicBezTo>
                      <a:pt x="507" y="199"/>
                      <a:pt x="511" y="175"/>
                      <a:pt x="465" y="139"/>
                    </a:cubicBezTo>
                    <a:cubicBezTo>
                      <a:pt x="418" y="103"/>
                      <a:pt x="321" y="55"/>
                      <a:pt x="265" y="29"/>
                    </a:cubicBezTo>
                    <a:cubicBezTo>
                      <a:pt x="216" y="6"/>
                      <a:pt x="198" y="0"/>
                      <a:pt x="16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" name="Freeform 29">
                <a:extLst>
                  <a:ext uri="{FF2B5EF4-FFF2-40B4-BE49-F238E27FC236}">
                    <a16:creationId xmlns:a16="http://schemas.microsoft.com/office/drawing/2014/main" id="{E53E6013-2B80-4CF3-91EB-6D2C06D4F37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459200" y="2840038"/>
                <a:ext cx="1577975" cy="1533525"/>
              </a:xfrm>
              <a:custGeom>
                <a:avLst/>
                <a:gdLst>
                  <a:gd name="T0" fmla="*/ 180 w 663"/>
                  <a:gd name="T1" fmla="*/ 0 h 644"/>
                  <a:gd name="T2" fmla="*/ 116 w 663"/>
                  <a:gd name="T3" fmla="*/ 0 h 644"/>
                  <a:gd name="T4" fmla="*/ 18 w 663"/>
                  <a:gd name="T5" fmla="*/ 15 h 644"/>
                  <a:gd name="T6" fmla="*/ 14 w 663"/>
                  <a:gd name="T7" fmla="*/ 26 h 644"/>
                  <a:gd name="T8" fmla="*/ 3 w 663"/>
                  <a:gd name="T9" fmla="*/ 207 h 644"/>
                  <a:gd name="T10" fmla="*/ 31 w 663"/>
                  <a:gd name="T11" fmla="*/ 351 h 644"/>
                  <a:gd name="T12" fmla="*/ 126 w 663"/>
                  <a:gd name="T13" fmla="*/ 603 h 644"/>
                  <a:gd name="T14" fmla="*/ 169 w 663"/>
                  <a:gd name="T15" fmla="*/ 644 h 644"/>
                  <a:gd name="T16" fmla="*/ 266 w 663"/>
                  <a:gd name="T17" fmla="*/ 582 h 644"/>
                  <a:gd name="T18" fmla="*/ 592 w 663"/>
                  <a:gd name="T19" fmla="*/ 268 h 644"/>
                  <a:gd name="T20" fmla="*/ 647 w 663"/>
                  <a:gd name="T21" fmla="*/ 210 h 644"/>
                  <a:gd name="T22" fmla="*/ 662 w 663"/>
                  <a:gd name="T23" fmla="*/ 159 h 644"/>
                  <a:gd name="T24" fmla="*/ 625 w 663"/>
                  <a:gd name="T25" fmla="*/ 47 h 644"/>
                  <a:gd name="T26" fmla="*/ 489 w 663"/>
                  <a:gd name="T27" fmla="*/ 8 h 644"/>
                  <a:gd name="T28" fmla="*/ 180 w 663"/>
                  <a:gd name="T29" fmla="*/ 0 h 6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663" h="644">
                    <a:moveTo>
                      <a:pt x="180" y="0"/>
                    </a:moveTo>
                    <a:cubicBezTo>
                      <a:pt x="156" y="0"/>
                      <a:pt x="135" y="0"/>
                      <a:pt x="116" y="0"/>
                    </a:cubicBezTo>
                    <a:cubicBezTo>
                      <a:pt x="64" y="2"/>
                      <a:pt x="36" y="5"/>
                      <a:pt x="18" y="15"/>
                    </a:cubicBezTo>
                    <a:cubicBezTo>
                      <a:pt x="17" y="18"/>
                      <a:pt x="15" y="22"/>
                      <a:pt x="14" y="26"/>
                    </a:cubicBezTo>
                    <a:cubicBezTo>
                      <a:pt x="0" y="71"/>
                      <a:pt x="0" y="155"/>
                      <a:pt x="3" y="207"/>
                    </a:cubicBezTo>
                    <a:cubicBezTo>
                      <a:pt x="6" y="259"/>
                      <a:pt x="9" y="280"/>
                      <a:pt x="31" y="351"/>
                    </a:cubicBezTo>
                    <a:cubicBezTo>
                      <a:pt x="53" y="422"/>
                      <a:pt x="94" y="544"/>
                      <a:pt x="126" y="603"/>
                    </a:cubicBezTo>
                    <a:cubicBezTo>
                      <a:pt x="140" y="630"/>
                      <a:pt x="152" y="644"/>
                      <a:pt x="169" y="644"/>
                    </a:cubicBezTo>
                    <a:cubicBezTo>
                      <a:pt x="190" y="644"/>
                      <a:pt x="218" y="624"/>
                      <a:pt x="266" y="582"/>
                    </a:cubicBezTo>
                    <a:cubicBezTo>
                      <a:pt x="353" y="505"/>
                      <a:pt x="508" y="354"/>
                      <a:pt x="592" y="268"/>
                    </a:cubicBezTo>
                    <a:cubicBezTo>
                      <a:pt x="615" y="244"/>
                      <a:pt x="633" y="225"/>
                      <a:pt x="647" y="210"/>
                    </a:cubicBezTo>
                    <a:cubicBezTo>
                      <a:pt x="660" y="190"/>
                      <a:pt x="663" y="176"/>
                      <a:pt x="662" y="159"/>
                    </a:cubicBezTo>
                    <a:cubicBezTo>
                      <a:pt x="661" y="124"/>
                      <a:pt x="644" y="75"/>
                      <a:pt x="625" y="47"/>
                    </a:cubicBezTo>
                    <a:cubicBezTo>
                      <a:pt x="607" y="20"/>
                      <a:pt x="587" y="13"/>
                      <a:pt x="489" y="8"/>
                    </a:cubicBezTo>
                    <a:cubicBezTo>
                      <a:pt x="409" y="3"/>
                      <a:pt x="279" y="0"/>
                      <a:pt x="18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4" name="Freeform 30">
                <a:extLst>
                  <a:ext uri="{FF2B5EF4-FFF2-40B4-BE49-F238E27FC236}">
                    <a16:creationId xmlns:a16="http://schemas.microsoft.com/office/drawing/2014/main" id="{F7FAD404-951D-4EFB-B216-CE21BD70CF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438813" y="1911350"/>
                <a:ext cx="1238250" cy="1581150"/>
              </a:xfrm>
              <a:custGeom>
                <a:avLst/>
                <a:gdLst>
                  <a:gd name="T0" fmla="*/ 408 w 520"/>
                  <a:gd name="T1" fmla="*/ 0 h 664"/>
                  <a:gd name="T2" fmla="*/ 398 w 520"/>
                  <a:gd name="T3" fmla="*/ 3 h 664"/>
                  <a:gd name="T4" fmla="*/ 354 w 520"/>
                  <a:gd name="T5" fmla="*/ 52 h 664"/>
                  <a:gd name="T6" fmla="*/ 328 w 520"/>
                  <a:gd name="T7" fmla="*/ 85 h 664"/>
                  <a:gd name="T8" fmla="*/ 64 w 520"/>
                  <a:gd name="T9" fmla="*/ 441 h 664"/>
                  <a:gd name="T10" fmla="*/ 76 w 520"/>
                  <a:gd name="T11" fmla="*/ 582 h 664"/>
                  <a:gd name="T12" fmla="*/ 377 w 520"/>
                  <a:gd name="T13" fmla="*/ 651 h 664"/>
                  <a:gd name="T14" fmla="*/ 468 w 520"/>
                  <a:gd name="T15" fmla="*/ 664 h 664"/>
                  <a:gd name="T16" fmla="*/ 493 w 520"/>
                  <a:gd name="T17" fmla="*/ 659 h 664"/>
                  <a:gd name="T18" fmla="*/ 510 w 520"/>
                  <a:gd name="T19" fmla="*/ 647 h 664"/>
                  <a:gd name="T20" fmla="*/ 511 w 520"/>
                  <a:gd name="T21" fmla="*/ 646 h 664"/>
                  <a:gd name="T22" fmla="*/ 507 w 520"/>
                  <a:gd name="T23" fmla="*/ 508 h 664"/>
                  <a:gd name="T24" fmla="*/ 450 w 520"/>
                  <a:gd name="T25" fmla="*/ 141 h 664"/>
                  <a:gd name="T26" fmla="*/ 423 w 520"/>
                  <a:gd name="T27" fmla="*/ 15 h 664"/>
                  <a:gd name="T28" fmla="*/ 408 w 520"/>
                  <a:gd name="T29" fmla="*/ 0 h 6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520" h="664">
                    <a:moveTo>
                      <a:pt x="408" y="0"/>
                    </a:moveTo>
                    <a:cubicBezTo>
                      <a:pt x="405" y="0"/>
                      <a:pt x="402" y="1"/>
                      <a:pt x="398" y="3"/>
                    </a:cubicBezTo>
                    <a:cubicBezTo>
                      <a:pt x="391" y="8"/>
                      <a:pt x="382" y="18"/>
                      <a:pt x="354" y="52"/>
                    </a:cubicBezTo>
                    <a:cubicBezTo>
                      <a:pt x="346" y="62"/>
                      <a:pt x="338" y="73"/>
                      <a:pt x="328" y="85"/>
                    </a:cubicBezTo>
                    <a:cubicBezTo>
                      <a:pt x="256" y="177"/>
                      <a:pt x="127" y="346"/>
                      <a:pt x="64" y="441"/>
                    </a:cubicBezTo>
                    <a:cubicBezTo>
                      <a:pt x="0" y="536"/>
                      <a:pt x="2" y="557"/>
                      <a:pt x="76" y="582"/>
                    </a:cubicBezTo>
                    <a:cubicBezTo>
                      <a:pt x="150" y="607"/>
                      <a:pt x="296" y="636"/>
                      <a:pt x="377" y="651"/>
                    </a:cubicBezTo>
                    <a:cubicBezTo>
                      <a:pt x="426" y="660"/>
                      <a:pt x="451" y="664"/>
                      <a:pt x="468" y="664"/>
                    </a:cubicBezTo>
                    <a:cubicBezTo>
                      <a:pt x="479" y="664"/>
                      <a:pt x="486" y="662"/>
                      <a:pt x="493" y="659"/>
                    </a:cubicBezTo>
                    <a:cubicBezTo>
                      <a:pt x="499" y="656"/>
                      <a:pt x="505" y="652"/>
                      <a:pt x="510" y="647"/>
                    </a:cubicBezTo>
                    <a:cubicBezTo>
                      <a:pt x="511" y="646"/>
                      <a:pt x="511" y="646"/>
                      <a:pt x="511" y="646"/>
                    </a:cubicBezTo>
                    <a:cubicBezTo>
                      <a:pt x="520" y="626"/>
                      <a:pt x="520" y="605"/>
                      <a:pt x="507" y="508"/>
                    </a:cubicBezTo>
                    <a:cubicBezTo>
                      <a:pt x="493" y="411"/>
                      <a:pt x="466" y="237"/>
                      <a:pt x="450" y="141"/>
                    </a:cubicBezTo>
                    <a:cubicBezTo>
                      <a:pt x="434" y="45"/>
                      <a:pt x="429" y="30"/>
                      <a:pt x="423" y="15"/>
                    </a:cubicBezTo>
                    <a:cubicBezTo>
                      <a:pt x="418" y="5"/>
                      <a:pt x="414" y="0"/>
                      <a:pt x="40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5" name="Freeform 31">
                <a:extLst>
                  <a:ext uri="{FF2B5EF4-FFF2-40B4-BE49-F238E27FC236}">
                    <a16:creationId xmlns:a16="http://schemas.microsoft.com/office/drawing/2014/main" id="{6B8D98B0-6F8D-46DE-86AC-4948C0FE3E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29438" y="1658938"/>
                <a:ext cx="814388" cy="1619250"/>
              </a:xfrm>
              <a:custGeom>
                <a:avLst/>
                <a:gdLst>
                  <a:gd name="T0" fmla="*/ 304 w 342"/>
                  <a:gd name="T1" fmla="*/ 0 h 680"/>
                  <a:gd name="T2" fmla="*/ 270 w 342"/>
                  <a:gd name="T3" fmla="*/ 9 h 680"/>
                  <a:gd name="T4" fmla="*/ 194 w 342"/>
                  <a:gd name="T5" fmla="*/ 33 h 680"/>
                  <a:gd name="T6" fmla="*/ 20 w 342"/>
                  <a:gd name="T7" fmla="*/ 101 h 680"/>
                  <a:gd name="T8" fmla="*/ 7 w 342"/>
                  <a:gd name="T9" fmla="*/ 109 h 680"/>
                  <a:gd name="T10" fmla="*/ 6 w 342"/>
                  <a:gd name="T11" fmla="*/ 211 h 680"/>
                  <a:gd name="T12" fmla="*/ 62 w 342"/>
                  <a:gd name="T13" fmla="*/ 571 h 680"/>
                  <a:gd name="T14" fmla="*/ 137 w 342"/>
                  <a:gd name="T15" fmla="*/ 680 h 680"/>
                  <a:gd name="T16" fmla="*/ 137 w 342"/>
                  <a:gd name="T17" fmla="*/ 680 h 680"/>
                  <a:gd name="T18" fmla="*/ 308 w 342"/>
                  <a:gd name="T19" fmla="*/ 646 h 680"/>
                  <a:gd name="T20" fmla="*/ 326 w 342"/>
                  <a:gd name="T21" fmla="*/ 636 h 680"/>
                  <a:gd name="T22" fmla="*/ 339 w 342"/>
                  <a:gd name="T23" fmla="*/ 534 h 680"/>
                  <a:gd name="T24" fmla="*/ 339 w 342"/>
                  <a:gd name="T25" fmla="*/ 137 h 680"/>
                  <a:gd name="T26" fmla="*/ 322 w 342"/>
                  <a:gd name="T27" fmla="*/ 6 h 680"/>
                  <a:gd name="T28" fmla="*/ 304 w 342"/>
                  <a:gd name="T29" fmla="*/ 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42" h="680">
                    <a:moveTo>
                      <a:pt x="304" y="0"/>
                    </a:moveTo>
                    <a:cubicBezTo>
                      <a:pt x="293" y="0"/>
                      <a:pt x="280" y="5"/>
                      <a:pt x="270" y="9"/>
                    </a:cubicBezTo>
                    <a:cubicBezTo>
                      <a:pt x="253" y="15"/>
                      <a:pt x="241" y="18"/>
                      <a:pt x="194" y="33"/>
                    </a:cubicBezTo>
                    <a:cubicBezTo>
                      <a:pt x="147" y="48"/>
                      <a:pt x="64" y="76"/>
                      <a:pt x="20" y="101"/>
                    </a:cubicBezTo>
                    <a:cubicBezTo>
                      <a:pt x="15" y="104"/>
                      <a:pt x="11" y="107"/>
                      <a:pt x="7" y="109"/>
                    </a:cubicBezTo>
                    <a:cubicBezTo>
                      <a:pt x="0" y="130"/>
                      <a:pt x="1" y="160"/>
                      <a:pt x="6" y="211"/>
                    </a:cubicBezTo>
                    <a:cubicBezTo>
                      <a:pt x="17" y="307"/>
                      <a:pt x="43" y="478"/>
                      <a:pt x="62" y="571"/>
                    </a:cubicBezTo>
                    <a:cubicBezTo>
                      <a:pt x="81" y="664"/>
                      <a:pt x="92" y="680"/>
                      <a:pt x="137" y="680"/>
                    </a:cubicBezTo>
                    <a:cubicBezTo>
                      <a:pt x="137" y="680"/>
                      <a:pt x="137" y="680"/>
                      <a:pt x="137" y="680"/>
                    </a:cubicBezTo>
                    <a:cubicBezTo>
                      <a:pt x="183" y="680"/>
                      <a:pt x="263" y="664"/>
                      <a:pt x="308" y="646"/>
                    </a:cubicBezTo>
                    <a:cubicBezTo>
                      <a:pt x="315" y="643"/>
                      <a:pt x="321" y="639"/>
                      <a:pt x="326" y="636"/>
                    </a:cubicBezTo>
                    <a:cubicBezTo>
                      <a:pt x="334" y="615"/>
                      <a:pt x="337" y="585"/>
                      <a:pt x="339" y="534"/>
                    </a:cubicBezTo>
                    <a:cubicBezTo>
                      <a:pt x="342" y="430"/>
                      <a:pt x="341" y="241"/>
                      <a:pt x="339" y="137"/>
                    </a:cubicBezTo>
                    <a:cubicBezTo>
                      <a:pt x="337" y="33"/>
                      <a:pt x="334" y="16"/>
                      <a:pt x="322" y="6"/>
                    </a:cubicBezTo>
                    <a:cubicBezTo>
                      <a:pt x="317" y="2"/>
                      <a:pt x="311" y="0"/>
                      <a:pt x="30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6" name="Freeform 32">
                <a:extLst>
                  <a:ext uri="{FF2B5EF4-FFF2-40B4-BE49-F238E27FC236}">
                    <a16:creationId xmlns:a16="http://schemas.microsoft.com/office/drawing/2014/main" id="{26F53117-7335-4F1A-B129-D22AB62F92A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9681825" y="-1374775"/>
                <a:ext cx="1614488" cy="1474788"/>
              </a:xfrm>
              <a:custGeom>
                <a:avLst/>
                <a:gdLst>
                  <a:gd name="T0" fmla="*/ 408 w 678"/>
                  <a:gd name="T1" fmla="*/ 0 h 619"/>
                  <a:gd name="T2" fmla="*/ 345 w 678"/>
                  <a:gd name="T3" fmla="*/ 13 h 619"/>
                  <a:gd name="T4" fmla="*/ 53 w 678"/>
                  <a:gd name="T5" fmla="*/ 153 h 619"/>
                  <a:gd name="T6" fmla="*/ 3 w 678"/>
                  <a:gd name="T7" fmla="*/ 185 h 619"/>
                  <a:gd name="T8" fmla="*/ 4 w 678"/>
                  <a:gd name="T9" fmla="*/ 218 h 619"/>
                  <a:gd name="T10" fmla="*/ 69 w 678"/>
                  <a:gd name="T11" fmla="*/ 373 h 619"/>
                  <a:gd name="T12" fmla="*/ 184 w 678"/>
                  <a:gd name="T13" fmla="*/ 467 h 619"/>
                  <a:gd name="T14" fmla="*/ 461 w 678"/>
                  <a:gd name="T15" fmla="*/ 594 h 619"/>
                  <a:gd name="T16" fmla="*/ 547 w 678"/>
                  <a:gd name="T17" fmla="*/ 619 h 619"/>
                  <a:gd name="T18" fmla="*/ 586 w 678"/>
                  <a:gd name="T19" fmla="*/ 607 h 619"/>
                  <a:gd name="T20" fmla="*/ 662 w 678"/>
                  <a:gd name="T21" fmla="*/ 544 h 619"/>
                  <a:gd name="T22" fmla="*/ 641 w 678"/>
                  <a:gd name="T23" fmla="*/ 410 h 619"/>
                  <a:gd name="T24" fmla="*/ 492 w 678"/>
                  <a:gd name="T25" fmla="*/ 78 h 619"/>
                  <a:gd name="T26" fmla="*/ 408 w 678"/>
                  <a:gd name="T27" fmla="*/ 0 h 6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678" h="619">
                    <a:moveTo>
                      <a:pt x="408" y="0"/>
                    </a:moveTo>
                    <a:cubicBezTo>
                      <a:pt x="391" y="0"/>
                      <a:pt x="371" y="5"/>
                      <a:pt x="345" y="13"/>
                    </a:cubicBezTo>
                    <a:cubicBezTo>
                      <a:pt x="264" y="40"/>
                      <a:pt x="127" y="110"/>
                      <a:pt x="53" y="153"/>
                    </a:cubicBezTo>
                    <a:cubicBezTo>
                      <a:pt x="31" y="166"/>
                      <a:pt x="15" y="176"/>
                      <a:pt x="3" y="185"/>
                    </a:cubicBezTo>
                    <a:cubicBezTo>
                      <a:pt x="0" y="194"/>
                      <a:pt x="1" y="205"/>
                      <a:pt x="4" y="218"/>
                    </a:cubicBezTo>
                    <a:cubicBezTo>
                      <a:pt x="14" y="260"/>
                      <a:pt x="45" y="331"/>
                      <a:pt x="69" y="373"/>
                    </a:cubicBezTo>
                    <a:cubicBezTo>
                      <a:pt x="93" y="416"/>
                      <a:pt x="110" y="431"/>
                      <a:pt x="184" y="467"/>
                    </a:cubicBezTo>
                    <a:cubicBezTo>
                      <a:pt x="257" y="504"/>
                      <a:pt x="386" y="564"/>
                      <a:pt x="461" y="594"/>
                    </a:cubicBezTo>
                    <a:cubicBezTo>
                      <a:pt x="503" y="611"/>
                      <a:pt x="528" y="619"/>
                      <a:pt x="547" y="619"/>
                    </a:cubicBezTo>
                    <a:cubicBezTo>
                      <a:pt x="561" y="619"/>
                      <a:pt x="572" y="615"/>
                      <a:pt x="586" y="607"/>
                    </a:cubicBezTo>
                    <a:cubicBezTo>
                      <a:pt x="609" y="593"/>
                      <a:pt x="639" y="568"/>
                      <a:pt x="662" y="544"/>
                    </a:cubicBezTo>
                    <a:cubicBezTo>
                      <a:pt x="678" y="517"/>
                      <a:pt x="674" y="493"/>
                      <a:pt x="641" y="410"/>
                    </a:cubicBezTo>
                    <a:cubicBezTo>
                      <a:pt x="606" y="321"/>
                      <a:pt x="537" y="162"/>
                      <a:pt x="492" y="78"/>
                    </a:cubicBezTo>
                    <a:cubicBezTo>
                      <a:pt x="461" y="21"/>
                      <a:pt x="442" y="0"/>
                      <a:pt x="40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7" name="Freeform 33">
                <a:extLst>
                  <a:ext uri="{FF2B5EF4-FFF2-40B4-BE49-F238E27FC236}">
                    <a16:creationId xmlns:a16="http://schemas.microsoft.com/office/drawing/2014/main" id="{2C63183E-396E-443D-8B4D-BA5E351D8C3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643600" y="342900"/>
                <a:ext cx="1474788" cy="1458913"/>
              </a:xfrm>
              <a:custGeom>
                <a:avLst/>
                <a:gdLst>
                  <a:gd name="T0" fmla="*/ 381 w 619"/>
                  <a:gd name="T1" fmla="*/ 0 h 613"/>
                  <a:gd name="T2" fmla="*/ 317 w 619"/>
                  <a:gd name="T3" fmla="*/ 41 h 613"/>
                  <a:gd name="T4" fmla="*/ 82 w 619"/>
                  <a:gd name="T5" fmla="*/ 299 h 613"/>
                  <a:gd name="T6" fmla="*/ 2 w 619"/>
                  <a:gd name="T7" fmla="*/ 390 h 613"/>
                  <a:gd name="T8" fmla="*/ 1 w 619"/>
                  <a:gd name="T9" fmla="*/ 395 h 613"/>
                  <a:gd name="T10" fmla="*/ 61 w 619"/>
                  <a:gd name="T11" fmla="*/ 444 h 613"/>
                  <a:gd name="T12" fmla="*/ 265 w 619"/>
                  <a:gd name="T13" fmla="*/ 556 h 613"/>
                  <a:gd name="T14" fmla="*/ 344 w 619"/>
                  <a:gd name="T15" fmla="*/ 598 h 613"/>
                  <a:gd name="T16" fmla="*/ 375 w 619"/>
                  <a:gd name="T17" fmla="*/ 613 h 613"/>
                  <a:gd name="T18" fmla="*/ 379 w 619"/>
                  <a:gd name="T19" fmla="*/ 613 h 613"/>
                  <a:gd name="T20" fmla="*/ 442 w 619"/>
                  <a:gd name="T21" fmla="*/ 596 h 613"/>
                  <a:gd name="T22" fmla="*/ 611 w 619"/>
                  <a:gd name="T23" fmla="*/ 529 h 613"/>
                  <a:gd name="T24" fmla="*/ 615 w 619"/>
                  <a:gd name="T25" fmla="*/ 526 h 613"/>
                  <a:gd name="T26" fmla="*/ 592 w 619"/>
                  <a:gd name="T27" fmla="*/ 423 h 613"/>
                  <a:gd name="T28" fmla="*/ 444 w 619"/>
                  <a:gd name="T29" fmla="*/ 71 h 613"/>
                  <a:gd name="T30" fmla="*/ 381 w 619"/>
                  <a:gd name="T31" fmla="*/ 0 h 6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619" h="613">
                    <a:moveTo>
                      <a:pt x="381" y="0"/>
                    </a:moveTo>
                    <a:cubicBezTo>
                      <a:pt x="364" y="0"/>
                      <a:pt x="345" y="14"/>
                      <a:pt x="317" y="41"/>
                    </a:cubicBezTo>
                    <a:cubicBezTo>
                      <a:pt x="252" y="102"/>
                      <a:pt x="143" y="229"/>
                      <a:pt x="82" y="299"/>
                    </a:cubicBezTo>
                    <a:cubicBezTo>
                      <a:pt x="29" y="360"/>
                      <a:pt x="13" y="377"/>
                      <a:pt x="2" y="390"/>
                    </a:cubicBezTo>
                    <a:cubicBezTo>
                      <a:pt x="1" y="392"/>
                      <a:pt x="0" y="394"/>
                      <a:pt x="1" y="395"/>
                    </a:cubicBezTo>
                    <a:cubicBezTo>
                      <a:pt x="1" y="404"/>
                      <a:pt x="9" y="413"/>
                      <a:pt x="61" y="444"/>
                    </a:cubicBezTo>
                    <a:cubicBezTo>
                      <a:pt x="114" y="474"/>
                      <a:pt x="211" y="527"/>
                      <a:pt x="265" y="556"/>
                    </a:cubicBezTo>
                    <a:cubicBezTo>
                      <a:pt x="320" y="585"/>
                      <a:pt x="333" y="592"/>
                      <a:pt x="344" y="598"/>
                    </a:cubicBezTo>
                    <a:cubicBezTo>
                      <a:pt x="355" y="605"/>
                      <a:pt x="365" y="611"/>
                      <a:pt x="375" y="613"/>
                    </a:cubicBezTo>
                    <a:cubicBezTo>
                      <a:pt x="376" y="613"/>
                      <a:pt x="378" y="613"/>
                      <a:pt x="379" y="613"/>
                    </a:cubicBezTo>
                    <a:cubicBezTo>
                      <a:pt x="389" y="613"/>
                      <a:pt x="402" y="609"/>
                      <a:pt x="442" y="596"/>
                    </a:cubicBezTo>
                    <a:cubicBezTo>
                      <a:pt x="488" y="580"/>
                      <a:pt x="570" y="553"/>
                      <a:pt x="611" y="529"/>
                    </a:cubicBezTo>
                    <a:cubicBezTo>
                      <a:pt x="612" y="528"/>
                      <a:pt x="614" y="527"/>
                      <a:pt x="615" y="526"/>
                    </a:cubicBezTo>
                    <a:cubicBezTo>
                      <a:pt x="619" y="506"/>
                      <a:pt x="611" y="477"/>
                      <a:pt x="592" y="423"/>
                    </a:cubicBezTo>
                    <a:cubicBezTo>
                      <a:pt x="557" y="328"/>
                      <a:pt x="488" y="159"/>
                      <a:pt x="444" y="71"/>
                    </a:cubicBezTo>
                    <a:cubicBezTo>
                      <a:pt x="419" y="23"/>
                      <a:pt x="403" y="0"/>
                      <a:pt x="38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8" name="Freeform 34">
                <a:extLst>
                  <a:ext uri="{FF2B5EF4-FFF2-40B4-BE49-F238E27FC236}">
                    <a16:creationId xmlns:a16="http://schemas.microsoft.com/office/drawing/2014/main" id="{B0BDF209-9F1C-4B7F-B8EA-5DFC691327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503400" y="2068513"/>
                <a:ext cx="1833563" cy="1285875"/>
              </a:xfrm>
              <a:custGeom>
                <a:avLst/>
                <a:gdLst>
                  <a:gd name="T0" fmla="*/ 645 w 770"/>
                  <a:gd name="T1" fmla="*/ 0 h 540"/>
                  <a:gd name="T2" fmla="*/ 520 w 770"/>
                  <a:gd name="T3" fmla="*/ 35 h 540"/>
                  <a:gd name="T4" fmla="*/ 55 w 770"/>
                  <a:gd name="T5" fmla="*/ 234 h 540"/>
                  <a:gd name="T6" fmla="*/ 0 w 770"/>
                  <a:gd name="T7" fmla="*/ 265 h 540"/>
                  <a:gd name="T8" fmla="*/ 97 w 770"/>
                  <a:gd name="T9" fmla="*/ 327 h 540"/>
                  <a:gd name="T10" fmla="*/ 610 w 770"/>
                  <a:gd name="T11" fmla="*/ 508 h 540"/>
                  <a:gd name="T12" fmla="*/ 744 w 770"/>
                  <a:gd name="T13" fmla="*/ 540 h 540"/>
                  <a:gd name="T14" fmla="*/ 759 w 770"/>
                  <a:gd name="T15" fmla="*/ 538 h 540"/>
                  <a:gd name="T16" fmla="*/ 769 w 770"/>
                  <a:gd name="T17" fmla="*/ 363 h 540"/>
                  <a:gd name="T18" fmla="*/ 753 w 770"/>
                  <a:gd name="T19" fmla="*/ 236 h 540"/>
                  <a:gd name="T20" fmla="*/ 695 w 770"/>
                  <a:gd name="T21" fmla="*/ 36 h 540"/>
                  <a:gd name="T22" fmla="*/ 645 w 770"/>
                  <a:gd name="T23" fmla="*/ 0 h 5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70" h="540">
                    <a:moveTo>
                      <a:pt x="645" y="0"/>
                    </a:moveTo>
                    <a:cubicBezTo>
                      <a:pt x="621" y="0"/>
                      <a:pt x="583" y="12"/>
                      <a:pt x="520" y="35"/>
                    </a:cubicBezTo>
                    <a:cubicBezTo>
                      <a:pt x="394" y="82"/>
                      <a:pt x="167" y="177"/>
                      <a:pt x="55" y="234"/>
                    </a:cubicBezTo>
                    <a:cubicBezTo>
                      <a:pt x="31" y="246"/>
                      <a:pt x="13" y="256"/>
                      <a:pt x="0" y="265"/>
                    </a:cubicBezTo>
                    <a:cubicBezTo>
                      <a:pt x="1" y="283"/>
                      <a:pt x="33" y="301"/>
                      <a:pt x="97" y="327"/>
                    </a:cubicBezTo>
                    <a:cubicBezTo>
                      <a:pt x="223" y="379"/>
                      <a:pt x="472" y="465"/>
                      <a:pt x="610" y="508"/>
                    </a:cubicBezTo>
                    <a:cubicBezTo>
                      <a:pt x="678" y="529"/>
                      <a:pt x="719" y="540"/>
                      <a:pt x="744" y="540"/>
                    </a:cubicBezTo>
                    <a:cubicBezTo>
                      <a:pt x="750" y="540"/>
                      <a:pt x="754" y="539"/>
                      <a:pt x="759" y="538"/>
                    </a:cubicBezTo>
                    <a:cubicBezTo>
                      <a:pt x="770" y="495"/>
                      <a:pt x="770" y="413"/>
                      <a:pt x="769" y="363"/>
                    </a:cubicBezTo>
                    <a:cubicBezTo>
                      <a:pt x="767" y="311"/>
                      <a:pt x="765" y="294"/>
                      <a:pt x="753" y="236"/>
                    </a:cubicBezTo>
                    <a:cubicBezTo>
                      <a:pt x="741" y="178"/>
                      <a:pt x="718" y="83"/>
                      <a:pt x="695" y="36"/>
                    </a:cubicBezTo>
                    <a:cubicBezTo>
                      <a:pt x="683" y="12"/>
                      <a:pt x="671" y="0"/>
                      <a:pt x="64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9" name="Freeform 35">
                <a:extLst>
                  <a:ext uri="{FF2B5EF4-FFF2-40B4-BE49-F238E27FC236}">
                    <a16:creationId xmlns:a16="http://schemas.microsoft.com/office/drawing/2014/main" id="{A7110F08-C489-434F-B442-DC7D1025F01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8518188" y="-1150938"/>
                <a:ext cx="1209675" cy="2089150"/>
              </a:xfrm>
              <a:custGeom>
                <a:avLst/>
                <a:gdLst>
                  <a:gd name="T0" fmla="*/ 193 w 508"/>
                  <a:gd name="T1" fmla="*/ 0 h 877"/>
                  <a:gd name="T2" fmla="*/ 163 w 508"/>
                  <a:gd name="T3" fmla="*/ 13 h 877"/>
                  <a:gd name="T4" fmla="*/ 93 w 508"/>
                  <a:gd name="T5" fmla="*/ 80 h 877"/>
                  <a:gd name="T6" fmla="*/ 69 w 508"/>
                  <a:gd name="T7" fmla="*/ 122 h 877"/>
                  <a:gd name="T8" fmla="*/ 13 w 508"/>
                  <a:gd name="T9" fmla="*/ 251 h 877"/>
                  <a:gd name="T10" fmla="*/ 12 w 508"/>
                  <a:gd name="T11" fmla="*/ 420 h 877"/>
                  <a:gd name="T12" fmla="*/ 66 w 508"/>
                  <a:gd name="T13" fmla="*/ 797 h 877"/>
                  <a:gd name="T14" fmla="*/ 104 w 508"/>
                  <a:gd name="T15" fmla="*/ 877 h 877"/>
                  <a:gd name="T16" fmla="*/ 159 w 508"/>
                  <a:gd name="T17" fmla="*/ 840 h 877"/>
                  <a:gd name="T18" fmla="*/ 386 w 508"/>
                  <a:gd name="T19" fmla="*/ 590 h 877"/>
                  <a:gd name="T20" fmla="*/ 432 w 508"/>
                  <a:gd name="T21" fmla="*/ 536 h 877"/>
                  <a:gd name="T22" fmla="*/ 451 w 508"/>
                  <a:gd name="T23" fmla="*/ 507 h 877"/>
                  <a:gd name="T24" fmla="*/ 499 w 508"/>
                  <a:gd name="T25" fmla="*/ 410 h 877"/>
                  <a:gd name="T26" fmla="*/ 492 w 508"/>
                  <a:gd name="T27" fmla="*/ 324 h 877"/>
                  <a:gd name="T28" fmla="*/ 424 w 508"/>
                  <a:gd name="T29" fmla="*/ 163 h 877"/>
                  <a:gd name="T30" fmla="*/ 359 w 508"/>
                  <a:gd name="T31" fmla="*/ 85 h 877"/>
                  <a:gd name="T32" fmla="*/ 231 w 508"/>
                  <a:gd name="T33" fmla="*/ 12 h 877"/>
                  <a:gd name="T34" fmla="*/ 193 w 508"/>
                  <a:gd name="T35" fmla="*/ 0 h 8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508" h="877">
                    <a:moveTo>
                      <a:pt x="193" y="0"/>
                    </a:moveTo>
                    <a:cubicBezTo>
                      <a:pt x="183" y="0"/>
                      <a:pt x="175" y="4"/>
                      <a:pt x="163" y="13"/>
                    </a:cubicBezTo>
                    <a:cubicBezTo>
                      <a:pt x="142" y="28"/>
                      <a:pt x="113" y="57"/>
                      <a:pt x="93" y="80"/>
                    </a:cubicBezTo>
                    <a:cubicBezTo>
                      <a:pt x="86" y="91"/>
                      <a:pt x="79" y="103"/>
                      <a:pt x="69" y="122"/>
                    </a:cubicBezTo>
                    <a:cubicBezTo>
                      <a:pt x="52" y="156"/>
                      <a:pt x="26" y="211"/>
                      <a:pt x="13" y="251"/>
                    </a:cubicBezTo>
                    <a:cubicBezTo>
                      <a:pt x="0" y="291"/>
                      <a:pt x="1" y="317"/>
                      <a:pt x="12" y="420"/>
                    </a:cubicBezTo>
                    <a:cubicBezTo>
                      <a:pt x="24" y="523"/>
                      <a:pt x="47" y="703"/>
                      <a:pt x="66" y="797"/>
                    </a:cubicBezTo>
                    <a:cubicBezTo>
                      <a:pt x="77" y="852"/>
                      <a:pt x="86" y="877"/>
                      <a:pt x="104" y="877"/>
                    </a:cubicBezTo>
                    <a:cubicBezTo>
                      <a:pt x="117" y="877"/>
                      <a:pt x="134" y="864"/>
                      <a:pt x="159" y="840"/>
                    </a:cubicBezTo>
                    <a:cubicBezTo>
                      <a:pt x="219" y="782"/>
                      <a:pt x="325" y="660"/>
                      <a:pt x="386" y="590"/>
                    </a:cubicBezTo>
                    <a:cubicBezTo>
                      <a:pt x="406" y="567"/>
                      <a:pt x="420" y="550"/>
                      <a:pt x="432" y="536"/>
                    </a:cubicBezTo>
                    <a:cubicBezTo>
                      <a:pt x="439" y="526"/>
                      <a:pt x="445" y="517"/>
                      <a:pt x="451" y="507"/>
                    </a:cubicBezTo>
                    <a:cubicBezTo>
                      <a:pt x="468" y="478"/>
                      <a:pt x="489" y="438"/>
                      <a:pt x="499" y="410"/>
                    </a:cubicBezTo>
                    <a:cubicBezTo>
                      <a:pt x="508" y="383"/>
                      <a:pt x="508" y="368"/>
                      <a:pt x="492" y="324"/>
                    </a:cubicBezTo>
                    <a:cubicBezTo>
                      <a:pt x="476" y="280"/>
                      <a:pt x="445" y="206"/>
                      <a:pt x="424" y="163"/>
                    </a:cubicBezTo>
                    <a:cubicBezTo>
                      <a:pt x="404" y="120"/>
                      <a:pt x="393" y="108"/>
                      <a:pt x="359" y="85"/>
                    </a:cubicBezTo>
                    <a:cubicBezTo>
                      <a:pt x="324" y="62"/>
                      <a:pt x="266" y="29"/>
                      <a:pt x="231" y="12"/>
                    </a:cubicBezTo>
                    <a:cubicBezTo>
                      <a:pt x="214" y="4"/>
                      <a:pt x="203" y="0"/>
                      <a:pt x="19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0" name="Freeform 36">
                <a:extLst>
                  <a:ext uri="{FF2B5EF4-FFF2-40B4-BE49-F238E27FC236}">
                    <a16:creationId xmlns:a16="http://schemas.microsoft.com/office/drawing/2014/main" id="{22605C1A-C092-422E-802C-C4D531F63F5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79813" y="1120775"/>
                <a:ext cx="1630363" cy="1570038"/>
              </a:xfrm>
              <a:custGeom>
                <a:avLst/>
                <a:gdLst>
                  <a:gd name="T0" fmla="*/ 183 w 685"/>
                  <a:gd name="T1" fmla="*/ 0 h 659"/>
                  <a:gd name="T2" fmla="*/ 146 w 685"/>
                  <a:gd name="T3" fmla="*/ 13 h 659"/>
                  <a:gd name="T4" fmla="*/ 137 w 685"/>
                  <a:gd name="T5" fmla="*/ 28 h 659"/>
                  <a:gd name="T6" fmla="*/ 28 w 685"/>
                  <a:gd name="T7" fmla="*/ 239 h 659"/>
                  <a:gd name="T8" fmla="*/ 11 w 685"/>
                  <a:gd name="T9" fmla="*/ 377 h 659"/>
                  <a:gd name="T10" fmla="*/ 69 w 685"/>
                  <a:gd name="T11" fmla="*/ 579 h 659"/>
                  <a:gd name="T12" fmla="*/ 213 w 685"/>
                  <a:gd name="T13" fmla="*/ 649 h 659"/>
                  <a:gd name="T14" fmla="*/ 486 w 685"/>
                  <a:gd name="T15" fmla="*/ 659 h 659"/>
                  <a:gd name="T16" fmla="*/ 584 w 685"/>
                  <a:gd name="T17" fmla="*/ 656 h 659"/>
                  <a:gd name="T18" fmla="*/ 671 w 685"/>
                  <a:gd name="T19" fmla="*/ 639 h 659"/>
                  <a:gd name="T20" fmla="*/ 679 w 685"/>
                  <a:gd name="T21" fmla="*/ 588 h 659"/>
                  <a:gd name="T22" fmla="*/ 671 w 685"/>
                  <a:gd name="T23" fmla="*/ 278 h 659"/>
                  <a:gd name="T24" fmla="*/ 611 w 685"/>
                  <a:gd name="T25" fmla="*/ 148 h 659"/>
                  <a:gd name="T26" fmla="*/ 440 w 685"/>
                  <a:gd name="T27" fmla="*/ 68 h 659"/>
                  <a:gd name="T28" fmla="*/ 335 w 685"/>
                  <a:gd name="T29" fmla="*/ 32 h 659"/>
                  <a:gd name="T30" fmla="*/ 194 w 685"/>
                  <a:gd name="T31" fmla="*/ 1 h 659"/>
                  <a:gd name="T32" fmla="*/ 183 w 685"/>
                  <a:gd name="T33" fmla="*/ 0 h 6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685" h="659">
                    <a:moveTo>
                      <a:pt x="183" y="0"/>
                    </a:moveTo>
                    <a:cubicBezTo>
                      <a:pt x="168" y="0"/>
                      <a:pt x="157" y="4"/>
                      <a:pt x="146" y="13"/>
                    </a:cubicBezTo>
                    <a:cubicBezTo>
                      <a:pt x="143" y="18"/>
                      <a:pt x="140" y="23"/>
                      <a:pt x="137" y="28"/>
                    </a:cubicBezTo>
                    <a:cubicBezTo>
                      <a:pt x="104" y="81"/>
                      <a:pt x="53" y="180"/>
                      <a:pt x="28" y="239"/>
                    </a:cubicBezTo>
                    <a:cubicBezTo>
                      <a:pt x="2" y="299"/>
                      <a:pt x="0" y="320"/>
                      <a:pt x="11" y="377"/>
                    </a:cubicBezTo>
                    <a:cubicBezTo>
                      <a:pt x="22" y="434"/>
                      <a:pt x="46" y="527"/>
                      <a:pt x="69" y="579"/>
                    </a:cubicBezTo>
                    <a:cubicBezTo>
                      <a:pt x="92" y="631"/>
                      <a:pt x="114" y="641"/>
                      <a:pt x="213" y="649"/>
                    </a:cubicBezTo>
                    <a:cubicBezTo>
                      <a:pt x="283" y="655"/>
                      <a:pt x="393" y="659"/>
                      <a:pt x="486" y="659"/>
                    </a:cubicBezTo>
                    <a:cubicBezTo>
                      <a:pt x="523" y="659"/>
                      <a:pt x="557" y="658"/>
                      <a:pt x="584" y="656"/>
                    </a:cubicBezTo>
                    <a:cubicBezTo>
                      <a:pt x="626" y="654"/>
                      <a:pt x="653" y="650"/>
                      <a:pt x="671" y="639"/>
                    </a:cubicBezTo>
                    <a:cubicBezTo>
                      <a:pt x="675" y="626"/>
                      <a:pt x="678" y="610"/>
                      <a:pt x="679" y="588"/>
                    </a:cubicBezTo>
                    <a:cubicBezTo>
                      <a:pt x="685" y="507"/>
                      <a:pt x="679" y="361"/>
                      <a:pt x="671" y="278"/>
                    </a:cubicBezTo>
                    <a:cubicBezTo>
                      <a:pt x="664" y="194"/>
                      <a:pt x="655" y="174"/>
                      <a:pt x="611" y="148"/>
                    </a:cubicBezTo>
                    <a:cubicBezTo>
                      <a:pt x="567" y="121"/>
                      <a:pt x="488" y="88"/>
                      <a:pt x="440" y="68"/>
                    </a:cubicBezTo>
                    <a:cubicBezTo>
                      <a:pt x="392" y="49"/>
                      <a:pt x="375" y="43"/>
                      <a:pt x="335" y="32"/>
                    </a:cubicBezTo>
                    <a:cubicBezTo>
                      <a:pt x="295" y="20"/>
                      <a:pt x="232" y="4"/>
                      <a:pt x="194" y="1"/>
                    </a:cubicBezTo>
                    <a:cubicBezTo>
                      <a:pt x="190" y="0"/>
                      <a:pt x="186" y="0"/>
                      <a:pt x="18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1" name="Freeform 37">
                <a:extLst>
                  <a:ext uri="{FF2B5EF4-FFF2-40B4-BE49-F238E27FC236}">
                    <a16:creationId xmlns:a16="http://schemas.microsoft.com/office/drawing/2014/main" id="{F750CE2B-8BDD-424D-9F2F-D6A1C2ADDF3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915313" y="-1519238"/>
                <a:ext cx="1439863" cy="1192213"/>
              </a:xfrm>
              <a:custGeom>
                <a:avLst/>
                <a:gdLst>
                  <a:gd name="T0" fmla="*/ 6 w 605"/>
                  <a:gd name="T1" fmla="*/ 0 h 501"/>
                  <a:gd name="T2" fmla="*/ 0 w 605"/>
                  <a:gd name="T3" fmla="*/ 0 h 501"/>
                  <a:gd name="T4" fmla="*/ 19 w 605"/>
                  <a:gd name="T5" fmla="*/ 64 h 501"/>
                  <a:gd name="T6" fmla="*/ 177 w 605"/>
                  <a:gd name="T7" fmla="*/ 417 h 501"/>
                  <a:gd name="T8" fmla="*/ 259 w 605"/>
                  <a:gd name="T9" fmla="*/ 501 h 501"/>
                  <a:gd name="T10" fmla="*/ 315 w 605"/>
                  <a:gd name="T11" fmla="*/ 485 h 501"/>
                  <a:gd name="T12" fmla="*/ 569 w 605"/>
                  <a:gd name="T13" fmla="*/ 335 h 501"/>
                  <a:gd name="T14" fmla="*/ 603 w 605"/>
                  <a:gd name="T15" fmla="*/ 311 h 501"/>
                  <a:gd name="T16" fmla="*/ 595 w 605"/>
                  <a:gd name="T17" fmla="*/ 275 h 501"/>
                  <a:gd name="T18" fmla="*/ 498 w 605"/>
                  <a:gd name="T19" fmla="*/ 146 h 501"/>
                  <a:gd name="T20" fmla="*/ 360 w 605"/>
                  <a:gd name="T21" fmla="*/ 78 h 501"/>
                  <a:gd name="T22" fmla="*/ 45 w 605"/>
                  <a:gd name="T23" fmla="*/ 4 h 501"/>
                  <a:gd name="T24" fmla="*/ 6 w 605"/>
                  <a:gd name="T25" fmla="*/ 0 h 5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05" h="501">
                    <a:moveTo>
                      <a:pt x="6" y="0"/>
                    </a:moveTo>
                    <a:cubicBezTo>
                      <a:pt x="4" y="0"/>
                      <a:pt x="2" y="0"/>
                      <a:pt x="0" y="0"/>
                    </a:cubicBezTo>
                    <a:cubicBezTo>
                      <a:pt x="2" y="15"/>
                      <a:pt x="8" y="35"/>
                      <a:pt x="19" y="64"/>
                    </a:cubicBezTo>
                    <a:cubicBezTo>
                      <a:pt x="53" y="156"/>
                      <a:pt x="129" y="327"/>
                      <a:pt x="177" y="417"/>
                    </a:cubicBezTo>
                    <a:cubicBezTo>
                      <a:pt x="209" y="477"/>
                      <a:pt x="229" y="501"/>
                      <a:pt x="259" y="501"/>
                    </a:cubicBezTo>
                    <a:cubicBezTo>
                      <a:pt x="274" y="501"/>
                      <a:pt x="292" y="495"/>
                      <a:pt x="315" y="485"/>
                    </a:cubicBezTo>
                    <a:cubicBezTo>
                      <a:pt x="385" y="453"/>
                      <a:pt x="505" y="379"/>
                      <a:pt x="569" y="335"/>
                    </a:cubicBezTo>
                    <a:cubicBezTo>
                      <a:pt x="583" y="326"/>
                      <a:pt x="594" y="318"/>
                      <a:pt x="603" y="311"/>
                    </a:cubicBezTo>
                    <a:cubicBezTo>
                      <a:pt x="605" y="300"/>
                      <a:pt x="602" y="290"/>
                      <a:pt x="595" y="275"/>
                    </a:cubicBezTo>
                    <a:cubicBezTo>
                      <a:pt x="578" y="238"/>
                      <a:pt x="532" y="179"/>
                      <a:pt x="498" y="146"/>
                    </a:cubicBezTo>
                    <a:cubicBezTo>
                      <a:pt x="464" y="112"/>
                      <a:pt x="445" y="102"/>
                      <a:pt x="360" y="78"/>
                    </a:cubicBezTo>
                    <a:cubicBezTo>
                      <a:pt x="276" y="54"/>
                      <a:pt x="124" y="16"/>
                      <a:pt x="45" y="4"/>
                    </a:cubicBezTo>
                    <a:cubicBezTo>
                      <a:pt x="29" y="1"/>
                      <a:pt x="17" y="0"/>
                      <a:pt x="6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" name="Freeform 38">
                <a:extLst>
                  <a:ext uri="{FF2B5EF4-FFF2-40B4-BE49-F238E27FC236}">
                    <a16:creationId xmlns:a16="http://schemas.microsoft.com/office/drawing/2014/main" id="{541EDB29-9541-4E21-8507-1D6DDF67279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87625" y="-1905000"/>
                <a:ext cx="1092200" cy="1273175"/>
              </a:xfrm>
              <a:custGeom>
                <a:avLst/>
                <a:gdLst>
                  <a:gd name="T0" fmla="*/ 271 w 459"/>
                  <a:gd name="T1" fmla="*/ 0 h 535"/>
                  <a:gd name="T2" fmla="*/ 258 w 459"/>
                  <a:gd name="T3" fmla="*/ 1 h 535"/>
                  <a:gd name="T4" fmla="*/ 160 w 459"/>
                  <a:gd name="T5" fmla="*/ 31 h 535"/>
                  <a:gd name="T6" fmla="*/ 148 w 459"/>
                  <a:gd name="T7" fmla="*/ 38 h 535"/>
                  <a:gd name="T8" fmla="*/ 119 w 459"/>
                  <a:gd name="T9" fmla="*/ 106 h 535"/>
                  <a:gd name="T10" fmla="*/ 20 w 459"/>
                  <a:gd name="T11" fmla="*/ 397 h 535"/>
                  <a:gd name="T12" fmla="*/ 87 w 459"/>
                  <a:gd name="T13" fmla="*/ 505 h 535"/>
                  <a:gd name="T14" fmla="*/ 387 w 459"/>
                  <a:gd name="T15" fmla="*/ 535 h 535"/>
                  <a:gd name="T16" fmla="*/ 403 w 459"/>
                  <a:gd name="T17" fmla="*/ 535 h 535"/>
                  <a:gd name="T18" fmla="*/ 453 w 459"/>
                  <a:gd name="T19" fmla="*/ 530 h 535"/>
                  <a:gd name="T20" fmla="*/ 456 w 459"/>
                  <a:gd name="T21" fmla="*/ 502 h 535"/>
                  <a:gd name="T22" fmla="*/ 443 w 459"/>
                  <a:gd name="T23" fmla="*/ 273 h 535"/>
                  <a:gd name="T24" fmla="*/ 409 w 459"/>
                  <a:gd name="T25" fmla="*/ 156 h 535"/>
                  <a:gd name="T26" fmla="*/ 321 w 459"/>
                  <a:gd name="T27" fmla="*/ 32 h 535"/>
                  <a:gd name="T28" fmla="*/ 271 w 459"/>
                  <a:gd name="T29" fmla="*/ 0 h 5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459" h="535">
                    <a:moveTo>
                      <a:pt x="271" y="0"/>
                    </a:moveTo>
                    <a:cubicBezTo>
                      <a:pt x="267" y="0"/>
                      <a:pt x="263" y="0"/>
                      <a:pt x="258" y="1"/>
                    </a:cubicBezTo>
                    <a:cubicBezTo>
                      <a:pt x="231" y="4"/>
                      <a:pt x="186" y="16"/>
                      <a:pt x="160" y="31"/>
                    </a:cubicBezTo>
                    <a:cubicBezTo>
                      <a:pt x="156" y="33"/>
                      <a:pt x="152" y="36"/>
                      <a:pt x="148" y="38"/>
                    </a:cubicBezTo>
                    <a:cubicBezTo>
                      <a:pt x="140" y="53"/>
                      <a:pt x="132" y="74"/>
                      <a:pt x="119" y="106"/>
                    </a:cubicBezTo>
                    <a:cubicBezTo>
                      <a:pt x="90" y="182"/>
                      <a:pt x="40" y="320"/>
                      <a:pt x="20" y="397"/>
                    </a:cubicBezTo>
                    <a:cubicBezTo>
                      <a:pt x="0" y="474"/>
                      <a:pt x="10" y="490"/>
                      <a:pt x="87" y="505"/>
                    </a:cubicBezTo>
                    <a:cubicBezTo>
                      <a:pt x="164" y="519"/>
                      <a:pt x="308" y="533"/>
                      <a:pt x="387" y="535"/>
                    </a:cubicBezTo>
                    <a:cubicBezTo>
                      <a:pt x="393" y="535"/>
                      <a:pt x="398" y="535"/>
                      <a:pt x="403" y="535"/>
                    </a:cubicBezTo>
                    <a:cubicBezTo>
                      <a:pt x="425" y="535"/>
                      <a:pt x="441" y="534"/>
                      <a:pt x="453" y="530"/>
                    </a:cubicBezTo>
                    <a:cubicBezTo>
                      <a:pt x="455" y="522"/>
                      <a:pt x="456" y="513"/>
                      <a:pt x="456" y="502"/>
                    </a:cubicBezTo>
                    <a:cubicBezTo>
                      <a:pt x="459" y="443"/>
                      <a:pt x="450" y="336"/>
                      <a:pt x="443" y="273"/>
                    </a:cubicBezTo>
                    <a:cubicBezTo>
                      <a:pt x="436" y="211"/>
                      <a:pt x="431" y="193"/>
                      <a:pt x="409" y="156"/>
                    </a:cubicBezTo>
                    <a:cubicBezTo>
                      <a:pt x="386" y="119"/>
                      <a:pt x="346" y="62"/>
                      <a:pt x="321" y="32"/>
                    </a:cubicBezTo>
                    <a:cubicBezTo>
                      <a:pt x="300" y="7"/>
                      <a:pt x="290" y="0"/>
                      <a:pt x="27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" name="Freeform 39">
                <a:extLst>
                  <a:ext uri="{FF2B5EF4-FFF2-40B4-BE49-F238E27FC236}">
                    <a16:creationId xmlns:a16="http://schemas.microsoft.com/office/drawing/2014/main" id="{4FEBBCDD-355F-43A4-AEEA-A8BC86333A7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058313" y="3911600"/>
                <a:ext cx="1635125" cy="776288"/>
              </a:xfrm>
              <a:custGeom>
                <a:avLst/>
                <a:gdLst>
                  <a:gd name="T0" fmla="*/ 323 w 687"/>
                  <a:gd name="T1" fmla="*/ 0 h 326"/>
                  <a:gd name="T2" fmla="*/ 92 w 687"/>
                  <a:gd name="T3" fmla="*/ 5 h 326"/>
                  <a:gd name="T4" fmla="*/ 1 w 687"/>
                  <a:gd name="T5" fmla="*/ 19 h 326"/>
                  <a:gd name="T6" fmla="*/ 16 w 687"/>
                  <a:gd name="T7" fmla="*/ 80 h 326"/>
                  <a:gd name="T8" fmla="*/ 132 w 687"/>
                  <a:gd name="T9" fmla="*/ 326 h 326"/>
                  <a:gd name="T10" fmla="*/ 493 w 687"/>
                  <a:gd name="T11" fmla="*/ 326 h 326"/>
                  <a:gd name="T12" fmla="*/ 641 w 687"/>
                  <a:gd name="T13" fmla="*/ 107 h 326"/>
                  <a:gd name="T14" fmla="*/ 557 w 687"/>
                  <a:gd name="T15" fmla="*/ 5 h 326"/>
                  <a:gd name="T16" fmla="*/ 323 w 687"/>
                  <a:gd name="T17" fmla="*/ 0 h 3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87" h="326">
                    <a:moveTo>
                      <a:pt x="323" y="0"/>
                    </a:moveTo>
                    <a:cubicBezTo>
                      <a:pt x="238" y="0"/>
                      <a:pt x="152" y="1"/>
                      <a:pt x="92" y="5"/>
                    </a:cubicBezTo>
                    <a:cubicBezTo>
                      <a:pt x="49" y="8"/>
                      <a:pt x="20" y="12"/>
                      <a:pt x="1" y="19"/>
                    </a:cubicBezTo>
                    <a:cubicBezTo>
                      <a:pt x="0" y="34"/>
                      <a:pt x="6" y="54"/>
                      <a:pt x="16" y="80"/>
                    </a:cubicBezTo>
                    <a:cubicBezTo>
                      <a:pt x="39" y="143"/>
                      <a:pt x="89" y="244"/>
                      <a:pt x="132" y="326"/>
                    </a:cubicBezTo>
                    <a:cubicBezTo>
                      <a:pt x="493" y="326"/>
                      <a:pt x="493" y="326"/>
                      <a:pt x="493" y="326"/>
                    </a:cubicBezTo>
                    <a:cubicBezTo>
                      <a:pt x="548" y="251"/>
                      <a:pt x="609" y="163"/>
                      <a:pt x="641" y="107"/>
                    </a:cubicBezTo>
                    <a:cubicBezTo>
                      <a:pt x="687" y="27"/>
                      <a:pt x="675" y="13"/>
                      <a:pt x="557" y="5"/>
                    </a:cubicBezTo>
                    <a:cubicBezTo>
                      <a:pt x="497" y="1"/>
                      <a:pt x="410" y="0"/>
                      <a:pt x="32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" name="Freeform 40">
                <a:extLst>
                  <a:ext uri="{FF2B5EF4-FFF2-40B4-BE49-F238E27FC236}">
                    <a16:creationId xmlns:a16="http://schemas.microsoft.com/office/drawing/2014/main" id="{5B7F3772-AFC9-4FBA-9F89-7D622EB48D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674850" y="-555625"/>
                <a:ext cx="1885950" cy="1285875"/>
              </a:xfrm>
              <a:custGeom>
                <a:avLst/>
                <a:gdLst>
                  <a:gd name="T0" fmla="*/ 251 w 792"/>
                  <a:gd name="T1" fmla="*/ 0 h 540"/>
                  <a:gd name="T2" fmla="*/ 150 w 792"/>
                  <a:gd name="T3" fmla="*/ 22 h 540"/>
                  <a:gd name="T4" fmla="*/ 1 w 792"/>
                  <a:gd name="T5" fmla="*/ 102 h 540"/>
                  <a:gd name="T6" fmla="*/ 127 w 792"/>
                  <a:gd name="T7" fmla="*/ 203 h 540"/>
                  <a:gd name="T8" fmla="*/ 626 w 792"/>
                  <a:gd name="T9" fmla="*/ 485 h 540"/>
                  <a:gd name="T10" fmla="*/ 762 w 792"/>
                  <a:gd name="T11" fmla="*/ 540 h 540"/>
                  <a:gd name="T12" fmla="*/ 771 w 792"/>
                  <a:gd name="T13" fmla="*/ 539 h 540"/>
                  <a:gd name="T14" fmla="*/ 773 w 792"/>
                  <a:gd name="T15" fmla="*/ 533 h 540"/>
                  <a:gd name="T16" fmla="*/ 791 w 792"/>
                  <a:gd name="T17" fmla="*/ 294 h 540"/>
                  <a:gd name="T18" fmla="*/ 781 w 792"/>
                  <a:gd name="T19" fmla="*/ 180 h 540"/>
                  <a:gd name="T20" fmla="*/ 734 w 792"/>
                  <a:gd name="T21" fmla="*/ 78 h 540"/>
                  <a:gd name="T22" fmla="*/ 615 w 792"/>
                  <a:gd name="T23" fmla="*/ 34 h 540"/>
                  <a:gd name="T24" fmla="*/ 307 w 792"/>
                  <a:gd name="T25" fmla="*/ 2 h 540"/>
                  <a:gd name="T26" fmla="*/ 251 w 792"/>
                  <a:gd name="T27" fmla="*/ 0 h 5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92" h="540">
                    <a:moveTo>
                      <a:pt x="251" y="0"/>
                    </a:moveTo>
                    <a:cubicBezTo>
                      <a:pt x="209" y="0"/>
                      <a:pt x="187" y="6"/>
                      <a:pt x="150" y="22"/>
                    </a:cubicBezTo>
                    <a:cubicBezTo>
                      <a:pt x="105" y="41"/>
                      <a:pt x="37" y="74"/>
                      <a:pt x="1" y="102"/>
                    </a:cubicBezTo>
                    <a:cubicBezTo>
                      <a:pt x="0" y="122"/>
                      <a:pt x="34" y="147"/>
                      <a:pt x="127" y="203"/>
                    </a:cubicBezTo>
                    <a:cubicBezTo>
                      <a:pt x="255" y="280"/>
                      <a:pt x="494" y="416"/>
                      <a:pt x="626" y="485"/>
                    </a:cubicBezTo>
                    <a:cubicBezTo>
                      <a:pt x="697" y="522"/>
                      <a:pt x="737" y="540"/>
                      <a:pt x="762" y="540"/>
                    </a:cubicBezTo>
                    <a:cubicBezTo>
                      <a:pt x="765" y="540"/>
                      <a:pt x="768" y="540"/>
                      <a:pt x="771" y="539"/>
                    </a:cubicBezTo>
                    <a:cubicBezTo>
                      <a:pt x="772" y="537"/>
                      <a:pt x="772" y="535"/>
                      <a:pt x="773" y="533"/>
                    </a:cubicBezTo>
                    <a:cubicBezTo>
                      <a:pt x="787" y="476"/>
                      <a:pt x="790" y="360"/>
                      <a:pt x="791" y="294"/>
                    </a:cubicBezTo>
                    <a:cubicBezTo>
                      <a:pt x="792" y="228"/>
                      <a:pt x="791" y="211"/>
                      <a:pt x="781" y="180"/>
                    </a:cubicBezTo>
                    <a:cubicBezTo>
                      <a:pt x="772" y="149"/>
                      <a:pt x="753" y="104"/>
                      <a:pt x="734" y="78"/>
                    </a:cubicBezTo>
                    <a:cubicBezTo>
                      <a:pt x="716" y="52"/>
                      <a:pt x="697" y="45"/>
                      <a:pt x="615" y="34"/>
                    </a:cubicBezTo>
                    <a:cubicBezTo>
                      <a:pt x="534" y="22"/>
                      <a:pt x="390" y="8"/>
                      <a:pt x="307" y="2"/>
                    </a:cubicBezTo>
                    <a:cubicBezTo>
                      <a:pt x="284" y="1"/>
                      <a:pt x="267" y="0"/>
                      <a:pt x="25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" name="Freeform 41">
                <a:extLst>
                  <a:ext uri="{FF2B5EF4-FFF2-40B4-BE49-F238E27FC236}">
                    <a16:creationId xmlns:a16="http://schemas.microsoft.com/office/drawing/2014/main" id="{2D6E83C0-5133-4C91-9542-B4DBB0B2A39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158325" y="-2024063"/>
                <a:ext cx="1530350" cy="1057275"/>
              </a:xfrm>
              <a:custGeom>
                <a:avLst/>
                <a:gdLst>
                  <a:gd name="T0" fmla="*/ 111 w 643"/>
                  <a:gd name="T1" fmla="*/ 0 h 444"/>
                  <a:gd name="T2" fmla="*/ 63 w 643"/>
                  <a:gd name="T3" fmla="*/ 9 h 444"/>
                  <a:gd name="T4" fmla="*/ 60 w 643"/>
                  <a:gd name="T5" fmla="*/ 14 h 444"/>
                  <a:gd name="T6" fmla="*/ 10 w 643"/>
                  <a:gd name="T7" fmla="*/ 204 h 444"/>
                  <a:gd name="T8" fmla="*/ 23 w 643"/>
                  <a:gd name="T9" fmla="*/ 308 h 444"/>
                  <a:gd name="T10" fmla="*/ 115 w 643"/>
                  <a:gd name="T11" fmla="*/ 429 h 444"/>
                  <a:gd name="T12" fmla="*/ 147 w 643"/>
                  <a:gd name="T13" fmla="*/ 444 h 444"/>
                  <a:gd name="T14" fmla="*/ 260 w 643"/>
                  <a:gd name="T15" fmla="*/ 387 h 444"/>
                  <a:gd name="T16" fmla="*/ 605 w 643"/>
                  <a:gd name="T17" fmla="*/ 140 h 444"/>
                  <a:gd name="T18" fmla="*/ 636 w 643"/>
                  <a:gd name="T19" fmla="*/ 114 h 444"/>
                  <a:gd name="T20" fmla="*/ 566 w 643"/>
                  <a:gd name="T21" fmla="*/ 69 h 444"/>
                  <a:gd name="T22" fmla="*/ 180 w 643"/>
                  <a:gd name="T23" fmla="*/ 5 h 444"/>
                  <a:gd name="T24" fmla="*/ 111 w 643"/>
                  <a:gd name="T25" fmla="*/ 0 h 4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643" h="444">
                    <a:moveTo>
                      <a:pt x="111" y="0"/>
                    </a:moveTo>
                    <a:cubicBezTo>
                      <a:pt x="89" y="0"/>
                      <a:pt x="74" y="3"/>
                      <a:pt x="63" y="9"/>
                    </a:cubicBezTo>
                    <a:cubicBezTo>
                      <a:pt x="62" y="11"/>
                      <a:pt x="61" y="12"/>
                      <a:pt x="60" y="14"/>
                    </a:cubicBezTo>
                    <a:cubicBezTo>
                      <a:pt x="40" y="61"/>
                      <a:pt x="19" y="152"/>
                      <a:pt x="10" y="204"/>
                    </a:cubicBezTo>
                    <a:cubicBezTo>
                      <a:pt x="0" y="257"/>
                      <a:pt x="2" y="271"/>
                      <a:pt x="23" y="308"/>
                    </a:cubicBezTo>
                    <a:cubicBezTo>
                      <a:pt x="44" y="345"/>
                      <a:pt x="84" y="403"/>
                      <a:pt x="115" y="429"/>
                    </a:cubicBezTo>
                    <a:cubicBezTo>
                      <a:pt x="125" y="439"/>
                      <a:pt x="135" y="444"/>
                      <a:pt x="147" y="444"/>
                    </a:cubicBezTo>
                    <a:cubicBezTo>
                      <a:pt x="169" y="444"/>
                      <a:pt x="200" y="427"/>
                      <a:pt x="260" y="387"/>
                    </a:cubicBezTo>
                    <a:cubicBezTo>
                      <a:pt x="354" y="325"/>
                      <a:pt x="522" y="207"/>
                      <a:pt x="605" y="140"/>
                    </a:cubicBezTo>
                    <a:cubicBezTo>
                      <a:pt x="618" y="130"/>
                      <a:pt x="628" y="121"/>
                      <a:pt x="636" y="114"/>
                    </a:cubicBezTo>
                    <a:cubicBezTo>
                      <a:pt x="643" y="94"/>
                      <a:pt x="620" y="83"/>
                      <a:pt x="566" y="69"/>
                    </a:cubicBezTo>
                    <a:cubicBezTo>
                      <a:pt x="474" y="44"/>
                      <a:pt x="285" y="16"/>
                      <a:pt x="180" y="5"/>
                    </a:cubicBezTo>
                    <a:cubicBezTo>
                      <a:pt x="151" y="2"/>
                      <a:pt x="128" y="0"/>
                      <a:pt x="11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6" name="Freeform 42">
                <a:extLst>
                  <a:ext uri="{FF2B5EF4-FFF2-40B4-BE49-F238E27FC236}">
                    <a16:creationId xmlns:a16="http://schemas.microsoft.com/office/drawing/2014/main" id="{D4FAE925-EDBC-46C3-A997-0985AAA015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87488" y="-204788"/>
                <a:ext cx="2043113" cy="1181100"/>
              </a:xfrm>
              <a:custGeom>
                <a:avLst/>
                <a:gdLst>
                  <a:gd name="T0" fmla="*/ 23 w 858"/>
                  <a:gd name="T1" fmla="*/ 0 h 496"/>
                  <a:gd name="T2" fmla="*/ 0 w 858"/>
                  <a:gd name="T3" fmla="*/ 3 h 496"/>
                  <a:gd name="T4" fmla="*/ 0 w 858"/>
                  <a:gd name="T5" fmla="*/ 125 h 496"/>
                  <a:gd name="T6" fmla="*/ 90 w 858"/>
                  <a:gd name="T7" fmla="*/ 227 h 496"/>
                  <a:gd name="T8" fmla="*/ 363 w 858"/>
                  <a:gd name="T9" fmla="*/ 438 h 496"/>
                  <a:gd name="T10" fmla="*/ 518 w 858"/>
                  <a:gd name="T11" fmla="*/ 496 h 496"/>
                  <a:gd name="T12" fmla="*/ 553 w 858"/>
                  <a:gd name="T13" fmla="*/ 495 h 496"/>
                  <a:gd name="T14" fmla="*/ 849 w 858"/>
                  <a:gd name="T15" fmla="*/ 457 h 496"/>
                  <a:gd name="T16" fmla="*/ 858 w 858"/>
                  <a:gd name="T17" fmla="*/ 454 h 496"/>
                  <a:gd name="T18" fmla="*/ 756 w 858"/>
                  <a:gd name="T19" fmla="*/ 383 h 496"/>
                  <a:gd name="T20" fmla="*/ 259 w 858"/>
                  <a:gd name="T21" fmla="*/ 102 h 496"/>
                  <a:gd name="T22" fmla="*/ 70 w 858"/>
                  <a:gd name="T23" fmla="*/ 8 h 496"/>
                  <a:gd name="T24" fmla="*/ 23 w 858"/>
                  <a:gd name="T25" fmla="*/ 0 h 4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858" h="496">
                    <a:moveTo>
                      <a:pt x="23" y="0"/>
                    </a:moveTo>
                    <a:cubicBezTo>
                      <a:pt x="14" y="0"/>
                      <a:pt x="6" y="1"/>
                      <a:pt x="0" y="3"/>
                    </a:cubicBezTo>
                    <a:cubicBezTo>
                      <a:pt x="0" y="125"/>
                      <a:pt x="0" y="125"/>
                      <a:pt x="0" y="125"/>
                    </a:cubicBezTo>
                    <a:cubicBezTo>
                      <a:pt x="7" y="155"/>
                      <a:pt x="24" y="173"/>
                      <a:pt x="90" y="227"/>
                    </a:cubicBezTo>
                    <a:cubicBezTo>
                      <a:pt x="160" y="285"/>
                      <a:pt x="286" y="384"/>
                      <a:pt x="363" y="438"/>
                    </a:cubicBezTo>
                    <a:cubicBezTo>
                      <a:pt x="428" y="483"/>
                      <a:pt x="458" y="496"/>
                      <a:pt x="518" y="496"/>
                    </a:cubicBezTo>
                    <a:cubicBezTo>
                      <a:pt x="529" y="496"/>
                      <a:pt x="540" y="496"/>
                      <a:pt x="553" y="495"/>
                    </a:cubicBezTo>
                    <a:cubicBezTo>
                      <a:pt x="638" y="491"/>
                      <a:pt x="782" y="473"/>
                      <a:pt x="849" y="457"/>
                    </a:cubicBezTo>
                    <a:cubicBezTo>
                      <a:pt x="852" y="456"/>
                      <a:pt x="855" y="455"/>
                      <a:pt x="858" y="454"/>
                    </a:cubicBezTo>
                    <a:cubicBezTo>
                      <a:pt x="846" y="439"/>
                      <a:pt x="813" y="418"/>
                      <a:pt x="756" y="383"/>
                    </a:cubicBezTo>
                    <a:cubicBezTo>
                      <a:pt x="632" y="309"/>
                      <a:pt x="393" y="176"/>
                      <a:pt x="259" y="102"/>
                    </a:cubicBezTo>
                    <a:cubicBezTo>
                      <a:pt x="126" y="29"/>
                      <a:pt x="102" y="17"/>
                      <a:pt x="70" y="8"/>
                    </a:cubicBezTo>
                    <a:cubicBezTo>
                      <a:pt x="52" y="2"/>
                      <a:pt x="36" y="0"/>
                      <a:pt x="2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7" name="Freeform 43">
                <a:extLst>
                  <a:ext uri="{FF2B5EF4-FFF2-40B4-BE49-F238E27FC236}">
                    <a16:creationId xmlns:a16="http://schemas.microsoft.com/office/drawing/2014/main" id="{C515F831-FCE1-436B-803C-3211984D695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084675" y="-1604963"/>
                <a:ext cx="1809750" cy="1190625"/>
              </a:xfrm>
              <a:custGeom>
                <a:avLst/>
                <a:gdLst>
                  <a:gd name="T0" fmla="*/ 650 w 760"/>
                  <a:gd name="T1" fmla="*/ 0 h 500"/>
                  <a:gd name="T2" fmla="*/ 596 w 760"/>
                  <a:gd name="T3" fmla="*/ 5 h 500"/>
                  <a:gd name="T4" fmla="*/ 342 w 760"/>
                  <a:gd name="T5" fmla="*/ 53 h 500"/>
                  <a:gd name="T6" fmla="*/ 235 w 760"/>
                  <a:gd name="T7" fmla="*/ 115 h 500"/>
                  <a:gd name="T8" fmla="*/ 220 w 760"/>
                  <a:gd name="T9" fmla="*/ 135 h 500"/>
                  <a:gd name="T10" fmla="*/ 30 w 760"/>
                  <a:gd name="T11" fmla="*/ 434 h 500"/>
                  <a:gd name="T12" fmla="*/ 23 w 760"/>
                  <a:gd name="T13" fmla="*/ 500 h 500"/>
                  <a:gd name="T14" fmla="*/ 106 w 760"/>
                  <a:gd name="T15" fmla="*/ 477 h 500"/>
                  <a:gd name="T16" fmla="*/ 524 w 760"/>
                  <a:gd name="T17" fmla="*/ 305 h 500"/>
                  <a:gd name="T18" fmla="*/ 689 w 760"/>
                  <a:gd name="T19" fmla="*/ 222 h 500"/>
                  <a:gd name="T20" fmla="*/ 753 w 760"/>
                  <a:gd name="T21" fmla="*/ 162 h 500"/>
                  <a:gd name="T22" fmla="*/ 751 w 760"/>
                  <a:gd name="T23" fmla="*/ 119 h 500"/>
                  <a:gd name="T24" fmla="*/ 698 w 760"/>
                  <a:gd name="T25" fmla="*/ 22 h 500"/>
                  <a:gd name="T26" fmla="*/ 650 w 760"/>
                  <a:gd name="T27" fmla="*/ 0 h 5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760" h="500">
                    <a:moveTo>
                      <a:pt x="650" y="0"/>
                    </a:moveTo>
                    <a:cubicBezTo>
                      <a:pt x="637" y="0"/>
                      <a:pt x="620" y="2"/>
                      <a:pt x="596" y="5"/>
                    </a:cubicBezTo>
                    <a:cubicBezTo>
                      <a:pt x="529" y="14"/>
                      <a:pt x="412" y="34"/>
                      <a:pt x="342" y="53"/>
                    </a:cubicBezTo>
                    <a:cubicBezTo>
                      <a:pt x="292" y="66"/>
                      <a:pt x="267" y="79"/>
                      <a:pt x="235" y="115"/>
                    </a:cubicBezTo>
                    <a:cubicBezTo>
                      <a:pt x="230" y="121"/>
                      <a:pt x="226" y="128"/>
                      <a:pt x="220" y="135"/>
                    </a:cubicBezTo>
                    <a:cubicBezTo>
                      <a:pt x="163" y="216"/>
                      <a:pt x="71" y="359"/>
                      <a:pt x="30" y="434"/>
                    </a:cubicBezTo>
                    <a:cubicBezTo>
                      <a:pt x="5" y="480"/>
                      <a:pt x="0" y="500"/>
                      <a:pt x="23" y="500"/>
                    </a:cubicBezTo>
                    <a:cubicBezTo>
                      <a:pt x="38" y="500"/>
                      <a:pt x="65" y="492"/>
                      <a:pt x="106" y="477"/>
                    </a:cubicBezTo>
                    <a:cubicBezTo>
                      <a:pt x="211" y="438"/>
                      <a:pt x="411" y="353"/>
                      <a:pt x="524" y="305"/>
                    </a:cubicBezTo>
                    <a:cubicBezTo>
                      <a:pt x="636" y="257"/>
                      <a:pt x="661" y="245"/>
                      <a:pt x="689" y="222"/>
                    </a:cubicBezTo>
                    <a:cubicBezTo>
                      <a:pt x="711" y="205"/>
                      <a:pt x="735" y="182"/>
                      <a:pt x="753" y="162"/>
                    </a:cubicBezTo>
                    <a:cubicBezTo>
                      <a:pt x="760" y="150"/>
                      <a:pt x="759" y="139"/>
                      <a:pt x="751" y="119"/>
                    </a:cubicBezTo>
                    <a:cubicBezTo>
                      <a:pt x="741" y="91"/>
                      <a:pt x="718" y="45"/>
                      <a:pt x="698" y="22"/>
                    </a:cubicBezTo>
                    <a:cubicBezTo>
                      <a:pt x="686" y="7"/>
                      <a:pt x="675" y="0"/>
                      <a:pt x="65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8" name="Freeform 44">
                <a:extLst>
                  <a:ext uri="{FF2B5EF4-FFF2-40B4-BE49-F238E27FC236}">
                    <a16:creationId xmlns:a16="http://schemas.microsoft.com/office/drawing/2014/main" id="{5AFE3FBC-FBEC-4E1A-9E19-E255F8FDB5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670338" y="-769938"/>
                <a:ext cx="1820863" cy="1789113"/>
              </a:xfrm>
              <a:custGeom>
                <a:avLst/>
                <a:gdLst>
                  <a:gd name="T0" fmla="*/ 753 w 765"/>
                  <a:gd name="T1" fmla="*/ 0 h 751"/>
                  <a:gd name="T2" fmla="*/ 641 w 765"/>
                  <a:gd name="T3" fmla="*/ 36 h 751"/>
                  <a:gd name="T4" fmla="*/ 227 w 765"/>
                  <a:gd name="T5" fmla="*/ 206 h 751"/>
                  <a:gd name="T6" fmla="*/ 71 w 765"/>
                  <a:gd name="T7" fmla="*/ 273 h 751"/>
                  <a:gd name="T8" fmla="*/ 33 w 765"/>
                  <a:gd name="T9" fmla="*/ 292 h 751"/>
                  <a:gd name="T10" fmla="*/ 20 w 765"/>
                  <a:gd name="T11" fmla="*/ 365 h 751"/>
                  <a:gd name="T12" fmla="*/ 1 w 765"/>
                  <a:gd name="T13" fmla="*/ 622 h 751"/>
                  <a:gd name="T14" fmla="*/ 44 w 765"/>
                  <a:gd name="T15" fmla="*/ 718 h 751"/>
                  <a:gd name="T16" fmla="*/ 193 w 765"/>
                  <a:gd name="T17" fmla="*/ 751 h 751"/>
                  <a:gd name="T18" fmla="*/ 193 w 765"/>
                  <a:gd name="T19" fmla="*/ 751 h 751"/>
                  <a:gd name="T20" fmla="*/ 333 w 765"/>
                  <a:gd name="T21" fmla="*/ 642 h 751"/>
                  <a:gd name="T22" fmla="*/ 606 w 765"/>
                  <a:gd name="T23" fmla="*/ 282 h 751"/>
                  <a:gd name="T24" fmla="*/ 719 w 765"/>
                  <a:gd name="T25" fmla="*/ 119 h 751"/>
                  <a:gd name="T26" fmla="*/ 764 w 765"/>
                  <a:gd name="T27" fmla="*/ 14 h 751"/>
                  <a:gd name="T28" fmla="*/ 753 w 765"/>
                  <a:gd name="T29" fmla="*/ 0 h 7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65" h="751">
                    <a:moveTo>
                      <a:pt x="753" y="0"/>
                    </a:moveTo>
                    <a:cubicBezTo>
                      <a:pt x="738" y="0"/>
                      <a:pt x="705" y="11"/>
                      <a:pt x="641" y="36"/>
                    </a:cubicBezTo>
                    <a:cubicBezTo>
                      <a:pt x="534" y="78"/>
                      <a:pt x="337" y="160"/>
                      <a:pt x="227" y="206"/>
                    </a:cubicBezTo>
                    <a:cubicBezTo>
                      <a:pt x="117" y="253"/>
                      <a:pt x="96" y="262"/>
                      <a:pt x="71" y="273"/>
                    </a:cubicBezTo>
                    <a:cubicBezTo>
                      <a:pt x="56" y="280"/>
                      <a:pt x="43" y="286"/>
                      <a:pt x="33" y="292"/>
                    </a:cubicBezTo>
                    <a:cubicBezTo>
                      <a:pt x="29" y="305"/>
                      <a:pt x="25" y="327"/>
                      <a:pt x="20" y="365"/>
                    </a:cubicBezTo>
                    <a:cubicBezTo>
                      <a:pt x="12" y="434"/>
                      <a:pt x="2" y="554"/>
                      <a:pt x="1" y="622"/>
                    </a:cubicBezTo>
                    <a:cubicBezTo>
                      <a:pt x="0" y="689"/>
                      <a:pt x="7" y="702"/>
                      <a:pt x="44" y="718"/>
                    </a:cubicBezTo>
                    <a:cubicBezTo>
                      <a:pt x="81" y="733"/>
                      <a:pt x="148" y="751"/>
                      <a:pt x="193" y="751"/>
                    </a:cubicBezTo>
                    <a:cubicBezTo>
                      <a:pt x="193" y="751"/>
                      <a:pt x="193" y="751"/>
                      <a:pt x="193" y="751"/>
                    </a:cubicBezTo>
                    <a:cubicBezTo>
                      <a:pt x="236" y="750"/>
                      <a:pt x="259" y="733"/>
                      <a:pt x="333" y="642"/>
                    </a:cubicBezTo>
                    <a:cubicBezTo>
                      <a:pt x="414" y="540"/>
                      <a:pt x="535" y="378"/>
                      <a:pt x="606" y="282"/>
                    </a:cubicBezTo>
                    <a:cubicBezTo>
                      <a:pt x="682" y="179"/>
                      <a:pt x="699" y="155"/>
                      <a:pt x="719" y="119"/>
                    </a:cubicBezTo>
                    <a:cubicBezTo>
                      <a:pt x="739" y="84"/>
                      <a:pt x="762" y="37"/>
                      <a:pt x="764" y="14"/>
                    </a:cubicBezTo>
                    <a:cubicBezTo>
                      <a:pt x="765" y="5"/>
                      <a:pt x="763" y="0"/>
                      <a:pt x="75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9" name="Freeform 45">
                <a:extLst>
                  <a:ext uri="{FF2B5EF4-FFF2-40B4-BE49-F238E27FC236}">
                    <a16:creationId xmlns:a16="http://schemas.microsoft.com/office/drawing/2014/main" id="{4EBB594C-2EDF-4EC9-84B2-1713C7A38A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7365663" y="-155575"/>
                <a:ext cx="1206500" cy="1531938"/>
              </a:xfrm>
              <a:custGeom>
                <a:avLst/>
                <a:gdLst>
                  <a:gd name="T0" fmla="*/ 403 w 507"/>
                  <a:gd name="T1" fmla="*/ 0 h 643"/>
                  <a:gd name="T2" fmla="*/ 328 w 507"/>
                  <a:gd name="T3" fmla="*/ 65 h 643"/>
                  <a:gd name="T4" fmla="*/ 284 w 507"/>
                  <a:gd name="T5" fmla="*/ 119 h 643"/>
                  <a:gd name="T6" fmla="*/ 75 w 507"/>
                  <a:gd name="T7" fmla="*/ 399 h 643"/>
                  <a:gd name="T8" fmla="*/ 38 w 507"/>
                  <a:gd name="T9" fmla="*/ 547 h 643"/>
                  <a:gd name="T10" fmla="*/ 206 w 507"/>
                  <a:gd name="T11" fmla="*/ 624 h 643"/>
                  <a:gd name="T12" fmla="*/ 283 w 507"/>
                  <a:gd name="T13" fmla="*/ 643 h 643"/>
                  <a:gd name="T14" fmla="*/ 309 w 507"/>
                  <a:gd name="T15" fmla="*/ 641 h 643"/>
                  <a:gd name="T16" fmla="*/ 450 w 507"/>
                  <a:gd name="T17" fmla="*/ 616 h 643"/>
                  <a:gd name="T18" fmla="*/ 500 w 507"/>
                  <a:gd name="T19" fmla="*/ 600 h 643"/>
                  <a:gd name="T20" fmla="*/ 503 w 507"/>
                  <a:gd name="T21" fmla="*/ 594 h 643"/>
                  <a:gd name="T22" fmla="*/ 493 w 507"/>
                  <a:gd name="T23" fmla="*/ 454 h 643"/>
                  <a:gd name="T24" fmla="*/ 439 w 507"/>
                  <a:gd name="T25" fmla="*/ 71 h 643"/>
                  <a:gd name="T26" fmla="*/ 403 w 507"/>
                  <a:gd name="T27" fmla="*/ 0 h 6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07" h="643">
                    <a:moveTo>
                      <a:pt x="403" y="0"/>
                    </a:moveTo>
                    <a:cubicBezTo>
                      <a:pt x="387" y="0"/>
                      <a:pt x="365" y="22"/>
                      <a:pt x="328" y="65"/>
                    </a:cubicBezTo>
                    <a:cubicBezTo>
                      <a:pt x="315" y="81"/>
                      <a:pt x="300" y="99"/>
                      <a:pt x="284" y="119"/>
                    </a:cubicBezTo>
                    <a:cubicBezTo>
                      <a:pt x="212" y="210"/>
                      <a:pt x="126" y="326"/>
                      <a:pt x="75" y="399"/>
                    </a:cubicBezTo>
                    <a:cubicBezTo>
                      <a:pt x="6" y="498"/>
                      <a:pt x="0" y="520"/>
                      <a:pt x="38" y="547"/>
                    </a:cubicBezTo>
                    <a:cubicBezTo>
                      <a:pt x="76" y="573"/>
                      <a:pt x="158" y="606"/>
                      <a:pt x="206" y="624"/>
                    </a:cubicBezTo>
                    <a:cubicBezTo>
                      <a:pt x="242" y="638"/>
                      <a:pt x="260" y="643"/>
                      <a:pt x="283" y="643"/>
                    </a:cubicBezTo>
                    <a:cubicBezTo>
                      <a:pt x="291" y="643"/>
                      <a:pt x="299" y="642"/>
                      <a:pt x="309" y="641"/>
                    </a:cubicBezTo>
                    <a:cubicBezTo>
                      <a:pt x="349" y="637"/>
                      <a:pt x="414" y="624"/>
                      <a:pt x="450" y="616"/>
                    </a:cubicBezTo>
                    <a:cubicBezTo>
                      <a:pt x="480" y="609"/>
                      <a:pt x="492" y="605"/>
                      <a:pt x="500" y="600"/>
                    </a:cubicBezTo>
                    <a:cubicBezTo>
                      <a:pt x="501" y="598"/>
                      <a:pt x="502" y="596"/>
                      <a:pt x="503" y="594"/>
                    </a:cubicBezTo>
                    <a:cubicBezTo>
                      <a:pt x="507" y="578"/>
                      <a:pt x="505" y="557"/>
                      <a:pt x="493" y="454"/>
                    </a:cubicBezTo>
                    <a:cubicBezTo>
                      <a:pt x="481" y="351"/>
                      <a:pt x="458" y="165"/>
                      <a:pt x="439" y="71"/>
                    </a:cubicBezTo>
                    <a:cubicBezTo>
                      <a:pt x="429" y="24"/>
                      <a:pt x="420" y="0"/>
                      <a:pt x="40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" name="Freeform 46">
                <a:extLst>
                  <a:ext uri="{FF2B5EF4-FFF2-40B4-BE49-F238E27FC236}">
                    <a16:creationId xmlns:a16="http://schemas.microsoft.com/office/drawing/2014/main" id="{34103D18-42F3-49D8-BFFD-118931A3B9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463963" y="-1447800"/>
                <a:ext cx="1114425" cy="1258888"/>
              </a:xfrm>
              <a:custGeom>
                <a:avLst/>
                <a:gdLst>
                  <a:gd name="T0" fmla="*/ 283 w 468"/>
                  <a:gd name="T1" fmla="*/ 0 h 529"/>
                  <a:gd name="T2" fmla="*/ 74 w 468"/>
                  <a:gd name="T3" fmla="*/ 10 h 529"/>
                  <a:gd name="T4" fmla="*/ 5 w 468"/>
                  <a:gd name="T5" fmla="*/ 24 h 529"/>
                  <a:gd name="T6" fmla="*/ 1 w 468"/>
                  <a:gd name="T7" fmla="*/ 56 h 529"/>
                  <a:gd name="T8" fmla="*/ 15 w 468"/>
                  <a:gd name="T9" fmla="*/ 288 h 529"/>
                  <a:gd name="T10" fmla="*/ 35 w 468"/>
                  <a:gd name="T11" fmla="*/ 400 h 529"/>
                  <a:gd name="T12" fmla="*/ 83 w 468"/>
                  <a:gd name="T13" fmla="*/ 503 h 529"/>
                  <a:gd name="T14" fmla="*/ 108 w 468"/>
                  <a:gd name="T15" fmla="*/ 529 h 529"/>
                  <a:gd name="T16" fmla="*/ 116 w 468"/>
                  <a:gd name="T17" fmla="*/ 527 h 529"/>
                  <a:gd name="T18" fmla="*/ 166 w 468"/>
                  <a:gd name="T19" fmla="*/ 499 h 529"/>
                  <a:gd name="T20" fmla="*/ 173 w 468"/>
                  <a:gd name="T21" fmla="*/ 493 h 529"/>
                  <a:gd name="T22" fmla="*/ 223 w 468"/>
                  <a:gd name="T23" fmla="*/ 418 h 529"/>
                  <a:gd name="T24" fmla="*/ 422 w 468"/>
                  <a:gd name="T25" fmla="*/ 106 h 529"/>
                  <a:gd name="T26" fmla="*/ 385 w 468"/>
                  <a:gd name="T27" fmla="*/ 4 h 529"/>
                  <a:gd name="T28" fmla="*/ 283 w 468"/>
                  <a:gd name="T29" fmla="*/ 0 h 5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468" h="529">
                    <a:moveTo>
                      <a:pt x="283" y="0"/>
                    </a:moveTo>
                    <a:cubicBezTo>
                      <a:pt x="211" y="0"/>
                      <a:pt x="128" y="4"/>
                      <a:pt x="74" y="10"/>
                    </a:cubicBezTo>
                    <a:cubicBezTo>
                      <a:pt x="42" y="13"/>
                      <a:pt x="20" y="17"/>
                      <a:pt x="5" y="24"/>
                    </a:cubicBezTo>
                    <a:cubicBezTo>
                      <a:pt x="3" y="33"/>
                      <a:pt x="2" y="43"/>
                      <a:pt x="1" y="56"/>
                    </a:cubicBezTo>
                    <a:cubicBezTo>
                      <a:pt x="0" y="116"/>
                      <a:pt x="9" y="225"/>
                      <a:pt x="15" y="288"/>
                    </a:cubicBezTo>
                    <a:cubicBezTo>
                      <a:pt x="21" y="351"/>
                      <a:pt x="23" y="368"/>
                      <a:pt x="35" y="400"/>
                    </a:cubicBezTo>
                    <a:cubicBezTo>
                      <a:pt x="47" y="431"/>
                      <a:pt x="69" y="478"/>
                      <a:pt x="83" y="503"/>
                    </a:cubicBezTo>
                    <a:cubicBezTo>
                      <a:pt x="94" y="522"/>
                      <a:pt x="100" y="529"/>
                      <a:pt x="108" y="529"/>
                    </a:cubicBezTo>
                    <a:cubicBezTo>
                      <a:pt x="110" y="529"/>
                      <a:pt x="113" y="528"/>
                      <a:pt x="116" y="527"/>
                    </a:cubicBezTo>
                    <a:cubicBezTo>
                      <a:pt x="129" y="524"/>
                      <a:pt x="150" y="513"/>
                      <a:pt x="166" y="499"/>
                    </a:cubicBezTo>
                    <a:cubicBezTo>
                      <a:pt x="168" y="497"/>
                      <a:pt x="171" y="495"/>
                      <a:pt x="173" y="493"/>
                    </a:cubicBezTo>
                    <a:cubicBezTo>
                      <a:pt x="184" y="476"/>
                      <a:pt x="200" y="453"/>
                      <a:pt x="223" y="418"/>
                    </a:cubicBezTo>
                    <a:cubicBezTo>
                      <a:pt x="278" y="335"/>
                      <a:pt x="376" y="187"/>
                      <a:pt x="422" y="106"/>
                    </a:cubicBezTo>
                    <a:cubicBezTo>
                      <a:pt x="468" y="24"/>
                      <a:pt x="461" y="12"/>
                      <a:pt x="385" y="4"/>
                    </a:cubicBezTo>
                    <a:cubicBezTo>
                      <a:pt x="358" y="1"/>
                      <a:pt x="322" y="0"/>
                      <a:pt x="28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1" name="Freeform 47">
                <a:extLst>
                  <a:ext uri="{FF2B5EF4-FFF2-40B4-BE49-F238E27FC236}">
                    <a16:creationId xmlns:a16="http://schemas.microsoft.com/office/drawing/2014/main" id="{33F59FD5-24BE-481E-A4AA-5845611BE1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993600" y="2938463"/>
                <a:ext cx="1370013" cy="1030288"/>
              </a:xfrm>
              <a:custGeom>
                <a:avLst/>
                <a:gdLst>
                  <a:gd name="T0" fmla="*/ 0 w 575"/>
                  <a:gd name="T1" fmla="*/ 0 h 433"/>
                  <a:gd name="T2" fmla="*/ 58 w 575"/>
                  <a:gd name="T3" fmla="*/ 51 h 433"/>
                  <a:gd name="T4" fmla="*/ 188 w 575"/>
                  <a:gd name="T5" fmla="*/ 156 h 433"/>
                  <a:gd name="T6" fmla="*/ 493 w 575"/>
                  <a:gd name="T7" fmla="*/ 389 h 433"/>
                  <a:gd name="T8" fmla="*/ 568 w 575"/>
                  <a:gd name="T9" fmla="*/ 433 h 433"/>
                  <a:gd name="T10" fmla="*/ 569 w 575"/>
                  <a:gd name="T11" fmla="*/ 429 h 433"/>
                  <a:gd name="T12" fmla="*/ 575 w 575"/>
                  <a:gd name="T13" fmla="*/ 324 h 433"/>
                  <a:gd name="T14" fmla="*/ 569 w 575"/>
                  <a:gd name="T15" fmla="*/ 214 h 433"/>
                  <a:gd name="T16" fmla="*/ 438 w 575"/>
                  <a:gd name="T17" fmla="*/ 109 h 433"/>
                  <a:gd name="T18" fmla="*/ 47 w 575"/>
                  <a:gd name="T19" fmla="*/ 10 h 433"/>
                  <a:gd name="T20" fmla="*/ 0 w 575"/>
                  <a:gd name="T21" fmla="*/ 0 h 4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75" h="433">
                    <a:moveTo>
                      <a:pt x="0" y="0"/>
                    </a:moveTo>
                    <a:cubicBezTo>
                      <a:pt x="18" y="16"/>
                      <a:pt x="40" y="36"/>
                      <a:pt x="58" y="51"/>
                    </a:cubicBezTo>
                    <a:cubicBezTo>
                      <a:pt x="88" y="77"/>
                      <a:pt x="107" y="92"/>
                      <a:pt x="188" y="156"/>
                    </a:cubicBezTo>
                    <a:cubicBezTo>
                      <a:pt x="270" y="219"/>
                      <a:pt x="414" y="332"/>
                      <a:pt x="493" y="389"/>
                    </a:cubicBezTo>
                    <a:cubicBezTo>
                      <a:pt x="531" y="416"/>
                      <a:pt x="553" y="430"/>
                      <a:pt x="568" y="433"/>
                    </a:cubicBezTo>
                    <a:cubicBezTo>
                      <a:pt x="568" y="431"/>
                      <a:pt x="569" y="430"/>
                      <a:pt x="569" y="429"/>
                    </a:cubicBezTo>
                    <a:cubicBezTo>
                      <a:pt x="573" y="403"/>
                      <a:pt x="575" y="364"/>
                      <a:pt x="575" y="324"/>
                    </a:cubicBezTo>
                    <a:cubicBezTo>
                      <a:pt x="575" y="284"/>
                      <a:pt x="573" y="244"/>
                      <a:pt x="569" y="214"/>
                    </a:cubicBezTo>
                    <a:cubicBezTo>
                      <a:pt x="560" y="155"/>
                      <a:pt x="541" y="141"/>
                      <a:pt x="438" y="109"/>
                    </a:cubicBezTo>
                    <a:cubicBezTo>
                      <a:pt x="336" y="77"/>
                      <a:pt x="148" y="32"/>
                      <a:pt x="47" y="10"/>
                    </a:cubicBezTo>
                    <a:cubicBezTo>
                      <a:pt x="28" y="6"/>
                      <a:pt x="13" y="3"/>
                      <a:pt x="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" name="Freeform 48">
                <a:extLst>
                  <a:ext uri="{FF2B5EF4-FFF2-40B4-BE49-F238E27FC236}">
                    <a16:creationId xmlns:a16="http://schemas.microsoft.com/office/drawing/2014/main" id="{09A5A680-0664-4544-8021-9CC39A5E0E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596350" y="225425"/>
                <a:ext cx="973138" cy="1536700"/>
              </a:xfrm>
              <a:custGeom>
                <a:avLst/>
                <a:gdLst>
                  <a:gd name="T0" fmla="*/ 267 w 409"/>
                  <a:gd name="T1" fmla="*/ 0 h 645"/>
                  <a:gd name="T2" fmla="*/ 249 w 409"/>
                  <a:gd name="T3" fmla="*/ 10 h 645"/>
                  <a:gd name="T4" fmla="*/ 239 w 409"/>
                  <a:gd name="T5" fmla="*/ 25 h 645"/>
                  <a:gd name="T6" fmla="*/ 48 w 409"/>
                  <a:gd name="T7" fmla="*/ 358 h 645"/>
                  <a:gd name="T8" fmla="*/ 40 w 409"/>
                  <a:gd name="T9" fmla="*/ 508 h 645"/>
                  <a:gd name="T10" fmla="*/ 205 w 409"/>
                  <a:gd name="T11" fmla="*/ 622 h 645"/>
                  <a:gd name="T12" fmla="*/ 263 w 409"/>
                  <a:gd name="T13" fmla="*/ 645 h 645"/>
                  <a:gd name="T14" fmla="*/ 298 w 409"/>
                  <a:gd name="T15" fmla="*/ 634 h 645"/>
                  <a:gd name="T16" fmla="*/ 400 w 409"/>
                  <a:gd name="T17" fmla="*/ 564 h 645"/>
                  <a:gd name="T18" fmla="*/ 392 w 409"/>
                  <a:gd name="T19" fmla="*/ 438 h 645"/>
                  <a:gd name="T20" fmla="*/ 305 w 409"/>
                  <a:gd name="T21" fmla="*/ 69 h 645"/>
                  <a:gd name="T22" fmla="*/ 267 w 409"/>
                  <a:gd name="T23" fmla="*/ 0 h 6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409" h="645">
                    <a:moveTo>
                      <a:pt x="267" y="0"/>
                    </a:moveTo>
                    <a:cubicBezTo>
                      <a:pt x="261" y="0"/>
                      <a:pt x="256" y="4"/>
                      <a:pt x="249" y="10"/>
                    </a:cubicBezTo>
                    <a:cubicBezTo>
                      <a:pt x="246" y="15"/>
                      <a:pt x="242" y="19"/>
                      <a:pt x="239" y="25"/>
                    </a:cubicBezTo>
                    <a:cubicBezTo>
                      <a:pt x="186" y="105"/>
                      <a:pt x="95" y="267"/>
                      <a:pt x="48" y="358"/>
                    </a:cubicBezTo>
                    <a:cubicBezTo>
                      <a:pt x="2" y="450"/>
                      <a:pt x="0" y="471"/>
                      <a:pt x="40" y="508"/>
                    </a:cubicBezTo>
                    <a:cubicBezTo>
                      <a:pt x="79" y="544"/>
                      <a:pt x="159" y="596"/>
                      <a:pt x="205" y="622"/>
                    </a:cubicBezTo>
                    <a:cubicBezTo>
                      <a:pt x="232" y="638"/>
                      <a:pt x="248" y="645"/>
                      <a:pt x="263" y="645"/>
                    </a:cubicBezTo>
                    <a:cubicBezTo>
                      <a:pt x="274" y="645"/>
                      <a:pt x="284" y="641"/>
                      <a:pt x="298" y="634"/>
                    </a:cubicBezTo>
                    <a:cubicBezTo>
                      <a:pt x="327" y="619"/>
                      <a:pt x="372" y="590"/>
                      <a:pt x="400" y="564"/>
                    </a:cubicBezTo>
                    <a:cubicBezTo>
                      <a:pt x="409" y="542"/>
                      <a:pt x="406" y="511"/>
                      <a:pt x="392" y="438"/>
                    </a:cubicBezTo>
                    <a:cubicBezTo>
                      <a:pt x="374" y="338"/>
                      <a:pt x="333" y="159"/>
                      <a:pt x="305" y="69"/>
                    </a:cubicBezTo>
                    <a:cubicBezTo>
                      <a:pt x="291" y="23"/>
                      <a:pt x="281" y="0"/>
                      <a:pt x="26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3" name="Freeform 49">
                <a:extLst>
                  <a:ext uri="{FF2B5EF4-FFF2-40B4-BE49-F238E27FC236}">
                    <a16:creationId xmlns:a16="http://schemas.microsoft.com/office/drawing/2014/main" id="{9EB97AA7-68CC-472B-B235-B2DD21DF0A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431625" y="-1855788"/>
                <a:ext cx="1890713" cy="1833563"/>
              </a:xfrm>
              <a:custGeom>
                <a:avLst/>
                <a:gdLst>
                  <a:gd name="T0" fmla="*/ 740 w 794"/>
                  <a:gd name="T1" fmla="*/ 0 h 770"/>
                  <a:gd name="T2" fmla="*/ 734 w 794"/>
                  <a:gd name="T3" fmla="*/ 0 h 770"/>
                  <a:gd name="T4" fmla="*/ 568 w 794"/>
                  <a:gd name="T5" fmla="*/ 24 h 770"/>
                  <a:gd name="T6" fmla="*/ 112 w 794"/>
                  <a:gd name="T7" fmla="*/ 105 h 770"/>
                  <a:gd name="T8" fmla="*/ 6 w 794"/>
                  <a:gd name="T9" fmla="*/ 142 h 770"/>
                  <a:gd name="T10" fmla="*/ 0 w 794"/>
                  <a:gd name="T11" fmla="*/ 189 h 770"/>
                  <a:gd name="T12" fmla="*/ 41 w 794"/>
                  <a:gd name="T13" fmla="*/ 460 h 770"/>
                  <a:gd name="T14" fmla="*/ 94 w 794"/>
                  <a:gd name="T15" fmla="*/ 596 h 770"/>
                  <a:gd name="T16" fmla="*/ 212 w 794"/>
                  <a:gd name="T17" fmla="*/ 736 h 770"/>
                  <a:gd name="T18" fmla="*/ 281 w 794"/>
                  <a:gd name="T19" fmla="*/ 770 h 770"/>
                  <a:gd name="T20" fmla="*/ 317 w 794"/>
                  <a:gd name="T21" fmla="*/ 767 h 770"/>
                  <a:gd name="T22" fmla="*/ 512 w 794"/>
                  <a:gd name="T23" fmla="*/ 721 h 770"/>
                  <a:gd name="T24" fmla="*/ 611 w 794"/>
                  <a:gd name="T25" fmla="*/ 688 h 770"/>
                  <a:gd name="T26" fmla="*/ 710 w 794"/>
                  <a:gd name="T27" fmla="*/ 637 h 770"/>
                  <a:gd name="T28" fmla="*/ 746 w 794"/>
                  <a:gd name="T29" fmla="*/ 611 h 770"/>
                  <a:gd name="T30" fmla="*/ 777 w 794"/>
                  <a:gd name="T31" fmla="*/ 560 h 770"/>
                  <a:gd name="T32" fmla="*/ 792 w 794"/>
                  <a:gd name="T33" fmla="*/ 432 h 770"/>
                  <a:gd name="T34" fmla="*/ 792 w 794"/>
                  <a:gd name="T35" fmla="*/ 119 h 770"/>
                  <a:gd name="T36" fmla="*/ 777 w 794"/>
                  <a:gd name="T37" fmla="*/ 11 h 770"/>
                  <a:gd name="T38" fmla="*/ 740 w 794"/>
                  <a:gd name="T39" fmla="*/ 0 h 7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794" h="770">
                    <a:moveTo>
                      <a:pt x="740" y="0"/>
                    </a:moveTo>
                    <a:cubicBezTo>
                      <a:pt x="738" y="0"/>
                      <a:pt x="736" y="0"/>
                      <a:pt x="734" y="0"/>
                    </a:cubicBezTo>
                    <a:cubicBezTo>
                      <a:pt x="714" y="1"/>
                      <a:pt x="688" y="5"/>
                      <a:pt x="568" y="24"/>
                    </a:cubicBezTo>
                    <a:cubicBezTo>
                      <a:pt x="447" y="43"/>
                      <a:pt x="231" y="78"/>
                      <a:pt x="112" y="105"/>
                    </a:cubicBezTo>
                    <a:cubicBezTo>
                      <a:pt x="59" y="117"/>
                      <a:pt x="27" y="128"/>
                      <a:pt x="6" y="142"/>
                    </a:cubicBezTo>
                    <a:cubicBezTo>
                      <a:pt x="1" y="155"/>
                      <a:pt x="0" y="170"/>
                      <a:pt x="0" y="189"/>
                    </a:cubicBezTo>
                    <a:cubicBezTo>
                      <a:pt x="2" y="261"/>
                      <a:pt x="25" y="386"/>
                      <a:pt x="41" y="460"/>
                    </a:cubicBezTo>
                    <a:cubicBezTo>
                      <a:pt x="56" y="533"/>
                      <a:pt x="64" y="554"/>
                      <a:pt x="94" y="596"/>
                    </a:cubicBezTo>
                    <a:cubicBezTo>
                      <a:pt x="124" y="638"/>
                      <a:pt x="177" y="701"/>
                      <a:pt x="212" y="736"/>
                    </a:cubicBezTo>
                    <a:cubicBezTo>
                      <a:pt x="238" y="761"/>
                      <a:pt x="253" y="770"/>
                      <a:pt x="281" y="770"/>
                    </a:cubicBezTo>
                    <a:cubicBezTo>
                      <a:pt x="291" y="770"/>
                      <a:pt x="302" y="769"/>
                      <a:pt x="317" y="767"/>
                    </a:cubicBezTo>
                    <a:cubicBezTo>
                      <a:pt x="370" y="758"/>
                      <a:pt x="460" y="735"/>
                      <a:pt x="512" y="721"/>
                    </a:cubicBezTo>
                    <a:cubicBezTo>
                      <a:pt x="565" y="707"/>
                      <a:pt x="581" y="702"/>
                      <a:pt x="611" y="688"/>
                    </a:cubicBezTo>
                    <a:cubicBezTo>
                      <a:pt x="640" y="675"/>
                      <a:pt x="684" y="652"/>
                      <a:pt x="710" y="637"/>
                    </a:cubicBezTo>
                    <a:cubicBezTo>
                      <a:pt x="728" y="627"/>
                      <a:pt x="737" y="620"/>
                      <a:pt x="746" y="611"/>
                    </a:cubicBezTo>
                    <a:cubicBezTo>
                      <a:pt x="757" y="595"/>
                      <a:pt x="769" y="576"/>
                      <a:pt x="777" y="560"/>
                    </a:cubicBezTo>
                    <a:cubicBezTo>
                      <a:pt x="788" y="536"/>
                      <a:pt x="791" y="516"/>
                      <a:pt x="792" y="432"/>
                    </a:cubicBezTo>
                    <a:cubicBezTo>
                      <a:pt x="793" y="348"/>
                      <a:pt x="794" y="201"/>
                      <a:pt x="792" y="119"/>
                    </a:cubicBezTo>
                    <a:cubicBezTo>
                      <a:pt x="790" y="37"/>
                      <a:pt x="787" y="21"/>
                      <a:pt x="777" y="11"/>
                    </a:cubicBezTo>
                    <a:cubicBezTo>
                      <a:pt x="769" y="3"/>
                      <a:pt x="757" y="0"/>
                      <a:pt x="74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4" name="Freeform 50">
                <a:extLst>
                  <a:ext uri="{FF2B5EF4-FFF2-40B4-BE49-F238E27FC236}">
                    <a16:creationId xmlns:a16="http://schemas.microsoft.com/office/drawing/2014/main" id="{C212A422-FE1A-4F4E-AA48-10F723537E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5279350" y="4411663"/>
                <a:ext cx="1041400" cy="276225"/>
              </a:xfrm>
              <a:custGeom>
                <a:avLst/>
                <a:gdLst>
                  <a:gd name="T0" fmla="*/ 374 w 437"/>
                  <a:gd name="T1" fmla="*/ 0 h 116"/>
                  <a:gd name="T2" fmla="*/ 355 w 437"/>
                  <a:gd name="T3" fmla="*/ 2 h 116"/>
                  <a:gd name="T4" fmla="*/ 103 w 437"/>
                  <a:gd name="T5" fmla="*/ 63 h 116"/>
                  <a:gd name="T6" fmla="*/ 7 w 437"/>
                  <a:gd name="T7" fmla="*/ 100 h 116"/>
                  <a:gd name="T8" fmla="*/ 5 w 437"/>
                  <a:gd name="T9" fmla="*/ 102 h 116"/>
                  <a:gd name="T10" fmla="*/ 0 w 437"/>
                  <a:gd name="T11" fmla="*/ 116 h 116"/>
                  <a:gd name="T12" fmla="*/ 437 w 437"/>
                  <a:gd name="T13" fmla="*/ 116 h 116"/>
                  <a:gd name="T14" fmla="*/ 374 w 437"/>
                  <a:gd name="T15" fmla="*/ 0 h 1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37" h="116">
                    <a:moveTo>
                      <a:pt x="374" y="0"/>
                    </a:moveTo>
                    <a:cubicBezTo>
                      <a:pt x="368" y="0"/>
                      <a:pt x="362" y="1"/>
                      <a:pt x="355" y="2"/>
                    </a:cubicBezTo>
                    <a:cubicBezTo>
                      <a:pt x="289" y="9"/>
                      <a:pt x="169" y="43"/>
                      <a:pt x="103" y="63"/>
                    </a:cubicBezTo>
                    <a:cubicBezTo>
                      <a:pt x="36" y="83"/>
                      <a:pt x="24" y="87"/>
                      <a:pt x="7" y="100"/>
                    </a:cubicBezTo>
                    <a:cubicBezTo>
                      <a:pt x="7" y="101"/>
                      <a:pt x="6" y="102"/>
                      <a:pt x="5" y="102"/>
                    </a:cubicBezTo>
                    <a:cubicBezTo>
                      <a:pt x="3" y="107"/>
                      <a:pt x="1" y="111"/>
                      <a:pt x="0" y="116"/>
                    </a:cubicBezTo>
                    <a:cubicBezTo>
                      <a:pt x="437" y="116"/>
                      <a:pt x="437" y="116"/>
                      <a:pt x="437" y="116"/>
                    </a:cubicBezTo>
                    <a:cubicBezTo>
                      <a:pt x="432" y="25"/>
                      <a:pt x="419" y="0"/>
                      <a:pt x="37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5" name="Freeform 51">
                <a:extLst>
                  <a:ext uri="{FF2B5EF4-FFF2-40B4-BE49-F238E27FC236}">
                    <a16:creationId xmlns:a16="http://schemas.microsoft.com/office/drawing/2014/main" id="{A64D077F-BDB3-4655-BD2F-A16E081F48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064913" y="3657600"/>
                <a:ext cx="1169988" cy="1030288"/>
              </a:xfrm>
              <a:custGeom>
                <a:avLst/>
                <a:gdLst>
                  <a:gd name="T0" fmla="*/ 32 w 491"/>
                  <a:gd name="T1" fmla="*/ 0 h 433"/>
                  <a:gd name="T2" fmla="*/ 23 w 491"/>
                  <a:gd name="T3" fmla="*/ 2 h 433"/>
                  <a:gd name="T4" fmla="*/ 13 w 491"/>
                  <a:gd name="T5" fmla="*/ 8 h 433"/>
                  <a:gd name="T6" fmla="*/ 8 w 491"/>
                  <a:gd name="T7" fmla="*/ 20 h 433"/>
                  <a:gd name="T8" fmla="*/ 19 w 491"/>
                  <a:gd name="T9" fmla="*/ 150 h 433"/>
                  <a:gd name="T10" fmla="*/ 80 w 491"/>
                  <a:gd name="T11" fmla="*/ 433 h 433"/>
                  <a:gd name="T12" fmla="*/ 470 w 491"/>
                  <a:gd name="T13" fmla="*/ 433 h 433"/>
                  <a:gd name="T14" fmla="*/ 480 w 491"/>
                  <a:gd name="T15" fmla="*/ 424 h 433"/>
                  <a:gd name="T16" fmla="*/ 482 w 491"/>
                  <a:gd name="T17" fmla="*/ 422 h 433"/>
                  <a:gd name="T18" fmla="*/ 488 w 491"/>
                  <a:gd name="T19" fmla="*/ 406 h 433"/>
                  <a:gd name="T20" fmla="*/ 407 w 491"/>
                  <a:gd name="T21" fmla="*/ 309 h 433"/>
                  <a:gd name="T22" fmla="*/ 129 w 491"/>
                  <a:gd name="T23" fmla="*/ 66 h 433"/>
                  <a:gd name="T24" fmla="*/ 32 w 491"/>
                  <a:gd name="T25" fmla="*/ 0 h 4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91" h="433">
                    <a:moveTo>
                      <a:pt x="32" y="0"/>
                    </a:moveTo>
                    <a:cubicBezTo>
                      <a:pt x="29" y="0"/>
                      <a:pt x="26" y="0"/>
                      <a:pt x="23" y="2"/>
                    </a:cubicBezTo>
                    <a:cubicBezTo>
                      <a:pt x="20" y="3"/>
                      <a:pt x="17" y="5"/>
                      <a:pt x="13" y="8"/>
                    </a:cubicBezTo>
                    <a:cubicBezTo>
                      <a:pt x="11" y="12"/>
                      <a:pt x="9" y="16"/>
                      <a:pt x="8" y="20"/>
                    </a:cubicBezTo>
                    <a:cubicBezTo>
                      <a:pt x="0" y="41"/>
                      <a:pt x="1" y="60"/>
                      <a:pt x="19" y="150"/>
                    </a:cubicBezTo>
                    <a:cubicBezTo>
                      <a:pt x="33" y="223"/>
                      <a:pt x="59" y="344"/>
                      <a:pt x="80" y="433"/>
                    </a:cubicBezTo>
                    <a:cubicBezTo>
                      <a:pt x="470" y="433"/>
                      <a:pt x="470" y="433"/>
                      <a:pt x="470" y="433"/>
                    </a:cubicBezTo>
                    <a:cubicBezTo>
                      <a:pt x="473" y="430"/>
                      <a:pt x="476" y="427"/>
                      <a:pt x="480" y="424"/>
                    </a:cubicBezTo>
                    <a:cubicBezTo>
                      <a:pt x="481" y="423"/>
                      <a:pt x="482" y="422"/>
                      <a:pt x="482" y="422"/>
                    </a:cubicBezTo>
                    <a:cubicBezTo>
                      <a:pt x="485" y="416"/>
                      <a:pt x="487" y="411"/>
                      <a:pt x="488" y="406"/>
                    </a:cubicBezTo>
                    <a:cubicBezTo>
                      <a:pt x="491" y="389"/>
                      <a:pt x="478" y="374"/>
                      <a:pt x="407" y="309"/>
                    </a:cubicBezTo>
                    <a:cubicBezTo>
                      <a:pt x="335" y="243"/>
                      <a:pt x="203" y="128"/>
                      <a:pt x="129" y="66"/>
                    </a:cubicBezTo>
                    <a:cubicBezTo>
                      <a:pt x="69" y="15"/>
                      <a:pt x="47" y="0"/>
                      <a:pt x="3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6" name="Freeform 52">
                <a:extLst>
                  <a:ext uri="{FF2B5EF4-FFF2-40B4-BE49-F238E27FC236}">
                    <a16:creationId xmlns:a16="http://schemas.microsoft.com/office/drawing/2014/main" id="{B9AB71A5-3BFD-4F6D-9712-FF9FC882AC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310850" y="3862388"/>
                <a:ext cx="814388" cy="825500"/>
              </a:xfrm>
              <a:custGeom>
                <a:avLst/>
                <a:gdLst>
                  <a:gd name="T0" fmla="*/ 250 w 342"/>
                  <a:gd name="T1" fmla="*/ 0 h 347"/>
                  <a:gd name="T2" fmla="*/ 244 w 342"/>
                  <a:gd name="T3" fmla="*/ 2 h 347"/>
                  <a:gd name="T4" fmla="*/ 179 w 342"/>
                  <a:gd name="T5" fmla="*/ 91 h 347"/>
                  <a:gd name="T6" fmla="*/ 0 w 342"/>
                  <a:gd name="T7" fmla="*/ 347 h 347"/>
                  <a:gd name="T8" fmla="*/ 342 w 342"/>
                  <a:gd name="T9" fmla="*/ 347 h 347"/>
                  <a:gd name="T10" fmla="*/ 288 w 342"/>
                  <a:gd name="T11" fmla="*/ 111 h 347"/>
                  <a:gd name="T12" fmla="*/ 256 w 342"/>
                  <a:gd name="T13" fmla="*/ 3 h 347"/>
                  <a:gd name="T14" fmla="*/ 250 w 342"/>
                  <a:gd name="T15" fmla="*/ 0 h 3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42" h="347">
                    <a:moveTo>
                      <a:pt x="250" y="0"/>
                    </a:moveTo>
                    <a:cubicBezTo>
                      <a:pt x="248" y="0"/>
                      <a:pt x="246" y="1"/>
                      <a:pt x="244" y="2"/>
                    </a:cubicBezTo>
                    <a:cubicBezTo>
                      <a:pt x="233" y="17"/>
                      <a:pt x="215" y="42"/>
                      <a:pt x="179" y="91"/>
                    </a:cubicBezTo>
                    <a:cubicBezTo>
                      <a:pt x="132" y="156"/>
                      <a:pt x="55" y="263"/>
                      <a:pt x="0" y="347"/>
                    </a:cubicBezTo>
                    <a:cubicBezTo>
                      <a:pt x="342" y="347"/>
                      <a:pt x="342" y="347"/>
                      <a:pt x="342" y="347"/>
                    </a:cubicBezTo>
                    <a:cubicBezTo>
                      <a:pt x="324" y="265"/>
                      <a:pt x="303" y="171"/>
                      <a:pt x="288" y="111"/>
                    </a:cubicBezTo>
                    <a:cubicBezTo>
                      <a:pt x="268" y="24"/>
                      <a:pt x="263" y="11"/>
                      <a:pt x="256" y="3"/>
                    </a:cubicBezTo>
                    <a:cubicBezTo>
                      <a:pt x="254" y="1"/>
                      <a:pt x="252" y="0"/>
                      <a:pt x="25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7" name="Freeform 53">
                <a:extLst>
                  <a:ext uri="{FF2B5EF4-FFF2-40B4-BE49-F238E27FC236}">
                    <a16:creationId xmlns:a16="http://schemas.microsoft.com/office/drawing/2014/main" id="{55F7C3BE-3823-4AFF-8FCF-4A87B80C2F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245638" y="1192213"/>
                <a:ext cx="2646363" cy="1347788"/>
              </a:xfrm>
              <a:custGeom>
                <a:avLst/>
                <a:gdLst>
                  <a:gd name="T0" fmla="*/ 724 w 1111"/>
                  <a:gd name="T1" fmla="*/ 0 h 566"/>
                  <a:gd name="T2" fmla="*/ 556 w 1111"/>
                  <a:gd name="T3" fmla="*/ 6 h 566"/>
                  <a:gd name="T4" fmla="*/ 417 w 1111"/>
                  <a:gd name="T5" fmla="*/ 41 h 566"/>
                  <a:gd name="T6" fmla="*/ 234 w 1111"/>
                  <a:gd name="T7" fmla="*/ 143 h 566"/>
                  <a:gd name="T8" fmla="*/ 136 w 1111"/>
                  <a:gd name="T9" fmla="*/ 204 h 566"/>
                  <a:gd name="T10" fmla="*/ 22 w 1111"/>
                  <a:gd name="T11" fmla="*/ 284 h 566"/>
                  <a:gd name="T12" fmla="*/ 13 w 1111"/>
                  <a:gd name="T13" fmla="*/ 291 h 566"/>
                  <a:gd name="T14" fmla="*/ 11 w 1111"/>
                  <a:gd name="T15" fmla="*/ 299 h 566"/>
                  <a:gd name="T16" fmla="*/ 14 w 1111"/>
                  <a:gd name="T17" fmla="*/ 360 h 566"/>
                  <a:gd name="T18" fmla="*/ 224 w 1111"/>
                  <a:gd name="T19" fmla="*/ 422 h 566"/>
                  <a:gd name="T20" fmla="*/ 852 w 1111"/>
                  <a:gd name="T21" fmla="*/ 545 h 566"/>
                  <a:gd name="T22" fmla="*/ 1013 w 1111"/>
                  <a:gd name="T23" fmla="*/ 566 h 566"/>
                  <a:gd name="T24" fmla="*/ 1066 w 1111"/>
                  <a:gd name="T25" fmla="*/ 553 h 566"/>
                  <a:gd name="T26" fmla="*/ 1104 w 1111"/>
                  <a:gd name="T27" fmla="*/ 436 h 566"/>
                  <a:gd name="T28" fmla="*/ 1071 w 1111"/>
                  <a:gd name="T29" fmla="*/ 313 h 566"/>
                  <a:gd name="T30" fmla="*/ 921 w 1111"/>
                  <a:gd name="T31" fmla="*/ 79 h 566"/>
                  <a:gd name="T32" fmla="*/ 792 w 1111"/>
                  <a:gd name="T33" fmla="*/ 2 h 566"/>
                  <a:gd name="T34" fmla="*/ 724 w 1111"/>
                  <a:gd name="T35" fmla="*/ 0 h 5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1111" h="566">
                    <a:moveTo>
                      <a:pt x="724" y="0"/>
                    </a:moveTo>
                    <a:cubicBezTo>
                      <a:pt x="667" y="0"/>
                      <a:pt x="601" y="3"/>
                      <a:pt x="556" y="6"/>
                    </a:cubicBezTo>
                    <a:cubicBezTo>
                      <a:pt x="491" y="10"/>
                      <a:pt x="469" y="15"/>
                      <a:pt x="417" y="41"/>
                    </a:cubicBezTo>
                    <a:cubicBezTo>
                      <a:pt x="365" y="67"/>
                      <a:pt x="283" y="114"/>
                      <a:pt x="234" y="143"/>
                    </a:cubicBezTo>
                    <a:cubicBezTo>
                      <a:pt x="186" y="171"/>
                      <a:pt x="171" y="180"/>
                      <a:pt x="136" y="204"/>
                    </a:cubicBezTo>
                    <a:cubicBezTo>
                      <a:pt x="100" y="227"/>
                      <a:pt x="49" y="263"/>
                      <a:pt x="22" y="284"/>
                    </a:cubicBezTo>
                    <a:cubicBezTo>
                      <a:pt x="18" y="287"/>
                      <a:pt x="16" y="289"/>
                      <a:pt x="13" y="291"/>
                    </a:cubicBezTo>
                    <a:cubicBezTo>
                      <a:pt x="13" y="294"/>
                      <a:pt x="12" y="296"/>
                      <a:pt x="11" y="299"/>
                    </a:cubicBezTo>
                    <a:cubicBezTo>
                      <a:pt x="6" y="316"/>
                      <a:pt x="0" y="343"/>
                      <a:pt x="14" y="360"/>
                    </a:cubicBezTo>
                    <a:cubicBezTo>
                      <a:pt x="27" y="378"/>
                      <a:pt x="59" y="387"/>
                      <a:pt x="224" y="422"/>
                    </a:cubicBezTo>
                    <a:cubicBezTo>
                      <a:pt x="389" y="456"/>
                      <a:pt x="686" y="516"/>
                      <a:pt x="852" y="545"/>
                    </a:cubicBezTo>
                    <a:cubicBezTo>
                      <a:pt x="931" y="559"/>
                      <a:pt x="980" y="566"/>
                      <a:pt x="1013" y="566"/>
                    </a:cubicBezTo>
                    <a:cubicBezTo>
                      <a:pt x="1038" y="566"/>
                      <a:pt x="1054" y="562"/>
                      <a:pt x="1066" y="553"/>
                    </a:cubicBezTo>
                    <a:cubicBezTo>
                      <a:pt x="1085" y="519"/>
                      <a:pt x="1098" y="470"/>
                      <a:pt x="1104" y="436"/>
                    </a:cubicBezTo>
                    <a:cubicBezTo>
                      <a:pt x="1111" y="395"/>
                      <a:pt x="1108" y="377"/>
                      <a:pt x="1071" y="313"/>
                    </a:cubicBezTo>
                    <a:cubicBezTo>
                      <a:pt x="1035" y="249"/>
                      <a:pt x="966" y="139"/>
                      <a:pt x="921" y="79"/>
                    </a:cubicBezTo>
                    <a:cubicBezTo>
                      <a:pt x="876" y="18"/>
                      <a:pt x="856" y="6"/>
                      <a:pt x="792" y="2"/>
                    </a:cubicBezTo>
                    <a:cubicBezTo>
                      <a:pt x="773" y="0"/>
                      <a:pt x="749" y="0"/>
                      <a:pt x="72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8" name="Freeform 54">
                <a:extLst>
                  <a:ext uri="{FF2B5EF4-FFF2-40B4-BE49-F238E27FC236}">
                    <a16:creationId xmlns:a16="http://schemas.microsoft.com/office/drawing/2014/main" id="{1BD67112-919C-412C-A15B-ACC0D902B7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4503063" y="39688"/>
                <a:ext cx="1622425" cy="1933575"/>
              </a:xfrm>
              <a:custGeom>
                <a:avLst/>
                <a:gdLst>
                  <a:gd name="T0" fmla="*/ 441 w 681"/>
                  <a:gd name="T1" fmla="*/ 0 h 812"/>
                  <a:gd name="T2" fmla="*/ 264 w 681"/>
                  <a:gd name="T3" fmla="*/ 44 h 812"/>
                  <a:gd name="T4" fmla="*/ 190 w 681"/>
                  <a:gd name="T5" fmla="*/ 92 h 812"/>
                  <a:gd name="T6" fmla="*/ 179 w 681"/>
                  <a:gd name="T7" fmla="*/ 107 h 812"/>
                  <a:gd name="T8" fmla="*/ 34 w 681"/>
                  <a:gd name="T9" fmla="*/ 350 h 812"/>
                  <a:gd name="T10" fmla="*/ 36 w 681"/>
                  <a:gd name="T11" fmla="*/ 509 h 812"/>
                  <a:gd name="T12" fmla="*/ 185 w 681"/>
                  <a:gd name="T13" fmla="*/ 741 h 812"/>
                  <a:gd name="T14" fmla="*/ 334 w 681"/>
                  <a:gd name="T15" fmla="*/ 812 h 812"/>
                  <a:gd name="T16" fmla="*/ 364 w 681"/>
                  <a:gd name="T17" fmla="*/ 812 h 812"/>
                  <a:gd name="T18" fmla="*/ 631 w 681"/>
                  <a:gd name="T19" fmla="*/ 792 h 812"/>
                  <a:gd name="T20" fmla="*/ 674 w 681"/>
                  <a:gd name="T21" fmla="*/ 778 h 812"/>
                  <a:gd name="T22" fmla="*/ 666 w 681"/>
                  <a:gd name="T23" fmla="*/ 651 h 812"/>
                  <a:gd name="T24" fmla="*/ 551 w 681"/>
                  <a:gd name="T25" fmla="*/ 152 h 812"/>
                  <a:gd name="T26" fmla="*/ 451 w 681"/>
                  <a:gd name="T27" fmla="*/ 0 h 812"/>
                  <a:gd name="T28" fmla="*/ 441 w 681"/>
                  <a:gd name="T29" fmla="*/ 0 h 8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681" h="812">
                    <a:moveTo>
                      <a:pt x="441" y="0"/>
                    </a:moveTo>
                    <a:cubicBezTo>
                      <a:pt x="390" y="0"/>
                      <a:pt x="312" y="24"/>
                      <a:pt x="264" y="44"/>
                    </a:cubicBezTo>
                    <a:cubicBezTo>
                      <a:pt x="230" y="58"/>
                      <a:pt x="211" y="69"/>
                      <a:pt x="190" y="92"/>
                    </a:cubicBezTo>
                    <a:cubicBezTo>
                      <a:pt x="186" y="97"/>
                      <a:pt x="183" y="102"/>
                      <a:pt x="179" y="107"/>
                    </a:cubicBezTo>
                    <a:cubicBezTo>
                      <a:pt x="136" y="169"/>
                      <a:pt x="68" y="282"/>
                      <a:pt x="34" y="350"/>
                    </a:cubicBezTo>
                    <a:cubicBezTo>
                      <a:pt x="0" y="418"/>
                      <a:pt x="1" y="443"/>
                      <a:pt x="36" y="509"/>
                    </a:cubicBezTo>
                    <a:cubicBezTo>
                      <a:pt x="70" y="575"/>
                      <a:pt x="139" y="682"/>
                      <a:pt x="185" y="741"/>
                    </a:cubicBezTo>
                    <a:cubicBezTo>
                      <a:pt x="230" y="800"/>
                      <a:pt x="252" y="810"/>
                      <a:pt x="334" y="812"/>
                    </a:cubicBezTo>
                    <a:cubicBezTo>
                      <a:pt x="343" y="812"/>
                      <a:pt x="354" y="812"/>
                      <a:pt x="364" y="812"/>
                    </a:cubicBezTo>
                    <a:cubicBezTo>
                      <a:pt x="447" y="812"/>
                      <a:pt x="565" y="806"/>
                      <a:pt x="631" y="792"/>
                    </a:cubicBezTo>
                    <a:cubicBezTo>
                      <a:pt x="649" y="788"/>
                      <a:pt x="663" y="784"/>
                      <a:pt x="674" y="778"/>
                    </a:cubicBezTo>
                    <a:cubicBezTo>
                      <a:pt x="681" y="753"/>
                      <a:pt x="677" y="714"/>
                      <a:pt x="666" y="651"/>
                    </a:cubicBezTo>
                    <a:cubicBezTo>
                      <a:pt x="643" y="520"/>
                      <a:pt x="587" y="282"/>
                      <a:pt x="551" y="152"/>
                    </a:cubicBezTo>
                    <a:cubicBezTo>
                      <a:pt x="516" y="22"/>
                      <a:pt x="502" y="4"/>
                      <a:pt x="451" y="0"/>
                    </a:cubicBezTo>
                    <a:cubicBezTo>
                      <a:pt x="448" y="0"/>
                      <a:pt x="445" y="0"/>
                      <a:pt x="441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9" name="Freeform 55">
                <a:extLst>
                  <a:ext uri="{FF2B5EF4-FFF2-40B4-BE49-F238E27FC236}">
                    <a16:creationId xmlns:a16="http://schemas.microsoft.com/office/drawing/2014/main" id="{7314F7EA-F24D-44DE-AE61-25121D6D1F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3087013" y="-388938"/>
                <a:ext cx="1766888" cy="1428750"/>
              </a:xfrm>
              <a:custGeom>
                <a:avLst/>
                <a:gdLst>
                  <a:gd name="T0" fmla="*/ 405 w 742"/>
                  <a:gd name="T1" fmla="*/ 0 h 600"/>
                  <a:gd name="T2" fmla="*/ 70 w 742"/>
                  <a:gd name="T3" fmla="*/ 15 h 600"/>
                  <a:gd name="T4" fmla="*/ 3 w 742"/>
                  <a:gd name="T5" fmla="*/ 32 h 600"/>
                  <a:gd name="T6" fmla="*/ 11 w 742"/>
                  <a:gd name="T7" fmla="*/ 109 h 600"/>
                  <a:gd name="T8" fmla="*/ 123 w 742"/>
                  <a:gd name="T9" fmla="*/ 476 h 600"/>
                  <a:gd name="T10" fmla="*/ 237 w 742"/>
                  <a:gd name="T11" fmla="*/ 596 h 600"/>
                  <a:gd name="T12" fmla="*/ 323 w 742"/>
                  <a:gd name="T13" fmla="*/ 600 h 600"/>
                  <a:gd name="T14" fmla="*/ 467 w 742"/>
                  <a:gd name="T15" fmla="*/ 593 h 600"/>
                  <a:gd name="T16" fmla="*/ 559 w 742"/>
                  <a:gd name="T17" fmla="*/ 553 h 600"/>
                  <a:gd name="T18" fmla="*/ 565 w 742"/>
                  <a:gd name="T19" fmla="*/ 544 h 600"/>
                  <a:gd name="T20" fmla="*/ 709 w 742"/>
                  <a:gd name="T21" fmla="*/ 304 h 600"/>
                  <a:gd name="T22" fmla="*/ 718 w 742"/>
                  <a:gd name="T23" fmla="*/ 178 h 600"/>
                  <a:gd name="T24" fmla="*/ 602 w 742"/>
                  <a:gd name="T25" fmla="*/ 41 h 600"/>
                  <a:gd name="T26" fmla="*/ 440 w 742"/>
                  <a:gd name="T27" fmla="*/ 0 h 600"/>
                  <a:gd name="T28" fmla="*/ 405 w 742"/>
                  <a:gd name="T29" fmla="*/ 0 h 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42" h="600">
                    <a:moveTo>
                      <a:pt x="405" y="0"/>
                    </a:moveTo>
                    <a:cubicBezTo>
                      <a:pt x="303" y="0"/>
                      <a:pt x="154" y="5"/>
                      <a:pt x="70" y="15"/>
                    </a:cubicBezTo>
                    <a:cubicBezTo>
                      <a:pt x="40" y="19"/>
                      <a:pt x="18" y="24"/>
                      <a:pt x="3" y="32"/>
                    </a:cubicBezTo>
                    <a:cubicBezTo>
                      <a:pt x="0" y="49"/>
                      <a:pt x="3" y="74"/>
                      <a:pt x="11" y="109"/>
                    </a:cubicBezTo>
                    <a:cubicBezTo>
                      <a:pt x="32" y="206"/>
                      <a:pt x="87" y="380"/>
                      <a:pt x="123" y="476"/>
                    </a:cubicBezTo>
                    <a:cubicBezTo>
                      <a:pt x="159" y="571"/>
                      <a:pt x="176" y="589"/>
                      <a:pt x="237" y="596"/>
                    </a:cubicBezTo>
                    <a:cubicBezTo>
                      <a:pt x="261" y="599"/>
                      <a:pt x="291" y="600"/>
                      <a:pt x="323" y="600"/>
                    </a:cubicBezTo>
                    <a:cubicBezTo>
                      <a:pt x="374" y="600"/>
                      <a:pt x="428" y="597"/>
                      <a:pt x="467" y="593"/>
                    </a:cubicBezTo>
                    <a:cubicBezTo>
                      <a:pt x="511" y="587"/>
                      <a:pt x="534" y="579"/>
                      <a:pt x="559" y="553"/>
                    </a:cubicBezTo>
                    <a:cubicBezTo>
                      <a:pt x="561" y="550"/>
                      <a:pt x="563" y="547"/>
                      <a:pt x="565" y="544"/>
                    </a:cubicBezTo>
                    <a:cubicBezTo>
                      <a:pt x="608" y="482"/>
                      <a:pt x="675" y="369"/>
                      <a:pt x="709" y="304"/>
                    </a:cubicBezTo>
                    <a:cubicBezTo>
                      <a:pt x="742" y="238"/>
                      <a:pt x="742" y="220"/>
                      <a:pt x="718" y="178"/>
                    </a:cubicBezTo>
                    <a:cubicBezTo>
                      <a:pt x="693" y="135"/>
                      <a:pt x="641" y="74"/>
                      <a:pt x="602" y="41"/>
                    </a:cubicBezTo>
                    <a:cubicBezTo>
                      <a:pt x="563" y="8"/>
                      <a:pt x="539" y="2"/>
                      <a:pt x="440" y="0"/>
                    </a:cubicBezTo>
                    <a:cubicBezTo>
                      <a:pt x="429" y="0"/>
                      <a:pt x="417" y="0"/>
                      <a:pt x="405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0" name="Freeform 56">
                <a:extLst>
                  <a:ext uri="{FF2B5EF4-FFF2-40B4-BE49-F238E27FC236}">
                    <a16:creationId xmlns:a16="http://schemas.microsoft.com/office/drawing/2014/main" id="{31A2CF1D-657C-4372-B8D7-6DDA9B3CC7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1082000" y="-584200"/>
                <a:ext cx="1233488" cy="1803400"/>
              </a:xfrm>
              <a:custGeom>
                <a:avLst/>
                <a:gdLst>
                  <a:gd name="T0" fmla="*/ 503 w 518"/>
                  <a:gd name="T1" fmla="*/ 0 h 757"/>
                  <a:gd name="T2" fmla="*/ 448 w 518"/>
                  <a:gd name="T3" fmla="*/ 22 h 757"/>
                  <a:gd name="T4" fmla="*/ 215 w 518"/>
                  <a:gd name="T5" fmla="*/ 159 h 757"/>
                  <a:gd name="T6" fmla="*/ 102 w 518"/>
                  <a:gd name="T7" fmla="*/ 237 h 757"/>
                  <a:gd name="T8" fmla="*/ 12 w 518"/>
                  <a:gd name="T9" fmla="*/ 316 h 757"/>
                  <a:gd name="T10" fmla="*/ 24 w 518"/>
                  <a:gd name="T11" fmla="*/ 427 h 757"/>
                  <a:gd name="T12" fmla="*/ 134 w 518"/>
                  <a:gd name="T13" fmla="*/ 711 h 757"/>
                  <a:gd name="T14" fmla="*/ 175 w 518"/>
                  <a:gd name="T15" fmla="*/ 757 h 757"/>
                  <a:gd name="T16" fmla="*/ 197 w 518"/>
                  <a:gd name="T17" fmla="*/ 745 h 757"/>
                  <a:gd name="T18" fmla="*/ 213 w 518"/>
                  <a:gd name="T19" fmla="*/ 721 h 757"/>
                  <a:gd name="T20" fmla="*/ 415 w 518"/>
                  <a:gd name="T21" fmla="*/ 367 h 757"/>
                  <a:gd name="T22" fmla="*/ 491 w 518"/>
                  <a:gd name="T23" fmla="*/ 195 h 757"/>
                  <a:gd name="T24" fmla="*/ 517 w 518"/>
                  <a:gd name="T25" fmla="*/ 31 h 757"/>
                  <a:gd name="T26" fmla="*/ 503 w 518"/>
                  <a:gd name="T27" fmla="*/ 0 h 7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518" h="757">
                    <a:moveTo>
                      <a:pt x="503" y="0"/>
                    </a:moveTo>
                    <a:cubicBezTo>
                      <a:pt x="493" y="0"/>
                      <a:pt x="476" y="8"/>
                      <a:pt x="448" y="22"/>
                    </a:cubicBezTo>
                    <a:cubicBezTo>
                      <a:pt x="388" y="54"/>
                      <a:pt x="278" y="120"/>
                      <a:pt x="215" y="159"/>
                    </a:cubicBezTo>
                    <a:cubicBezTo>
                      <a:pt x="151" y="199"/>
                      <a:pt x="136" y="210"/>
                      <a:pt x="102" y="237"/>
                    </a:cubicBezTo>
                    <a:cubicBezTo>
                      <a:pt x="73" y="259"/>
                      <a:pt x="37" y="290"/>
                      <a:pt x="12" y="316"/>
                    </a:cubicBezTo>
                    <a:cubicBezTo>
                      <a:pt x="0" y="338"/>
                      <a:pt x="3" y="363"/>
                      <a:pt x="24" y="427"/>
                    </a:cubicBezTo>
                    <a:cubicBezTo>
                      <a:pt x="49" y="505"/>
                      <a:pt x="101" y="644"/>
                      <a:pt x="134" y="711"/>
                    </a:cubicBezTo>
                    <a:cubicBezTo>
                      <a:pt x="150" y="742"/>
                      <a:pt x="161" y="757"/>
                      <a:pt x="175" y="757"/>
                    </a:cubicBezTo>
                    <a:cubicBezTo>
                      <a:pt x="181" y="757"/>
                      <a:pt x="189" y="753"/>
                      <a:pt x="197" y="745"/>
                    </a:cubicBezTo>
                    <a:cubicBezTo>
                      <a:pt x="202" y="738"/>
                      <a:pt x="207" y="730"/>
                      <a:pt x="213" y="721"/>
                    </a:cubicBezTo>
                    <a:cubicBezTo>
                      <a:pt x="268" y="634"/>
                      <a:pt x="362" y="465"/>
                      <a:pt x="415" y="367"/>
                    </a:cubicBezTo>
                    <a:cubicBezTo>
                      <a:pt x="468" y="270"/>
                      <a:pt x="479" y="245"/>
                      <a:pt x="491" y="195"/>
                    </a:cubicBezTo>
                    <a:cubicBezTo>
                      <a:pt x="503" y="145"/>
                      <a:pt x="516" y="70"/>
                      <a:pt x="517" y="31"/>
                    </a:cubicBezTo>
                    <a:cubicBezTo>
                      <a:pt x="518" y="10"/>
                      <a:pt x="515" y="0"/>
                      <a:pt x="503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1" name="Freeform 57">
                <a:extLst>
                  <a:ext uri="{FF2B5EF4-FFF2-40B4-BE49-F238E27FC236}">
                    <a16:creationId xmlns:a16="http://schemas.microsoft.com/office/drawing/2014/main" id="{748FDD52-B132-4E0A-81C1-2B88043FB60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617113" y="-1752600"/>
                <a:ext cx="1747838" cy="1230313"/>
              </a:xfrm>
              <a:custGeom>
                <a:avLst/>
                <a:gdLst>
                  <a:gd name="T0" fmla="*/ 558 w 734"/>
                  <a:gd name="T1" fmla="*/ 0 h 517"/>
                  <a:gd name="T2" fmla="*/ 428 w 734"/>
                  <a:gd name="T3" fmla="*/ 69 h 517"/>
                  <a:gd name="T4" fmla="*/ 68 w 734"/>
                  <a:gd name="T5" fmla="*/ 326 h 517"/>
                  <a:gd name="T6" fmla="*/ 3 w 734"/>
                  <a:gd name="T7" fmla="*/ 379 h 517"/>
                  <a:gd name="T8" fmla="*/ 9 w 734"/>
                  <a:gd name="T9" fmla="*/ 408 h 517"/>
                  <a:gd name="T10" fmla="*/ 114 w 734"/>
                  <a:gd name="T11" fmla="*/ 494 h 517"/>
                  <a:gd name="T12" fmla="*/ 255 w 734"/>
                  <a:gd name="T13" fmla="*/ 517 h 517"/>
                  <a:gd name="T14" fmla="*/ 274 w 734"/>
                  <a:gd name="T15" fmla="*/ 517 h 517"/>
                  <a:gd name="T16" fmla="*/ 648 w 734"/>
                  <a:gd name="T17" fmla="*/ 502 h 517"/>
                  <a:gd name="T18" fmla="*/ 731 w 734"/>
                  <a:gd name="T19" fmla="*/ 484 h 517"/>
                  <a:gd name="T20" fmla="*/ 734 w 734"/>
                  <a:gd name="T21" fmla="*/ 440 h 517"/>
                  <a:gd name="T22" fmla="*/ 693 w 734"/>
                  <a:gd name="T23" fmla="*/ 172 h 517"/>
                  <a:gd name="T24" fmla="*/ 654 w 734"/>
                  <a:gd name="T25" fmla="*/ 63 h 517"/>
                  <a:gd name="T26" fmla="*/ 574 w 734"/>
                  <a:gd name="T27" fmla="*/ 3 h 517"/>
                  <a:gd name="T28" fmla="*/ 558 w 734"/>
                  <a:gd name="T29" fmla="*/ 0 h 5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734" h="517">
                    <a:moveTo>
                      <a:pt x="558" y="0"/>
                    </a:moveTo>
                    <a:cubicBezTo>
                      <a:pt x="535" y="0"/>
                      <a:pt x="506" y="16"/>
                      <a:pt x="428" y="69"/>
                    </a:cubicBezTo>
                    <a:cubicBezTo>
                      <a:pt x="331" y="134"/>
                      <a:pt x="160" y="256"/>
                      <a:pt x="68" y="326"/>
                    </a:cubicBezTo>
                    <a:cubicBezTo>
                      <a:pt x="39" y="349"/>
                      <a:pt x="18" y="366"/>
                      <a:pt x="3" y="379"/>
                    </a:cubicBezTo>
                    <a:cubicBezTo>
                      <a:pt x="0" y="389"/>
                      <a:pt x="2" y="398"/>
                      <a:pt x="9" y="408"/>
                    </a:cubicBezTo>
                    <a:cubicBezTo>
                      <a:pt x="28" y="435"/>
                      <a:pt x="78" y="473"/>
                      <a:pt x="114" y="494"/>
                    </a:cubicBezTo>
                    <a:cubicBezTo>
                      <a:pt x="148" y="513"/>
                      <a:pt x="170" y="517"/>
                      <a:pt x="255" y="517"/>
                    </a:cubicBezTo>
                    <a:cubicBezTo>
                      <a:pt x="261" y="517"/>
                      <a:pt x="267" y="517"/>
                      <a:pt x="274" y="517"/>
                    </a:cubicBezTo>
                    <a:cubicBezTo>
                      <a:pt x="374" y="517"/>
                      <a:pt x="551" y="512"/>
                      <a:pt x="648" y="502"/>
                    </a:cubicBezTo>
                    <a:cubicBezTo>
                      <a:pt x="688" y="498"/>
                      <a:pt x="714" y="493"/>
                      <a:pt x="731" y="484"/>
                    </a:cubicBezTo>
                    <a:cubicBezTo>
                      <a:pt x="734" y="473"/>
                      <a:pt x="734" y="458"/>
                      <a:pt x="734" y="440"/>
                    </a:cubicBezTo>
                    <a:cubicBezTo>
                      <a:pt x="731" y="370"/>
                      <a:pt x="708" y="243"/>
                      <a:pt x="693" y="172"/>
                    </a:cubicBezTo>
                    <a:cubicBezTo>
                      <a:pt x="679" y="101"/>
                      <a:pt x="673" y="87"/>
                      <a:pt x="654" y="63"/>
                    </a:cubicBezTo>
                    <a:cubicBezTo>
                      <a:pt x="634" y="38"/>
                      <a:pt x="601" y="11"/>
                      <a:pt x="574" y="3"/>
                    </a:cubicBezTo>
                    <a:cubicBezTo>
                      <a:pt x="569" y="1"/>
                      <a:pt x="564" y="0"/>
                      <a:pt x="558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2" name="Freeform 58">
                <a:extLst>
                  <a:ext uri="{FF2B5EF4-FFF2-40B4-BE49-F238E27FC236}">
                    <a16:creationId xmlns:a16="http://schemas.microsoft.com/office/drawing/2014/main" id="{07B12D32-EAE4-481D-BB4E-EBE8E19FD2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2377400" y="-671513"/>
                <a:ext cx="906463" cy="2049463"/>
              </a:xfrm>
              <a:custGeom>
                <a:avLst/>
                <a:gdLst>
                  <a:gd name="T0" fmla="*/ 37 w 381"/>
                  <a:gd name="T1" fmla="*/ 0 h 861"/>
                  <a:gd name="T2" fmla="*/ 35 w 381"/>
                  <a:gd name="T3" fmla="*/ 8 h 861"/>
                  <a:gd name="T4" fmla="*/ 5 w 381"/>
                  <a:gd name="T5" fmla="*/ 195 h 861"/>
                  <a:gd name="T6" fmla="*/ 25 w 381"/>
                  <a:gd name="T7" fmla="*/ 384 h 861"/>
                  <a:gd name="T8" fmla="*/ 114 w 381"/>
                  <a:gd name="T9" fmla="*/ 761 h 861"/>
                  <a:gd name="T10" fmla="*/ 173 w 381"/>
                  <a:gd name="T11" fmla="*/ 861 h 861"/>
                  <a:gd name="T12" fmla="*/ 200 w 381"/>
                  <a:gd name="T13" fmla="*/ 855 h 861"/>
                  <a:gd name="T14" fmla="*/ 368 w 381"/>
                  <a:gd name="T15" fmla="*/ 761 h 861"/>
                  <a:gd name="T16" fmla="*/ 371 w 381"/>
                  <a:gd name="T17" fmla="*/ 758 h 861"/>
                  <a:gd name="T18" fmla="*/ 359 w 381"/>
                  <a:gd name="T19" fmla="*/ 636 h 861"/>
                  <a:gd name="T20" fmla="*/ 242 w 381"/>
                  <a:gd name="T21" fmla="*/ 255 h 861"/>
                  <a:gd name="T22" fmla="*/ 166 w 381"/>
                  <a:gd name="T23" fmla="*/ 98 h 861"/>
                  <a:gd name="T24" fmla="*/ 56 w 381"/>
                  <a:gd name="T25" fmla="*/ 8 h 861"/>
                  <a:gd name="T26" fmla="*/ 37 w 381"/>
                  <a:gd name="T27" fmla="*/ 0 h 8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381" h="861">
                    <a:moveTo>
                      <a:pt x="37" y="0"/>
                    </a:moveTo>
                    <a:cubicBezTo>
                      <a:pt x="36" y="3"/>
                      <a:pt x="36" y="5"/>
                      <a:pt x="35" y="8"/>
                    </a:cubicBezTo>
                    <a:cubicBezTo>
                      <a:pt x="24" y="53"/>
                      <a:pt x="10" y="138"/>
                      <a:pt x="5" y="195"/>
                    </a:cubicBezTo>
                    <a:cubicBezTo>
                      <a:pt x="0" y="252"/>
                      <a:pt x="3" y="280"/>
                      <a:pt x="25" y="384"/>
                    </a:cubicBezTo>
                    <a:cubicBezTo>
                      <a:pt x="47" y="487"/>
                      <a:pt x="87" y="665"/>
                      <a:pt x="114" y="761"/>
                    </a:cubicBezTo>
                    <a:cubicBezTo>
                      <a:pt x="135" y="836"/>
                      <a:pt x="147" y="861"/>
                      <a:pt x="173" y="861"/>
                    </a:cubicBezTo>
                    <a:cubicBezTo>
                      <a:pt x="181" y="861"/>
                      <a:pt x="189" y="859"/>
                      <a:pt x="200" y="855"/>
                    </a:cubicBezTo>
                    <a:cubicBezTo>
                      <a:pt x="246" y="840"/>
                      <a:pt x="326" y="795"/>
                      <a:pt x="368" y="761"/>
                    </a:cubicBezTo>
                    <a:cubicBezTo>
                      <a:pt x="369" y="760"/>
                      <a:pt x="370" y="759"/>
                      <a:pt x="371" y="758"/>
                    </a:cubicBezTo>
                    <a:cubicBezTo>
                      <a:pt x="381" y="734"/>
                      <a:pt x="376" y="701"/>
                      <a:pt x="359" y="636"/>
                    </a:cubicBezTo>
                    <a:cubicBezTo>
                      <a:pt x="332" y="535"/>
                      <a:pt x="276" y="356"/>
                      <a:pt x="242" y="255"/>
                    </a:cubicBezTo>
                    <a:cubicBezTo>
                      <a:pt x="208" y="154"/>
                      <a:pt x="198" y="133"/>
                      <a:pt x="166" y="98"/>
                    </a:cubicBezTo>
                    <a:cubicBezTo>
                      <a:pt x="134" y="63"/>
                      <a:pt x="84" y="24"/>
                      <a:pt x="56" y="8"/>
                    </a:cubicBezTo>
                    <a:cubicBezTo>
                      <a:pt x="48" y="4"/>
                      <a:pt x="42" y="1"/>
                      <a:pt x="37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203" name="Rectangle 202">
            <a:extLst>
              <a:ext uri="{FF2B5EF4-FFF2-40B4-BE49-F238E27FC236}">
                <a16:creationId xmlns:a16="http://schemas.microsoft.com/office/drawing/2014/main" id="{24D13404-6F6C-45D6-89A0-F8CF878BA7B2}"/>
              </a:ext>
            </a:extLst>
          </p:cNvPr>
          <p:cNvSpPr/>
          <p:nvPr/>
        </p:nvSpPr>
        <p:spPr>
          <a:xfrm rot="2700000">
            <a:off x="1217171" y="5747690"/>
            <a:ext cx="642181" cy="642181"/>
          </a:xfrm>
          <a:prstGeom prst="rect">
            <a:avLst/>
          </a:prstGeom>
          <a:solidFill>
            <a:schemeClr val="bg1">
              <a:lumMod val="85000"/>
            </a:schemeClr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4" name="Rectangle 203">
            <a:extLst>
              <a:ext uri="{FF2B5EF4-FFF2-40B4-BE49-F238E27FC236}">
                <a16:creationId xmlns:a16="http://schemas.microsoft.com/office/drawing/2014/main" id="{4CD4A719-C5E5-448E-B5DD-591F4695071D}"/>
              </a:ext>
            </a:extLst>
          </p:cNvPr>
          <p:cNvSpPr/>
          <p:nvPr/>
        </p:nvSpPr>
        <p:spPr>
          <a:xfrm rot="2700000">
            <a:off x="58490" y="5644020"/>
            <a:ext cx="1235042" cy="1235042"/>
          </a:xfrm>
          <a:prstGeom prst="rect">
            <a:avLst/>
          </a:prstGeom>
          <a:noFill/>
          <a:ln w="5715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937AA220-CE85-4096-A3D3-E75086B8239F}"/>
              </a:ext>
            </a:extLst>
          </p:cNvPr>
          <p:cNvGrpSpPr/>
          <p:nvPr/>
        </p:nvGrpSpPr>
        <p:grpSpPr>
          <a:xfrm>
            <a:off x="7662002" y="2700894"/>
            <a:ext cx="3103563" cy="1457800"/>
            <a:chOff x="7662002" y="2628474"/>
            <a:chExt cx="3103563" cy="1457800"/>
          </a:xfrm>
        </p:grpSpPr>
        <p:sp>
          <p:nvSpPr>
            <p:cNvPr id="207" name="TextBox 206">
              <a:extLst>
                <a:ext uri="{FF2B5EF4-FFF2-40B4-BE49-F238E27FC236}">
                  <a16:creationId xmlns:a16="http://schemas.microsoft.com/office/drawing/2014/main" id="{646271F0-EC9D-4CDE-93BC-7F5D220004B8}"/>
                </a:ext>
              </a:extLst>
            </p:cNvPr>
            <p:cNvSpPr txBox="1"/>
            <p:nvPr/>
          </p:nvSpPr>
          <p:spPr>
            <a:xfrm>
              <a:off x="7662002" y="2628474"/>
              <a:ext cx="3103563" cy="124649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500"/>
                </a:lnSpc>
              </a:pPr>
              <a:r>
                <a:rPr lang="en-US" sz="4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OUR</a:t>
              </a:r>
            </a:p>
            <a:p>
              <a:pPr>
                <a:lnSpc>
                  <a:spcPts val="4500"/>
                </a:lnSpc>
              </a:pPr>
              <a:r>
                <a:rPr lang="en-US" sz="4000" dirty="0">
                  <a:solidFill>
                    <a:schemeClr val="accent4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PORTFOLIO</a:t>
              </a:r>
            </a:p>
          </p:txBody>
        </p:sp>
        <p:sp>
          <p:nvSpPr>
            <p:cNvPr id="208" name="Rectangle 207">
              <a:extLst>
                <a:ext uri="{FF2B5EF4-FFF2-40B4-BE49-F238E27FC236}">
                  <a16:creationId xmlns:a16="http://schemas.microsoft.com/office/drawing/2014/main" id="{43BBA4C7-6FEB-462E-A45E-19DB446FE2D6}"/>
                </a:ext>
              </a:extLst>
            </p:cNvPr>
            <p:cNvSpPr/>
            <p:nvPr/>
          </p:nvSpPr>
          <p:spPr>
            <a:xfrm>
              <a:off x="7812022" y="4040555"/>
              <a:ext cx="302420" cy="45719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F62CAB1-5837-4925-B03F-7D060D9A098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54150773-FDD4-4236-974C-066E0E925A17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31948727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0</a:t>
            </a:r>
            <a:fld id="{E72B8170-242D-42EF-8B64-B507C79780AD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pPr/>
              <a:t>7</a:t>
            </a:fld>
            <a:endParaRPr lang="en-US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D0A9AA0D-9531-4403-A909-89BF5EDD63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TIMELINE</a:t>
            </a:r>
          </a:p>
        </p:txBody>
      </p:sp>
      <p:sp>
        <p:nvSpPr>
          <p:cNvPr id="11" name="Text Placeholder 10">
            <a:extLst>
              <a:ext uri="{FF2B5EF4-FFF2-40B4-BE49-F238E27FC236}">
                <a16:creationId xmlns:a16="http://schemas.microsoft.com/office/drawing/2014/main" id="{C167E3BB-32FF-4ACA-A4BA-495673E16C34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presentation dummy to text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lorem ipsum your title here</a:t>
            </a:r>
          </a:p>
        </p:txBody>
      </p:sp>
      <p:sp>
        <p:nvSpPr>
          <p:cNvPr id="51" name="Block Arc 50">
            <a:extLst>
              <a:ext uri="{FF2B5EF4-FFF2-40B4-BE49-F238E27FC236}">
                <a16:creationId xmlns:a16="http://schemas.microsoft.com/office/drawing/2014/main" id="{27DB36B1-FE2D-48F9-AC49-F48EEBC38436}"/>
              </a:ext>
            </a:extLst>
          </p:cNvPr>
          <p:cNvSpPr/>
          <p:nvPr/>
        </p:nvSpPr>
        <p:spPr>
          <a:xfrm>
            <a:off x="790575" y="2133600"/>
            <a:ext cx="2686050" cy="2686050"/>
          </a:xfrm>
          <a:prstGeom prst="blockArc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3" name="Block Arc 52">
            <a:extLst>
              <a:ext uri="{FF2B5EF4-FFF2-40B4-BE49-F238E27FC236}">
                <a16:creationId xmlns:a16="http://schemas.microsoft.com/office/drawing/2014/main" id="{31E6E27B-5A3B-4959-BE03-1F459FC9CA29}"/>
              </a:ext>
            </a:extLst>
          </p:cNvPr>
          <p:cNvSpPr/>
          <p:nvPr/>
        </p:nvSpPr>
        <p:spPr>
          <a:xfrm>
            <a:off x="3432175" y="2133600"/>
            <a:ext cx="2686050" cy="2686050"/>
          </a:xfrm>
          <a:prstGeom prst="blockArc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5" name="Block Arc 54">
            <a:extLst>
              <a:ext uri="{FF2B5EF4-FFF2-40B4-BE49-F238E27FC236}">
                <a16:creationId xmlns:a16="http://schemas.microsoft.com/office/drawing/2014/main" id="{4DDE81F4-F3DA-4A7F-9524-09C6120629F7}"/>
              </a:ext>
            </a:extLst>
          </p:cNvPr>
          <p:cNvSpPr/>
          <p:nvPr/>
        </p:nvSpPr>
        <p:spPr>
          <a:xfrm>
            <a:off x="6073775" y="2133600"/>
            <a:ext cx="2686050" cy="2686050"/>
          </a:xfrm>
          <a:prstGeom prst="blockArc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6" name="Block Arc 55">
            <a:extLst>
              <a:ext uri="{FF2B5EF4-FFF2-40B4-BE49-F238E27FC236}">
                <a16:creationId xmlns:a16="http://schemas.microsoft.com/office/drawing/2014/main" id="{1AD474FE-42BE-4202-ACB6-20292253DFBA}"/>
              </a:ext>
            </a:extLst>
          </p:cNvPr>
          <p:cNvSpPr/>
          <p:nvPr/>
        </p:nvSpPr>
        <p:spPr>
          <a:xfrm>
            <a:off x="8715375" y="2133600"/>
            <a:ext cx="2686050" cy="2686050"/>
          </a:xfrm>
          <a:prstGeom prst="blockArc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33A1A612-D408-4AAF-892F-33BEA1328920}"/>
              </a:ext>
            </a:extLst>
          </p:cNvPr>
          <p:cNvGrpSpPr/>
          <p:nvPr/>
        </p:nvGrpSpPr>
        <p:grpSpPr>
          <a:xfrm>
            <a:off x="1746430" y="3092170"/>
            <a:ext cx="729890" cy="1441656"/>
            <a:chOff x="1713400" y="2247641"/>
            <a:chExt cx="729890" cy="1441656"/>
          </a:xfrm>
        </p:grpSpPr>
        <p:sp>
          <p:nvSpPr>
            <p:cNvPr id="122" name="Freeform 5">
              <a:extLst>
                <a:ext uri="{FF2B5EF4-FFF2-40B4-BE49-F238E27FC236}">
                  <a16:creationId xmlns:a16="http://schemas.microsoft.com/office/drawing/2014/main" id="{AD81F67E-499D-4A28-A1DA-72E46EE66CA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80334" y="2447880"/>
              <a:ext cx="396023" cy="329413"/>
            </a:xfrm>
            <a:custGeom>
              <a:avLst/>
              <a:gdLst>
                <a:gd name="T0" fmla="*/ 141 w 143"/>
                <a:gd name="T1" fmla="*/ 55 h 117"/>
                <a:gd name="T2" fmla="*/ 77 w 143"/>
                <a:gd name="T3" fmla="*/ 4 h 117"/>
                <a:gd name="T4" fmla="*/ 74 w 143"/>
                <a:gd name="T5" fmla="*/ 1 h 117"/>
                <a:gd name="T6" fmla="*/ 69 w 143"/>
                <a:gd name="T7" fmla="*/ 1 h 117"/>
                <a:gd name="T8" fmla="*/ 51 w 143"/>
                <a:gd name="T9" fmla="*/ 16 h 117"/>
                <a:gd name="T10" fmla="*/ 51 w 143"/>
                <a:gd name="T11" fmla="*/ 10 h 117"/>
                <a:gd name="T12" fmla="*/ 47 w 143"/>
                <a:gd name="T13" fmla="*/ 6 h 117"/>
                <a:gd name="T14" fmla="*/ 33 w 143"/>
                <a:gd name="T15" fmla="*/ 6 h 117"/>
                <a:gd name="T16" fmla="*/ 30 w 143"/>
                <a:gd name="T17" fmla="*/ 10 h 117"/>
                <a:gd name="T18" fmla="*/ 30 w 143"/>
                <a:gd name="T19" fmla="*/ 33 h 117"/>
                <a:gd name="T20" fmla="*/ 2 w 143"/>
                <a:gd name="T21" fmla="*/ 56 h 117"/>
                <a:gd name="T22" fmla="*/ 1 w 143"/>
                <a:gd name="T23" fmla="*/ 61 h 117"/>
                <a:gd name="T24" fmla="*/ 4 w 143"/>
                <a:gd name="T25" fmla="*/ 63 h 117"/>
                <a:gd name="T26" fmla="*/ 6 w 143"/>
                <a:gd name="T27" fmla="*/ 62 h 117"/>
                <a:gd name="T28" fmla="*/ 17 w 143"/>
                <a:gd name="T29" fmla="*/ 53 h 117"/>
                <a:gd name="T30" fmla="*/ 17 w 143"/>
                <a:gd name="T31" fmla="*/ 113 h 117"/>
                <a:gd name="T32" fmla="*/ 21 w 143"/>
                <a:gd name="T33" fmla="*/ 117 h 117"/>
                <a:gd name="T34" fmla="*/ 59 w 143"/>
                <a:gd name="T35" fmla="*/ 117 h 117"/>
                <a:gd name="T36" fmla="*/ 63 w 143"/>
                <a:gd name="T37" fmla="*/ 113 h 117"/>
                <a:gd name="T38" fmla="*/ 63 w 143"/>
                <a:gd name="T39" fmla="*/ 85 h 117"/>
                <a:gd name="T40" fmla="*/ 80 w 143"/>
                <a:gd name="T41" fmla="*/ 85 h 117"/>
                <a:gd name="T42" fmla="*/ 80 w 143"/>
                <a:gd name="T43" fmla="*/ 113 h 117"/>
                <a:gd name="T44" fmla="*/ 84 w 143"/>
                <a:gd name="T45" fmla="*/ 117 h 117"/>
                <a:gd name="T46" fmla="*/ 122 w 143"/>
                <a:gd name="T47" fmla="*/ 117 h 117"/>
                <a:gd name="T48" fmla="*/ 126 w 143"/>
                <a:gd name="T49" fmla="*/ 113 h 117"/>
                <a:gd name="T50" fmla="*/ 126 w 143"/>
                <a:gd name="T51" fmla="*/ 52 h 117"/>
                <a:gd name="T52" fmla="*/ 137 w 143"/>
                <a:gd name="T53" fmla="*/ 61 h 117"/>
                <a:gd name="T54" fmla="*/ 139 w 143"/>
                <a:gd name="T55" fmla="*/ 62 h 117"/>
                <a:gd name="T56" fmla="*/ 142 w 143"/>
                <a:gd name="T57" fmla="*/ 60 h 117"/>
                <a:gd name="T58" fmla="*/ 141 w 143"/>
                <a:gd name="T59" fmla="*/ 55 h 117"/>
                <a:gd name="T60" fmla="*/ 37 w 143"/>
                <a:gd name="T61" fmla="*/ 13 h 117"/>
                <a:gd name="T62" fmla="*/ 43 w 143"/>
                <a:gd name="T63" fmla="*/ 13 h 117"/>
                <a:gd name="T64" fmla="*/ 43 w 143"/>
                <a:gd name="T65" fmla="*/ 22 h 117"/>
                <a:gd name="T66" fmla="*/ 37 w 143"/>
                <a:gd name="T67" fmla="*/ 27 h 117"/>
                <a:gd name="T68" fmla="*/ 37 w 143"/>
                <a:gd name="T69" fmla="*/ 13 h 117"/>
                <a:gd name="T70" fmla="*/ 119 w 143"/>
                <a:gd name="T71" fmla="*/ 47 h 117"/>
                <a:gd name="T72" fmla="*/ 119 w 143"/>
                <a:gd name="T73" fmla="*/ 109 h 117"/>
                <a:gd name="T74" fmla="*/ 87 w 143"/>
                <a:gd name="T75" fmla="*/ 109 h 117"/>
                <a:gd name="T76" fmla="*/ 87 w 143"/>
                <a:gd name="T77" fmla="*/ 81 h 117"/>
                <a:gd name="T78" fmla="*/ 84 w 143"/>
                <a:gd name="T79" fmla="*/ 78 h 117"/>
                <a:gd name="T80" fmla="*/ 59 w 143"/>
                <a:gd name="T81" fmla="*/ 78 h 117"/>
                <a:gd name="T82" fmla="*/ 56 w 143"/>
                <a:gd name="T83" fmla="*/ 81 h 117"/>
                <a:gd name="T84" fmla="*/ 56 w 143"/>
                <a:gd name="T85" fmla="*/ 109 h 117"/>
                <a:gd name="T86" fmla="*/ 24 w 143"/>
                <a:gd name="T87" fmla="*/ 109 h 117"/>
                <a:gd name="T88" fmla="*/ 24 w 143"/>
                <a:gd name="T89" fmla="*/ 47 h 117"/>
                <a:gd name="T90" fmla="*/ 38 w 143"/>
                <a:gd name="T91" fmla="*/ 36 h 117"/>
                <a:gd name="T92" fmla="*/ 72 w 143"/>
                <a:gd name="T93" fmla="*/ 8 h 117"/>
                <a:gd name="T94" fmla="*/ 119 w 143"/>
                <a:gd name="T95" fmla="*/ 47 h 117"/>
                <a:gd name="T96" fmla="*/ 119 w 143"/>
                <a:gd name="T97" fmla="*/ 47 h 117"/>
                <a:gd name="T98" fmla="*/ 119 w 143"/>
                <a:gd name="T99" fmla="*/ 4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43" h="117">
                  <a:moveTo>
                    <a:pt x="141" y="55"/>
                  </a:moveTo>
                  <a:cubicBezTo>
                    <a:pt x="77" y="4"/>
                    <a:pt x="77" y="4"/>
                    <a:pt x="77" y="4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2" y="0"/>
                    <a:pt x="71" y="0"/>
                    <a:pt x="69" y="1"/>
                  </a:cubicBezTo>
                  <a:cubicBezTo>
                    <a:pt x="51" y="16"/>
                    <a:pt x="51" y="16"/>
                    <a:pt x="51" y="16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8"/>
                    <a:pt x="49" y="6"/>
                    <a:pt x="47" y="6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1" y="6"/>
                    <a:pt x="30" y="8"/>
                    <a:pt x="30" y="10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0" y="58"/>
                    <a:pt x="0" y="60"/>
                    <a:pt x="1" y="61"/>
                  </a:cubicBezTo>
                  <a:cubicBezTo>
                    <a:pt x="2" y="62"/>
                    <a:pt x="3" y="63"/>
                    <a:pt x="4" y="63"/>
                  </a:cubicBezTo>
                  <a:cubicBezTo>
                    <a:pt x="5" y="63"/>
                    <a:pt x="5" y="63"/>
                    <a:pt x="6" y="62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13"/>
                    <a:pt x="17" y="113"/>
                    <a:pt x="17" y="113"/>
                  </a:cubicBezTo>
                  <a:cubicBezTo>
                    <a:pt x="17" y="115"/>
                    <a:pt x="19" y="117"/>
                    <a:pt x="21" y="117"/>
                  </a:cubicBezTo>
                  <a:cubicBezTo>
                    <a:pt x="59" y="117"/>
                    <a:pt x="59" y="117"/>
                    <a:pt x="59" y="117"/>
                  </a:cubicBezTo>
                  <a:cubicBezTo>
                    <a:pt x="61" y="117"/>
                    <a:pt x="63" y="115"/>
                    <a:pt x="63" y="113"/>
                  </a:cubicBezTo>
                  <a:cubicBezTo>
                    <a:pt x="63" y="85"/>
                    <a:pt x="63" y="85"/>
                    <a:pt x="63" y="85"/>
                  </a:cubicBezTo>
                  <a:cubicBezTo>
                    <a:pt x="80" y="85"/>
                    <a:pt x="80" y="85"/>
                    <a:pt x="80" y="85"/>
                  </a:cubicBezTo>
                  <a:cubicBezTo>
                    <a:pt x="80" y="113"/>
                    <a:pt x="80" y="113"/>
                    <a:pt x="80" y="113"/>
                  </a:cubicBezTo>
                  <a:cubicBezTo>
                    <a:pt x="80" y="115"/>
                    <a:pt x="82" y="117"/>
                    <a:pt x="84" y="117"/>
                  </a:cubicBezTo>
                  <a:cubicBezTo>
                    <a:pt x="122" y="117"/>
                    <a:pt x="122" y="117"/>
                    <a:pt x="122" y="117"/>
                  </a:cubicBezTo>
                  <a:cubicBezTo>
                    <a:pt x="124" y="117"/>
                    <a:pt x="126" y="115"/>
                    <a:pt x="126" y="113"/>
                  </a:cubicBezTo>
                  <a:cubicBezTo>
                    <a:pt x="126" y="52"/>
                    <a:pt x="126" y="52"/>
                    <a:pt x="126" y="52"/>
                  </a:cubicBezTo>
                  <a:cubicBezTo>
                    <a:pt x="137" y="61"/>
                    <a:pt x="137" y="61"/>
                    <a:pt x="137" y="61"/>
                  </a:cubicBezTo>
                  <a:cubicBezTo>
                    <a:pt x="137" y="62"/>
                    <a:pt x="138" y="62"/>
                    <a:pt x="139" y="62"/>
                  </a:cubicBezTo>
                  <a:cubicBezTo>
                    <a:pt x="140" y="62"/>
                    <a:pt x="141" y="61"/>
                    <a:pt x="142" y="60"/>
                  </a:cubicBezTo>
                  <a:cubicBezTo>
                    <a:pt x="143" y="59"/>
                    <a:pt x="143" y="57"/>
                    <a:pt x="141" y="55"/>
                  </a:cubicBezTo>
                  <a:close/>
                  <a:moveTo>
                    <a:pt x="37" y="13"/>
                  </a:moveTo>
                  <a:cubicBezTo>
                    <a:pt x="43" y="13"/>
                    <a:pt x="43" y="13"/>
                    <a:pt x="43" y="13"/>
                  </a:cubicBezTo>
                  <a:cubicBezTo>
                    <a:pt x="43" y="22"/>
                    <a:pt x="43" y="22"/>
                    <a:pt x="43" y="22"/>
                  </a:cubicBezTo>
                  <a:cubicBezTo>
                    <a:pt x="37" y="27"/>
                    <a:pt x="37" y="27"/>
                    <a:pt x="37" y="27"/>
                  </a:cubicBezTo>
                  <a:lnTo>
                    <a:pt x="37" y="13"/>
                  </a:lnTo>
                  <a:close/>
                  <a:moveTo>
                    <a:pt x="119" y="47"/>
                  </a:moveTo>
                  <a:cubicBezTo>
                    <a:pt x="119" y="109"/>
                    <a:pt x="119" y="109"/>
                    <a:pt x="119" y="109"/>
                  </a:cubicBezTo>
                  <a:cubicBezTo>
                    <a:pt x="87" y="109"/>
                    <a:pt x="87" y="109"/>
                    <a:pt x="87" y="109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7" y="79"/>
                    <a:pt x="86" y="78"/>
                    <a:pt x="84" y="78"/>
                  </a:cubicBezTo>
                  <a:cubicBezTo>
                    <a:pt x="59" y="78"/>
                    <a:pt x="59" y="78"/>
                    <a:pt x="59" y="78"/>
                  </a:cubicBezTo>
                  <a:cubicBezTo>
                    <a:pt x="57" y="78"/>
                    <a:pt x="56" y="79"/>
                    <a:pt x="56" y="81"/>
                  </a:cubicBezTo>
                  <a:cubicBezTo>
                    <a:pt x="56" y="109"/>
                    <a:pt x="56" y="109"/>
                    <a:pt x="56" y="109"/>
                  </a:cubicBezTo>
                  <a:cubicBezTo>
                    <a:pt x="24" y="109"/>
                    <a:pt x="24" y="109"/>
                    <a:pt x="24" y="109"/>
                  </a:cubicBezTo>
                  <a:cubicBezTo>
                    <a:pt x="24" y="47"/>
                    <a:pt x="24" y="47"/>
                    <a:pt x="24" y="47"/>
                  </a:cubicBezTo>
                  <a:cubicBezTo>
                    <a:pt x="38" y="36"/>
                    <a:pt x="38" y="36"/>
                    <a:pt x="38" y="36"/>
                  </a:cubicBezTo>
                  <a:cubicBezTo>
                    <a:pt x="38" y="36"/>
                    <a:pt x="71" y="9"/>
                    <a:pt x="72" y="8"/>
                  </a:cubicBezTo>
                  <a:lnTo>
                    <a:pt x="119" y="47"/>
                  </a:lnTo>
                  <a:close/>
                  <a:moveTo>
                    <a:pt x="119" y="47"/>
                  </a:moveTo>
                  <a:cubicBezTo>
                    <a:pt x="119" y="47"/>
                    <a:pt x="119" y="47"/>
                    <a:pt x="119" y="47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3" name="Oval 122">
              <a:extLst>
                <a:ext uri="{FF2B5EF4-FFF2-40B4-BE49-F238E27FC236}">
                  <a16:creationId xmlns:a16="http://schemas.microsoft.com/office/drawing/2014/main" id="{2DB228E0-DB7F-4C00-BAD9-0734165AB93F}"/>
                </a:ext>
              </a:extLst>
            </p:cNvPr>
            <p:cNvSpPr/>
            <p:nvPr/>
          </p:nvSpPr>
          <p:spPr>
            <a:xfrm>
              <a:off x="1713400" y="2247641"/>
              <a:ext cx="729890" cy="729890"/>
            </a:xfrm>
            <a:prstGeom prst="ellipse">
              <a:avLst/>
            </a:prstGeom>
            <a:noFill/>
            <a:ln w="12700"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cxnSp>
          <p:nvCxnSpPr>
            <p:cNvPr id="124" name="Straight Connector 123">
              <a:extLst>
                <a:ext uri="{FF2B5EF4-FFF2-40B4-BE49-F238E27FC236}">
                  <a16:creationId xmlns:a16="http://schemas.microsoft.com/office/drawing/2014/main" id="{E160000F-BB79-4C07-AEF0-8909E910A2C5}"/>
                </a:ext>
              </a:extLst>
            </p:cNvPr>
            <p:cNvCxnSpPr>
              <a:cxnSpLocks/>
              <a:stCxn id="123" idx="4"/>
            </p:cNvCxnSpPr>
            <p:nvPr/>
          </p:nvCxnSpPr>
          <p:spPr>
            <a:xfrm>
              <a:off x="2078345" y="2977531"/>
              <a:ext cx="0" cy="711766"/>
            </a:xfrm>
            <a:prstGeom prst="line">
              <a:avLst/>
            </a:prstGeom>
            <a:ln w="12700"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D300C8D4-4C25-40CA-AD41-6294A63C4CA6}"/>
              </a:ext>
            </a:extLst>
          </p:cNvPr>
          <p:cNvGrpSpPr/>
          <p:nvPr/>
        </p:nvGrpSpPr>
        <p:grpSpPr>
          <a:xfrm>
            <a:off x="1111406" y="4780630"/>
            <a:ext cx="2044389" cy="590199"/>
            <a:chOff x="2527397" y="2903077"/>
            <a:chExt cx="2044389" cy="590199"/>
          </a:xfrm>
        </p:grpSpPr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033555C8-6EF5-46D3-A5A7-1729D44A4342}"/>
                </a:ext>
              </a:extLst>
            </p:cNvPr>
            <p:cNvSpPr txBox="1"/>
            <p:nvPr/>
          </p:nvSpPr>
          <p:spPr>
            <a:xfrm>
              <a:off x="2527397" y="2903077"/>
              <a:ext cx="204438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3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Creative Template</a:t>
              </a:r>
            </a:p>
          </p:txBody>
        </p: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B00FD417-FFB3-4D84-BFF2-B58AEB7EB1BD}"/>
                </a:ext>
              </a:extLst>
            </p:cNvPr>
            <p:cNvSpPr txBox="1"/>
            <p:nvPr/>
          </p:nvSpPr>
          <p:spPr>
            <a:xfrm>
              <a:off x="2914889" y="3216277"/>
              <a:ext cx="126940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latin typeface="PT Sans" panose="020B0503020203020204" pitchFamily="34" charset="0"/>
                  <a:ea typeface="PT Sans" panose="020B0503020203020204" pitchFamily="34" charset="0"/>
                </a:rPr>
                <a:t>Some text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D4AB10BB-F061-42BE-9F1E-346A726DFDF7}"/>
              </a:ext>
            </a:extLst>
          </p:cNvPr>
          <p:cNvGrpSpPr/>
          <p:nvPr/>
        </p:nvGrpSpPr>
        <p:grpSpPr>
          <a:xfrm>
            <a:off x="4410255" y="3092170"/>
            <a:ext cx="729890" cy="1441269"/>
            <a:chOff x="-1980640" y="215620"/>
            <a:chExt cx="729890" cy="1441269"/>
          </a:xfrm>
        </p:grpSpPr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B3578890-E200-4E6B-A549-22BA8E1C88D6}"/>
                </a:ext>
              </a:extLst>
            </p:cNvPr>
            <p:cNvGrpSpPr/>
            <p:nvPr/>
          </p:nvGrpSpPr>
          <p:grpSpPr>
            <a:xfrm>
              <a:off x="-1762586" y="424442"/>
              <a:ext cx="293782" cy="312247"/>
              <a:chOff x="6670357" y="2277094"/>
              <a:chExt cx="555626" cy="590551"/>
            </a:xfrm>
            <a:solidFill>
              <a:schemeClr val="accent4"/>
            </a:solidFill>
          </p:grpSpPr>
          <p:sp>
            <p:nvSpPr>
              <p:cNvPr id="87" name="Rectangle 10">
                <a:extLst>
                  <a:ext uri="{FF2B5EF4-FFF2-40B4-BE49-F238E27FC236}">
                    <a16:creationId xmlns:a16="http://schemas.microsoft.com/office/drawing/2014/main" id="{6F6375A2-DE32-42ED-9540-BBE3AB9BDB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24358" y="2277094"/>
                <a:ext cx="46038" cy="1508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Rectangle 11">
                <a:extLst>
                  <a:ext uri="{FF2B5EF4-FFF2-40B4-BE49-F238E27FC236}">
                    <a16:creationId xmlns:a16="http://schemas.microsoft.com/office/drawing/2014/main" id="{8A4E7869-92DA-4EFD-B1C4-8CC5CFE2928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24358" y="2716832"/>
                <a:ext cx="46038" cy="1508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12">
                <a:extLst>
                  <a:ext uri="{FF2B5EF4-FFF2-40B4-BE49-F238E27FC236}">
                    <a16:creationId xmlns:a16="http://schemas.microsoft.com/office/drawing/2014/main" id="{FA54505C-05E4-455B-8798-676459177F4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670357" y="2462832"/>
                <a:ext cx="254000" cy="219075"/>
              </a:xfrm>
              <a:custGeom>
                <a:avLst/>
                <a:gdLst>
                  <a:gd name="T0" fmla="*/ 22 w 22"/>
                  <a:gd name="T1" fmla="*/ 13 h 19"/>
                  <a:gd name="T2" fmla="*/ 10 w 22"/>
                  <a:gd name="T3" fmla="*/ 13 h 19"/>
                  <a:gd name="T4" fmla="*/ 6 w 22"/>
                  <a:gd name="T5" fmla="*/ 10 h 19"/>
                  <a:gd name="T6" fmla="*/ 10 w 22"/>
                  <a:gd name="T7" fmla="*/ 6 h 19"/>
                  <a:gd name="T8" fmla="*/ 22 w 22"/>
                  <a:gd name="T9" fmla="*/ 6 h 19"/>
                  <a:gd name="T10" fmla="*/ 22 w 22"/>
                  <a:gd name="T11" fmla="*/ 0 h 19"/>
                  <a:gd name="T12" fmla="*/ 10 w 22"/>
                  <a:gd name="T13" fmla="*/ 0 h 19"/>
                  <a:gd name="T14" fmla="*/ 0 w 22"/>
                  <a:gd name="T15" fmla="*/ 10 h 19"/>
                  <a:gd name="T16" fmla="*/ 10 w 22"/>
                  <a:gd name="T17" fmla="*/ 19 h 19"/>
                  <a:gd name="T18" fmla="*/ 22 w 22"/>
                  <a:gd name="T19" fmla="*/ 19 h 19"/>
                  <a:gd name="T20" fmla="*/ 22 w 22"/>
                  <a:gd name="T21" fmla="*/ 13 h 19"/>
                  <a:gd name="T22" fmla="*/ 22 w 22"/>
                  <a:gd name="T23" fmla="*/ 13 h 19"/>
                  <a:gd name="T24" fmla="*/ 22 w 22"/>
                  <a:gd name="T25" fmla="*/ 1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" h="19">
                    <a:moveTo>
                      <a:pt x="22" y="13"/>
                    </a:moveTo>
                    <a:cubicBezTo>
                      <a:pt x="10" y="13"/>
                      <a:pt x="10" y="13"/>
                      <a:pt x="10" y="13"/>
                    </a:cubicBezTo>
                    <a:cubicBezTo>
                      <a:pt x="8" y="13"/>
                      <a:pt x="6" y="12"/>
                      <a:pt x="6" y="10"/>
                    </a:cubicBezTo>
                    <a:cubicBezTo>
                      <a:pt x="6" y="8"/>
                      <a:pt x="8" y="6"/>
                      <a:pt x="10" y="6"/>
                    </a:cubicBezTo>
                    <a:cubicBezTo>
                      <a:pt x="22" y="6"/>
                      <a:pt x="22" y="6"/>
                      <a:pt x="22" y="6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10" y="0"/>
                      <a:pt x="10" y="0"/>
                      <a:pt x="10" y="0"/>
                    </a:cubicBezTo>
                    <a:cubicBezTo>
                      <a:pt x="4" y="0"/>
                      <a:pt x="0" y="4"/>
                      <a:pt x="0" y="10"/>
                    </a:cubicBezTo>
                    <a:cubicBezTo>
                      <a:pt x="0" y="15"/>
                      <a:pt x="4" y="19"/>
                      <a:pt x="10" y="19"/>
                    </a:cubicBezTo>
                    <a:cubicBezTo>
                      <a:pt x="22" y="19"/>
                      <a:pt x="22" y="19"/>
                      <a:pt x="22" y="19"/>
                    </a:cubicBezTo>
                    <a:lnTo>
                      <a:pt x="22" y="13"/>
                    </a:lnTo>
                    <a:close/>
                    <a:moveTo>
                      <a:pt x="22" y="13"/>
                    </a:moveTo>
                    <a:cubicBezTo>
                      <a:pt x="22" y="13"/>
                      <a:pt x="22" y="13"/>
                      <a:pt x="22" y="13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91" name="Freeform 13">
                <a:extLst>
                  <a:ext uri="{FF2B5EF4-FFF2-40B4-BE49-F238E27FC236}">
                    <a16:creationId xmlns:a16="http://schemas.microsoft.com/office/drawing/2014/main" id="{EF90BDE9-DC29-41B5-AE48-1947E93F7D6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970395" y="2462832"/>
                <a:ext cx="255588" cy="219075"/>
              </a:xfrm>
              <a:custGeom>
                <a:avLst/>
                <a:gdLst>
                  <a:gd name="T0" fmla="*/ 12 w 22"/>
                  <a:gd name="T1" fmla="*/ 0 h 19"/>
                  <a:gd name="T2" fmla="*/ 0 w 22"/>
                  <a:gd name="T3" fmla="*/ 0 h 19"/>
                  <a:gd name="T4" fmla="*/ 0 w 22"/>
                  <a:gd name="T5" fmla="*/ 6 h 19"/>
                  <a:gd name="T6" fmla="*/ 12 w 22"/>
                  <a:gd name="T7" fmla="*/ 6 h 19"/>
                  <a:gd name="T8" fmla="*/ 16 w 22"/>
                  <a:gd name="T9" fmla="*/ 10 h 19"/>
                  <a:gd name="T10" fmla="*/ 12 w 22"/>
                  <a:gd name="T11" fmla="*/ 13 h 19"/>
                  <a:gd name="T12" fmla="*/ 0 w 22"/>
                  <a:gd name="T13" fmla="*/ 13 h 19"/>
                  <a:gd name="T14" fmla="*/ 0 w 22"/>
                  <a:gd name="T15" fmla="*/ 19 h 19"/>
                  <a:gd name="T16" fmla="*/ 12 w 22"/>
                  <a:gd name="T17" fmla="*/ 19 h 19"/>
                  <a:gd name="T18" fmla="*/ 22 w 22"/>
                  <a:gd name="T19" fmla="*/ 10 h 19"/>
                  <a:gd name="T20" fmla="*/ 12 w 22"/>
                  <a:gd name="T21" fmla="*/ 0 h 19"/>
                  <a:gd name="T22" fmla="*/ 12 w 22"/>
                  <a:gd name="T23" fmla="*/ 0 h 19"/>
                  <a:gd name="T24" fmla="*/ 12 w 22"/>
                  <a:gd name="T25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" h="19">
                    <a:moveTo>
                      <a:pt x="1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12" y="6"/>
                      <a:pt x="12" y="6"/>
                      <a:pt x="12" y="6"/>
                    </a:cubicBezTo>
                    <a:cubicBezTo>
                      <a:pt x="14" y="6"/>
                      <a:pt x="16" y="8"/>
                      <a:pt x="16" y="10"/>
                    </a:cubicBezTo>
                    <a:cubicBezTo>
                      <a:pt x="16" y="12"/>
                      <a:pt x="14" y="13"/>
                      <a:pt x="12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12" y="19"/>
                      <a:pt x="12" y="19"/>
                      <a:pt x="12" y="19"/>
                    </a:cubicBezTo>
                    <a:cubicBezTo>
                      <a:pt x="18" y="19"/>
                      <a:pt x="22" y="15"/>
                      <a:pt x="22" y="10"/>
                    </a:cubicBezTo>
                    <a:cubicBezTo>
                      <a:pt x="22" y="4"/>
                      <a:pt x="18" y="0"/>
                      <a:pt x="12" y="0"/>
                    </a:cubicBezTo>
                    <a:close/>
                    <a:moveTo>
                      <a:pt x="12" y="0"/>
                    </a:moveTo>
                    <a:cubicBezTo>
                      <a:pt x="12" y="0"/>
                      <a:pt x="12" y="0"/>
                      <a:pt x="1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92" name="Freeform 14">
                <a:extLst>
                  <a:ext uri="{FF2B5EF4-FFF2-40B4-BE49-F238E27FC236}">
                    <a16:creationId xmlns:a16="http://schemas.microsoft.com/office/drawing/2014/main" id="{9933453D-02B5-4E2D-A68C-C1950F774DE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716832"/>
                <a:ext cx="115888" cy="127000"/>
              </a:xfrm>
              <a:custGeom>
                <a:avLst/>
                <a:gdLst>
                  <a:gd name="T0" fmla="*/ 15 w 73"/>
                  <a:gd name="T1" fmla="*/ 80 h 80"/>
                  <a:gd name="T2" fmla="*/ 73 w 73"/>
                  <a:gd name="T3" fmla="*/ 0 h 80"/>
                  <a:gd name="T4" fmla="*/ 44 w 73"/>
                  <a:gd name="T5" fmla="*/ 0 h 80"/>
                  <a:gd name="T6" fmla="*/ 0 w 73"/>
                  <a:gd name="T7" fmla="*/ 73 h 80"/>
                  <a:gd name="T8" fmla="*/ 15 w 73"/>
                  <a:gd name="T9" fmla="*/ 80 h 80"/>
                  <a:gd name="T10" fmla="*/ 15 w 73"/>
                  <a:gd name="T11" fmla="*/ 80 h 80"/>
                  <a:gd name="T12" fmla="*/ 15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15" y="80"/>
                    </a:moveTo>
                    <a:lnTo>
                      <a:pt x="73" y="0"/>
                    </a:lnTo>
                    <a:lnTo>
                      <a:pt x="44" y="0"/>
                    </a:lnTo>
                    <a:lnTo>
                      <a:pt x="0" y="73"/>
                    </a:lnTo>
                    <a:lnTo>
                      <a:pt x="15" y="80"/>
                    </a:lnTo>
                    <a:close/>
                    <a:moveTo>
                      <a:pt x="15" y="80"/>
                    </a:moveTo>
                    <a:lnTo>
                      <a:pt x="15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15">
                <a:extLst>
                  <a:ext uri="{FF2B5EF4-FFF2-40B4-BE49-F238E27FC236}">
                    <a16:creationId xmlns:a16="http://schemas.microsoft.com/office/drawing/2014/main" id="{06C8437F-A9C9-4F7B-99FA-3B4B911B5C6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716832"/>
                <a:ext cx="115888" cy="127000"/>
              </a:xfrm>
              <a:custGeom>
                <a:avLst/>
                <a:gdLst>
                  <a:gd name="T0" fmla="*/ 15 w 73"/>
                  <a:gd name="T1" fmla="*/ 80 h 80"/>
                  <a:gd name="T2" fmla="*/ 73 w 73"/>
                  <a:gd name="T3" fmla="*/ 0 h 80"/>
                  <a:gd name="T4" fmla="*/ 44 w 73"/>
                  <a:gd name="T5" fmla="*/ 0 h 80"/>
                  <a:gd name="T6" fmla="*/ 0 w 73"/>
                  <a:gd name="T7" fmla="*/ 73 h 80"/>
                  <a:gd name="T8" fmla="*/ 15 w 73"/>
                  <a:gd name="T9" fmla="*/ 80 h 80"/>
                  <a:gd name="T10" fmla="*/ 15 w 73"/>
                  <a:gd name="T11" fmla="*/ 80 h 80"/>
                  <a:gd name="T12" fmla="*/ 15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15" y="80"/>
                    </a:moveTo>
                    <a:lnTo>
                      <a:pt x="73" y="0"/>
                    </a:lnTo>
                    <a:lnTo>
                      <a:pt x="44" y="0"/>
                    </a:lnTo>
                    <a:lnTo>
                      <a:pt x="0" y="73"/>
                    </a:lnTo>
                    <a:lnTo>
                      <a:pt x="15" y="80"/>
                    </a:lnTo>
                    <a:moveTo>
                      <a:pt x="15" y="80"/>
                    </a:moveTo>
                    <a:lnTo>
                      <a:pt x="15" y="8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16">
                <a:extLst>
                  <a:ext uri="{FF2B5EF4-FFF2-40B4-BE49-F238E27FC236}">
                    <a16:creationId xmlns:a16="http://schemas.microsoft.com/office/drawing/2014/main" id="{EBC9F669-6F8E-459C-A9E5-E10ED67181F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716832"/>
                <a:ext cx="115888" cy="127000"/>
              </a:xfrm>
              <a:custGeom>
                <a:avLst/>
                <a:gdLst>
                  <a:gd name="T0" fmla="*/ 59 w 73"/>
                  <a:gd name="T1" fmla="*/ 80 h 80"/>
                  <a:gd name="T2" fmla="*/ 0 w 73"/>
                  <a:gd name="T3" fmla="*/ 0 h 80"/>
                  <a:gd name="T4" fmla="*/ 29 w 73"/>
                  <a:gd name="T5" fmla="*/ 0 h 80"/>
                  <a:gd name="T6" fmla="*/ 73 w 73"/>
                  <a:gd name="T7" fmla="*/ 73 h 80"/>
                  <a:gd name="T8" fmla="*/ 59 w 73"/>
                  <a:gd name="T9" fmla="*/ 80 h 80"/>
                  <a:gd name="T10" fmla="*/ 59 w 73"/>
                  <a:gd name="T11" fmla="*/ 80 h 80"/>
                  <a:gd name="T12" fmla="*/ 59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59" y="80"/>
                    </a:moveTo>
                    <a:lnTo>
                      <a:pt x="0" y="0"/>
                    </a:lnTo>
                    <a:lnTo>
                      <a:pt x="29" y="0"/>
                    </a:lnTo>
                    <a:lnTo>
                      <a:pt x="73" y="73"/>
                    </a:lnTo>
                    <a:lnTo>
                      <a:pt x="59" y="80"/>
                    </a:lnTo>
                    <a:close/>
                    <a:moveTo>
                      <a:pt x="59" y="80"/>
                    </a:moveTo>
                    <a:lnTo>
                      <a:pt x="59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17">
                <a:extLst>
                  <a:ext uri="{FF2B5EF4-FFF2-40B4-BE49-F238E27FC236}">
                    <a16:creationId xmlns:a16="http://schemas.microsoft.com/office/drawing/2014/main" id="{7DC097D0-9991-4D9B-9847-4EBEE87AFD7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716832"/>
                <a:ext cx="115888" cy="127000"/>
              </a:xfrm>
              <a:custGeom>
                <a:avLst/>
                <a:gdLst>
                  <a:gd name="T0" fmla="*/ 59 w 73"/>
                  <a:gd name="T1" fmla="*/ 80 h 80"/>
                  <a:gd name="T2" fmla="*/ 0 w 73"/>
                  <a:gd name="T3" fmla="*/ 0 h 80"/>
                  <a:gd name="T4" fmla="*/ 29 w 73"/>
                  <a:gd name="T5" fmla="*/ 0 h 80"/>
                  <a:gd name="T6" fmla="*/ 73 w 73"/>
                  <a:gd name="T7" fmla="*/ 73 h 80"/>
                  <a:gd name="T8" fmla="*/ 59 w 73"/>
                  <a:gd name="T9" fmla="*/ 80 h 80"/>
                  <a:gd name="T10" fmla="*/ 59 w 73"/>
                  <a:gd name="T11" fmla="*/ 80 h 80"/>
                  <a:gd name="T12" fmla="*/ 59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59" y="80"/>
                    </a:moveTo>
                    <a:lnTo>
                      <a:pt x="0" y="0"/>
                    </a:lnTo>
                    <a:lnTo>
                      <a:pt x="29" y="0"/>
                    </a:lnTo>
                    <a:lnTo>
                      <a:pt x="73" y="73"/>
                    </a:lnTo>
                    <a:lnTo>
                      <a:pt x="59" y="80"/>
                    </a:lnTo>
                    <a:moveTo>
                      <a:pt x="59" y="80"/>
                    </a:moveTo>
                    <a:lnTo>
                      <a:pt x="59" y="8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8">
                <a:extLst>
                  <a:ext uri="{FF2B5EF4-FFF2-40B4-BE49-F238E27FC236}">
                    <a16:creationId xmlns:a16="http://schemas.microsoft.com/office/drawing/2014/main" id="{058DA316-1394-472C-ACF5-221AA947899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312019"/>
                <a:ext cx="115888" cy="115888"/>
              </a:xfrm>
              <a:custGeom>
                <a:avLst/>
                <a:gdLst>
                  <a:gd name="T0" fmla="*/ 59 w 73"/>
                  <a:gd name="T1" fmla="*/ 0 h 73"/>
                  <a:gd name="T2" fmla="*/ 0 w 73"/>
                  <a:gd name="T3" fmla="*/ 73 h 73"/>
                  <a:gd name="T4" fmla="*/ 29 w 73"/>
                  <a:gd name="T5" fmla="*/ 73 h 73"/>
                  <a:gd name="T6" fmla="*/ 73 w 73"/>
                  <a:gd name="T7" fmla="*/ 7 h 73"/>
                  <a:gd name="T8" fmla="*/ 59 w 73"/>
                  <a:gd name="T9" fmla="*/ 0 h 73"/>
                  <a:gd name="T10" fmla="*/ 59 w 73"/>
                  <a:gd name="T11" fmla="*/ 0 h 73"/>
                  <a:gd name="T12" fmla="*/ 59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59" y="0"/>
                    </a:moveTo>
                    <a:lnTo>
                      <a:pt x="0" y="73"/>
                    </a:lnTo>
                    <a:lnTo>
                      <a:pt x="29" y="73"/>
                    </a:lnTo>
                    <a:lnTo>
                      <a:pt x="73" y="7"/>
                    </a:lnTo>
                    <a:lnTo>
                      <a:pt x="59" y="0"/>
                    </a:lnTo>
                    <a:close/>
                    <a:moveTo>
                      <a:pt x="59" y="0"/>
                    </a:moveTo>
                    <a:lnTo>
                      <a:pt x="5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19">
                <a:extLst>
                  <a:ext uri="{FF2B5EF4-FFF2-40B4-BE49-F238E27FC236}">
                    <a16:creationId xmlns:a16="http://schemas.microsoft.com/office/drawing/2014/main" id="{8BC4E8D3-DA7D-4A2D-BEC9-CF0FD575826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312019"/>
                <a:ext cx="115888" cy="115888"/>
              </a:xfrm>
              <a:custGeom>
                <a:avLst/>
                <a:gdLst>
                  <a:gd name="T0" fmla="*/ 59 w 73"/>
                  <a:gd name="T1" fmla="*/ 0 h 73"/>
                  <a:gd name="T2" fmla="*/ 0 w 73"/>
                  <a:gd name="T3" fmla="*/ 73 h 73"/>
                  <a:gd name="T4" fmla="*/ 29 w 73"/>
                  <a:gd name="T5" fmla="*/ 73 h 73"/>
                  <a:gd name="T6" fmla="*/ 73 w 73"/>
                  <a:gd name="T7" fmla="*/ 7 h 73"/>
                  <a:gd name="T8" fmla="*/ 59 w 73"/>
                  <a:gd name="T9" fmla="*/ 0 h 73"/>
                  <a:gd name="T10" fmla="*/ 59 w 73"/>
                  <a:gd name="T11" fmla="*/ 0 h 73"/>
                  <a:gd name="T12" fmla="*/ 59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59" y="0"/>
                    </a:moveTo>
                    <a:lnTo>
                      <a:pt x="0" y="73"/>
                    </a:lnTo>
                    <a:lnTo>
                      <a:pt x="29" y="73"/>
                    </a:lnTo>
                    <a:lnTo>
                      <a:pt x="73" y="7"/>
                    </a:lnTo>
                    <a:lnTo>
                      <a:pt x="59" y="0"/>
                    </a:lnTo>
                    <a:moveTo>
                      <a:pt x="59" y="0"/>
                    </a:moveTo>
                    <a:lnTo>
                      <a:pt x="59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8" name="Freeform 20">
                <a:extLst>
                  <a:ext uri="{FF2B5EF4-FFF2-40B4-BE49-F238E27FC236}">
                    <a16:creationId xmlns:a16="http://schemas.microsoft.com/office/drawing/2014/main" id="{F565FFF5-7B85-4560-9882-E35075AFF73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312019"/>
                <a:ext cx="115888" cy="115888"/>
              </a:xfrm>
              <a:custGeom>
                <a:avLst/>
                <a:gdLst>
                  <a:gd name="T0" fmla="*/ 15 w 73"/>
                  <a:gd name="T1" fmla="*/ 0 h 73"/>
                  <a:gd name="T2" fmla="*/ 73 w 73"/>
                  <a:gd name="T3" fmla="*/ 73 h 73"/>
                  <a:gd name="T4" fmla="*/ 44 w 73"/>
                  <a:gd name="T5" fmla="*/ 73 h 73"/>
                  <a:gd name="T6" fmla="*/ 0 w 73"/>
                  <a:gd name="T7" fmla="*/ 7 h 73"/>
                  <a:gd name="T8" fmla="*/ 15 w 73"/>
                  <a:gd name="T9" fmla="*/ 0 h 73"/>
                  <a:gd name="T10" fmla="*/ 15 w 73"/>
                  <a:gd name="T11" fmla="*/ 0 h 73"/>
                  <a:gd name="T12" fmla="*/ 15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15" y="0"/>
                    </a:moveTo>
                    <a:lnTo>
                      <a:pt x="73" y="73"/>
                    </a:lnTo>
                    <a:lnTo>
                      <a:pt x="44" y="73"/>
                    </a:lnTo>
                    <a:lnTo>
                      <a:pt x="0" y="7"/>
                    </a:lnTo>
                    <a:lnTo>
                      <a:pt x="15" y="0"/>
                    </a:lnTo>
                    <a:close/>
                    <a:moveTo>
                      <a:pt x="15" y="0"/>
                    </a:move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9" name="Freeform 21">
                <a:extLst>
                  <a:ext uri="{FF2B5EF4-FFF2-40B4-BE49-F238E27FC236}">
                    <a16:creationId xmlns:a16="http://schemas.microsoft.com/office/drawing/2014/main" id="{172EDA67-3A5B-44C8-A6DD-1BD2F11B974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312019"/>
                <a:ext cx="115888" cy="115888"/>
              </a:xfrm>
              <a:custGeom>
                <a:avLst/>
                <a:gdLst>
                  <a:gd name="T0" fmla="*/ 15 w 73"/>
                  <a:gd name="T1" fmla="*/ 0 h 73"/>
                  <a:gd name="T2" fmla="*/ 73 w 73"/>
                  <a:gd name="T3" fmla="*/ 73 h 73"/>
                  <a:gd name="T4" fmla="*/ 44 w 73"/>
                  <a:gd name="T5" fmla="*/ 73 h 73"/>
                  <a:gd name="T6" fmla="*/ 0 w 73"/>
                  <a:gd name="T7" fmla="*/ 7 h 73"/>
                  <a:gd name="T8" fmla="*/ 15 w 73"/>
                  <a:gd name="T9" fmla="*/ 0 h 73"/>
                  <a:gd name="T10" fmla="*/ 15 w 73"/>
                  <a:gd name="T11" fmla="*/ 0 h 73"/>
                  <a:gd name="T12" fmla="*/ 15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15" y="0"/>
                    </a:moveTo>
                    <a:lnTo>
                      <a:pt x="73" y="73"/>
                    </a:lnTo>
                    <a:lnTo>
                      <a:pt x="44" y="73"/>
                    </a:lnTo>
                    <a:lnTo>
                      <a:pt x="0" y="7"/>
                    </a:lnTo>
                    <a:lnTo>
                      <a:pt x="15" y="0"/>
                    </a:lnTo>
                    <a:moveTo>
                      <a:pt x="15" y="0"/>
                    </a:moveTo>
                    <a:lnTo>
                      <a:pt x="15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75" name="Oval 74">
              <a:extLst>
                <a:ext uri="{FF2B5EF4-FFF2-40B4-BE49-F238E27FC236}">
                  <a16:creationId xmlns:a16="http://schemas.microsoft.com/office/drawing/2014/main" id="{93B1BBC0-8115-4DFC-8A5C-D12E9BDE7FEE}"/>
                </a:ext>
              </a:extLst>
            </p:cNvPr>
            <p:cNvSpPr/>
            <p:nvPr/>
          </p:nvSpPr>
          <p:spPr>
            <a:xfrm>
              <a:off x="-1980640" y="215620"/>
              <a:ext cx="729890" cy="729890"/>
            </a:xfrm>
            <a:prstGeom prst="ellipse">
              <a:avLst/>
            </a:prstGeom>
            <a:noFill/>
            <a:ln w="1270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6" name="Straight Connector 75">
              <a:extLst>
                <a:ext uri="{FF2B5EF4-FFF2-40B4-BE49-F238E27FC236}">
                  <a16:creationId xmlns:a16="http://schemas.microsoft.com/office/drawing/2014/main" id="{52654872-6319-4C8E-B691-BA8BACF352D6}"/>
                </a:ext>
              </a:extLst>
            </p:cNvPr>
            <p:cNvCxnSpPr>
              <a:cxnSpLocks/>
              <a:stCxn id="75" idx="4"/>
            </p:cNvCxnSpPr>
            <p:nvPr/>
          </p:nvCxnSpPr>
          <p:spPr>
            <a:xfrm>
              <a:off x="-1615695" y="945510"/>
              <a:ext cx="0" cy="711379"/>
            </a:xfrm>
            <a:prstGeom prst="line">
              <a:avLst/>
            </a:prstGeom>
            <a:ln w="12700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6278A322-CE5C-47AD-9632-E72DD74B00DA}"/>
              </a:ext>
            </a:extLst>
          </p:cNvPr>
          <p:cNvGrpSpPr/>
          <p:nvPr/>
        </p:nvGrpSpPr>
        <p:grpSpPr>
          <a:xfrm>
            <a:off x="7051855" y="3092170"/>
            <a:ext cx="729890" cy="1428622"/>
            <a:chOff x="7051855" y="3035020"/>
            <a:chExt cx="729890" cy="1428622"/>
          </a:xfrm>
        </p:grpSpPr>
        <p:sp>
          <p:nvSpPr>
            <p:cNvPr id="125" name="AutoShape 9">
              <a:extLst>
                <a:ext uri="{FF2B5EF4-FFF2-40B4-BE49-F238E27FC236}">
                  <a16:creationId xmlns:a16="http://schemas.microsoft.com/office/drawing/2014/main" id="{E1FB342D-422B-4D09-ADD4-E410936309F5}"/>
                </a:ext>
              </a:extLst>
            </p:cNvPr>
            <p:cNvSpPr>
              <a:spLocks/>
            </p:cNvSpPr>
            <p:nvPr/>
          </p:nvSpPr>
          <p:spPr bwMode="auto">
            <a:xfrm>
              <a:off x="7259085" y="3235618"/>
              <a:ext cx="315431" cy="32869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126" name="Oval 125">
              <a:extLst>
                <a:ext uri="{FF2B5EF4-FFF2-40B4-BE49-F238E27FC236}">
                  <a16:creationId xmlns:a16="http://schemas.microsoft.com/office/drawing/2014/main" id="{3EBF7338-D3CC-4D5F-AA01-89B730AEB6E9}"/>
                </a:ext>
              </a:extLst>
            </p:cNvPr>
            <p:cNvSpPr/>
            <p:nvPr/>
          </p:nvSpPr>
          <p:spPr>
            <a:xfrm>
              <a:off x="7051855" y="3035020"/>
              <a:ext cx="729890" cy="729890"/>
            </a:xfrm>
            <a:prstGeom prst="ellipse">
              <a:avLst/>
            </a:prstGeom>
            <a:noFill/>
            <a:ln w="127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27" name="Straight Connector 126">
              <a:extLst>
                <a:ext uri="{FF2B5EF4-FFF2-40B4-BE49-F238E27FC236}">
                  <a16:creationId xmlns:a16="http://schemas.microsoft.com/office/drawing/2014/main" id="{FCDEB041-146C-42C8-A144-952A728D68A1}"/>
                </a:ext>
              </a:extLst>
            </p:cNvPr>
            <p:cNvCxnSpPr>
              <a:cxnSpLocks/>
              <a:stCxn id="126" idx="4"/>
            </p:cNvCxnSpPr>
            <p:nvPr/>
          </p:nvCxnSpPr>
          <p:spPr>
            <a:xfrm>
              <a:off x="7416800" y="3764910"/>
              <a:ext cx="0" cy="698732"/>
            </a:xfrm>
            <a:prstGeom prst="line">
              <a:avLst/>
            </a:prstGeom>
            <a:ln w="1270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130ADF03-4C4A-47EF-B75D-AA724D71FCE4}"/>
              </a:ext>
            </a:extLst>
          </p:cNvPr>
          <p:cNvGrpSpPr/>
          <p:nvPr/>
        </p:nvGrpSpPr>
        <p:grpSpPr>
          <a:xfrm>
            <a:off x="9693455" y="3092170"/>
            <a:ext cx="729890" cy="1428622"/>
            <a:chOff x="9693455" y="3035020"/>
            <a:chExt cx="729890" cy="1428622"/>
          </a:xfrm>
        </p:grpSpPr>
        <p:grpSp>
          <p:nvGrpSpPr>
            <p:cNvPr id="103" name="Group 102">
              <a:extLst>
                <a:ext uri="{FF2B5EF4-FFF2-40B4-BE49-F238E27FC236}">
                  <a16:creationId xmlns:a16="http://schemas.microsoft.com/office/drawing/2014/main" id="{6A003198-B2EA-47AE-877C-359A245E57C3}"/>
                </a:ext>
              </a:extLst>
            </p:cNvPr>
            <p:cNvGrpSpPr/>
            <p:nvPr/>
          </p:nvGrpSpPr>
          <p:grpSpPr>
            <a:xfrm>
              <a:off x="9693455" y="3035020"/>
              <a:ext cx="729890" cy="729890"/>
              <a:chOff x="2897419" y="4635162"/>
              <a:chExt cx="729890" cy="729890"/>
            </a:xfrm>
          </p:grpSpPr>
          <p:sp>
            <p:nvSpPr>
              <p:cNvPr id="117" name="Freeform 5">
                <a:extLst>
                  <a:ext uri="{FF2B5EF4-FFF2-40B4-BE49-F238E27FC236}">
                    <a16:creationId xmlns:a16="http://schemas.microsoft.com/office/drawing/2014/main" id="{0FCD311A-D408-48B9-BDEC-07F1A39A868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099161" y="4835760"/>
                <a:ext cx="326404" cy="328695"/>
              </a:xfrm>
              <a:custGeom>
                <a:avLst/>
                <a:gdLst>
                  <a:gd name="T0" fmla="*/ 187 w 187"/>
                  <a:gd name="T1" fmla="*/ 9 h 187"/>
                  <a:gd name="T2" fmla="*/ 185 w 187"/>
                  <a:gd name="T3" fmla="*/ 2 h 187"/>
                  <a:gd name="T4" fmla="*/ 178 w 187"/>
                  <a:gd name="T5" fmla="*/ 0 h 187"/>
                  <a:gd name="T6" fmla="*/ 121 w 187"/>
                  <a:gd name="T7" fmla="*/ 39 h 187"/>
                  <a:gd name="T8" fmla="*/ 93 w 187"/>
                  <a:gd name="T9" fmla="*/ 39 h 187"/>
                  <a:gd name="T10" fmla="*/ 94 w 187"/>
                  <a:gd name="T11" fmla="*/ 35 h 187"/>
                  <a:gd name="T12" fmla="*/ 89 w 187"/>
                  <a:gd name="T13" fmla="*/ 28 h 187"/>
                  <a:gd name="T14" fmla="*/ 82 w 187"/>
                  <a:gd name="T15" fmla="*/ 28 h 187"/>
                  <a:gd name="T16" fmla="*/ 73 w 187"/>
                  <a:gd name="T17" fmla="*/ 33 h 187"/>
                  <a:gd name="T18" fmla="*/ 72 w 187"/>
                  <a:gd name="T19" fmla="*/ 26 h 187"/>
                  <a:gd name="T20" fmla="*/ 65 w 187"/>
                  <a:gd name="T21" fmla="*/ 21 h 187"/>
                  <a:gd name="T22" fmla="*/ 56 w 187"/>
                  <a:gd name="T23" fmla="*/ 28 h 187"/>
                  <a:gd name="T24" fmla="*/ 31 w 187"/>
                  <a:gd name="T25" fmla="*/ 21 h 187"/>
                  <a:gd name="T26" fmla="*/ 19 w 187"/>
                  <a:gd name="T27" fmla="*/ 31 h 187"/>
                  <a:gd name="T28" fmla="*/ 20 w 187"/>
                  <a:gd name="T29" fmla="*/ 38 h 187"/>
                  <a:gd name="T30" fmla="*/ 69 w 187"/>
                  <a:gd name="T31" fmla="*/ 65 h 187"/>
                  <a:gd name="T32" fmla="*/ 50 w 187"/>
                  <a:gd name="T33" fmla="*/ 117 h 187"/>
                  <a:gd name="T34" fmla="*/ 10 w 187"/>
                  <a:gd name="T35" fmla="*/ 117 h 187"/>
                  <a:gd name="T36" fmla="*/ 5 w 187"/>
                  <a:gd name="T37" fmla="*/ 118 h 187"/>
                  <a:gd name="T38" fmla="*/ 0 w 187"/>
                  <a:gd name="T39" fmla="*/ 125 h 187"/>
                  <a:gd name="T40" fmla="*/ 29 w 187"/>
                  <a:gd name="T41" fmla="*/ 142 h 187"/>
                  <a:gd name="T42" fmla="*/ 32 w 187"/>
                  <a:gd name="T43" fmla="*/ 145 h 187"/>
                  <a:gd name="T44" fmla="*/ 33 w 187"/>
                  <a:gd name="T45" fmla="*/ 155 h 187"/>
                  <a:gd name="T46" fmla="*/ 33 w 187"/>
                  <a:gd name="T47" fmla="*/ 155 h 187"/>
                  <a:gd name="T48" fmla="*/ 42 w 187"/>
                  <a:gd name="T49" fmla="*/ 155 h 187"/>
                  <a:gd name="T50" fmla="*/ 45 w 187"/>
                  <a:gd name="T51" fmla="*/ 159 h 187"/>
                  <a:gd name="T52" fmla="*/ 62 w 187"/>
                  <a:gd name="T53" fmla="*/ 187 h 187"/>
                  <a:gd name="T54" fmla="*/ 65 w 187"/>
                  <a:gd name="T55" fmla="*/ 186 h 187"/>
                  <a:gd name="T56" fmla="*/ 71 w 187"/>
                  <a:gd name="T57" fmla="*/ 177 h 187"/>
                  <a:gd name="T58" fmla="*/ 67 w 187"/>
                  <a:gd name="T59" fmla="*/ 140 h 187"/>
                  <a:gd name="T60" fmla="*/ 108 w 187"/>
                  <a:gd name="T61" fmla="*/ 105 h 187"/>
                  <a:gd name="T62" fmla="*/ 123 w 187"/>
                  <a:gd name="T63" fmla="*/ 119 h 187"/>
                  <a:gd name="T64" fmla="*/ 153 w 187"/>
                  <a:gd name="T65" fmla="*/ 170 h 187"/>
                  <a:gd name="T66" fmla="*/ 165 w 187"/>
                  <a:gd name="T67" fmla="*/ 160 h 187"/>
                  <a:gd name="T68" fmla="*/ 166 w 187"/>
                  <a:gd name="T69" fmla="*/ 154 h 187"/>
                  <a:gd name="T70" fmla="*/ 165 w 187"/>
                  <a:gd name="T71" fmla="*/ 126 h 187"/>
                  <a:gd name="T72" fmla="*/ 165 w 187"/>
                  <a:gd name="T73" fmla="*/ 119 h 187"/>
                  <a:gd name="T74" fmla="*/ 157 w 187"/>
                  <a:gd name="T75" fmla="*/ 114 h 187"/>
                  <a:gd name="T76" fmla="*/ 153 w 187"/>
                  <a:gd name="T77" fmla="*/ 111 h 187"/>
                  <a:gd name="T78" fmla="*/ 161 w 187"/>
                  <a:gd name="T79" fmla="*/ 102 h 187"/>
                  <a:gd name="T80" fmla="*/ 155 w 187"/>
                  <a:gd name="T81" fmla="*/ 94 h 187"/>
                  <a:gd name="T82" fmla="*/ 148 w 187"/>
                  <a:gd name="T83" fmla="*/ 94 h 187"/>
                  <a:gd name="T84" fmla="*/ 141 w 187"/>
                  <a:gd name="T85" fmla="*/ 72 h 187"/>
                  <a:gd name="T86" fmla="*/ 175 w 187"/>
                  <a:gd name="T87" fmla="*/ 38 h 187"/>
                  <a:gd name="T88" fmla="*/ 175 w 187"/>
                  <a:gd name="T89" fmla="*/ 38 h 1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187" h="187">
                    <a:moveTo>
                      <a:pt x="175" y="38"/>
                    </a:moveTo>
                    <a:cubicBezTo>
                      <a:pt x="183" y="27"/>
                      <a:pt x="187" y="17"/>
                      <a:pt x="187" y="9"/>
                    </a:cubicBezTo>
                    <a:cubicBezTo>
                      <a:pt x="187" y="7"/>
                      <a:pt x="187" y="5"/>
                      <a:pt x="186" y="3"/>
                    </a:cubicBezTo>
                    <a:cubicBezTo>
                      <a:pt x="186" y="3"/>
                      <a:pt x="186" y="2"/>
                      <a:pt x="185" y="2"/>
                    </a:cubicBezTo>
                    <a:cubicBezTo>
                      <a:pt x="185" y="2"/>
                      <a:pt x="184" y="1"/>
                      <a:pt x="184" y="1"/>
                    </a:cubicBezTo>
                    <a:cubicBezTo>
                      <a:pt x="183" y="0"/>
                      <a:pt x="181" y="0"/>
                      <a:pt x="178" y="0"/>
                    </a:cubicBezTo>
                    <a:cubicBezTo>
                      <a:pt x="171" y="0"/>
                      <a:pt x="160" y="4"/>
                      <a:pt x="150" y="12"/>
                    </a:cubicBezTo>
                    <a:cubicBezTo>
                      <a:pt x="141" y="18"/>
                      <a:pt x="133" y="27"/>
                      <a:pt x="121" y="39"/>
                    </a:cubicBezTo>
                    <a:cubicBezTo>
                      <a:pt x="119" y="41"/>
                      <a:pt x="117" y="43"/>
                      <a:pt x="115" y="46"/>
                    </a:cubicBezTo>
                    <a:cubicBezTo>
                      <a:pt x="93" y="39"/>
                      <a:pt x="93" y="39"/>
                      <a:pt x="93" y="39"/>
                    </a:cubicBezTo>
                    <a:cubicBezTo>
                      <a:pt x="93" y="39"/>
                      <a:pt x="93" y="39"/>
                      <a:pt x="93" y="39"/>
                    </a:cubicBezTo>
                    <a:cubicBezTo>
                      <a:pt x="94" y="38"/>
                      <a:pt x="94" y="37"/>
                      <a:pt x="94" y="35"/>
                    </a:cubicBezTo>
                    <a:cubicBezTo>
                      <a:pt x="94" y="34"/>
                      <a:pt x="94" y="33"/>
                      <a:pt x="93" y="32"/>
                    </a:cubicBezTo>
                    <a:cubicBezTo>
                      <a:pt x="89" y="28"/>
                      <a:pt x="89" y="28"/>
                      <a:pt x="89" y="28"/>
                    </a:cubicBezTo>
                    <a:cubicBezTo>
                      <a:pt x="88" y="27"/>
                      <a:pt x="87" y="26"/>
                      <a:pt x="85" y="26"/>
                    </a:cubicBezTo>
                    <a:cubicBezTo>
                      <a:pt x="84" y="26"/>
                      <a:pt x="83" y="27"/>
                      <a:pt x="82" y="28"/>
                    </a:cubicBezTo>
                    <a:cubicBezTo>
                      <a:pt x="76" y="34"/>
                      <a:pt x="76" y="34"/>
                      <a:pt x="76" y="34"/>
                    </a:cubicBezTo>
                    <a:cubicBezTo>
                      <a:pt x="73" y="33"/>
                      <a:pt x="73" y="33"/>
                      <a:pt x="73" y="33"/>
                    </a:cubicBezTo>
                    <a:cubicBezTo>
                      <a:pt x="73" y="32"/>
                      <a:pt x="74" y="31"/>
                      <a:pt x="74" y="30"/>
                    </a:cubicBezTo>
                    <a:cubicBezTo>
                      <a:pt x="74" y="29"/>
                      <a:pt x="73" y="27"/>
                      <a:pt x="72" y="26"/>
                    </a:cubicBezTo>
                    <a:cubicBezTo>
                      <a:pt x="68" y="22"/>
                      <a:pt x="68" y="22"/>
                      <a:pt x="68" y="22"/>
                    </a:cubicBezTo>
                    <a:cubicBezTo>
                      <a:pt x="67" y="21"/>
                      <a:pt x="66" y="21"/>
                      <a:pt x="65" y="21"/>
                    </a:cubicBezTo>
                    <a:cubicBezTo>
                      <a:pt x="63" y="21"/>
                      <a:pt x="62" y="21"/>
                      <a:pt x="61" y="22"/>
                    </a:cubicBezTo>
                    <a:cubicBezTo>
                      <a:pt x="56" y="28"/>
                      <a:pt x="56" y="28"/>
                      <a:pt x="56" y="28"/>
                    </a:cubicBezTo>
                    <a:cubicBezTo>
                      <a:pt x="33" y="21"/>
                      <a:pt x="33" y="21"/>
                      <a:pt x="33" y="21"/>
                    </a:cubicBezTo>
                    <a:cubicBezTo>
                      <a:pt x="32" y="21"/>
                      <a:pt x="32" y="21"/>
                      <a:pt x="31" y="21"/>
                    </a:cubicBezTo>
                    <a:cubicBezTo>
                      <a:pt x="30" y="21"/>
                      <a:pt x="28" y="21"/>
                      <a:pt x="27" y="23"/>
                    </a:cubicBezTo>
                    <a:cubicBezTo>
                      <a:pt x="19" y="31"/>
                      <a:pt x="19" y="31"/>
                      <a:pt x="19" y="31"/>
                    </a:cubicBezTo>
                    <a:cubicBezTo>
                      <a:pt x="18" y="31"/>
                      <a:pt x="18" y="33"/>
                      <a:pt x="18" y="34"/>
                    </a:cubicBezTo>
                    <a:cubicBezTo>
                      <a:pt x="18" y="36"/>
                      <a:pt x="19" y="37"/>
                      <a:pt x="20" y="38"/>
                    </a:cubicBezTo>
                    <a:cubicBezTo>
                      <a:pt x="68" y="65"/>
                      <a:pt x="68" y="65"/>
                      <a:pt x="68" y="65"/>
                    </a:cubicBezTo>
                    <a:cubicBezTo>
                      <a:pt x="68" y="65"/>
                      <a:pt x="69" y="65"/>
                      <a:pt x="69" y="65"/>
                    </a:cubicBezTo>
                    <a:cubicBezTo>
                      <a:pt x="83" y="79"/>
                      <a:pt x="83" y="79"/>
                      <a:pt x="83" y="79"/>
                    </a:cubicBezTo>
                    <a:cubicBezTo>
                      <a:pt x="70" y="92"/>
                      <a:pt x="59" y="105"/>
                      <a:pt x="50" y="117"/>
                    </a:cubicBezTo>
                    <a:cubicBezTo>
                      <a:pt x="49" y="118"/>
                      <a:pt x="48" y="119"/>
                      <a:pt x="47" y="120"/>
                    </a:cubicBezTo>
                    <a:cubicBezTo>
                      <a:pt x="10" y="117"/>
                      <a:pt x="10" y="117"/>
                      <a:pt x="10" y="117"/>
                    </a:cubicBezTo>
                    <a:cubicBezTo>
                      <a:pt x="10" y="116"/>
                      <a:pt x="10" y="116"/>
                      <a:pt x="10" y="116"/>
                    </a:cubicBezTo>
                    <a:cubicBezTo>
                      <a:pt x="8" y="117"/>
                      <a:pt x="6" y="117"/>
                      <a:pt x="5" y="118"/>
                    </a:cubicBezTo>
                    <a:cubicBezTo>
                      <a:pt x="1" y="122"/>
                      <a:pt x="1" y="122"/>
                      <a:pt x="1" y="122"/>
                    </a:cubicBezTo>
                    <a:cubicBezTo>
                      <a:pt x="1" y="123"/>
                      <a:pt x="0" y="124"/>
                      <a:pt x="0" y="125"/>
                    </a:cubicBezTo>
                    <a:cubicBezTo>
                      <a:pt x="0" y="127"/>
                      <a:pt x="1" y="129"/>
                      <a:pt x="3" y="130"/>
                    </a:cubicBezTo>
                    <a:cubicBezTo>
                      <a:pt x="29" y="142"/>
                      <a:pt x="29" y="142"/>
                      <a:pt x="29" y="142"/>
                    </a:cubicBezTo>
                    <a:cubicBezTo>
                      <a:pt x="29" y="142"/>
                      <a:pt x="29" y="142"/>
                      <a:pt x="30" y="143"/>
                    </a:cubicBezTo>
                    <a:cubicBezTo>
                      <a:pt x="32" y="145"/>
                      <a:pt x="32" y="145"/>
                      <a:pt x="32" y="145"/>
                    </a:cubicBezTo>
                    <a:cubicBezTo>
                      <a:pt x="31" y="147"/>
                      <a:pt x="31" y="148"/>
                      <a:pt x="31" y="150"/>
                    </a:cubicBezTo>
                    <a:cubicBezTo>
                      <a:pt x="31" y="152"/>
                      <a:pt x="31" y="153"/>
                      <a:pt x="33" y="155"/>
                    </a:cubicBezTo>
                    <a:cubicBezTo>
                      <a:pt x="33" y="155"/>
                      <a:pt x="33" y="155"/>
                      <a:pt x="33" y="155"/>
                    </a:cubicBezTo>
                    <a:cubicBezTo>
                      <a:pt x="33" y="155"/>
                      <a:pt x="33" y="155"/>
                      <a:pt x="33" y="155"/>
                    </a:cubicBezTo>
                    <a:cubicBezTo>
                      <a:pt x="34" y="156"/>
                      <a:pt x="36" y="156"/>
                      <a:pt x="37" y="156"/>
                    </a:cubicBezTo>
                    <a:cubicBezTo>
                      <a:pt x="39" y="156"/>
                      <a:pt x="41" y="156"/>
                      <a:pt x="42" y="155"/>
                    </a:cubicBezTo>
                    <a:cubicBezTo>
                      <a:pt x="45" y="158"/>
                      <a:pt x="45" y="158"/>
                      <a:pt x="45" y="158"/>
                    </a:cubicBezTo>
                    <a:cubicBezTo>
                      <a:pt x="45" y="158"/>
                      <a:pt x="45" y="158"/>
                      <a:pt x="45" y="159"/>
                    </a:cubicBezTo>
                    <a:cubicBezTo>
                      <a:pt x="58" y="184"/>
                      <a:pt x="58" y="184"/>
                      <a:pt x="58" y="184"/>
                    </a:cubicBezTo>
                    <a:cubicBezTo>
                      <a:pt x="58" y="186"/>
                      <a:pt x="60" y="187"/>
                      <a:pt x="62" y="187"/>
                    </a:cubicBezTo>
                    <a:cubicBezTo>
                      <a:pt x="62" y="187"/>
                      <a:pt x="62" y="187"/>
                      <a:pt x="62" y="187"/>
                    </a:cubicBezTo>
                    <a:cubicBezTo>
                      <a:pt x="63" y="187"/>
                      <a:pt x="64" y="187"/>
                      <a:pt x="65" y="186"/>
                    </a:cubicBezTo>
                    <a:cubicBezTo>
                      <a:pt x="69" y="182"/>
                      <a:pt x="69" y="182"/>
                      <a:pt x="69" y="182"/>
                    </a:cubicBezTo>
                    <a:cubicBezTo>
                      <a:pt x="70" y="181"/>
                      <a:pt x="71" y="179"/>
                      <a:pt x="71" y="177"/>
                    </a:cubicBezTo>
                    <a:cubicBezTo>
                      <a:pt x="71" y="177"/>
                      <a:pt x="71" y="177"/>
                      <a:pt x="71" y="177"/>
                    </a:cubicBezTo>
                    <a:cubicBezTo>
                      <a:pt x="67" y="140"/>
                      <a:pt x="67" y="140"/>
                      <a:pt x="67" y="140"/>
                    </a:cubicBezTo>
                    <a:cubicBezTo>
                      <a:pt x="68" y="139"/>
                      <a:pt x="69" y="138"/>
                      <a:pt x="70" y="138"/>
                    </a:cubicBezTo>
                    <a:cubicBezTo>
                      <a:pt x="82" y="129"/>
                      <a:pt x="95" y="117"/>
                      <a:pt x="108" y="105"/>
                    </a:cubicBezTo>
                    <a:cubicBezTo>
                      <a:pt x="122" y="118"/>
                      <a:pt x="122" y="118"/>
                      <a:pt x="122" y="118"/>
                    </a:cubicBezTo>
                    <a:cubicBezTo>
                      <a:pt x="122" y="118"/>
                      <a:pt x="122" y="119"/>
                      <a:pt x="123" y="119"/>
                    </a:cubicBezTo>
                    <a:cubicBezTo>
                      <a:pt x="149" y="167"/>
                      <a:pt x="149" y="167"/>
                      <a:pt x="149" y="167"/>
                    </a:cubicBezTo>
                    <a:cubicBezTo>
                      <a:pt x="150" y="169"/>
                      <a:pt x="152" y="170"/>
                      <a:pt x="153" y="170"/>
                    </a:cubicBezTo>
                    <a:cubicBezTo>
                      <a:pt x="155" y="170"/>
                      <a:pt x="156" y="169"/>
                      <a:pt x="157" y="168"/>
                    </a:cubicBezTo>
                    <a:cubicBezTo>
                      <a:pt x="165" y="160"/>
                      <a:pt x="165" y="160"/>
                      <a:pt x="165" y="160"/>
                    </a:cubicBezTo>
                    <a:cubicBezTo>
                      <a:pt x="166" y="159"/>
                      <a:pt x="166" y="158"/>
                      <a:pt x="166" y="156"/>
                    </a:cubicBezTo>
                    <a:cubicBezTo>
                      <a:pt x="166" y="155"/>
                      <a:pt x="166" y="155"/>
                      <a:pt x="166" y="154"/>
                    </a:cubicBezTo>
                    <a:cubicBezTo>
                      <a:pt x="159" y="132"/>
                      <a:pt x="159" y="132"/>
                      <a:pt x="159" y="132"/>
                    </a:cubicBezTo>
                    <a:cubicBezTo>
                      <a:pt x="165" y="126"/>
                      <a:pt x="165" y="126"/>
                      <a:pt x="165" y="126"/>
                    </a:cubicBezTo>
                    <a:cubicBezTo>
                      <a:pt x="166" y="125"/>
                      <a:pt x="166" y="124"/>
                      <a:pt x="166" y="123"/>
                    </a:cubicBezTo>
                    <a:cubicBezTo>
                      <a:pt x="166" y="121"/>
                      <a:pt x="166" y="120"/>
                      <a:pt x="165" y="119"/>
                    </a:cubicBezTo>
                    <a:cubicBezTo>
                      <a:pt x="161" y="115"/>
                      <a:pt x="161" y="115"/>
                      <a:pt x="161" y="115"/>
                    </a:cubicBezTo>
                    <a:cubicBezTo>
                      <a:pt x="160" y="114"/>
                      <a:pt x="159" y="114"/>
                      <a:pt x="157" y="114"/>
                    </a:cubicBezTo>
                    <a:cubicBezTo>
                      <a:pt x="156" y="114"/>
                      <a:pt x="155" y="114"/>
                      <a:pt x="154" y="115"/>
                    </a:cubicBezTo>
                    <a:cubicBezTo>
                      <a:pt x="153" y="111"/>
                      <a:pt x="153" y="111"/>
                      <a:pt x="153" y="111"/>
                    </a:cubicBezTo>
                    <a:cubicBezTo>
                      <a:pt x="159" y="105"/>
                      <a:pt x="159" y="105"/>
                      <a:pt x="159" y="105"/>
                    </a:cubicBezTo>
                    <a:cubicBezTo>
                      <a:pt x="160" y="104"/>
                      <a:pt x="161" y="103"/>
                      <a:pt x="161" y="102"/>
                    </a:cubicBezTo>
                    <a:cubicBezTo>
                      <a:pt x="161" y="100"/>
                      <a:pt x="160" y="99"/>
                      <a:pt x="159" y="98"/>
                    </a:cubicBezTo>
                    <a:cubicBezTo>
                      <a:pt x="155" y="94"/>
                      <a:pt x="155" y="94"/>
                      <a:pt x="155" y="94"/>
                    </a:cubicBezTo>
                    <a:cubicBezTo>
                      <a:pt x="154" y="93"/>
                      <a:pt x="153" y="93"/>
                      <a:pt x="152" y="93"/>
                    </a:cubicBezTo>
                    <a:cubicBezTo>
                      <a:pt x="150" y="93"/>
                      <a:pt x="149" y="93"/>
                      <a:pt x="148" y="94"/>
                    </a:cubicBezTo>
                    <a:cubicBezTo>
                      <a:pt x="148" y="94"/>
                      <a:pt x="148" y="94"/>
                      <a:pt x="148" y="94"/>
                    </a:cubicBezTo>
                    <a:cubicBezTo>
                      <a:pt x="141" y="72"/>
                      <a:pt x="141" y="72"/>
                      <a:pt x="141" y="72"/>
                    </a:cubicBezTo>
                    <a:cubicBezTo>
                      <a:pt x="144" y="70"/>
                      <a:pt x="146" y="68"/>
                      <a:pt x="148" y="66"/>
                    </a:cubicBezTo>
                    <a:cubicBezTo>
                      <a:pt x="160" y="54"/>
                      <a:pt x="169" y="46"/>
                      <a:pt x="175" y="38"/>
                    </a:cubicBezTo>
                    <a:close/>
                    <a:moveTo>
                      <a:pt x="175" y="38"/>
                    </a:moveTo>
                    <a:cubicBezTo>
                      <a:pt x="175" y="38"/>
                      <a:pt x="175" y="38"/>
                      <a:pt x="175" y="38"/>
                    </a:cubicBezTo>
                  </a:path>
                </a:pathLst>
              </a:custGeom>
              <a:solidFill>
                <a:schemeClr val="accent5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8" name="Oval 117">
                <a:extLst>
                  <a:ext uri="{FF2B5EF4-FFF2-40B4-BE49-F238E27FC236}">
                    <a16:creationId xmlns:a16="http://schemas.microsoft.com/office/drawing/2014/main" id="{F797CAC0-3C8A-4BE5-9C9C-3C6BBA7BBC57}"/>
                  </a:ext>
                </a:extLst>
              </p:cNvPr>
              <p:cNvSpPr/>
              <p:nvPr/>
            </p:nvSpPr>
            <p:spPr>
              <a:xfrm rot="10800000">
                <a:off x="2897419" y="4635162"/>
                <a:ext cx="729890" cy="729890"/>
              </a:xfrm>
              <a:prstGeom prst="ellipse">
                <a:avLst/>
              </a:prstGeom>
              <a:noFill/>
              <a:ln w="12700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cxnSp>
          <p:nvCxnSpPr>
            <p:cNvPr id="128" name="Straight Connector 127">
              <a:extLst>
                <a:ext uri="{FF2B5EF4-FFF2-40B4-BE49-F238E27FC236}">
                  <a16:creationId xmlns:a16="http://schemas.microsoft.com/office/drawing/2014/main" id="{35ADBE59-D10D-4D9D-9588-9BABBC8F0DA6}"/>
                </a:ext>
              </a:extLst>
            </p:cNvPr>
            <p:cNvCxnSpPr>
              <a:cxnSpLocks/>
            </p:cNvCxnSpPr>
            <p:nvPr/>
          </p:nvCxnSpPr>
          <p:spPr>
            <a:xfrm>
              <a:off x="10058400" y="3764910"/>
              <a:ext cx="0" cy="698732"/>
            </a:xfrm>
            <a:prstGeom prst="line">
              <a:avLst/>
            </a:prstGeom>
            <a:ln w="12700"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E8FDE8C3-B882-433A-9734-9B0E3A06140B}"/>
              </a:ext>
            </a:extLst>
          </p:cNvPr>
          <p:cNvGrpSpPr/>
          <p:nvPr/>
        </p:nvGrpSpPr>
        <p:grpSpPr>
          <a:xfrm>
            <a:off x="3753006" y="4780630"/>
            <a:ext cx="2044389" cy="590199"/>
            <a:chOff x="2527397" y="2903077"/>
            <a:chExt cx="2044389" cy="590199"/>
          </a:xfrm>
        </p:grpSpPr>
        <p:sp>
          <p:nvSpPr>
            <p:cNvPr id="130" name="TextBox 129">
              <a:extLst>
                <a:ext uri="{FF2B5EF4-FFF2-40B4-BE49-F238E27FC236}">
                  <a16:creationId xmlns:a16="http://schemas.microsoft.com/office/drawing/2014/main" id="{7C319A1F-5C88-4B8F-B53F-EF578D80D996}"/>
                </a:ext>
              </a:extLst>
            </p:cNvPr>
            <p:cNvSpPr txBox="1"/>
            <p:nvPr/>
          </p:nvSpPr>
          <p:spPr>
            <a:xfrm>
              <a:off x="2527397" y="2903077"/>
              <a:ext cx="204438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4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Creative Template</a:t>
              </a:r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5EE8DB14-4E31-43E5-9BD4-DF5A85BC48BD}"/>
                </a:ext>
              </a:extLst>
            </p:cNvPr>
            <p:cNvSpPr txBox="1"/>
            <p:nvPr/>
          </p:nvSpPr>
          <p:spPr>
            <a:xfrm>
              <a:off x="2914889" y="3216277"/>
              <a:ext cx="126940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latin typeface="PT Sans" panose="020B0503020203020204" pitchFamily="34" charset="0"/>
                  <a:ea typeface="PT Sans" panose="020B0503020203020204" pitchFamily="34" charset="0"/>
                </a:rPr>
                <a:t>Some text</a:t>
              </a:r>
            </a:p>
          </p:txBody>
        </p:sp>
      </p:grpSp>
      <p:grpSp>
        <p:nvGrpSpPr>
          <p:cNvPr id="132" name="Group 131">
            <a:extLst>
              <a:ext uri="{FF2B5EF4-FFF2-40B4-BE49-F238E27FC236}">
                <a16:creationId xmlns:a16="http://schemas.microsoft.com/office/drawing/2014/main" id="{FB5F1CB7-0E95-4DD3-AAC5-EE7DC8A8370A}"/>
              </a:ext>
            </a:extLst>
          </p:cNvPr>
          <p:cNvGrpSpPr/>
          <p:nvPr/>
        </p:nvGrpSpPr>
        <p:grpSpPr>
          <a:xfrm>
            <a:off x="6394606" y="4780630"/>
            <a:ext cx="2044389" cy="590199"/>
            <a:chOff x="2527397" y="2903077"/>
            <a:chExt cx="2044389" cy="590199"/>
          </a:xfrm>
        </p:grpSpPr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47AFADBE-374A-4BD9-A5E4-C0AF263E6E54}"/>
                </a:ext>
              </a:extLst>
            </p:cNvPr>
            <p:cNvSpPr txBox="1"/>
            <p:nvPr/>
          </p:nvSpPr>
          <p:spPr>
            <a:xfrm>
              <a:off x="2527397" y="2903077"/>
              <a:ext cx="204438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2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Creative Template</a:t>
              </a:r>
            </a:p>
          </p:txBody>
        </p: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536E47AE-922D-4B18-A2EF-74374E5DF218}"/>
                </a:ext>
              </a:extLst>
            </p:cNvPr>
            <p:cNvSpPr txBox="1"/>
            <p:nvPr/>
          </p:nvSpPr>
          <p:spPr>
            <a:xfrm>
              <a:off x="2914889" y="3216277"/>
              <a:ext cx="126940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latin typeface="PT Sans" panose="020B0503020203020204" pitchFamily="34" charset="0"/>
                  <a:ea typeface="PT Sans" panose="020B0503020203020204" pitchFamily="34" charset="0"/>
                </a:rPr>
                <a:t>Some text</a:t>
              </a:r>
            </a:p>
          </p:txBody>
        </p:sp>
      </p:grpSp>
      <p:grpSp>
        <p:nvGrpSpPr>
          <p:cNvPr id="138" name="Group 137">
            <a:extLst>
              <a:ext uri="{FF2B5EF4-FFF2-40B4-BE49-F238E27FC236}">
                <a16:creationId xmlns:a16="http://schemas.microsoft.com/office/drawing/2014/main" id="{55D5566A-4F0A-42A6-81DD-3A4DE4B72DE9}"/>
              </a:ext>
            </a:extLst>
          </p:cNvPr>
          <p:cNvGrpSpPr/>
          <p:nvPr/>
        </p:nvGrpSpPr>
        <p:grpSpPr>
          <a:xfrm>
            <a:off x="9036206" y="4780630"/>
            <a:ext cx="2044389" cy="590199"/>
            <a:chOff x="2527397" y="2903077"/>
            <a:chExt cx="2044389" cy="590199"/>
          </a:xfrm>
        </p:grpSpPr>
        <p:sp>
          <p:nvSpPr>
            <p:cNvPr id="139" name="TextBox 138">
              <a:extLst>
                <a:ext uri="{FF2B5EF4-FFF2-40B4-BE49-F238E27FC236}">
                  <a16:creationId xmlns:a16="http://schemas.microsoft.com/office/drawing/2014/main" id="{1E0CB32D-5E38-43BF-B8C8-EA1B2F8FF880}"/>
                </a:ext>
              </a:extLst>
            </p:cNvPr>
            <p:cNvSpPr txBox="1"/>
            <p:nvPr/>
          </p:nvSpPr>
          <p:spPr>
            <a:xfrm>
              <a:off x="2527397" y="2903077"/>
              <a:ext cx="204438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5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Creative Template</a:t>
              </a:r>
            </a:p>
          </p:txBody>
        </p:sp>
        <p:sp>
          <p:nvSpPr>
            <p:cNvPr id="140" name="TextBox 139">
              <a:extLst>
                <a:ext uri="{FF2B5EF4-FFF2-40B4-BE49-F238E27FC236}">
                  <a16:creationId xmlns:a16="http://schemas.microsoft.com/office/drawing/2014/main" id="{71A45A3F-55AC-4CB6-95AD-555E323B6DFE}"/>
                </a:ext>
              </a:extLst>
            </p:cNvPr>
            <p:cNvSpPr txBox="1"/>
            <p:nvPr/>
          </p:nvSpPr>
          <p:spPr>
            <a:xfrm>
              <a:off x="2914889" y="3216277"/>
              <a:ext cx="126940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latin typeface="PT Sans" panose="020B0503020203020204" pitchFamily="34" charset="0"/>
                  <a:ea typeface="PT Sans" panose="020B0503020203020204" pitchFamily="34" charset="0"/>
                </a:rPr>
                <a:t>Some text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11757698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A3A3D5D-9FA0-45EA-A028-72986D94C1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INFOGRAPHIC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C7CBE26-D071-4895-897A-D57602AC56F4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presentation dummy to text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lorem ipsum your title here</a:t>
            </a:r>
            <a:endParaRPr lang="en-US" dirty="0"/>
          </a:p>
        </p:txBody>
      </p:sp>
      <p:graphicFrame>
        <p:nvGraphicFramePr>
          <p:cNvPr id="46" name="Chart 45">
            <a:extLst>
              <a:ext uri="{FF2B5EF4-FFF2-40B4-BE49-F238E27FC236}">
                <a16:creationId xmlns:a16="http://schemas.microsoft.com/office/drawing/2014/main" id="{E6224815-95C0-490F-B96F-6C176984005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461602967"/>
              </p:ext>
            </p:extLst>
          </p:nvPr>
        </p:nvGraphicFramePr>
        <p:xfrm>
          <a:off x="4762500" y="4747079"/>
          <a:ext cx="6591300" cy="12472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6" name="Rectangle 9">
            <a:extLst>
              <a:ext uri="{FF2B5EF4-FFF2-40B4-BE49-F238E27FC236}">
                <a16:creationId xmlns:a16="http://schemas.microsoft.com/office/drawing/2014/main" id="{5A3E845D-E631-4915-9378-3E0A4E106DCC}"/>
              </a:ext>
            </a:extLst>
          </p:cNvPr>
          <p:cNvSpPr>
            <a:spLocks/>
          </p:cNvSpPr>
          <p:nvPr/>
        </p:nvSpPr>
        <p:spPr bwMode="auto">
          <a:xfrm>
            <a:off x="838199" y="4747079"/>
            <a:ext cx="3175001" cy="5273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8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 reliability. By using simple alignments are This letterhead design is meant to project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C9246B4-9C15-469F-B90E-0653CF1D34A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4500325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lide Number Placeholder 11">
            <a:extLst>
              <a:ext uri="{FF2B5EF4-FFF2-40B4-BE49-F238E27FC236}">
                <a16:creationId xmlns:a16="http://schemas.microsoft.com/office/drawing/2014/main" id="{EF79C87E-1FBD-46C9-A3D8-46A9A30CEE7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774364" y="5994344"/>
            <a:ext cx="579436" cy="579440"/>
          </a:xfrm>
        </p:spPr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E72B8170-242D-42EF-8B64-B507C79780AD}" type="slidenum">
              <a:rPr lang="en-US" smtClean="0"/>
              <a:pPr/>
              <a:t>9</a:t>
            </a:fld>
            <a:endParaRPr lang="en-US" dirty="0"/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029FF34-5D86-4470-951F-64417E07E92D}"/>
              </a:ext>
            </a:extLst>
          </p:cNvPr>
          <p:cNvSpPr/>
          <p:nvPr/>
        </p:nvSpPr>
        <p:spPr>
          <a:xfrm>
            <a:off x="-9524" y="0"/>
            <a:ext cx="1220152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E9D0F009-C5D1-4B80-A12E-A5130C7A153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68152" y="5861240"/>
            <a:ext cx="3242464" cy="304308"/>
          </a:xfrm>
          <a:prstGeom prst="rect">
            <a:avLst/>
          </a:prstGeom>
        </p:spPr>
      </p:pic>
      <p:grpSp>
        <p:nvGrpSpPr>
          <p:cNvPr id="43" name="Group 42">
            <a:extLst>
              <a:ext uri="{FF2B5EF4-FFF2-40B4-BE49-F238E27FC236}">
                <a16:creationId xmlns:a16="http://schemas.microsoft.com/office/drawing/2014/main" id="{73C1FC1B-0A88-44B2-935F-AF200CEFAB8C}"/>
              </a:ext>
            </a:extLst>
          </p:cNvPr>
          <p:cNvGrpSpPr/>
          <p:nvPr/>
        </p:nvGrpSpPr>
        <p:grpSpPr>
          <a:xfrm>
            <a:off x="2316163" y="1911350"/>
            <a:ext cx="7858125" cy="3035300"/>
            <a:chOff x="2316163" y="2052638"/>
            <a:chExt cx="7858125" cy="3035300"/>
          </a:xfrm>
        </p:grpSpPr>
        <p:sp>
          <p:nvSpPr>
            <p:cNvPr id="28" name="Freeform 5">
              <a:extLst>
                <a:ext uri="{FF2B5EF4-FFF2-40B4-BE49-F238E27FC236}">
                  <a16:creationId xmlns:a16="http://schemas.microsoft.com/office/drawing/2014/main" id="{37ED8736-E5FF-41D8-A514-463B88D1DF11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1950" y="2403475"/>
              <a:ext cx="3462338" cy="2684463"/>
            </a:xfrm>
            <a:custGeom>
              <a:avLst/>
              <a:gdLst>
                <a:gd name="T0" fmla="*/ 112 w 652"/>
                <a:gd name="T1" fmla="*/ 157 h 505"/>
                <a:gd name="T2" fmla="*/ 493 w 652"/>
                <a:gd name="T3" fmla="*/ 90 h 505"/>
                <a:gd name="T4" fmla="*/ 355 w 652"/>
                <a:gd name="T5" fmla="*/ 428 h 505"/>
                <a:gd name="T6" fmla="*/ 112 w 652"/>
                <a:gd name="T7" fmla="*/ 157 h 5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52" h="505">
                  <a:moveTo>
                    <a:pt x="112" y="157"/>
                  </a:moveTo>
                  <a:cubicBezTo>
                    <a:pt x="191" y="0"/>
                    <a:pt x="342" y="21"/>
                    <a:pt x="493" y="90"/>
                  </a:cubicBezTo>
                  <a:cubicBezTo>
                    <a:pt x="645" y="159"/>
                    <a:pt x="652" y="352"/>
                    <a:pt x="355" y="428"/>
                  </a:cubicBezTo>
                  <a:cubicBezTo>
                    <a:pt x="58" y="505"/>
                    <a:pt x="0" y="391"/>
                    <a:pt x="112" y="157"/>
                  </a:cubicBezTo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5E0D6E52-2F9F-4483-AB30-36C707BC74EF}"/>
                </a:ext>
              </a:extLst>
            </p:cNvPr>
            <p:cNvSpPr>
              <a:spLocks/>
            </p:cNvSpPr>
            <p:nvPr/>
          </p:nvSpPr>
          <p:spPr bwMode="auto">
            <a:xfrm>
              <a:off x="6287908" y="2052638"/>
              <a:ext cx="2851777" cy="2200275"/>
            </a:xfrm>
            <a:custGeom>
              <a:avLst/>
              <a:gdLst>
                <a:gd name="connsiteX0" fmla="*/ 1262382 w 2851777"/>
                <a:gd name="connsiteY0" fmla="*/ 0 h 2200275"/>
                <a:gd name="connsiteX1" fmla="*/ 2308377 w 2851777"/>
                <a:gd name="connsiteY1" fmla="*/ 276363 h 2200275"/>
                <a:gd name="connsiteX2" fmla="*/ 2786243 w 2851777"/>
                <a:gd name="connsiteY2" fmla="*/ 722796 h 2200275"/>
                <a:gd name="connsiteX3" fmla="*/ 2786150 w 2851777"/>
                <a:gd name="connsiteY3" fmla="*/ 722763 h 2200275"/>
                <a:gd name="connsiteX4" fmla="*/ 2820705 w 2851777"/>
                <a:gd name="connsiteY4" fmla="*/ 809833 h 2200275"/>
                <a:gd name="connsiteX5" fmla="*/ 1570328 w 2851777"/>
                <a:gd name="connsiteY5" fmla="*/ 2072702 h 2200275"/>
                <a:gd name="connsiteX6" fmla="*/ 747450 w 2851777"/>
                <a:gd name="connsiteY6" fmla="*/ 2200275 h 2200275"/>
                <a:gd name="connsiteX7" fmla="*/ 736832 w 2851777"/>
                <a:gd name="connsiteY7" fmla="*/ 2200275 h 2200275"/>
                <a:gd name="connsiteX8" fmla="*/ 889131 w 2851777"/>
                <a:gd name="connsiteY8" fmla="*/ 1481927 h 2200275"/>
                <a:gd name="connsiteX9" fmla="*/ 985662 w 2851777"/>
                <a:gd name="connsiteY9" fmla="*/ 1259861 h 2200275"/>
                <a:gd name="connsiteX10" fmla="*/ 889049 w 2851777"/>
                <a:gd name="connsiteY10" fmla="*/ 1482047 h 2200275"/>
                <a:gd name="connsiteX11" fmla="*/ 736729 w 2851777"/>
                <a:gd name="connsiteY11" fmla="*/ 2200275 h 2200275"/>
                <a:gd name="connsiteX12" fmla="*/ 285411 w 2851777"/>
                <a:gd name="connsiteY12" fmla="*/ 632446 h 2200275"/>
                <a:gd name="connsiteX13" fmla="*/ 1262382 w 2851777"/>
                <a:gd name="connsiteY13" fmla="*/ 0 h 22002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851777" h="2200275">
                  <a:moveTo>
                    <a:pt x="1262382" y="0"/>
                  </a:moveTo>
                  <a:cubicBezTo>
                    <a:pt x="1586269" y="0"/>
                    <a:pt x="1947323" y="111608"/>
                    <a:pt x="2308377" y="276363"/>
                  </a:cubicBezTo>
                  <a:cubicBezTo>
                    <a:pt x="2536691" y="382656"/>
                    <a:pt x="2701289" y="536782"/>
                    <a:pt x="2786243" y="722796"/>
                  </a:cubicBezTo>
                  <a:lnTo>
                    <a:pt x="2786150" y="722763"/>
                  </a:lnTo>
                  <a:lnTo>
                    <a:pt x="2820705" y="809833"/>
                  </a:lnTo>
                  <a:cubicBezTo>
                    <a:pt x="2962669" y="1253565"/>
                    <a:pt x="2630448" y="1798618"/>
                    <a:pt x="1570328" y="2072702"/>
                  </a:cubicBezTo>
                  <a:cubicBezTo>
                    <a:pt x="1241177" y="2157751"/>
                    <a:pt x="970423" y="2200275"/>
                    <a:pt x="747450" y="2200275"/>
                  </a:cubicBezTo>
                  <a:cubicBezTo>
                    <a:pt x="742141" y="2200275"/>
                    <a:pt x="742141" y="2200275"/>
                    <a:pt x="736832" y="2200275"/>
                  </a:cubicBezTo>
                  <a:cubicBezTo>
                    <a:pt x="724887" y="2004928"/>
                    <a:pt x="778639" y="1764731"/>
                    <a:pt x="889131" y="1481927"/>
                  </a:cubicBezTo>
                  <a:lnTo>
                    <a:pt x="985662" y="1259861"/>
                  </a:lnTo>
                  <a:lnTo>
                    <a:pt x="889049" y="1482047"/>
                  </a:lnTo>
                  <a:cubicBezTo>
                    <a:pt x="778543" y="1764804"/>
                    <a:pt x="724783" y="2004961"/>
                    <a:pt x="736729" y="2200275"/>
                  </a:cubicBezTo>
                  <a:cubicBezTo>
                    <a:pt x="-96882" y="2194960"/>
                    <a:pt x="-187145" y="1610346"/>
                    <a:pt x="285411" y="632446"/>
                  </a:cubicBezTo>
                  <a:cubicBezTo>
                    <a:pt x="513725" y="170069"/>
                    <a:pt x="864160" y="0"/>
                    <a:pt x="1262382" y="0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887E41E2-BFA4-436C-BE3D-0D23B494D162}"/>
                </a:ext>
              </a:extLst>
            </p:cNvPr>
            <p:cNvGrpSpPr/>
            <p:nvPr/>
          </p:nvGrpSpPr>
          <p:grpSpPr>
            <a:xfrm>
              <a:off x="2316163" y="2290763"/>
              <a:ext cx="4321175" cy="1584325"/>
              <a:chOff x="2316163" y="2290763"/>
              <a:chExt cx="4321175" cy="1584325"/>
            </a:xfrm>
          </p:grpSpPr>
          <p:sp>
            <p:nvSpPr>
              <p:cNvPr id="33" name="Rectangle 8">
                <a:extLst>
                  <a:ext uri="{FF2B5EF4-FFF2-40B4-BE49-F238E27FC236}">
                    <a16:creationId xmlns:a16="http://schemas.microsoft.com/office/drawing/2014/main" id="{FAB2C8E5-8E0C-4492-A629-2D31D4DCC89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70613" y="3854450"/>
                <a:ext cx="20638" cy="20638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" name="Freeform 9">
                <a:extLst>
                  <a:ext uri="{FF2B5EF4-FFF2-40B4-BE49-F238E27FC236}">
                    <a16:creationId xmlns:a16="http://schemas.microsoft.com/office/drawing/2014/main" id="{4840D4F7-1CB4-49B6-900F-DF3F037A8D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0613" y="3854450"/>
                <a:ext cx="20638" cy="20638"/>
              </a:xfrm>
              <a:custGeom>
                <a:avLst/>
                <a:gdLst>
                  <a:gd name="T0" fmla="*/ 13 w 13"/>
                  <a:gd name="T1" fmla="*/ 0 h 13"/>
                  <a:gd name="T2" fmla="*/ 0 w 13"/>
                  <a:gd name="T3" fmla="*/ 0 h 13"/>
                  <a:gd name="T4" fmla="*/ 0 w 13"/>
                  <a:gd name="T5" fmla="*/ 13 h 13"/>
                  <a:gd name="T6" fmla="*/ 13 w 13"/>
                  <a:gd name="T7" fmla="*/ 13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" h="13">
                    <a:moveTo>
                      <a:pt x="13" y="0"/>
                    </a:moveTo>
                    <a:lnTo>
                      <a:pt x="0" y="0"/>
                    </a:lnTo>
                    <a:lnTo>
                      <a:pt x="0" y="13"/>
                    </a:lnTo>
                    <a:lnTo>
                      <a:pt x="13" y="13"/>
                    </a:ln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Freeform 10">
                <a:extLst>
                  <a:ext uri="{FF2B5EF4-FFF2-40B4-BE49-F238E27FC236}">
                    <a16:creationId xmlns:a16="http://schemas.microsoft.com/office/drawing/2014/main" id="{8B59AF9A-0B91-4221-BA3B-5EF09BE5183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2316163" y="2290763"/>
                <a:ext cx="4262438" cy="1584325"/>
              </a:xfrm>
              <a:custGeom>
                <a:avLst/>
                <a:gdLst>
                  <a:gd name="T0" fmla="*/ 781 w 803"/>
                  <a:gd name="T1" fmla="*/ 4 h 298"/>
                  <a:gd name="T2" fmla="*/ 753 w 803"/>
                  <a:gd name="T3" fmla="*/ 4 h 298"/>
                  <a:gd name="T4" fmla="*/ 725 w 803"/>
                  <a:gd name="T5" fmla="*/ 4 h 298"/>
                  <a:gd name="T6" fmla="*/ 697 w 803"/>
                  <a:gd name="T7" fmla="*/ 4 h 298"/>
                  <a:gd name="T8" fmla="*/ 669 w 803"/>
                  <a:gd name="T9" fmla="*/ 4 h 298"/>
                  <a:gd name="T10" fmla="*/ 641 w 803"/>
                  <a:gd name="T11" fmla="*/ 4 h 298"/>
                  <a:gd name="T12" fmla="*/ 613 w 803"/>
                  <a:gd name="T13" fmla="*/ 4 h 298"/>
                  <a:gd name="T14" fmla="*/ 584 w 803"/>
                  <a:gd name="T15" fmla="*/ 4 h 298"/>
                  <a:gd name="T16" fmla="*/ 556 w 803"/>
                  <a:gd name="T17" fmla="*/ 4 h 298"/>
                  <a:gd name="T18" fmla="*/ 528 w 803"/>
                  <a:gd name="T19" fmla="*/ 4 h 298"/>
                  <a:gd name="T20" fmla="*/ 500 w 803"/>
                  <a:gd name="T21" fmla="*/ 4 h 298"/>
                  <a:gd name="T22" fmla="*/ 472 w 803"/>
                  <a:gd name="T23" fmla="*/ 4 h 298"/>
                  <a:gd name="T24" fmla="*/ 444 w 803"/>
                  <a:gd name="T25" fmla="*/ 4 h 298"/>
                  <a:gd name="T26" fmla="*/ 416 w 803"/>
                  <a:gd name="T27" fmla="*/ 4 h 298"/>
                  <a:gd name="T28" fmla="*/ 388 w 803"/>
                  <a:gd name="T29" fmla="*/ 4 h 298"/>
                  <a:gd name="T30" fmla="*/ 360 w 803"/>
                  <a:gd name="T31" fmla="*/ 4 h 298"/>
                  <a:gd name="T32" fmla="*/ 331 w 803"/>
                  <a:gd name="T33" fmla="*/ 4 h 298"/>
                  <a:gd name="T34" fmla="*/ 303 w 803"/>
                  <a:gd name="T35" fmla="*/ 4 h 298"/>
                  <a:gd name="T36" fmla="*/ 275 w 803"/>
                  <a:gd name="T37" fmla="*/ 4 h 298"/>
                  <a:gd name="T38" fmla="*/ 247 w 803"/>
                  <a:gd name="T39" fmla="*/ 4 h 298"/>
                  <a:gd name="T40" fmla="*/ 219 w 803"/>
                  <a:gd name="T41" fmla="*/ 4 h 298"/>
                  <a:gd name="T42" fmla="*/ 191 w 803"/>
                  <a:gd name="T43" fmla="*/ 4 h 298"/>
                  <a:gd name="T44" fmla="*/ 163 w 803"/>
                  <a:gd name="T45" fmla="*/ 4 h 298"/>
                  <a:gd name="T46" fmla="*/ 141 w 803"/>
                  <a:gd name="T47" fmla="*/ 0 h 298"/>
                  <a:gd name="T48" fmla="*/ 114 w 803"/>
                  <a:gd name="T49" fmla="*/ 2 h 298"/>
                  <a:gd name="T50" fmla="*/ 87 w 803"/>
                  <a:gd name="T51" fmla="*/ 10 h 298"/>
                  <a:gd name="T52" fmla="*/ 62 w 803"/>
                  <a:gd name="T53" fmla="*/ 24 h 298"/>
                  <a:gd name="T54" fmla="*/ 40 w 803"/>
                  <a:gd name="T55" fmla="*/ 42 h 298"/>
                  <a:gd name="T56" fmla="*/ 22 w 803"/>
                  <a:gd name="T57" fmla="*/ 64 h 298"/>
                  <a:gd name="T58" fmla="*/ 9 w 803"/>
                  <a:gd name="T59" fmla="*/ 89 h 298"/>
                  <a:gd name="T60" fmla="*/ 2 w 803"/>
                  <a:gd name="T61" fmla="*/ 117 h 298"/>
                  <a:gd name="T62" fmla="*/ 0 w 803"/>
                  <a:gd name="T63" fmla="*/ 145 h 298"/>
                  <a:gd name="T64" fmla="*/ 1 w 803"/>
                  <a:gd name="T65" fmla="*/ 173 h 298"/>
                  <a:gd name="T66" fmla="*/ 7 w 803"/>
                  <a:gd name="T67" fmla="*/ 201 h 298"/>
                  <a:gd name="T68" fmla="*/ 18 w 803"/>
                  <a:gd name="T69" fmla="*/ 227 h 298"/>
                  <a:gd name="T70" fmla="*/ 35 w 803"/>
                  <a:gd name="T71" fmla="*/ 250 h 298"/>
                  <a:gd name="T72" fmla="*/ 56 w 803"/>
                  <a:gd name="T73" fmla="*/ 269 h 298"/>
                  <a:gd name="T74" fmla="*/ 80 w 803"/>
                  <a:gd name="T75" fmla="*/ 284 h 298"/>
                  <a:gd name="T76" fmla="*/ 107 w 803"/>
                  <a:gd name="T77" fmla="*/ 294 h 298"/>
                  <a:gd name="T78" fmla="*/ 135 w 803"/>
                  <a:gd name="T79" fmla="*/ 294 h 298"/>
                  <a:gd name="T80" fmla="*/ 171 w 803"/>
                  <a:gd name="T81" fmla="*/ 294 h 298"/>
                  <a:gd name="T82" fmla="*/ 200 w 803"/>
                  <a:gd name="T83" fmla="*/ 294 h 298"/>
                  <a:gd name="T84" fmla="*/ 228 w 803"/>
                  <a:gd name="T85" fmla="*/ 294 h 298"/>
                  <a:gd name="T86" fmla="*/ 256 w 803"/>
                  <a:gd name="T87" fmla="*/ 294 h 298"/>
                  <a:gd name="T88" fmla="*/ 284 w 803"/>
                  <a:gd name="T89" fmla="*/ 294 h 298"/>
                  <a:gd name="T90" fmla="*/ 312 w 803"/>
                  <a:gd name="T91" fmla="*/ 294 h 298"/>
                  <a:gd name="T92" fmla="*/ 340 w 803"/>
                  <a:gd name="T93" fmla="*/ 294 h 298"/>
                  <a:gd name="T94" fmla="*/ 368 w 803"/>
                  <a:gd name="T95" fmla="*/ 294 h 298"/>
                  <a:gd name="T96" fmla="*/ 396 w 803"/>
                  <a:gd name="T97" fmla="*/ 294 h 298"/>
                  <a:gd name="T98" fmla="*/ 424 w 803"/>
                  <a:gd name="T99" fmla="*/ 294 h 298"/>
                  <a:gd name="T100" fmla="*/ 453 w 803"/>
                  <a:gd name="T101" fmla="*/ 294 h 298"/>
                  <a:gd name="T102" fmla="*/ 481 w 803"/>
                  <a:gd name="T103" fmla="*/ 294 h 298"/>
                  <a:gd name="T104" fmla="*/ 509 w 803"/>
                  <a:gd name="T105" fmla="*/ 294 h 298"/>
                  <a:gd name="T106" fmla="*/ 537 w 803"/>
                  <a:gd name="T107" fmla="*/ 294 h 298"/>
                  <a:gd name="T108" fmla="*/ 565 w 803"/>
                  <a:gd name="T109" fmla="*/ 294 h 298"/>
                  <a:gd name="T110" fmla="*/ 593 w 803"/>
                  <a:gd name="T111" fmla="*/ 294 h 298"/>
                  <a:gd name="T112" fmla="*/ 621 w 803"/>
                  <a:gd name="T113" fmla="*/ 294 h 298"/>
                  <a:gd name="T114" fmla="*/ 649 w 803"/>
                  <a:gd name="T115" fmla="*/ 294 h 298"/>
                  <a:gd name="T116" fmla="*/ 677 w 803"/>
                  <a:gd name="T117" fmla="*/ 294 h 298"/>
                  <a:gd name="T118" fmla="*/ 705 w 803"/>
                  <a:gd name="T119" fmla="*/ 294 h 2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803" h="298">
                    <a:moveTo>
                      <a:pt x="795" y="4"/>
                    </a:moveTo>
                    <a:cubicBezTo>
                      <a:pt x="803" y="4"/>
                      <a:pt x="803" y="4"/>
                      <a:pt x="803" y="4"/>
                    </a:cubicBezTo>
                    <a:cubicBezTo>
                      <a:pt x="803" y="0"/>
                      <a:pt x="803" y="0"/>
                      <a:pt x="803" y="0"/>
                    </a:cubicBezTo>
                    <a:cubicBezTo>
                      <a:pt x="795" y="0"/>
                      <a:pt x="795" y="0"/>
                      <a:pt x="795" y="0"/>
                    </a:cubicBezTo>
                    <a:lnTo>
                      <a:pt x="795" y="4"/>
                    </a:lnTo>
                    <a:close/>
                    <a:moveTo>
                      <a:pt x="781" y="4"/>
                    </a:moveTo>
                    <a:cubicBezTo>
                      <a:pt x="789" y="4"/>
                      <a:pt x="789" y="4"/>
                      <a:pt x="789" y="4"/>
                    </a:cubicBezTo>
                    <a:cubicBezTo>
                      <a:pt x="789" y="0"/>
                      <a:pt x="789" y="0"/>
                      <a:pt x="789" y="0"/>
                    </a:cubicBezTo>
                    <a:cubicBezTo>
                      <a:pt x="781" y="0"/>
                      <a:pt x="781" y="0"/>
                      <a:pt x="781" y="0"/>
                    </a:cubicBezTo>
                    <a:lnTo>
                      <a:pt x="781" y="4"/>
                    </a:lnTo>
                    <a:close/>
                    <a:moveTo>
                      <a:pt x="767" y="4"/>
                    </a:moveTo>
                    <a:cubicBezTo>
                      <a:pt x="775" y="4"/>
                      <a:pt x="775" y="4"/>
                      <a:pt x="775" y="4"/>
                    </a:cubicBezTo>
                    <a:cubicBezTo>
                      <a:pt x="775" y="0"/>
                      <a:pt x="775" y="0"/>
                      <a:pt x="775" y="0"/>
                    </a:cubicBezTo>
                    <a:cubicBezTo>
                      <a:pt x="767" y="0"/>
                      <a:pt x="767" y="0"/>
                      <a:pt x="767" y="0"/>
                    </a:cubicBezTo>
                    <a:lnTo>
                      <a:pt x="767" y="4"/>
                    </a:lnTo>
                    <a:close/>
                    <a:moveTo>
                      <a:pt x="753" y="4"/>
                    </a:moveTo>
                    <a:cubicBezTo>
                      <a:pt x="761" y="4"/>
                      <a:pt x="761" y="4"/>
                      <a:pt x="761" y="4"/>
                    </a:cubicBezTo>
                    <a:cubicBezTo>
                      <a:pt x="761" y="0"/>
                      <a:pt x="761" y="0"/>
                      <a:pt x="761" y="0"/>
                    </a:cubicBezTo>
                    <a:cubicBezTo>
                      <a:pt x="753" y="0"/>
                      <a:pt x="753" y="0"/>
                      <a:pt x="753" y="0"/>
                    </a:cubicBezTo>
                    <a:lnTo>
                      <a:pt x="753" y="4"/>
                    </a:lnTo>
                    <a:close/>
                    <a:moveTo>
                      <a:pt x="739" y="4"/>
                    </a:moveTo>
                    <a:cubicBezTo>
                      <a:pt x="747" y="4"/>
                      <a:pt x="747" y="4"/>
                      <a:pt x="747" y="4"/>
                    </a:cubicBezTo>
                    <a:cubicBezTo>
                      <a:pt x="747" y="0"/>
                      <a:pt x="747" y="0"/>
                      <a:pt x="747" y="0"/>
                    </a:cubicBezTo>
                    <a:cubicBezTo>
                      <a:pt x="739" y="0"/>
                      <a:pt x="739" y="0"/>
                      <a:pt x="739" y="0"/>
                    </a:cubicBezTo>
                    <a:lnTo>
                      <a:pt x="739" y="4"/>
                    </a:lnTo>
                    <a:close/>
                    <a:moveTo>
                      <a:pt x="725" y="4"/>
                    </a:moveTo>
                    <a:cubicBezTo>
                      <a:pt x="733" y="4"/>
                      <a:pt x="733" y="4"/>
                      <a:pt x="733" y="4"/>
                    </a:cubicBezTo>
                    <a:cubicBezTo>
                      <a:pt x="733" y="0"/>
                      <a:pt x="733" y="0"/>
                      <a:pt x="733" y="0"/>
                    </a:cubicBezTo>
                    <a:cubicBezTo>
                      <a:pt x="725" y="0"/>
                      <a:pt x="725" y="0"/>
                      <a:pt x="725" y="0"/>
                    </a:cubicBezTo>
                    <a:lnTo>
                      <a:pt x="725" y="4"/>
                    </a:lnTo>
                    <a:close/>
                    <a:moveTo>
                      <a:pt x="711" y="4"/>
                    </a:moveTo>
                    <a:cubicBezTo>
                      <a:pt x="719" y="4"/>
                      <a:pt x="719" y="4"/>
                      <a:pt x="719" y="4"/>
                    </a:cubicBezTo>
                    <a:cubicBezTo>
                      <a:pt x="719" y="0"/>
                      <a:pt x="719" y="0"/>
                      <a:pt x="719" y="0"/>
                    </a:cubicBezTo>
                    <a:cubicBezTo>
                      <a:pt x="711" y="0"/>
                      <a:pt x="711" y="0"/>
                      <a:pt x="711" y="0"/>
                    </a:cubicBezTo>
                    <a:lnTo>
                      <a:pt x="711" y="4"/>
                    </a:lnTo>
                    <a:close/>
                    <a:moveTo>
                      <a:pt x="697" y="4"/>
                    </a:moveTo>
                    <a:cubicBezTo>
                      <a:pt x="705" y="4"/>
                      <a:pt x="705" y="4"/>
                      <a:pt x="705" y="4"/>
                    </a:cubicBezTo>
                    <a:cubicBezTo>
                      <a:pt x="705" y="0"/>
                      <a:pt x="705" y="0"/>
                      <a:pt x="705" y="0"/>
                    </a:cubicBezTo>
                    <a:cubicBezTo>
                      <a:pt x="697" y="0"/>
                      <a:pt x="697" y="0"/>
                      <a:pt x="697" y="0"/>
                    </a:cubicBezTo>
                    <a:lnTo>
                      <a:pt x="697" y="4"/>
                    </a:lnTo>
                    <a:close/>
                    <a:moveTo>
                      <a:pt x="683" y="4"/>
                    </a:moveTo>
                    <a:cubicBezTo>
                      <a:pt x="691" y="4"/>
                      <a:pt x="691" y="4"/>
                      <a:pt x="691" y="4"/>
                    </a:cubicBezTo>
                    <a:cubicBezTo>
                      <a:pt x="691" y="0"/>
                      <a:pt x="691" y="0"/>
                      <a:pt x="691" y="0"/>
                    </a:cubicBezTo>
                    <a:cubicBezTo>
                      <a:pt x="683" y="0"/>
                      <a:pt x="683" y="0"/>
                      <a:pt x="683" y="0"/>
                    </a:cubicBezTo>
                    <a:lnTo>
                      <a:pt x="683" y="4"/>
                    </a:lnTo>
                    <a:close/>
                    <a:moveTo>
                      <a:pt x="669" y="4"/>
                    </a:moveTo>
                    <a:cubicBezTo>
                      <a:pt x="677" y="4"/>
                      <a:pt x="677" y="4"/>
                      <a:pt x="677" y="4"/>
                    </a:cubicBezTo>
                    <a:cubicBezTo>
                      <a:pt x="677" y="0"/>
                      <a:pt x="677" y="0"/>
                      <a:pt x="677" y="0"/>
                    </a:cubicBezTo>
                    <a:cubicBezTo>
                      <a:pt x="669" y="0"/>
                      <a:pt x="669" y="0"/>
                      <a:pt x="669" y="0"/>
                    </a:cubicBezTo>
                    <a:lnTo>
                      <a:pt x="669" y="4"/>
                    </a:lnTo>
                    <a:close/>
                    <a:moveTo>
                      <a:pt x="655" y="4"/>
                    </a:moveTo>
                    <a:cubicBezTo>
                      <a:pt x="663" y="4"/>
                      <a:pt x="663" y="4"/>
                      <a:pt x="663" y="4"/>
                    </a:cubicBezTo>
                    <a:cubicBezTo>
                      <a:pt x="663" y="0"/>
                      <a:pt x="663" y="0"/>
                      <a:pt x="663" y="0"/>
                    </a:cubicBezTo>
                    <a:cubicBezTo>
                      <a:pt x="655" y="0"/>
                      <a:pt x="655" y="0"/>
                      <a:pt x="655" y="0"/>
                    </a:cubicBezTo>
                    <a:lnTo>
                      <a:pt x="655" y="4"/>
                    </a:lnTo>
                    <a:close/>
                    <a:moveTo>
                      <a:pt x="641" y="4"/>
                    </a:moveTo>
                    <a:cubicBezTo>
                      <a:pt x="649" y="4"/>
                      <a:pt x="649" y="4"/>
                      <a:pt x="649" y="4"/>
                    </a:cubicBezTo>
                    <a:cubicBezTo>
                      <a:pt x="649" y="0"/>
                      <a:pt x="649" y="0"/>
                      <a:pt x="649" y="0"/>
                    </a:cubicBezTo>
                    <a:cubicBezTo>
                      <a:pt x="641" y="0"/>
                      <a:pt x="641" y="0"/>
                      <a:pt x="641" y="0"/>
                    </a:cubicBezTo>
                    <a:lnTo>
                      <a:pt x="641" y="4"/>
                    </a:lnTo>
                    <a:close/>
                    <a:moveTo>
                      <a:pt x="627" y="4"/>
                    </a:moveTo>
                    <a:cubicBezTo>
                      <a:pt x="635" y="4"/>
                      <a:pt x="635" y="4"/>
                      <a:pt x="635" y="4"/>
                    </a:cubicBezTo>
                    <a:cubicBezTo>
                      <a:pt x="635" y="0"/>
                      <a:pt x="635" y="0"/>
                      <a:pt x="635" y="0"/>
                    </a:cubicBezTo>
                    <a:cubicBezTo>
                      <a:pt x="627" y="0"/>
                      <a:pt x="627" y="0"/>
                      <a:pt x="627" y="0"/>
                    </a:cubicBezTo>
                    <a:lnTo>
                      <a:pt x="627" y="4"/>
                    </a:lnTo>
                    <a:close/>
                    <a:moveTo>
                      <a:pt x="613" y="4"/>
                    </a:moveTo>
                    <a:cubicBezTo>
                      <a:pt x="621" y="4"/>
                      <a:pt x="621" y="4"/>
                      <a:pt x="621" y="4"/>
                    </a:cubicBezTo>
                    <a:cubicBezTo>
                      <a:pt x="621" y="0"/>
                      <a:pt x="621" y="0"/>
                      <a:pt x="621" y="0"/>
                    </a:cubicBezTo>
                    <a:cubicBezTo>
                      <a:pt x="613" y="0"/>
                      <a:pt x="613" y="0"/>
                      <a:pt x="613" y="0"/>
                    </a:cubicBezTo>
                    <a:lnTo>
                      <a:pt x="613" y="4"/>
                    </a:lnTo>
                    <a:close/>
                    <a:moveTo>
                      <a:pt x="598" y="4"/>
                    </a:moveTo>
                    <a:cubicBezTo>
                      <a:pt x="606" y="4"/>
                      <a:pt x="606" y="4"/>
                      <a:pt x="606" y="4"/>
                    </a:cubicBezTo>
                    <a:cubicBezTo>
                      <a:pt x="606" y="0"/>
                      <a:pt x="606" y="0"/>
                      <a:pt x="606" y="0"/>
                    </a:cubicBezTo>
                    <a:cubicBezTo>
                      <a:pt x="598" y="0"/>
                      <a:pt x="598" y="0"/>
                      <a:pt x="598" y="0"/>
                    </a:cubicBezTo>
                    <a:lnTo>
                      <a:pt x="598" y="4"/>
                    </a:lnTo>
                    <a:close/>
                    <a:moveTo>
                      <a:pt x="584" y="4"/>
                    </a:moveTo>
                    <a:cubicBezTo>
                      <a:pt x="592" y="4"/>
                      <a:pt x="592" y="4"/>
                      <a:pt x="592" y="4"/>
                    </a:cubicBezTo>
                    <a:cubicBezTo>
                      <a:pt x="592" y="0"/>
                      <a:pt x="592" y="0"/>
                      <a:pt x="592" y="0"/>
                    </a:cubicBezTo>
                    <a:cubicBezTo>
                      <a:pt x="584" y="0"/>
                      <a:pt x="584" y="0"/>
                      <a:pt x="584" y="0"/>
                    </a:cubicBezTo>
                    <a:lnTo>
                      <a:pt x="584" y="4"/>
                    </a:lnTo>
                    <a:close/>
                    <a:moveTo>
                      <a:pt x="570" y="4"/>
                    </a:moveTo>
                    <a:cubicBezTo>
                      <a:pt x="578" y="4"/>
                      <a:pt x="578" y="4"/>
                      <a:pt x="578" y="4"/>
                    </a:cubicBezTo>
                    <a:cubicBezTo>
                      <a:pt x="578" y="0"/>
                      <a:pt x="578" y="0"/>
                      <a:pt x="578" y="0"/>
                    </a:cubicBezTo>
                    <a:cubicBezTo>
                      <a:pt x="570" y="0"/>
                      <a:pt x="570" y="0"/>
                      <a:pt x="570" y="0"/>
                    </a:cubicBezTo>
                    <a:lnTo>
                      <a:pt x="570" y="4"/>
                    </a:lnTo>
                    <a:close/>
                    <a:moveTo>
                      <a:pt x="556" y="4"/>
                    </a:moveTo>
                    <a:cubicBezTo>
                      <a:pt x="564" y="4"/>
                      <a:pt x="564" y="4"/>
                      <a:pt x="564" y="4"/>
                    </a:cubicBezTo>
                    <a:cubicBezTo>
                      <a:pt x="564" y="0"/>
                      <a:pt x="564" y="0"/>
                      <a:pt x="564" y="0"/>
                    </a:cubicBezTo>
                    <a:cubicBezTo>
                      <a:pt x="556" y="0"/>
                      <a:pt x="556" y="0"/>
                      <a:pt x="556" y="0"/>
                    </a:cubicBezTo>
                    <a:lnTo>
                      <a:pt x="556" y="4"/>
                    </a:lnTo>
                    <a:close/>
                    <a:moveTo>
                      <a:pt x="542" y="4"/>
                    </a:moveTo>
                    <a:cubicBezTo>
                      <a:pt x="550" y="4"/>
                      <a:pt x="550" y="4"/>
                      <a:pt x="550" y="4"/>
                    </a:cubicBezTo>
                    <a:cubicBezTo>
                      <a:pt x="550" y="0"/>
                      <a:pt x="550" y="0"/>
                      <a:pt x="550" y="0"/>
                    </a:cubicBezTo>
                    <a:cubicBezTo>
                      <a:pt x="542" y="0"/>
                      <a:pt x="542" y="0"/>
                      <a:pt x="542" y="0"/>
                    </a:cubicBezTo>
                    <a:lnTo>
                      <a:pt x="542" y="4"/>
                    </a:lnTo>
                    <a:close/>
                    <a:moveTo>
                      <a:pt x="528" y="4"/>
                    </a:moveTo>
                    <a:cubicBezTo>
                      <a:pt x="536" y="4"/>
                      <a:pt x="536" y="4"/>
                      <a:pt x="536" y="4"/>
                    </a:cubicBezTo>
                    <a:cubicBezTo>
                      <a:pt x="536" y="0"/>
                      <a:pt x="536" y="0"/>
                      <a:pt x="536" y="0"/>
                    </a:cubicBezTo>
                    <a:cubicBezTo>
                      <a:pt x="528" y="0"/>
                      <a:pt x="528" y="0"/>
                      <a:pt x="528" y="0"/>
                    </a:cubicBezTo>
                    <a:lnTo>
                      <a:pt x="528" y="4"/>
                    </a:lnTo>
                    <a:close/>
                    <a:moveTo>
                      <a:pt x="514" y="4"/>
                    </a:moveTo>
                    <a:cubicBezTo>
                      <a:pt x="522" y="4"/>
                      <a:pt x="522" y="4"/>
                      <a:pt x="522" y="4"/>
                    </a:cubicBezTo>
                    <a:cubicBezTo>
                      <a:pt x="522" y="0"/>
                      <a:pt x="522" y="0"/>
                      <a:pt x="522" y="0"/>
                    </a:cubicBezTo>
                    <a:cubicBezTo>
                      <a:pt x="514" y="0"/>
                      <a:pt x="514" y="0"/>
                      <a:pt x="514" y="0"/>
                    </a:cubicBezTo>
                    <a:lnTo>
                      <a:pt x="514" y="4"/>
                    </a:lnTo>
                    <a:close/>
                    <a:moveTo>
                      <a:pt x="500" y="4"/>
                    </a:moveTo>
                    <a:cubicBezTo>
                      <a:pt x="508" y="4"/>
                      <a:pt x="508" y="4"/>
                      <a:pt x="508" y="4"/>
                    </a:cubicBezTo>
                    <a:cubicBezTo>
                      <a:pt x="508" y="0"/>
                      <a:pt x="508" y="0"/>
                      <a:pt x="508" y="0"/>
                    </a:cubicBezTo>
                    <a:cubicBezTo>
                      <a:pt x="500" y="0"/>
                      <a:pt x="500" y="0"/>
                      <a:pt x="500" y="0"/>
                    </a:cubicBezTo>
                    <a:lnTo>
                      <a:pt x="500" y="4"/>
                    </a:lnTo>
                    <a:close/>
                    <a:moveTo>
                      <a:pt x="486" y="4"/>
                    </a:moveTo>
                    <a:cubicBezTo>
                      <a:pt x="494" y="4"/>
                      <a:pt x="494" y="4"/>
                      <a:pt x="494" y="4"/>
                    </a:cubicBezTo>
                    <a:cubicBezTo>
                      <a:pt x="494" y="0"/>
                      <a:pt x="494" y="0"/>
                      <a:pt x="494" y="0"/>
                    </a:cubicBezTo>
                    <a:cubicBezTo>
                      <a:pt x="486" y="0"/>
                      <a:pt x="486" y="0"/>
                      <a:pt x="486" y="0"/>
                    </a:cubicBezTo>
                    <a:lnTo>
                      <a:pt x="486" y="4"/>
                    </a:lnTo>
                    <a:close/>
                    <a:moveTo>
                      <a:pt x="472" y="4"/>
                    </a:moveTo>
                    <a:cubicBezTo>
                      <a:pt x="480" y="4"/>
                      <a:pt x="480" y="4"/>
                      <a:pt x="480" y="4"/>
                    </a:cubicBezTo>
                    <a:cubicBezTo>
                      <a:pt x="480" y="0"/>
                      <a:pt x="480" y="0"/>
                      <a:pt x="480" y="0"/>
                    </a:cubicBezTo>
                    <a:cubicBezTo>
                      <a:pt x="472" y="0"/>
                      <a:pt x="472" y="0"/>
                      <a:pt x="472" y="0"/>
                    </a:cubicBezTo>
                    <a:lnTo>
                      <a:pt x="472" y="4"/>
                    </a:lnTo>
                    <a:close/>
                    <a:moveTo>
                      <a:pt x="458" y="4"/>
                    </a:moveTo>
                    <a:cubicBezTo>
                      <a:pt x="466" y="4"/>
                      <a:pt x="466" y="4"/>
                      <a:pt x="466" y="4"/>
                    </a:cubicBezTo>
                    <a:cubicBezTo>
                      <a:pt x="466" y="0"/>
                      <a:pt x="466" y="0"/>
                      <a:pt x="466" y="0"/>
                    </a:cubicBezTo>
                    <a:cubicBezTo>
                      <a:pt x="458" y="0"/>
                      <a:pt x="458" y="0"/>
                      <a:pt x="458" y="0"/>
                    </a:cubicBezTo>
                    <a:lnTo>
                      <a:pt x="458" y="4"/>
                    </a:lnTo>
                    <a:close/>
                    <a:moveTo>
                      <a:pt x="444" y="4"/>
                    </a:moveTo>
                    <a:cubicBezTo>
                      <a:pt x="452" y="4"/>
                      <a:pt x="452" y="4"/>
                      <a:pt x="452" y="4"/>
                    </a:cubicBezTo>
                    <a:cubicBezTo>
                      <a:pt x="452" y="0"/>
                      <a:pt x="452" y="0"/>
                      <a:pt x="452" y="0"/>
                    </a:cubicBezTo>
                    <a:cubicBezTo>
                      <a:pt x="444" y="0"/>
                      <a:pt x="444" y="0"/>
                      <a:pt x="444" y="0"/>
                    </a:cubicBezTo>
                    <a:lnTo>
                      <a:pt x="444" y="4"/>
                    </a:lnTo>
                    <a:close/>
                    <a:moveTo>
                      <a:pt x="430" y="4"/>
                    </a:moveTo>
                    <a:cubicBezTo>
                      <a:pt x="438" y="4"/>
                      <a:pt x="438" y="4"/>
                      <a:pt x="438" y="4"/>
                    </a:cubicBezTo>
                    <a:cubicBezTo>
                      <a:pt x="438" y="0"/>
                      <a:pt x="438" y="0"/>
                      <a:pt x="438" y="0"/>
                    </a:cubicBezTo>
                    <a:cubicBezTo>
                      <a:pt x="430" y="0"/>
                      <a:pt x="430" y="0"/>
                      <a:pt x="430" y="0"/>
                    </a:cubicBezTo>
                    <a:lnTo>
                      <a:pt x="430" y="4"/>
                    </a:lnTo>
                    <a:close/>
                    <a:moveTo>
                      <a:pt x="416" y="4"/>
                    </a:moveTo>
                    <a:cubicBezTo>
                      <a:pt x="424" y="4"/>
                      <a:pt x="424" y="4"/>
                      <a:pt x="424" y="4"/>
                    </a:cubicBezTo>
                    <a:cubicBezTo>
                      <a:pt x="424" y="0"/>
                      <a:pt x="424" y="0"/>
                      <a:pt x="424" y="0"/>
                    </a:cubicBezTo>
                    <a:cubicBezTo>
                      <a:pt x="416" y="0"/>
                      <a:pt x="416" y="0"/>
                      <a:pt x="416" y="0"/>
                    </a:cubicBezTo>
                    <a:lnTo>
                      <a:pt x="416" y="4"/>
                    </a:lnTo>
                    <a:close/>
                    <a:moveTo>
                      <a:pt x="402" y="4"/>
                    </a:moveTo>
                    <a:cubicBezTo>
                      <a:pt x="410" y="4"/>
                      <a:pt x="410" y="4"/>
                      <a:pt x="410" y="4"/>
                    </a:cubicBezTo>
                    <a:cubicBezTo>
                      <a:pt x="410" y="0"/>
                      <a:pt x="410" y="0"/>
                      <a:pt x="410" y="0"/>
                    </a:cubicBezTo>
                    <a:cubicBezTo>
                      <a:pt x="402" y="0"/>
                      <a:pt x="402" y="0"/>
                      <a:pt x="402" y="0"/>
                    </a:cubicBezTo>
                    <a:lnTo>
                      <a:pt x="402" y="4"/>
                    </a:lnTo>
                    <a:close/>
                    <a:moveTo>
                      <a:pt x="388" y="4"/>
                    </a:moveTo>
                    <a:cubicBezTo>
                      <a:pt x="396" y="4"/>
                      <a:pt x="396" y="4"/>
                      <a:pt x="396" y="4"/>
                    </a:cubicBezTo>
                    <a:cubicBezTo>
                      <a:pt x="396" y="0"/>
                      <a:pt x="396" y="0"/>
                      <a:pt x="396" y="0"/>
                    </a:cubicBezTo>
                    <a:cubicBezTo>
                      <a:pt x="388" y="0"/>
                      <a:pt x="388" y="0"/>
                      <a:pt x="388" y="0"/>
                    </a:cubicBezTo>
                    <a:lnTo>
                      <a:pt x="388" y="4"/>
                    </a:lnTo>
                    <a:close/>
                    <a:moveTo>
                      <a:pt x="374" y="4"/>
                    </a:moveTo>
                    <a:cubicBezTo>
                      <a:pt x="382" y="4"/>
                      <a:pt x="382" y="4"/>
                      <a:pt x="382" y="4"/>
                    </a:cubicBezTo>
                    <a:cubicBezTo>
                      <a:pt x="382" y="0"/>
                      <a:pt x="382" y="0"/>
                      <a:pt x="382" y="0"/>
                    </a:cubicBezTo>
                    <a:cubicBezTo>
                      <a:pt x="374" y="0"/>
                      <a:pt x="374" y="0"/>
                      <a:pt x="374" y="0"/>
                    </a:cubicBezTo>
                    <a:lnTo>
                      <a:pt x="374" y="4"/>
                    </a:lnTo>
                    <a:close/>
                    <a:moveTo>
                      <a:pt x="360" y="4"/>
                    </a:moveTo>
                    <a:cubicBezTo>
                      <a:pt x="368" y="4"/>
                      <a:pt x="368" y="4"/>
                      <a:pt x="368" y="4"/>
                    </a:cubicBezTo>
                    <a:cubicBezTo>
                      <a:pt x="368" y="0"/>
                      <a:pt x="368" y="0"/>
                      <a:pt x="368" y="0"/>
                    </a:cubicBezTo>
                    <a:cubicBezTo>
                      <a:pt x="360" y="0"/>
                      <a:pt x="360" y="0"/>
                      <a:pt x="360" y="0"/>
                    </a:cubicBezTo>
                    <a:lnTo>
                      <a:pt x="360" y="4"/>
                    </a:lnTo>
                    <a:close/>
                    <a:moveTo>
                      <a:pt x="345" y="4"/>
                    </a:moveTo>
                    <a:cubicBezTo>
                      <a:pt x="354" y="4"/>
                      <a:pt x="354" y="4"/>
                      <a:pt x="354" y="4"/>
                    </a:cubicBezTo>
                    <a:cubicBezTo>
                      <a:pt x="354" y="0"/>
                      <a:pt x="354" y="0"/>
                      <a:pt x="354" y="0"/>
                    </a:cubicBezTo>
                    <a:cubicBezTo>
                      <a:pt x="345" y="0"/>
                      <a:pt x="345" y="0"/>
                      <a:pt x="345" y="0"/>
                    </a:cubicBezTo>
                    <a:lnTo>
                      <a:pt x="345" y="4"/>
                    </a:lnTo>
                    <a:close/>
                    <a:moveTo>
                      <a:pt x="331" y="4"/>
                    </a:moveTo>
                    <a:cubicBezTo>
                      <a:pt x="339" y="4"/>
                      <a:pt x="339" y="4"/>
                      <a:pt x="339" y="4"/>
                    </a:cubicBezTo>
                    <a:cubicBezTo>
                      <a:pt x="339" y="0"/>
                      <a:pt x="339" y="0"/>
                      <a:pt x="339" y="0"/>
                    </a:cubicBezTo>
                    <a:cubicBezTo>
                      <a:pt x="331" y="0"/>
                      <a:pt x="331" y="0"/>
                      <a:pt x="331" y="0"/>
                    </a:cubicBezTo>
                    <a:lnTo>
                      <a:pt x="331" y="4"/>
                    </a:lnTo>
                    <a:close/>
                    <a:moveTo>
                      <a:pt x="317" y="4"/>
                    </a:moveTo>
                    <a:cubicBezTo>
                      <a:pt x="325" y="4"/>
                      <a:pt x="325" y="4"/>
                      <a:pt x="325" y="4"/>
                    </a:cubicBezTo>
                    <a:cubicBezTo>
                      <a:pt x="325" y="0"/>
                      <a:pt x="325" y="0"/>
                      <a:pt x="325" y="0"/>
                    </a:cubicBezTo>
                    <a:cubicBezTo>
                      <a:pt x="317" y="0"/>
                      <a:pt x="317" y="0"/>
                      <a:pt x="317" y="0"/>
                    </a:cubicBezTo>
                    <a:lnTo>
                      <a:pt x="317" y="4"/>
                    </a:lnTo>
                    <a:close/>
                    <a:moveTo>
                      <a:pt x="303" y="4"/>
                    </a:moveTo>
                    <a:cubicBezTo>
                      <a:pt x="311" y="4"/>
                      <a:pt x="311" y="4"/>
                      <a:pt x="311" y="4"/>
                    </a:cubicBezTo>
                    <a:cubicBezTo>
                      <a:pt x="311" y="0"/>
                      <a:pt x="311" y="0"/>
                      <a:pt x="311" y="0"/>
                    </a:cubicBezTo>
                    <a:cubicBezTo>
                      <a:pt x="303" y="0"/>
                      <a:pt x="303" y="0"/>
                      <a:pt x="303" y="0"/>
                    </a:cubicBezTo>
                    <a:lnTo>
                      <a:pt x="303" y="4"/>
                    </a:lnTo>
                    <a:close/>
                    <a:moveTo>
                      <a:pt x="289" y="4"/>
                    </a:moveTo>
                    <a:cubicBezTo>
                      <a:pt x="297" y="4"/>
                      <a:pt x="297" y="4"/>
                      <a:pt x="297" y="4"/>
                    </a:cubicBezTo>
                    <a:cubicBezTo>
                      <a:pt x="297" y="0"/>
                      <a:pt x="297" y="0"/>
                      <a:pt x="297" y="0"/>
                    </a:cubicBezTo>
                    <a:cubicBezTo>
                      <a:pt x="289" y="0"/>
                      <a:pt x="289" y="0"/>
                      <a:pt x="289" y="0"/>
                    </a:cubicBezTo>
                    <a:lnTo>
                      <a:pt x="289" y="4"/>
                    </a:lnTo>
                    <a:close/>
                    <a:moveTo>
                      <a:pt x="275" y="4"/>
                    </a:moveTo>
                    <a:cubicBezTo>
                      <a:pt x="283" y="4"/>
                      <a:pt x="283" y="4"/>
                      <a:pt x="283" y="4"/>
                    </a:cubicBezTo>
                    <a:cubicBezTo>
                      <a:pt x="283" y="0"/>
                      <a:pt x="283" y="0"/>
                      <a:pt x="283" y="0"/>
                    </a:cubicBezTo>
                    <a:cubicBezTo>
                      <a:pt x="275" y="0"/>
                      <a:pt x="275" y="0"/>
                      <a:pt x="275" y="0"/>
                    </a:cubicBezTo>
                    <a:lnTo>
                      <a:pt x="275" y="4"/>
                    </a:lnTo>
                    <a:close/>
                    <a:moveTo>
                      <a:pt x="261" y="4"/>
                    </a:moveTo>
                    <a:cubicBezTo>
                      <a:pt x="269" y="4"/>
                      <a:pt x="269" y="4"/>
                      <a:pt x="269" y="4"/>
                    </a:cubicBezTo>
                    <a:cubicBezTo>
                      <a:pt x="269" y="0"/>
                      <a:pt x="269" y="0"/>
                      <a:pt x="269" y="0"/>
                    </a:cubicBezTo>
                    <a:cubicBezTo>
                      <a:pt x="261" y="0"/>
                      <a:pt x="261" y="0"/>
                      <a:pt x="261" y="0"/>
                    </a:cubicBezTo>
                    <a:lnTo>
                      <a:pt x="261" y="4"/>
                    </a:lnTo>
                    <a:close/>
                    <a:moveTo>
                      <a:pt x="247" y="4"/>
                    </a:moveTo>
                    <a:cubicBezTo>
                      <a:pt x="255" y="4"/>
                      <a:pt x="255" y="4"/>
                      <a:pt x="255" y="4"/>
                    </a:cubicBezTo>
                    <a:cubicBezTo>
                      <a:pt x="255" y="0"/>
                      <a:pt x="255" y="0"/>
                      <a:pt x="255" y="0"/>
                    </a:cubicBezTo>
                    <a:cubicBezTo>
                      <a:pt x="247" y="0"/>
                      <a:pt x="247" y="0"/>
                      <a:pt x="247" y="0"/>
                    </a:cubicBezTo>
                    <a:lnTo>
                      <a:pt x="247" y="4"/>
                    </a:lnTo>
                    <a:close/>
                    <a:moveTo>
                      <a:pt x="233" y="4"/>
                    </a:moveTo>
                    <a:cubicBezTo>
                      <a:pt x="241" y="4"/>
                      <a:pt x="241" y="4"/>
                      <a:pt x="241" y="4"/>
                    </a:cubicBezTo>
                    <a:cubicBezTo>
                      <a:pt x="241" y="0"/>
                      <a:pt x="241" y="0"/>
                      <a:pt x="241" y="0"/>
                    </a:cubicBezTo>
                    <a:cubicBezTo>
                      <a:pt x="233" y="0"/>
                      <a:pt x="233" y="0"/>
                      <a:pt x="233" y="0"/>
                    </a:cubicBezTo>
                    <a:lnTo>
                      <a:pt x="233" y="4"/>
                    </a:lnTo>
                    <a:close/>
                    <a:moveTo>
                      <a:pt x="219" y="4"/>
                    </a:moveTo>
                    <a:cubicBezTo>
                      <a:pt x="227" y="4"/>
                      <a:pt x="227" y="4"/>
                      <a:pt x="227" y="4"/>
                    </a:cubicBezTo>
                    <a:cubicBezTo>
                      <a:pt x="227" y="0"/>
                      <a:pt x="227" y="0"/>
                      <a:pt x="227" y="0"/>
                    </a:cubicBezTo>
                    <a:cubicBezTo>
                      <a:pt x="219" y="0"/>
                      <a:pt x="219" y="0"/>
                      <a:pt x="219" y="0"/>
                    </a:cubicBezTo>
                    <a:lnTo>
                      <a:pt x="219" y="4"/>
                    </a:lnTo>
                    <a:close/>
                    <a:moveTo>
                      <a:pt x="205" y="4"/>
                    </a:moveTo>
                    <a:cubicBezTo>
                      <a:pt x="213" y="4"/>
                      <a:pt x="213" y="4"/>
                      <a:pt x="213" y="4"/>
                    </a:cubicBezTo>
                    <a:cubicBezTo>
                      <a:pt x="213" y="0"/>
                      <a:pt x="213" y="0"/>
                      <a:pt x="213" y="0"/>
                    </a:cubicBezTo>
                    <a:cubicBezTo>
                      <a:pt x="205" y="0"/>
                      <a:pt x="205" y="0"/>
                      <a:pt x="205" y="0"/>
                    </a:cubicBezTo>
                    <a:lnTo>
                      <a:pt x="205" y="4"/>
                    </a:lnTo>
                    <a:close/>
                    <a:moveTo>
                      <a:pt x="191" y="4"/>
                    </a:moveTo>
                    <a:cubicBezTo>
                      <a:pt x="199" y="4"/>
                      <a:pt x="199" y="4"/>
                      <a:pt x="199" y="4"/>
                    </a:cubicBezTo>
                    <a:cubicBezTo>
                      <a:pt x="199" y="0"/>
                      <a:pt x="199" y="0"/>
                      <a:pt x="199" y="0"/>
                    </a:cubicBezTo>
                    <a:cubicBezTo>
                      <a:pt x="191" y="0"/>
                      <a:pt x="191" y="0"/>
                      <a:pt x="191" y="0"/>
                    </a:cubicBezTo>
                    <a:lnTo>
                      <a:pt x="191" y="4"/>
                    </a:lnTo>
                    <a:close/>
                    <a:moveTo>
                      <a:pt x="177" y="4"/>
                    </a:moveTo>
                    <a:cubicBezTo>
                      <a:pt x="185" y="4"/>
                      <a:pt x="185" y="4"/>
                      <a:pt x="185" y="4"/>
                    </a:cubicBezTo>
                    <a:cubicBezTo>
                      <a:pt x="185" y="0"/>
                      <a:pt x="185" y="0"/>
                      <a:pt x="185" y="0"/>
                    </a:cubicBezTo>
                    <a:cubicBezTo>
                      <a:pt x="177" y="0"/>
                      <a:pt x="177" y="0"/>
                      <a:pt x="177" y="0"/>
                    </a:cubicBezTo>
                    <a:lnTo>
                      <a:pt x="177" y="4"/>
                    </a:lnTo>
                    <a:close/>
                    <a:moveTo>
                      <a:pt x="163" y="4"/>
                    </a:moveTo>
                    <a:cubicBezTo>
                      <a:pt x="171" y="4"/>
                      <a:pt x="171" y="4"/>
                      <a:pt x="171" y="4"/>
                    </a:cubicBezTo>
                    <a:cubicBezTo>
                      <a:pt x="171" y="0"/>
                      <a:pt x="171" y="0"/>
                      <a:pt x="171" y="0"/>
                    </a:cubicBezTo>
                    <a:cubicBezTo>
                      <a:pt x="163" y="0"/>
                      <a:pt x="163" y="0"/>
                      <a:pt x="163" y="0"/>
                    </a:cubicBezTo>
                    <a:lnTo>
                      <a:pt x="163" y="4"/>
                    </a:lnTo>
                    <a:close/>
                    <a:moveTo>
                      <a:pt x="149" y="4"/>
                    </a:moveTo>
                    <a:cubicBezTo>
                      <a:pt x="157" y="4"/>
                      <a:pt x="157" y="4"/>
                      <a:pt x="157" y="4"/>
                    </a:cubicBezTo>
                    <a:cubicBezTo>
                      <a:pt x="157" y="0"/>
                      <a:pt x="157" y="0"/>
                      <a:pt x="157" y="0"/>
                    </a:cubicBezTo>
                    <a:cubicBezTo>
                      <a:pt x="149" y="0"/>
                      <a:pt x="149" y="0"/>
                      <a:pt x="149" y="0"/>
                    </a:cubicBezTo>
                    <a:lnTo>
                      <a:pt x="149" y="4"/>
                    </a:lnTo>
                    <a:close/>
                    <a:moveTo>
                      <a:pt x="135" y="4"/>
                    </a:moveTo>
                    <a:cubicBezTo>
                      <a:pt x="137" y="4"/>
                      <a:pt x="139" y="4"/>
                      <a:pt x="141" y="4"/>
                    </a:cubicBezTo>
                    <a:cubicBezTo>
                      <a:pt x="143" y="4"/>
                      <a:pt x="143" y="4"/>
                      <a:pt x="143" y="4"/>
                    </a:cubicBezTo>
                    <a:cubicBezTo>
                      <a:pt x="143" y="0"/>
                      <a:pt x="143" y="0"/>
                      <a:pt x="143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39" y="0"/>
                      <a:pt x="137" y="0"/>
                      <a:pt x="135" y="0"/>
                    </a:cubicBezTo>
                    <a:lnTo>
                      <a:pt x="135" y="4"/>
                    </a:lnTo>
                    <a:close/>
                    <a:moveTo>
                      <a:pt x="121" y="5"/>
                    </a:moveTo>
                    <a:cubicBezTo>
                      <a:pt x="124" y="5"/>
                      <a:pt x="126" y="4"/>
                      <a:pt x="129" y="4"/>
                    </a:cubicBezTo>
                    <a:cubicBezTo>
                      <a:pt x="129" y="0"/>
                      <a:pt x="129" y="0"/>
                      <a:pt x="129" y="0"/>
                    </a:cubicBezTo>
                    <a:cubicBezTo>
                      <a:pt x="126" y="0"/>
                      <a:pt x="123" y="1"/>
                      <a:pt x="120" y="1"/>
                    </a:cubicBezTo>
                    <a:lnTo>
                      <a:pt x="121" y="5"/>
                    </a:lnTo>
                    <a:close/>
                    <a:moveTo>
                      <a:pt x="107" y="8"/>
                    </a:moveTo>
                    <a:cubicBezTo>
                      <a:pt x="110" y="7"/>
                      <a:pt x="113" y="6"/>
                      <a:pt x="115" y="6"/>
                    </a:cubicBezTo>
                    <a:cubicBezTo>
                      <a:pt x="114" y="2"/>
                      <a:pt x="114" y="2"/>
                      <a:pt x="114" y="2"/>
                    </a:cubicBezTo>
                    <a:cubicBezTo>
                      <a:pt x="112" y="3"/>
                      <a:pt x="109" y="3"/>
                      <a:pt x="106" y="4"/>
                    </a:cubicBezTo>
                    <a:lnTo>
                      <a:pt x="107" y="8"/>
                    </a:lnTo>
                    <a:close/>
                    <a:moveTo>
                      <a:pt x="94" y="12"/>
                    </a:moveTo>
                    <a:cubicBezTo>
                      <a:pt x="97" y="11"/>
                      <a:pt x="99" y="10"/>
                      <a:pt x="102" y="9"/>
                    </a:cubicBezTo>
                    <a:cubicBezTo>
                      <a:pt x="101" y="5"/>
                      <a:pt x="101" y="5"/>
                      <a:pt x="101" y="5"/>
                    </a:cubicBezTo>
                    <a:cubicBezTo>
                      <a:pt x="98" y="6"/>
                      <a:pt x="95" y="7"/>
                      <a:pt x="93" y="8"/>
                    </a:cubicBezTo>
                    <a:lnTo>
                      <a:pt x="94" y="12"/>
                    </a:lnTo>
                    <a:close/>
                    <a:moveTo>
                      <a:pt x="81" y="17"/>
                    </a:moveTo>
                    <a:cubicBezTo>
                      <a:pt x="84" y="16"/>
                      <a:pt x="86" y="15"/>
                      <a:pt x="89" y="14"/>
                    </a:cubicBezTo>
                    <a:cubicBezTo>
                      <a:pt x="87" y="10"/>
                      <a:pt x="87" y="10"/>
                      <a:pt x="87" y="10"/>
                    </a:cubicBezTo>
                    <a:cubicBezTo>
                      <a:pt x="85" y="11"/>
                      <a:pt x="82" y="12"/>
                      <a:pt x="80" y="13"/>
                    </a:cubicBezTo>
                    <a:lnTo>
                      <a:pt x="81" y="17"/>
                    </a:lnTo>
                    <a:close/>
                    <a:moveTo>
                      <a:pt x="69" y="24"/>
                    </a:moveTo>
                    <a:cubicBezTo>
                      <a:pt x="72" y="22"/>
                      <a:pt x="74" y="21"/>
                      <a:pt x="76" y="20"/>
                    </a:cubicBezTo>
                    <a:cubicBezTo>
                      <a:pt x="74" y="16"/>
                      <a:pt x="74" y="16"/>
                      <a:pt x="74" y="16"/>
                    </a:cubicBezTo>
                    <a:cubicBezTo>
                      <a:pt x="72" y="18"/>
                      <a:pt x="70" y="19"/>
                      <a:pt x="67" y="20"/>
                    </a:cubicBezTo>
                    <a:lnTo>
                      <a:pt x="69" y="24"/>
                    </a:lnTo>
                    <a:close/>
                    <a:moveTo>
                      <a:pt x="58" y="32"/>
                    </a:moveTo>
                    <a:cubicBezTo>
                      <a:pt x="60" y="30"/>
                      <a:pt x="62" y="28"/>
                      <a:pt x="64" y="27"/>
                    </a:cubicBezTo>
                    <a:cubicBezTo>
                      <a:pt x="62" y="24"/>
                      <a:pt x="62" y="24"/>
                      <a:pt x="62" y="24"/>
                    </a:cubicBezTo>
                    <a:cubicBezTo>
                      <a:pt x="60" y="25"/>
                      <a:pt x="58" y="27"/>
                      <a:pt x="55" y="28"/>
                    </a:cubicBezTo>
                    <a:cubicBezTo>
                      <a:pt x="58" y="32"/>
                      <a:pt x="58" y="32"/>
                      <a:pt x="58" y="32"/>
                    </a:cubicBezTo>
                    <a:close/>
                    <a:moveTo>
                      <a:pt x="47" y="40"/>
                    </a:moveTo>
                    <a:cubicBezTo>
                      <a:pt x="49" y="39"/>
                      <a:pt x="51" y="37"/>
                      <a:pt x="53" y="35"/>
                    </a:cubicBezTo>
                    <a:cubicBezTo>
                      <a:pt x="51" y="32"/>
                      <a:pt x="51" y="32"/>
                      <a:pt x="51" y="32"/>
                    </a:cubicBezTo>
                    <a:cubicBezTo>
                      <a:pt x="49" y="34"/>
                      <a:pt x="47" y="36"/>
                      <a:pt x="45" y="38"/>
                    </a:cubicBezTo>
                    <a:lnTo>
                      <a:pt x="47" y="40"/>
                    </a:lnTo>
                    <a:close/>
                    <a:moveTo>
                      <a:pt x="38" y="50"/>
                    </a:moveTo>
                    <a:cubicBezTo>
                      <a:pt x="39" y="48"/>
                      <a:pt x="41" y="46"/>
                      <a:pt x="43" y="45"/>
                    </a:cubicBezTo>
                    <a:cubicBezTo>
                      <a:pt x="40" y="42"/>
                      <a:pt x="40" y="42"/>
                      <a:pt x="40" y="42"/>
                    </a:cubicBezTo>
                    <a:cubicBezTo>
                      <a:pt x="38" y="44"/>
                      <a:pt x="36" y="46"/>
                      <a:pt x="35" y="48"/>
                    </a:cubicBezTo>
                    <a:lnTo>
                      <a:pt x="38" y="50"/>
                    </a:lnTo>
                    <a:close/>
                    <a:moveTo>
                      <a:pt x="29" y="61"/>
                    </a:moveTo>
                    <a:cubicBezTo>
                      <a:pt x="31" y="59"/>
                      <a:pt x="32" y="57"/>
                      <a:pt x="34" y="55"/>
                    </a:cubicBezTo>
                    <a:cubicBezTo>
                      <a:pt x="31" y="52"/>
                      <a:pt x="31" y="52"/>
                      <a:pt x="31" y="52"/>
                    </a:cubicBezTo>
                    <a:cubicBezTo>
                      <a:pt x="29" y="55"/>
                      <a:pt x="27" y="57"/>
                      <a:pt x="26" y="59"/>
                    </a:cubicBezTo>
                    <a:lnTo>
                      <a:pt x="29" y="61"/>
                    </a:lnTo>
                    <a:close/>
                    <a:moveTo>
                      <a:pt x="22" y="73"/>
                    </a:moveTo>
                    <a:cubicBezTo>
                      <a:pt x="23" y="71"/>
                      <a:pt x="24" y="68"/>
                      <a:pt x="26" y="66"/>
                    </a:cubicBezTo>
                    <a:cubicBezTo>
                      <a:pt x="22" y="64"/>
                      <a:pt x="22" y="64"/>
                      <a:pt x="22" y="64"/>
                    </a:cubicBezTo>
                    <a:cubicBezTo>
                      <a:pt x="21" y="66"/>
                      <a:pt x="19" y="69"/>
                      <a:pt x="18" y="71"/>
                    </a:cubicBezTo>
                    <a:lnTo>
                      <a:pt x="22" y="73"/>
                    </a:lnTo>
                    <a:close/>
                    <a:moveTo>
                      <a:pt x="15" y="85"/>
                    </a:moveTo>
                    <a:cubicBezTo>
                      <a:pt x="16" y="83"/>
                      <a:pt x="18" y="80"/>
                      <a:pt x="19" y="78"/>
                    </a:cubicBezTo>
                    <a:cubicBezTo>
                      <a:pt x="15" y="76"/>
                      <a:pt x="15" y="76"/>
                      <a:pt x="15" y="76"/>
                    </a:cubicBezTo>
                    <a:cubicBezTo>
                      <a:pt x="14" y="79"/>
                      <a:pt x="13" y="81"/>
                      <a:pt x="12" y="84"/>
                    </a:cubicBezTo>
                    <a:lnTo>
                      <a:pt x="15" y="85"/>
                    </a:lnTo>
                    <a:close/>
                    <a:moveTo>
                      <a:pt x="10" y="98"/>
                    </a:moveTo>
                    <a:cubicBezTo>
                      <a:pt x="11" y="96"/>
                      <a:pt x="12" y="93"/>
                      <a:pt x="13" y="91"/>
                    </a:cubicBezTo>
                    <a:cubicBezTo>
                      <a:pt x="9" y="89"/>
                      <a:pt x="9" y="89"/>
                      <a:pt x="9" y="89"/>
                    </a:cubicBezTo>
                    <a:cubicBezTo>
                      <a:pt x="8" y="92"/>
                      <a:pt x="7" y="94"/>
                      <a:pt x="7" y="97"/>
                    </a:cubicBezTo>
                    <a:lnTo>
                      <a:pt x="10" y="98"/>
                    </a:lnTo>
                    <a:close/>
                    <a:moveTo>
                      <a:pt x="7" y="112"/>
                    </a:moveTo>
                    <a:cubicBezTo>
                      <a:pt x="7" y="109"/>
                      <a:pt x="8" y="106"/>
                      <a:pt x="9" y="104"/>
                    </a:cubicBezTo>
                    <a:cubicBezTo>
                      <a:pt x="5" y="103"/>
                      <a:pt x="5" y="103"/>
                      <a:pt x="5" y="103"/>
                    </a:cubicBezTo>
                    <a:cubicBezTo>
                      <a:pt x="4" y="105"/>
                      <a:pt x="3" y="108"/>
                      <a:pt x="3" y="111"/>
                    </a:cubicBezTo>
                    <a:lnTo>
                      <a:pt x="7" y="112"/>
                    </a:lnTo>
                    <a:close/>
                    <a:moveTo>
                      <a:pt x="4" y="125"/>
                    </a:moveTo>
                    <a:cubicBezTo>
                      <a:pt x="5" y="123"/>
                      <a:pt x="5" y="120"/>
                      <a:pt x="6" y="117"/>
                    </a:cubicBezTo>
                    <a:cubicBezTo>
                      <a:pt x="2" y="117"/>
                      <a:pt x="2" y="117"/>
                      <a:pt x="2" y="117"/>
                    </a:cubicBezTo>
                    <a:cubicBezTo>
                      <a:pt x="1" y="119"/>
                      <a:pt x="1" y="122"/>
                      <a:pt x="0" y="125"/>
                    </a:cubicBezTo>
                    <a:cubicBezTo>
                      <a:pt x="4" y="125"/>
                      <a:pt x="4" y="125"/>
                      <a:pt x="4" y="125"/>
                    </a:cubicBezTo>
                    <a:close/>
                    <a:moveTo>
                      <a:pt x="4" y="139"/>
                    </a:moveTo>
                    <a:cubicBezTo>
                      <a:pt x="4" y="136"/>
                      <a:pt x="4" y="134"/>
                      <a:pt x="4" y="131"/>
                    </a:cubicBezTo>
                    <a:cubicBezTo>
                      <a:pt x="0" y="131"/>
                      <a:pt x="0" y="131"/>
                      <a:pt x="0" y="131"/>
                    </a:cubicBezTo>
                    <a:cubicBezTo>
                      <a:pt x="0" y="134"/>
                      <a:pt x="0" y="136"/>
                      <a:pt x="0" y="139"/>
                    </a:cubicBezTo>
                    <a:lnTo>
                      <a:pt x="4" y="139"/>
                    </a:lnTo>
                    <a:close/>
                    <a:moveTo>
                      <a:pt x="4" y="153"/>
                    </a:moveTo>
                    <a:cubicBezTo>
                      <a:pt x="4" y="145"/>
                      <a:pt x="4" y="145"/>
                      <a:pt x="4" y="145"/>
                    </a:cubicBezTo>
                    <a:cubicBezTo>
                      <a:pt x="0" y="145"/>
                      <a:pt x="0" y="145"/>
                      <a:pt x="0" y="145"/>
                    </a:cubicBezTo>
                    <a:cubicBezTo>
                      <a:pt x="0" y="153"/>
                      <a:pt x="0" y="153"/>
                      <a:pt x="0" y="153"/>
                    </a:cubicBezTo>
                    <a:lnTo>
                      <a:pt x="4" y="153"/>
                    </a:lnTo>
                    <a:close/>
                    <a:moveTo>
                      <a:pt x="4" y="167"/>
                    </a:moveTo>
                    <a:cubicBezTo>
                      <a:pt x="4" y="164"/>
                      <a:pt x="4" y="162"/>
                      <a:pt x="4" y="159"/>
                    </a:cubicBezTo>
                    <a:cubicBezTo>
                      <a:pt x="0" y="159"/>
                      <a:pt x="0" y="159"/>
                      <a:pt x="0" y="159"/>
                    </a:cubicBezTo>
                    <a:cubicBezTo>
                      <a:pt x="0" y="162"/>
                      <a:pt x="0" y="165"/>
                      <a:pt x="0" y="167"/>
                    </a:cubicBezTo>
                    <a:lnTo>
                      <a:pt x="4" y="167"/>
                    </a:lnTo>
                    <a:close/>
                    <a:moveTo>
                      <a:pt x="6" y="181"/>
                    </a:moveTo>
                    <a:cubicBezTo>
                      <a:pt x="5" y="178"/>
                      <a:pt x="5" y="175"/>
                      <a:pt x="5" y="173"/>
                    </a:cubicBezTo>
                    <a:cubicBezTo>
                      <a:pt x="1" y="173"/>
                      <a:pt x="1" y="173"/>
                      <a:pt x="1" y="173"/>
                    </a:cubicBezTo>
                    <a:cubicBezTo>
                      <a:pt x="1" y="176"/>
                      <a:pt x="1" y="179"/>
                      <a:pt x="2" y="181"/>
                    </a:cubicBezTo>
                    <a:lnTo>
                      <a:pt x="6" y="181"/>
                    </a:lnTo>
                    <a:close/>
                    <a:moveTo>
                      <a:pt x="9" y="194"/>
                    </a:moveTo>
                    <a:cubicBezTo>
                      <a:pt x="8" y="192"/>
                      <a:pt x="7" y="189"/>
                      <a:pt x="7" y="186"/>
                    </a:cubicBezTo>
                    <a:cubicBezTo>
                      <a:pt x="3" y="187"/>
                      <a:pt x="3" y="187"/>
                      <a:pt x="3" y="187"/>
                    </a:cubicBezTo>
                    <a:cubicBezTo>
                      <a:pt x="4" y="190"/>
                      <a:pt x="4" y="193"/>
                      <a:pt x="5" y="195"/>
                    </a:cubicBezTo>
                    <a:lnTo>
                      <a:pt x="9" y="194"/>
                    </a:lnTo>
                    <a:close/>
                    <a:moveTo>
                      <a:pt x="13" y="207"/>
                    </a:moveTo>
                    <a:cubicBezTo>
                      <a:pt x="12" y="205"/>
                      <a:pt x="11" y="202"/>
                      <a:pt x="11" y="200"/>
                    </a:cubicBezTo>
                    <a:cubicBezTo>
                      <a:pt x="7" y="201"/>
                      <a:pt x="7" y="201"/>
                      <a:pt x="7" y="201"/>
                    </a:cubicBezTo>
                    <a:cubicBezTo>
                      <a:pt x="8" y="204"/>
                      <a:pt x="9" y="206"/>
                      <a:pt x="10" y="209"/>
                    </a:cubicBezTo>
                    <a:lnTo>
                      <a:pt x="13" y="207"/>
                    </a:lnTo>
                    <a:close/>
                    <a:moveTo>
                      <a:pt x="19" y="220"/>
                    </a:moveTo>
                    <a:cubicBezTo>
                      <a:pt x="18" y="217"/>
                      <a:pt x="17" y="215"/>
                      <a:pt x="16" y="213"/>
                    </a:cubicBezTo>
                    <a:cubicBezTo>
                      <a:pt x="12" y="214"/>
                      <a:pt x="12" y="214"/>
                      <a:pt x="12" y="214"/>
                    </a:cubicBezTo>
                    <a:cubicBezTo>
                      <a:pt x="13" y="217"/>
                      <a:pt x="14" y="219"/>
                      <a:pt x="15" y="222"/>
                    </a:cubicBezTo>
                    <a:lnTo>
                      <a:pt x="19" y="220"/>
                    </a:lnTo>
                    <a:close/>
                    <a:moveTo>
                      <a:pt x="26" y="232"/>
                    </a:moveTo>
                    <a:cubicBezTo>
                      <a:pt x="25" y="230"/>
                      <a:pt x="23" y="227"/>
                      <a:pt x="22" y="225"/>
                    </a:cubicBezTo>
                    <a:cubicBezTo>
                      <a:pt x="18" y="227"/>
                      <a:pt x="18" y="227"/>
                      <a:pt x="18" y="227"/>
                    </a:cubicBezTo>
                    <a:cubicBezTo>
                      <a:pt x="20" y="229"/>
                      <a:pt x="21" y="232"/>
                      <a:pt x="23" y="234"/>
                    </a:cubicBezTo>
                    <a:lnTo>
                      <a:pt x="26" y="232"/>
                    </a:lnTo>
                    <a:close/>
                    <a:moveTo>
                      <a:pt x="34" y="243"/>
                    </a:moveTo>
                    <a:cubicBezTo>
                      <a:pt x="32" y="241"/>
                      <a:pt x="31" y="239"/>
                      <a:pt x="29" y="237"/>
                    </a:cubicBezTo>
                    <a:cubicBezTo>
                      <a:pt x="26" y="239"/>
                      <a:pt x="26" y="239"/>
                      <a:pt x="26" y="239"/>
                    </a:cubicBezTo>
                    <a:cubicBezTo>
                      <a:pt x="28" y="241"/>
                      <a:pt x="29" y="243"/>
                      <a:pt x="31" y="245"/>
                    </a:cubicBezTo>
                    <a:lnTo>
                      <a:pt x="34" y="243"/>
                    </a:lnTo>
                    <a:close/>
                    <a:moveTo>
                      <a:pt x="43" y="253"/>
                    </a:moveTo>
                    <a:cubicBezTo>
                      <a:pt x="42" y="251"/>
                      <a:pt x="40" y="249"/>
                      <a:pt x="38" y="247"/>
                    </a:cubicBezTo>
                    <a:cubicBezTo>
                      <a:pt x="35" y="250"/>
                      <a:pt x="35" y="250"/>
                      <a:pt x="35" y="250"/>
                    </a:cubicBezTo>
                    <a:cubicBezTo>
                      <a:pt x="37" y="252"/>
                      <a:pt x="39" y="254"/>
                      <a:pt x="41" y="256"/>
                    </a:cubicBezTo>
                    <a:lnTo>
                      <a:pt x="43" y="253"/>
                    </a:lnTo>
                    <a:close/>
                    <a:moveTo>
                      <a:pt x="54" y="263"/>
                    </a:moveTo>
                    <a:cubicBezTo>
                      <a:pt x="52" y="261"/>
                      <a:pt x="50" y="259"/>
                      <a:pt x="48" y="257"/>
                    </a:cubicBezTo>
                    <a:cubicBezTo>
                      <a:pt x="45" y="260"/>
                      <a:pt x="45" y="260"/>
                      <a:pt x="45" y="260"/>
                    </a:cubicBezTo>
                    <a:cubicBezTo>
                      <a:pt x="47" y="262"/>
                      <a:pt x="49" y="264"/>
                      <a:pt x="51" y="266"/>
                    </a:cubicBezTo>
                    <a:lnTo>
                      <a:pt x="54" y="263"/>
                    </a:lnTo>
                    <a:close/>
                    <a:moveTo>
                      <a:pt x="65" y="271"/>
                    </a:moveTo>
                    <a:cubicBezTo>
                      <a:pt x="63" y="269"/>
                      <a:pt x="60" y="268"/>
                      <a:pt x="58" y="266"/>
                    </a:cubicBezTo>
                    <a:cubicBezTo>
                      <a:pt x="56" y="269"/>
                      <a:pt x="56" y="269"/>
                      <a:pt x="56" y="269"/>
                    </a:cubicBezTo>
                    <a:cubicBezTo>
                      <a:pt x="58" y="271"/>
                      <a:pt x="60" y="273"/>
                      <a:pt x="63" y="274"/>
                    </a:cubicBezTo>
                    <a:lnTo>
                      <a:pt x="65" y="271"/>
                    </a:lnTo>
                    <a:close/>
                    <a:moveTo>
                      <a:pt x="77" y="278"/>
                    </a:moveTo>
                    <a:cubicBezTo>
                      <a:pt x="74" y="277"/>
                      <a:pt x="72" y="275"/>
                      <a:pt x="70" y="274"/>
                    </a:cubicBezTo>
                    <a:cubicBezTo>
                      <a:pt x="68" y="277"/>
                      <a:pt x="68" y="277"/>
                      <a:pt x="68" y="277"/>
                    </a:cubicBezTo>
                    <a:cubicBezTo>
                      <a:pt x="70" y="279"/>
                      <a:pt x="72" y="280"/>
                      <a:pt x="75" y="281"/>
                    </a:cubicBezTo>
                    <a:lnTo>
                      <a:pt x="77" y="278"/>
                    </a:lnTo>
                    <a:close/>
                    <a:moveTo>
                      <a:pt x="89" y="284"/>
                    </a:moveTo>
                    <a:cubicBezTo>
                      <a:pt x="87" y="283"/>
                      <a:pt x="84" y="282"/>
                      <a:pt x="82" y="281"/>
                    </a:cubicBezTo>
                    <a:cubicBezTo>
                      <a:pt x="80" y="284"/>
                      <a:pt x="80" y="284"/>
                      <a:pt x="80" y="284"/>
                    </a:cubicBezTo>
                    <a:cubicBezTo>
                      <a:pt x="83" y="285"/>
                      <a:pt x="85" y="286"/>
                      <a:pt x="88" y="288"/>
                    </a:cubicBezTo>
                    <a:lnTo>
                      <a:pt x="89" y="284"/>
                    </a:lnTo>
                    <a:close/>
                    <a:moveTo>
                      <a:pt x="102" y="288"/>
                    </a:moveTo>
                    <a:cubicBezTo>
                      <a:pt x="100" y="288"/>
                      <a:pt x="97" y="287"/>
                      <a:pt x="95" y="286"/>
                    </a:cubicBezTo>
                    <a:cubicBezTo>
                      <a:pt x="93" y="290"/>
                      <a:pt x="93" y="290"/>
                      <a:pt x="93" y="290"/>
                    </a:cubicBezTo>
                    <a:cubicBezTo>
                      <a:pt x="96" y="291"/>
                      <a:pt x="99" y="291"/>
                      <a:pt x="101" y="292"/>
                    </a:cubicBezTo>
                    <a:lnTo>
                      <a:pt x="102" y="288"/>
                    </a:lnTo>
                    <a:close/>
                    <a:moveTo>
                      <a:pt x="116" y="292"/>
                    </a:moveTo>
                    <a:cubicBezTo>
                      <a:pt x="113" y="291"/>
                      <a:pt x="111" y="291"/>
                      <a:pt x="108" y="290"/>
                    </a:cubicBezTo>
                    <a:cubicBezTo>
                      <a:pt x="107" y="294"/>
                      <a:pt x="107" y="294"/>
                      <a:pt x="107" y="294"/>
                    </a:cubicBezTo>
                    <a:cubicBezTo>
                      <a:pt x="110" y="294"/>
                      <a:pt x="112" y="295"/>
                      <a:pt x="115" y="296"/>
                    </a:cubicBezTo>
                    <a:lnTo>
                      <a:pt x="116" y="292"/>
                    </a:lnTo>
                    <a:close/>
                    <a:moveTo>
                      <a:pt x="129" y="293"/>
                    </a:moveTo>
                    <a:cubicBezTo>
                      <a:pt x="127" y="293"/>
                      <a:pt x="124" y="293"/>
                      <a:pt x="122" y="293"/>
                    </a:cubicBezTo>
                    <a:cubicBezTo>
                      <a:pt x="121" y="296"/>
                      <a:pt x="121" y="296"/>
                      <a:pt x="121" y="296"/>
                    </a:cubicBezTo>
                    <a:cubicBezTo>
                      <a:pt x="124" y="297"/>
                      <a:pt x="126" y="297"/>
                      <a:pt x="129" y="297"/>
                    </a:cubicBezTo>
                    <a:lnTo>
                      <a:pt x="129" y="293"/>
                    </a:lnTo>
                    <a:close/>
                    <a:moveTo>
                      <a:pt x="143" y="294"/>
                    </a:moveTo>
                    <a:cubicBezTo>
                      <a:pt x="141" y="294"/>
                      <a:pt x="141" y="294"/>
                      <a:pt x="141" y="294"/>
                    </a:cubicBezTo>
                    <a:cubicBezTo>
                      <a:pt x="139" y="294"/>
                      <a:pt x="137" y="294"/>
                      <a:pt x="135" y="294"/>
                    </a:cubicBezTo>
                    <a:cubicBezTo>
                      <a:pt x="135" y="298"/>
                      <a:pt x="135" y="298"/>
                      <a:pt x="135" y="298"/>
                    </a:cubicBezTo>
                    <a:cubicBezTo>
                      <a:pt x="137" y="298"/>
                      <a:pt x="139" y="298"/>
                      <a:pt x="141" y="298"/>
                    </a:cubicBezTo>
                    <a:cubicBezTo>
                      <a:pt x="143" y="298"/>
                      <a:pt x="143" y="298"/>
                      <a:pt x="143" y="298"/>
                    </a:cubicBezTo>
                    <a:lnTo>
                      <a:pt x="143" y="294"/>
                    </a:lnTo>
                    <a:close/>
                    <a:moveTo>
                      <a:pt x="157" y="294"/>
                    </a:moveTo>
                    <a:cubicBezTo>
                      <a:pt x="149" y="294"/>
                      <a:pt x="149" y="294"/>
                      <a:pt x="149" y="294"/>
                    </a:cubicBezTo>
                    <a:cubicBezTo>
                      <a:pt x="149" y="298"/>
                      <a:pt x="149" y="298"/>
                      <a:pt x="149" y="298"/>
                    </a:cubicBezTo>
                    <a:cubicBezTo>
                      <a:pt x="157" y="298"/>
                      <a:pt x="157" y="298"/>
                      <a:pt x="157" y="298"/>
                    </a:cubicBezTo>
                    <a:lnTo>
                      <a:pt x="157" y="294"/>
                    </a:lnTo>
                    <a:close/>
                    <a:moveTo>
                      <a:pt x="171" y="294"/>
                    </a:moveTo>
                    <a:cubicBezTo>
                      <a:pt x="163" y="294"/>
                      <a:pt x="163" y="294"/>
                      <a:pt x="163" y="294"/>
                    </a:cubicBezTo>
                    <a:cubicBezTo>
                      <a:pt x="163" y="298"/>
                      <a:pt x="163" y="298"/>
                      <a:pt x="163" y="298"/>
                    </a:cubicBezTo>
                    <a:cubicBezTo>
                      <a:pt x="171" y="298"/>
                      <a:pt x="171" y="298"/>
                      <a:pt x="171" y="298"/>
                    </a:cubicBezTo>
                    <a:lnTo>
                      <a:pt x="171" y="294"/>
                    </a:lnTo>
                    <a:close/>
                    <a:moveTo>
                      <a:pt x="185" y="294"/>
                    </a:moveTo>
                    <a:cubicBezTo>
                      <a:pt x="177" y="294"/>
                      <a:pt x="177" y="294"/>
                      <a:pt x="177" y="294"/>
                    </a:cubicBezTo>
                    <a:cubicBezTo>
                      <a:pt x="177" y="298"/>
                      <a:pt x="177" y="298"/>
                      <a:pt x="177" y="298"/>
                    </a:cubicBezTo>
                    <a:cubicBezTo>
                      <a:pt x="185" y="298"/>
                      <a:pt x="185" y="298"/>
                      <a:pt x="185" y="298"/>
                    </a:cubicBezTo>
                    <a:lnTo>
                      <a:pt x="185" y="294"/>
                    </a:lnTo>
                    <a:close/>
                    <a:moveTo>
                      <a:pt x="200" y="294"/>
                    </a:moveTo>
                    <a:cubicBezTo>
                      <a:pt x="192" y="294"/>
                      <a:pt x="192" y="294"/>
                      <a:pt x="192" y="294"/>
                    </a:cubicBezTo>
                    <a:cubicBezTo>
                      <a:pt x="192" y="298"/>
                      <a:pt x="192" y="298"/>
                      <a:pt x="192" y="298"/>
                    </a:cubicBezTo>
                    <a:cubicBezTo>
                      <a:pt x="200" y="298"/>
                      <a:pt x="200" y="298"/>
                      <a:pt x="200" y="298"/>
                    </a:cubicBezTo>
                    <a:lnTo>
                      <a:pt x="200" y="294"/>
                    </a:lnTo>
                    <a:close/>
                    <a:moveTo>
                      <a:pt x="214" y="294"/>
                    </a:moveTo>
                    <a:cubicBezTo>
                      <a:pt x="206" y="294"/>
                      <a:pt x="206" y="294"/>
                      <a:pt x="206" y="294"/>
                    </a:cubicBezTo>
                    <a:cubicBezTo>
                      <a:pt x="206" y="298"/>
                      <a:pt x="206" y="298"/>
                      <a:pt x="206" y="298"/>
                    </a:cubicBezTo>
                    <a:cubicBezTo>
                      <a:pt x="214" y="298"/>
                      <a:pt x="214" y="298"/>
                      <a:pt x="214" y="298"/>
                    </a:cubicBezTo>
                    <a:lnTo>
                      <a:pt x="214" y="294"/>
                    </a:lnTo>
                    <a:close/>
                    <a:moveTo>
                      <a:pt x="228" y="294"/>
                    </a:moveTo>
                    <a:cubicBezTo>
                      <a:pt x="220" y="294"/>
                      <a:pt x="220" y="294"/>
                      <a:pt x="220" y="294"/>
                    </a:cubicBezTo>
                    <a:cubicBezTo>
                      <a:pt x="220" y="298"/>
                      <a:pt x="220" y="298"/>
                      <a:pt x="220" y="298"/>
                    </a:cubicBezTo>
                    <a:cubicBezTo>
                      <a:pt x="228" y="298"/>
                      <a:pt x="228" y="298"/>
                      <a:pt x="228" y="298"/>
                    </a:cubicBezTo>
                    <a:lnTo>
                      <a:pt x="228" y="294"/>
                    </a:lnTo>
                    <a:close/>
                    <a:moveTo>
                      <a:pt x="242" y="294"/>
                    </a:moveTo>
                    <a:cubicBezTo>
                      <a:pt x="234" y="294"/>
                      <a:pt x="234" y="294"/>
                      <a:pt x="234" y="294"/>
                    </a:cubicBezTo>
                    <a:cubicBezTo>
                      <a:pt x="234" y="298"/>
                      <a:pt x="234" y="298"/>
                      <a:pt x="234" y="298"/>
                    </a:cubicBezTo>
                    <a:cubicBezTo>
                      <a:pt x="242" y="298"/>
                      <a:pt x="242" y="298"/>
                      <a:pt x="242" y="298"/>
                    </a:cubicBezTo>
                    <a:lnTo>
                      <a:pt x="242" y="294"/>
                    </a:lnTo>
                    <a:close/>
                    <a:moveTo>
                      <a:pt x="256" y="294"/>
                    </a:moveTo>
                    <a:cubicBezTo>
                      <a:pt x="248" y="294"/>
                      <a:pt x="248" y="294"/>
                      <a:pt x="248" y="294"/>
                    </a:cubicBezTo>
                    <a:cubicBezTo>
                      <a:pt x="248" y="298"/>
                      <a:pt x="248" y="298"/>
                      <a:pt x="248" y="298"/>
                    </a:cubicBezTo>
                    <a:cubicBezTo>
                      <a:pt x="256" y="298"/>
                      <a:pt x="256" y="298"/>
                      <a:pt x="256" y="298"/>
                    </a:cubicBezTo>
                    <a:lnTo>
                      <a:pt x="256" y="294"/>
                    </a:lnTo>
                    <a:close/>
                    <a:moveTo>
                      <a:pt x="270" y="294"/>
                    </a:moveTo>
                    <a:cubicBezTo>
                      <a:pt x="262" y="294"/>
                      <a:pt x="262" y="294"/>
                      <a:pt x="262" y="294"/>
                    </a:cubicBezTo>
                    <a:cubicBezTo>
                      <a:pt x="262" y="298"/>
                      <a:pt x="262" y="298"/>
                      <a:pt x="262" y="298"/>
                    </a:cubicBezTo>
                    <a:cubicBezTo>
                      <a:pt x="270" y="298"/>
                      <a:pt x="270" y="298"/>
                      <a:pt x="270" y="298"/>
                    </a:cubicBezTo>
                    <a:lnTo>
                      <a:pt x="270" y="294"/>
                    </a:lnTo>
                    <a:close/>
                    <a:moveTo>
                      <a:pt x="284" y="294"/>
                    </a:moveTo>
                    <a:cubicBezTo>
                      <a:pt x="276" y="294"/>
                      <a:pt x="276" y="294"/>
                      <a:pt x="276" y="294"/>
                    </a:cubicBezTo>
                    <a:cubicBezTo>
                      <a:pt x="276" y="298"/>
                      <a:pt x="276" y="298"/>
                      <a:pt x="276" y="298"/>
                    </a:cubicBezTo>
                    <a:cubicBezTo>
                      <a:pt x="284" y="298"/>
                      <a:pt x="284" y="298"/>
                      <a:pt x="284" y="298"/>
                    </a:cubicBezTo>
                    <a:lnTo>
                      <a:pt x="284" y="294"/>
                    </a:lnTo>
                    <a:close/>
                    <a:moveTo>
                      <a:pt x="298" y="294"/>
                    </a:moveTo>
                    <a:cubicBezTo>
                      <a:pt x="290" y="294"/>
                      <a:pt x="290" y="294"/>
                      <a:pt x="290" y="294"/>
                    </a:cubicBezTo>
                    <a:cubicBezTo>
                      <a:pt x="290" y="298"/>
                      <a:pt x="290" y="298"/>
                      <a:pt x="290" y="298"/>
                    </a:cubicBezTo>
                    <a:cubicBezTo>
                      <a:pt x="298" y="298"/>
                      <a:pt x="298" y="298"/>
                      <a:pt x="298" y="298"/>
                    </a:cubicBezTo>
                    <a:lnTo>
                      <a:pt x="298" y="294"/>
                    </a:lnTo>
                    <a:close/>
                    <a:moveTo>
                      <a:pt x="312" y="294"/>
                    </a:moveTo>
                    <a:cubicBezTo>
                      <a:pt x="304" y="294"/>
                      <a:pt x="304" y="294"/>
                      <a:pt x="304" y="294"/>
                    </a:cubicBezTo>
                    <a:cubicBezTo>
                      <a:pt x="304" y="298"/>
                      <a:pt x="304" y="298"/>
                      <a:pt x="304" y="298"/>
                    </a:cubicBezTo>
                    <a:cubicBezTo>
                      <a:pt x="312" y="298"/>
                      <a:pt x="312" y="298"/>
                      <a:pt x="312" y="298"/>
                    </a:cubicBezTo>
                    <a:lnTo>
                      <a:pt x="312" y="294"/>
                    </a:lnTo>
                    <a:close/>
                    <a:moveTo>
                      <a:pt x="326" y="294"/>
                    </a:moveTo>
                    <a:cubicBezTo>
                      <a:pt x="318" y="294"/>
                      <a:pt x="318" y="294"/>
                      <a:pt x="318" y="294"/>
                    </a:cubicBezTo>
                    <a:cubicBezTo>
                      <a:pt x="318" y="298"/>
                      <a:pt x="318" y="298"/>
                      <a:pt x="318" y="298"/>
                    </a:cubicBezTo>
                    <a:cubicBezTo>
                      <a:pt x="326" y="298"/>
                      <a:pt x="326" y="298"/>
                      <a:pt x="326" y="298"/>
                    </a:cubicBezTo>
                    <a:lnTo>
                      <a:pt x="326" y="294"/>
                    </a:lnTo>
                    <a:close/>
                    <a:moveTo>
                      <a:pt x="340" y="294"/>
                    </a:moveTo>
                    <a:cubicBezTo>
                      <a:pt x="332" y="294"/>
                      <a:pt x="332" y="294"/>
                      <a:pt x="332" y="294"/>
                    </a:cubicBezTo>
                    <a:cubicBezTo>
                      <a:pt x="332" y="298"/>
                      <a:pt x="332" y="298"/>
                      <a:pt x="332" y="298"/>
                    </a:cubicBezTo>
                    <a:cubicBezTo>
                      <a:pt x="340" y="298"/>
                      <a:pt x="340" y="298"/>
                      <a:pt x="340" y="298"/>
                    </a:cubicBezTo>
                    <a:lnTo>
                      <a:pt x="340" y="294"/>
                    </a:lnTo>
                    <a:close/>
                    <a:moveTo>
                      <a:pt x="354" y="294"/>
                    </a:moveTo>
                    <a:cubicBezTo>
                      <a:pt x="346" y="294"/>
                      <a:pt x="346" y="294"/>
                      <a:pt x="346" y="294"/>
                    </a:cubicBezTo>
                    <a:cubicBezTo>
                      <a:pt x="346" y="298"/>
                      <a:pt x="346" y="298"/>
                      <a:pt x="346" y="298"/>
                    </a:cubicBezTo>
                    <a:cubicBezTo>
                      <a:pt x="354" y="298"/>
                      <a:pt x="354" y="298"/>
                      <a:pt x="354" y="298"/>
                    </a:cubicBezTo>
                    <a:lnTo>
                      <a:pt x="354" y="294"/>
                    </a:lnTo>
                    <a:close/>
                    <a:moveTo>
                      <a:pt x="368" y="294"/>
                    </a:moveTo>
                    <a:cubicBezTo>
                      <a:pt x="360" y="294"/>
                      <a:pt x="360" y="294"/>
                      <a:pt x="360" y="294"/>
                    </a:cubicBezTo>
                    <a:cubicBezTo>
                      <a:pt x="360" y="298"/>
                      <a:pt x="360" y="298"/>
                      <a:pt x="360" y="298"/>
                    </a:cubicBezTo>
                    <a:cubicBezTo>
                      <a:pt x="368" y="298"/>
                      <a:pt x="368" y="298"/>
                      <a:pt x="368" y="298"/>
                    </a:cubicBezTo>
                    <a:lnTo>
                      <a:pt x="368" y="294"/>
                    </a:lnTo>
                    <a:close/>
                    <a:moveTo>
                      <a:pt x="382" y="294"/>
                    </a:moveTo>
                    <a:cubicBezTo>
                      <a:pt x="374" y="294"/>
                      <a:pt x="374" y="294"/>
                      <a:pt x="374" y="294"/>
                    </a:cubicBezTo>
                    <a:cubicBezTo>
                      <a:pt x="374" y="298"/>
                      <a:pt x="374" y="298"/>
                      <a:pt x="374" y="298"/>
                    </a:cubicBezTo>
                    <a:cubicBezTo>
                      <a:pt x="382" y="298"/>
                      <a:pt x="382" y="298"/>
                      <a:pt x="382" y="298"/>
                    </a:cubicBezTo>
                    <a:lnTo>
                      <a:pt x="382" y="294"/>
                    </a:lnTo>
                    <a:close/>
                    <a:moveTo>
                      <a:pt x="396" y="294"/>
                    </a:moveTo>
                    <a:cubicBezTo>
                      <a:pt x="388" y="294"/>
                      <a:pt x="388" y="294"/>
                      <a:pt x="388" y="294"/>
                    </a:cubicBezTo>
                    <a:cubicBezTo>
                      <a:pt x="388" y="298"/>
                      <a:pt x="388" y="298"/>
                      <a:pt x="388" y="298"/>
                    </a:cubicBezTo>
                    <a:cubicBezTo>
                      <a:pt x="396" y="298"/>
                      <a:pt x="396" y="298"/>
                      <a:pt x="396" y="298"/>
                    </a:cubicBezTo>
                    <a:lnTo>
                      <a:pt x="396" y="294"/>
                    </a:lnTo>
                    <a:close/>
                    <a:moveTo>
                      <a:pt x="410" y="294"/>
                    </a:moveTo>
                    <a:cubicBezTo>
                      <a:pt x="402" y="294"/>
                      <a:pt x="402" y="294"/>
                      <a:pt x="402" y="294"/>
                    </a:cubicBezTo>
                    <a:cubicBezTo>
                      <a:pt x="402" y="298"/>
                      <a:pt x="402" y="298"/>
                      <a:pt x="402" y="298"/>
                    </a:cubicBezTo>
                    <a:cubicBezTo>
                      <a:pt x="410" y="298"/>
                      <a:pt x="410" y="298"/>
                      <a:pt x="410" y="298"/>
                    </a:cubicBezTo>
                    <a:lnTo>
                      <a:pt x="410" y="294"/>
                    </a:lnTo>
                    <a:close/>
                    <a:moveTo>
                      <a:pt x="424" y="294"/>
                    </a:moveTo>
                    <a:cubicBezTo>
                      <a:pt x="416" y="294"/>
                      <a:pt x="416" y="294"/>
                      <a:pt x="416" y="294"/>
                    </a:cubicBezTo>
                    <a:cubicBezTo>
                      <a:pt x="416" y="298"/>
                      <a:pt x="416" y="298"/>
                      <a:pt x="416" y="298"/>
                    </a:cubicBezTo>
                    <a:cubicBezTo>
                      <a:pt x="424" y="298"/>
                      <a:pt x="424" y="298"/>
                      <a:pt x="424" y="298"/>
                    </a:cubicBezTo>
                    <a:lnTo>
                      <a:pt x="424" y="294"/>
                    </a:lnTo>
                    <a:close/>
                    <a:moveTo>
                      <a:pt x="438" y="294"/>
                    </a:moveTo>
                    <a:cubicBezTo>
                      <a:pt x="430" y="294"/>
                      <a:pt x="430" y="294"/>
                      <a:pt x="430" y="294"/>
                    </a:cubicBezTo>
                    <a:cubicBezTo>
                      <a:pt x="430" y="298"/>
                      <a:pt x="430" y="298"/>
                      <a:pt x="430" y="298"/>
                    </a:cubicBezTo>
                    <a:cubicBezTo>
                      <a:pt x="438" y="298"/>
                      <a:pt x="438" y="298"/>
                      <a:pt x="438" y="298"/>
                    </a:cubicBezTo>
                    <a:lnTo>
                      <a:pt x="438" y="294"/>
                    </a:lnTo>
                    <a:close/>
                    <a:moveTo>
                      <a:pt x="453" y="294"/>
                    </a:moveTo>
                    <a:cubicBezTo>
                      <a:pt x="444" y="294"/>
                      <a:pt x="444" y="294"/>
                      <a:pt x="444" y="294"/>
                    </a:cubicBezTo>
                    <a:cubicBezTo>
                      <a:pt x="444" y="298"/>
                      <a:pt x="444" y="298"/>
                      <a:pt x="444" y="298"/>
                    </a:cubicBezTo>
                    <a:cubicBezTo>
                      <a:pt x="453" y="298"/>
                      <a:pt x="453" y="298"/>
                      <a:pt x="453" y="298"/>
                    </a:cubicBezTo>
                    <a:lnTo>
                      <a:pt x="453" y="294"/>
                    </a:lnTo>
                    <a:close/>
                    <a:moveTo>
                      <a:pt x="467" y="294"/>
                    </a:moveTo>
                    <a:cubicBezTo>
                      <a:pt x="459" y="294"/>
                      <a:pt x="459" y="294"/>
                      <a:pt x="459" y="294"/>
                    </a:cubicBezTo>
                    <a:cubicBezTo>
                      <a:pt x="459" y="298"/>
                      <a:pt x="459" y="298"/>
                      <a:pt x="459" y="298"/>
                    </a:cubicBezTo>
                    <a:cubicBezTo>
                      <a:pt x="467" y="298"/>
                      <a:pt x="467" y="298"/>
                      <a:pt x="467" y="298"/>
                    </a:cubicBezTo>
                    <a:lnTo>
                      <a:pt x="467" y="294"/>
                    </a:lnTo>
                    <a:close/>
                    <a:moveTo>
                      <a:pt x="481" y="294"/>
                    </a:moveTo>
                    <a:cubicBezTo>
                      <a:pt x="473" y="294"/>
                      <a:pt x="473" y="294"/>
                      <a:pt x="473" y="294"/>
                    </a:cubicBezTo>
                    <a:cubicBezTo>
                      <a:pt x="473" y="298"/>
                      <a:pt x="473" y="298"/>
                      <a:pt x="473" y="298"/>
                    </a:cubicBezTo>
                    <a:cubicBezTo>
                      <a:pt x="481" y="298"/>
                      <a:pt x="481" y="298"/>
                      <a:pt x="481" y="298"/>
                    </a:cubicBezTo>
                    <a:lnTo>
                      <a:pt x="481" y="294"/>
                    </a:lnTo>
                    <a:close/>
                    <a:moveTo>
                      <a:pt x="495" y="294"/>
                    </a:moveTo>
                    <a:cubicBezTo>
                      <a:pt x="487" y="294"/>
                      <a:pt x="487" y="294"/>
                      <a:pt x="487" y="294"/>
                    </a:cubicBezTo>
                    <a:cubicBezTo>
                      <a:pt x="487" y="298"/>
                      <a:pt x="487" y="298"/>
                      <a:pt x="487" y="298"/>
                    </a:cubicBezTo>
                    <a:cubicBezTo>
                      <a:pt x="495" y="298"/>
                      <a:pt x="495" y="298"/>
                      <a:pt x="495" y="298"/>
                    </a:cubicBezTo>
                    <a:lnTo>
                      <a:pt x="495" y="294"/>
                    </a:lnTo>
                    <a:close/>
                    <a:moveTo>
                      <a:pt x="509" y="294"/>
                    </a:moveTo>
                    <a:cubicBezTo>
                      <a:pt x="501" y="294"/>
                      <a:pt x="501" y="294"/>
                      <a:pt x="501" y="294"/>
                    </a:cubicBezTo>
                    <a:cubicBezTo>
                      <a:pt x="501" y="298"/>
                      <a:pt x="501" y="298"/>
                      <a:pt x="501" y="298"/>
                    </a:cubicBezTo>
                    <a:cubicBezTo>
                      <a:pt x="509" y="298"/>
                      <a:pt x="509" y="298"/>
                      <a:pt x="509" y="298"/>
                    </a:cubicBezTo>
                    <a:lnTo>
                      <a:pt x="509" y="294"/>
                    </a:lnTo>
                    <a:close/>
                    <a:moveTo>
                      <a:pt x="523" y="294"/>
                    </a:moveTo>
                    <a:cubicBezTo>
                      <a:pt x="515" y="294"/>
                      <a:pt x="515" y="294"/>
                      <a:pt x="515" y="294"/>
                    </a:cubicBezTo>
                    <a:cubicBezTo>
                      <a:pt x="515" y="298"/>
                      <a:pt x="515" y="298"/>
                      <a:pt x="515" y="298"/>
                    </a:cubicBezTo>
                    <a:cubicBezTo>
                      <a:pt x="523" y="298"/>
                      <a:pt x="523" y="298"/>
                      <a:pt x="523" y="298"/>
                    </a:cubicBezTo>
                    <a:lnTo>
                      <a:pt x="523" y="294"/>
                    </a:lnTo>
                    <a:close/>
                    <a:moveTo>
                      <a:pt x="537" y="294"/>
                    </a:moveTo>
                    <a:cubicBezTo>
                      <a:pt x="529" y="294"/>
                      <a:pt x="529" y="294"/>
                      <a:pt x="529" y="294"/>
                    </a:cubicBezTo>
                    <a:cubicBezTo>
                      <a:pt x="529" y="298"/>
                      <a:pt x="529" y="298"/>
                      <a:pt x="529" y="298"/>
                    </a:cubicBezTo>
                    <a:cubicBezTo>
                      <a:pt x="537" y="298"/>
                      <a:pt x="537" y="298"/>
                      <a:pt x="537" y="298"/>
                    </a:cubicBezTo>
                    <a:lnTo>
                      <a:pt x="537" y="294"/>
                    </a:lnTo>
                    <a:close/>
                    <a:moveTo>
                      <a:pt x="551" y="294"/>
                    </a:moveTo>
                    <a:cubicBezTo>
                      <a:pt x="543" y="294"/>
                      <a:pt x="543" y="294"/>
                      <a:pt x="543" y="294"/>
                    </a:cubicBezTo>
                    <a:cubicBezTo>
                      <a:pt x="543" y="298"/>
                      <a:pt x="543" y="298"/>
                      <a:pt x="543" y="298"/>
                    </a:cubicBezTo>
                    <a:cubicBezTo>
                      <a:pt x="551" y="298"/>
                      <a:pt x="551" y="298"/>
                      <a:pt x="551" y="298"/>
                    </a:cubicBezTo>
                    <a:lnTo>
                      <a:pt x="551" y="294"/>
                    </a:lnTo>
                    <a:close/>
                    <a:moveTo>
                      <a:pt x="565" y="294"/>
                    </a:moveTo>
                    <a:cubicBezTo>
                      <a:pt x="557" y="294"/>
                      <a:pt x="557" y="294"/>
                      <a:pt x="557" y="294"/>
                    </a:cubicBezTo>
                    <a:cubicBezTo>
                      <a:pt x="557" y="298"/>
                      <a:pt x="557" y="298"/>
                      <a:pt x="557" y="298"/>
                    </a:cubicBezTo>
                    <a:cubicBezTo>
                      <a:pt x="565" y="298"/>
                      <a:pt x="565" y="298"/>
                      <a:pt x="565" y="298"/>
                    </a:cubicBezTo>
                    <a:lnTo>
                      <a:pt x="565" y="294"/>
                    </a:lnTo>
                    <a:close/>
                    <a:moveTo>
                      <a:pt x="579" y="294"/>
                    </a:moveTo>
                    <a:cubicBezTo>
                      <a:pt x="571" y="294"/>
                      <a:pt x="571" y="294"/>
                      <a:pt x="571" y="294"/>
                    </a:cubicBezTo>
                    <a:cubicBezTo>
                      <a:pt x="571" y="298"/>
                      <a:pt x="571" y="298"/>
                      <a:pt x="571" y="298"/>
                    </a:cubicBezTo>
                    <a:cubicBezTo>
                      <a:pt x="579" y="298"/>
                      <a:pt x="579" y="298"/>
                      <a:pt x="579" y="298"/>
                    </a:cubicBezTo>
                    <a:lnTo>
                      <a:pt x="579" y="294"/>
                    </a:lnTo>
                    <a:close/>
                    <a:moveTo>
                      <a:pt x="593" y="294"/>
                    </a:moveTo>
                    <a:cubicBezTo>
                      <a:pt x="585" y="294"/>
                      <a:pt x="585" y="294"/>
                      <a:pt x="585" y="294"/>
                    </a:cubicBezTo>
                    <a:cubicBezTo>
                      <a:pt x="585" y="298"/>
                      <a:pt x="585" y="298"/>
                      <a:pt x="585" y="298"/>
                    </a:cubicBezTo>
                    <a:cubicBezTo>
                      <a:pt x="593" y="298"/>
                      <a:pt x="593" y="298"/>
                      <a:pt x="593" y="298"/>
                    </a:cubicBezTo>
                    <a:lnTo>
                      <a:pt x="593" y="294"/>
                    </a:lnTo>
                    <a:close/>
                    <a:moveTo>
                      <a:pt x="607" y="294"/>
                    </a:moveTo>
                    <a:cubicBezTo>
                      <a:pt x="599" y="294"/>
                      <a:pt x="599" y="294"/>
                      <a:pt x="599" y="294"/>
                    </a:cubicBezTo>
                    <a:cubicBezTo>
                      <a:pt x="599" y="298"/>
                      <a:pt x="599" y="298"/>
                      <a:pt x="599" y="298"/>
                    </a:cubicBezTo>
                    <a:cubicBezTo>
                      <a:pt x="607" y="298"/>
                      <a:pt x="607" y="298"/>
                      <a:pt x="607" y="298"/>
                    </a:cubicBezTo>
                    <a:lnTo>
                      <a:pt x="607" y="294"/>
                    </a:lnTo>
                    <a:close/>
                    <a:moveTo>
                      <a:pt x="621" y="294"/>
                    </a:moveTo>
                    <a:cubicBezTo>
                      <a:pt x="613" y="294"/>
                      <a:pt x="613" y="294"/>
                      <a:pt x="613" y="294"/>
                    </a:cubicBezTo>
                    <a:cubicBezTo>
                      <a:pt x="613" y="298"/>
                      <a:pt x="613" y="298"/>
                      <a:pt x="613" y="298"/>
                    </a:cubicBezTo>
                    <a:cubicBezTo>
                      <a:pt x="621" y="298"/>
                      <a:pt x="621" y="298"/>
                      <a:pt x="621" y="298"/>
                    </a:cubicBezTo>
                    <a:lnTo>
                      <a:pt x="621" y="294"/>
                    </a:lnTo>
                    <a:close/>
                    <a:moveTo>
                      <a:pt x="635" y="294"/>
                    </a:moveTo>
                    <a:cubicBezTo>
                      <a:pt x="627" y="294"/>
                      <a:pt x="627" y="294"/>
                      <a:pt x="627" y="294"/>
                    </a:cubicBezTo>
                    <a:cubicBezTo>
                      <a:pt x="627" y="298"/>
                      <a:pt x="627" y="298"/>
                      <a:pt x="627" y="298"/>
                    </a:cubicBezTo>
                    <a:cubicBezTo>
                      <a:pt x="635" y="298"/>
                      <a:pt x="635" y="298"/>
                      <a:pt x="635" y="298"/>
                    </a:cubicBezTo>
                    <a:lnTo>
                      <a:pt x="635" y="294"/>
                    </a:lnTo>
                    <a:close/>
                    <a:moveTo>
                      <a:pt x="649" y="294"/>
                    </a:moveTo>
                    <a:cubicBezTo>
                      <a:pt x="641" y="294"/>
                      <a:pt x="641" y="294"/>
                      <a:pt x="641" y="294"/>
                    </a:cubicBezTo>
                    <a:cubicBezTo>
                      <a:pt x="641" y="298"/>
                      <a:pt x="641" y="298"/>
                      <a:pt x="641" y="298"/>
                    </a:cubicBezTo>
                    <a:cubicBezTo>
                      <a:pt x="649" y="298"/>
                      <a:pt x="649" y="298"/>
                      <a:pt x="649" y="298"/>
                    </a:cubicBezTo>
                    <a:lnTo>
                      <a:pt x="649" y="294"/>
                    </a:lnTo>
                    <a:close/>
                    <a:moveTo>
                      <a:pt x="663" y="294"/>
                    </a:moveTo>
                    <a:cubicBezTo>
                      <a:pt x="655" y="294"/>
                      <a:pt x="655" y="294"/>
                      <a:pt x="655" y="294"/>
                    </a:cubicBezTo>
                    <a:cubicBezTo>
                      <a:pt x="655" y="298"/>
                      <a:pt x="655" y="298"/>
                      <a:pt x="655" y="298"/>
                    </a:cubicBezTo>
                    <a:cubicBezTo>
                      <a:pt x="663" y="298"/>
                      <a:pt x="663" y="298"/>
                      <a:pt x="663" y="298"/>
                    </a:cubicBezTo>
                    <a:lnTo>
                      <a:pt x="663" y="294"/>
                    </a:lnTo>
                    <a:close/>
                    <a:moveTo>
                      <a:pt x="677" y="294"/>
                    </a:moveTo>
                    <a:cubicBezTo>
                      <a:pt x="669" y="294"/>
                      <a:pt x="669" y="294"/>
                      <a:pt x="669" y="294"/>
                    </a:cubicBezTo>
                    <a:cubicBezTo>
                      <a:pt x="669" y="298"/>
                      <a:pt x="669" y="298"/>
                      <a:pt x="669" y="298"/>
                    </a:cubicBezTo>
                    <a:cubicBezTo>
                      <a:pt x="677" y="298"/>
                      <a:pt x="677" y="298"/>
                      <a:pt x="677" y="298"/>
                    </a:cubicBezTo>
                    <a:lnTo>
                      <a:pt x="677" y="294"/>
                    </a:lnTo>
                    <a:close/>
                    <a:moveTo>
                      <a:pt x="691" y="294"/>
                    </a:moveTo>
                    <a:cubicBezTo>
                      <a:pt x="683" y="294"/>
                      <a:pt x="683" y="294"/>
                      <a:pt x="683" y="294"/>
                    </a:cubicBezTo>
                    <a:cubicBezTo>
                      <a:pt x="683" y="298"/>
                      <a:pt x="683" y="298"/>
                      <a:pt x="683" y="298"/>
                    </a:cubicBezTo>
                    <a:cubicBezTo>
                      <a:pt x="691" y="298"/>
                      <a:pt x="691" y="298"/>
                      <a:pt x="691" y="298"/>
                    </a:cubicBezTo>
                    <a:lnTo>
                      <a:pt x="691" y="294"/>
                    </a:lnTo>
                    <a:close/>
                    <a:moveTo>
                      <a:pt x="705" y="294"/>
                    </a:moveTo>
                    <a:cubicBezTo>
                      <a:pt x="697" y="294"/>
                      <a:pt x="697" y="294"/>
                      <a:pt x="697" y="294"/>
                    </a:cubicBezTo>
                    <a:cubicBezTo>
                      <a:pt x="697" y="298"/>
                      <a:pt x="697" y="298"/>
                      <a:pt x="697" y="298"/>
                    </a:cubicBezTo>
                    <a:cubicBezTo>
                      <a:pt x="705" y="298"/>
                      <a:pt x="705" y="298"/>
                      <a:pt x="705" y="298"/>
                    </a:cubicBezTo>
                    <a:lnTo>
                      <a:pt x="705" y="294"/>
                    </a:lnTo>
                    <a:close/>
                    <a:moveTo>
                      <a:pt x="720" y="294"/>
                    </a:moveTo>
                    <a:cubicBezTo>
                      <a:pt x="711" y="294"/>
                      <a:pt x="711" y="294"/>
                      <a:pt x="711" y="294"/>
                    </a:cubicBezTo>
                    <a:cubicBezTo>
                      <a:pt x="711" y="298"/>
                      <a:pt x="711" y="298"/>
                      <a:pt x="711" y="298"/>
                    </a:cubicBezTo>
                    <a:cubicBezTo>
                      <a:pt x="720" y="298"/>
                      <a:pt x="720" y="298"/>
                      <a:pt x="720" y="298"/>
                    </a:cubicBezTo>
                    <a:lnTo>
                      <a:pt x="720" y="294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" name="Rectangle 11">
                <a:extLst>
                  <a:ext uri="{FF2B5EF4-FFF2-40B4-BE49-F238E27FC236}">
                    <a16:creationId xmlns:a16="http://schemas.microsoft.com/office/drawing/2014/main" id="{4E1FCAF2-FAC1-47E3-9045-535FCBBB8A8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616700" y="2290763"/>
                <a:ext cx="20638" cy="22225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" name="Freeform 12">
                <a:extLst>
                  <a:ext uri="{FF2B5EF4-FFF2-40B4-BE49-F238E27FC236}">
                    <a16:creationId xmlns:a16="http://schemas.microsoft.com/office/drawing/2014/main" id="{4DD80E9C-AEBD-441A-82B2-7A15167BD5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616700" y="2290763"/>
                <a:ext cx="20638" cy="22225"/>
              </a:xfrm>
              <a:custGeom>
                <a:avLst/>
                <a:gdLst>
                  <a:gd name="T0" fmla="*/ 0 w 13"/>
                  <a:gd name="T1" fmla="*/ 14 h 14"/>
                  <a:gd name="T2" fmla="*/ 13 w 13"/>
                  <a:gd name="T3" fmla="*/ 14 h 14"/>
                  <a:gd name="T4" fmla="*/ 13 w 13"/>
                  <a:gd name="T5" fmla="*/ 0 h 14"/>
                  <a:gd name="T6" fmla="*/ 0 w 13"/>
                  <a:gd name="T7" fmla="*/ 0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" h="14">
                    <a:moveTo>
                      <a:pt x="0" y="14"/>
                    </a:moveTo>
                    <a:lnTo>
                      <a:pt x="13" y="14"/>
                    </a:lnTo>
                    <a:lnTo>
                      <a:pt x="13" y="0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195DBCAC-5EEA-40DA-8E9A-44B89BD19CD5}"/>
                </a:ext>
              </a:extLst>
            </p:cNvPr>
            <p:cNvSpPr/>
            <p:nvPr/>
          </p:nvSpPr>
          <p:spPr>
            <a:xfrm>
              <a:off x="3251452" y="2682815"/>
              <a:ext cx="2101167" cy="80021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3100" spc="2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THANKS</a:t>
              </a:r>
            </a:p>
            <a:p>
              <a:r>
                <a:rPr lang="en-US" sz="1500" spc="200" dirty="0">
                  <a:solidFill>
                    <a:schemeClr val="bg1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 FOR WATCHING</a:t>
              </a:r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DC7BC9E8-AC63-406E-9E14-887A97066E6D}"/>
                </a:ext>
              </a:extLst>
            </p:cNvPr>
            <p:cNvSpPr/>
            <p:nvPr/>
          </p:nvSpPr>
          <p:spPr>
            <a:xfrm>
              <a:off x="6488505" y="2720317"/>
              <a:ext cx="2450582" cy="86491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3000"/>
                </a:lnSpc>
              </a:pPr>
              <a:r>
                <a:rPr lang="en-US" sz="3000" dirty="0">
                  <a:solidFill>
                    <a:schemeClr val="accent3">
                      <a:lumMod val="7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A</a:t>
              </a:r>
            </a:p>
            <a:p>
              <a:pPr algn="ctr">
                <a:lnSpc>
                  <a:spcPts val="3000"/>
                </a:lnSpc>
              </a:pPr>
              <a:r>
                <a:rPr lang="en-US" sz="3000" dirty="0">
                  <a:solidFill>
                    <a:schemeClr val="accent3">
                      <a:lumMod val="7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QUESTION?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839111927"/>
      </p:ext>
    </p:extLst>
  </p:cSld>
  <p:clrMapOvr>
    <a:masterClrMapping/>
  </p:clrMapOvr>
  <p:transition spd="slow">
    <p:push dir="u"/>
  </p:transition>
</p:sld>
</file>

<file path=ppt/theme/theme1.xml><?xml version="1.0" encoding="utf-8"?>
<a:theme xmlns:a="http://schemas.openxmlformats.org/drawingml/2006/main" name="Theme_Master">
  <a:themeElements>
    <a:clrScheme name="Custom 55">
      <a:dk1>
        <a:srgbClr val="000000"/>
      </a:dk1>
      <a:lt1>
        <a:srgbClr val="FFFFFF"/>
      </a:lt1>
      <a:dk2>
        <a:srgbClr val="2D3B41"/>
      </a:dk2>
      <a:lt2>
        <a:srgbClr val="E7E6E6"/>
      </a:lt2>
      <a:accent1>
        <a:srgbClr val="006092"/>
      </a:accent1>
      <a:accent2>
        <a:srgbClr val="E66A1F"/>
      </a:accent2>
      <a:accent3>
        <a:srgbClr val="72BF44"/>
      </a:accent3>
      <a:accent4>
        <a:srgbClr val="FFCB05"/>
      </a:accent4>
      <a:accent5>
        <a:srgbClr val="EF4630"/>
      </a:accent5>
      <a:accent6>
        <a:srgbClr val="9663A9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24481</TotalTime>
  <Words>431</Words>
  <Application>Microsoft Office PowerPoint</Application>
  <PresentationFormat>Widescreen</PresentationFormat>
  <Paragraphs>87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8" baseType="lpstr">
      <vt:lpstr>Arial</vt:lpstr>
      <vt:lpstr>Calibri</vt:lpstr>
      <vt:lpstr>Montserrat-Regular</vt:lpstr>
      <vt:lpstr>Open Sans</vt:lpstr>
      <vt:lpstr>Open Sans Condensed Light</vt:lpstr>
      <vt:lpstr>Open Sans Extrabold</vt:lpstr>
      <vt:lpstr>Open Sans Semibold</vt:lpstr>
      <vt:lpstr>PT Sans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TIMELINE</vt:lpstr>
      <vt:lpstr>INFOGRAPHIC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3892</cp:revision>
  <dcterms:created xsi:type="dcterms:W3CDTF">2016-12-30T12:29:18Z</dcterms:created>
  <dcterms:modified xsi:type="dcterms:W3CDTF">2017-10-15T07:34:07Z</dcterms:modified>
</cp:coreProperties>
</file>

<file path=docProps/thumbnail.jpeg>
</file>