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85" r:id="rId2"/>
    <p:sldId id="256" r:id="rId3"/>
    <p:sldId id="283" r:id="rId4"/>
    <p:sldId id="257" r:id="rId5"/>
    <p:sldId id="279" r:id="rId6"/>
    <p:sldId id="271" r:id="rId7"/>
    <p:sldId id="258" r:id="rId8"/>
    <p:sldId id="280" r:id="rId9"/>
    <p:sldId id="272" r:id="rId10"/>
    <p:sldId id="260" r:id="rId11"/>
    <p:sldId id="273" r:id="rId12"/>
    <p:sldId id="284" r:id="rId13"/>
    <p:sldId id="262" r:id="rId14"/>
    <p:sldId id="274" r:id="rId15"/>
    <p:sldId id="275" r:id="rId16"/>
    <p:sldId id="261" r:id="rId17"/>
    <p:sldId id="265" r:id="rId18"/>
    <p:sldId id="287" r:id="rId19"/>
    <p:sldId id="276" r:id="rId20"/>
    <p:sldId id="268" r:id="rId21"/>
    <p:sldId id="269" r:id="rId22"/>
    <p:sldId id="286" r:id="rId23"/>
    <p:sldId id="266" r:id="rId24"/>
    <p:sldId id="278"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002C5"/>
    <a:srgbClr val="EC2127"/>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162" autoAdjust="0"/>
    <p:restoredTop sz="94291" autoAdjust="0"/>
  </p:normalViewPr>
  <p:slideViewPr>
    <p:cSldViewPr snapToGrid="0">
      <p:cViewPr>
        <p:scale>
          <a:sx n="66" d="100"/>
          <a:sy n="66" d="100"/>
        </p:scale>
        <p:origin x="972" y="210"/>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7/8/2018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7/8/2018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9398136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137861284"/>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16764119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33785518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892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802E465D-38C1-4BAE-B70B-B4D8CCC38A55}"/>
              </a:ext>
            </a:extLst>
          </p:cNvPr>
          <p:cNvSpPr>
            <a:spLocks noGrp="1"/>
          </p:cNvSpPr>
          <p:nvPr>
            <p:ph type="pic" sz="quarter" idx="256" hasCustomPrompt="1"/>
          </p:nvPr>
        </p:nvSpPr>
        <p:spPr>
          <a:xfrm>
            <a:off x="4929809" y="2598350"/>
            <a:ext cx="2332382" cy="2119582"/>
          </a:xfrm>
          <a:custGeom>
            <a:avLst/>
            <a:gdLst>
              <a:gd name="connsiteX0" fmla="*/ 0 w 2332382"/>
              <a:gd name="connsiteY0" fmla="*/ 0 h 2119582"/>
              <a:gd name="connsiteX1" fmla="*/ 2332382 w 2332382"/>
              <a:gd name="connsiteY1" fmla="*/ 0 h 2119582"/>
              <a:gd name="connsiteX2" fmla="*/ 2332382 w 2332382"/>
              <a:gd name="connsiteY2" fmla="*/ 2119582 h 2119582"/>
              <a:gd name="connsiteX3" fmla="*/ 0 w 2332382"/>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2332382" h="2119582">
                <a:moveTo>
                  <a:pt x="0" y="0"/>
                </a:moveTo>
                <a:lnTo>
                  <a:pt x="2332382" y="0"/>
                </a:lnTo>
                <a:lnTo>
                  <a:pt x="2332382" y="2119582"/>
                </a:lnTo>
                <a:lnTo>
                  <a:pt x="0" y="2119582"/>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457FD6E4-2565-4FB3-BBBC-F0DA0B130B7C}"/>
              </a:ext>
            </a:extLst>
          </p:cNvPr>
          <p:cNvSpPr>
            <a:spLocks noGrp="1"/>
          </p:cNvSpPr>
          <p:nvPr>
            <p:ph type="pic" sz="quarter" idx="255" hasCustomPrompt="1"/>
          </p:nvPr>
        </p:nvSpPr>
        <p:spPr>
          <a:xfrm>
            <a:off x="0" y="1690418"/>
            <a:ext cx="12192000" cy="2119582"/>
          </a:xfrm>
          <a:custGeom>
            <a:avLst/>
            <a:gdLst>
              <a:gd name="connsiteX0" fmla="*/ 0 w 12192000"/>
              <a:gd name="connsiteY0" fmla="*/ 0 h 2119582"/>
              <a:gd name="connsiteX1" fmla="*/ 12192000 w 12192000"/>
              <a:gd name="connsiteY1" fmla="*/ 0 h 2119582"/>
              <a:gd name="connsiteX2" fmla="*/ 12192000 w 12192000"/>
              <a:gd name="connsiteY2" fmla="*/ 2119582 h 2119582"/>
              <a:gd name="connsiteX3" fmla="*/ 0 w 12192000"/>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12192000" h="2119582">
                <a:moveTo>
                  <a:pt x="0" y="0"/>
                </a:moveTo>
                <a:lnTo>
                  <a:pt x="12192000" y="0"/>
                </a:lnTo>
                <a:lnTo>
                  <a:pt x="12192000" y="2119582"/>
                </a:lnTo>
                <a:lnTo>
                  <a:pt x="0" y="2119582"/>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5A75A360-B46B-4092-A3F4-D3F9F239F586}"/>
              </a:ext>
            </a:extLst>
          </p:cNvPr>
          <p:cNvSpPr>
            <a:spLocks noGrp="1"/>
          </p:cNvSpPr>
          <p:nvPr>
            <p:ph type="pic" sz="quarter" idx="254" hasCustomPrompt="1"/>
          </p:nvPr>
        </p:nvSpPr>
        <p:spPr>
          <a:xfrm>
            <a:off x="1053549" y="2598350"/>
            <a:ext cx="2332382" cy="2119582"/>
          </a:xfrm>
          <a:custGeom>
            <a:avLst/>
            <a:gdLst>
              <a:gd name="connsiteX0" fmla="*/ 0 w 2332382"/>
              <a:gd name="connsiteY0" fmla="*/ 0 h 2119582"/>
              <a:gd name="connsiteX1" fmla="*/ 2332382 w 2332382"/>
              <a:gd name="connsiteY1" fmla="*/ 0 h 2119582"/>
              <a:gd name="connsiteX2" fmla="*/ 2332382 w 2332382"/>
              <a:gd name="connsiteY2" fmla="*/ 2119582 h 2119582"/>
              <a:gd name="connsiteX3" fmla="*/ 0 w 2332382"/>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2332382" h="2119582">
                <a:moveTo>
                  <a:pt x="0" y="0"/>
                </a:moveTo>
                <a:lnTo>
                  <a:pt x="2332382" y="0"/>
                </a:lnTo>
                <a:lnTo>
                  <a:pt x="2332382" y="2119582"/>
                </a:lnTo>
                <a:lnTo>
                  <a:pt x="0" y="2119582"/>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8AABA274-4EB3-4B8E-803F-4C4A3998BFA4}"/>
              </a:ext>
            </a:extLst>
          </p:cNvPr>
          <p:cNvSpPr>
            <a:spLocks noGrp="1"/>
          </p:cNvSpPr>
          <p:nvPr>
            <p:ph type="pic" sz="quarter" idx="257" hasCustomPrompt="1"/>
          </p:nvPr>
        </p:nvSpPr>
        <p:spPr>
          <a:xfrm>
            <a:off x="8806069" y="2598350"/>
            <a:ext cx="2332382" cy="2119582"/>
          </a:xfrm>
          <a:custGeom>
            <a:avLst/>
            <a:gdLst>
              <a:gd name="connsiteX0" fmla="*/ 0 w 2332382"/>
              <a:gd name="connsiteY0" fmla="*/ 0 h 2119582"/>
              <a:gd name="connsiteX1" fmla="*/ 2332382 w 2332382"/>
              <a:gd name="connsiteY1" fmla="*/ 0 h 2119582"/>
              <a:gd name="connsiteX2" fmla="*/ 2332382 w 2332382"/>
              <a:gd name="connsiteY2" fmla="*/ 2119582 h 2119582"/>
              <a:gd name="connsiteX3" fmla="*/ 0 w 2332382"/>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2332382" h="2119582">
                <a:moveTo>
                  <a:pt x="0" y="0"/>
                </a:moveTo>
                <a:lnTo>
                  <a:pt x="2332382" y="0"/>
                </a:lnTo>
                <a:lnTo>
                  <a:pt x="2332382" y="2119582"/>
                </a:lnTo>
                <a:lnTo>
                  <a:pt x="0" y="211958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05568947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89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E272D2B4-721B-4F17-9CFA-7092A5C93369}"/>
              </a:ext>
            </a:extLst>
          </p:cNvPr>
          <p:cNvSpPr>
            <a:spLocks noGrp="1"/>
          </p:cNvSpPr>
          <p:nvPr>
            <p:ph type="pic" sz="quarter" idx="259" hasCustomPrompt="1"/>
          </p:nvPr>
        </p:nvSpPr>
        <p:spPr>
          <a:xfrm>
            <a:off x="0" y="1721754"/>
            <a:ext cx="12192000" cy="2200891"/>
          </a:xfrm>
          <a:custGeom>
            <a:avLst/>
            <a:gdLst>
              <a:gd name="connsiteX0" fmla="*/ 0 w 12192000"/>
              <a:gd name="connsiteY0" fmla="*/ 0 h 2200891"/>
              <a:gd name="connsiteX1" fmla="*/ 12192000 w 12192000"/>
              <a:gd name="connsiteY1" fmla="*/ 0 h 2200891"/>
              <a:gd name="connsiteX2" fmla="*/ 12192000 w 12192000"/>
              <a:gd name="connsiteY2" fmla="*/ 2200891 h 2200891"/>
              <a:gd name="connsiteX3" fmla="*/ 0 w 12192000"/>
              <a:gd name="connsiteY3" fmla="*/ 2200891 h 2200891"/>
            </a:gdLst>
            <a:ahLst/>
            <a:cxnLst>
              <a:cxn ang="0">
                <a:pos x="connsiteX0" y="connsiteY0"/>
              </a:cxn>
              <a:cxn ang="0">
                <a:pos x="connsiteX1" y="connsiteY1"/>
              </a:cxn>
              <a:cxn ang="0">
                <a:pos x="connsiteX2" y="connsiteY2"/>
              </a:cxn>
              <a:cxn ang="0">
                <a:pos x="connsiteX3" y="connsiteY3"/>
              </a:cxn>
            </a:cxnLst>
            <a:rect l="l" t="t" r="r" b="b"/>
            <a:pathLst>
              <a:path w="12192000" h="2200891">
                <a:moveTo>
                  <a:pt x="0" y="0"/>
                </a:moveTo>
                <a:lnTo>
                  <a:pt x="12192000" y="0"/>
                </a:lnTo>
                <a:lnTo>
                  <a:pt x="12192000" y="2200891"/>
                </a:lnTo>
                <a:lnTo>
                  <a:pt x="0" y="220089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28535718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905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1F143153-A5D4-45AA-A6F5-106FCD330640}"/>
              </a:ext>
            </a:extLst>
          </p:cNvPr>
          <p:cNvSpPr>
            <a:spLocks noGrp="1"/>
          </p:cNvSpPr>
          <p:nvPr>
            <p:ph type="pic" sz="quarter" idx="260" hasCustomPrompt="1"/>
          </p:nvPr>
        </p:nvSpPr>
        <p:spPr>
          <a:xfrm>
            <a:off x="0" y="1588"/>
            <a:ext cx="9202738" cy="6858000"/>
          </a:xfrm>
          <a:custGeom>
            <a:avLst/>
            <a:gdLst>
              <a:gd name="connsiteX0" fmla="*/ 0 w 9202738"/>
              <a:gd name="connsiteY0" fmla="*/ 0 h 6858000"/>
              <a:gd name="connsiteX1" fmla="*/ 9202738 w 9202738"/>
              <a:gd name="connsiteY1" fmla="*/ 0 h 6858000"/>
              <a:gd name="connsiteX2" fmla="*/ 2903538 w 9202738"/>
              <a:gd name="connsiteY2" fmla="*/ 6858000 h 6858000"/>
              <a:gd name="connsiteX3" fmla="*/ 0 w 9202738"/>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9202738" h="6858000">
                <a:moveTo>
                  <a:pt x="0" y="0"/>
                </a:moveTo>
                <a:lnTo>
                  <a:pt x="9202738" y="0"/>
                </a:lnTo>
                <a:lnTo>
                  <a:pt x="2903538" y="6858000"/>
                </a:lnTo>
                <a:lnTo>
                  <a:pt x="0" y="68580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203896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906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273B55AF-D7DE-4208-8D1B-BEBEF3B7F84F}"/>
              </a:ext>
            </a:extLst>
          </p:cNvPr>
          <p:cNvSpPr>
            <a:spLocks noGrp="1"/>
          </p:cNvSpPr>
          <p:nvPr>
            <p:ph type="pic" sz="quarter" idx="260" hasCustomPrompt="1"/>
          </p:nvPr>
        </p:nvSpPr>
        <p:spPr>
          <a:xfrm>
            <a:off x="5134248" y="1895197"/>
            <a:ext cx="1923504" cy="1923504"/>
          </a:xfrm>
          <a:custGeom>
            <a:avLst/>
            <a:gdLst>
              <a:gd name="connsiteX0" fmla="*/ 961752 w 1923504"/>
              <a:gd name="connsiteY0" fmla="*/ 0 h 1923504"/>
              <a:gd name="connsiteX1" fmla="*/ 1923504 w 1923504"/>
              <a:gd name="connsiteY1" fmla="*/ 961752 h 1923504"/>
              <a:gd name="connsiteX2" fmla="*/ 961752 w 1923504"/>
              <a:gd name="connsiteY2" fmla="*/ 1923504 h 1923504"/>
              <a:gd name="connsiteX3" fmla="*/ 0 w 1923504"/>
              <a:gd name="connsiteY3" fmla="*/ 961752 h 1923504"/>
              <a:gd name="connsiteX4" fmla="*/ 961752 w 1923504"/>
              <a:gd name="connsiteY4" fmla="*/ 0 h 19235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23504" h="1923504">
                <a:moveTo>
                  <a:pt x="961752" y="0"/>
                </a:moveTo>
                <a:cubicBezTo>
                  <a:pt x="1492913" y="0"/>
                  <a:pt x="1923504" y="430591"/>
                  <a:pt x="1923504" y="961752"/>
                </a:cubicBezTo>
                <a:cubicBezTo>
                  <a:pt x="1923504" y="1492913"/>
                  <a:pt x="1492913" y="1923504"/>
                  <a:pt x="961752" y="1923504"/>
                </a:cubicBezTo>
                <a:cubicBezTo>
                  <a:pt x="430591" y="1923504"/>
                  <a:pt x="0" y="1492913"/>
                  <a:pt x="0" y="961752"/>
                </a:cubicBezTo>
                <a:cubicBezTo>
                  <a:pt x="0" y="430591"/>
                  <a:pt x="430591" y="0"/>
                  <a:pt x="961752"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201344CF-8233-4CA3-BCF6-36DADCE84725}"/>
              </a:ext>
            </a:extLst>
          </p:cNvPr>
          <p:cNvSpPr>
            <a:spLocks noGrp="1"/>
          </p:cNvSpPr>
          <p:nvPr>
            <p:ph type="pic" sz="quarter" idx="261" hasCustomPrompt="1"/>
          </p:nvPr>
        </p:nvSpPr>
        <p:spPr>
          <a:xfrm>
            <a:off x="0" y="2705100"/>
            <a:ext cx="12192000" cy="4152900"/>
          </a:xfrm>
          <a:custGeom>
            <a:avLst/>
            <a:gdLst>
              <a:gd name="connsiteX0" fmla="*/ 0 w 12192000"/>
              <a:gd name="connsiteY0" fmla="*/ 0 h 4152900"/>
              <a:gd name="connsiteX1" fmla="*/ 12192000 w 12192000"/>
              <a:gd name="connsiteY1" fmla="*/ 0 h 4152900"/>
              <a:gd name="connsiteX2" fmla="*/ 12192000 w 12192000"/>
              <a:gd name="connsiteY2" fmla="*/ 4152900 h 4152900"/>
              <a:gd name="connsiteX3" fmla="*/ 0 w 12192000"/>
              <a:gd name="connsiteY3" fmla="*/ 4152900 h 4152900"/>
            </a:gdLst>
            <a:ahLst/>
            <a:cxnLst>
              <a:cxn ang="0">
                <a:pos x="connsiteX0" y="connsiteY0"/>
              </a:cxn>
              <a:cxn ang="0">
                <a:pos x="connsiteX1" y="connsiteY1"/>
              </a:cxn>
              <a:cxn ang="0">
                <a:pos x="connsiteX2" y="connsiteY2"/>
              </a:cxn>
              <a:cxn ang="0">
                <a:pos x="connsiteX3" y="connsiteY3"/>
              </a:cxn>
            </a:cxnLst>
            <a:rect l="l" t="t" r="r" b="b"/>
            <a:pathLst>
              <a:path w="12192000" h="4152900">
                <a:moveTo>
                  <a:pt x="0" y="0"/>
                </a:moveTo>
                <a:lnTo>
                  <a:pt x="12192000" y="0"/>
                </a:lnTo>
                <a:lnTo>
                  <a:pt x="12192000" y="4152900"/>
                </a:lnTo>
                <a:lnTo>
                  <a:pt x="0" y="41529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91176645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907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EB31D0F4-F340-487B-A9E2-B5DD50003159}"/>
              </a:ext>
            </a:extLst>
          </p:cNvPr>
          <p:cNvSpPr>
            <a:spLocks noGrp="1"/>
          </p:cNvSpPr>
          <p:nvPr>
            <p:ph type="pic" sz="quarter" idx="261" hasCustomPrompt="1"/>
          </p:nvPr>
        </p:nvSpPr>
        <p:spPr>
          <a:xfrm>
            <a:off x="0" y="1831259"/>
            <a:ext cx="12192000" cy="2275872"/>
          </a:xfrm>
          <a:custGeom>
            <a:avLst/>
            <a:gdLst>
              <a:gd name="connsiteX0" fmla="*/ 0 w 12192000"/>
              <a:gd name="connsiteY0" fmla="*/ 0 h 2275872"/>
              <a:gd name="connsiteX1" fmla="*/ 12192000 w 12192000"/>
              <a:gd name="connsiteY1" fmla="*/ 0 h 2275872"/>
              <a:gd name="connsiteX2" fmla="*/ 12192000 w 12192000"/>
              <a:gd name="connsiteY2" fmla="*/ 2275872 h 2275872"/>
              <a:gd name="connsiteX3" fmla="*/ 0 w 12192000"/>
              <a:gd name="connsiteY3" fmla="*/ 2275872 h 2275872"/>
            </a:gdLst>
            <a:ahLst/>
            <a:cxnLst>
              <a:cxn ang="0">
                <a:pos x="connsiteX0" y="connsiteY0"/>
              </a:cxn>
              <a:cxn ang="0">
                <a:pos x="connsiteX1" y="connsiteY1"/>
              </a:cxn>
              <a:cxn ang="0">
                <a:pos x="connsiteX2" y="connsiteY2"/>
              </a:cxn>
              <a:cxn ang="0">
                <a:pos x="connsiteX3" y="connsiteY3"/>
              </a:cxn>
            </a:cxnLst>
            <a:rect l="l" t="t" r="r" b="b"/>
            <a:pathLst>
              <a:path w="12192000" h="2275872">
                <a:moveTo>
                  <a:pt x="0" y="0"/>
                </a:moveTo>
                <a:lnTo>
                  <a:pt x="12192000" y="0"/>
                </a:lnTo>
                <a:lnTo>
                  <a:pt x="12192000" y="2275872"/>
                </a:lnTo>
                <a:lnTo>
                  <a:pt x="0" y="227587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567844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908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8E71DE70-0AD7-473C-A7A3-19A3F95F7624}"/>
              </a:ext>
            </a:extLst>
          </p:cNvPr>
          <p:cNvSpPr>
            <a:spLocks noGrp="1"/>
          </p:cNvSpPr>
          <p:nvPr>
            <p:ph type="pic" sz="quarter" idx="261" hasCustomPrompt="1"/>
          </p:nvPr>
        </p:nvSpPr>
        <p:spPr>
          <a:xfrm>
            <a:off x="0" y="0"/>
            <a:ext cx="9202738" cy="6858000"/>
          </a:xfrm>
          <a:custGeom>
            <a:avLst/>
            <a:gdLst>
              <a:gd name="connsiteX0" fmla="*/ 0 w 9202738"/>
              <a:gd name="connsiteY0" fmla="*/ 0 h 6858000"/>
              <a:gd name="connsiteX1" fmla="*/ 9202738 w 9202738"/>
              <a:gd name="connsiteY1" fmla="*/ 0 h 6858000"/>
              <a:gd name="connsiteX2" fmla="*/ 2903539 w 9202738"/>
              <a:gd name="connsiteY2" fmla="*/ 6858000 h 6858000"/>
              <a:gd name="connsiteX3" fmla="*/ 0 w 9202738"/>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9202738" h="6858000">
                <a:moveTo>
                  <a:pt x="0" y="0"/>
                </a:moveTo>
                <a:lnTo>
                  <a:pt x="9202738" y="0"/>
                </a:lnTo>
                <a:lnTo>
                  <a:pt x="2903539" y="6858000"/>
                </a:lnTo>
                <a:lnTo>
                  <a:pt x="0" y="6858000"/>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76D67B57-8D31-46D1-B079-D7EDF297EB6C}"/>
              </a:ext>
            </a:extLst>
          </p:cNvPr>
          <p:cNvSpPr>
            <a:spLocks noGrp="1"/>
          </p:cNvSpPr>
          <p:nvPr>
            <p:ph type="pic" sz="quarter" idx="262" hasCustomPrompt="1"/>
          </p:nvPr>
        </p:nvSpPr>
        <p:spPr>
          <a:xfrm>
            <a:off x="2647950" y="0"/>
            <a:ext cx="9544050" cy="6858000"/>
          </a:xfrm>
          <a:custGeom>
            <a:avLst/>
            <a:gdLst>
              <a:gd name="connsiteX0" fmla="*/ 0 w 9544050"/>
              <a:gd name="connsiteY0" fmla="*/ 0 h 6858000"/>
              <a:gd name="connsiteX1" fmla="*/ 9544050 w 9544050"/>
              <a:gd name="connsiteY1" fmla="*/ 0 h 6858000"/>
              <a:gd name="connsiteX2" fmla="*/ 9544050 w 9544050"/>
              <a:gd name="connsiteY2" fmla="*/ 6858000 h 6858000"/>
              <a:gd name="connsiteX3" fmla="*/ 0 w 954405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9544050" h="6858000">
                <a:moveTo>
                  <a:pt x="0" y="0"/>
                </a:moveTo>
                <a:lnTo>
                  <a:pt x="9544050" y="0"/>
                </a:lnTo>
                <a:lnTo>
                  <a:pt x="9544050" y="6858000"/>
                </a:lnTo>
                <a:lnTo>
                  <a:pt x="0" y="68580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3457898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909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53F91F72-FD68-41AF-9F6F-16C7479B40AE}"/>
              </a:ext>
            </a:extLst>
          </p:cNvPr>
          <p:cNvSpPr>
            <a:spLocks noGrp="1"/>
          </p:cNvSpPr>
          <p:nvPr>
            <p:ph type="pic" sz="quarter" idx="262" hasCustomPrompt="1"/>
          </p:nvPr>
        </p:nvSpPr>
        <p:spPr>
          <a:xfrm>
            <a:off x="9747179" y="2113238"/>
            <a:ext cx="1661652" cy="1661652"/>
          </a:xfrm>
          <a:custGeom>
            <a:avLst/>
            <a:gdLst>
              <a:gd name="connsiteX0" fmla="*/ 830826 w 1661652"/>
              <a:gd name="connsiteY0" fmla="*/ 0 h 1661652"/>
              <a:gd name="connsiteX1" fmla="*/ 1661652 w 1661652"/>
              <a:gd name="connsiteY1" fmla="*/ 830826 h 1661652"/>
              <a:gd name="connsiteX2" fmla="*/ 830826 w 1661652"/>
              <a:gd name="connsiteY2" fmla="*/ 1661652 h 1661652"/>
              <a:gd name="connsiteX3" fmla="*/ 0 w 1661652"/>
              <a:gd name="connsiteY3" fmla="*/ 830826 h 1661652"/>
              <a:gd name="connsiteX4" fmla="*/ 830826 w 1661652"/>
              <a:gd name="connsiteY4" fmla="*/ 0 h 16616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61652" h="1661652">
                <a:moveTo>
                  <a:pt x="830826" y="0"/>
                </a:moveTo>
                <a:cubicBezTo>
                  <a:pt x="1289679" y="0"/>
                  <a:pt x="1661652" y="371973"/>
                  <a:pt x="1661652" y="830826"/>
                </a:cubicBezTo>
                <a:cubicBezTo>
                  <a:pt x="1661652" y="1289679"/>
                  <a:pt x="1289679" y="1661652"/>
                  <a:pt x="830826" y="1661652"/>
                </a:cubicBezTo>
                <a:cubicBezTo>
                  <a:pt x="371973" y="1661652"/>
                  <a:pt x="0" y="1289679"/>
                  <a:pt x="0" y="830826"/>
                </a:cubicBezTo>
                <a:cubicBezTo>
                  <a:pt x="0" y="371973"/>
                  <a:pt x="371973" y="0"/>
                  <a:pt x="830826" y="0"/>
                </a:cubicBez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2BC9D1D6-A517-4630-804F-6B0F60CEFB0A}"/>
              </a:ext>
            </a:extLst>
          </p:cNvPr>
          <p:cNvSpPr>
            <a:spLocks noGrp="1"/>
          </p:cNvSpPr>
          <p:nvPr>
            <p:ph type="pic" sz="quarter" idx="265" hasCustomPrompt="1"/>
          </p:nvPr>
        </p:nvSpPr>
        <p:spPr>
          <a:xfrm>
            <a:off x="7482942" y="2492088"/>
            <a:ext cx="1661652" cy="1661652"/>
          </a:xfrm>
          <a:custGeom>
            <a:avLst/>
            <a:gdLst>
              <a:gd name="connsiteX0" fmla="*/ 830826 w 1661652"/>
              <a:gd name="connsiteY0" fmla="*/ 0 h 1661652"/>
              <a:gd name="connsiteX1" fmla="*/ 1661652 w 1661652"/>
              <a:gd name="connsiteY1" fmla="*/ 830826 h 1661652"/>
              <a:gd name="connsiteX2" fmla="*/ 830826 w 1661652"/>
              <a:gd name="connsiteY2" fmla="*/ 1661652 h 1661652"/>
              <a:gd name="connsiteX3" fmla="*/ 0 w 1661652"/>
              <a:gd name="connsiteY3" fmla="*/ 830826 h 1661652"/>
              <a:gd name="connsiteX4" fmla="*/ 830826 w 1661652"/>
              <a:gd name="connsiteY4" fmla="*/ 0 h 16616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61652" h="1661652">
                <a:moveTo>
                  <a:pt x="830826" y="0"/>
                </a:moveTo>
                <a:cubicBezTo>
                  <a:pt x="1289679" y="0"/>
                  <a:pt x="1661652" y="371973"/>
                  <a:pt x="1661652" y="830826"/>
                </a:cubicBezTo>
                <a:cubicBezTo>
                  <a:pt x="1661652" y="1289679"/>
                  <a:pt x="1289679" y="1661652"/>
                  <a:pt x="830826" y="1661652"/>
                </a:cubicBezTo>
                <a:cubicBezTo>
                  <a:pt x="371973" y="1661652"/>
                  <a:pt x="0" y="1289679"/>
                  <a:pt x="0" y="830826"/>
                </a:cubicBezTo>
                <a:cubicBezTo>
                  <a:pt x="0" y="371973"/>
                  <a:pt x="371973" y="0"/>
                  <a:pt x="830826" y="0"/>
                </a:cubicBez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4F77189F-17FB-46DB-9636-915CAE1F8727}"/>
              </a:ext>
            </a:extLst>
          </p:cNvPr>
          <p:cNvSpPr>
            <a:spLocks noGrp="1"/>
          </p:cNvSpPr>
          <p:nvPr>
            <p:ph type="pic" sz="quarter" idx="264" hasCustomPrompt="1"/>
          </p:nvPr>
        </p:nvSpPr>
        <p:spPr>
          <a:xfrm>
            <a:off x="5112858" y="2681513"/>
            <a:ext cx="1886858" cy="1886858"/>
          </a:xfrm>
          <a:custGeom>
            <a:avLst/>
            <a:gdLst>
              <a:gd name="connsiteX0" fmla="*/ 943429 w 1886858"/>
              <a:gd name="connsiteY0" fmla="*/ 0 h 1886858"/>
              <a:gd name="connsiteX1" fmla="*/ 1886858 w 1886858"/>
              <a:gd name="connsiteY1" fmla="*/ 943429 h 1886858"/>
              <a:gd name="connsiteX2" fmla="*/ 943429 w 1886858"/>
              <a:gd name="connsiteY2" fmla="*/ 1886858 h 1886858"/>
              <a:gd name="connsiteX3" fmla="*/ 0 w 1886858"/>
              <a:gd name="connsiteY3" fmla="*/ 943429 h 1886858"/>
              <a:gd name="connsiteX4" fmla="*/ 943429 w 1886858"/>
              <a:gd name="connsiteY4" fmla="*/ 0 h 18868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86858" h="1886858">
                <a:moveTo>
                  <a:pt x="943429" y="0"/>
                </a:moveTo>
                <a:cubicBezTo>
                  <a:pt x="1464470" y="0"/>
                  <a:pt x="1886858" y="422388"/>
                  <a:pt x="1886858" y="943429"/>
                </a:cubicBezTo>
                <a:cubicBezTo>
                  <a:pt x="1886858" y="1464470"/>
                  <a:pt x="1464470" y="1886858"/>
                  <a:pt x="943429" y="1886858"/>
                </a:cubicBezTo>
                <a:cubicBezTo>
                  <a:pt x="422388" y="1886858"/>
                  <a:pt x="0" y="1464470"/>
                  <a:pt x="0" y="943429"/>
                </a:cubicBezTo>
                <a:cubicBezTo>
                  <a:pt x="0" y="422388"/>
                  <a:pt x="422388" y="0"/>
                  <a:pt x="943429" y="0"/>
                </a:cubicBez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8CAB5F0A-320B-4074-A7F5-E9B279382D87}"/>
              </a:ext>
            </a:extLst>
          </p:cNvPr>
          <p:cNvSpPr>
            <a:spLocks noGrp="1"/>
          </p:cNvSpPr>
          <p:nvPr>
            <p:ph type="pic" sz="quarter" idx="263" hasCustomPrompt="1"/>
          </p:nvPr>
        </p:nvSpPr>
        <p:spPr>
          <a:xfrm>
            <a:off x="2967981" y="2302663"/>
            <a:ext cx="1661652" cy="1661652"/>
          </a:xfrm>
          <a:custGeom>
            <a:avLst/>
            <a:gdLst>
              <a:gd name="connsiteX0" fmla="*/ 830826 w 1661652"/>
              <a:gd name="connsiteY0" fmla="*/ 0 h 1661652"/>
              <a:gd name="connsiteX1" fmla="*/ 1661652 w 1661652"/>
              <a:gd name="connsiteY1" fmla="*/ 830826 h 1661652"/>
              <a:gd name="connsiteX2" fmla="*/ 830826 w 1661652"/>
              <a:gd name="connsiteY2" fmla="*/ 1661652 h 1661652"/>
              <a:gd name="connsiteX3" fmla="*/ 0 w 1661652"/>
              <a:gd name="connsiteY3" fmla="*/ 830826 h 1661652"/>
              <a:gd name="connsiteX4" fmla="*/ 830826 w 1661652"/>
              <a:gd name="connsiteY4" fmla="*/ 0 h 16616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61652" h="1661652">
                <a:moveTo>
                  <a:pt x="830826" y="0"/>
                </a:moveTo>
                <a:cubicBezTo>
                  <a:pt x="1289679" y="0"/>
                  <a:pt x="1661652" y="371973"/>
                  <a:pt x="1661652" y="830826"/>
                </a:cubicBezTo>
                <a:cubicBezTo>
                  <a:pt x="1661652" y="1289679"/>
                  <a:pt x="1289679" y="1661652"/>
                  <a:pt x="830826" y="1661652"/>
                </a:cubicBezTo>
                <a:cubicBezTo>
                  <a:pt x="371973" y="1661652"/>
                  <a:pt x="0" y="1289679"/>
                  <a:pt x="0" y="830826"/>
                </a:cubicBezTo>
                <a:cubicBezTo>
                  <a:pt x="0" y="371973"/>
                  <a:pt x="371973" y="0"/>
                  <a:pt x="830826"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DC165CE3-20A7-4C33-891C-2A15FFCDF241}"/>
              </a:ext>
            </a:extLst>
          </p:cNvPr>
          <p:cNvSpPr>
            <a:spLocks noGrp="1"/>
          </p:cNvSpPr>
          <p:nvPr>
            <p:ph type="pic" sz="quarter" idx="261" hasCustomPrompt="1"/>
          </p:nvPr>
        </p:nvSpPr>
        <p:spPr>
          <a:xfrm>
            <a:off x="597897" y="1698606"/>
            <a:ext cx="1886858" cy="1886858"/>
          </a:xfrm>
          <a:custGeom>
            <a:avLst/>
            <a:gdLst>
              <a:gd name="connsiteX0" fmla="*/ 943429 w 1886858"/>
              <a:gd name="connsiteY0" fmla="*/ 0 h 1886858"/>
              <a:gd name="connsiteX1" fmla="*/ 1886858 w 1886858"/>
              <a:gd name="connsiteY1" fmla="*/ 943429 h 1886858"/>
              <a:gd name="connsiteX2" fmla="*/ 943429 w 1886858"/>
              <a:gd name="connsiteY2" fmla="*/ 1886858 h 1886858"/>
              <a:gd name="connsiteX3" fmla="*/ 0 w 1886858"/>
              <a:gd name="connsiteY3" fmla="*/ 943429 h 1886858"/>
              <a:gd name="connsiteX4" fmla="*/ 943429 w 1886858"/>
              <a:gd name="connsiteY4" fmla="*/ 0 h 18868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86858" h="1886858">
                <a:moveTo>
                  <a:pt x="943429" y="0"/>
                </a:moveTo>
                <a:cubicBezTo>
                  <a:pt x="1464470" y="0"/>
                  <a:pt x="1886858" y="422388"/>
                  <a:pt x="1886858" y="943429"/>
                </a:cubicBezTo>
                <a:cubicBezTo>
                  <a:pt x="1886858" y="1464470"/>
                  <a:pt x="1464470" y="1886858"/>
                  <a:pt x="943429" y="1886858"/>
                </a:cubicBezTo>
                <a:cubicBezTo>
                  <a:pt x="422388" y="1886858"/>
                  <a:pt x="0" y="1464470"/>
                  <a:pt x="0" y="943429"/>
                </a:cubicBezTo>
                <a:cubicBezTo>
                  <a:pt x="0" y="422388"/>
                  <a:pt x="422388" y="0"/>
                  <a:pt x="943429"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4618934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91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0825ED8C-77BE-45B9-8809-54558DDBBFA3}"/>
              </a:ext>
            </a:extLst>
          </p:cNvPr>
          <p:cNvSpPr>
            <a:spLocks noGrp="1"/>
          </p:cNvSpPr>
          <p:nvPr>
            <p:ph type="pic" sz="quarter" idx="261" hasCustomPrompt="1"/>
          </p:nvPr>
        </p:nvSpPr>
        <p:spPr>
          <a:xfrm>
            <a:off x="1053924" y="2365921"/>
            <a:ext cx="2720927" cy="1652003"/>
          </a:xfrm>
          <a:custGeom>
            <a:avLst/>
            <a:gdLst>
              <a:gd name="connsiteX0" fmla="*/ 0 w 2720927"/>
              <a:gd name="connsiteY0" fmla="*/ 0 h 1652003"/>
              <a:gd name="connsiteX1" fmla="*/ 2720927 w 2720927"/>
              <a:gd name="connsiteY1" fmla="*/ 0 h 1652003"/>
              <a:gd name="connsiteX2" fmla="*/ 2720927 w 2720927"/>
              <a:gd name="connsiteY2" fmla="*/ 1652003 h 1652003"/>
              <a:gd name="connsiteX3" fmla="*/ 0 w 2720927"/>
              <a:gd name="connsiteY3" fmla="*/ 1652003 h 1652003"/>
            </a:gdLst>
            <a:ahLst/>
            <a:cxnLst>
              <a:cxn ang="0">
                <a:pos x="connsiteX0" y="connsiteY0"/>
              </a:cxn>
              <a:cxn ang="0">
                <a:pos x="connsiteX1" y="connsiteY1"/>
              </a:cxn>
              <a:cxn ang="0">
                <a:pos x="connsiteX2" y="connsiteY2"/>
              </a:cxn>
              <a:cxn ang="0">
                <a:pos x="connsiteX3" y="connsiteY3"/>
              </a:cxn>
            </a:cxnLst>
            <a:rect l="l" t="t" r="r" b="b"/>
            <a:pathLst>
              <a:path w="2720927" h="1652003">
                <a:moveTo>
                  <a:pt x="0" y="0"/>
                </a:moveTo>
                <a:lnTo>
                  <a:pt x="2720927" y="0"/>
                </a:lnTo>
                <a:lnTo>
                  <a:pt x="2720927" y="1652003"/>
                </a:lnTo>
                <a:lnTo>
                  <a:pt x="0" y="1652003"/>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AAF40705-EBAE-47F2-91FF-A28BD738904F}"/>
              </a:ext>
            </a:extLst>
          </p:cNvPr>
          <p:cNvSpPr>
            <a:spLocks noGrp="1"/>
          </p:cNvSpPr>
          <p:nvPr>
            <p:ph type="pic" sz="quarter" idx="262" hasCustomPrompt="1"/>
          </p:nvPr>
        </p:nvSpPr>
        <p:spPr>
          <a:xfrm>
            <a:off x="1053924" y="4167194"/>
            <a:ext cx="2720927" cy="1652003"/>
          </a:xfrm>
          <a:custGeom>
            <a:avLst/>
            <a:gdLst>
              <a:gd name="connsiteX0" fmla="*/ 0 w 2720927"/>
              <a:gd name="connsiteY0" fmla="*/ 0 h 1652003"/>
              <a:gd name="connsiteX1" fmla="*/ 2720927 w 2720927"/>
              <a:gd name="connsiteY1" fmla="*/ 0 h 1652003"/>
              <a:gd name="connsiteX2" fmla="*/ 2720927 w 2720927"/>
              <a:gd name="connsiteY2" fmla="*/ 1652003 h 1652003"/>
              <a:gd name="connsiteX3" fmla="*/ 0 w 2720927"/>
              <a:gd name="connsiteY3" fmla="*/ 1652003 h 1652003"/>
            </a:gdLst>
            <a:ahLst/>
            <a:cxnLst>
              <a:cxn ang="0">
                <a:pos x="connsiteX0" y="connsiteY0"/>
              </a:cxn>
              <a:cxn ang="0">
                <a:pos x="connsiteX1" y="connsiteY1"/>
              </a:cxn>
              <a:cxn ang="0">
                <a:pos x="connsiteX2" y="connsiteY2"/>
              </a:cxn>
              <a:cxn ang="0">
                <a:pos x="connsiteX3" y="connsiteY3"/>
              </a:cxn>
            </a:cxnLst>
            <a:rect l="l" t="t" r="r" b="b"/>
            <a:pathLst>
              <a:path w="2720927" h="1652003">
                <a:moveTo>
                  <a:pt x="0" y="0"/>
                </a:moveTo>
                <a:lnTo>
                  <a:pt x="2720927" y="0"/>
                </a:lnTo>
                <a:lnTo>
                  <a:pt x="2720927" y="1652003"/>
                </a:lnTo>
                <a:lnTo>
                  <a:pt x="0" y="165200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545698904"/>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911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D2E83018-4D34-4362-A5FE-CBA725AFC6D9}"/>
              </a:ext>
            </a:extLst>
          </p:cNvPr>
          <p:cNvSpPr>
            <a:spLocks noGrp="1"/>
          </p:cNvSpPr>
          <p:nvPr>
            <p:ph type="pic" sz="quarter" idx="262" hasCustomPrompt="1"/>
          </p:nvPr>
        </p:nvSpPr>
        <p:spPr>
          <a:xfrm>
            <a:off x="4671983" y="1681360"/>
            <a:ext cx="7215218" cy="4875102"/>
          </a:xfrm>
          <a:custGeom>
            <a:avLst/>
            <a:gdLst>
              <a:gd name="connsiteX0" fmla="*/ 0 w 7215218"/>
              <a:gd name="connsiteY0" fmla="*/ 0 h 4875102"/>
              <a:gd name="connsiteX1" fmla="*/ 7215218 w 7215218"/>
              <a:gd name="connsiteY1" fmla="*/ 0 h 4875102"/>
              <a:gd name="connsiteX2" fmla="*/ 7215218 w 7215218"/>
              <a:gd name="connsiteY2" fmla="*/ 4875102 h 4875102"/>
              <a:gd name="connsiteX3" fmla="*/ 0 w 7215218"/>
              <a:gd name="connsiteY3" fmla="*/ 4875102 h 4875102"/>
            </a:gdLst>
            <a:ahLst/>
            <a:cxnLst>
              <a:cxn ang="0">
                <a:pos x="connsiteX0" y="connsiteY0"/>
              </a:cxn>
              <a:cxn ang="0">
                <a:pos x="connsiteX1" y="connsiteY1"/>
              </a:cxn>
              <a:cxn ang="0">
                <a:pos x="connsiteX2" y="connsiteY2"/>
              </a:cxn>
              <a:cxn ang="0">
                <a:pos x="connsiteX3" y="connsiteY3"/>
              </a:cxn>
            </a:cxnLst>
            <a:rect l="l" t="t" r="r" b="b"/>
            <a:pathLst>
              <a:path w="7215218" h="4875102">
                <a:moveTo>
                  <a:pt x="0" y="0"/>
                </a:moveTo>
                <a:lnTo>
                  <a:pt x="7215218" y="0"/>
                </a:lnTo>
                <a:lnTo>
                  <a:pt x="7215218" y="4875102"/>
                </a:lnTo>
                <a:lnTo>
                  <a:pt x="0" y="487510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221623523"/>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912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C9C35A76-C47B-4F45-B509-45CC38F323B4}"/>
              </a:ext>
            </a:extLst>
          </p:cNvPr>
          <p:cNvSpPr>
            <a:spLocks noGrp="1"/>
          </p:cNvSpPr>
          <p:nvPr>
            <p:ph type="pic" sz="quarter" idx="262" hasCustomPrompt="1"/>
          </p:nvPr>
        </p:nvSpPr>
        <p:spPr>
          <a:xfrm>
            <a:off x="508000" y="2033590"/>
            <a:ext cx="11176000" cy="4343399"/>
          </a:xfrm>
          <a:custGeom>
            <a:avLst/>
            <a:gdLst>
              <a:gd name="connsiteX0" fmla="*/ 0 w 11176000"/>
              <a:gd name="connsiteY0" fmla="*/ 0 h 4343399"/>
              <a:gd name="connsiteX1" fmla="*/ 11176000 w 11176000"/>
              <a:gd name="connsiteY1" fmla="*/ 0 h 4343399"/>
              <a:gd name="connsiteX2" fmla="*/ 11176000 w 11176000"/>
              <a:gd name="connsiteY2" fmla="*/ 4343399 h 4343399"/>
              <a:gd name="connsiteX3" fmla="*/ 0 w 11176000"/>
              <a:gd name="connsiteY3" fmla="*/ 4343399 h 4343399"/>
            </a:gdLst>
            <a:ahLst/>
            <a:cxnLst>
              <a:cxn ang="0">
                <a:pos x="connsiteX0" y="connsiteY0"/>
              </a:cxn>
              <a:cxn ang="0">
                <a:pos x="connsiteX1" y="connsiteY1"/>
              </a:cxn>
              <a:cxn ang="0">
                <a:pos x="connsiteX2" y="connsiteY2"/>
              </a:cxn>
              <a:cxn ang="0">
                <a:pos x="connsiteX3" y="connsiteY3"/>
              </a:cxn>
            </a:cxnLst>
            <a:rect l="l" t="t" r="r" b="b"/>
            <a:pathLst>
              <a:path w="11176000" h="4343399">
                <a:moveTo>
                  <a:pt x="0" y="0"/>
                </a:moveTo>
                <a:lnTo>
                  <a:pt x="11176000" y="0"/>
                </a:lnTo>
                <a:lnTo>
                  <a:pt x="11176000" y="4343399"/>
                </a:lnTo>
                <a:lnTo>
                  <a:pt x="0" y="434339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72933855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913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95ED4605-C1D6-4241-B649-199A9E7663FB}"/>
              </a:ext>
            </a:extLst>
          </p:cNvPr>
          <p:cNvSpPr>
            <a:spLocks noGrp="1"/>
          </p:cNvSpPr>
          <p:nvPr>
            <p:ph type="pic" sz="quarter" idx="263" hasCustomPrompt="1"/>
          </p:nvPr>
        </p:nvSpPr>
        <p:spPr>
          <a:xfrm>
            <a:off x="4786086" y="1814514"/>
            <a:ext cx="3966029" cy="2933246"/>
          </a:xfrm>
          <a:custGeom>
            <a:avLst/>
            <a:gdLst>
              <a:gd name="connsiteX0" fmla="*/ 0 w 3966029"/>
              <a:gd name="connsiteY0" fmla="*/ 0 h 2933246"/>
              <a:gd name="connsiteX1" fmla="*/ 3966029 w 3966029"/>
              <a:gd name="connsiteY1" fmla="*/ 0 h 2933246"/>
              <a:gd name="connsiteX2" fmla="*/ 3966029 w 3966029"/>
              <a:gd name="connsiteY2" fmla="*/ 2933246 h 2933246"/>
              <a:gd name="connsiteX3" fmla="*/ 0 w 3966029"/>
              <a:gd name="connsiteY3" fmla="*/ 2933246 h 2933246"/>
            </a:gdLst>
            <a:ahLst/>
            <a:cxnLst>
              <a:cxn ang="0">
                <a:pos x="connsiteX0" y="connsiteY0"/>
              </a:cxn>
              <a:cxn ang="0">
                <a:pos x="connsiteX1" y="connsiteY1"/>
              </a:cxn>
              <a:cxn ang="0">
                <a:pos x="connsiteX2" y="connsiteY2"/>
              </a:cxn>
              <a:cxn ang="0">
                <a:pos x="connsiteX3" y="connsiteY3"/>
              </a:cxn>
            </a:cxnLst>
            <a:rect l="l" t="t" r="r" b="b"/>
            <a:pathLst>
              <a:path w="3966029" h="2933246">
                <a:moveTo>
                  <a:pt x="0" y="0"/>
                </a:moveTo>
                <a:lnTo>
                  <a:pt x="3966029" y="0"/>
                </a:lnTo>
                <a:lnTo>
                  <a:pt x="3966029" y="2933246"/>
                </a:lnTo>
                <a:lnTo>
                  <a:pt x="0" y="2933246"/>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1F4C829C-5D77-4D23-A16F-0FA5518487CD}"/>
              </a:ext>
            </a:extLst>
          </p:cNvPr>
          <p:cNvSpPr>
            <a:spLocks noGrp="1"/>
          </p:cNvSpPr>
          <p:nvPr>
            <p:ph type="pic" sz="quarter" idx="262" hasCustomPrompt="1"/>
          </p:nvPr>
        </p:nvSpPr>
        <p:spPr>
          <a:xfrm>
            <a:off x="707573" y="1814514"/>
            <a:ext cx="3966029" cy="2933246"/>
          </a:xfrm>
          <a:custGeom>
            <a:avLst/>
            <a:gdLst>
              <a:gd name="connsiteX0" fmla="*/ 0 w 3966029"/>
              <a:gd name="connsiteY0" fmla="*/ 0 h 2933246"/>
              <a:gd name="connsiteX1" fmla="*/ 3966029 w 3966029"/>
              <a:gd name="connsiteY1" fmla="*/ 0 h 2933246"/>
              <a:gd name="connsiteX2" fmla="*/ 3966029 w 3966029"/>
              <a:gd name="connsiteY2" fmla="*/ 2933246 h 2933246"/>
              <a:gd name="connsiteX3" fmla="*/ 0 w 3966029"/>
              <a:gd name="connsiteY3" fmla="*/ 2933246 h 2933246"/>
            </a:gdLst>
            <a:ahLst/>
            <a:cxnLst>
              <a:cxn ang="0">
                <a:pos x="connsiteX0" y="connsiteY0"/>
              </a:cxn>
              <a:cxn ang="0">
                <a:pos x="connsiteX1" y="connsiteY1"/>
              </a:cxn>
              <a:cxn ang="0">
                <a:pos x="connsiteX2" y="connsiteY2"/>
              </a:cxn>
              <a:cxn ang="0">
                <a:pos x="connsiteX3" y="connsiteY3"/>
              </a:cxn>
            </a:cxnLst>
            <a:rect l="l" t="t" r="r" b="b"/>
            <a:pathLst>
              <a:path w="3966029" h="2933246">
                <a:moveTo>
                  <a:pt x="0" y="0"/>
                </a:moveTo>
                <a:lnTo>
                  <a:pt x="3966029" y="0"/>
                </a:lnTo>
                <a:lnTo>
                  <a:pt x="3966029" y="2933246"/>
                </a:lnTo>
                <a:lnTo>
                  <a:pt x="0" y="2933246"/>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7C81B2F9-347B-44ED-A297-D90C821EE72D}"/>
              </a:ext>
            </a:extLst>
          </p:cNvPr>
          <p:cNvSpPr>
            <a:spLocks noGrp="1"/>
          </p:cNvSpPr>
          <p:nvPr>
            <p:ph type="pic" sz="quarter" idx="264" hasCustomPrompt="1"/>
          </p:nvPr>
        </p:nvSpPr>
        <p:spPr>
          <a:xfrm>
            <a:off x="8864601" y="1814512"/>
            <a:ext cx="3327400" cy="5043487"/>
          </a:xfrm>
          <a:custGeom>
            <a:avLst/>
            <a:gdLst>
              <a:gd name="connsiteX0" fmla="*/ 0 w 3327400"/>
              <a:gd name="connsiteY0" fmla="*/ 0 h 5043487"/>
              <a:gd name="connsiteX1" fmla="*/ 3327400 w 3327400"/>
              <a:gd name="connsiteY1" fmla="*/ 0 h 5043487"/>
              <a:gd name="connsiteX2" fmla="*/ 3327400 w 3327400"/>
              <a:gd name="connsiteY2" fmla="*/ 5043487 h 5043487"/>
              <a:gd name="connsiteX3" fmla="*/ 0 w 3327400"/>
              <a:gd name="connsiteY3" fmla="*/ 5043487 h 5043487"/>
            </a:gdLst>
            <a:ahLst/>
            <a:cxnLst>
              <a:cxn ang="0">
                <a:pos x="connsiteX0" y="connsiteY0"/>
              </a:cxn>
              <a:cxn ang="0">
                <a:pos x="connsiteX1" y="connsiteY1"/>
              </a:cxn>
              <a:cxn ang="0">
                <a:pos x="connsiteX2" y="connsiteY2"/>
              </a:cxn>
              <a:cxn ang="0">
                <a:pos x="connsiteX3" y="connsiteY3"/>
              </a:cxn>
            </a:cxnLst>
            <a:rect l="l" t="t" r="r" b="b"/>
            <a:pathLst>
              <a:path w="3327400" h="5043487">
                <a:moveTo>
                  <a:pt x="0" y="0"/>
                </a:moveTo>
                <a:lnTo>
                  <a:pt x="3327400" y="0"/>
                </a:lnTo>
                <a:lnTo>
                  <a:pt x="3327400" y="5043487"/>
                </a:lnTo>
                <a:lnTo>
                  <a:pt x="0" y="504348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3577766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914_Title Slide">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C6EE9839-645F-4EEF-808C-32FBC7E6E906}"/>
              </a:ext>
            </a:extLst>
          </p:cNvPr>
          <p:cNvSpPr>
            <a:spLocks noGrp="1"/>
          </p:cNvSpPr>
          <p:nvPr>
            <p:ph type="pic" sz="quarter" idx="262" hasCustomPrompt="1"/>
          </p:nvPr>
        </p:nvSpPr>
        <p:spPr>
          <a:xfrm>
            <a:off x="-8627" y="1814513"/>
            <a:ext cx="6699714" cy="2584100"/>
          </a:xfrm>
          <a:custGeom>
            <a:avLst/>
            <a:gdLst>
              <a:gd name="connsiteX0" fmla="*/ 0 w 6699714"/>
              <a:gd name="connsiteY0" fmla="*/ 0 h 2584100"/>
              <a:gd name="connsiteX1" fmla="*/ 6699714 w 6699714"/>
              <a:gd name="connsiteY1" fmla="*/ 0 h 2584100"/>
              <a:gd name="connsiteX2" fmla="*/ 6699714 w 6699714"/>
              <a:gd name="connsiteY2" fmla="*/ 2584100 h 2584100"/>
              <a:gd name="connsiteX3" fmla="*/ 0 w 6699714"/>
              <a:gd name="connsiteY3" fmla="*/ 2584100 h 2584100"/>
            </a:gdLst>
            <a:ahLst/>
            <a:cxnLst>
              <a:cxn ang="0">
                <a:pos x="connsiteX0" y="connsiteY0"/>
              </a:cxn>
              <a:cxn ang="0">
                <a:pos x="connsiteX1" y="connsiteY1"/>
              </a:cxn>
              <a:cxn ang="0">
                <a:pos x="connsiteX2" y="connsiteY2"/>
              </a:cxn>
              <a:cxn ang="0">
                <a:pos x="connsiteX3" y="connsiteY3"/>
              </a:cxn>
            </a:cxnLst>
            <a:rect l="l" t="t" r="r" b="b"/>
            <a:pathLst>
              <a:path w="6699714" h="2584100">
                <a:moveTo>
                  <a:pt x="0" y="0"/>
                </a:moveTo>
                <a:lnTo>
                  <a:pt x="6699714" y="0"/>
                </a:lnTo>
                <a:lnTo>
                  <a:pt x="6699714" y="2584100"/>
                </a:lnTo>
                <a:lnTo>
                  <a:pt x="0" y="2584100"/>
                </a:lnTo>
                <a:close/>
              </a:path>
            </a:pathLst>
          </a:custGeom>
        </p:spPr>
        <p:txBody>
          <a:bodyPr wrap="square">
            <a:noAutofit/>
          </a:bodyPr>
          <a:lstStyle>
            <a:lvl1pPr>
              <a:defRPr sz="1200"/>
            </a:lvl1pPr>
          </a:lstStyle>
          <a:p>
            <a:r>
              <a:rPr lang="en-US" dirty="0"/>
              <a:t>Picture</a:t>
            </a:r>
          </a:p>
        </p:txBody>
      </p:sp>
      <p:sp>
        <p:nvSpPr>
          <p:cNvPr id="8" name="Freeform: Shape 7">
            <a:extLst>
              <a:ext uri="{FF2B5EF4-FFF2-40B4-BE49-F238E27FC236}">
                <a16:creationId xmlns:a16="http://schemas.microsoft.com/office/drawing/2014/main" id="{47C121E9-2572-4C8E-80B6-53029DC01359}"/>
              </a:ext>
            </a:extLst>
          </p:cNvPr>
          <p:cNvSpPr>
            <a:spLocks noGrp="1"/>
          </p:cNvSpPr>
          <p:nvPr>
            <p:ph type="pic" sz="quarter" idx="263" hasCustomPrompt="1"/>
          </p:nvPr>
        </p:nvSpPr>
        <p:spPr>
          <a:xfrm>
            <a:off x="6691088" y="4031570"/>
            <a:ext cx="5500913" cy="2826430"/>
          </a:xfrm>
          <a:custGeom>
            <a:avLst/>
            <a:gdLst>
              <a:gd name="connsiteX0" fmla="*/ 0 w 5500913"/>
              <a:gd name="connsiteY0" fmla="*/ 0 h 2826430"/>
              <a:gd name="connsiteX1" fmla="*/ 5500913 w 5500913"/>
              <a:gd name="connsiteY1" fmla="*/ 0 h 2826430"/>
              <a:gd name="connsiteX2" fmla="*/ 5500913 w 5500913"/>
              <a:gd name="connsiteY2" fmla="*/ 2826430 h 2826430"/>
              <a:gd name="connsiteX3" fmla="*/ 0 w 5500913"/>
              <a:gd name="connsiteY3" fmla="*/ 2826430 h 2826430"/>
            </a:gdLst>
            <a:ahLst/>
            <a:cxnLst>
              <a:cxn ang="0">
                <a:pos x="connsiteX0" y="connsiteY0"/>
              </a:cxn>
              <a:cxn ang="0">
                <a:pos x="connsiteX1" y="connsiteY1"/>
              </a:cxn>
              <a:cxn ang="0">
                <a:pos x="connsiteX2" y="connsiteY2"/>
              </a:cxn>
              <a:cxn ang="0">
                <a:pos x="connsiteX3" y="connsiteY3"/>
              </a:cxn>
            </a:cxnLst>
            <a:rect l="l" t="t" r="r" b="b"/>
            <a:pathLst>
              <a:path w="5500913" h="2826430">
                <a:moveTo>
                  <a:pt x="0" y="0"/>
                </a:moveTo>
                <a:lnTo>
                  <a:pt x="5500913" y="0"/>
                </a:lnTo>
                <a:lnTo>
                  <a:pt x="5500913" y="2826430"/>
                </a:lnTo>
                <a:lnTo>
                  <a:pt x="0" y="282643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55126370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915_Title Slide">
    <p:spTree>
      <p:nvGrpSpPr>
        <p:cNvPr id="1" name=""/>
        <p:cNvGrpSpPr/>
        <p:nvPr/>
      </p:nvGrpSpPr>
      <p:grpSpPr>
        <a:xfrm>
          <a:off x="0" y="0"/>
          <a:ext cx="0" cy="0"/>
          <a:chOff x="0" y="0"/>
          <a:chExt cx="0" cy="0"/>
        </a:xfrm>
      </p:grpSpPr>
      <p:sp>
        <p:nvSpPr>
          <p:cNvPr id="5" name="Freeform: Shape 4">
            <a:extLst>
              <a:ext uri="{FF2B5EF4-FFF2-40B4-BE49-F238E27FC236}">
                <a16:creationId xmlns:a16="http://schemas.microsoft.com/office/drawing/2014/main" id="{E20D6465-CF08-41D1-9E2F-C5E336CD583D}"/>
              </a:ext>
            </a:extLst>
          </p:cNvPr>
          <p:cNvSpPr>
            <a:spLocks noGrp="1"/>
          </p:cNvSpPr>
          <p:nvPr>
            <p:ph type="pic" sz="quarter" idx="263" hasCustomPrompt="1"/>
          </p:nvPr>
        </p:nvSpPr>
        <p:spPr>
          <a:xfrm>
            <a:off x="406400" y="1770971"/>
            <a:ext cx="11379200" cy="3205162"/>
          </a:xfrm>
          <a:custGeom>
            <a:avLst/>
            <a:gdLst>
              <a:gd name="connsiteX0" fmla="*/ 0 w 11379200"/>
              <a:gd name="connsiteY0" fmla="*/ 0 h 3205162"/>
              <a:gd name="connsiteX1" fmla="*/ 11379200 w 11379200"/>
              <a:gd name="connsiteY1" fmla="*/ 0 h 3205162"/>
              <a:gd name="connsiteX2" fmla="*/ 11379200 w 11379200"/>
              <a:gd name="connsiteY2" fmla="*/ 3205162 h 3205162"/>
              <a:gd name="connsiteX3" fmla="*/ 0 w 11379200"/>
              <a:gd name="connsiteY3" fmla="*/ 3205162 h 3205162"/>
            </a:gdLst>
            <a:ahLst/>
            <a:cxnLst>
              <a:cxn ang="0">
                <a:pos x="connsiteX0" y="connsiteY0"/>
              </a:cxn>
              <a:cxn ang="0">
                <a:pos x="connsiteX1" y="connsiteY1"/>
              </a:cxn>
              <a:cxn ang="0">
                <a:pos x="connsiteX2" y="connsiteY2"/>
              </a:cxn>
              <a:cxn ang="0">
                <a:pos x="connsiteX3" y="connsiteY3"/>
              </a:cxn>
            </a:cxnLst>
            <a:rect l="l" t="t" r="r" b="b"/>
            <a:pathLst>
              <a:path w="11379200" h="3205162">
                <a:moveTo>
                  <a:pt x="0" y="0"/>
                </a:moveTo>
                <a:lnTo>
                  <a:pt x="11379200" y="0"/>
                </a:lnTo>
                <a:lnTo>
                  <a:pt x="11379200" y="3205162"/>
                </a:lnTo>
                <a:lnTo>
                  <a:pt x="0" y="320516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50398775"/>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916_Title Slide">
    <p:spTree>
      <p:nvGrpSpPr>
        <p:cNvPr id="1" name=""/>
        <p:cNvGrpSpPr/>
        <p:nvPr/>
      </p:nvGrpSpPr>
      <p:grpSpPr>
        <a:xfrm>
          <a:off x="0" y="0"/>
          <a:ext cx="0" cy="0"/>
          <a:chOff x="0" y="0"/>
          <a:chExt cx="0" cy="0"/>
        </a:xfrm>
      </p:grpSpPr>
      <p:sp>
        <p:nvSpPr>
          <p:cNvPr id="4" name="Freeform: Shape 3">
            <a:extLst>
              <a:ext uri="{FF2B5EF4-FFF2-40B4-BE49-F238E27FC236}">
                <a16:creationId xmlns:a16="http://schemas.microsoft.com/office/drawing/2014/main" id="{06F1F486-7349-4B47-8A85-8C3D9FE606F0}"/>
              </a:ext>
            </a:extLst>
          </p:cNvPr>
          <p:cNvSpPr>
            <a:spLocks noGrp="1"/>
          </p:cNvSpPr>
          <p:nvPr>
            <p:ph type="pic" sz="quarter" idx="263" hasCustomPrompt="1"/>
          </p:nvPr>
        </p:nvSpPr>
        <p:spPr>
          <a:xfrm>
            <a:off x="0" y="1814513"/>
            <a:ext cx="12192000" cy="4161972"/>
          </a:xfrm>
          <a:custGeom>
            <a:avLst/>
            <a:gdLst>
              <a:gd name="connsiteX0" fmla="*/ 0 w 12192000"/>
              <a:gd name="connsiteY0" fmla="*/ 0 h 4161972"/>
              <a:gd name="connsiteX1" fmla="*/ 12192000 w 12192000"/>
              <a:gd name="connsiteY1" fmla="*/ 0 h 4161972"/>
              <a:gd name="connsiteX2" fmla="*/ 12192000 w 12192000"/>
              <a:gd name="connsiteY2" fmla="*/ 4161972 h 4161972"/>
              <a:gd name="connsiteX3" fmla="*/ 0 w 12192000"/>
              <a:gd name="connsiteY3" fmla="*/ 4161972 h 4161972"/>
            </a:gdLst>
            <a:ahLst/>
            <a:cxnLst>
              <a:cxn ang="0">
                <a:pos x="connsiteX0" y="connsiteY0"/>
              </a:cxn>
              <a:cxn ang="0">
                <a:pos x="connsiteX1" y="connsiteY1"/>
              </a:cxn>
              <a:cxn ang="0">
                <a:pos x="connsiteX2" y="connsiteY2"/>
              </a:cxn>
              <a:cxn ang="0">
                <a:pos x="connsiteX3" y="connsiteY3"/>
              </a:cxn>
            </a:cxnLst>
            <a:rect l="l" t="t" r="r" b="b"/>
            <a:pathLst>
              <a:path w="12192000" h="4161972">
                <a:moveTo>
                  <a:pt x="0" y="0"/>
                </a:moveTo>
                <a:lnTo>
                  <a:pt x="12192000" y="0"/>
                </a:lnTo>
                <a:lnTo>
                  <a:pt x="12192000" y="4161972"/>
                </a:lnTo>
                <a:lnTo>
                  <a:pt x="0" y="416197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396279183"/>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917_Title Slide">
    <p:spTree>
      <p:nvGrpSpPr>
        <p:cNvPr id="1" name=""/>
        <p:cNvGrpSpPr/>
        <p:nvPr/>
      </p:nvGrpSpPr>
      <p:grpSpPr>
        <a:xfrm>
          <a:off x="0" y="0"/>
          <a:ext cx="0" cy="0"/>
          <a:chOff x="0" y="0"/>
          <a:chExt cx="0" cy="0"/>
        </a:xfrm>
      </p:grpSpPr>
      <p:sp>
        <p:nvSpPr>
          <p:cNvPr id="5" name="Freeform: Shape 4">
            <a:extLst>
              <a:ext uri="{FF2B5EF4-FFF2-40B4-BE49-F238E27FC236}">
                <a16:creationId xmlns:a16="http://schemas.microsoft.com/office/drawing/2014/main" id="{2C7215C0-F2B9-45D4-AA89-890E955EB597}"/>
              </a:ext>
            </a:extLst>
          </p:cNvPr>
          <p:cNvSpPr>
            <a:spLocks noGrp="1"/>
          </p:cNvSpPr>
          <p:nvPr>
            <p:ph type="pic" sz="quarter" idx="263" hasCustomPrompt="1"/>
          </p:nvPr>
        </p:nvSpPr>
        <p:spPr>
          <a:xfrm>
            <a:off x="1466696" y="1860376"/>
            <a:ext cx="4703324" cy="4196236"/>
          </a:xfrm>
          <a:custGeom>
            <a:avLst/>
            <a:gdLst>
              <a:gd name="connsiteX0" fmla="*/ 1212213 w 4703324"/>
              <a:gd name="connsiteY0" fmla="*/ 0 h 4196236"/>
              <a:gd name="connsiteX1" fmla="*/ 3638138 w 4703324"/>
              <a:gd name="connsiteY1" fmla="*/ 0 h 4196236"/>
              <a:gd name="connsiteX2" fmla="*/ 4703324 w 4703324"/>
              <a:gd name="connsiteY2" fmla="*/ 1843824 h 4196236"/>
              <a:gd name="connsiteX3" fmla="*/ 4703324 w 4703324"/>
              <a:gd name="connsiteY3" fmla="*/ 2352413 h 4196236"/>
              <a:gd name="connsiteX4" fmla="*/ 3638138 w 4703324"/>
              <a:gd name="connsiteY4" fmla="*/ 4196236 h 4196236"/>
              <a:gd name="connsiteX5" fmla="*/ 1212213 w 4703324"/>
              <a:gd name="connsiteY5" fmla="*/ 4196236 h 4196236"/>
              <a:gd name="connsiteX6" fmla="*/ 0 w 4703324"/>
              <a:gd name="connsiteY6" fmla="*/ 2097368 h 4196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703324" h="4196236">
                <a:moveTo>
                  <a:pt x="1212213" y="0"/>
                </a:moveTo>
                <a:lnTo>
                  <a:pt x="3638138" y="0"/>
                </a:lnTo>
                <a:lnTo>
                  <a:pt x="4703324" y="1843824"/>
                </a:lnTo>
                <a:lnTo>
                  <a:pt x="4703324" y="2352413"/>
                </a:lnTo>
                <a:lnTo>
                  <a:pt x="3638138" y="4196236"/>
                </a:lnTo>
                <a:lnTo>
                  <a:pt x="1212213" y="4196236"/>
                </a:lnTo>
                <a:lnTo>
                  <a:pt x="0" y="209736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238953120"/>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918_Title Slide">
    <p:spTree>
      <p:nvGrpSpPr>
        <p:cNvPr id="1" name=""/>
        <p:cNvGrpSpPr/>
        <p:nvPr/>
      </p:nvGrpSpPr>
      <p:grpSpPr>
        <a:xfrm>
          <a:off x="0" y="0"/>
          <a:ext cx="0" cy="0"/>
          <a:chOff x="0" y="0"/>
          <a:chExt cx="0" cy="0"/>
        </a:xfrm>
      </p:grpSpPr>
      <p:sp>
        <p:nvSpPr>
          <p:cNvPr id="5" name="Freeform: Shape 4">
            <a:extLst>
              <a:ext uri="{FF2B5EF4-FFF2-40B4-BE49-F238E27FC236}">
                <a16:creationId xmlns:a16="http://schemas.microsoft.com/office/drawing/2014/main" id="{63514954-1791-454D-B5DD-A1CDDD8198E5}"/>
              </a:ext>
            </a:extLst>
          </p:cNvPr>
          <p:cNvSpPr>
            <a:spLocks noGrp="1"/>
          </p:cNvSpPr>
          <p:nvPr>
            <p:ph type="pic" sz="quarter" idx="263" hasCustomPrompt="1"/>
          </p:nvPr>
        </p:nvSpPr>
        <p:spPr>
          <a:xfrm>
            <a:off x="6710157" y="1658453"/>
            <a:ext cx="4867686" cy="4867686"/>
          </a:xfrm>
          <a:custGeom>
            <a:avLst/>
            <a:gdLst>
              <a:gd name="connsiteX0" fmla="*/ 2433843 w 4867686"/>
              <a:gd name="connsiteY0" fmla="*/ 0 h 4867686"/>
              <a:gd name="connsiteX1" fmla="*/ 4867686 w 4867686"/>
              <a:gd name="connsiteY1" fmla="*/ 2433843 h 4867686"/>
              <a:gd name="connsiteX2" fmla="*/ 2433843 w 4867686"/>
              <a:gd name="connsiteY2" fmla="*/ 4867686 h 4867686"/>
              <a:gd name="connsiteX3" fmla="*/ 0 w 4867686"/>
              <a:gd name="connsiteY3" fmla="*/ 2433843 h 4867686"/>
            </a:gdLst>
            <a:ahLst/>
            <a:cxnLst>
              <a:cxn ang="0">
                <a:pos x="connsiteX0" y="connsiteY0"/>
              </a:cxn>
              <a:cxn ang="0">
                <a:pos x="connsiteX1" y="connsiteY1"/>
              </a:cxn>
              <a:cxn ang="0">
                <a:pos x="connsiteX2" y="connsiteY2"/>
              </a:cxn>
              <a:cxn ang="0">
                <a:pos x="connsiteX3" y="connsiteY3"/>
              </a:cxn>
            </a:cxnLst>
            <a:rect l="l" t="t" r="r" b="b"/>
            <a:pathLst>
              <a:path w="4867686" h="4867686">
                <a:moveTo>
                  <a:pt x="2433843" y="0"/>
                </a:moveTo>
                <a:lnTo>
                  <a:pt x="4867686" y="2433843"/>
                </a:lnTo>
                <a:lnTo>
                  <a:pt x="2433843" y="4867686"/>
                </a:lnTo>
                <a:lnTo>
                  <a:pt x="0" y="243384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01195410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78143554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400134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68FF5079-F006-4B86-B729-27791B935533}"/>
              </a:ext>
            </a:extLst>
          </p:cNvPr>
          <p:cNvSpPr>
            <a:spLocks noGrp="1"/>
          </p:cNvSpPr>
          <p:nvPr>
            <p:ph type="pic" sz="quarter" idx="26" hasCustomPrompt="1"/>
          </p:nvPr>
        </p:nvSpPr>
        <p:spPr>
          <a:xfrm>
            <a:off x="0" y="3489"/>
            <a:ext cx="12192000" cy="6856099"/>
          </a:xfrm>
          <a:custGeom>
            <a:avLst/>
            <a:gdLst>
              <a:gd name="connsiteX0" fmla="*/ 0 w 2978150"/>
              <a:gd name="connsiteY0" fmla="*/ 0 h 2487613"/>
              <a:gd name="connsiteX1" fmla="*/ 2978150 w 2978150"/>
              <a:gd name="connsiteY1" fmla="*/ 0 h 2487613"/>
              <a:gd name="connsiteX2" fmla="*/ 2978150 w 2978150"/>
              <a:gd name="connsiteY2" fmla="*/ 2487613 h 2487613"/>
              <a:gd name="connsiteX3" fmla="*/ 0 w 297815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2978150" h="2487613">
                <a:moveTo>
                  <a:pt x="0" y="0"/>
                </a:moveTo>
                <a:lnTo>
                  <a:pt x="2978150" y="0"/>
                </a:lnTo>
                <a:lnTo>
                  <a:pt x="2978150" y="2487613"/>
                </a:lnTo>
                <a:lnTo>
                  <a:pt x="0" y="248761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9991800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793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811A12E7-17E4-40ED-BD4A-97E1CEDD7C0E}"/>
              </a:ext>
            </a:extLst>
          </p:cNvPr>
          <p:cNvSpPr>
            <a:spLocks noGrp="1"/>
          </p:cNvSpPr>
          <p:nvPr>
            <p:ph type="pic" sz="quarter" idx="229" hasCustomPrompt="1"/>
          </p:nvPr>
        </p:nvSpPr>
        <p:spPr>
          <a:xfrm>
            <a:off x="7073900" y="2032234"/>
            <a:ext cx="4561509" cy="4266966"/>
          </a:xfrm>
          <a:custGeom>
            <a:avLst/>
            <a:gdLst>
              <a:gd name="connsiteX0" fmla="*/ 0 w 4561509"/>
              <a:gd name="connsiteY0" fmla="*/ 0 h 4266966"/>
              <a:gd name="connsiteX1" fmla="*/ 4561509 w 4561509"/>
              <a:gd name="connsiteY1" fmla="*/ 0 h 4266966"/>
              <a:gd name="connsiteX2" fmla="*/ 4561509 w 4561509"/>
              <a:gd name="connsiteY2" fmla="*/ 4266966 h 4266966"/>
              <a:gd name="connsiteX3" fmla="*/ 0 w 4561509"/>
              <a:gd name="connsiteY3" fmla="*/ 4266966 h 4266966"/>
            </a:gdLst>
            <a:ahLst/>
            <a:cxnLst>
              <a:cxn ang="0">
                <a:pos x="connsiteX0" y="connsiteY0"/>
              </a:cxn>
              <a:cxn ang="0">
                <a:pos x="connsiteX1" y="connsiteY1"/>
              </a:cxn>
              <a:cxn ang="0">
                <a:pos x="connsiteX2" y="connsiteY2"/>
              </a:cxn>
              <a:cxn ang="0">
                <a:pos x="connsiteX3" y="connsiteY3"/>
              </a:cxn>
            </a:cxnLst>
            <a:rect l="l" t="t" r="r" b="b"/>
            <a:pathLst>
              <a:path w="4561509" h="4266966">
                <a:moveTo>
                  <a:pt x="0" y="0"/>
                </a:moveTo>
                <a:lnTo>
                  <a:pt x="4561509" y="0"/>
                </a:lnTo>
                <a:lnTo>
                  <a:pt x="4561509" y="4266966"/>
                </a:lnTo>
                <a:lnTo>
                  <a:pt x="0" y="426696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253509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847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BF50B69F-EEBC-4FE0-A75F-D22677B16D62}"/>
              </a:ext>
            </a:extLst>
          </p:cNvPr>
          <p:cNvSpPr>
            <a:spLocks noGrp="1"/>
          </p:cNvSpPr>
          <p:nvPr>
            <p:ph type="pic" sz="quarter" idx="249" hasCustomPrompt="1"/>
          </p:nvPr>
        </p:nvSpPr>
        <p:spPr>
          <a:xfrm>
            <a:off x="0" y="1701577"/>
            <a:ext cx="12192000" cy="2210221"/>
          </a:xfrm>
          <a:custGeom>
            <a:avLst/>
            <a:gdLst>
              <a:gd name="connsiteX0" fmla="*/ 0 w 12192000"/>
              <a:gd name="connsiteY0" fmla="*/ 0 h 2210221"/>
              <a:gd name="connsiteX1" fmla="*/ 12192000 w 12192000"/>
              <a:gd name="connsiteY1" fmla="*/ 0 h 2210221"/>
              <a:gd name="connsiteX2" fmla="*/ 12192000 w 12192000"/>
              <a:gd name="connsiteY2" fmla="*/ 2210221 h 2210221"/>
              <a:gd name="connsiteX3" fmla="*/ 0 w 12192000"/>
              <a:gd name="connsiteY3" fmla="*/ 2210221 h 2210221"/>
            </a:gdLst>
            <a:ahLst/>
            <a:cxnLst>
              <a:cxn ang="0">
                <a:pos x="connsiteX0" y="connsiteY0"/>
              </a:cxn>
              <a:cxn ang="0">
                <a:pos x="connsiteX1" y="connsiteY1"/>
              </a:cxn>
              <a:cxn ang="0">
                <a:pos x="connsiteX2" y="connsiteY2"/>
              </a:cxn>
              <a:cxn ang="0">
                <a:pos x="connsiteX3" y="connsiteY3"/>
              </a:cxn>
            </a:cxnLst>
            <a:rect l="l" t="t" r="r" b="b"/>
            <a:pathLst>
              <a:path w="12192000" h="2210221">
                <a:moveTo>
                  <a:pt x="0" y="0"/>
                </a:moveTo>
                <a:lnTo>
                  <a:pt x="12192000" y="0"/>
                </a:lnTo>
                <a:lnTo>
                  <a:pt x="12192000" y="2210221"/>
                </a:lnTo>
                <a:lnTo>
                  <a:pt x="0" y="221022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6072914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865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12CCB9A5-B16A-4C7E-9248-0DD747DF015F}"/>
              </a:ext>
            </a:extLst>
          </p:cNvPr>
          <p:cNvSpPr>
            <a:spLocks noGrp="1"/>
          </p:cNvSpPr>
          <p:nvPr>
            <p:ph type="pic" sz="quarter" idx="254" hasCustomPrompt="1"/>
          </p:nvPr>
        </p:nvSpPr>
        <p:spPr>
          <a:xfrm>
            <a:off x="838200" y="2057401"/>
            <a:ext cx="3433549" cy="3961262"/>
          </a:xfrm>
          <a:custGeom>
            <a:avLst/>
            <a:gdLst>
              <a:gd name="connsiteX0" fmla="*/ 0 w 3433549"/>
              <a:gd name="connsiteY0" fmla="*/ 0 h 3961262"/>
              <a:gd name="connsiteX1" fmla="*/ 3433549 w 3433549"/>
              <a:gd name="connsiteY1" fmla="*/ 0 h 3961262"/>
              <a:gd name="connsiteX2" fmla="*/ 3433549 w 3433549"/>
              <a:gd name="connsiteY2" fmla="*/ 3961262 h 3961262"/>
              <a:gd name="connsiteX3" fmla="*/ 0 w 3433549"/>
              <a:gd name="connsiteY3" fmla="*/ 3961262 h 3961262"/>
            </a:gdLst>
            <a:ahLst/>
            <a:cxnLst>
              <a:cxn ang="0">
                <a:pos x="connsiteX0" y="connsiteY0"/>
              </a:cxn>
              <a:cxn ang="0">
                <a:pos x="connsiteX1" y="connsiteY1"/>
              </a:cxn>
              <a:cxn ang="0">
                <a:pos x="connsiteX2" y="connsiteY2"/>
              </a:cxn>
              <a:cxn ang="0">
                <a:pos x="connsiteX3" y="connsiteY3"/>
              </a:cxn>
            </a:cxnLst>
            <a:rect l="l" t="t" r="r" b="b"/>
            <a:pathLst>
              <a:path w="3433549" h="3961262">
                <a:moveTo>
                  <a:pt x="0" y="0"/>
                </a:moveTo>
                <a:lnTo>
                  <a:pt x="3433549" y="0"/>
                </a:lnTo>
                <a:lnTo>
                  <a:pt x="3433549" y="3961262"/>
                </a:lnTo>
                <a:lnTo>
                  <a:pt x="0" y="396126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630797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theme" Target="../theme/theme1.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5" name="Round Diagonal Corner Rectangle 10">
            <a:extLst>
              <a:ext uri="{FF2B5EF4-FFF2-40B4-BE49-F238E27FC236}">
                <a16:creationId xmlns:a16="http://schemas.microsoft.com/office/drawing/2014/main" id="{9F89F9B6-119D-4BBC-80A8-B6242295F13E}"/>
              </a:ext>
            </a:extLst>
          </p:cNvPr>
          <p:cNvSpPr/>
          <p:nvPr userDrawn="1"/>
        </p:nvSpPr>
        <p:spPr>
          <a:xfrm>
            <a:off x="11683190" y="150969"/>
            <a:ext cx="356410" cy="287010"/>
          </a:xfrm>
          <a:prstGeom prst="round2DiagRect">
            <a:avLst>
              <a:gd name="adj1" fmla="val 32340"/>
              <a:gd name="adj2" fmla="val 0"/>
            </a:avLst>
          </a:prstGeom>
          <a:solidFill>
            <a:schemeClr val="accent6">
              <a:lumMod val="75000"/>
            </a:schemeClr>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ound Diagonal Corner Rectangle 26">
            <a:extLst>
              <a:ext uri="{FF2B5EF4-FFF2-40B4-BE49-F238E27FC236}">
                <a16:creationId xmlns:a16="http://schemas.microsoft.com/office/drawing/2014/main" id="{574E70CE-EEEE-4F25-9BB0-F77002C8D003}"/>
              </a:ext>
            </a:extLst>
          </p:cNvPr>
          <p:cNvSpPr/>
          <p:nvPr userDrawn="1"/>
        </p:nvSpPr>
        <p:spPr>
          <a:xfrm>
            <a:off x="11665322" y="128915"/>
            <a:ext cx="356410" cy="287010"/>
          </a:xfrm>
          <a:prstGeom prst="round2DiagRect">
            <a:avLst>
              <a:gd name="adj1" fmla="val 32340"/>
              <a:gd name="adj2" fmla="val 0"/>
            </a:avLst>
          </a:prstGeom>
          <a:solidFill>
            <a:schemeClr val="accent6"/>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Slide Number Placeholder 5">
            <a:extLst>
              <a:ext uri="{FF2B5EF4-FFF2-40B4-BE49-F238E27FC236}">
                <a16:creationId xmlns:a16="http://schemas.microsoft.com/office/drawing/2014/main" id="{5BADD155-3F9F-4714-A6A7-775A85D66630}"/>
              </a:ext>
            </a:extLst>
          </p:cNvPr>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ontserrat" charset="0"/>
                <a:ea typeface="Montserrat" charset="0"/>
                <a:cs typeface="Montserrat" charset="0"/>
              </a:rPr>
              <a:pPr algn="ctr"/>
              <a:t>‹#›</a:t>
            </a:fld>
            <a:endParaRPr lang="en-US" sz="800" b="0" i="0" dirty="0">
              <a:solidFill>
                <a:srgbClr val="FEFEFE"/>
              </a:solidFill>
              <a:latin typeface="Montserrat" charset="0"/>
              <a:ea typeface="Montserrat" charset="0"/>
              <a:cs typeface="Montserrat" charset="0"/>
            </a:endParaRPr>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3723" r:id="rId6"/>
    <p:sldLayoutId id="2147484451" r:id="rId7"/>
    <p:sldLayoutId id="2147484505" r:id="rId8"/>
    <p:sldLayoutId id="2147484523" r:id="rId9"/>
    <p:sldLayoutId id="2147484550" r:id="rId10"/>
    <p:sldLayoutId id="2147484557" r:id="rId11"/>
    <p:sldLayoutId id="2147484563" r:id="rId12"/>
    <p:sldLayoutId id="2147484564" r:id="rId13"/>
    <p:sldLayoutId id="2147484565" r:id="rId14"/>
    <p:sldLayoutId id="2147484566" r:id="rId15"/>
    <p:sldLayoutId id="2147484567" r:id="rId16"/>
    <p:sldLayoutId id="2147484568" r:id="rId17"/>
    <p:sldLayoutId id="2147484569" r:id="rId18"/>
    <p:sldLayoutId id="2147484570" r:id="rId19"/>
    <p:sldLayoutId id="2147484571" r:id="rId20"/>
    <p:sldLayoutId id="2147484572" r:id="rId21"/>
    <p:sldLayoutId id="2147484573" r:id="rId22"/>
    <p:sldLayoutId id="2147484574" r:id="rId23"/>
    <p:sldLayoutId id="2147484575" r:id="rId24"/>
    <p:sldLayoutId id="2147484576" r:id="rId25"/>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6.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8.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9.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0.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9.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1.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4.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5.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0.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a:extLst>
              <a:ext uri="{FF2B5EF4-FFF2-40B4-BE49-F238E27FC236}">
                <a16:creationId xmlns:a16="http://schemas.microsoft.com/office/drawing/2014/main" id="{929AABA0-22F9-472D-9382-6ADBB9298C66}"/>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Tree>
    <p:extLst>
      <p:ext uri="{BB962C8B-B14F-4D97-AF65-F5344CB8AC3E}">
        <p14:creationId xmlns:p14="http://schemas.microsoft.com/office/powerpoint/2010/main" val="24976504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BA93174-AE37-4984-A2E2-E9F1C0E4D24C}"/>
              </a:ext>
            </a:extLst>
          </p:cNvPr>
          <p:cNvSpPr>
            <a:spLocks noGrp="1"/>
          </p:cNvSpPr>
          <p:nvPr>
            <p:ph type="title" idx="4294967295"/>
          </p:nvPr>
        </p:nvSpPr>
        <p:spPr>
          <a:xfrm>
            <a:off x="0" y="481013"/>
            <a:ext cx="10515600" cy="679450"/>
          </a:xfrm>
        </p:spPr>
        <p:txBody>
          <a:bodyPr/>
          <a:lstStyle/>
          <a:p>
            <a:r>
              <a:rPr lang="en-US" b="1" dirty="0">
                <a:latin typeface="Roboto Slab" pitchFamily="2" charset="0"/>
                <a:ea typeface="Roboto Slab" pitchFamily="2" charset="0"/>
              </a:rPr>
              <a:t>Our Team</a:t>
            </a:r>
          </a:p>
        </p:txBody>
      </p:sp>
      <p:sp>
        <p:nvSpPr>
          <p:cNvPr id="3" name="Subtitle 2">
            <a:extLst>
              <a:ext uri="{FF2B5EF4-FFF2-40B4-BE49-F238E27FC236}">
                <a16:creationId xmlns:a16="http://schemas.microsoft.com/office/drawing/2014/main" id="{F1A72EAF-35C8-43BE-A4DB-DFEDC5C87868}"/>
              </a:ext>
            </a:extLst>
          </p:cNvPr>
          <p:cNvSpPr>
            <a:spLocks noGrp="1"/>
          </p:cNvSpPr>
          <p:nvPr>
            <p:ph type="subTitle" idx="4294967295"/>
          </p:nvPr>
        </p:nvSpPr>
        <p:spPr>
          <a:xfrm>
            <a:off x="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10" name="Group 9">
            <a:extLst>
              <a:ext uri="{FF2B5EF4-FFF2-40B4-BE49-F238E27FC236}">
                <a16:creationId xmlns:a16="http://schemas.microsoft.com/office/drawing/2014/main" id="{124E7B29-563B-464C-BF6D-58DDE313EE01}"/>
              </a:ext>
            </a:extLst>
          </p:cNvPr>
          <p:cNvGrpSpPr/>
          <p:nvPr/>
        </p:nvGrpSpPr>
        <p:grpSpPr>
          <a:xfrm>
            <a:off x="444063" y="4195774"/>
            <a:ext cx="2194526" cy="1137615"/>
            <a:chOff x="465082" y="4195774"/>
            <a:chExt cx="2194526" cy="1137615"/>
          </a:xfrm>
        </p:grpSpPr>
        <p:sp>
          <p:nvSpPr>
            <p:cNvPr id="60" name="TextBox 59">
              <a:extLst>
                <a:ext uri="{FF2B5EF4-FFF2-40B4-BE49-F238E27FC236}">
                  <a16:creationId xmlns:a16="http://schemas.microsoft.com/office/drawing/2014/main" id="{90F018F9-DDF8-40C0-8666-1C83DA778423}"/>
                </a:ext>
              </a:extLst>
            </p:cNvPr>
            <p:cNvSpPr txBox="1"/>
            <p:nvPr/>
          </p:nvSpPr>
          <p:spPr>
            <a:xfrm>
              <a:off x="465082" y="4195774"/>
              <a:ext cx="2194526" cy="400110"/>
            </a:xfrm>
            <a:prstGeom prst="rect">
              <a:avLst/>
            </a:prstGeom>
            <a:noFill/>
          </p:spPr>
          <p:txBody>
            <a:bodyPr wrap="square" rtlCol="0">
              <a:spAutoFit/>
            </a:bodyPr>
            <a:lstStyle/>
            <a:p>
              <a:pPr algn="ctr"/>
              <a:r>
                <a:rPr lang="en-US" sz="2000" b="1" dirty="0">
                  <a:latin typeface="Roboto Slab" pitchFamily="2" charset="0"/>
                  <a:ea typeface="Roboto Slab" pitchFamily="2" charset="0"/>
                </a:rPr>
                <a:t>Dr. Jacky Chan</a:t>
              </a:r>
            </a:p>
          </p:txBody>
        </p:sp>
        <p:sp>
          <p:nvSpPr>
            <p:cNvPr id="61" name="Rectangle 60">
              <a:extLst>
                <a:ext uri="{FF2B5EF4-FFF2-40B4-BE49-F238E27FC236}">
                  <a16:creationId xmlns:a16="http://schemas.microsoft.com/office/drawing/2014/main" id="{CB480A7F-9023-43C8-8CE5-234C7B01A700}"/>
                </a:ext>
              </a:extLst>
            </p:cNvPr>
            <p:cNvSpPr/>
            <p:nvPr/>
          </p:nvSpPr>
          <p:spPr>
            <a:xfrm>
              <a:off x="465082" y="4568371"/>
              <a:ext cx="2194526" cy="765018"/>
            </a:xfrm>
            <a:prstGeom prst="rect">
              <a:avLst/>
            </a:prstGeom>
          </p:spPr>
          <p:txBody>
            <a:bodyPr wrap="square">
              <a:spAutoFit/>
            </a:bodyPr>
            <a:lstStyle/>
            <a:p>
              <a:pPr algn="ctr">
                <a:lnSpc>
                  <a:spcPts val="1800"/>
                </a:lnSpc>
              </a:pPr>
              <a:r>
                <a:rPr lang="en-US" sz="1200" dirty="0">
                  <a:latin typeface="Roboto Slab" pitchFamily="2" charset="0"/>
                  <a:ea typeface="Roboto Slab" pitchFamily="2" charset="0"/>
                  <a:cs typeface="Lato" panose="020F0502020204030203" pitchFamily="34" charset="0"/>
                </a:rPr>
                <a:t>Lorem Ipsum is simply dummy text of the printing type specimen</a:t>
              </a:r>
            </a:p>
          </p:txBody>
        </p:sp>
      </p:grpSp>
      <p:grpSp>
        <p:nvGrpSpPr>
          <p:cNvPr id="74" name="Group 73">
            <a:extLst>
              <a:ext uri="{FF2B5EF4-FFF2-40B4-BE49-F238E27FC236}">
                <a16:creationId xmlns:a16="http://schemas.microsoft.com/office/drawing/2014/main" id="{EFE24ACE-EC55-4082-AA10-8DB0A3A93B18}"/>
              </a:ext>
            </a:extLst>
          </p:cNvPr>
          <p:cNvGrpSpPr/>
          <p:nvPr/>
        </p:nvGrpSpPr>
        <p:grpSpPr>
          <a:xfrm>
            <a:off x="2701543" y="4600190"/>
            <a:ext cx="2194526" cy="1137615"/>
            <a:chOff x="465082" y="4195774"/>
            <a:chExt cx="2194526" cy="1137615"/>
          </a:xfrm>
        </p:grpSpPr>
        <p:sp>
          <p:nvSpPr>
            <p:cNvPr id="75" name="TextBox 74">
              <a:extLst>
                <a:ext uri="{FF2B5EF4-FFF2-40B4-BE49-F238E27FC236}">
                  <a16:creationId xmlns:a16="http://schemas.microsoft.com/office/drawing/2014/main" id="{35E0CEA3-E08D-42F8-8AD7-F44940016D54}"/>
                </a:ext>
              </a:extLst>
            </p:cNvPr>
            <p:cNvSpPr txBox="1"/>
            <p:nvPr/>
          </p:nvSpPr>
          <p:spPr>
            <a:xfrm>
              <a:off x="465082" y="4195774"/>
              <a:ext cx="2194526" cy="400110"/>
            </a:xfrm>
            <a:prstGeom prst="rect">
              <a:avLst/>
            </a:prstGeom>
            <a:noFill/>
          </p:spPr>
          <p:txBody>
            <a:bodyPr wrap="square" rtlCol="0">
              <a:spAutoFit/>
            </a:bodyPr>
            <a:lstStyle/>
            <a:p>
              <a:pPr algn="ctr"/>
              <a:r>
                <a:rPr lang="en-US" sz="2000" b="1" dirty="0">
                  <a:latin typeface="Roboto Slab" pitchFamily="2" charset="0"/>
                  <a:ea typeface="Roboto Slab" pitchFamily="2" charset="0"/>
                </a:rPr>
                <a:t>Dr. Jacky Chan</a:t>
              </a:r>
            </a:p>
          </p:txBody>
        </p:sp>
        <p:sp>
          <p:nvSpPr>
            <p:cNvPr id="76" name="Rectangle 75">
              <a:extLst>
                <a:ext uri="{FF2B5EF4-FFF2-40B4-BE49-F238E27FC236}">
                  <a16:creationId xmlns:a16="http://schemas.microsoft.com/office/drawing/2014/main" id="{3E93E0CC-8051-410F-BD8A-A6BC04EA06FD}"/>
                </a:ext>
              </a:extLst>
            </p:cNvPr>
            <p:cNvSpPr/>
            <p:nvPr/>
          </p:nvSpPr>
          <p:spPr>
            <a:xfrm>
              <a:off x="465082" y="4568371"/>
              <a:ext cx="2194526" cy="765018"/>
            </a:xfrm>
            <a:prstGeom prst="rect">
              <a:avLst/>
            </a:prstGeom>
          </p:spPr>
          <p:txBody>
            <a:bodyPr wrap="square">
              <a:spAutoFit/>
            </a:bodyPr>
            <a:lstStyle/>
            <a:p>
              <a:pPr algn="ctr">
                <a:lnSpc>
                  <a:spcPts val="1800"/>
                </a:lnSpc>
              </a:pPr>
              <a:r>
                <a:rPr lang="en-US" sz="1200" dirty="0">
                  <a:latin typeface="Roboto Slab" pitchFamily="2" charset="0"/>
                  <a:ea typeface="Roboto Slab" pitchFamily="2" charset="0"/>
                  <a:cs typeface="Lato" panose="020F0502020204030203" pitchFamily="34" charset="0"/>
                </a:rPr>
                <a:t>Lorem Ipsum is simply dummy text of the printing type specimen</a:t>
              </a:r>
            </a:p>
          </p:txBody>
        </p:sp>
      </p:grpSp>
      <p:grpSp>
        <p:nvGrpSpPr>
          <p:cNvPr id="119" name="Group 118">
            <a:extLst>
              <a:ext uri="{FF2B5EF4-FFF2-40B4-BE49-F238E27FC236}">
                <a16:creationId xmlns:a16="http://schemas.microsoft.com/office/drawing/2014/main" id="{A97B1D61-01DA-412C-A3E4-38EA401632D5}"/>
              </a:ext>
            </a:extLst>
          </p:cNvPr>
          <p:cNvGrpSpPr/>
          <p:nvPr/>
        </p:nvGrpSpPr>
        <p:grpSpPr>
          <a:xfrm>
            <a:off x="5072126" y="5073143"/>
            <a:ext cx="2194526" cy="1137615"/>
            <a:chOff x="465082" y="4195774"/>
            <a:chExt cx="2194526" cy="1137615"/>
          </a:xfrm>
        </p:grpSpPr>
        <p:sp>
          <p:nvSpPr>
            <p:cNvPr id="120" name="TextBox 119">
              <a:extLst>
                <a:ext uri="{FF2B5EF4-FFF2-40B4-BE49-F238E27FC236}">
                  <a16:creationId xmlns:a16="http://schemas.microsoft.com/office/drawing/2014/main" id="{EF9D91B8-F205-4969-B0FE-B3D6958E8973}"/>
                </a:ext>
              </a:extLst>
            </p:cNvPr>
            <p:cNvSpPr txBox="1"/>
            <p:nvPr/>
          </p:nvSpPr>
          <p:spPr>
            <a:xfrm>
              <a:off x="465082" y="4195774"/>
              <a:ext cx="2194526" cy="400110"/>
            </a:xfrm>
            <a:prstGeom prst="rect">
              <a:avLst/>
            </a:prstGeom>
            <a:noFill/>
          </p:spPr>
          <p:txBody>
            <a:bodyPr wrap="square" rtlCol="0">
              <a:spAutoFit/>
            </a:bodyPr>
            <a:lstStyle/>
            <a:p>
              <a:pPr algn="ctr"/>
              <a:r>
                <a:rPr lang="en-US" sz="2000" b="1" dirty="0">
                  <a:latin typeface="Roboto Slab" pitchFamily="2" charset="0"/>
                  <a:ea typeface="Roboto Slab" pitchFamily="2" charset="0"/>
                </a:rPr>
                <a:t>Dr. Jacky Chan</a:t>
              </a:r>
            </a:p>
          </p:txBody>
        </p:sp>
        <p:sp>
          <p:nvSpPr>
            <p:cNvPr id="121" name="Rectangle 120">
              <a:extLst>
                <a:ext uri="{FF2B5EF4-FFF2-40B4-BE49-F238E27FC236}">
                  <a16:creationId xmlns:a16="http://schemas.microsoft.com/office/drawing/2014/main" id="{47677141-61AA-4ADD-B753-3DE1FEEAC267}"/>
                </a:ext>
              </a:extLst>
            </p:cNvPr>
            <p:cNvSpPr/>
            <p:nvPr/>
          </p:nvSpPr>
          <p:spPr>
            <a:xfrm>
              <a:off x="465082" y="4568371"/>
              <a:ext cx="2194526" cy="765018"/>
            </a:xfrm>
            <a:prstGeom prst="rect">
              <a:avLst/>
            </a:prstGeom>
          </p:spPr>
          <p:txBody>
            <a:bodyPr wrap="square">
              <a:spAutoFit/>
            </a:bodyPr>
            <a:lstStyle/>
            <a:p>
              <a:pPr algn="ctr">
                <a:lnSpc>
                  <a:spcPts val="1800"/>
                </a:lnSpc>
              </a:pPr>
              <a:r>
                <a:rPr lang="en-US" sz="1200" dirty="0">
                  <a:latin typeface="Roboto Slab" pitchFamily="2" charset="0"/>
                  <a:ea typeface="Roboto Slab" pitchFamily="2" charset="0"/>
                  <a:cs typeface="Lato" panose="020F0502020204030203" pitchFamily="34" charset="0"/>
                </a:rPr>
                <a:t>Lorem Ipsum is simply dummy text of the printing type specimen</a:t>
              </a:r>
            </a:p>
          </p:txBody>
        </p:sp>
      </p:grpSp>
      <p:grpSp>
        <p:nvGrpSpPr>
          <p:cNvPr id="122" name="Group 121">
            <a:extLst>
              <a:ext uri="{FF2B5EF4-FFF2-40B4-BE49-F238E27FC236}">
                <a16:creationId xmlns:a16="http://schemas.microsoft.com/office/drawing/2014/main" id="{347D14B7-0658-462B-A12D-A3176A9B8F2A}"/>
              </a:ext>
            </a:extLst>
          </p:cNvPr>
          <p:cNvGrpSpPr/>
          <p:nvPr/>
        </p:nvGrpSpPr>
        <p:grpSpPr>
          <a:xfrm>
            <a:off x="7370338" y="4706444"/>
            <a:ext cx="2194526" cy="1137615"/>
            <a:chOff x="465082" y="4195774"/>
            <a:chExt cx="2194526" cy="1137615"/>
          </a:xfrm>
        </p:grpSpPr>
        <p:sp>
          <p:nvSpPr>
            <p:cNvPr id="123" name="TextBox 122">
              <a:extLst>
                <a:ext uri="{FF2B5EF4-FFF2-40B4-BE49-F238E27FC236}">
                  <a16:creationId xmlns:a16="http://schemas.microsoft.com/office/drawing/2014/main" id="{B71BD37C-2218-4C90-B94F-FFDA21A4E370}"/>
                </a:ext>
              </a:extLst>
            </p:cNvPr>
            <p:cNvSpPr txBox="1"/>
            <p:nvPr/>
          </p:nvSpPr>
          <p:spPr>
            <a:xfrm>
              <a:off x="465082" y="4195774"/>
              <a:ext cx="2194526" cy="400110"/>
            </a:xfrm>
            <a:prstGeom prst="rect">
              <a:avLst/>
            </a:prstGeom>
            <a:noFill/>
          </p:spPr>
          <p:txBody>
            <a:bodyPr wrap="square" rtlCol="0">
              <a:spAutoFit/>
            </a:bodyPr>
            <a:lstStyle/>
            <a:p>
              <a:pPr algn="ctr"/>
              <a:r>
                <a:rPr lang="en-US" sz="2000" b="1" dirty="0">
                  <a:latin typeface="Roboto Slab" pitchFamily="2" charset="0"/>
                  <a:ea typeface="Roboto Slab" pitchFamily="2" charset="0"/>
                </a:rPr>
                <a:t>Dr. Jacky Chan</a:t>
              </a:r>
            </a:p>
          </p:txBody>
        </p:sp>
        <p:sp>
          <p:nvSpPr>
            <p:cNvPr id="124" name="Rectangle 123">
              <a:extLst>
                <a:ext uri="{FF2B5EF4-FFF2-40B4-BE49-F238E27FC236}">
                  <a16:creationId xmlns:a16="http://schemas.microsoft.com/office/drawing/2014/main" id="{F49A84BE-3AD0-48AB-AB12-E4900CA7CDFC}"/>
                </a:ext>
              </a:extLst>
            </p:cNvPr>
            <p:cNvSpPr/>
            <p:nvPr/>
          </p:nvSpPr>
          <p:spPr>
            <a:xfrm>
              <a:off x="465082" y="4568371"/>
              <a:ext cx="2194526" cy="765018"/>
            </a:xfrm>
            <a:prstGeom prst="rect">
              <a:avLst/>
            </a:prstGeom>
          </p:spPr>
          <p:txBody>
            <a:bodyPr wrap="square">
              <a:spAutoFit/>
            </a:bodyPr>
            <a:lstStyle/>
            <a:p>
              <a:pPr algn="ctr">
                <a:lnSpc>
                  <a:spcPts val="1800"/>
                </a:lnSpc>
              </a:pPr>
              <a:r>
                <a:rPr lang="en-US" sz="1200" dirty="0">
                  <a:latin typeface="Roboto Slab" pitchFamily="2" charset="0"/>
                  <a:ea typeface="Roboto Slab" pitchFamily="2" charset="0"/>
                  <a:cs typeface="Lato" panose="020F0502020204030203" pitchFamily="34" charset="0"/>
                </a:rPr>
                <a:t>Lorem Ipsum is simply dummy text of the printing type specimen</a:t>
              </a:r>
            </a:p>
          </p:txBody>
        </p:sp>
      </p:grpSp>
      <p:grpSp>
        <p:nvGrpSpPr>
          <p:cNvPr id="125" name="Group 124">
            <a:extLst>
              <a:ext uri="{FF2B5EF4-FFF2-40B4-BE49-F238E27FC236}">
                <a16:creationId xmlns:a16="http://schemas.microsoft.com/office/drawing/2014/main" id="{107D0CCD-C939-4A00-ADD5-A0986CBD87AD}"/>
              </a:ext>
            </a:extLst>
          </p:cNvPr>
          <p:cNvGrpSpPr/>
          <p:nvPr/>
        </p:nvGrpSpPr>
        <p:grpSpPr>
          <a:xfrm>
            <a:off x="9553411" y="4431492"/>
            <a:ext cx="2194526" cy="1137615"/>
            <a:chOff x="465082" y="4195774"/>
            <a:chExt cx="2194526" cy="1137615"/>
          </a:xfrm>
        </p:grpSpPr>
        <p:sp>
          <p:nvSpPr>
            <p:cNvPr id="126" name="TextBox 125">
              <a:extLst>
                <a:ext uri="{FF2B5EF4-FFF2-40B4-BE49-F238E27FC236}">
                  <a16:creationId xmlns:a16="http://schemas.microsoft.com/office/drawing/2014/main" id="{15BCDA31-7C69-43A6-9379-83C6940B131B}"/>
                </a:ext>
              </a:extLst>
            </p:cNvPr>
            <p:cNvSpPr txBox="1"/>
            <p:nvPr/>
          </p:nvSpPr>
          <p:spPr>
            <a:xfrm>
              <a:off x="465082" y="4195774"/>
              <a:ext cx="2194526" cy="400110"/>
            </a:xfrm>
            <a:prstGeom prst="rect">
              <a:avLst/>
            </a:prstGeom>
            <a:noFill/>
          </p:spPr>
          <p:txBody>
            <a:bodyPr wrap="square" rtlCol="0">
              <a:spAutoFit/>
            </a:bodyPr>
            <a:lstStyle/>
            <a:p>
              <a:pPr algn="ctr"/>
              <a:r>
                <a:rPr lang="en-US" sz="2000" b="1" dirty="0">
                  <a:latin typeface="Roboto Slab" pitchFamily="2" charset="0"/>
                  <a:ea typeface="Roboto Slab" pitchFamily="2" charset="0"/>
                </a:rPr>
                <a:t>Dr. Jacky Chan</a:t>
              </a:r>
            </a:p>
          </p:txBody>
        </p:sp>
        <p:sp>
          <p:nvSpPr>
            <p:cNvPr id="127" name="Rectangle 126">
              <a:extLst>
                <a:ext uri="{FF2B5EF4-FFF2-40B4-BE49-F238E27FC236}">
                  <a16:creationId xmlns:a16="http://schemas.microsoft.com/office/drawing/2014/main" id="{6F062B94-99C8-4741-B817-4E1A2DAA74FA}"/>
                </a:ext>
              </a:extLst>
            </p:cNvPr>
            <p:cNvSpPr/>
            <p:nvPr/>
          </p:nvSpPr>
          <p:spPr>
            <a:xfrm>
              <a:off x="465082" y="4568371"/>
              <a:ext cx="2194526" cy="765018"/>
            </a:xfrm>
            <a:prstGeom prst="rect">
              <a:avLst/>
            </a:prstGeom>
          </p:spPr>
          <p:txBody>
            <a:bodyPr wrap="square">
              <a:spAutoFit/>
            </a:bodyPr>
            <a:lstStyle/>
            <a:p>
              <a:pPr algn="ctr">
                <a:lnSpc>
                  <a:spcPts val="1800"/>
                </a:lnSpc>
              </a:pPr>
              <a:r>
                <a:rPr lang="en-US" sz="1200" dirty="0">
                  <a:latin typeface="Roboto Slab" pitchFamily="2" charset="0"/>
                  <a:ea typeface="Roboto Slab" pitchFamily="2" charset="0"/>
                  <a:cs typeface="Lato" panose="020F0502020204030203" pitchFamily="34" charset="0"/>
                </a:rPr>
                <a:t>Lorem Ipsum is simply dummy text of the printing type specimen</a:t>
              </a:r>
            </a:p>
          </p:txBody>
        </p:sp>
      </p:grpSp>
      <p:sp>
        <p:nvSpPr>
          <p:cNvPr id="5" name="Picture Placeholder 4">
            <a:extLst>
              <a:ext uri="{FF2B5EF4-FFF2-40B4-BE49-F238E27FC236}">
                <a16:creationId xmlns:a16="http://schemas.microsoft.com/office/drawing/2014/main" id="{9A7168E6-5718-4585-A4C9-30DECD7938F9}"/>
              </a:ext>
            </a:extLst>
          </p:cNvPr>
          <p:cNvSpPr>
            <a:spLocks noGrp="1"/>
          </p:cNvSpPr>
          <p:nvPr>
            <p:ph type="pic" sz="quarter" idx="261"/>
          </p:nvPr>
        </p:nvSpPr>
        <p:spPr/>
      </p:sp>
      <p:sp>
        <p:nvSpPr>
          <p:cNvPr id="7" name="Picture Placeholder 6">
            <a:extLst>
              <a:ext uri="{FF2B5EF4-FFF2-40B4-BE49-F238E27FC236}">
                <a16:creationId xmlns:a16="http://schemas.microsoft.com/office/drawing/2014/main" id="{2B5F7746-E67B-4FE0-A3AF-EE129047D2EE}"/>
              </a:ext>
            </a:extLst>
          </p:cNvPr>
          <p:cNvSpPr>
            <a:spLocks noGrp="1"/>
          </p:cNvSpPr>
          <p:nvPr>
            <p:ph type="pic" sz="quarter" idx="263"/>
          </p:nvPr>
        </p:nvSpPr>
        <p:spPr/>
      </p:sp>
      <p:sp>
        <p:nvSpPr>
          <p:cNvPr id="9" name="Picture Placeholder 8">
            <a:extLst>
              <a:ext uri="{FF2B5EF4-FFF2-40B4-BE49-F238E27FC236}">
                <a16:creationId xmlns:a16="http://schemas.microsoft.com/office/drawing/2014/main" id="{73255210-3610-4FC7-96DF-06360DA9DC79}"/>
              </a:ext>
            </a:extLst>
          </p:cNvPr>
          <p:cNvSpPr>
            <a:spLocks noGrp="1"/>
          </p:cNvSpPr>
          <p:nvPr>
            <p:ph type="pic" sz="quarter" idx="264"/>
          </p:nvPr>
        </p:nvSpPr>
        <p:spPr/>
      </p:sp>
      <p:sp>
        <p:nvSpPr>
          <p:cNvPr id="12" name="Picture Placeholder 11">
            <a:extLst>
              <a:ext uri="{FF2B5EF4-FFF2-40B4-BE49-F238E27FC236}">
                <a16:creationId xmlns:a16="http://schemas.microsoft.com/office/drawing/2014/main" id="{06C40FE2-0C16-49BB-93C4-B63C32AA633E}"/>
              </a:ext>
            </a:extLst>
          </p:cNvPr>
          <p:cNvSpPr>
            <a:spLocks noGrp="1"/>
          </p:cNvSpPr>
          <p:nvPr>
            <p:ph type="pic" sz="quarter" idx="265"/>
          </p:nvPr>
        </p:nvSpPr>
        <p:spPr/>
      </p:sp>
      <p:sp>
        <p:nvSpPr>
          <p:cNvPr id="14" name="Picture Placeholder 13">
            <a:extLst>
              <a:ext uri="{FF2B5EF4-FFF2-40B4-BE49-F238E27FC236}">
                <a16:creationId xmlns:a16="http://schemas.microsoft.com/office/drawing/2014/main" id="{F21D4E8A-EA1F-4722-B99B-26A9E80E50DC}"/>
              </a:ext>
            </a:extLst>
          </p:cNvPr>
          <p:cNvSpPr>
            <a:spLocks noGrp="1"/>
          </p:cNvSpPr>
          <p:nvPr>
            <p:ph type="pic" sz="quarter" idx="262"/>
          </p:nvPr>
        </p:nvSpPr>
        <p:spPr/>
      </p:sp>
    </p:spTree>
    <p:extLst>
      <p:ext uri="{BB962C8B-B14F-4D97-AF65-F5344CB8AC3E}">
        <p14:creationId xmlns:p14="http://schemas.microsoft.com/office/powerpoint/2010/main" val="24491930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4FD042-5263-46B6-A3DD-AB171F2E17DD}"/>
              </a:ext>
            </a:extLst>
          </p:cNvPr>
          <p:cNvSpPr>
            <a:spLocks noGrp="1"/>
          </p:cNvSpPr>
          <p:nvPr>
            <p:ph type="title" idx="4294967295"/>
          </p:nvPr>
        </p:nvSpPr>
        <p:spPr>
          <a:xfrm>
            <a:off x="838105" y="481013"/>
            <a:ext cx="10515600" cy="679450"/>
          </a:xfrm>
        </p:spPr>
        <p:txBody>
          <a:bodyPr/>
          <a:lstStyle/>
          <a:p>
            <a:r>
              <a:rPr lang="en-US" b="1" dirty="0">
                <a:latin typeface="Roboto Slab" pitchFamily="2" charset="0"/>
                <a:ea typeface="Roboto Slab" pitchFamily="2" charset="0"/>
              </a:rPr>
              <a:t>Our Team</a:t>
            </a:r>
          </a:p>
        </p:txBody>
      </p:sp>
      <p:sp>
        <p:nvSpPr>
          <p:cNvPr id="4" name="Subtitle 3">
            <a:extLst>
              <a:ext uri="{FF2B5EF4-FFF2-40B4-BE49-F238E27FC236}">
                <a16:creationId xmlns:a16="http://schemas.microsoft.com/office/drawing/2014/main" id="{CA17EB2D-1907-44FE-91FF-CE81F2F023BE}"/>
              </a:ext>
            </a:extLst>
          </p:cNvPr>
          <p:cNvSpPr>
            <a:spLocks noGrp="1"/>
          </p:cNvSpPr>
          <p:nvPr>
            <p:ph type="subTitle" idx="4294967295"/>
          </p:nvPr>
        </p:nvSpPr>
        <p:spPr>
          <a:xfrm>
            <a:off x="838105"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74" name="Rectangle 73">
            <a:extLst>
              <a:ext uri="{FF2B5EF4-FFF2-40B4-BE49-F238E27FC236}">
                <a16:creationId xmlns:a16="http://schemas.microsoft.com/office/drawing/2014/main" id="{EA04A614-D1ED-451C-937A-B662E36CFFB7}"/>
              </a:ext>
            </a:extLst>
          </p:cNvPr>
          <p:cNvSpPr/>
          <p:nvPr/>
        </p:nvSpPr>
        <p:spPr bwMode="auto">
          <a:xfrm>
            <a:off x="3892801" y="2365920"/>
            <a:ext cx="2114087" cy="1652003"/>
          </a:xfrm>
          <a:prstGeom prst="rect">
            <a:avLst/>
          </a:prstGeom>
          <a:solidFill>
            <a:schemeClr val="accent5">
              <a:lumMod val="5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75" name="Rectangle 74">
            <a:extLst>
              <a:ext uri="{FF2B5EF4-FFF2-40B4-BE49-F238E27FC236}">
                <a16:creationId xmlns:a16="http://schemas.microsoft.com/office/drawing/2014/main" id="{9D694E4D-3A35-4717-B999-C8B604809049}"/>
              </a:ext>
            </a:extLst>
          </p:cNvPr>
          <p:cNvSpPr/>
          <p:nvPr/>
        </p:nvSpPr>
        <p:spPr bwMode="auto">
          <a:xfrm>
            <a:off x="6006888" y="2365919"/>
            <a:ext cx="5131189" cy="1652003"/>
          </a:xfrm>
          <a:prstGeom prst="rect">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77" name="Rectangle 76">
            <a:extLst>
              <a:ext uri="{FF2B5EF4-FFF2-40B4-BE49-F238E27FC236}">
                <a16:creationId xmlns:a16="http://schemas.microsoft.com/office/drawing/2014/main" id="{8F544670-1BED-424A-A746-B7AD2644415F}"/>
              </a:ext>
            </a:extLst>
          </p:cNvPr>
          <p:cNvSpPr/>
          <p:nvPr/>
        </p:nvSpPr>
        <p:spPr bwMode="auto">
          <a:xfrm>
            <a:off x="3892801" y="4167194"/>
            <a:ext cx="2114087" cy="1652003"/>
          </a:xfrm>
          <a:prstGeom prst="rect">
            <a:avLst/>
          </a:prstGeom>
          <a:solidFill>
            <a:schemeClr val="accent6">
              <a:lumMod val="7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78" name="Rectangle 77">
            <a:extLst>
              <a:ext uri="{FF2B5EF4-FFF2-40B4-BE49-F238E27FC236}">
                <a16:creationId xmlns:a16="http://schemas.microsoft.com/office/drawing/2014/main" id="{7571D7E6-D00E-49B6-B4DC-96622D56B699}"/>
              </a:ext>
            </a:extLst>
          </p:cNvPr>
          <p:cNvSpPr/>
          <p:nvPr/>
        </p:nvSpPr>
        <p:spPr bwMode="auto">
          <a:xfrm>
            <a:off x="6006888" y="4167193"/>
            <a:ext cx="5131189" cy="1652003"/>
          </a:xfrm>
          <a:prstGeom prst="rect">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13" name="Group 12">
            <a:extLst>
              <a:ext uri="{FF2B5EF4-FFF2-40B4-BE49-F238E27FC236}">
                <a16:creationId xmlns:a16="http://schemas.microsoft.com/office/drawing/2014/main" id="{50287E59-C53C-453E-A5DC-58B99DC6B59B}"/>
              </a:ext>
            </a:extLst>
          </p:cNvPr>
          <p:cNvGrpSpPr/>
          <p:nvPr/>
        </p:nvGrpSpPr>
        <p:grpSpPr>
          <a:xfrm>
            <a:off x="6521872" y="2738529"/>
            <a:ext cx="4101221" cy="906782"/>
            <a:chOff x="6449199" y="2669852"/>
            <a:chExt cx="4101221" cy="906782"/>
          </a:xfrm>
        </p:grpSpPr>
        <p:sp>
          <p:nvSpPr>
            <p:cNvPr id="26" name="TextBox 25">
              <a:extLst>
                <a:ext uri="{FF2B5EF4-FFF2-40B4-BE49-F238E27FC236}">
                  <a16:creationId xmlns:a16="http://schemas.microsoft.com/office/drawing/2014/main" id="{436E7671-C8BD-40C1-BFC3-69121E852388}"/>
                </a:ext>
              </a:extLst>
            </p:cNvPr>
            <p:cNvSpPr txBox="1"/>
            <p:nvPr/>
          </p:nvSpPr>
          <p:spPr>
            <a:xfrm>
              <a:off x="6449200" y="2669852"/>
              <a:ext cx="2194526" cy="400110"/>
            </a:xfrm>
            <a:prstGeom prst="rect">
              <a:avLst/>
            </a:prstGeom>
            <a:noFill/>
          </p:spPr>
          <p:txBody>
            <a:bodyPr wrap="square" rtlCol="0">
              <a:spAutoFit/>
            </a:bodyPr>
            <a:lstStyle/>
            <a:p>
              <a:r>
                <a:rPr lang="en-US" sz="2000" b="1" dirty="0">
                  <a:solidFill>
                    <a:schemeClr val="bg1"/>
                  </a:solidFill>
                  <a:latin typeface="Roboto Slab" pitchFamily="2" charset="0"/>
                  <a:ea typeface="Roboto Slab" pitchFamily="2" charset="0"/>
                </a:rPr>
                <a:t>Dr. Jacky Chan</a:t>
              </a:r>
            </a:p>
          </p:txBody>
        </p:sp>
        <p:sp>
          <p:nvSpPr>
            <p:cNvPr id="39" name="Rectangle 38">
              <a:extLst>
                <a:ext uri="{FF2B5EF4-FFF2-40B4-BE49-F238E27FC236}">
                  <a16:creationId xmlns:a16="http://schemas.microsoft.com/office/drawing/2014/main" id="{6D2814E9-3578-4FFA-8348-CAA9F823497E}"/>
                </a:ext>
              </a:extLst>
            </p:cNvPr>
            <p:cNvSpPr/>
            <p:nvPr/>
          </p:nvSpPr>
          <p:spPr>
            <a:xfrm>
              <a:off x="6449199" y="3042449"/>
              <a:ext cx="4101221" cy="534185"/>
            </a:xfrm>
            <a:prstGeom prst="rect">
              <a:avLst/>
            </a:prstGeom>
          </p:spPr>
          <p:txBody>
            <a:bodyPr wrap="square">
              <a:spAutoFit/>
            </a:bodyPr>
            <a:lstStyle/>
            <a:p>
              <a:pPr>
                <a:lnSpc>
                  <a:spcPts val="18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of the printing and typesetting make a type specimen</a:t>
              </a:r>
            </a:p>
          </p:txBody>
        </p:sp>
      </p:grpSp>
      <p:grpSp>
        <p:nvGrpSpPr>
          <p:cNvPr id="86" name="Group 85">
            <a:extLst>
              <a:ext uri="{FF2B5EF4-FFF2-40B4-BE49-F238E27FC236}">
                <a16:creationId xmlns:a16="http://schemas.microsoft.com/office/drawing/2014/main" id="{1A9C9CEC-44BC-4D10-BFC7-4957D10C3901}"/>
              </a:ext>
            </a:extLst>
          </p:cNvPr>
          <p:cNvGrpSpPr/>
          <p:nvPr/>
        </p:nvGrpSpPr>
        <p:grpSpPr>
          <a:xfrm>
            <a:off x="6521872" y="4539803"/>
            <a:ext cx="4101221" cy="906782"/>
            <a:chOff x="6449199" y="2669852"/>
            <a:chExt cx="4101221" cy="906782"/>
          </a:xfrm>
        </p:grpSpPr>
        <p:sp>
          <p:nvSpPr>
            <p:cNvPr id="87" name="TextBox 86">
              <a:extLst>
                <a:ext uri="{FF2B5EF4-FFF2-40B4-BE49-F238E27FC236}">
                  <a16:creationId xmlns:a16="http://schemas.microsoft.com/office/drawing/2014/main" id="{F1BCF388-D419-4113-8DFA-07764B323CF8}"/>
                </a:ext>
              </a:extLst>
            </p:cNvPr>
            <p:cNvSpPr txBox="1"/>
            <p:nvPr/>
          </p:nvSpPr>
          <p:spPr>
            <a:xfrm>
              <a:off x="6449200" y="2669852"/>
              <a:ext cx="2194526" cy="400110"/>
            </a:xfrm>
            <a:prstGeom prst="rect">
              <a:avLst/>
            </a:prstGeom>
            <a:noFill/>
          </p:spPr>
          <p:txBody>
            <a:bodyPr wrap="square" rtlCol="0">
              <a:spAutoFit/>
            </a:bodyPr>
            <a:lstStyle/>
            <a:p>
              <a:r>
                <a:rPr lang="en-US" sz="2000" b="1" dirty="0">
                  <a:solidFill>
                    <a:schemeClr val="bg1"/>
                  </a:solidFill>
                  <a:latin typeface="Roboto Slab" pitchFamily="2" charset="0"/>
                  <a:ea typeface="Roboto Slab" pitchFamily="2" charset="0"/>
                </a:rPr>
                <a:t>Dr. Jacky Chan</a:t>
              </a:r>
            </a:p>
          </p:txBody>
        </p:sp>
        <p:sp>
          <p:nvSpPr>
            <p:cNvPr id="88" name="Rectangle 87">
              <a:extLst>
                <a:ext uri="{FF2B5EF4-FFF2-40B4-BE49-F238E27FC236}">
                  <a16:creationId xmlns:a16="http://schemas.microsoft.com/office/drawing/2014/main" id="{6DA31598-18FE-480E-9AD5-344D52531914}"/>
                </a:ext>
              </a:extLst>
            </p:cNvPr>
            <p:cNvSpPr/>
            <p:nvPr/>
          </p:nvSpPr>
          <p:spPr>
            <a:xfrm>
              <a:off x="6449199" y="3042449"/>
              <a:ext cx="4101221" cy="534185"/>
            </a:xfrm>
            <a:prstGeom prst="rect">
              <a:avLst/>
            </a:prstGeom>
          </p:spPr>
          <p:txBody>
            <a:bodyPr wrap="square">
              <a:spAutoFit/>
            </a:bodyPr>
            <a:lstStyle/>
            <a:p>
              <a:pPr>
                <a:lnSpc>
                  <a:spcPts val="18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of the printing and typesetting make a type specimen</a:t>
              </a:r>
            </a:p>
          </p:txBody>
        </p:sp>
      </p:grpSp>
      <p:grpSp>
        <p:nvGrpSpPr>
          <p:cNvPr id="117" name="Group 116">
            <a:extLst>
              <a:ext uri="{FF2B5EF4-FFF2-40B4-BE49-F238E27FC236}">
                <a16:creationId xmlns:a16="http://schemas.microsoft.com/office/drawing/2014/main" id="{8F0AE9C1-E754-456F-8D43-088A2100F9D8}"/>
              </a:ext>
            </a:extLst>
          </p:cNvPr>
          <p:cNvGrpSpPr/>
          <p:nvPr/>
        </p:nvGrpSpPr>
        <p:grpSpPr>
          <a:xfrm>
            <a:off x="4444225" y="2559302"/>
            <a:ext cx="1011238" cy="1265238"/>
            <a:chOff x="6007100" y="5853113"/>
            <a:chExt cx="1011238" cy="1265238"/>
          </a:xfrm>
        </p:grpSpPr>
        <p:sp>
          <p:nvSpPr>
            <p:cNvPr id="17" name="Freeform 5">
              <a:extLst>
                <a:ext uri="{FF2B5EF4-FFF2-40B4-BE49-F238E27FC236}">
                  <a16:creationId xmlns:a16="http://schemas.microsoft.com/office/drawing/2014/main" id="{133F26CC-2A4B-46C2-A19A-8430A6C30FFB}"/>
                </a:ext>
              </a:extLst>
            </p:cNvPr>
            <p:cNvSpPr>
              <a:spLocks/>
            </p:cNvSpPr>
            <p:nvPr/>
          </p:nvSpPr>
          <p:spPr bwMode="auto">
            <a:xfrm>
              <a:off x="6299200" y="6556375"/>
              <a:ext cx="427038" cy="368300"/>
            </a:xfrm>
            <a:custGeom>
              <a:avLst/>
              <a:gdLst>
                <a:gd name="T0" fmla="*/ 0 w 4666"/>
                <a:gd name="T1" fmla="*/ 1430 h 4039"/>
                <a:gd name="T2" fmla="*/ 423 w 4666"/>
                <a:gd name="T3" fmla="*/ 0 h 4039"/>
                <a:gd name="T4" fmla="*/ 4249 w 4666"/>
                <a:gd name="T5" fmla="*/ 0 h 4039"/>
                <a:gd name="T6" fmla="*/ 4666 w 4666"/>
                <a:gd name="T7" fmla="*/ 1430 h 4039"/>
                <a:gd name="T8" fmla="*/ 2336 w 4666"/>
                <a:gd name="T9" fmla="*/ 4039 h 4039"/>
                <a:gd name="T10" fmla="*/ 0 w 4666"/>
                <a:gd name="T11" fmla="*/ 1430 h 4039"/>
              </a:gdLst>
              <a:ahLst/>
              <a:cxnLst>
                <a:cxn ang="0">
                  <a:pos x="T0" y="T1"/>
                </a:cxn>
                <a:cxn ang="0">
                  <a:pos x="T2" y="T3"/>
                </a:cxn>
                <a:cxn ang="0">
                  <a:pos x="T4" y="T5"/>
                </a:cxn>
                <a:cxn ang="0">
                  <a:pos x="T6" y="T7"/>
                </a:cxn>
                <a:cxn ang="0">
                  <a:pos x="T8" y="T9"/>
                </a:cxn>
                <a:cxn ang="0">
                  <a:pos x="T10" y="T11"/>
                </a:cxn>
              </a:cxnLst>
              <a:rect l="0" t="0" r="r" b="b"/>
              <a:pathLst>
                <a:path w="4666" h="4039">
                  <a:moveTo>
                    <a:pt x="0" y="1430"/>
                  </a:moveTo>
                  <a:cubicBezTo>
                    <a:pt x="476" y="1123"/>
                    <a:pt x="423" y="212"/>
                    <a:pt x="423" y="0"/>
                  </a:cubicBezTo>
                  <a:cubicBezTo>
                    <a:pt x="4249" y="0"/>
                    <a:pt x="4249" y="0"/>
                    <a:pt x="4249" y="0"/>
                  </a:cubicBezTo>
                  <a:cubicBezTo>
                    <a:pt x="4249" y="212"/>
                    <a:pt x="4190" y="1123"/>
                    <a:pt x="4666" y="1430"/>
                  </a:cubicBezTo>
                  <a:cubicBezTo>
                    <a:pt x="2336" y="4039"/>
                    <a:pt x="2336" y="4039"/>
                    <a:pt x="2336" y="4039"/>
                  </a:cubicBezTo>
                  <a:lnTo>
                    <a:pt x="0" y="1430"/>
                  </a:lnTo>
                  <a:close/>
                </a:path>
              </a:pathLst>
            </a:custGeom>
            <a:solidFill>
              <a:srgbClr val="FFD7A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Freeform 6">
              <a:extLst>
                <a:ext uri="{FF2B5EF4-FFF2-40B4-BE49-F238E27FC236}">
                  <a16:creationId xmlns:a16="http://schemas.microsoft.com/office/drawing/2014/main" id="{EF2E6A05-EBA5-421C-8688-D447B1242B92}"/>
                </a:ext>
              </a:extLst>
            </p:cNvPr>
            <p:cNvSpPr>
              <a:spLocks/>
            </p:cNvSpPr>
            <p:nvPr/>
          </p:nvSpPr>
          <p:spPr bwMode="auto">
            <a:xfrm>
              <a:off x="6337300" y="6556375"/>
              <a:ext cx="388938" cy="212725"/>
            </a:xfrm>
            <a:custGeom>
              <a:avLst/>
              <a:gdLst>
                <a:gd name="T0" fmla="*/ 3401 w 4243"/>
                <a:gd name="T1" fmla="*/ 2338 h 2338"/>
                <a:gd name="T2" fmla="*/ 4243 w 4243"/>
                <a:gd name="T3" fmla="*/ 1430 h 2338"/>
                <a:gd name="T4" fmla="*/ 3826 w 4243"/>
                <a:gd name="T5" fmla="*/ 0 h 2338"/>
                <a:gd name="T6" fmla="*/ 0 w 4243"/>
                <a:gd name="T7" fmla="*/ 0 h 2338"/>
                <a:gd name="T8" fmla="*/ 3401 w 4243"/>
                <a:gd name="T9" fmla="*/ 2338 h 2338"/>
              </a:gdLst>
              <a:ahLst/>
              <a:cxnLst>
                <a:cxn ang="0">
                  <a:pos x="T0" y="T1"/>
                </a:cxn>
                <a:cxn ang="0">
                  <a:pos x="T2" y="T3"/>
                </a:cxn>
                <a:cxn ang="0">
                  <a:pos x="T4" y="T5"/>
                </a:cxn>
                <a:cxn ang="0">
                  <a:pos x="T6" y="T7"/>
                </a:cxn>
                <a:cxn ang="0">
                  <a:pos x="T8" y="T9"/>
                </a:cxn>
              </a:cxnLst>
              <a:rect l="0" t="0" r="r" b="b"/>
              <a:pathLst>
                <a:path w="4243" h="2338">
                  <a:moveTo>
                    <a:pt x="3401" y="2338"/>
                  </a:moveTo>
                  <a:cubicBezTo>
                    <a:pt x="4243" y="1430"/>
                    <a:pt x="4243" y="1430"/>
                    <a:pt x="4243" y="1430"/>
                  </a:cubicBezTo>
                  <a:cubicBezTo>
                    <a:pt x="3767" y="1123"/>
                    <a:pt x="3826" y="212"/>
                    <a:pt x="3826" y="0"/>
                  </a:cubicBezTo>
                  <a:cubicBezTo>
                    <a:pt x="0" y="0"/>
                    <a:pt x="0" y="0"/>
                    <a:pt x="0" y="0"/>
                  </a:cubicBezTo>
                  <a:cubicBezTo>
                    <a:pt x="274" y="789"/>
                    <a:pt x="2090" y="2143"/>
                    <a:pt x="3401" y="2338"/>
                  </a:cubicBezTo>
                  <a:close/>
                </a:path>
              </a:pathLst>
            </a:custGeom>
            <a:solidFill>
              <a:srgbClr val="FDC88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 name="Freeform 7">
              <a:extLst>
                <a:ext uri="{FF2B5EF4-FFF2-40B4-BE49-F238E27FC236}">
                  <a16:creationId xmlns:a16="http://schemas.microsoft.com/office/drawing/2014/main" id="{0AD113C1-55F9-4719-B53C-75F55A8509CC}"/>
                </a:ext>
              </a:extLst>
            </p:cNvPr>
            <p:cNvSpPr>
              <a:spLocks/>
            </p:cNvSpPr>
            <p:nvPr/>
          </p:nvSpPr>
          <p:spPr bwMode="auto">
            <a:xfrm>
              <a:off x="6240463" y="6089650"/>
              <a:ext cx="544513" cy="563563"/>
            </a:xfrm>
            <a:custGeom>
              <a:avLst/>
              <a:gdLst>
                <a:gd name="T0" fmla="*/ 5952 w 5952"/>
                <a:gd name="T1" fmla="*/ 2339 h 6166"/>
                <a:gd name="T2" fmla="*/ 2976 w 5952"/>
                <a:gd name="T3" fmla="*/ 6166 h 6166"/>
                <a:gd name="T4" fmla="*/ 0 w 5952"/>
                <a:gd name="T5" fmla="*/ 2339 h 6166"/>
                <a:gd name="T6" fmla="*/ 2976 w 5952"/>
                <a:gd name="T7" fmla="*/ 0 h 6166"/>
                <a:gd name="T8" fmla="*/ 5952 w 5952"/>
                <a:gd name="T9" fmla="*/ 2339 h 6166"/>
              </a:gdLst>
              <a:ahLst/>
              <a:cxnLst>
                <a:cxn ang="0">
                  <a:pos x="T0" y="T1"/>
                </a:cxn>
                <a:cxn ang="0">
                  <a:pos x="T2" y="T3"/>
                </a:cxn>
                <a:cxn ang="0">
                  <a:pos x="T4" y="T5"/>
                </a:cxn>
                <a:cxn ang="0">
                  <a:pos x="T6" y="T7"/>
                </a:cxn>
                <a:cxn ang="0">
                  <a:pos x="T8" y="T9"/>
                </a:cxn>
              </a:cxnLst>
              <a:rect l="0" t="0" r="r" b="b"/>
              <a:pathLst>
                <a:path w="5952" h="6166">
                  <a:moveTo>
                    <a:pt x="5952" y="2339"/>
                  </a:moveTo>
                  <a:cubicBezTo>
                    <a:pt x="5952" y="4042"/>
                    <a:pt x="4972" y="6166"/>
                    <a:pt x="2976" y="6166"/>
                  </a:cubicBezTo>
                  <a:cubicBezTo>
                    <a:pt x="980" y="6166"/>
                    <a:pt x="0" y="4042"/>
                    <a:pt x="0" y="2339"/>
                  </a:cubicBezTo>
                  <a:cubicBezTo>
                    <a:pt x="0" y="636"/>
                    <a:pt x="1332" y="0"/>
                    <a:pt x="2976" y="0"/>
                  </a:cubicBezTo>
                  <a:cubicBezTo>
                    <a:pt x="4620" y="0"/>
                    <a:pt x="5952" y="636"/>
                    <a:pt x="5952" y="2339"/>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 name="Freeform 8">
              <a:extLst>
                <a:ext uri="{FF2B5EF4-FFF2-40B4-BE49-F238E27FC236}">
                  <a16:creationId xmlns:a16="http://schemas.microsoft.com/office/drawing/2014/main" id="{C9D519DE-CA51-4BEF-A94B-F1E52737A129}"/>
                </a:ext>
              </a:extLst>
            </p:cNvPr>
            <p:cNvSpPr>
              <a:spLocks/>
            </p:cNvSpPr>
            <p:nvPr/>
          </p:nvSpPr>
          <p:spPr bwMode="auto">
            <a:xfrm>
              <a:off x="6200775" y="6330950"/>
              <a:ext cx="122238" cy="184150"/>
            </a:xfrm>
            <a:custGeom>
              <a:avLst/>
              <a:gdLst>
                <a:gd name="T0" fmla="*/ 527 w 1329"/>
                <a:gd name="T1" fmla="*/ 80 h 2033"/>
                <a:gd name="T2" fmla="*/ 0 w 1329"/>
                <a:gd name="T3" fmla="*/ 505 h 2033"/>
                <a:gd name="T4" fmla="*/ 879 w 1329"/>
                <a:gd name="T5" fmla="*/ 1356 h 2033"/>
                <a:gd name="T6" fmla="*/ 527 w 1329"/>
                <a:gd name="T7" fmla="*/ 80 h 2033"/>
              </a:gdLst>
              <a:ahLst/>
              <a:cxnLst>
                <a:cxn ang="0">
                  <a:pos x="T0" y="T1"/>
                </a:cxn>
                <a:cxn ang="0">
                  <a:pos x="T2" y="T3"/>
                </a:cxn>
                <a:cxn ang="0">
                  <a:pos x="T4" y="T5"/>
                </a:cxn>
                <a:cxn ang="0">
                  <a:pos x="T6" y="T7"/>
                </a:cxn>
              </a:cxnLst>
              <a:rect l="0" t="0" r="r" b="b"/>
              <a:pathLst>
                <a:path w="1329" h="2033">
                  <a:moveTo>
                    <a:pt x="527" y="80"/>
                  </a:moveTo>
                  <a:cubicBezTo>
                    <a:pt x="208" y="0"/>
                    <a:pt x="0" y="171"/>
                    <a:pt x="0" y="505"/>
                  </a:cubicBezTo>
                  <a:cubicBezTo>
                    <a:pt x="0" y="948"/>
                    <a:pt x="428" y="2033"/>
                    <a:pt x="879" y="1356"/>
                  </a:cubicBezTo>
                  <a:cubicBezTo>
                    <a:pt x="1329" y="678"/>
                    <a:pt x="527" y="80"/>
                    <a:pt x="527" y="80"/>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 name="Freeform 9">
              <a:extLst>
                <a:ext uri="{FF2B5EF4-FFF2-40B4-BE49-F238E27FC236}">
                  <a16:creationId xmlns:a16="http://schemas.microsoft.com/office/drawing/2014/main" id="{1A654F55-D144-401B-819A-48C973731BC0}"/>
                </a:ext>
              </a:extLst>
            </p:cNvPr>
            <p:cNvSpPr>
              <a:spLocks/>
            </p:cNvSpPr>
            <p:nvPr/>
          </p:nvSpPr>
          <p:spPr bwMode="auto">
            <a:xfrm>
              <a:off x="6689725" y="6330950"/>
              <a:ext cx="133350" cy="184150"/>
            </a:xfrm>
            <a:custGeom>
              <a:avLst/>
              <a:gdLst>
                <a:gd name="T0" fmla="*/ 876 w 1452"/>
                <a:gd name="T1" fmla="*/ 80 h 2033"/>
                <a:gd name="T2" fmla="*/ 1452 w 1452"/>
                <a:gd name="T3" fmla="*/ 505 h 2033"/>
                <a:gd name="T4" fmla="*/ 492 w 1452"/>
                <a:gd name="T5" fmla="*/ 1356 h 2033"/>
                <a:gd name="T6" fmla="*/ 876 w 1452"/>
                <a:gd name="T7" fmla="*/ 80 h 2033"/>
              </a:gdLst>
              <a:ahLst/>
              <a:cxnLst>
                <a:cxn ang="0">
                  <a:pos x="T0" y="T1"/>
                </a:cxn>
                <a:cxn ang="0">
                  <a:pos x="T2" y="T3"/>
                </a:cxn>
                <a:cxn ang="0">
                  <a:pos x="T4" y="T5"/>
                </a:cxn>
                <a:cxn ang="0">
                  <a:pos x="T6" y="T7"/>
                </a:cxn>
              </a:cxnLst>
              <a:rect l="0" t="0" r="r" b="b"/>
              <a:pathLst>
                <a:path w="1452" h="2033">
                  <a:moveTo>
                    <a:pt x="876" y="80"/>
                  </a:moveTo>
                  <a:cubicBezTo>
                    <a:pt x="1224" y="0"/>
                    <a:pt x="1452" y="171"/>
                    <a:pt x="1452" y="505"/>
                  </a:cubicBezTo>
                  <a:cubicBezTo>
                    <a:pt x="1452" y="948"/>
                    <a:pt x="984" y="2033"/>
                    <a:pt x="492" y="1356"/>
                  </a:cubicBezTo>
                  <a:cubicBezTo>
                    <a:pt x="0" y="678"/>
                    <a:pt x="876" y="80"/>
                    <a:pt x="876" y="80"/>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10">
              <a:extLst>
                <a:ext uri="{FF2B5EF4-FFF2-40B4-BE49-F238E27FC236}">
                  <a16:creationId xmlns:a16="http://schemas.microsoft.com/office/drawing/2014/main" id="{9C02D3C5-95D5-457A-8E40-F7CCE0F8AA68}"/>
                </a:ext>
              </a:extLst>
            </p:cNvPr>
            <p:cNvSpPr>
              <a:spLocks/>
            </p:cNvSpPr>
            <p:nvPr/>
          </p:nvSpPr>
          <p:spPr bwMode="auto">
            <a:xfrm>
              <a:off x="6229350" y="6218238"/>
              <a:ext cx="69850" cy="163513"/>
            </a:xfrm>
            <a:custGeom>
              <a:avLst/>
              <a:gdLst>
                <a:gd name="T0" fmla="*/ 757 w 757"/>
                <a:gd name="T1" fmla="*/ 93 h 1793"/>
                <a:gd name="T2" fmla="*/ 545 w 757"/>
                <a:gd name="T3" fmla="*/ 1793 h 1793"/>
                <a:gd name="T4" fmla="*/ 120 w 757"/>
                <a:gd name="T5" fmla="*/ 1558 h 1793"/>
                <a:gd name="T6" fmla="*/ 0 w 757"/>
                <a:gd name="T7" fmla="*/ 0 h 1793"/>
                <a:gd name="T8" fmla="*/ 757 w 757"/>
                <a:gd name="T9" fmla="*/ 93 h 1793"/>
              </a:gdLst>
              <a:ahLst/>
              <a:cxnLst>
                <a:cxn ang="0">
                  <a:pos x="T0" y="T1"/>
                </a:cxn>
                <a:cxn ang="0">
                  <a:pos x="T2" y="T3"/>
                </a:cxn>
                <a:cxn ang="0">
                  <a:pos x="T4" y="T5"/>
                </a:cxn>
                <a:cxn ang="0">
                  <a:pos x="T6" y="T7"/>
                </a:cxn>
                <a:cxn ang="0">
                  <a:pos x="T8" y="T9"/>
                </a:cxn>
              </a:cxnLst>
              <a:rect l="0" t="0" r="r" b="b"/>
              <a:pathLst>
                <a:path w="757" h="1793">
                  <a:moveTo>
                    <a:pt x="757" y="93"/>
                  </a:moveTo>
                  <a:cubicBezTo>
                    <a:pt x="669" y="347"/>
                    <a:pt x="545" y="1793"/>
                    <a:pt x="545" y="1793"/>
                  </a:cubicBezTo>
                  <a:cubicBezTo>
                    <a:pt x="120" y="1558"/>
                    <a:pt x="120" y="1558"/>
                    <a:pt x="120" y="1558"/>
                  </a:cubicBezTo>
                  <a:cubicBezTo>
                    <a:pt x="0" y="0"/>
                    <a:pt x="0" y="0"/>
                    <a:pt x="0" y="0"/>
                  </a:cubicBezTo>
                  <a:lnTo>
                    <a:pt x="757" y="93"/>
                  </a:lnTo>
                  <a:close/>
                </a:path>
              </a:pathLst>
            </a:custGeom>
            <a:solidFill>
              <a:srgbClr val="7E544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Freeform 11">
              <a:extLst>
                <a:ext uri="{FF2B5EF4-FFF2-40B4-BE49-F238E27FC236}">
                  <a16:creationId xmlns:a16="http://schemas.microsoft.com/office/drawing/2014/main" id="{8AD716E9-B8F4-45E2-811B-0E0D88274E4A}"/>
                </a:ext>
              </a:extLst>
            </p:cNvPr>
            <p:cNvSpPr>
              <a:spLocks/>
            </p:cNvSpPr>
            <p:nvPr/>
          </p:nvSpPr>
          <p:spPr bwMode="auto">
            <a:xfrm>
              <a:off x="6726238" y="6218238"/>
              <a:ext cx="69850" cy="163513"/>
            </a:xfrm>
            <a:custGeom>
              <a:avLst/>
              <a:gdLst>
                <a:gd name="T0" fmla="*/ 0 w 757"/>
                <a:gd name="T1" fmla="*/ 93 h 1793"/>
                <a:gd name="T2" fmla="*/ 212 w 757"/>
                <a:gd name="T3" fmla="*/ 1793 h 1793"/>
                <a:gd name="T4" fmla="*/ 637 w 757"/>
                <a:gd name="T5" fmla="*/ 1558 h 1793"/>
                <a:gd name="T6" fmla="*/ 757 w 757"/>
                <a:gd name="T7" fmla="*/ 0 h 1793"/>
                <a:gd name="T8" fmla="*/ 0 w 757"/>
                <a:gd name="T9" fmla="*/ 93 h 1793"/>
              </a:gdLst>
              <a:ahLst/>
              <a:cxnLst>
                <a:cxn ang="0">
                  <a:pos x="T0" y="T1"/>
                </a:cxn>
                <a:cxn ang="0">
                  <a:pos x="T2" y="T3"/>
                </a:cxn>
                <a:cxn ang="0">
                  <a:pos x="T4" y="T5"/>
                </a:cxn>
                <a:cxn ang="0">
                  <a:pos x="T6" y="T7"/>
                </a:cxn>
                <a:cxn ang="0">
                  <a:pos x="T8" y="T9"/>
                </a:cxn>
              </a:cxnLst>
              <a:rect l="0" t="0" r="r" b="b"/>
              <a:pathLst>
                <a:path w="757" h="1793">
                  <a:moveTo>
                    <a:pt x="0" y="93"/>
                  </a:moveTo>
                  <a:cubicBezTo>
                    <a:pt x="88" y="347"/>
                    <a:pt x="212" y="1793"/>
                    <a:pt x="212" y="1793"/>
                  </a:cubicBezTo>
                  <a:cubicBezTo>
                    <a:pt x="637" y="1558"/>
                    <a:pt x="637" y="1558"/>
                    <a:pt x="637" y="1558"/>
                  </a:cubicBezTo>
                  <a:cubicBezTo>
                    <a:pt x="757" y="0"/>
                    <a:pt x="757" y="0"/>
                    <a:pt x="757" y="0"/>
                  </a:cubicBezTo>
                  <a:lnTo>
                    <a:pt x="0" y="93"/>
                  </a:lnTo>
                  <a:close/>
                </a:path>
              </a:pathLst>
            </a:custGeom>
            <a:solidFill>
              <a:srgbClr val="7E544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12">
              <a:extLst>
                <a:ext uri="{FF2B5EF4-FFF2-40B4-BE49-F238E27FC236}">
                  <a16:creationId xmlns:a16="http://schemas.microsoft.com/office/drawing/2014/main" id="{521F1B15-493E-4DAF-BC69-C8608F5EBDE1}"/>
                </a:ext>
              </a:extLst>
            </p:cNvPr>
            <p:cNvSpPr>
              <a:spLocks/>
            </p:cNvSpPr>
            <p:nvPr/>
          </p:nvSpPr>
          <p:spPr bwMode="auto">
            <a:xfrm>
              <a:off x="6007100" y="6670675"/>
              <a:ext cx="1011238" cy="447675"/>
            </a:xfrm>
            <a:custGeom>
              <a:avLst/>
              <a:gdLst>
                <a:gd name="T0" fmla="*/ 10418 w 11056"/>
                <a:gd name="T1" fmla="*/ 4908 h 4908"/>
                <a:gd name="T2" fmla="*/ 11056 w 11056"/>
                <a:gd name="T3" fmla="*/ 4270 h 4908"/>
                <a:gd name="T4" fmla="*/ 11056 w 11056"/>
                <a:gd name="T5" fmla="*/ 2645 h 4908"/>
                <a:gd name="T6" fmla="*/ 9436 w 11056"/>
                <a:gd name="T7" fmla="*/ 426 h 4908"/>
                <a:gd name="T8" fmla="*/ 8106 w 11056"/>
                <a:gd name="T9" fmla="*/ 0 h 4908"/>
                <a:gd name="T10" fmla="*/ 5528 w 11056"/>
                <a:gd name="T11" fmla="*/ 1294 h 4908"/>
                <a:gd name="T12" fmla="*/ 2950 w 11056"/>
                <a:gd name="T13" fmla="*/ 0 h 4908"/>
                <a:gd name="T14" fmla="*/ 1620 w 11056"/>
                <a:gd name="T15" fmla="*/ 426 h 4908"/>
                <a:gd name="T16" fmla="*/ 0 w 11056"/>
                <a:gd name="T17" fmla="*/ 2645 h 4908"/>
                <a:gd name="T18" fmla="*/ 0 w 11056"/>
                <a:gd name="T19" fmla="*/ 4270 h 4908"/>
                <a:gd name="T20" fmla="*/ 638 w 11056"/>
                <a:gd name="T21" fmla="*/ 4908 h 4908"/>
                <a:gd name="T22" fmla="*/ 10418 w 11056"/>
                <a:gd name="T23" fmla="*/ 4908 h 490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1056" h="4908">
                  <a:moveTo>
                    <a:pt x="10418" y="4908"/>
                  </a:moveTo>
                  <a:cubicBezTo>
                    <a:pt x="10770" y="4908"/>
                    <a:pt x="11056" y="4623"/>
                    <a:pt x="11056" y="4270"/>
                  </a:cubicBezTo>
                  <a:cubicBezTo>
                    <a:pt x="11056" y="2645"/>
                    <a:pt x="11056" y="2645"/>
                    <a:pt x="11056" y="2645"/>
                  </a:cubicBezTo>
                  <a:cubicBezTo>
                    <a:pt x="11056" y="1710"/>
                    <a:pt x="10327" y="711"/>
                    <a:pt x="9436" y="426"/>
                  </a:cubicBezTo>
                  <a:cubicBezTo>
                    <a:pt x="8106" y="0"/>
                    <a:pt x="8106" y="0"/>
                    <a:pt x="8106" y="0"/>
                  </a:cubicBezTo>
                  <a:cubicBezTo>
                    <a:pt x="7390" y="548"/>
                    <a:pt x="6367" y="1294"/>
                    <a:pt x="5528" y="1294"/>
                  </a:cubicBezTo>
                  <a:cubicBezTo>
                    <a:pt x="4689" y="1294"/>
                    <a:pt x="3666" y="548"/>
                    <a:pt x="2950" y="0"/>
                  </a:cubicBezTo>
                  <a:cubicBezTo>
                    <a:pt x="1620" y="426"/>
                    <a:pt x="1620" y="426"/>
                    <a:pt x="1620" y="426"/>
                  </a:cubicBezTo>
                  <a:cubicBezTo>
                    <a:pt x="729" y="711"/>
                    <a:pt x="0" y="1710"/>
                    <a:pt x="0" y="2645"/>
                  </a:cubicBezTo>
                  <a:cubicBezTo>
                    <a:pt x="0" y="4270"/>
                    <a:pt x="0" y="4270"/>
                    <a:pt x="0" y="4270"/>
                  </a:cubicBezTo>
                  <a:cubicBezTo>
                    <a:pt x="0" y="4623"/>
                    <a:pt x="286" y="4908"/>
                    <a:pt x="638" y="4908"/>
                  </a:cubicBezTo>
                  <a:lnTo>
                    <a:pt x="10418" y="4908"/>
                  </a:lnTo>
                  <a:close/>
                </a:path>
              </a:pathLst>
            </a:custGeom>
            <a:solidFill>
              <a:srgbClr val="52799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13">
              <a:extLst>
                <a:ext uri="{FF2B5EF4-FFF2-40B4-BE49-F238E27FC236}">
                  <a16:creationId xmlns:a16="http://schemas.microsoft.com/office/drawing/2014/main" id="{9AEC7540-8588-4BE0-9591-38E80109E122}"/>
                </a:ext>
              </a:extLst>
            </p:cNvPr>
            <p:cNvSpPr>
              <a:spLocks/>
            </p:cNvSpPr>
            <p:nvPr/>
          </p:nvSpPr>
          <p:spPr bwMode="auto">
            <a:xfrm>
              <a:off x="6473825" y="6788150"/>
              <a:ext cx="77788" cy="77788"/>
            </a:xfrm>
            <a:custGeom>
              <a:avLst/>
              <a:gdLst>
                <a:gd name="T0" fmla="*/ 850 w 850"/>
                <a:gd name="T1" fmla="*/ 638 h 850"/>
                <a:gd name="T2" fmla="*/ 638 w 850"/>
                <a:gd name="T3" fmla="*/ 850 h 850"/>
                <a:gd name="T4" fmla="*/ 212 w 850"/>
                <a:gd name="T5" fmla="*/ 850 h 850"/>
                <a:gd name="T6" fmla="*/ 0 w 850"/>
                <a:gd name="T7" fmla="*/ 638 h 850"/>
                <a:gd name="T8" fmla="*/ 0 w 850"/>
                <a:gd name="T9" fmla="*/ 213 h 850"/>
                <a:gd name="T10" fmla="*/ 212 w 850"/>
                <a:gd name="T11" fmla="*/ 0 h 850"/>
                <a:gd name="T12" fmla="*/ 638 w 850"/>
                <a:gd name="T13" fmla="*/ 0 h 850"/>
                <a:gd name="T14" fmla="*/ 850 w 850"/>
                <a:gd name="T15" fmla="*/ 213 h 850"/>
                <a:gd name="T16" fmla="*/ 850 w 850"/>
                <a:gd name="T17" fmla="*/ 638 h 85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50" h="850">
                  <a:moveTo>
                    <a:pt x="850" y="638"/>
                  </a:moveTo>
                  <a:cubicBezTo>
                    <a:pt x="850" y="755"/>
                    <a:pt x="755" y="850"/>
                    <a:pt x="638" y="850"/>
                  </a:cubicBezTo>
                  <a:cubicBezTo>
                    <a:pt x="212" y="850"/>
                    <a:pt x="212" y="850"/>
                    <a:pt x="212" y="850"/>
                  </a:cubicBezTo>
                  <a:cubicBezTo>
                    <a:pt x="95" y="850"/>
                    <a:pt x="0" y="755"/>
                    <a:pt x="0" y="638"/>
                  </a:cubicBezTo>
                  <a:cubicBezTo>
                    <a:pt x="0" y="213"/>
                    <a:pt x="0" y="213"/>
                    <a:pt x="0" y="213"/>
                  </a:cubicBezTo>
                  <a:cubicBezTo>
                    <a:pt x="0" y="96"/>
                    <a:pt x="95" y="0"/>
                    <a:pt x="212" y="0"/>
                  </a:cubicBezTo>
                  <a:cubicBezTo>
                    <a:pt x="638" y="0"/>
                    <a:pt x="638" y="0"/>
                    <a:pt x="638" y="0"/>
                  </a:cubicBezTo>
                  <a:cubicBezTo>
                    <a:pt x="755" y="0"/>
                    <a:pt x="850" y="96"/>
                    <a:pt x="850" y="213"/>
                  </a:cubicBezTo>
                  <a:lnTo>
                    <a:pt x="850" y="638"/>
                  </a:lnTo>
                  <a:close/>
                </a:path>
              </a:pathLst>
            </a:cu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Oval 14">
              <a:extLst>
                <a:ext uri="{FF2B5EF4-FFF2-40B4-BE49-F238E27FC236}">
                  <a16:creationId xmlns:a16="http://schemas.microsoft.com/office/drawing/2014/main" id="{5B536804-DF42-4FA8-8D54-91143032A93D}"/>
                </a:ext>
              </a:extLst>
            </p:cNvPr>
            <p:cNvSpPr>
              <a:spLocks noChangeArrowheads="1"/>
            </p:cNvSpPr>
            <p:nvPr/>
          </p:nvSpPr>
          <p:spPr bwMode="auto">
            <a:xfrm>
              <a:off x="6492875" y="6943725"/>
              <a:ext cx="39688" cy="38100"/>
            </a:xfrm>
            <a:prstGeom prst="ellipse">
              <a:avLst/>
            </a:pr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15">
              <a:extLst>
                <a:ext uri="{FF2B5EF4-FFF2-40B4-BE49-F238E27FC236}">
                  <a16:creationId xmlns:a16="http://schemas.microsoft.com/office/drawing/2014/main" id="{8961988D-EFF0-467D-B9BC-E4DD350C43D8}"/>
                </a:ext>
              </a:extLst>
            </p:cNvPr>
            <p:cNvSpPr>
              <a:spLocks/>
            </p:cNvSpPr>
            <p:nvPr/>
          </p:nvSpPr>
          <p:spPr bwMode="auto">
            <a:xfrm>
              <a:off x="6259513" y="6619875"/>
              <a:ext cx="252413" cy="257175"/>
            </a:xfrm>
            <a:custGeom>
              <a:avLst/>
              <a:gdLst>
                <a:gd name="T0" fmla="*/ 2764 w 2764"/>
                <a:gd name="T1" fmla="*/ 1854 h 2833"/>
                <a:gd name="T2" fmla="*/ 1877 w 2764"/>
                <a:gd name="T3" fmla="*/ 2741 h 2833"/>
                <a:gd name="T4" fmla="*/ 1555 w 2764"/>
                <a:gd name="T5" fmla="*/ 2716 h 2833"/>
                <a:gd name="T6" fmla="*/ 0 w 2764"/>
                <a:gd name="T7" fmla="*/ 578 h 2833"/>
                <a:gd name="T8" fmla="*/ 495 w 2764"/>
                <a:gd name="T9" fmla="*/ 83 h 2833"/>
                <a:gd name="T10" fmla="*/ 788 w 2764"/>
                <a:gd name="T11" fmla="*/ 75 h 2833"/>
                <a:gd name="T12" fmla="*/ 2764 w 2764"/>
                <a:gd name="T13" fmla="*/ 1854 h 2833"/>
              </a:gdLst>
              <a:ahLst/>
              <a:cxnLst>
                <a:cxn ang="0">
                  <a:pos x="T0" y="T1"/>
                </a:cxn>
                <a:cxn ang="0">
                  <a:pos x="T2" y="T3"/>
                </a:cxn>
                <a:cxn ang="0">
                  <a:pos x="T4" y="T5"/>
                </a:cxn>
                <a:cxn ang="0">
                  <a:pos x="T6" y="T7"/>
                </a:cxn>
                <a:cxn ang="0">
                  <a:pos x="T8" y="T9"/>
                </a:cxn>
                <a:cxn ang="0">
                  <a:pos x="T10" y="T11"/>
                </a:cxn>
                <a:cxn ang="0">
                  <a:pos x="T12" y="T13"/>
                </a:cxn>
              </a:cxnLst>
              <a:rect l="0" t="0" r="r" b="b"/>
              <a:pathLst>
                <a:path w="2764" h="2833">
                  <a:moveTo>
                    <a:pt x="2764" y="1854"/>
                  </a:moveTo>
                  <a:cubicBezTo>
                    <a:pt x="1877" y="2741"/>
                    <a:pt x="1877" y="2741"/>
                    <a:pt x="1877" y="2741"/>
                  </a:cubicBezTo>
                  <a:cubicBezTo>
                    <a:pt x="1785" y="2833"/>
                    <a:pt x="1632" y="2821"/>
                    <a:pt x="1555" y="2716"/>
                  </a:cubicBezTo>
                  <a:cubicBezTo>
                    <a:pt x="0" y="578"/>
                    <a:pt x="0" y="578"/>
                    <a:pt x="0" y="578"/>
                  </a:cubicBezTo>
                  <a:cubicBezTo>
                    <a:pt x="495" y="83"/>
                    <a:pt x="495" y="83"/>
                    <a:pt x="495" y="83"/>
                  </a:cubicBezTo>
                  <a:cubicBezTo>
                    <a:pt x="575" y="3"/>
                    <a:pt x="704" y="0"/>
                    <a:pt x="788" y="75"/>
                  </a:cubicBezTo>
                  <a:lnTo>
                    <a:pt x="2764" y="1854"/>
                  </a:lnTo>
                  <a:close/>
                </a:path>
              </a:pathLst>
            </a:custGeom>
            <a:solidFill>
              <a:srgbClr val="475F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16">
              <a:extLst>
                <a:ext uri="{FF2B5EF4-FFF2-40B4-BE49-F238E27FC236}">
                  <a16:creationId xmlns:a16="http://schemas.microsoft.com/office/drawing/2014/main" id="{828715C2-5AAC-4519-9326-FAB674BEF0F0}"/>
                </a:ext>
              </a:extLst>
            </p:cNvPr>
            <p:cNvSpPr>
              <a:spLocks/>
            </p:cNvSpPr>
            <p:nvPr/>
          </p:nvSpPr>
          <p:spPr bwMode="auto">
            <a:xfrm>
              <a:off x="6511925" y="6619875"/>
              <a:ext cx="254000" cy="257175"/>
            </a:xfrm>
            <a:custGeom>
              <a:avLst/>
              <a:gdLst>
                <a:gd name="T0" fmla="*/ 0 w 2764"/>
                <a:gd name="T1" fmla="*/ 1854 h 2833"/>
                <a:gd name="T2" fmla="*/ 887 w 2764"/>
                <a:gd name="T3" fmla="*/ 2741 h 2833"/>
                <a:gd name="T4" fmla="*/ 1209 w 2764"/>
                <a:gd name="T5" fmla="*/ 2716 h 2833"/>
                <a:gd name="T6" fmla="*/ 2764 w 2764"/>
                <a:gd name="T7" fmla="*/ 578 h 2833"/>
                <a:gd name="T8" fmla="*/ 2269 w 2764"/>
                <a:gd name="T9" fmla="*/ 83 h 2833"/>
                <a:gd name="T10" fmla="*/ 1976 w 2764"/>
                <a:gd name="T11" fmla="*/ 75 h 2833"/>
                <a:gd name="T12" fmla="*/ 0 w 2764"/>
                <a:gd name="T13" fmla="*/ 1854 h 2833"/>
              </a:gdLst>
              <a:ahLst/>
              <a:cxnLst>
                <a:cxn ang="0">
                  <a:pos x="T0" y="T1"/>
                </a:cxn>
                <a:cxn ang="0">
                  <a:pos x="T2" y="T3"/>
                </a:cxn>
                <a:cxn ang="0">
                  <a:pos x="T4" y="T5"/>
                </a:cxn>
                <a:cxn ang="0">
                  <a:pos x="T6" y="T7"/>
                </a:cxn>
                <a:cxn ang="0">
                  <a:pos x="T8" y="T9"/>
                </a:cxn>
                <a:cxn ang="0">
                  <a:pos x="T10" y="T11"/>
                </a:cxn>
                <a:cxn ang="0">
                  <a:pos x="T12" y="T13"/>
                </a:cxn>
              </a:cxnLst>
              <a:rect l="0" t="0" r="r" b="b"/>
              <a:pathLst>
                <a:path w="2764" h="2833">
                  <a:moveTo>
                    <a:pt x="0" y="1854"/>
                  </a:moveTo>
                  <a:cubicBezTo>
                    <a:pt x="887" y="2741"/>
                    <a:pt x="887" y="2741"/>
                    <a:pt x="887" y="2741"/>
                  </a:cubicBezTo>
                  <a:cubicBezTo>
                    <a:pt x="979" y="2833"/>
                    <a:pt x="1132" y="2821"/>
                    <a:pt x="1209" y="2716"/>
                  </a:cubicBezTo>
                  <a:cubicBezTo>
                    <a:pt x="2764" y="578"/>
                    <a:pt x="2764" y="578"/>
                    <a:pt x="2764" y="578"/>
                  </a:cubicBezTo>
                  <a:cubicBezTo>
                    <a:pt x="2269" y="83"/>
                    <a:pt x="2269" y="83"/>
                    <a:pt x="2269" y="83"/>
                  </a:cubicBezTo>
                  <a:cubicBezTo>
                    <a:pt x="2189" y="3"/>
                    <a:pt x="2060" y="0"/>
                    <a:pt x="1976" y="75"/>
                  </a:cubicBezTo>
                  <a:lnTo>
                    <a:pt x="0" y="1854"/>
                  </a:lnTo>
                  <a:close/>
                </a:path>
              </a:pathLst>
            </a:custGeom>
            <a:solidFill>
              <a:srgbClr val="475F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17">
              <a:extLst>
                <a:ext uri="{FF2B5EF4-FFF2-40B4-BE49-F238E27FC236}">
                  <a16:creationId xmlns:a16="http://schemas.microsoft.com/office/drawing/2014/main" id="{BF0481BB-D386-4BE2-9F8C-1D099D76893C}"/>
                </a:ext>
              </a:extLst>
            </p:cNvPr>
            <p:cNvSpPr>
              <a:spLocks/>
            </p:cNvSpPr>
            <p:nvPr/>
          </p:nvSpPr>
          <p:spPr bwMode="auto">
            <a:xfrm>
              <a:off x="6473825" y="6854825"/>
              <a:ext cx="77788" cy="263525"/>
            </a:xfrm>
            <a:custGeom>
              <a:avLst/>
              <a:gdLst>
                <a:gd name="T0" fmla="*/ 41 w 49"/>
                <a:gd name="T1" fmla="*/ 0 h 166"/>
                <a:gd name="T2" fmla="*/ 24 w 49"/>
                <a:gd name="T3" fmla="*/ 7 h 166"/>
                <a:gd name="T4" fmla="*/ 8 w 49"/>
                <a:gd name="T5" fmla="*/ 0 h 166"/>
                <a:gd name="T6" fmla="*/ 0 w 49"/>
                <a:gd name="T7" fmla="*/ 166 h 166"/>
                <a:gd name="T8" fmla="*/ 24 w 49"/>
                <a:gd name="T9" fmla="*/ 166 h 166"/>
                <a:gd name="T10" fmla="*/ 49 w 49"/>
                <a:gd name="T11" fmla="*/ 166 h 166"/>
                <a:gd name="T12" fmla="*/ 41 w 49"/>
                <a:gd name="T13" fmla="*/ 0 h 166"/>
              </a:gdLst>
              <a:ahLst/>
              <a:cxnLst>
                <a:cxn ang="0">
                  <a:pos x="T0" y="T1"/>
                </a:cxn>
                <a:cxn ang="0">
                  <a:pos x="T2" y="T3"/>
                </a:cxn>
                <a:cxn ang="0">
                  <a:pos x="T4" y="T5"/>
                </a:cxn>
                <a:cxn ang="0">
                  <a:pos x="T6" y="T7"/>
                </a:cxn>
                <a:cxn ang="0">
                  <a:pos x="T8" y="T9"/>
                </a:cxn>
                <a:cxn ang="0">
                  <a:pos x="T10" y="T11"/>
                </a:cxn>
                <a:cxn ang="0">
                  <a:pos x="T12" y="T13"/>
                </a:cxn>
              </a:cxnLst>
              <a:rect l="0" t="0" r="r" b="b"/>
              <a:pathLst>
                <a:path w="49" h="166">
                  <a:moveTo>
                    <a:pt x="41" y="0"/>
                  </a:moveTo>
                  <a:lnTo>
                    <a:pt x="24" y="7"/>
                  </a:lnTo>
                  <a:lnTo>
                    <a:pt x="8" y="0"/>
                  </a:lnTo>
                  <a:lnTo>
                    <a:pt x="0" y="166"/>
                  </a:lnTo>
                  <a:lnTo>
                    <a:pt x="24" y="166"/>
                  </a:lnTo>
                  <a:lnTo>
                    <a:pt x="49" y="166"/>
                  </a:lnTo>
                  <a:lnTo>
                    <a:pt x="41" y="0"/>
                  </a:lnTo>
                  <a:close/>
                </a:path>
              </a:pathLst>
            </a:cu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18">
              <a:extLst>
                <a:ext uri="{FF2B5EF4-FFF2-40B4-BE49-F238E27FC236}">
                  <a16:creationId xmlns:a16="http://schemas.microsoft.com/office/drawing/2014/main" id="{0A71E77E-7698-4EDA-B7A5-C3F39C396F28}"/>
                </a:ext>
              </a:extLst>
            </p:cNvPr>
            <p:cNvSpPr>
              <a:spLocks/>
            </p:cNvSpPr>
            <p:nvPr/>
          </p:nvSpPr>
          <p:spPr bwMode="auto">
            <a:xfrm>
              <a:off x="6610350" y="6675438"/>
              <a:ext cx="407988" cy="441325"/>
            </a:xfrm>
            <a:custGeom>
              <a:avLst/>
              <a:gdLst>
                <a:gd name="T0" fmla="*/ 3902 w 4465"/>
                <a:gd name="T1" fmla="*/ 4846 h 4846"/>
                <a:gd name="T2" fmla="*/ 4465 w 4465"/>
                <a:gd name="T3" fmla="*/ 4215 h 4846"/>
                <a:gd name="T4" fmla="*/ 4465 w 4465"/>
                <a:gd name="T5" fmla="*/ 2590 h 4846"/>
                <a:gd name="T6" fmla="*/ 2845 w 4465"/>
                <a:gd name="T7" fmla="*/ 371 h 4846"/>
                <a:gd name="T8" fmla="*/ 1685 w 4465"/>
                <a:gd name="T9" fmla="*/ 0 h 4846"/>
                <a:gd name="T10" fmla="*/ 1685 w 4465"/>
                <a:gd name="T11" fmla="*/ 0 h 4846"/>
                <a:gd name="T12" fmla="*/ 0 w 4465"/>
                <a:gd name="T13" fmla="*/ 4846 h 4846"/>
                <a:gd name="T14" fmla="*/ 3902 w 4465"/>
                <a:gd name="T15" fmla="*/ 4846 h 484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465" h="4846">
                  <a:moveTo>
                    <a:pt x="3902" y="4846"/>
                  </a:moveTo>
                  <a:cubicBezTo>
                    <a:pt x="4218" y="4808"/>
                    <a:pt x="4465" y="4542"/>
                    <a:pt x="4465" y="4215"/>
                  </a:cubicBezTo>
                  <a:cubicBezTo>
                    <a:pt x="4465" y="2590"/>
                    <a:pt x="4465" y="2590"/>
                    <a:pt x="4465" y="2590"/>
                  </a:cubicBezTo>
                  <a:cubicBezTo>
                    <a:pt x="4465" y="1655"/>
                    <a:pt x="3736" y="656"/>
                    <a:pt x="2845" y="371"/>
                  </a:cubicBezTo>
                  <a:cubicBezTo>
                    <a:pt x="1685" y="0"/>
                    <a:pt x="1685" y="0"/>
                    <a:pt x="1685" y="0"/>
                  </a:cubicBezTo>
                  <a:cubicBezTo>
                    <a:pt x="1685" y="0"/>
                    <a:pt x="1685" y="0"/>
                    <a:pt x="1685" y="0"/>
                  </a:cubicBezTo>
                  <a:cubicBezTo>
                    <a:pt x="0" y="4846"/>
                    <a:pt x="0" y="4846"/>
                    <a:pt x="0" y="4846"/>
                  </a:cubicBezTo>
                  <a:cubicBezTo>
                    <a:pt x="3902" y="4846"/>
                    <a:pt x="3902" y="4846"/>
                    <a:pt x="3902" y="4846"/>
                  </a:cubicBez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19">
              <a:extLst>
                <a:ext uri="{FF2B5EF4-FFF2-40B4-BE49-F238E27FC236}">
                  <a16:creationId xmlns:a16="http://schemas.microsoft.com/office/drawing/2014/main" id="{06CE3B78-ED8B-445A-B34E-B6E662DFA489}"/>
                </a:ext>
              </a:extLst>
            </p:cNvPr>
            <p:cNvSpPr>
              <a:spLocks/>
            </p:cNvSpPr>
            <p:nvPr/>
          </p:nvSpPr>
          <p:spPr bwMode="auto">
            <a:xfrm>
              <a:off x="6007100" y="6675438"/>
              <a:ext cx="407988" cy="441325"/>
            </a:xfrm>
            <a:custGeom>
              <a:avLst/>
              <a:gdLst>
                <a:gd name="T0" fmla="*/ 2779 w 4465"/>
                <a:gd name="T1" fmla="*/ 0 h 4846"/>
                <a:gd name="T2" fmla="*/ 2779 w 4465"/>
                <a:gd name="T3" fmla="*/ 0 h 4846"/>
                <a:gd name="T4" fmla="*/ 1620 w 4465"/>
                <a:gd name="T5" fmla="*/ 371 h 4846"/>
                <a:gd name="T6" fmla="*/ 0 w 4465"/>
                <a:gd name="T7" fmla="*/ 2590 h 4846"/>
                <a:gd name="T8" fmla="*/ 0 w 4465"/>
                <a:gd name="T9" fmla="*/ 4215 h 4846"/>
                <a:gd name="T10" fmla="*/ 563 w 4465"/>
                <a:gd name="T11" fmla="*/ 4846 h 4846"/>
                <a:gd name="T12" fmla="*/ 4465 w 4465"/>
                <a:gd name="T13" fmla="*/ 4846 h 4846"/>
                <a:gd name="T14" fmla="*/ 2779 w 4465"/>
                <a:gd name="T15" fmla="*/ 0 h 484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465" h="4846">
                  <a:moveTo>
                    <a:pt x="2779" y="0"/>
                  </a:moveTo>
                  <a:cubicBezTo>
                    <a:pt x="2779" y="0"/>
                    <a:pt x="2779" y="0"/>
                    <a:pt x="2779" y="0"/>
                  </a:cubicBezTo>
                  <a:cubicBezTo>
                    <a:pt x="1620" y="371"/>
                    <a:pt x="1620" y="371"/>
                    <a:pt x="1620" y="371"/>
                  </a:cubicBezTo>
                  <a:cubicBezTo>
                    <a:pt x="729" y="656"/>
                    <a:pt x="0" y="1655"/>
                    <a:pt x="0" y="2590"/>
                  </a:cubicBezTo>
                  <a:cubicBezTo>
                    <a:pt x="0" y="4215"/>
                    <a:pt x="0" y="4215"/>
                    <a:pt x="0" y="4215"/>
                  </a:cubicBezTo>
                  <a:cubicBezTo>
                    <a:pt x="0" y="4542"/>
                    <a:pt x="247" y="4808"/>
                    <a:pt x="563" y="4846"/>
                  </a:cubicBezTo>
                  <a:cubicBezTo>
                    <a:pt x="4465" y="4846"/>
                    <a:pt x="4465" y="4846"/>
                    <a:pt x="4465" y="4846"/>
                  </a:cubicBezTo>
                  <a:lnTo>
                    <a:pt x="2779" y="0"/>
                  </a:ln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20">
              <a:extLst>
                <a:ext uri="{FF2B5EF4-FFF2-40B4-BE49-F238E27FC236}">
                  <a16:creationId xmlns:a16="http://schemas.microsoft.com/office/drawing/2014/main" id="{54CCB7F2-8E09-4C2F-8DF3-6D5045732937}"/>
                </a:ext>
              </a:extLst>
            </p:cNvPr>
            <p:cNvSpPr>
              <a:spLocks/>
            </p:cNvSpPr>
            <p:nvPr/>
          </p:nvSpPr>
          <p:spPr bwMode="auto">
            <a:xfrm>
              <a:off x="6167438" y="6672263"/>
              <a:ext cx="247650" cy="446088"/>
            </a:xfrm>
            <a:custGeom>
              <a:avLst/>
              <a:gdLst>
                <a:gd name="T0" fmla="*/ 1013 w 2714"/>
                <a:gd name="T1" fmla="*/ 0 h 4890"/>
                <a:gd name="T2" fmla="*/ 109 w 2714"/>
                <a:gd name="T3" fmla="*/ 1094 h 4890"/>
                <a:gd name="T4" fmla="*/ 151 w 2714"/>
                <a:gd name="T5" fmla="*/ 1410 h 4890"/>
                <a:gd name="T6" fmla="*/ 588 w 2714"/>
                <a:gd name="T7" fmla="*/ 1701 h 4890"/>
                <a:gd name="T8" fmla="*/ 83 w 2714"/>
                <a:gd name="T9" fmla="*/ 2206 h 4890"/>
                <a:gd name="T10" fmla="*/ 65 w 2714"/>
                <a:gd name="T11" fmla="*/ 2487 h 4890"/>
                <a:gd name="T12" fmla="*/ 1438 w 2714"/>
                <a:gd name="T13" fmla="*/ 4890 h 4890"/>
                <a:gd name="T14" fmla="*/ 2714 w 2714"/>
                <a:gd name="T15" fmla="*/ 4883 h 4890"/>
                <a:gd name="T16" fmla="*/ 1013 w 2714"/>
                <a:gd name="T17" fmla="*/ 0 h 48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714" h="4890">
                  <a:moveTo>
                    <a:pt x="1013" y="0"/>
                  </a:moveTo>
                  <a:cubicBezTo>
                    <a:pt x="109" y="1094"/>
                    <a:pt x="109" y="1094"/>
                    <a:pt x="109" y="1094"/>
                  </a:cubicBezTo>
                  <a:cubicBezTo>
                    <a:pt x="25" y="1190"/>
                    <a:pt x="45" y="1339"/>
                    <a:pt x="151" y="1410"/>
                  </a:cubicBezTo>
                  <a:cubicBezTo>
                    <a:pt x="588" y="1701"/>
                    <a:pt x="588" y="1701"/>
                    <a:pt x="588" y="1701"/>
                  </a:cubicBezTo>
                  <a:cubicBezTo>
                    <a:pt x="83" y="2206"/>
                    <a:pt x="83" y="2206"/>
                    <a:pt x="83" y="2206"/>
                  </a:cubicBezTo>
                  <a:cubicBezTo>
                    <a:pt x="7" y="2282"/>
                    <a:pt x="0" y="2402"/>
                    <a:pt x="65" y="2487"/>
                  </a:cubicBezTo>
                  <a:cubicBezTo>
                    <a:pt x="1438" y="4890"/>
                    <a:pt x="1438" y="4890"/>
                    <a:pt x="1438" y="4890"/>
                  </a:cubicBezTo>
                  <a:cubicBezTo>
                    <a:pt x="2714" y="4883"/>
                    <a:pt x="2714" y="4883"/>
                    <a:pt x="2714" y="4883"/>
                  </a:cubicBezTo>
                  <a:lnTo>
                    <a:pt x="1013" y="0"/>
                  </a:ln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21">
              <a:extLst>
                <a:ext uri="{FF2B5EF4-FFF2-40B4-BE49-F238E27FC236}">
                  <a16:creationId xmlns:a16="http://schemas.microsoft.com/office/drawing/2014/main" id="{FA305C80-4503-4067-AF4F-45F867377BD1}"/>
                </a:ext>
              </a:extLst>
            </p:cNvPr>
            <p:cNvSpPr>
              <a:spLocks/>
            </p:cNvSpPr>
            <p:nvPr/>
          </p:nvSpPr>
          <p:spPr bwMode="auto">
            <a:xfrm>
              <a:off x="6610350" y="6672263"/>
              <a:ext cx="247650" cy="446088"/>
            </a:xfrm>
            <a:custGeom>
              <a:avLst/>
              <a:gdLst>
                <a:gd name="T0" fmla="*/ 1701 w 2714"/>
                <a:gd name="T1" fmla="*/ 0 h 4890"/>
                <a:gd name="T2" fmla="*/ 2605 w 2714"/>
                <a:gd name="T3" fmla="*/ 1094 h 4890"/>
                <a:gd name="T4" fmla="*/ 2563 w 2714"/>
                <a:gd name="T5" fmla="*/ 1410 h 4890"/>
                <a:gd name="T6" fmla="*/ 2126 w 2714"/>
                <a:gd name="T7" fmla="*/ 1701 h 4890"/>
                <a:gd name="T8" fmla="*/ 2631 w 2714"/>
                <a:gd name="T9" fmla="*/ 2206 h 4890"/>
                <a:gd name="T10" fmla="*/ 2648 w 2714"/>
                <a:gd name="T11" fmla="*/ 2487 h 4890"/>
                <a:gd name="T12" fmla="*/ 1276 w 2714"/>
                <a:gd name="T13" fmla="*/ 4890 h 4890"/>
                <a:gd name="T14" fmla="*/ 0 w 2714"/>
                <a:gd name="T15" fmla="*/ 4883 h 4890"/>
                <a:gd name="T16" fmla="*/ 1701 w 2714"/>
                <a:gd name="T17" fmla="*/ 0 h 48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714" h="4890">
                  <a:moveTo>
                    <a:pt x="1701" y="0"/>
                  </a:moveTo>
                  <a:cubicBezTo>
                    <a:pt x="2605" y="1094"/>
                    <a:pt x="2605" y="1094"/>
                    <a:pt x="2605" y="1094"/>
                  </a:cubicBezTo>
                  <a:cubicBezTo>
                    <a:pt x="2689" y="1190"/>
                    <a:pt x="2669" y="1339"/>
                    <a:pt x="2563" y="1410"/>
                  </a:cubicBezTo>
                  <a:cubicBezTo>
                    <a:pt x="2126" y="1701"/>
                    <a:pt x="2126" y="1701"/>
                    <a:pt x="2126" y="1701"/>
                  </a:cubicBezTo>
                  <a:cubicBezTo>
                    <a:pt x="2631" y="2206"/>
                    <a:pt x="2631" y="2206"/>
                    <a:pt x="2631" y="2206"/>
                  </a:cubicBezTo>
                  <a:cubicBezTo>
                    <a:pt x="2707" y="2282"/>
                    <a:pt x="2714" y="2402"/>
                    <a:pt x="2648" y="2487"/>
                  </a:cubicBezTo>
                  <a:cubicBezTo>
                    <a:pt x="1276" y="4890"/>
                    <a:pt x="1276" y="4890"/>
                    <a:pt x="1276" y="4890"/>
                  </a:cubicBezTo>
                  <a:cubicBezTo>
                    <a:pt x="0" y="4883"/>
                    <a:pt x="0" y="4883"/>
                    <a:pt x="0" y="4883"/>
                  </a:cubicBezTo>
                  <a:lnTo>
                    <a:pt x="1701" y="0"/>
                  </a:ln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22">
              <a:extLst>
                <a:ext uri="{FF2B5EF4-FFF2-40B4-BE49-F238E27FC236}">
                  <a16:creationId xmlns:a16="http://schemas.microsoft.com/office/drawing/2014/main" id="{5C39A6CA-C7A6-4298-A8E4-CD8083415841}"/>
                </a:ext>
              </a:extLst>
            </p:cNvPr>
            <p:cNvSpPr>
              <a:spLocks/>
            </p:cNvSpPr>
            <p:nvPr/>
          </p:nvSpPr>
          <p:spPr bwMode="auto">
            <a:xfrm>
              <a:off x="6221413" y="5853113"/>
              <a:ext cx="582613" cy="373063"/>
            </a:xfrm>
            <a:custGeom>
              <a:avLst/>
              <a:gdLst>
                <a:gd name="T0" fmla="*/ 6378 w 6378"/>
                <a:gd name="T1" fmla="*/ 4082 h 4082"/>
                <a:gd name="T2" fmla="*/ 0 w 6378"/>
                <a:gd name="T3" fmla="*/ 4082 h 4082"/>
                <a:gd name="T4" fmla="*/ 0 w 6378"/>
                <a:gd name="T5" fmla="*/ 1020 h 4082"/>
                <a:gd name="T6" fmla="*/ 6378 w 6378"/>
                <a:gd name="T7" fmla="*/ 1020 h 4082"/>
                <a:gd name="T8" fmla="*/ 6378 w 6378"/>
                <a:gd name="T9" fmla="*/ 4082 h 4082"/>
              </a:gdLst>
              <a:ahLst/>
              <a:cxnLst>
                <a:cxn ang="0">
                  <a:pos x="T0" y="T1"/>
                </a:cxn>
                <a:cxn ang="0">
                  <a:pos x="T2" y="T3"/>
                </a:cxn>
                <a:cxn ang="0">
                  <a:pos x="T4" y="T5"/>
                </a:cxn>
                <a:cxn ang="0">
                  <a:pos x="T6" y="T7"/>
                </a:cxn>
                <a:cxn ang="0">
                  <a:pos x="T8" y="T9"/>
                </a:cxn>
              </a:cxnLst>
              <a:rect l="0" t="0" r="r" b="b"/>
              <a:pathLst>
                <a:path w="6378" h="4082">
                  <a:moveTo>
                    <a:pt x="6378" y="4082"/>
                  </a:moveTo>
                  <a:cubicBezTo>
                    <a:pt x="4252" y="4082"/>
                    <a:pt x="2126" y="4082"/>
                    <a:pt x="0" y="4082"/>
                  </a:cubicBezTo>
                  <a:cubicBezTo>
                    <a:pt x="0" y="2948"/>
                    <a:pt x="0" y="2154"/>
                    <a:pt x="0" y="1020"/>
                  </a:cubicBezTo>
                  <a:cubicBezTo>
                    <a:pt x="2003" y="0"/>
                    <a:pt x="4375" y="0"/>
                    <a:pt x="6378" y="1020"/>
                  </a:cubicBezTo>
                  <a:cubicBezTo>
                    <a:pt x="6378" y="2154"/>
                    <a:pt x="6378" y="2948"/>
                    <a:pt x="6378" y="4082"/>
                  </a:cubicBez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119" name="Group 118">
            <a:extLst>
              <a:ext uri="{FF2B5EF4-FFF2-40B4-BE49-F238E27FC236}">
                <a16:creationId xmlns:a16="http://schemas.microsoft.com/office/drawing/2014/main" id="{CF240CF4-704A-4EE9-A86F-77A059BED549}"/>
              </a:ext>
            </a:extLst>
          </p:cNvPr>
          <p:cNvGrpSpPr/>
          <p:nvPr/>
        </p:nvGrpSpPr>
        <p:grpSpPr>
          <a:xfrm>
            <a:off x="4444226" y="4355020"/>
            <a:ext cx="1011237" cy="1276351"/>
            <a:chOff x="7110413" y="5857875"/>
            <a:chExt cx="1011237" cy="1276351"/>
          </a:xfrm>
        </p:grpSpPr>
        <p:sp>
          <p:nvSpPr>
            <p:cNvPr id="98" name="Freeform 23">
              <a:extLst>
                <a:ext uri="{FF2B5EF4-FFF2-40B4-BE49-F238E27FC236}">
                  <a16:creationId xmlns:a16="http://schemas.microsoft.com/office/drawing/2014/main" id="{6F428BEF-DEBC-4B10-B0CA-DB70069591FB}"/>
                </a:ext>
              </a:extLst>
            </p:cNvPr>
            <p:cNvSpPr>
              <a:spLocks/>
            </p:cNvSpPr>
            <p:nvPr/>
          </p:nvSpPr>
          <p:spPr bwMode="auto">
            <a:xfrm>
              <a:off x="7654925" y="5930900"/>
              <a:ext cx="392113" cy="757238"/>
            </a:xfrm>
            <a:custGeom>
              <a:avLst/>
              <a:gdLst>
                <a:gd name="T0" fmla="*/ 1489 w 4283"/>
                <a:gd name="T1" fmla="*/ 0 h 8300"/>
                <a:gd name="T2" fmla="*/ 0 w 4283"/>
                <a:gd name="T3" fmla="*/ 8087 h 8300"/>
                <a:gd name="T4" fmla="*/ 1064 w 4283"/>
                <a:gd name="T5" fmla="*/ 8300 h 8300"/>
                <a:gd name="T6" fmla="*/ 1489 w 4283"/>
                <a:gd name="T7" fmla="*/ 0 h 8300"/>
              </a:gdLst>
              <a:ahLst/>
              <a:cxnLst>
                <a:cxn ang="0">
                  <a:pos x="T0" y="T1"/>
                </a:cxn>
                <a:cxn ang="0">
                  <a:pos x="T2" y="T3"/>
                </a:cxn>
                <a:cxn ang="0">
                  <a:pos x="T4" y="T5"/>
                </a:cxn>
                <a:cxn ang="0">
                  <a:pos x="T6" y="T7"/>
                </a:cxn>
              </a:cxnLst>
              <a:rect l="0" t="0" r="r" b="b"/>
              <a:pathLst>
                <a:path w="4283" h="8300">
                  <a:moveTo>
                    <a:pt x="1489" y="0"/>
                  </a:moveTo>
                  <a:cubicBezTo>
                    <a:pt x="0" y="8087"/>
                    <a:pt x="0" y="8087"/>
                    <a:pt x="0" y="8087"/>
                  </a:cubicBezTo>
                  <a:cubicBezTo>
                    <a:pt x="1064" y="8300"/>
                    <a:pt x="1064" y="8300"/>
                    <a:pt x="1064" y="8300"/>
                  </a:cubicBezTo>
                  <a:cubicBezTo>
                    <a:pt x="3316" y="6651"/>
                    <a:pt x="4283" y="0"/>
                    <a:pt x="1489" y="0"/>
                  </a:cubicBez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24">
              <a:extLst>
                <a:ext uri="{FF2B5EF4-FFF2-40B4-BE49-F238E27FC236}">
                  <a16:creationId xmlns:a16="http://schemas.microsoft.com/office/drawing/2014/main" id="{58646219-88FA-45CC-9BE9-F3E54362EFC1}"/>
                </a:ext>
              </a:extLst>
            </p:cNvPr>
            <p:cNvSpPr>
              <a:spLocks/>
            </p:cNvSpPr>
            <p:nvPr/>
          </p:nvSpPr>
          <p:spPr bwMode="auto">
            <a:xfrm>
              <a:off x="7126288" y="5857875"/>
              <a:ext cx="665163" cy="811213"/>
            </a:xfrm>
            <a:custGeom>
              <a:avLst/>
              <a:gdLst>
                <a:gd name="T0" fmla="*/ 7271 w 7271"/>
                <a:gd name="T1" fmla="*/ 800 h 8893"/>
                <a:gd name="T2" fmla="*/ 3441 w 7271"/>
                <a:gd name="T3" fmla="*/ 800 h 8893"/>
                <a:gd name="T4" fmla="*/ 2589 w 7271"/>
                <a:gd name="T5" fmla="*/ 8887 h 8893"/>
                <a:gd name="T6" fmla="*/ 4505 w 7271"/>
                <a:gd name="T7" fmla="*/ 8675 h 8893"/>
                <a:gd name="T8" fmla="*/ 7271 w 7271"/>
                <a:gd name="T9" fmla="*/ 800 h 8893"/>
              </a:gdLst>
              <a:ahLst/>
              <a:cxnLst>
                <a:cxn ang="0">
                  <a:pos x="T0" y="T1"/>
                </a:cxn>
                <a:cxn ang="0">
                  <a:pos x="T2" y="T3"/>
                </a:cxn>
                <a:cxn ang="0">
                  <a:pos x="T4" y="T5"/>
                </a:cxn>
                <a:cxn ang="0">
                  <a:pos x="T6" y="T7"/>
                </a:cxn>
                <a:cxn ang="0">
                  <a:pos x="T8" y="T9"/>
                </a:cxn>
              </a:cxnLst>
              <a:rect l="0" t="0" r="r" b="b"/>
              <a:pathLst>
                <a:path w="7271" h="8893">
                  <a:moveTo>
                    <a:pt x="7271" y="800"/>
                  </a:moveTo>
                  <a:cubicBezTo>
                    <a:pt x="6899" y="574"/>
                    <a:pt x="4933" y="0"/>
                    <a:pt x="3441" y="800"/>
                  </a:cubicBezTo>
                  <a:cubicBezTo>
                    <a:pt x="1605" y="1785"/>
                    <a:pt x="0" y="5305"/>
                    <a:pt x="2589" y="8887"/>
                  </a:cubicBezTo>
                  <a:cubicBezTo>
                    <a:pt x="2593" y="8893"/>
                    <a:pt x="4505" y="8675"/>
                    <a:pt x="4505" y="8675"/>
                  </a:cubicBezTo>
                  <a:lnTo>
                    <a:pt x="7271" y="800"/>
                  </a:ln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25">
              <a:extLst>
                <a:ext uri="{FF2B5EF4-FFF2-40B4-BE49-F238E27FC236}">
                  <a16:creationId xmlns:a16="http://schemas.microsoft.com/office/drawing/2014/main" id="{2E3EBBF1-7034-4FBD-B886-6B3AB373DAF5}"/>
                </a:ext>
              </a:extLst>
            </p:cNvPr>
            <p:cNvSpPr>
              <a:spLocks/>
            </p:cNvSpPr>
            <p:nvPr/>
          </p:nvSpPr>
          <p:spPr bwMode="auto">
            <a:xfrm>
              <a:off x="7440613" y="6532563"/>
              <a:ext cx="350838" cy="601663"/>
            </a:xfrm>
            <a:custGeom>
              <a:avLst/>
              <a:gdLst>
                <a:gd name="T0" fmla="*/ 3416 w 3830"/>
                <a:gd name="T1" fmla="*/ 497 h 6597"/>
                <a:gd name="T2" fmla="*/ 3405 w 3830"/>
                <a:gd name="T3" fmla="*/ 497 h 6597"/>
                <a:gd name="T4" fmla="*/ 3405 w 3830"/>
                <a:gd name="T5" fmla="*/ 0 h 6597"/>
                <a:gd name="T6" fmla="*/ 425 w 3830"/>
                <a:gd name="T7" fmla="*/ 0 h 6597"/>
                <a:gd name="T8" fmla="*/ 425 w 3830"/>
                <a:gd name="T9" fmla="*/ 496 h 6597"/>
                <a:gd name="T10" fmla="*/ 0 w 3830"/>
                <a:gd name="T11" fmla="*/ 1831 h 6597"/>
                <a:gd name="T12" fmla="*/ 0 w 3830"/>
                <a:gd name="T13" fmla="*/ 6597 h 6597"/>
                <a:gd name="T14" fmla="*/ 1915 w 3830"/>
                <a:gd name="T15" fmla="*/ 6597 h 6597"/>
                <a:gd name="T16" fmla="*/ 3830 w 3830"/>
                <a:gd name="T17" fmla="*/ 6597 h 6597"/>
                <a:gd name="T18" fmla="*/ 3830 w 3830"/>
                <a:gd name="T19" fmla="*/ 1824 h 6597"/>
                <a:gd name="T20" fmla="*/ 3416 w 3830"/>
                <a:gd name="T21" fmla="*/ 497 h 65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830" h="6597">
                  <a:moveTo>
                    <a:pt x="3416" y="497"/>
                  </a:moveTo>
                  <a:cubicBezTo>
                    <a:pt x="3405" y="497"/>
                    <a:pt x="3405" y="497"/>
                    <a:pt x="3405" y="497"/>
                  </a:cubicBezTo>
                  <a:cubicBezTo>
                    <a:pt x="3405" y="0"/>
                    <a:pt x="3405" y="0"/>
                    <a:pt x="3405" y="0"/>
                  </a:cubicBezTo>
                  <a:cubicBezTo>
                    <a:pt x="425" y="0"/>
                    <a:pt x="425" y="0"/>
                    <a:pt x="425" y="0"/>
                  </a:cubicBezTo>
                  <a:cubicBezTo>
                    <a:pt x="425" y="496"/>
                    <a:pt x="425" y="496"/>
                    <a:pt x="425" y="496"/>
                  </a:cubicBezTo>
                  <a:cubicBezTo>
                    <a:pt x="425" y="983"/>
                    <a:pt x="423" y="1512"/>
                    <a:pt x="0" y="1831"/>
                  </a:cubicBezTo>
                  <a:cubicBezTo>
                    <a:pt x="0" y="6597"/>
                    <a:pt x="0" y="6597"/>
                    <a:pt x="0" y="6597"/>
                  </a:cubicBezTo>
                  <a:cubicBezTo>
                    <a:pt x="1915" y="6597"/>
                    <a:pt x="1915" y="6597"/>
                    <a:pt x="1915" y="6597"/>
                  </a:cubicBezTo>
                  <a:cubicBezTo>
                    <a:pt x="1915" y="6597"/>
                    <a:pt x="2918" y="6597"/>
                    <a:pt x="3830" y="6597"/>
                  </a:cubicBezTo>
                  <a:cubicBezTo>
                    <a:pt x="3830" y="1824"/>
                    <a:pt x="3830" y="1824"/>
                    <a:pt x="3830" y="1824"/>
                  </a:cubicBezTo>
                  <a:cubicBezTo>
                    <a:pt x="3418" y="1503"/>
                    <a:pt x="3416" y="979"/>
                    <a:pt x="3416" y="497"/>
                  </a:cubicBezTo>
                  <a:close/>
                </a:path>
              </a:pathLst>
            </a:custGeom>
            <a:solidFill>
              <a:srgbClr val="FFD7A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26">
              <a:extLst>
                <a:ext uri="{FF2B5EF4-FFF2-40B4-BE49-F238E27FC236}">
                  <a16:creationId xmlns:a16="http://schemas.microsoft.com/office/drawing/2014/main" id="{649243C2-9F98-41FB-9A59-754D22C2F09D}"/>
                </a:ext>
              </a:extLst>
            </p:cNvPr>
            <p:cNvSpPr>
              <a:spLocks/>
            </p:cNvSpPr>
            <p:nvPr/>
          </p:nvSpPr>
          <p:spPr bwMode="auto">
            <a:xfrm>
              <a:off x="7499350" y="6911975"/>
              <a:ext cx="271463" cy="222250"/>
            </a:xfrm>
            <a:custGeom>
              <a:avLst/>
              <a:gdLst>
                <a:gd name="T0" fmla="*/ 1277 w 2980"/>
                <a:gd name="T1" fmla="*/ 307 h 2435"/>
                <a:gd name="T2" fmla="*/ 0 w 2980"/>
                <a:gd name="T3" fmla="*/ 141 h 2435"/>
                <a:gd name="T4" fmla="*/ 0 w 2980"/>
                <a:gd name="T5" fmla="*/ 2435 h 2435"/>
                <a:gd name="T6" fmla="*/ 2980 w 2980"/>
                <a:gd name="T7" fmla="*/ 2435 h 2435"/>
                <a:gd name="T8" fmla="*/ 2980 w 2980"/>
                <a:gd name="T9" fmla="*/ 0 h 2435"/>
                <a:gd name="T10" fmla="*/ 1277 w 2980"/>
                <a:gd name="T11" fmla="*/ 307 h 2435"/>
              </a:gdLst>
              <a:ahLst/>
              <a:cxnLst>
                <a:cxn ang="0">
                  <a:pos x="T0" y="T1"/>
                </a:cxn>
                <a:cxn ang="0">
                  <a:pos x="T2" y="T3"/>
                </a:cxn>
                <a:cxn ang="0">
                  <a:pos x="T4" y="T5"/>
                </a:cxn>
                <a:cxn ang="0">
                  <a:pos x="T6" y="T7"/>
                </a:cxn>
                <a:cxn ang="0">
                  <a:pos x="T8" y="T9"/>
                </a:cxn>
                <a:cxn ang="0">
                  <a:pos x="T10" y="T11"/>
                </a:cxn>
              </a:cxnLst>
              <a:rect l="0" t="0" r="r" b="b"/>
              <a:pathLst>
                <a:path w="2980" h="2435">
                  <a:moveTo>
                    <a:pt x="1277" y="307"/>
                  </a:moveTo>
                  <a:cubicBezTo>
                    <a:pt x="819" y="307"/>
                    <a:pt x="388" y="246"/>
                    <a:pt x="0" y="141"/>
                  </a:cubicBezTo>
                  <a:cubicBezTo>
                    <a:pt x="0" y="2435"/>
                    <a:pt x="0" y="2435"/>
                    <a:pt x="0" y="2435"/>
                  </a:cubicBezTo>
                  <a:cubicBezTo>
                    <a:pt x="2980" y="2435"/>
                    <a:pt x="2980" y="2435"/>
                    <a:pt x="2980" y="2435"/>
                  </a:cubicBezTo>
                  <a:cubicBezTo>
                    <a:pt x="2980" y="0"/>
                    <a:pt x="2980" y="0"/>
                    <a:pt x="2980" y="0"/>
                  </a:cubicBezTo>
                  <a:cubicBezTo>
                    <a:pt x="2497" y="193"/>
                    <a:pt x="1911" y="307"/>
                    <a:pt x="1277" y="307"/>
                  </a:cubicBezTo>
                  <a:close/>
                </a:path>
              </a:pathLst>
            </a:cu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27">
              <a:extLst>
                <a:ext uri="{FF2B5EF4-FFF2-40B4-BE49-F238E27FC236}">
                  <a16:creationId xmlns:a16="http://schemas.microsoft.com/office/drawing/2014/main" id="{ECB921A2-B75C-4C84-A1BC-9A092F328E71}"/>
                </a:ext>
              </a:extLst>
            </p:cNvPr>
            <p:cNvSpPr>
              <a:spLocks/>
            </p:cNvSpPr>
            <p:nvPr/>
          </p:nvSpPr>
          <p:spPr bwMode="auto">
            <a:xfrm>
              <a:off x="7480300" y="6530975"/>
              <a:ext cx="311150" cy="257175"/>
            </a:xfrm>
            <a:custGeom>
              <a:avLst/>
              <a:gdLst>
                <a:gd name="T0" fmla="*/ 3193 w 3405"/>
                <a:gd name="T1" fmla="*/ 2779 h 2817"/>
                <a:gd name="T2" fmla="*/ 3405 w 3405"/>
                <a:gd name="T3" fmla="*/ 2817 h 2817"/>
                <a:gd name="T4" fmla="*/ 3405 w 3405"/>
                <a:gd name="T5" fmla="*/ 1837 h 2817"/>
                <a:gd name="T6" fmla="*/ 2991 w 3405"/>
                <a:gd name="T7" fmla="*/ 510 h 2817"/>
                <a:gd name="T8" fmla="*/ 2991 w 3405"/>
                <a:gd name="T9" fmla="*/ 497 h 2817"/>
                <a:gd name="T10" fmla="*/ 2991 w 3405"/>
                <a:gd name="T11" fmla="*/ 0 h 2817"/>
                <a:gd name="T12" fmla="*/ 639 w 3405"/>
                <a:gd name="T13" fmla="*/ 13 h 2817"/>
                <a:gd name="T14" fmla="*/ 0 w 3405"/>
                <a:gd name="T15" fmla="*/ 226 h 2817"/>
                <a:gd name="T16" fmla="*/ 3193 w 3405"/>
                <a:gd name="T17" fmla="*/ 2779 h 28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405" h="2817">
                  <a:moveTo>
                    <a:pt x="3193" y="2779"/>
                  </a:moveTo>
                  <a:cubicBezTo>
                    <a:pt x="3270" y="2801"/>
                    <a:pt x="3340" y="2812"/>
                    <a:pt x="3405" y="2817"/>
                  </a:cubicBezTo>
                  <a:cubicBezTo>
                    <a:pt x="3405" y="1837"/>
                    <a:pt x="3405" y="1837"/>
                    <a:pt x="3405" y="1837"/>
                  </a:cubicBezTo>
                  <a:cubicBezTo>
                    <a:pt x="2993" y="1516"/>
                    <a:pt x="2991" y="992"/>
                    <a:pt x="2991" y="510"/>
                  </a:cubicBezTo>
                  <a:cubicBezTo>
                    <a:pt x="2991" y="497"/>
                    <a:pt x="2991" y="497"/>
                    <a:pt x="2991" y="497"/>
                  </a:cubicBezTo>
                  <a:cubicBezTo>
                    <a:pt x="2991" y="0"/>
                    <a:pt x="2991" y="0"/>
                    <a:pt x="2991" y="0"/>
                  </a:cubicBezTo>
                  <a:cubicBezTo>
                    <a:pt x="639" y="13"/>
                    <a:pt x="639" y="13"/>
                    <a:pt x="639" y="13"/>
                  </a:cubicBezTo>
                  <a:cubicBezTo>
                    <a:pt x="0" y="226"/>
                    <a:pt x="0" y="226"/>
                    <a:pt x="0" y="226"/>
                  </a:cubicBezTo>
                  <a:cubicBezTo>
                    <a:pt x="426" y="704"/>
                    <a:pt x="1729" y="2380"/>
                    <a:pt x="3193" y="2779"/>
                  </a:cubicBezTo>
                  <a:close/>
                </a:path>
              </a:pathLst>
            </a:custGeom>
            <a:solidFill>
              <a:srgbClr val="FDC88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28">
              <a:extLst>
                <a:ext uri="{FF2B5EF4-FFF2-40B4-BE49-F238E27FC236}">
                  <a16:creationId xmlns:a16="http://schemas.microsoft.com/office/drawing/2014/main" id="{89F6B6FC-D0E8-4B39-8AC3-77FEC17C3C6F}"/>
                </a:ext>
              </a:extLst>
            </p:cNvPr>
            <p:cNvSpPr>
              <a:spLocks/>
            </p:cNvSpPr>
            <p:nvPr/>
          </p:nvSpPr>
          <p:spPr bwMode="auto">
            <a:xfrm>
              <a:off x="7343775" y="6067425"/>
              <a:ext cx="544513" cy="561975"/>
            </a:xfrm>
            <a:custGeom>
              <a:avLst/>
              <a:gdLst>
                <a:gd name="T0" fmla="*/ 5958 w 5958"/>
                <a:gd name="T1" fmla="*/ 2341 h 6172"/>
                <a:gd name="T2" fmla="*/ 2979 w 5958"/>
                <a:gd name="T3" fmla="*/ 6172 h 6172"/>
                <a:gd name="T4" fmla="*/ 0 w 5958"/>
                <a:gd name="T5" fmla="*/ 2341 h 6172"/>
                <a:gd name="T6" fmla="*/ 2979 w 5958"/>
                <a:gd name="T7" fmla="*/ 0 h 6172"/>
                <a:gd name="T8" fmla="*/ 5958 w 5958"/>
                <a:gd name="T9" fmla="*/ 2341 h 6172"/>
              </a:gdLst>
              <a:ahLst/>
              <a:cxnLst>
                <a:cxn ang="0">
                  <a:pos x="T0" y="T1"/>
                </a:cxn>
                <a:cxn ang="0">
                  <a:pos x="T2" y="T3"/>
                </a:cxn>
                <a:cxn ang="0">
                  <a:pos x="T4" y="T5"/>
                </a:cxn>
                <a:cxn ang="0">
                  <a:pos x="T6" y="T7"/>
                </a:cxn>
                <a:cxn ang="0">
                  <a:pos x="T8" y="T9"/>
                </a:cxn>
              </a:cxnLst>
              <a:rect l="0" t="0" r="r" b="b"/>
              <a:pathLst>
                <a:path w="5958" h="6172">
                  <a:moveTo>
                    <a:pt x="5958" y="2341"/>
                  </a:moveTo>
                  <a:cubicBezTo>
                    <a:pt x="5958" y="4045"/>
                    <a:pt x="4263" y="6172"/>
                    <a:pt x="2979" y="6172"/>
                  </a:cubicBezTo>
                  <a:cubicBezTo>
                    <a:pt x="1695" y="6172"/>
                    <a:pt x="0" y="4045"/>
                    <a:pt x="0" y="2341"/>
                  </a:cubicBezTo>
                  <a:cubicBezTo>
                    <a:pt x="0" y="637"/>
                    <a:pt x="1334" y="0"/>
                    <a:pt x="2979" y="0"/>
                  </a:cubicBezTo>
                  <a:cubicBezTo>
                    <a:pt x="4624" y="0"/>
                    <a:pt x="5958" y="637"/>
                    <a:pt x="5958" y="2341"/>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Freeform 29">
              <a:extLst>
                <a:ext uri="{FF2B5EF4-FFF2-40B4-BE49-F238E27FC236}">
                  <a16:creationId xmlns:a16="http://schemas.microsoft.com/office/drawing/2014/main" id="{08D929AA-584C-4018-85ED-69DA23A57C25}"/>
                </a:ext>
              </a:extLst>
            </p:cNvPr>
            <p:cNvSpPr>
              <a:spLocks/>
            </p:cNvSpPr>
            <p:nvPr/>
          </p:nvSpPr>
          <p:spPr bwMode="auto">
            <a:xfrm>
              <a:off x="7265988" y="5970588"/>
              <a:ext cx="473075" cy="766763"/>
            </a:xfrm>
            <a:custGeom>
              <a:avLst/>
              <a:gdLst>
                <a:gd name="T0" fmla="*/ 4257 w 5179"/>
                <a:gd name="T1" fmla="*/ 0 h 8409"/>
                <a:gd name="T2" fmla="*/ 3432 w 5179"/>
                <a:gd name="T3" fmla="*/ 252 h 8409"/>
                <a:gd name="T4" fmla="*/ 3405 w 5179"/>
                <a:gd name="T5" fmla="*/ 213 h 8409"/>
                <a:gd name="T6" fmla="*/ 3286 w 5179"/>
                <a:gd name="T7" fmla="*/ 307 h 8409"/>
                <a:gd name="T8" fmla="*/ 2980 w 5179"/>
                <a:gd name="T9" fmla="*/ 426 h 8409"/>
                <a:gd name="T10" fmla="*/ 3030 w 5179"/>
                <a:gd name="T11" fmla="*/ 509 h 8409"/>
                <a:gd name="T12" fmla="*/ 213 w 5179"/>
                <a:gd name="T13" fmla="*/ 2767 h 8409"/>
                <a:gd name="T14" fmla="*/ 1490 w 5179"/>
                <a:gd name="T15" fmla="*/ 5320 h 8409"/>
                <a:gd name="T16" fmla="*/ 4257 w 5179"/>
                <a:gd name="T17" fmla="*/ 1915 h 8409"/>
                <a:gd name="T18" fmla="*/ 5108 w 5179"/>
                <a:gd name="T19" fmla="*/ 1064 h 8409"/>
                <a:gd name="T20" fmla="*/ 4257 w 5179"/>
                <a:gd name="T21" fmla="*/ 0 h 84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179" h="8409">
                  <a:moveTo>
                    <a:pt x="4257" y="0"/>
                  </a:moveTo>
                  <a:cubicBezTo>
                    <a:pt x="4137" y="0"/>
                    <a:pt x="3749" y="134"/>
                    <a:pt x="3432" y="252"/>
                  </a:cubicBezTo>
                  <a:cubicBezTo>
                    <a:pt x="3405" y="213"/>
                    <a:pt x="3405" y="213"/>
                    <a:pt x="3405" y="213"/>
                  </a:cubicBezTo>
                  <a:cubicBezTo>
                    <a:pt x="3405" y="213"/>
                    <a:pt x="3362" y="247"/>
                    <a:pt x="3286" y="307"/>
                  </a:cubicBezTo>
                  <a:cubicBezTo>
                    <a:pt x="3109" y="374"/>
                    <a:pt x="2980" y="426"/>
                    <a:pt x="2980" y="426"/>
                  </a:cubicBezTo>
                  <a:cubicBezTo>
                    <a:pt x="3030" y="509"/>
                    <a:pt x="3030" y="509"/>
                    <a:pt x="3030" y="509"/>
                  </a:cubicBezTo>
                  <a:cubicBezTo>
                    <a:pt x="2222" y="1145"/>
                    <a:pt x="379" y="2601"/>
                    <a:pt x="213" y="2767"/>
                  </a:cubicBezTo>
                  <a:cubicBezTo>
                    <a:pt x="0" y="2979"/>
                    <a:pt x="1490" y="8409"/>
                    <a:pt x="1490" y="5320"/>
                  </a:cubicBezTo>
                  <a:cubicBezTo>
                    <a:pt x="1490" y="2740"/>
                    <a:pt x="2924" y="2229"/>
                    <a:pt x="4257" y="1915"/>
                  </a:cubicBezTo>
                  <a:cubicBezTo>
                    <a:pt x="4860" y="1773"/>
                    <a:pt x="5037" y="1419"/>
                    <a:pt x="5108" y="1064"/>
                  </a:cubicBezTo>
                  <a:cubicBezTo>
                    <a:pt x="5179" y="709"/>
                    <a:pt x="4469" y="0"/>
                    <a:pt x="4257" y="0"/>
                  </a:cubicBez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30">
              <a:extLst>
                <a:ext uri="{FF2B5EF4-FFF2-40B4-BE49-F238E27FC236}">
                  <a16:creationId xmlns:a16="http://schemas.microsoft.com/office/drawing/2014/main" id="{D12ECBE6-A85C-4FD3-9C33-DCAC2A240FCB}"/>
                </a:ext>
              </a:extLst>
            </p:cNvPr>
            <p:cNvSpPr>
              <a:spLocks/>
            </p:cNvSpPr>
            <p:nvPr/>
          </p:nvSpPr>
          <p:spPr bwMode="auto">
            <a:xfrm>
              <a:off x="7673975" y="5930900"/>
              <a:ext cx="249238" cy="366713"/>
            </a:xfrm>
            <a:custGeom>
              <a:avLst/>
              <a:gdLst>
                <a:gd name="T0" fmla="*/ 426 w 2729"/>
                <a:gd name="T1" fmla="*/ 1703 h 4026"/>
                <a:gd name="T2" fmla="*/ 2328 w 2729"/>
                <a:gd name="T3" fmla="*/ 3924 h 4026"/>
                <a:gd name="T4" fmla="*/ 2554 w 2729"/>
                <a:gd name="T5" fmla="*/ 2767 h 4026"/>
                <a:gd name="T6" fmla="*/ 1916 w 2729"/>
                <a:gd name="T7" fmla="*/ 1277 h 4026"/>
                <a:gd name="T8" fmla="*/ 1277 w 2729"/>
                <a:gd name="T9" fmla="*/ 0 h 4026"/>
                <a:gd name="T10" fmla="*/ 0 w 2729"/>
                <a:gd name="T11" fmla="*/ 1064 h 4026"/>
                <a:gd name="T12" fmla="*/ 426 w 2729"/>
                <a:gd name="T13" fmla="*/ 1703 h 4026"/>
              </a:gdLst>
              <a:ahLst/>
              <a:cxnLst>
                <a:cxn ang="0">
                  <a:pos x="T0" y="T1"/>
                </a:cxn>
                <a:cxn ang="0">
                  <a:pos x="T2" y="T3"/>
                </a:cxn>
                <a:cxn ang="0">
                  <a:pos x="T4" y="T5"/>
                </a:cxn>
                <a:cxn ang="0">
                  <a:pos x="T6" y="T7"/>
                </a:cxn>
                <a:cxn ang="0">
                  <a:pos x="T8" y="T9"/>
                </a:cxn>
                <a:cxn ang="0">
                  <a:pos x="T10" y="T11"/>
                </a:cxn>
                <a:cxn ang="0">
                  <a:pos x="T12" y="T13"/>
                </a:cxn>
              </a:cxnLst>
              <a:rect l="0" t="0" r="r" b="b"/>
              <a:pathLst>
                <a:path w="2729" h="4026">
                  <a:moveTo>
                    <a:pt x="426" y="1703"/>
                  </a:moveTo>
                  <a:cubicBezTo>
                    <a:pt x="816" y="3104"/>
                    <a:pt x="1597" y="3738"/>
                    <a:pt x="2328" y="3924"/>
                  </a:cubicBezTo>
                  <a:cubicBezTo>
                    <a:pt x="2729" y="4026"/>
                    <a:pt x="2554" y="2767"/>
                    <a:pt x="2554" y="2767"/>
                  </a:cubicBezTo>
                  <a:cubicBezTo>
                    <a:pt x="2554" y="2767"/>
                    <a:pt x="1987" y="1313"/>
                    <a:pt x="1916" y="1277"/>
                  </a:cubicBezTo>
                  <a:cubicBezTo>
                    <a:pt x="1845" y="1242"/>
                    <a:pt x="1277" y="0"/>
                    <a:pt x="1277" y="0"/>
                  </a:cubicBezTo>
                  <a:cubicBezTo>
                    <a:pt x="0" y="1064"/>
                    <a:pt x="0" y="1064"/>
                    <a:pt x="0" y="1064"/>
                  </a:cubicBezTo>
                  <a:lnTo>
                    <a:pt x="426" y="1703"/>
                  </a:ln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Freeform 31">
              <a:extLst>
                <a:ext uri="{FF2B5EF4-FFF2-40B4-BE49-F238E27FC236}">
                  <a16:creationId xmlns:a16="http://schemas.microsoft.com/office/drawing/2014/main" id="{6841FB5E-6FA5-4509-A7EB-429C9863BE9E}"/>
                </a:ext>
              </a:extLst>
            </p:cNvPr>
            <p:cNvSpPr>
              <a:spLocks/>
            </p:cNvSpPr>
            <p:nvPr/>
          </p:nvSpPr>
          <p:spPr bwMode="auto">
            <a:xfrm>
              <a:off x="7110413" y="6677025"/>
              <a:ext cx="457200" cy="457200"/>
            </a:xfrm>
            <a:custGeom>
              <a:avLst/>
              <a:gdLst>
                <a:gd name="T0" fmla="*/ 3851 w 5005"/>
                <a:gd name="T1" fmla="*/ 0 h 5021"/>
                <a:gd name="T2" fmla="*/ 2412 w 5005"/>
                <a:gd name="T3" fmla="*/ 552 h 5021"/>
                <a:gd name="T4" fmla="*/ 2341 w 5005"/>
                <a:gd name="T5" fmla="*/ 552 h 5021"/>
                <a:gd name="T6" fmla="*/ 0 w 5005"/>
                <a:gd name="T7" fmla="*/ 2893 h 5021"/>
                <a:gd name="T8" fmla="*/ 0 w 5005"/>
                <a:gd name="T9" fmla="*/ 4383 h 5021"/>
                <a:gd name="T10" fmla="*/ 638 w 5005"/>
                <a:gd name="T11" fmla="*/ 5021 h 5021"/>
                <a:gd name="T12" fmla="*/ 5005 w 5005"/>
                <a:gd name="T13" fmla="*/ 5021 h 5021"/>
                <a:gd name="T14" fmla="*/ 3851 w 5005"/>
                <a:gd name="T15" fmla="*/ 0 h 50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005" h="5021">
                  <a:moveTo>
                    <a:pt x="3851" y="0"/>
                  </a:moveTo>
                  <a:cubicBezTo>
                    <a:pt x="3652" y="324"/>
                    <a:pt x="3246" y="552"/>
                    <a:pt x="2412" y="552"/>
                  </a:cubicBezTo>
                  <a:cubicBezTo>
                    <a:pt x="2341" y="552"/>
                    <a:pt x="2341" y="552"/>
                    <a:pt x="2341" y="552"/>
                  </a:cubicBezTo>
                  <a:cubicBezTo>
                    <a:pt x="1048" y="552"/>
                    <a:pt x="0" y="1600"/>
                    <a:pt x="0" y="2893"/>
                  </a:cubicBezTo>
                  <a:cubicBezTo>
                    <a:pt x="0" y="4383"/>
                    <a:pt x="0" y="4383"/>
                    <a:pt x="0" y="4383"/>
                  </a:cubicBezTo>
                  <a:cubicBezTo>
                    <a:pt x="0" y="4735"/>
                    <a:pt x="286" y="5021"/>
                    <a:pt x="638" y="5021"/>
                  </a:cubicBezTo>
                  <a:cubicBezTo>
                    <a:pt x="5005" y="5021"/>
                    <a:pt x="5005" y="5021"/>
                    <a:pt x="5005" y="5021"/>
                  </a:cubicBezTo>
                  <a:lnTo>
                    <a:pt x="3851" y="0"/>
                  </a:ln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32">
              <a:extLst>
                <a:ext uri="{FF2B5EF4-FFF2-40B4-BE49-F238E27FC236}">
                  <a16:creationId xmlns:a16="http://schemas.microsoft.com/office/drawing/2014/main" id="{161EE081-82D1-4BDA-AD9F-DC5C64ED8C87}"/>
                </a:ext>
              </a:extLst>
            </p:cNvPr>
            <p:cNvSpPr>
              <a:spLocks/>
            </p:cNvSpPr>
            <p:nvPr/>
          </p:nvSpPr>
          <p:spPr bwMode="auto">
            <a:xfrm>
              <a:off x="7664450" y="6677025"/>
              <a:ext cx="457200" cy="457200"/>
            </a:xfrm>
            <a:custGeom>
              <a:avLst/>
              <a:gdLst>
                <a:gd name="T0" fmla="*/ 1154 w 5005"/>
                <a:gd name="T1" fmla="*/ 0 h 5021"/>
                <a:gd name="T2" fmla="*/ 2593 w 5005"/>
                <a:gd name="T3" fmla="*/ 552 h 5021"/>
                <a:gd name="T4" fmla="*/ 2664 w 5005"/>
                <a:gd name="T5" fmla="*/ 552 h 5021"/>
                <a:gd name="T6" fmla="*/ 5005 w 5005"/>
                <a:gd name="T7" fmla="*/ 2893 h 5021"/>
                <a:gd name="T8" fmla="*/ 5005 w 5005"/>
                <a:gd name="T9" fmla="*/ 4383 h 5021"/>
                <a:gd name="T10" fmla="*/ 4367 w 5005"/>
                <a:gd name="T11" fmla="*/ 5021 h 5021"/>
                <a:gd name="T12" fmla="*/ 0 w 5005"/>
                <a:gd name="T13" fmla="*/ 5021 h 5021"/>
                <a:gd name="T14" fmla="*/ 1154 w 5005"/>
                <a:gd name="T15" fmla="*/ 0 h 50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005" h="5021">
                  <a:moveTo>
                    <a:pt x="1154" y="0"/>
                  </a:moveTo>
                  <a:cubicBezTo>
                    <a:pt x="1353" y="324"/>
                    <a:pt x="1759" y="552"/>
                    <a:pt x="2593" y="552"/>
                  </a:cubicBezTo>
                  <a:cubicBezTo>
                    <a:pt x="2664" y="552"/>
                    <a:pt x="2664" y="552"/>
                    <a:pt x="2664" y="552"/>
                  </a:cubicBezTo>
                  <a:cubicBezTo>
                    <a:pt x="3957" y="552"/>
                    <a:pt x="5005" y="1600"/>
                    <a:pt x="5005" y="2893"/>
                  </a:cubicBezTo>
                  <a:cubicBezTo>
                    <a:pt x="5005" y="4383"/>
                    <a:pt x="5005" y="4383"/>
                    <a:pt x="5005" y="4383"/>
                  </a:cubicBezTo>
                  <a:cubicBezTo>
                    <a:pt x="5005" y="4735"/>
                    <a:pt x="4719" y="5021"/>
                    <a:pt x="4367" y="5021"/>
                  </a:cubicBezTo>
                  <a:cubicBezTo>
                    <a:pt x="0" y="5021"/>
                    <a:pt x="0" y="5021"/>
                    <a:pt x="0" y="5021"/>
                  </a:cubicBezTo>
                  <a:lnTo>
                    <a:pt x="1154" y="0"/>
                  </a:ln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8" name="Oval 33">
              <a:extLst>
                <a:ext uri="{FF2B5EF4-FFF2-40B4-BE49-F238E27FC236}">
                  <a16:creationId xmlns:a16="http://schemas.microsoft.com/office/drawing/2014/main" id="{BF40568C-B0DA-4C3D-BE9C-99CBC6964B48}"/>
                </a:ext>
              </a:extLst>
            </p:cNvPr>
            <p:cNvSpPr>
              <a:spLocks noChangeArrowheads="1"/>
            </p:cNvSpPr>
            <p:nvPr/>
          </p:nvSpPr>
          <p:spPr bwMode="auto">
            <a:xfrm>
              <a:off x="7265988" y="6978650"/>
              <a:ext cx="115888" cy="117475"/>
            </a:xfrm>
            <a:prstGeom prst="ellipse">
              <a:avLst/>
            </a:pr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9" name="Freeform 34">
              <a:extLst>
                <a:ext uri="{FF2B5EF4-FFF2-40B4-BE49-F238E27FC236}">
                  <a16:creationId xmlns:a16="http://schemas.microsoft.com/office/drawing/2014/main" id="{3F764399-6AC7-4EFE-A401-BD98E45D259E}"/>
                </a:ext>
              </a:extLst>
            </p:cNvPr>
            <p:cNvSpPr>
              <a:spLocks/>
            </p:cNvSpPr>
            <p:nvPr/>
          </p:nvSpPr>
          <p:spPr bwMode="auto">
            <a:xfrm>
              <a:off x="7796213" y="6770688"/>
              <a:ext cx="223838" cy="333375"/>
            </a:xfrm>
            <a:custGeom>
              <a:avLst/>
              <a:gdLst>
                <a:gd name="T0" fmla="*/ 2023 w 2447"/>
                <a:gd name="T1" fmla="*/ 3655 h 3655"/>
                <a:gd name="T2" fmla="*/ 1760 w 2447"/>
                <a:gd name="T3" fmla="*/ 3474 h 3655"/>
                <a:gd name="T4" fmla="*/ 2128 w 2447"/>
                <a:gd name="T5" fmla="*/ 2075 h 3655"/>
                <a:gd name="T6" fmla="*/ 1223 w 2447"/>
                <a:gd name="T7" fmla="*/ 319 h 3655"/>
                <a:gd name="T8" fmla="*/ 319 w 2447"/>
                <a:gd name="T9" fmla="*/ 2075 h 3655"/>
                <a:gd name="T10" fmla="*/ 687 w 2447"/>
                <a:gd name="T11" fmla="*/ 3474 h 3655"/>
                <a:gd name="T12" fmla="*/ 424 w 2447"/>
                <a:gd name="T13" fmla="*/ 3655 h 3655"/>
                <a:gd name="T14" fmla="*/ 0 w 2447"/>
                <a:gd name="T15" fmla="*/ 2075 h 3655"/>
                <a:gd name="T16" fmla="*/ 1223 w 2447"/>
                <a:gd name="T17" fmla="*/ 0 h 3655"/>
                <a:gd name="T18" fmla="*/ 2447 w 2447"/>
                <a:gd name="T19" fmla="*/ 2075 h 3655"/>
                <a:gd name="T20" fmla="*/ 2023 w 2447"/>
                <a:gd name="T21" fmla="*/ 3655 h 36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447" h="3655">
                  <a:moveTo>
                    <a:pt x="2023" y="3655"/>
                  </a:moveTo>
                  <a:cubicBezTo>
                    <a:pt x="1760" y="3474"/>
                    <a:pt x="1760" y="3474"/>
                    <a:pt x="1760" y="3474"/>
                  </a:cubicBezTo>
                  <a:cubicBezTo>
                    <a:pt x="1994" y="3134"/>
                    <a:pt x="2128" y="2624"/>
                    <a:pt x="2128" y="2075"/>
                  </a:cubicBezTo>
                  <a:cubicBezTo>
                    <a:pt x="2128" y="1123"/>
                    <a:pt x="1714" y="319"/>
                    <a:pt x="1223" y="319"/>
                  </a:cubicBezTo>
                  <a:cubicBezTo>
                    <a:pt x="733" y="319"/>
                    <a:pt x="319" y="1123"/>
                    <a:pt x="319" y="2075"/>
                  </a:cubicBezTo>
                  <a:cubicBezTo>
                    <a:pt x="319" y="2624"/>
                    <a:pt x="453" y="3134"/>
                    <a:pt x="687" y="3474"/>
                  </a:cubicBezTo>
                  <a:cubicBezTo>
                    <a:pt x="424" y="3655"/>
                    <a:pt x="424" y="3655"/>
                    <a:pt x="424" y="3655"/>
                  </a:cubicBezTo>
                  <a:cubicBezTo>
                    <a:pt x="154" y="3263"/>
                    <a:pt x="0" y="2687"/>
                    <a:pt x="0" y="2075"/>
                  </a:cubicBezTo>
                  <a:cubicBezTo>
                    <a:pt x="0" y="911"/>
                    <a:pt x="537" y="0"/>
                    <a:pt x="1223" y="0"/>
                  </a:cubicBezTo>
                  <a:cubicBezTo>
                    <a:pt x="1910" y="0"/>
                    <a:pt x="2447" y="911"/>
                    <a:pt x="2447" y="2075"/>
                  </a:cubicBezTo>
                  <a:cubicBezTo>
                    <a:pt x="2447" y="2687"/>
                    <a:pt x="2292" y="3263"/>
                    <a:pt x="2023" y="3655"/>
                  </a:cubicBez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Oval 35">
              <a:extLst>
                <a:ext uri="{FF2B5EF4-FFF2-40B4-BE49-F238E27FC236}">
                  <a16:creationId xmlns:a16="http://schemas.microsoft.com/office/drawing/2014/main" id="{73421029-B5EC-4A91-AA06-FC33DE81C72D}"/>
                </a:ext>
              </a:extLst>
            </p:cNvPr>
            <p:cNvSpPr>
              <a:spLocks noChangeArrowheads="1"/>
            </p:cNvSpPr>
            <p:nvPr/>
          </p:nvSpPr>
          <p:spPr bwMode="auto">
            <a:xfrm>
              <a:off x="7829550" y="7075488"/>
              <a:ext cx="39688" cy="39688"/>
            </a:xfrm>
            <a:prstGeom prst="ellipse">
              <a:avLst/>
            </a:pr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Oval 36">
              <a:extLst>
                <a:ext uri="{FF2B5EF4-FFF2-40B4-BE49-F238E27FC236}">
                  <a16:creationId xmlns:a16="http://schemas.microsoft.com/office/drawing/2014/main" id="{EFA743A3-AC65-407D-B462-3AC7D9854315}"/>
                </a:ext>
              </a:extLst>
            </p:cNvPr>
            <p:cNvSpPr>
              <a:spLocks noChangeArrowheads="1"/>
            </p:cNvSpPr>
            <p:nvPr/>
          </p:nvSpPr>
          <p:spPr bwMode="auto">
            <a:xfrm>
              <a:off x="7947025" y="7075488"/>
              <a:ext cx="38100" cy="39688"/>
            </a:xfrm>
            <a:prstGeom prst="ellipse">
              <a:avLst/>
            </a:pr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2" name="Freeform 37">
              <a:extLst>
                <a:ext uri="{FF2B5EF4-FFF2-40B4-BE49-F238E27FC236}">
                  <a16:creationId xmlns:a16="http://schemas.microsoft.com/office/drawing/2014/main" id="{31B099BC-3AF4-44AB-A13E-30BA547240CC}"/>
                </a:ext>
              </a:extLst>
            </p:cNvPr>
            <p:cNvSpPr>
              <a:spLocks/>
            </p:cNvSpPr>
            <p:nvPr/>
          </p:nvSpPr>
          <p:spPr bwMode="auto">
            <a:xfrm>
              <a:off x="7308850" y="6670675"/>
              <a:ext cx="149225" cy="342900"/>
            </a:xfrm>
            <a:custGeom>
              <a:avLst/>
              <a:gdLst>
                <a:gd name="T0" fmla="*/ 160 w 1619"/>
                <a:gd name="T1" fmla="*/ 3747 h 3747"/>
                <a:gd name="T2" fmla="*/ 0 w 1619"/>
                <a:gd name="T3" fmla="*/ 3587 h 3747"/>
                <a:gd name="T4" fmla="*/ 1359 w 1619"/>
                <a:gd name="T5" fmla="*/ 43 h 3747"/>
                <a:gd name="T6" fmla="*/ 1576 w 1619"/>
                <a:gd name="T7" fmla="*/ 105 h 3747"/>
                <a:gd name="T8" fmla="*/ 1515 w 1619"/>
                <a:gd name="T9" fmla="*/ 321 h 3747"/>
                <a:gd name="T10" fmla="*/ 319 w 1619"/>
                <a:gd name="T11" fmla="*/ 3587 h 3747"/>
                <a:gd name="T12" fmla="*/ 160 w 1619"/>
                <a:gd name="T13" fmla="*/ 3747 h 3747"/>
              </a:gdLst>
              <a:ahLst/>
              <a:cxnLst>
                <a:cxn ang="0">
                  <a:pos x="T0" y="T1"/>
                </a:cxn>
                <a:cxn ang="0">
                  <a:pos x="T2" y="T3"/>
                </a:cxn>
                <a:cxn ang="0">
                  <a:pos x="T4" y="T5"/>
                </a:cxn>
                <a:cxn ang="0">
                  <a:pos x="T6" y="T7"/>
                </a:cxn>
                <a:cxn ang="0">
                  <a:pos x="T8" y="T9"/>
                </a:cxn>
                <a:cxn ang="0">
                  <a:pos x="T10" y="T11"/>
                </a:cxn>
                <a:cxn ang="0">
                  <a:pos x="T12" y="T13"/>
                </a:cxn>
              </a:cxnLst>
              <a:rect l="0" t="0" r="r" b="b"/>
              <a:pathLst>
                <a:path w="1619" h="3747">
                  <a:moveTo>
                    <a:pt x="160" y="3747"/>
                  </a:moveTo>
                  <a:cubicBezTo>
                    <a:pt x="72" y="3747"/>
                    <a:pt x="0" y="3676"/>
                    <a:pt x="0" y="3587"/>
                  </a:cubicBezTo>
                  <a:cubicBezTo>
                    <a:pt x="0" y="830"/>
                    <a:pt x="1304" y="74"/>
                    <a:pt x="1359" y="43"/>
                  </a:cubicBezTo>
                  <a:cubicBezTo>
                    <a:pt x="1436" y="0"/>
                    <a:pt x="1533" y="28"/>
                    <a:pt x="1576" y="105"/>
                  </a:cubicBezTo>
                  <a:cubicBezTo>
                    <a:pt x="1619" y="182"/>
                    <a:pt x="1591" y="278"/>
                    <a:pt x="1515" y="321"/>
                  </a:cubicBezTo>
                  <a:cubicBezTo>
                    <a:pt x="1499" y="330"/>
                    <a:pt x="319" y="1039"/>
                    <a:pt x="319" y="3587"/>
                  </a:cubicBezTo>
                  <a:cubicBezTo>
                    <a:pt x="319" y="3676"/>
                    <a:pt x="248" y="3747"/>
                    <a:pt x="160" y="3747"/>
                  </a:cubicBez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Oval 38">
              <a:extLst>
                <a:ext uri="{FF2B5EF4-FFF2-40B4-BE49-F238E27FC236}">
                  <a16:creationId xmlns:a16="http://schemas.microsoft.com/office/drawing/2014/main" id="{B33AC6B0-F55E-4F72-9E9C-EEC5977079E6}"/>
                </a:ext>
              </a:extLst>
            </p:cNvPr>
            <p:cNvSpPr>
              <a:spLocks noChangeArrowheads="1"/>
            </p:cNvSpPr>
            <p:nvPr/>
          </p:nvSpPr>
          <p:spPr bwMode="auto">
            <a:xfrm>
              <a:off x="7292975" y="7007225"/>
              <a:ext cx="61913" cy="60325"/>
            </a:xfrm>
            <a:prstGeom prst="ellipse">
              <a:avLst/>
            </a:prstGeom>
            <a:solidFill>
              <a:srgbClr val="B2B9B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Freeform 39">
              <a:extLst>
                <a:ext uri="{FF2B5EF4-FFF2-40B4-BE49-F238E27FC236}">
                  <a16:creationId xmlns:a16="http://schemas.microsoft.com/office/drawing/2014/main" id="{206F1D1B-CC35-4D7A-9AA1-3245A0FAF88A}"/>
                </a:ext>
              </a:extLst>
            </p:cNvPr>
            <p:cNvSpPr>
              <a:spLocks/>
            </p:cNvSpPr>
            <p:nvPr/>
          </p:nvSpPr>
          <p:spPr bwMode="auto">
            <a:xfrm>
              <a:off x="7851775" y="6710363"/>
              <a:ext cx="73025" cy="88900"/>
            </a:xfrm>
            <a:custGeom>
              <a:avLst/>
              <a:gdLst>
                <a:gd name="T0" fmla="*/ 607 w 787"/>
                <a:gd name="T1" fmla="*/ 979 h 979"/>
                <a:gd name="T2" fmla="*/ 457 w 787"/>
                <a:gd name="T3" fmla="*/ 873 h 979"/>
                <a:gd name="T4" fmla="*/ 90 w 787"/>
                <a:gd name="T5" fmla="*/ 312 h 979"/>
                <a:gd name="T6" fmla="*/ 51 w 787"/>
                <a:gd name="T7" fmla="*/ 89 h 979"/>
                <a:gd name="T8" fmla="*/ 273 w 787"/>
                <a:gd name="T9" fmla="*/ 50 h 979"/>
                <a:gd name="T10" fmla="*/ 758 w 787"/>
                <a:gd name="T11" fmla="*/ 766 h 979"/>
                <a:gd name="T12" fmla="*/ 660 w 787"/>
                <a:gd name="T13" fmla="*/ 970 h 979"/>
                <a:gd name="T14" fmla="*/ 607 w 787"/>
                <a:gd name="T15" fmla="*/ 979 h 97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787" h="979">
                  <a:moveTo>
                    <a:pt x="607" y="979"/>
                  </a:moveTo>
                  <a:cubicBezTo>
                    <a:pt x="542" y="979"/>
                    <a:pt x="480" y="938"/>
                    <a:pt x="457" y="873"/>
                  </a:cubicBezTo>
                  <a:cubicBezTo>
                    <a:pt x="318" y="480"/>
                    <a:pt x="92" y="313"/>
                    <a:pt x="90" y="312"/>
                  </a:cubicBezTo>
                  <a:cubicBezTo>
                    <a:pt x="18" y="261"/>
                    <a:pt x="0" y="162"/>
                    <a:pt x="51" y="89"/>
                  </a:cubicBezTo>
                  <a:cubicBezTo>
                    <a:pt x="101" y="17"/>
                    <a:pt x="201" y="0"/>
                    <a:pt x="273" y="50"/>
                  </a:cubicBezTo>
                  <a:cubicBezTo>
                    <a:pt x="286" y="59"/>
                    <a:pt x="583" y="271"/>
                    <a:pt x="758" y="766"/>
                  </a:cubicBezTo>
                  <a:cubicBezTo>
                    <a:pt x="787" y="849"/>
                    <a:pt x="744" y="941"/>
                    <a:pt x="660" y="970"/>
                  </a:cubicBezTo>
                  <a:cubicBezTo>
                    <a:pt x="643" y="976"/>
                    <a:pt x="625" y="979"/>
                    <a:pt x="607" y="979"/>
                  </a:cubicBez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40">
              <a:extLst>
                <a:ext uri="{FF2B5EF4-FFF2-40B4-BE49-F238E27FC236}">
                  <a16:creationId xmlns:a16="http://schemas.microsoft.com/office/drawing/2014/main" id="{8656332E-7BBA-41E7-8941-259E7544D661}"/>
                </a:ext>
              </a:extLst>
            </p:cNvPr>
            <p:cNvSpPr>
              <a:spLocks/>
            </p:cNvSpPr>
            <p:nvPr/>
          </p:nvSpPr>
          <p:spPr bwMode="auto">
            <a:xfrm>
              <a:off x="7778750" y="6275388"/>
              <a:ext cx="133350" cy="185738"/>
            </a:xfrm>
            <a:custGeom>
              <a:avLst/>
              <a:gdLst>
                <a:gd name="T0" fmla="*/ 877 w 1453"/>
                <a:gd name="T1" fmla="*/ 80 h 2035"/>
                <a:gd name="T2" fmla="*/ 1453 w 1453"/>
                <a:gd name="T3" fmla="*/ 505 h 2035"/>
                <a:gd name="T4" fmla="*/ 492 w 1453"/>
                <a:gd name="T5" fmla="*/ 1356 h 2035"/>
                <a:gd name="T6" fmla="*/ 877 w 1453"/>
                <a:gd name="T7" fmla="*/ 80 h 2035"/>
              </a:gdLst>
              <a:ahLst/>
              <a:cxnLst>
                <a:cxn ang="0">
                  <a:pos x="T0" y="T1"/>
                </a:cxn>
                <a:cxn ang="0">
                  <a:pos x="T2" y="T3"/>
                </a:cxn>
                <a:cxn ang="0">
                  <a:pos x="T4" y="T5"/>
                </a:cxn>
                <a:cxn ang="0">
                  <a:pos x="T6" y="T7"/>
                </a:cxn>
              </a:cxnLst>
              <a:rect l="0" t="0" r="r" b="b"/>
              <a:pathLst>
                <a:path w="1453" h="2035">
                  <a:moveTo>
                    <a:pt x="877" y="80"/>
                  </a:moveTo>
                  <a:cubicBezTo>
                    <a:pt x="1225" y="0"/>
                    <a:pt x="1453" y="170"/>
                    <a:pt x="1453" y="505"/>
                  </a:cubicBezTo>
                  <a:cubicBezTo>
                    <a:pt x="1453" y="949"/>
                    <a:pt x="985" y="2035"/>
                    <a:pt x="492" y="1356"/>
                  </a:cubicBezTo>
                  <a:cubicBezTo>
                    <a:pt x="0" y="678"/>
                    <a:pt x="877" y="80"/>
                    <a:pt x="877" y="80"/>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5" name="Picture Placeholder 4">
            <a:extLst>
              <a:ext uri="{FF2B5EF4-FFF2-40B4-BE49-F238E27FC236}">
                <a16:creationId xmlns:a16="http://schemas.microsoft.com/office/drawing/2014/main" id="{F0FC0366-7AAA-49C7-AF82-2E46569DB03C}"/>
              </a:ext>
            </a:extLst>
          </p:cNvPr>
          <p:cNvSpPr>
            <a:spLocks noGrp="1"/>
          </p:cNvSpPr>
          <p:nvPr>
            <p:ph type="pic" sz="quarter" idx="261"/>
          </p:nvPr>
        </p:nvSpPr>
        <p:spPr/>
      </p:sp>
      <p:sp>
        <p:nvSpPr>
          <p:cNvPr id="7" name="Picture Placeholder 6">
            <a:extLst>
              <a:ext uri="{FF2B5EF4-FFF2-40B4-BE49-F238E27FC236}">
                <a16:creationId xmlns:a16="http://schemas.microsoft.com/office/drawing/2014/main" id="{004D7FEC-D61A-4441-B123-253D69DA98FB}"/>
              </a:ext>
            </a:extLst>
          </p:cNvPr>
          <p:cNvSpPr>
            <a:spLocks noGrp="1"/>
          </p:cNvSpPr>
          <p:nvPr>
            <p:ph type="pic" sz="quarter" idx="262"/>
          </p:nvPr>
        </p:nvSpPr>
        <p:spPr/>
      </p:sp>
    </p:spTree>
    <p:extLst>
      <p:ext uri="{BB962C8B-B14F-4D97-AF65-F5344CB8AC3E}">
        <p14:creationId xmlns:p14="http://schemas.microsoft.com/office/powerpoint/2010/main" val="213134483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BB3008D1-17D5-40A5-AD7F-6E73166B1B9B}"/>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Portfolio</a:t>
            </a:r>
          </a:p>
        </p:txBody>
      </p:sp>
      <p:sp>
        <p:nvSpPr>
          <p:cNvPr id="6" name="Subtitle 5">
            <a:extLst>
              <a:ext uri="{FF2B5EF4-FFF2-40B4-BE49-F238E27FC236}">
                <a16:creationId xmlns:a16="http://schemas.microsoft.com/office/drawing/2014/main" id="{6594B043-F5DC-4CAA-A868-D8409029946A}"/>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10" name="Freeform 5">
            <a:extLst>
              <a:ext uri="{FF2B5EF4-FFF2-40B4-BE49-F238E27FC236}">
                <a16:creationId xmlns:a16="http://schemas.microsoft.com/office/drawing/2014/main" id="{824D4E4A-1AB9-4D81-A6C0-867305F35003}"/>
              </a:ext>
            </a:extLst>
          </p:cNvPr>
          <p:cNvSpPr>
            <a:spLocks/>
          </p:cNvSpPr>
          <p:nvPr/>
        </p:nvSpPr>
        <p:spPr bwMode="auto">
          <a:xfrm>
            <a:off x="304799" y="1681360"/>
            <a:ext cx="5653095" cy="4875103"/>
          </a:xfrm>
          <a:custGeom>
            <a:avLst/>
            <a:gdLst>
              <a:gd name="T0" fmla="*/ 0 w 3684"/>
              <a:gd name="T1" fmla="*/ 3177 h 3177"/>
              <a:gd name="T2" fmla="*/ 0 w 3684"/>
              <a:gd name="T3" fmla="*/ 0 h 3177"/>
              <a:gd name="T4" fmla="*/ 2846 w 3684"/>
              <a:gd name="T5" fmla="*/ 0 h 3177"/>
              <a:gd name="T6" fmla="*/ 3684 w 3684"/>
              <a:gd name="T7" fmla="*/ 1589 h 3177"/>
              <a:gd name="T8" fmla="*/ 2884 w 3684"/>
              <a:gd name="T9" fmla="*/ 3177 h 3177"/>
              <a:gd name="T10" fmla="*/ 0 w 3684"/>
              <a:gd name="T11" fmla="*/ 3177 h 3177"/>
            </a:gdLst>
            <a:ahLst/>
            <a:cxnLst>
              <a:cxn ang="0">
                <a:pos x="T0" y="T1"/>
              </a:cxn>
              <a:cxn ang="0">
                <a:pos x="T2" y="T3"/>
              </a:cxn>
              <a:cxn ang="0">
                <a:pos x="T4" y="T5"/>
              </a:cxn>
              <a:cxn ang="0">
                <a:pos x="T6" y="T7"/>
              </a:cxn>
              <a:cxn ang="0">
                <a:pos x="T8" y="T9"/>
              </a:cxn>
              <a:cxn ang="0">
                <a:pos x="T10" y="T11"/>
              </a:cxn>
            </a:cxnLst>
            <a:rect l="0" t="0" r="r" b="b"/>
            <a:pathLst>
              <a:path w="3684" h="3177">
                <a:moveTo>
                  <a:pt x="0" y="3177"/>
                </a:moveTo>
                <a:lnTo>
                  <a:pt x="0" y="0"/>
                </a:lnTo>
                <a:lnTo>
                  <a:pt x="2846" y="0"/>
                </a:lnTo>
                <a:lnTo>
                  <a:pt x="3684" y="1589"/>
                </a:lnTo>
                <a:lnTo>
                  <a:pt x="2884" y="3177"/>
                </a:lnTo>
                <a:lnTo>
                  <a:pt x="0" y="3177"/>
                </a:lnTo>
                <a:close/>
              </a:path>
            </a:pathLst>
          </a:custGeom>
          <a:solidFill>
            <a:srgbClr val="8EC73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 name="Freeform 6">
            <a:extLst>
              <a:ext uri="{FF2B5EF4-FFF2-40B4-BE49-F238E27FC236}">
                <a16:creationId xmlns:a16="http://schemas.microsoft.com/office/drawing/2014/main" id="{A36E7583-43F7-42CE-8539-25D40BDA54B7}"/>
              </a:ext>
            </a:extLst>
          </p:cNvPr>
          <p:cNvSpPr>
            <a:spLocks/>
          </p:cNvSpPr>
          <p:nvPr/>
        </p:nvSpPr>
        <p:spPr bwMode="auto">
          <a:xfrm>
            <a:off x="4671984" y="1681360"/>
            <a:ext cx="1424015" cy="4875103"/>
          </a:xfrm>
          <a:custGeom>
            <a:avLst/>
            <a:gdLst>
              <a:gd name="T0" fmla="*/ 90 w 928"/>
              <a:gd name="T1" fmla="*/ 0 h 3177"/>
              <a:gd name="T2" fmla="*/ 0 w 928"/>
              <a:gd name="T3" fmla="*/ 0 h 3177"/>
              <a:gd name="T4" fmla="*/ 838 w 928"/>
              <a:gd name="T5" fmla="*/ 1589 h 3177"/>
              <a:gd name="T6" fmla="*/ 38 w 928"/>
              <a:gd name="T7" fmla="*/ 3177 h 3177"/>
              <a:gd name="T8" fmla="*/ 128 w 928"/>
              <a:gd name="T9" fmla="*/ 3177 h 3177"/>
              <a:gd name="T10" fmla="*/ 928 w 928"/>
              <a:gd name="T11" fmla="*/ 1589 h 3177"/>
              <a:gd name="T12" fmla="*/ 90 w 928"/>
              <a:gd name="T13" fmla="*/ 0 h 3177"/>
            </a:gdLst>
            <a:ahLst/>
            <a:cxnLst>
              <a:cxn ang="0">
                <a:pos x="T0" y="T1"/>
              </a:cxn>
              <a:cxn ang="0">
                <a:pos x="T2" y="T3"/>
              </a:cxn>
              <a:cxn ang="0">
                <a:pos x="T4" y="T5"/>
              </a:cxn>
              <a:cxn ang="0">
                <a:pos x="T6" y="T7"/>
              </a:cxn>
              <a:cxn ang="0">
                <a:pos x="T8" y="T9"/>
              </a:cxn>
              <a:cxn ang="0">
                <a:pos x="T10" y="T11"/>
              </a:cxn>
              <a:cxn ang="0">
                <a:pos x="T12" y="T13"/>
              </a:cxn>
            </a:cxnLst>
            <a:rect l="0" t="0" r="r" b="b"/>
            <a:pathLst>
              <a:path w="928" h="3177">
                <a:moveTo>
                  <a:pt x="90" y="0"/>
                </a:moveTo>
                <a:lnTo>
                  <a:pt x="0" y="0"/>
                </a:lnTo>
                <a:lnTo>
                  <a:pt x="838" y="1589"/>
                </a:lnTo>
                <a:lnTo>
                  <a:pt x="38" y="3177"/>
                </a:lnTo>
                <a:lnTo>
                  <a:pt x="128" y="3177"/>
                </a:lnTo>
                <a:lnTo>
                  <a:pt x="928" y="1589"/>
                </a:lnTo>
                <a:lnTo>
                  <a:pt x="90" y="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20" name="Group 19">
            <a:extLst>
              <a:ext uri="{FF2B5EF4-FFF2-40B4-BE49-F238E27FC236}">
                <a16:creationId xmlns:a16="http://schemas.microsoft.com/office/drawing/2014/main" id="{E6E339A2-75BF-4812-ABE6-548C043FB768}"/>
              </a:ext>
            </a:extLst>
          </p:cNvPr>
          <p:cNvGrpSpPr/>
          <p:nvPr/>
        </p:nvGrpSpPr>
        <p:grpSpPr>
          <a:xfrm>
            <a:off x="1311462" y="3100743"/>
            <a:ext cx="3639769" cy="2036336"/>
            <a:chOff x="641945" y="2775072"/>
            <a:chExt cx="3639769" cy="2036336"/>
          </a:xfrm>
        </p:grpSpPr>
        <p:sp>
          <p:nvSpPr>
            <p:cNvPr id="18" name="Rectangle 17">
              <a:extLst>
                <a:ext uri="{FF2B5EF4-FFF2-40B4-BE49-F238E27FC236}">
                  <a16:creationId xmlns:a16="http://schemas.microsoft.com/office/drawing/2014/main" id="{2872D26D-FEE8-4A2F-87E9-8FC8F151EF17}"/>
                </a:ext>
              </a:extLst>
            </p:cNvPr>
            <p:cNvSpPr/>
            <p:nvPr/>
          </p:nvSpPr>
          <p:spPr>
            <a:xfrm>
              <a:off x="641945" y="2775072"/>
              <a:ext cx="2547492" cy="553998"/>
            </a:xfrm>
            <a:prstGeom prst="rect">
              <a:avLst/>
            </a:prstGeom>
          </p:spPr>
          <p:txBody>
            <a:bodyPr wrap="none">
              <a:spAutoFit/>
            </a:bodyPr>
            <a:lstStyle/>
            <a:p>
              <a:r>
                <a:rPr lang="en-US" sz="3000" b="1" dirty="0">
                  <a:solidFill>
                    <a:schemeClr val="bg1"/>
                  </a:solidFill>
                  <a:latin typeface="Roboto Slab" pitchFamily="2" charset="0"/>
                  <a:ea typeface="Roboto Slab" pitchFamily="2" charset="0"/>
                </a:rPr>
                <a:t>Our Portfolio</a:t>
              </a:r>
              <a:endParaRPr lang="en-US" sz="3000" dirty="0">
                <a:solidFill>
                  <a:schemeClr val="bg1"/>
                </a:solidFill>
              </a:endParaRPr>
            </a:p>
          </p:txBody>
        </p:sp>
        <p:sp>
          <p:nvSpPr>
            <p:cNvPr id="19" name="Rectangle 18">
              <a:extLst>
                <a:ext uri="{FF2B5EF4-FFF2-40B4-BE49-F238E27FC236}">
                  <a16:creationId xmlns:a16="http://schemas.microsoft.com/office/drawing/2014/main" id="{561EEE4B-913F-4C94-8E97-5C83BB5559F7}"/>
                </a:ext>
              </a:extLst>
            </p:cNvPr>
            <p:cNvSpPr/>
            <p:nvPr/>
          </p:nvSpPr>
          <p:spPr>
            <a:xfrm>
              <a:off x="641945" y="3353893"/>
              <a:ext cx="3639769" cy="1457515"/>
            </a:xfrm>
            <a:prstGeom prst="rect">
              <a:avLst/>
            </a:prstGeom>
          </p:spPr>
          <p:txBody>
            <a:bodyPr wrap="square">
              <a:spAutoFit/>
            </a:bodyPr>
            <a:lstStyle/>
            <a:p>
              <a:pPr>
                <a:lnSpc>
                  <a:spcPts val="18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grpSp>
      <p:sp>
        <p:nvSpPr>
          <p:cNvPr id="3" name="Picture Placeholder 2">
            <a:extLst>
              <a:ext uri="{FF2B5EF4-FFF2-40B4-BE49-F238E27FC236}">
                <a16:creationId xmlns:a16="http://schemas.microsoft.com/office/drawing/2014/main" id="{0ED73309-6B34-4F9C-8FEB-62F0FFB0538A}"/>
              </a:ext>
            </a:extLst>
          </p:cNvPr>
          <p:cNvSpPr>
            <a:spLocks noGrp="1"/>
          </p:cNvSpPr>
          <p:nvPr>
            <p:ph type="pic" sz="quarter" idx="262"/>
          </p:nvPr>
        </p:nvSpPr>
        <p:spPr/>
      </p:sp>
    </p:spTree>
    <p:extLst>
      <p:ext uri="{BB962C8B-B14F-4D97-AF65-F5344CB8AC3E}">
        <p14:creationId xmlns:p14="http://schemas.microsoft.com/office/powerpoint/2010/main" val="387067015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606FC7-7926-4B25-B823-DF53339DDBB9}"/>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a:t>
            </a:r>
            <a:r>
              <a:rPr lang="en-US" b="1" dirty="0" err="1">
                <a:latin typeface="Roboto Slab" pitchFamily="2" charset="0"/>
                <a:ea typeface="Roboto Slab" pitchFamily="2" charset="0"/>
              </a:rPr>
              <a:t>Portfolilo</a:t>
            </a:r>
            <a:endParaRPr lang="en-US" b="1" dirty="0">
              <a:latin typeface="Roboto Slab" pitchFamily="2" charset="0"/>
              <a:ea typeface="Roboto Slab" pitchFamily="2" charset="0"/>
            </a:endParaRPr>
          </a:p>
        </p:txBody>
      </p:sp>
      <p:sp>
        <p:nvSpPr>
          <p:cNvPr id="4" name="Subtitle 3">
            <a:extLst>
              <a:ext uri="{FF2B5EF4-FFF2-40B4-BE49-F238E27FC236}">
                <a16:creationId xmlns:a16="http://schemas.microsoft.com/office/drawing/2014/main" id="{D1B12497-6860-494F-9D72-BF8C0C5314FD}"/>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3" name="Hexagon 2">
            <a:extLst>
              <a:ext uri="{FF2B5EF4-FFF2-40B4-BE49-F238E27FC236}">
                <a16:creationId xmlns:a16="http://schemas.microsoft.com/office/drawing/2014/main" id="{11E2EACA-51D1-4543-B576-83C69E5E33BB}"/>
              </a:ext>
            </a:extLst>
          </p:cNvPr>
          <p:cNvSpPr/>
          <p:nvPr/>
        </p:nvSpPr>
        <p:spPr bwMode="auto">
          <a:xfrm>
            <a:off x="3661274" y="2033589"/>
            <a:ext cx="4869453" cy="4343398"/>
          </a:xfrm>
          <a:prstGeom prst="hexagon">
            <a:avLst/>
          </a:prstGeom>
          <a:solidFill>
            <a:schemeClr val="accent6">
              <a:alpha val="7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6" name="Rectangle 25">
            <a:extLst>
              <a:ext uri="{FF2B5EF4-FFF2-40B4-BE49-F238E27FC236}">
                <a16:creationId xmlns:a16="http://schemas.microsoft.com/office/drawing/2014/main" id="{1948C2AA-AC3B-4663-9322-DD68BBB6F99D}"/>
              </a:ext>
            </a:extLst>
          </p:cNvPr>
          <p:cNvSpPr/>
          <p:nvPr/>
        </p:nvSpPr>
        <p:spPr>
          <a:xfrm>
            <a:off x="4724400" y="3245698"/>
            <a:ext cx="2743200" cy="1919180"/>
          </a:xfrm>
          <a:prstGeom prst="rect">
            <a:avLst/>
          </a:prstGeom>
        </p:spPr>
        <p:txBody>
          <a:bodyPr wrap="square">
            <a:spAutoFit/>
          </a:bodyPr>
          <a:lstStyle/>
          <a:p>
            <a:pPr algn="ctr">
              <a:lnSpc>
                <a:spcPts val="18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6" name="Picture Placeholder 5">
            <a:extLst>
              <a:ext uri="{FF2B5EF4-FFF2-40B4-BE49-F238E27FC236}">
                <a16:creationId xmlns:a16="http://schemas.microsoft.com/office/drawing/2014/main" id="{AAA79D42-F7E5-4F88-8599-102248596133}"/>
              </a:ext>
            </a:extLst>
          </p:cNvPr>
          <p:cNvSpPr>
            <a:spLocks noGrp="1"/>
          </p:cNvSpPr>
          <p:nvPr>
            <p:ph type="pic" sz="quarter" idx="262"/>
          </p:nvPr>
        </p:nvSpPr>
        <p:spPr/>
      </p:sp>
    </p:spTree>
    <p:extLst>
      <p:ext uri="{BB962C8B-B14F-4D97-AF65-F5344CB8AC3E}">
        <p14:creationId xmlns:p14="http://schemas.microsoft.com/office/powerpoint/2010/main" val="313809794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02F528-1621-4D3C-B65C-8D9808F85D8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Portfolio</a:t>
            </a:r>
          </a:p>
        </p:txBody>
      </p:sp>
      <p:sp>
        <p:nvSpPr>
          <p:cNvPr id="3" name="Subtitle 2">
            <a:extLst>
              <a:ext uri="{FF2B5EF4-FFF2-40B4-BE49-F238E27FC236}">
                <a16:creationId xmlns:a16="http://schemas.microsoft.com/office/drawing/2014/main" id="{D68B805F-5FB8-492B-BFE8-C8A62AB482C3}"/>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13" name="Rectangle 12">
            <a:extLst>
              <a:ext uri="{FF2B5EF4-FFF2-40B4-BE49-F238E27FC236}">
                <a16:creationId xmlns:a16="http://schemas.microsoft.com/office/drawing/2014/main" id="{2B9FF1E5-0BAB-4F27-98B6-68F084545604}"/>
              </a:ext>
            </a:extLst>
          </p:cNvPr>
          <p:cNvSpPr/>
          <p:nvPr/>
        </p:nvSpPr>
        <p:spPr>
          <a:xfrm>
            <a:off x="838200" y="5272318"/>
            <a:ext cx="6789524" cy="835550"/>
          </a:xfrm>
          <a:prstGeom prst="rect">
            <a:avLst/>
          </a:prstGeom>
        </p:spPr>
        <p:txBody>
          <a:bodyPr wrap="square">
            <a:spAutoFit/>
          </a:bodyPr>
          <a:lstStyle/>
          <a:p>
            <a:pP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5" name="Picture Placeholder 4">
            <a:extLst>
              <a:ext uri="{FF2B5EF4-FFF2-40B4-BE49-F238E27FC236}">
                <a16:creationId xmlns:a16="http://schemas.microsoft.com/office/drawing/2014/main" id="{A44671FB-1512-4157-B14A-D5A2EFB76E4D}"/>
              </a:ext>
            </a:extLst>
          </p:cNvPr>
          <p:cNvSpPr>
            <a:spLocks noGrp="1"/>
          </p:cNvSpPr>
          <p:nvPr>
            <p:ph type="pic" sz="quarter" idx="262"/>
          </p:nvPr>
        </p:nvSpPr>
        <p:spPr/>
      </p:sp>
      <p:sp>
        <p:nvSpPr>
          <p:cNvPr id="7" name="Picture Placeholder 6">
            <a:extLst>
              <a:ext uri="{FF2B5EF4-FFF2-40B4-BE49-F238E27FC236}">
                <a16:creationId xmlns:a16="http://schemas.microsoft.com/office/drawing/2014/main" id="{3D879DE4-F352-4430-9F23-43804C5B89E6}"/>
              </a:ext>
            </a:extLst>
          </p:cNvPr>
          <p:cNvSpPr>
            <a:spLocks noGrp="1"/>
          </p:cNvSpPr>
          <p:nvPr>
            <p:ph type="pic" sz="quarter" idx="263"/>
          </p:nvPr>
        </p:nvSpPr>
        <p:spPr/>
      </p:sp>
      <p:sp>
        <p:nvSpPr>
          <p:cNvPr id="9" name="Picture Placeholder 8">
            <a:extLst>
              <a:ext uri="{FF2B5EF4-FFF2-40B4-BE49-F238E27FC236}">
                <a16:creationId xmlns:a16="http://schemas.microsoft.com/office/drawing/2014/main" id="{C5805091-4301-406D-A786-85D7B92D160D}"/>
              </a:ext>
            </a:extLst>
          </p:cNvPr>
          <p:cNvSpPr>
            <a:spLocks noGrp="1"/>
          </p:cNvSpPr>
          <p:nvPr>
            <p:ph type="pic" sz="quarter" idx="264"/>
          </p:nvPr>
        </p:nvSpPr>
        <p:spPr/>
      </p:sp>
    </p:spTree>
    <p:extLst>
      <p:ext uri="{BB962C8B-B14F-4D97-AF65-F5344CB8AC3E}">
        <p14:creationId xmlns:p14="http://schemas.microsoft.com/office/powerpoint/2010/main" val="118683742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latin typeface="Roboto Slab" pitchFamily="2" charset="0"/>
                <a:ea typeface="Roboto Slab" pitchFamily="2" charset="0"/>
              </a:rPr>
              <a:t>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a:t>
            </a:r>
            <a:r>
              <a:rPr lang="en-US" sz="1400" dirty="0" err="1">
                <a:solidFill>
                  <a:sysClr val="windowText" lastClr="000000"/>
                </a:solidFill>
                <a:latin typeface="Roboto Slab" pitchFamily="2" charset="0"/>
                <a:ea typeface="Roboto Slab" pitchFamily="2" charset="0"/>
              </a:rPr>
              <a:t>modo</a:t>
            </a:r>
            <a:r>
              <a:rPr lang="en-US" sz="1400" dirty="0">
                <a:solidFill>
                  <a:sysClr val="windowText" lastClr="000000"/>
                </a:solidFill>
                <a:latin typeface="Roboto Slab" pitchFamily="2" charset="0"/>
                <a:ea typeface="Roboto Slab" pitchFamily="2" charset="0"/>
              </a:rPr>
              <a:t> data 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a:t>
            </a:r>
            <a:r>
              <a:rPr lang="en-US" sz="1400" dirty="0" err="1">
                <a:solidFill>
                  <a:sysClr val="windowText" lastClr="000000"/>
                </a:solidFill>
                <a:latin typeface="Roboto Slab" pitchFamily="2" charset="0"/>
                <a:ea typeface="Roboto Slab" pitchFamily="2" charset="0"/>
              </a:rPr>
              <a:t>modo</a:t>
            </a:r>
            <a:r>
              <a:rPr lang="en-US" sz="1400" dirty="0">
                <a:solidFill>
                  <a:sysClr val="windowText" lastClr="000000"/>
                </a:solidFill>
                <a:latin typeface="Roboto Slab" pitchFamily="2" charset="0"/>
                <a:ea typeface="Roboto Slab" pitchFamily="2" charset="0"/>
              </a:rPr>
              <a:t> data</a:t>
            </a:r>
          </a:p>
        </p:txBody>
      </p:sp>
      <p:cxnSp>
        <p:nvCxnSpPr>
          <p:cNvPr id="7" name="Straight Connector 6">
            <a:extLst>
              <a:ext uri="{FF2B5EF4-FFF2-40B4-BE49-F238E27FC236}">
                <a16:creationId xmlns:a16="http://schemas.microsoft.com/office/drawing/2014/main" id="{53AC825D-17EC-400C-AB28-44A3F9C297D5}"/>
              </a:ext>
            </a:extLst>
          </p:cNvPr>
          <p:cNvCxnSpPr>
            <a:cxnSpLocks/>
          </p:cNvCxnSpPr>
          <p:nvPr/>
        </p:nvCxnSpPr>
        <p:spPr>
          <a:xfrm>
            <a:off x="6083300" y="2476500"/>
            <a:ext cx="0" cy="4374596"/>
          </a:xfrm>
          <a:prstGeom prst="line">
            <a:avLst/>
          </a:prstGeom>
          <a:ln w="38100">
            <a:solidFill>
              <a:schemeClr val="bg2"/>
            </a:solidFill>
          </a:ln>
        </p:spPr>
        <p:style>
          <a:lnRef idx="1">
            <a:schemeClr val="accent1"/>
          </a:lnRef>
          <a:fillRef idx="0">
            <a:schemeClr val="accent1"/>
          </a:fillRef>
          <a:effectRef idx="0">
            <a:schemeClr val="accent1"/>
          </a:effectRef>
          <a:fontRef idx="minor">
            <a:schemeClr val="tx1"/>
          </a:fontRef>
        </p:style>
      </p:cxnSp>
      <p:sp>
        <p:nvSpPr>
          <p:cNvPr id="8" name="Oval 7">
            <a:extLst>
              <a:ext uri="{FF2B5EF4-FFF2-40B4-BE49-F238E27FC236}">
                <a16:creationId xmlns:a16="http://schemas.microsoft.com/office/drawing/2014/main" id="{5ACCA952-805C-4801-9D9D-30078197CAFC}"/>
              </a:ext>
            </a:extLst>
          </p:cNvPr>
          <p:cNvSpPr/>
          <p:nvPr/>
        </p:nvSpPr>
        <p:spPr bwMode="auto">
          <a:xfrm>
            <a:off x="5953125" y="2346325"/>
            <a:ext cx="260350" cy="260350"/>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9" name="Rectangle 8">
            <a:extLst>
              <a:ext uri="{FF2B5EF4-FFF2-40B4-BE49-F238E27FC236}">
                <a16:creationId xmlns:a16="http://schemas.microsoft.com/office/drawing/2014/main" id="{B364E84E-75E7-4AED-AE5F-D439699BBF0A}"/>
              </a:ext>
            </a:extLst>
          </p:cNvPr>
          <p:cNvSpPr/>
          <p:nvPr/>
        </p:nvSpPr>
        <p:spPr bwMode="auto">
          <a:xfrm>
            <a:off x="7328452" y="2476500"/>
            <a:ext cx="4121421" cy="1260613"/>
          </a:xfrm>
          <a:prstGeom prst="rect">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3" name="Rectangle 32">
            <a:extLst>
              <a:ext uri="{FF2B5EF4-FFF2-40B4-BE49-F238E27FC236}">
                <a16:creationId xmlns:a16="http://schemas.microsoft.com/office/drawing/2014/main" id="{3DF49F16-0F67-4786-B829-208749FE9A3B}"/>
              </a:ext>
            </a:extLst>
          </p:cNvPr>
          <p:cNvSpPr/>
          <p:nvPr/>
        </p:nvSpPr>
        <p:spPr bwMode="auto">
          <a:xfrm>
            <a:off x="838200" y="4033491"/>
            <a:ext cx="4121421" cy="1260613"/>
          </a:xfrm>
          <a:prstGeom prst="rect">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7" name="Rectangle 36">
            <a:extLst>
              <a:ext uri="{FF2B5EF4-FFF2-40B4-BE49-F238E27FC236}">
                <a16:creationId xmlns:a16="http://schemas.microsoft.com/office/drawing/2014/main" id="{6000E084-B71B-412E-B662-8B04C1C53B6D}"/>
              </a:ext>
            </a:extLst>
          </p:cNvPr>
          <p:cNvSpPr/>
          <p:nvPr/>
        </p:nvSpPr>
        <p:spPr bwMode="auto">
          <a:xfrm>
            <a:off x="7328452" y="5294104"/>
            <a:ext cx="4121421" cy="1260613"/>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47" name="Oval 46">
            <a:extLst>
              <a:ext uri="{FF2B5EF4-FFF2-40B4-BE49-F238E27FC236}">
                <a16:creationId xmlns:a16="http://schemas.microsoft.com/office/drawing/2014/main" id="{2D784EF8-AA28-4F57-9158-8576B3A1C2D0}"/>
              </a:ext>
            </a:extLst>
          </p:cNvPr>
          <p:cNvSpPr/>
          <p:nvPr/>
        </p:nvSpPr>
        <p:spPr bwMode="auto">
          <a:xfrm>
            <a:off x="5953125" y="3298824"/>
            <a:ext cx="260350" cy="260350"/>
          </a:xfrm>
          <a:prstGeom prst="ellipse">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48" name="Oval 47">
            <a:extLst>
              <a:ext uri="{FF2B5EF4-FFF2-40B4-BE49-F238E27FC236}">
                <a16:creationId xmlns:a16="http://schemas.microsoft.com/office/drawing/2014/main" id="{A3E6CD0D-52C0-4167-B9D7-EAC679512760}"/>
              </a:ext>
            </a:extLst>
          </p:cNvPr>
          <p:cNvSpPr/>
          <p:nvPr/>
        </p:nvSpPr>
        <p:spPr bwMode="auto">
          <a:xfrm>
            <a:off x="5953125" y="4533622"/>
            <a:ext cx="260350" cy="260350"/>
          </a:xfrm>
          <a:prstGeom prst="ellipse">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49" name="Oval 48">
            <a:extLst>
              <a:ext uri="{FF2B5EF4-FFF2-40B4-BE49-F238E27FC236}">
                <a16:creationId xmlns:a16="http://schemas.microsoft.com/office/drawing/2014/main" id="{AE20A3B4-55F2-4975-82D9-705D80AE1301}"/>
              </a:ext>
            </a:extLst>
          </p:cNvPr>
          <p:cNvSpPr/>
          <p:nvPr/>
        </p:nvSpPr>
        <p:spPr bwMode="auto">
          <a:xfrm>
            <a:off x="5953125" y="5768420"/>
            <a:ext cx="260350" cy="260350"/>
          </a:xfrm>
          <a:prstGeom prst="ellipse">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11" name="TextBox 10">
            <a:extLst>
              <a:ext uri="{FF2B5EF4-FFF2-40B4-BE49-F238E27FC236}">
                <a16:creationId xmlns:a16="http://schemas.microsoft.com/office/drawing/2014/main" id="{5AA100C2-EE4F-4088-85DE-16AF451B1B6C}"/>
              </a:ext>
            </a:extLst>
          </p:cNvPr>
          <p:cNvSpPr txBox="1"/>
          <p:nvPr/>
        </p:nvSpPr>
        <p:spPr>
          <a:xfrm>
            <a:off x="4596655" y="3166514"/>
            <a:ext cx="1138453" cy="630942"/>
          </a:xfrm>
          <a:prstGeom prst="rect">
            <a:avLst/>
          </a:prstGeom>
          <a:noFill/>
        </p:spPr>
        <p:txBody>
          <a:bodyPr wrap="none" rtlCol="0">
            <a:spAutoFit/>
          </a:bodyPr>
          <a:lstStyle/>
          <a:p>
            <a:r>
              <a:rPr lang="en-US" sz="3500" b="1" dirty="0">
                <a:latin typeface="Roboto Slab" pitchFamily="2" charset="0"/>
                <a:ea typeface="Roboto Slab" pitchFamily="2" charset="0"/>
              </a:rPr>
              <a:t>2016</a:t>
            </a:r>
          </a:p>
        </p:txBody>
      </p:sp>
      <p:sp>
        <p:nvSpPr>
          <p:cNvPr id="51" name="TextBox 50">
            <a:extLst>
              <a:ext uri="{FF2B5EF4-FFF2-40B4-BE49-F238E27FC236}">
                <a16:creationId xmlns:a16="http://schemas.microsoft.com/office/drawing/2014/main" id="{9BA095AB-4F8E-4E3E-A8E9-68F92143186A}"/>
              </a:ext>
            </a:extLst>
          </p:cNvPr>
          <p:cNvSpPr txBox="1"/>
          <p:nvPr/>
        </p:nvSpPr>
        <p:spPr>
          <a:xfrm>
            <a:off x="6437905" y="4366783"/>
            <a:ext cx="1130438" cy="630942"/>
          </a:xfrm>
          <a:prstGeom prst="rect">
            <a:avLst/>
          </a:prstGeom>
          <a:noFill/>
        </p:spPr>
        <p:txBody>
          <a:bodyPr wrap="none" rtlCol="0">
            <a:spAutoFit/>
          </a:bodyPr>
          <a:lstStyle/>
          <a:p>
            <a:r>
              <a:rPr lang="en-US" sz="3500" b="1" dirty="0">
                <a:latin typeface="Roboto Slab" pitchFamily="2" charset="0"/>
                <a:ea typeface="Roboto Slab" pitchFamily="2" charset="0"/>
              </a:rPr>
              <a:t>2017</a:t>
            </a:r>
          </a:p>
        </p:txBody>
      </p:sp>
      <p:sp>
        <p:nvSpPr>
          <p:cNvPr id="53" name="TextBox 52">
            <a:extLst>
              <a:ext uri="{FF2B5EF4-FFF2-40B4-BE49-F238E27FC236}">
                <a16:creationId xmlns:a16="http://schemas.microsoft.com/office/drawing/2014/main" id="{0146F831-1E93-4A27-A6AE-C377FF98D4EA}"/>
              </a:ext>
            </a:extLst>
          </p:cNvPr>
          <p:cNvSpPr txBox="1"/>
          <p:nvPr/>
        </p:nvSpPr>
        <p:spPr>
          <a:xfrm>
            <a:off x="4537625" y="5583124"/>
            <a:ext cx="1132041" cy="630942"/>
          </a:xfrm>
          <a:prstGeom prst="rect">
            <a:avLst/>
          </a:prstGeom>
          <a:noFill/>
        </p:spPr>
        <p:txBody>
          <a:bodyPr wrap="none" rtlCol="0">
            <a:spAutoFit/>
          </a:bodyPr>
          <a:lstStyle/>
          <a:p>
            <a:r>
              <a:rPr lang="en-US" sz="3500" b="1" dirty="0">
                <a:latin typeface="Roboto Slab" pitchFamily="2" charset="0"/>
                <a:ea typeface="Roboto Slab" pitchFamily="2" charset="0"/>
              </a:rPr>
              <a:t>2018</a:t>
            </a:r>
          </a:p>
        </p:txBody>
      </p:sp>
      <p:grpSp>
        <p:nvGrpSpPr>
          <p:cNvPr id="12" name="Group 11">
            <a:extLst>
              <a:ext uri="{FF2B5EF4-FFF2-40B4-BE49-F238E27FC236}">
                <a16:creationId xmlns:a16="http://schemas.microsoft.com/office/drawing/2014/main" id="{FE22299E-22CD-40E3-816B-EDB932514E45}"/>
              </a:ext>
            </a:extLst>
          </p:cNvPr>
          <p:cNvGrpSpPr/>
          <p:nvPr/>
        </p:nvGrpSpPr>
        <p:grpSpPr>
          <a:xfrm>
            <a:off x="1070623" y="4285881"/>
            <a:ext cx="3656575" cy="755832"/>
            <a:chOff x="1051393" y="4267091"/>
            <a:chExt cx="3656575" cy="755832"/>
          </a:xfrm>
        </p:grpSpPr>
        <p:sp>
          <p:nvSpPr>
            <p:cNvPr id="57" name="TextBox 56">
              <a:extLst>
                <a:ext uri="{FF2B5EF4-FFF2-40B4-BE49-F238E27FC236}">
                  <a16:creationId xmlns:a16="http://schemas.microsoft.com/office/drawing/2014/main" id="{82F07ECC-FE88-40B7-8BF0-8A4E64F45A2F}"/>
                </a:ext>
              </a:extLst>
            </p:cNvPr>
            <p:cNvSpPr txBox="1"/>
            <p:nvPr/>
          </p:nvSpPr>
          <p:spPr>
            <a:xfrm>
              <a:off x="1051393" y="4267091"/>
              <a:ext cx="1241045" cy="323165"/>
            </a:xfrm>
            <a:prstGeom prst="rect">
              <a:avLst/>
            </a:prstGeom>
            <a:noFill/>
          </p:spPr>
          <p:txBody>
            <a:bodyPr wrap="none" rtlCol="0">
              <a:spAutoFit/>
            </a:bodyPr>
            <a:lstStyle/>
            <a:p>
              <a:r>
                <a:rPr lang="en-US" sz="1500" b="1" dirty="0">
                  <a:solidFill>
                    <a:schemeClr val="bg1"/>
                  </a:solidFill>
                  <a:latin typeface="Lato" panose="020F0502020204030203" pitchFamily="34" charset="0"/>
                  <a:ea typeface="Lato" panose="020F0502020204030203" pitchFamily="34" charset="0"/>
                  <a:cs typeface="Lato" panose="020F0502020204030203" pitchFamily="34" charset="0"/>
                </a:rPr>
                <a:t>TLTLE TEXT</a:t>
              </a:r>
            </a:p>
          </p:txBody>
        </p:sp>
        <p:sp>
          <p:nvSpPr>
            <p:cNvPr id="58" name="Rectangle 57">
              <a:extLst>
                <a:ext uri="{FF2B5EF4-FFF2-40B4-BE49-F238E27FC236}">
                  <a16:creationId xmlns:a16="http://schemas.microsoft.com/office/drawing/2014/main" id="{084BB7CE-D34D-4B3D-8CE9-297AA0722EFD}"/>
                </a:ext>
              </a:extLst>
            </p:cNvPr>
            <p:cNvSpPr/>
            <p:nvPr/>
          </p:nvSpPr>
          <p:spPr>
            <a:xfrm>
              <a:off x="1051393" y="4533622"/>
              <a:ext cx="3656575" cy="489301"/>
            </a:xfrm>
            <a:prstGeom prst="rect">
              <a:avLst/>
            </a:prstGeom>
          </p:spPr>
          <p:txBody>
            <a:bodyPr wrap="square">
              <a:spAutoFit/>
            </a:bodyPr>
            <a:lstStyle/>
            <a:p>
              <a:pPr>
                <a:lnSpc>
                  <a:spcPts val="16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a:t>
              </a:r>
            </a:p>
          </p:txBody>
        </p:sp>
      </p:grpSp>
      <p:grpSp>
        <p:nvGrpSpPr>
          <p:cNvPr id="59" name="Group 58">
            <a:extLst>
              <a:ext uri="{FF2B5EF4-FFF2-40B4-BE49-F238E27FC236}">
                <a16:creationId xmlns:a16="http://schemas.microsoft.com/office/drawing/2014/main" id="{FE96AE19-1D78-4037-A0E5-66FEAC75A877}"/>
              </a:ext>
            </a:extLst>
          </p:cNvPr>
          <p:cNvGrpSpPr/>
          <p:nvPr/>
        </p:nvGrpSpPr>
        <p:grpSpPr>
          <a:xfrm>
            <a:off x="7560875" y="2728890"/>
            <a:ext cx="3656575" cy="755832"/>
            <a:chOff x="1051393" y="4267091"/>
            <a:chExt cx="3656575" cy="755832"/>
          </a:xfrm>
        </p:grpSpPr>
        <p:sp>
          <p:nvSpPr>
            <p:cNvPr id="60" name="TextBox 59">
              <a:extLst>
                <a:ext uri="{FF2B5EF4-FFF2-40B4-BE49-F238E27FC236}">
                  <a16:creationId xmlns:a16="http://schemas.microsoft.com/office/drawing/2014/main" id="{969F79A5-D0C5-463C-A3BF-DFC861C60301}"/>
                </a:ext>
              </a:extLst>
            </p:cNvPr>
            <p:cNvSpPr txBox="1"/>
            <p:nvPr/>
          </p:nvSpPr>
          <p:spPr>
            <a:xfrm>
              <a:off x="1051393" y="4267091"/>
              <a:ext cx="1241045" cy="323165"/>
            </a:xfrm>
            <a:prstGeom prst="rect">
              <a:avLst/>
            </a:prstGeom>
            <a:noFill/>
          </p:spPr>
          <p:txBody>
            <a:bodyPr wrap="none" rtlCol="0">
              <a:spAutoFit/>
            </a:bodyPr>
            <a:lstStyle/>
            <a:p>
              <a:r>
                <a:rPr lang="en-US" sz="1500" b="1" dirty="0">
                  <a:solidFill>
                    <a:schemeClr val="bg1"/>
                  </a:solidFill>
                  <a:latin typeface="Lato" panose="020F0502020204030203" pitchFamily="34" charset="0"/>
                  <a:ea typeface="Lato" panose="020F0502020204030203" pitchFamily="34" charset="0"/>
                  <a:cs typeface="Lato" panose="020F0502020204030203" pitchFamily="34" charset="0"/>
                </a:rPr>
                <a:t>TLTLE TEXT</a:t>
              </a:r>
            </a:p>
          </p:txBody>
        </p:sp>
        <p:sp>
          <p:nvSpPr>
            <p:cNvPr id="61" name="Rectangle 60">
              <a:extLst>
                <a:ext uri="{FF2B5EF4-FFF2-40B4-BE49-F238E27FC236}">
                  <a16:creationId xmlns:a16="http://schemas.microsoft.com/office/drawing/2014/main" id="{7B0B7448-330F-4D59-8B8F-A3C2E30067C6}"/>
                </a:ext>
              </a:extLst>
            </p:cNvPr>
            <p:cNvSpPr/>
            <p:nvPr/>
          </p:nvSpPr>
          <p:spPr>
            <a:xfrm>
              <a:off x="1051393" y="4533622"/>
              <a:ext cx="3656575" cy="489301"/>
            </a:xfrm>
            <a:prstGeom prst="rect">
              <a:avLst/>
            </a:prstGeom>
          </p:spPr>
          <p:txBody>
            <a:bodyPr wrap="square">
              <a:spAutoFit/>
            </a:bodyPr>
            <a:lstStyle/>
            <a:p>
              <a:pPr>
                <a:lnSpc>
                  <a:spcPts val="16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a:t>
              </a:r>
            </a:p>
          </p:txBody>
        </p:sp>
      </p:grpSp>
      <p:grpSp>
        <p:nvGrpSpPr>
          <p:cNvPr id="62" name="Group 61">
            <a:extLst>
              <a:ext uri="{FF2B5EF4-FFF2-40B4-BE49-F238E27FC236}">
                <a16:creationId xmlns:a16="http://schemas.microsoft.com/office/drawing/2014/main" id="{5FF2FF24-EE3D-4F60-9A30-9D2643212A5C}"/>
              </a:ext>
            </a:extLst>
          </p:cNvPr>
          <p:cNvGrpSpPr/>
          <p:nvPr/>
        </p:nvGrpSpPr>
        <p:grpSpPr>
          <a:xfrm>
            <a:off x="7560875" y="5546494"/>
            <a:ext cx="3656575" cy="755832"/>
            <a:chOff x="1051393" y="4267091"/>
            <a:chExt cx="3656575" cy="755832"/>
          </a:xfrm>
        </p:grpSpPr>
        <p:sp>
          <p:nvSpPr>
            <p:cNvPr id="63" name="TextBox 62">
              <a:extLst>
                <a:ext uri="{FF2B5EF4-FFF2-40B4-BE49-F238E27FC236}">
                  <a16:creationId xmlns:a16="http://schemas.microsoft.com/office/drawing/2014/main" id="{02FA1D9E-AC4D-4B9F-BD61-F4DE3120F59A}"/>
                </a:ext>
              </a:extLst>
            </p:cNvPr>
            <p:cNvSpPr txBox="1"/>
            <p:nvPr/>
          </p:nvSpPr>
          <p:spPr>
            <a:xfrm>
              <a:off x="1051393" y="4267091"/>
              <a:ext cx="1241045" cy="323165"/>
            </a:xfrm>
            <a:prstGeom prst="rect">
              <a:avLst/>
            </a:prstGeom>
            <a:noFill/>
          </p:spPr>
          <p:txBody>
            <a:bodyPr wrap="none" rtlCol="0">
              <a:spAutoFit/>
            </a:bodyPr>
            <a:lstStyle/>
            <a:p>
              <a:r>
                <a:rPr lang="en-US" sz="1500" b="1" dirty="0">
                  <a:solidFill>
                    <a:schemeClr val="bg1"/>
                  </a:solidFill>
                  <a:latin typeface="Lato" panose="020F0502020204030203" pitchFamily="34" charset="0"/>
                  <a:ea typeface="Lato" panose="020F0502020204030203" pitchFamily="34" charset="0"/>
                  <a:cs typeface="Lato" panose="020F0502020204030203" pitchFamily="34" charset="0"/>
                </a:rPr>
                <a:t>TLTLE TEXT</a:t>
              </a:r>
            </a:p>
          </p:txBody>
        </p:sp>
        <p:sp>
          <p:nvSpPr>
            <p:cNvPr id="64" name="Rectangle 63">
              <a:extLst>
                <a:ext uri="{FF2B5EF4-FFF2-40B4-BE49-F238E27FC236}">
                  <a16:creationId xmlns:a16="http://schemas.microsoft.com/office/drawing/2014/main" id="{F0406EC3-2BAD-49DF-A67C-76A4C6F1A8B6}"/>
                </a:ext>
              </a:extLst>
            </p:cNvPr>
            <p:cNvSpPr/>
            <p:nvPr/>
          </p:nvSpPr>
          <p:spPr>
            <a:xfrm>
              <a:off x="1051393" y="4533622"/>
              <a:ext cx="3656575" cy="489301"/>
            </a:xfrm>
            <a:prstGeom prst="rect">
              <a:avLst/>
            </a:prstGeom>
          </p:spPr>
          <p:txBody>
            <a:bodyPr wrap="square">
              <a:spAutoFit/>
            </a:bodyPr>
            <a:lstStyle/>
            <a:p>
              <a:pPr>
                <a:lnSpc>
                  <a:spcPts val="16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a:t>
              </a:r>
            </a:p>
          </p:txBody>
        </p:sp>
      </p:grpSp>
    </p:spTree>
    <p:extLst>
      <p:ext uri="{BB962C8B-B14F-4D97-AF65-F5344CB8AC3E}">
        <p14:creationId xmlns:p14="http://schemas.microsoft.com/office/powerpoint/2010/main" val="316489964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cxnSp>
        <p:nvCxnSpPr>
          <p:cNvPr id="22" name="Straight Connector 21">
            <a:extLst>
              <a:ext uri="{FF2B5EF4-FFF2-40B4-BE49-F238E27FC236}">
                <a16:creationId xmlns:a16="http://schemas.microsoft.com/office/drawing/2014/main" id="{CEF778E0-7EFF-4860-BDDC-D9CA0C98D7E1}"/>
              </a:ext>
            </a:extLst>
          </p:cNvPr>
          <p:cNvCxnSpPr>
            <a:cxnSpLocks/>
            <a:endCxn id="27" idx="4"/>
          </p:cNvCxnSpPr>
          <p:nvPr/>
        </p:nvCxnSpPr>
        <p:spPr>
          <a:xfrm flipH="1">
            <a:off x="6089650" y="6151"/>
            <a:ext cx="6350" cy="5239690"/>
          </a:xfrm>
          <a:prstGeom prst="line">
            <a:avLst/>
          </a:prstGeom>
          <a:ln w="38100">
            <a:solidFill>
              <a:schemeClr val="bg2"/>
            </a:solidFill>
          </a:ln>
        </p:spPr>
        <p:style>
          <a:lnRef idx="1">
            <a:schemeClr val="accent1"/>
          </a:lnRef>
          <a:fillRef idx="0">
            <a:schemeClr val="accent1"/>
          </a:fillRef>
          <a:effectRef idx="0">
            <a:schemeClr val="accent1"/>
          </a:effectRef>
          <a:fontRef idx="minor">
            <a:schemeClr val="tx1"/>
          </a:fontRef>
        </p:style>
      </p:cxnSp>
      <p:sp>
        <p:nvSpPr>
          <p:cNvPr id="25" name="Rectangle 24">
            <a:extLst>
              <a:ext uri="{FF2B5EF4-FFF2-40B4-BE49-F238E27FC236}">
                <a16:creationId xmlns:a16="http://schemas.microsoft.com/office/drawing/2014/main" id="{6E3B791B-7922-46B4-9BA8-643F2DC66DF1}"/>
              </a:ext>
            </a:extLst>
          </p:cNvPr>
          <p:cNvSpPr/>
          <p:nvPr/>
        </p:nvSpPr>
        <p:spPr bwMode="auto">
          <a:xfrm>
            <a:off x="838200" y="1130634"/>
            <a:ext cx="4121421" cy="1260613"/>
          </a:xfrm>
          <a:prstGeom prst="rect">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7" name="Oval 26">
            <a:extLst>
              <a:ext uri="{FF2B5EF4-FFF2-40B4-BE49-F238E27FC236}">
                <a16:creationId xmlns:a16="http://schemas.microsoft.com/office/drawing/2014/main" id="{56262836-951D-4850-AF69-1126CDFAA88D}"/>
              </a:ext>
            </a:extLst>
          </p:cNvPr>
          <p:cNvSpPr/>
          <p:nvPr/>
        </p:nvSpPr>
        <p:spPr bwMode="auto">
          <a:xfrm>
            <a:off x="5959475" y="4985491"/>
            <a:ext cx="260350" cy="260350"/>
          </a:xfrm>
          <a:prstGeom prst="ellipse">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8" name="Oval 27">
            <a:extLst>
              <a:ext uri="{FF2B5EF4-FFF2-40B4-BE49-F238E27FC236}">
                <a16:creationId xmlns:a16="http://schemas.microsoft.com/office/drawing/2014/main" id="{EDDA4C44-6284-48AB-8EEE-089AB278A8AB}"/>
              </a:ext>
            </a:extLst>
          </p:cNvPr>
          <p:cNvSpPr/>
          <p:nvPr/>
        </p:nvSpPr>
        <p:spPr bwMode="auto">
          <a:xfrm>
            <a:off x="5953125" y="1716845"/>
            <a:ext cx="260350" cy="260350"/>
          </a:xfrm>
          <a:prstGeom prst="ellipse">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1" name="Oval 30">
            <a:extLst>
              <a:ext uri="{FF2B5EF4-FFF2-40B4-BE49-F238E27FC236}">
                <a16:creationId xmlns:a16="http://schemas.microsoft.com/office/drawing/2014/main" id="{EE7F5EAA-E5E8-48EE-AB3C-7B709C58013C}"/>
              </a:ext>
            </a:extLst>
          </p:cNvPr>
          <p:cNvSpPr/>
          <p:nvPr/>
        </p:nvSpPr>
        <p:spPr bwMode="auto">
          <a:xfrm>
            <a:off x="5953125" y="3477895"/>
            <a:ext cx="260350" cy="260350"/>
          </a:xfrm>
          <a:prstGeom prst="ellipse">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6" name="TextBox 35">
            <a:extLst>
              <a:ext uri="{FF2B5EF4-FFF2-40B4-BE49-F238E27FC236}">
                <a16:creationId xmlns:a16="http://schemas.microsoft.com/office/drawing/2014/main" id="{22EFBA84-E221-4B61-B8D5-3630A634D249}"/>
              </a:ext>
            </a:extLst>
          </p:cNvPr>
          <p:cNvSpPr txBox="1"/>
          <p:nvPr/>
        </p:nvSpPr>
        <p:spPr>
          <a:xfrm>
            <a:off x="6437905" y="1463926"/>
            <a:ext cx="1138453" cy="630942"/>
          </a:xfrm>
          <a:prstGeom prst="rect">
            <a:avLst/>
          </a:prstGeom>
          <a:noFill/>
        </p:spPr>
        <p:txBody>
          <a:bodyPr wrap="none" rtlCol="0">
            <a:spAutoFit/>
          </a:bodyPr>
          <a:lstStyle/>
          <a:p>
            <a:r>
              <a:rPr lang="en-US" sz="3500" b="1" dirty="0">
                <a:latin typeface="Roboto Slab" pitchFamily="2" charset="0"/>
                <a:ea typeface="Roboto Slab" pitchFamily="2" charset="0"/>
              </a:rPr>
              <a:t>2016</a:t>
            </a:r>
          </a:p>
        </p:txBody>
      </p:sp>
      <p:sp>
        <p:nvSpPr>
          <p:cNvPr id="37" name="TextBox 36">
            <a:extLst>
              <a:ext uri="{FF2B5EF4-FFF2-40B4-BE49-F238E27FC236}">
                <a16:creationId xmlns:a16="http://schemas.microsoft.com/office/drawing/2014/main" id="{42540075-174E-444D-974D-73345337C3F4}"/>
              </a:ext>
            </a:extLst>
          </p:cNvPr>
          <p:cNvSpPr txBox="1"/>
          <p:nvPr/>
        </p:nvSpPr>
        <p:spPr>
          <a:xfrm>
            <a:off x="4537625" y="3200259"/>
            <a:ext cx="1130438" cy="630942"/>
          </a:xfrm>
          <a:prstGeom prst="rect">
            <a:avLst/>
          </a:prstGeom>
          <a:noFill/>
        </p:spPr>
        <p:txBody>
          <a:bodyPr wrap="none" rtlCol="0">
            <a:spAutoFit/>
          </a:bodyPr>
          <a:lstStyle/>
          <a:p>
            <a:r>
              <a:rPr lang="en-US" sz="3500" b="1" dirty="0">
                <a:latin typeface="Roboto Slab" pitchFamily="2" charset="0"/>
                <a:ea typeface="Roboto Slab" pitchFamily="2" charset="0"/>
              </a:rPr>
              <a:t>2017</a:t>
            </a:r>
          </a:p>
        </p:txBody>
      </p:sp>
      <p:grpSp>
        <p:nvGrpSpPr>
          <p:cNvPr id="38" name="Group 37">
            <a:extLst>
              <a:ext uri="{FF2B5EF4-FFF2-40B4-BE49-F238E27FC236}">
                <a16:creationId xmlns:a16="http://schemas.microsoft.com/office/drawing/2014/main" id="{E6BEFB26-2FF6-4D95-8BFB-FC3ABFBD5D46}"/>
              </a:ext>
            </a:extLst>
          </p:cNvPr>
          <p:cNvGrpSpPr/>
          <p:nvPr/>
        </p:nvGrpSpPr>
        <p:grpSpPr>
          <a:xfrm>
            <a:off x="1070623" y="1383024"/>
            <a:ext cx="3656575" cy="755832"/>
            <a:chOff x="1051393" y="4267091"/>
            <a:chExt cx="3656575" cy="755832"/>
          </a:xfrm>
        </p:grpSpPr>
        <p:sp>
          <p:nvSpPr>
            <p:cNvPr id="39" name="TextBox 38">
              <a:extLst>
                <a:ext uri="{FF2B5EF4-FFF2-40B4-BE49-F238E27FC236}">
                  <a16:creationId xmlns:a16="http://schemas.microsoft.com/office/drawing/2014/main" id="{6FA478E4-D035-4202-AC09-3B5675A2C300}"/>
                </a:ext>
              </a:extLst>
            </p:cNvPr>
            <p:cNvSpPr txBox="1"/>
            <p:nvPr/>
          </p:nvSpPr>
          <p:spPr>
            <a:xfrm>
              <a:off x="1051393" y="4267091"/>
              <a:ext cx="1241045" cy="323165"/>
            </a:xfrm>
            <a:prstGeom prst="rect">
              <a:avLst/>
            </a:prstGeom>
            <a:noFill/>
          </p:spPr>
          <p:txBody>
            <a:bodyPr wrap="none" rtlCol="0">
              <a:spAutoFit/>
            </a:bodyPr>
            <a:lstStyle/>
            <a:p>
              <a:r>
                <a:rPr lang="en-US" sz="1500" b="1" dirty="0">
                  <a:solidFill>
                    <a:schemeClr val="bg1"/>
                  </a:solidFill>
                  <a:latin typeface="Lato" panose="020F0502020204030203" pitchFamily="34" charset="0"/>
                  <a:ea typeface="Lato" panose="020F0502020204030203" pitchFamily="34" charset="0"/>
                  <a:cs typeface="Lato" panose="020F0502020204030203" pitchFamily="34" charset="0"/>
                </a:rPr>
                <a:t>TLTLE TEXT</a:t>
              </a:r>
            </a:p>
          </p:txBody>
        </p:sp>
        <p:sp>
          <p:nvSpPr>
            <p:cNvPr id="40" name="Rectangle 39">
              <a:extLst>
                <a:ext uri="{FF2B5EF4-FFF2-40B4-BE49-F238E27FC236}">
                  <a16:creationId xmlns:a16="http://schemas.microsoft.com/office/drawing/2014/main" id="{E537FC90-37E1-4D5B-91A4-269CA550CDDD}"/>
                </a:ext>
              </a:extLst>
            </p:cNvPr>
            <p:cNvSpPr/>
            <p:nvPr/>
          </p:nvSpPr>
          <p:spPr>
            <a:xfrm>
              <a:off x="1051393" y="4533622"/>
              <a:ext cx="3656575" cy="489301"/>
            </a:xfrm>
            <a:prstGeom prst="rect">
              <a:avLst/>
            </a:prstGeom>
          </p:spPr>
          <p:txBody>
            <a:bodyPr wrap="square">
              <a:spAutoFit/>
            </a:bodyPr>
            <a:lstStyle/>
            <a:p>
              <a:pPr>
                <a:lnSpc>
                  <a:spcPts val="16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a:t>
              </a:r>
            </a:p>
          </p:txBody>
        </p:sp>
      </p:grpSp>
      <p:grpSp>
        <p:nvGrpSpPr>
          <p:cNvPr id="8" name="Group 7">
            <a:extLst>
              <a:ext uri="{FF2B5EF4-FFF2-40B4-BE49-F238E27FC236}">
                <a16:creationId xmlns:a16="http://schemas.microsoft.com/office/drawing/2014/main" id="{571BF79F-41FE-4B28-A5B8-B771D0B9F5BB}"/>
              </a:ext>
            </a:extLst>
          </p:cNvPr>
          <p:cNvGrpSpPr/>
          <p:nvPr/>
        </p:nvGrpSpPr>
        <p:grpSpPr>
          <a:xfrm>
            <a:off x="838199" y="4466570"/>
            <a:ext cx="4121421" cy="1260613"/>
            <a:chOff x="7328452" y="-426357"/>
            <a:chExt cx="4121421" cy="1260613"/>
          </a:xfrm>
        </p:grpSpPr>
        <p:sp>
          <p:nvSpPr>
            <p:cNvPr id="24" name="Rectangle 23">
              <a:extLst>
                <a:ext uri="{FF2B5EF4-FFF2-40B4-BE49-F238E27FC236}">
                  <a16:creationId xmlns:a16="http://schemas.microsoft.com/office/drawing/2014/main" id="{AA4C2ADF-8094-4731-BE61-A42C7B3A7FE0}"/>
                </a:ext>
              </a:extLst>
            </p:cNvPr>
            <p:cNvSpPr/>
            <p:nvPr/>
          </p:nvSpPr>
          <p:spPr bwMode="auto">
            <a:xfrm>
              <a:off x="7328452" y="-426357"/>
              <a:ext cx="4121421" cy="1260613"/>
            </a:xfrm>
            <a:prstGeom prst="rect">
              <a:avLst/>
            </a:prstGeom>
            <a:solidFill>
              <a:schemeClr val="accent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41" name="Group 40">
              <a:extLst>
                <a:ext uri="{FF2B5EF4-FFF2-40B4-BE49-F238E27FC236}">
                  <a16:creationId xmlns:a16="http://schemas.microsoft.com/office/drawing/2014/main" id="{473A1849-48F3-44F0-A908-810824F6814B}"/>
                </a:ext>
              </a:extLst>
            </p:cNvPr>
            <p:cNvGrpSpPr/>
            <p:nvPr/>
          </p:nvGrpSpPr>
          <p:grpSpPr>
            <a:xfrm>
              <a:off x="7560875" y="-173967"/>
              <a:ext cx="3656575" cy="755832"/>
              <a:chOff x="1051393" y="4267091"/>
              <a:chExt cx="3656575" cy="755832"/>
            </a:xfrm>
          </p:grpSpPr>
          <p:sp>
            <p:nvSpPr>
              <p:cNvPr id="42" name="TextBox 41">
                <a:extLst>
                  <a:ext uri="{FF2B5EF4-FFF2-40B4-BE49-F238E27FC236}">
                    <a16:creationId xmlns:a16="http://schemas.microsoft.com/office/drawing/2014/main" id="{7960A9DD-7BBD-4350-9DF8-25383FC623A6}"/>
                  </a:ext>
                </a:extLst>
              </p:cNvPr>
              <p:cNvSpPr txBox="1"/>
              <p:nvPr/>
            </p:nvSpPr>
            <p:spPr>
              <a:xfrm>
                <a:off x="1051393" y="4267091"/>
                <a:ext cx="1241045" cy="323165"/>
              </a:xfrm>
              <a:prstGeom prst="rect">
                <a:avLst/>
              </a:prstGeom>
              <a:noFill/>
            </p:spPr>
            <p:txBody>
              <a:bodyPr wrap="none" rtlCol="0">
                <a:spAutoFit/>
              </a:bodyPr>
              <a:lstStyle/>
              <a:p>
                <a:r>
                  <a:rPr lang="en-US" sz="1500" b="1" dirty="0">
                    <a:solidFill>
                      <a:schemeClr val="bg1"/>
                    </a:solidFill>
                    <a:latin typeface="Lato" panose="020F0502020204030203" pitchFamily="34" charset="0"/>
                    <a:ea typeface="Lato" panose="020F0502020204030203" pitchFamily="34" charset="0"/>
                    <a:cs typeface="Lato" panose="020F0502020204030203" pitchFamily="34" charset="0"/>
                  </a:rPr>
                  <a:t>TLTLE TEXT</a:t>
                </a:r>
              </a:p>
            </p:txBody>
          </p:sp>
          <p:sp>
            <p:nvSpPr>
              <p:cNvPr id="43" name="Rectangle 42">
                <a:extLst>
                  <a:ext uri="{FF2B5EF4-FFF2-40B4-BE49-F238E27FC236}">
                    <a16:creationId xmlns:a16="http://schemas.microsoft.com/office/drawing/2014/main" id="{83E4131B-3836-4890-B3D4-500EA6733E91}"/>
                  </a:ext>
                </a:extLst>
              </p:cNvPr>
              <p:cNvSpPr/>
              <p:nvPr/>
            </p:nvSpPr>
            <p:spPr>
              <a:xfrm>
                <a:off x="1051393" y="4533622"/>
                <a:ext cx="3656575" cy="489301"/>
              </a:xfrm>
              <a:prstGeom prst="rect">
                <a:avLst/>
              </a:prstGeom>
            </p:spPr>
            <p:txBody>
              <a:bodyPr wrap="square">
                <a:spAutoFit/>
              </a:bodyPr>
              <a:lstStyle/>
              <a:p>
                <a:pPr>
                  <a:lnSpc>
                    <a:spcPts val="16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a:t>
                </a:r>
              </a:p>
            </p:txBody>
          </p:sp>
        </p:grpSp>
      </p:grpSp>
      <p:grpSp>
        <p:nvGrpSpPr>
          <p:cNvPr id="10" name="Group 9">
            <a:extLst>
              <a:ext uri="{FF2B5EF4-FFF2-40B4-BE49-F238E27FC236}">
                <a16:creationId xmlns:a16="http://schemas.microsoft.com/office/drawing/2014/main" id="{C9FF0A40-9551-4555-A655-292C35A7411F}"/>
              </a:ext>
            </a:extLst>
          </p:cNvPr>
          <p:cNvGrpSpPr/>
          <p:nvPr/>
        </p:nvGrpSpPr>
        <p:grpSpPr>
          <a:xfrm>
            <a:off x="7337154" y="2922336"/>
            <a:ext cx="4121421" cy="1260613"/>
            <a:chOff x="7328452" y="2391247"/>
            <a:chExt cx="4121421" cy="1260613"/>
          </a:xfrm>
        </p:grpSpPr>
        <p:sp>
          <p:nvSpPr>
            <p:cNvPr id="26" name="Rectangle 25">
              <a:extLst>
                <a:ext uri="{FF2B5EF4-FFF2-40B4-BE49-F238E27FC236}">
                  <a16:creationId xmlns:a16="http://schemas.microsoft.com/office/drawing/2014/main" id="{95685F9E-3DF6-43CF-A994-55A3A8FC16F9}"/>
                </a:ext>
              </a:extLst>
            </p:cNvPr>
            <p:cNvSpPr/>
            <p:nvPr/>
          </p:nvSpPr>
          <p:spPr bwMode="auto">
            <a:xfrm>
              <a:off x="7328452" y="2391247"/>
              <a:ext cx="4121421" cy="1260613"/>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44" name="Group 43">
              <a:extLst>
                <a:ext uri="{FF2B5EF4-FFF2-40B4-BE49-F238E27FC236}">
                  <a16:creationId xmlns:a16="http://schemas.microsoft.com/office/drawing/2014/main" id="{EA63D24E-045D-4E28-BBA1-799D6AB4E785}"/>
                </a:ext>
              </a:extLst>
            </p:cNvPr>
            <p:cNvGrpSpPr/>
            <p:nvPr/>
          </p:nvGrpSpPr>
          <p:grpSpPr>
            <a:xfrm>
              <a:off x="7560875" y="2643637"/>
              <a:ext cx="3656575" cy="755832"/>
              <a:chOff x="1051393" y="4267091"/>
              <a:chExt cx="3656575" cy="755832"/>
            </a:xfrm>
          </p:grpSpPr>
          <p:sp>
            <p:nvSpPr>
              <p:cNvPr id="45" name="TextBox 44">
                <a:extLst>
                  <a:ext uri="{FF2B5EF4-FFF2-40B4-BE49-F238E27FC236}">
                    <a16:creationId xmlns:a16="http://schemas.microsoft.com/office/drawing/2014/main" id="{8AD80BA4-4CBA-436A-A839-B175EB0C8A16}"/>
                  </a:ext>
                </a:extLst>
              </p:cNvPr>
              <p:cNvSpPr txBox="1"/>
              <p:nvPr/>
            </p:nvSpPr>
            <p:spPr>
              <a:xfrm>
                <a:off x="1051393" y="4267091"/>
                <a:ext cx="1241045" cy="323165"/>
              </a:xfrm>
              <a:prstGeom prst="rect">
                <a:avLst/>
              </a:prstGeom>
              <a:noFill/>
            </p:spPr>
            <p:txBody>
              <a:bodyPr wrap="none" rtlCol="0">
                <a:spAutoFit/>
              </a:bodyPr>
              <a:lstStyle/>
              <a:p>
                <a:r>
                  <a:rPr lang="en-US" sz="1500" b="1" dirty="0">
                    <a:solidFill>
                      <a:schemeClr val="bg1"/>
                    </a:solidFill>
                    <a:latin typeface="Lato" panose="020F0502020204030203" pitchFamily="34" charset="0"/>
                    <a:ea typeface="Lato" panose="020F0502020204030203" pitchFamily="34" charset="0"/>
                    <a:cs typeface="Lato" panose="020F0502020204030203" pitchFamily="34" charset="0"/>
                  </a:rPr>
                  <a:t>TLTLE TEXT</a:t>
                </a:r>
              </a:p>
            </p:txBody>
          </p:sp>
          <p:sp>
            <p:nvSpPr>
              <p:cNvPr id="46" name="Rectangle 45">
                <a:extLst>
                  <a:ext uri="{FF2B5EF4-FFF2-40B4-BE49-F238E27FC236}">
                    <a16:creationId xmlns:a16="http://schemas.microsoft.com/office/drawing/2014/main" id="{6A42C8BE-4853-43CE-A0BD-13A352438DEF}"/>
                  </a:ext>
                </a:extLst>
              </p:cNvPr>
              <p:cNvSpPr/>
              <p:nvPr/>
            </p:nvSpPr>
            <p:spPr>
              <a:xfrm>
                <a:off x="1051393" y="4533622"/>
                <a:ext cx="3656575" cy="489301"/>
              </a:xfrm>
              <a:prstGeom prst="rect">
                <a:avLst/>
              </a:prstGeom>
            </p:spPr>
            <p:txBody>
              <a:bodyPr wrap="square">
                <a:spAutoFit/>
              </a:bodyPr>
              <a:lstStyle/>
              <a:p>
                <a:pPr>
                  <a:lnSpc>
                    <a:spcPts val="16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a:t>
                </a:r>
              </a:p>
            </p:txBody>
          </p:sp>
        </p:grpSp>
      </p:grpSp>
      <p:sp>
        <p:nvSpPr>
          <p:cNvPr id="47" name="TextBox 46">
            <a:extLst>
              <a:ext uri="{FF2B5EF4-FFF2-40B4-BE49-F238E27FC236}">
                <a16:creationId xmlns:a16="http://schemas.microsoft.com/office/drawing/2014/main" id="{97EACC7A-0E6F-4760-93F1-4396A27BBFA4}"/>
              </a:ext>
            </a:extLst>
          </p:cNvPr>
          <p:cNvSpPr txBox="1"/>
          <p:nvPr/>
        </p:nvSpPr>
        <p:spPr>
          <a:xfrm>
            <a:off x="6437905" y="4843850"/>
            <a:ext cx="1132041" cy="630942"/>
          </a:xfrm>
          <a:prstGeom prst="rect">
            <a:avLst/>
          </a:prstGeom>
          <a:noFill/>
        </p:spPr>
        <p:txBody>
          <a:bodyPr wrap="none" rtlCol="0">
            <a:spAutoFit/>
          </a:bodyPr>
          <a:lstStyle/>
          <a:p>
            <a:r>
              <a:rPr lang="en-US" sz="3500" b="1" dirty="0">
                <a:latin typeface="Roboto Slab" pitchFamily="2" charset="0"/>
                <a:ea typeface="Roboto Slab" pitchFamily="2" charset="0"/>
              </a:rPr>
              <a:t>2018</a:t>
            </a:r>
          </a:p>
        </p:txBody>
      </p:sp>
    </p:spTree>
    <p:extLst>
      <p:ext uri="{BB962C8B-B14F-4D97-AF65-F5344CB8AC3E}">
        <p14:creationId xmlns:p14="http://schemas.microsoft.com/office/powerpoint/2010/main" val="20019239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198"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198" y="481013"/>
            <a:ext cx="10515600" cy="679450"/>
          </a:xfrm>
        </p:spPr>
        <p:txBody>
          <a:bodyPr/>
          <a:lstStyle/>
          <a:p>
            <a:r>
              <a:rPr lang="en-US" b="1" dirty="0">
                <a:latin typeface="Roboto Slab" pitchFamily="2" charset="0"/>
                <a:ea typeface="Roboto Slab" pitchFamily="2" charset="0"/>
              </a:rPr>
              <a:t>Our Information</a:t>
            </a:r>
            <a:endParaRPr lang="en-US" dirty="0">
              <a:latin typeface="Roboto Slab" pitchFamily="2" charset="0"/>
              <a:ea typeface="Roboto Slab" pitchFamily="2" charset="0"/>
            </a:endParaRPr>
          </a:p>
        </p:txBody>
      </p:sp>
      <p:grpSp>
        <p:nvGrpSpPr>
          <p:cNvPr id="23" name="Group 22">
            <a:extLst>
              <a:ext uri="{FF2B5EF4-FFF2-40B4-BE49-F238E27FC236}">
                <a16:creationId xmlns:a16="http://schemas.microsoft.com/office/drawing/2014/main" id="{929A12A0-4BEB-45C3-A51B-EF226AED2FC5}"/>
              </a:ext>
            </a:extLst>
          </p:cNvPr>
          <p:cNvGrpSpPr/>
          <p:nvPr/>
        </p:nvGrpSpPr>
        <p:grpSpPr>
          <a:xfrm>
            <a:off x="7862516" y="1852613"/>
            <a:ext cx="3149600" cy="4562474"/>
            <a:chOff x="7764689" y="1852613"/>
            <a:chExt cx="3149600" cy="4562474"/>
          </a:xfrm>
        </p:grpSpPr>
        <p:sp>
          <p:nvSpPr>
            <p:cNvPr id="21" name="Rectangle 20">
              <a:extLst>
                <a:ext uri="{FF2B5EF4-FFF2-40B4-BE49-F238E27FC236}">
                  <a16:creationId xmlns:a16="http://schemas.microsoft.com/office/drawing/2014/main" id="{A0B5844F-1D1B-46C3-8C5B-76BD0629389C}"/>
                </a:ext>
              </a:extLst>
            </p:cNvPr>
            <p:cNvSpPr/>
            <p:nvPr/>
          </p:nvSpPr>
          <p:spPr bwMode="auto">
            <a:xfrm>
              <a:off x="7764689" y="1852613"/>
              <a:ext cx="3149600" cy="4562474"/>
            </a:xfrm>
            <a:prstGeom prst="rect">
              <a:avLst/>
            </a:prstGeom>
            <a:solidFill>
              <a:schemeClr val="bg1">
                <a:lumMod val="9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sz="1600" dirty="0"/>
            </a:p>
          </p:txBody>
        </p:sp>
        <p:grpSp>
          <p:nvGrpSpPr>
            <p:cNvPr id="22" name="Group 21">
              <a:extLst>
                <a:ext uri="{FF2B5EF4-FFF2-40B4-BE49-F238E27FC236}">
                  <a16:creationId xmlns:a16="http://schemas.microsoft.com/office/drawing/2014/main" id="{1CBA96CD-B5C2-497F-A6AB-4589C9435F84}"/>
                </a:ext>
              </a:extLst>
            </p:cNvPr>
            <p:cNvGrpSpPr/>
            <p:nvPr/>
          </p:nvGrpSpPr>
          <p:grpSpPr>
            <a:xfrm>
              <a:off x="8140389" y="2122093"/>
              <a:ext cx="2398200" cy="4023515"/>
              <a:chOff x="8257777" y="2047878"/>
              <a:chExt cx="2398200" cy="4023515"/>
            </a:xfrm>
          </p:grpSpPr>
          <p:grpSp>
            <p:nvGrpSpPr>
              <p:cNvPr id="160" name="Group 159">
                <a:extLst>
                  <a:ext uri="{FF2B5EF4-FFF2-40B4-BE49-F238E27FC236}">
                    <a16:creationId xmlns:a16="http://schemas.microsoft.com/office/drawing/2014/main" id="{B34AC373-A383-49EA-945C-B6B3570DD863}"/>
                  </a:ext>
                </a:extLst>
              </p:cNvPr>
              <p:cNvGrpSpPr/>
              <p:nvPr/>
            </p:nvGrpSpPr>
            <p:grpSpPr>
              <a:xfrm>
                <a:off x="8257777" y="2047878"/>
                <a:ext cx="2398200" cy="941385"/>
                <a:chOff x="7876186" y="2498102"/>
                <a:chExt cx="2398200" cy="941385"/>
              </a:xfrm>
            </p:grpSpPr>
            <p:cxnSp>
              <p:nvCxnSpPr>
                <p:cNvPr id="150" name="Straight Connector 149">
                  <a:extLst>
                    <a:ext uri="{FF2B5EF4-FFF2-40B4-BE49-F238E27FC236}">
                      <a16:creationId xmlns:a16="http://schemas.microsoft.com/office/drawing/2014/main" id="{17472465-689C-40D4-8C13-6A6878208F51}"/>
                    </a:ext>
                  </a:extLst>
                </p:cNvPr>
                <p:cNvCxnSpPr/>
                <p:nvPr/>
              </p:nvCxnSpPr>
              <p:spPr>
                <a:xfrm flipH="1">
                  <a:off x="7876186" y="2630975"/>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151" name="TextBox 150">
                  <a:extLst>
                    <a:ext uri="{FF2B5EF4-FFF2-40B4-BE49-F238E27FC236}">
                      <a16:creationId xmlns:a16="http://schemas.microsoft.com/office/drawing/2014/main" id="{00CA48E6-8980-4980-A6E2-215CF6AF5937}"/>
                    </a:ext>
                  </a:extLst>
                </p:cNvPr>
                <p:cNvSpPr txBox="1"/>
                <p:nvPr/>
              </p:nvSpPr>
              <p:spPr>
                <a:xfrm>
                  <a:off x="8220309" y="2498102"/>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5"/>
                      </a:solidFill>
                      <a:latin typeface="Roboto Slab" pitchFamily="2" charset="0"/>
                      <a:ea typeface="Roboto Slab" pitchFamily="2" charset="0"/>
                      <a:cs typeface="Montserrat" charset="0"/>
                    </a:rPr>
                    <a:t>Text Goes here</a:t>
                  </a:r>
                </a:p>
              </p:txBody>
            </p:sp>
            <p:sp>
              <p:nvSpPr>
                <p:cNvPr id="152" name="TextBox 151">
                  <a:extLst>
                    <a:ext uri="{FF2B5EF4-FFF2-40B4-BE49-F238E27FC236}">
                      <a16:creationId xmlns:a16="http://schemas.microsoft.com/office/drawing/2014/main" id="{E015955C-7777-4F41-8D56-E2CB91E0CCC0}"/>
                    </a:ext>
                  </a:extLst>
                </p:cNvPr>
                <p:cNvSpPr txBox="1"/>
                <p:nvPr/>
              </p:nvSpPr>
              <p:spPr>
                <a:xfrm>
                  <a:off x="8231728" y="3070155"/>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159" name="Group 158">
                <a:extLst>
                  <a:ext uri="{FF2B5EF4-FFF2-40B4-BE49-F238E27FC236}">
                    <a16:creationId xmlns:a16="http://schemas.microsoft.com/office/drawing/2014/main" id="{FA18D13F-3068-497D-8DBB-9B1BC4F74397}"/>
                  </a:ext>
                </a:extLst>
              </p:cNvPr>
              <p:cNvGrpSpPr/>
              <p:nvPr/>
            </p:nvGrpSpPr>
            <p:grpSpPr>
              <a:xfrm>
                <a:off x="8257777" y="3588943"/>
                <a:ext cx="2398200" cy="941385"/>
                <a:chOff x="7876186" y="3950384"/>
                <a:chExt cx="2398200" cy="941385"/>
              </a:xfrm>
            </p:grpSpPr>
            <p:cxnSp>
              <p:nvCxnSpPr>
                <p:cNvPr id="149" name="Straight Connector 148">
                  <a:extLst>
                    <a:ext uri="{FF2B5EF4-FFF2-40B4-BE49-F238E27FC236}">
                      <a16:creationId xmlns:a16="http://schemas.microsoft.com/office/drawing/2014/main" id="{EC2E2247-F5D5-43C4-A1CE-58577D03A2AE}"/>
                    </a:ext>
                  </a:extLst>
                </p:cNvPr>
                <p:cNvCxnSpPr/>
                <p:nvPr/>
              </p:nvCxnSpPr>
              <p:spPr>
                <a:xfrm flipH="1">
                  <a:off x="7876186" y="4083258"/>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153" name="TextBox 152">
                  <a:extLst>
                    <a:ext uri="{FF2B5EF4-FFF2-40B4-BE49-F238E27FC236}">
                      <a16:creationId xmlns:a16="http://schemas.microsoft.com/office/drawing/2014/main" id="{81CEBE11-51B2-4BEC-AC90-6CD3613F9A45}"/>
                    </a:ext>
                  </a:extLst>
                </p:cNvPr>
                <p:cNvSpPr txBox="1"/>
                <p:nvPr/>
              </p:nvSpPr>
              <p:spPr>
                <a:xfrm>
                  <a:off x="8220309" y="3950384"/>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4"/>
                      </a:solidFill>
                      <a:latin typeface="Roboto Slab" pitchFamily="2" charset="0"/>
                      <a:ea typeface="Roboto Slab" pitchFamily="2" charset="0"/>
                      <a:cs typeface="Montserrat" charset="0"/>
                    </a:rPr>
                    <a:t>Text Goes here</a:t>
                  </a:r>
                </a:p>
              </p:txBody>
            </p:sp>
            <p:sp>
              <p:nvSpPr>
                <p:cNvPr id="154" name="TextBox 153">
                  <a:extLst>
                    <a:ext uri="{FF2B5EF4-FFF2-40B4-BE49-F238E27FC236}">
                      <a16:creationId xmlns:a16="http://schemas.microsoft.com/office/drawing/2014/main" id="{AAAC2608-AC28-4FA4-BFB9-B1CAD69A00F5}"/>
                    </a:ext>
                  </a:extLst>
                </p:cNvPr>
                <p:cNvSpPr txBox="1"/>
                <p:nvPr/>
              </p:nvSpPr>
              <p:spPr>
                <a:xfrm>
                  <a:off x="8231728" y="4522437"/>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158" name="Group 157">
                <a:extLst>
                  <a:ext uri="{FF2B5EF4-FFF2-40B4-BE49-F238E27FC236}">
                    <a16:creationId xmlns:a16="http://schemas.microsoft.com/office/drawing/2014/main" id="{BE973C77-A380-49AB-AA93-13C8CEE77A34}"/>
                  </a:ext>
                </a:extLst>
              </p:cNvPr>
              <p:cNvGrpSpPr/>
              <p:nvPr/>
            </p:nvGrpSpPr>
            <p:grpSpPr>
              <a:xfrm>
                <a:off x="8257777" y="5130008"/>
                <a:ext cx="2398200" cy="941385"/>
                <a:chOff x="7532063" y="5580232"/>
                <a:chExt cx="2398200" cy="941385"/>
              </a:xfrm>
            </p:grpSpPr>
            <p:cxnSp>
              <p:nvCxnSpPr>
                <p:cNvPr id="155" name="Straight Connector 154">
                  <a:extLst>
                    <a:ext uri="{FF2B5EF4-FFF2-40B4-BE49-F238E27FC236}">
                      <a16:creationId xmlns:a16="http://schemas.microsoft.com/office/drawing/2014/main" id="{B7E67087-BEE8-4C68-92F7-E71E220FB1DD}"/>
                    </a:ext>
                  </a:extLst>
                </p:cNvPr>
                <p:cNvCxnSpPr/>
                <p:nvPr/>
              </p:nvCxnSpPr>
              <p:spPr>
                <a:xfrm flipH="1">
                  <a:off x="7532063" y="5713105"/>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156" name="TextBox 155">
                  <a:extLst>
                    <a:ext uri="{FF2B5EF4-FFF2-40B4-BE49-F238E27FC236}">
                      <a16:creationId xmlns:a16="http://schemas.microsoft.com/office/drawing/2014/main" id="{1A7F2D05-18EA-4D24-BBE5-48EC3C7976F6}"/>
                    </a:ext>
                  </a:extLst>
                </p:cNvPr>
                <p:cNvSpPr txBox="1"/>
                <p:nvPr/>
              </p:nvSpPr>
              <p:spPr>
                <a:xfrm>
                  <a:off x="7876186" y="5580232"/>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6"/>
                      </a:solidFill>
                      <a:latin typeface="Roboto Slab" pitchFamily="2" charset="0"/>
                      <a:ea typeface="Roboto Slab" pitchFamily="2" charset="0"/>
                      <a:cs typeface="Montserrat" charset="0"/>
                    </a:rPr>
                    <a:t>Text Goes here</a:t>
                  </a:r>
                </a:p>
              </p:txBody>
            </p:sp>
            <p:sp>
              <p:nvSpPr>
                <p:cNvPr id="157" name="TextBox 156">
                  <a:extLst>
                    <a:ext uri="{FF2B5EF4-FFF2-40B4-BE49-F238E27FC236}">
                      <a16:creationId xmlns:a16="http://schemas.microsoft.com/office/drawing/2014/main" id="{B38368D9-01C9-40C5-928C-994EB4A89695}"/>
                    </a:ext>
                  </a:extLst>
                </p:cNvPr>
                <p:cNvSpPr txBox="1"/>
                <p:nvPr/>
              </p:nvSpPr>
              <p:spPr>
                <a:xfrm>
                  <a:off x="7887605" y="6152285"/>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grpSp>
      <p:grpSp>
        <p:nvGrpSpPr>
          <p:cNvPr id="20" name="Group 19">
            <a:extLst>
              <a:ext uri="{FF2B5EF4-FFF2-40B4-BE49-F238E27FC236}">
                <a16:creationId xmlns:a16="http://schemas.microsoft.com/office/drawing/2014/main" id="{537B4052-ECAB-4400-8655-A5B9617EB8D0}"/>
              </a:ext>
            </a:extLst>
          </p:cNvPr>
          <p:cNvGrpSpPr/>
          <p:nvPr/>
        </p:nvGrpSpPr>
        <p:grpSpPr>
          <a:xfrm>
            <a:off x="1179884" y="1852613"/>
            <a:ext cx="5268913" cy="5332413"/>
            <a:chOff x="596901" y="2251075"/>
            <a:chExt cx="5268913" cy="5332413"/>
          </a:xfrm>
        </p:grpSpPr>
        <p:sp>
          <p:nvSpPr>
            <p:cNvPr id="7" name="Oval 5">
              <a:extLst>
                <a:ext uri="{FF2B5EF4-FFF2-40B4-BE49-F238E27FC236}">
                  <a16:creationId xmlns:a16="http://schemas.microsoft.com/office/drawing/2014/main" id="{7CF30971-0A66-4FD4-8A4E-75BFF1E719A1}"/>
                </a:ext>
              </a:extLst>
            </p:cNvPr>
            <p:cNvSpPr>
              <a:spLocks noChangeArrowheads="1"/>
            </p:cNvSpPr>
            <p:nvPr/>
          </p:nvSpPr>
          <p:spPr bwMode="auto">
            <a:xfrm>
              <a:off x="2703513" y="2324100"/>
              <a:ext cx="1073150" cy="1069975"/>
            </a:xfrm>
            <a:prstGeom prst="ellipse">
              <a:avLst/>
            </a:prstGeom>
            <a:solidFill>
              <a:srgbClr val="B3EB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 name="Freeform 6">
              <a:extLst>
                <a:ext uri="{FF2B5EF4-FFF2-40B4-BE49-F238E27FC236}">
                  <a16:creationId xmlns:a16="http://schemas.microsoft.com/office/drawing/2014/main" id="{0FEB4817-CA08-4E4E-9218-15D893C19243}"/>
                </a:ext>
              </a:extLst>
            </p:cNvPr>
            <p:cNvSpPr>
              <a:spLocks/>
            </p:cNvSpPr>
            <p:nvPr/>
          </p:nvSpPr>
          <p:spPr bwMode="auto">
            <a:xfrm>
              <a:off x="596901" y="4056063"/>
              <a:ext cx="1177925" cy="1165225"/>
            </a:xfrm>
            <a:custGeom>
              <a:avLst/>
              <a:gdLst>
                <a:gd name="T0" fmla="*/ 2498 w 3039"/>
                <a:gd name="T1" fmla="*/ 536 h 3014"/>
                <a:gd name="T2" fmla="*/ 2509 w 3039"/>
                <a:gd name="T3" fmla="*/ 2466 h 3014"/>
                <a:gd name="T4" fmla="*/ 2498 w 3039"/>
                <a:gd name="T5" fmla="*/ 2477 h 3014"/>
                <a:gd name="T6" fmla="*/ 541 w 3039"/>
                <a:gd name="T7" fmla="*/ 2477 h 3014"/>
                <a:gd name="T8" fmla="*/ 530 w 3039"/>
                <a:gd name="T9" fmla="*/ 547 h 3014"/>
                <a:gd name="T10" fmla="*/ 541 w 3039"/>
                <a:gd name="T11" fmla="*/ 536 h 3014"/>
                <a:gd name="T12" fmla="*/ 2498 w 3039"/>
                <a:gd name="T13" fmla="*/ 536 h 3014"/>
              </a:gdLst>
              <a:ahLst/>
              <a:cxnLst>
                <a:cxn ang="0">
                  <a:pos x="T0" y="T1"/>
                </a:cxn>
                <a:cxn ang="0">
                  <a:pos x="T2" y="T3"/>
                </a:cxn>
                <a:cxn ang="0">
                  <a:pos x="T4" y="T5"/>
                </a:cxn>
                <a:cxn ang="0">
                  <a:pos x="T6" y="T7"/>
                </a:cxn>
                <a:cxn ang="0">
                  <a:pos x="T8" y="T9"/>
                </a:cxn>
                <a:cxn ang="0">
                  <a:pos x="T10" y="T11"/>
                </a:cxn>
                <a:cxn ang="0">
                  <a:pos x="T12" y="T13"/>
                </a:cxn>
              </a:cxnLst>
              <a:rect l="0" t="0" r="r" b="b"/>
              <a:pathLst>
                <a:path w="3039" h="3014">
                  <a:moveTo>
                    <a:pt x="2498" y="536"/>
                  </a:moveTo>
                  <a:cubicBezTo>
                    <a:pt x="3034" y="1066"/>
                    <a:pt x="3039" y="1930"/>
                    <a:pt x="2509" y="2466"/>
                  </a:cubicBezTo>
                  <a:cubicBezTo>
                    <a:pt x="2505" y="2470"/>
                    <a:pt x="2501" y="2474"/>
                    <a:pt x="2498" y="2477"/>
                  </a:cubicBezTo>
                  <a:cubicBezTo>
                    <a:pt x="1956" y="3014"/>
                    <a:pt x="1083" y="3014"/>
                    <a:pt x="541" y="2477"/>
                  </a:cubicBezTo>
                  <a:cubicBezTo>
                    <a:pt x="5" y="1947"/>
                    <a:pt x="0" y="1083"/>
                    <a:pt x="530" y="547"/>
                  </a:cubicBezTo>
                  <a:cubicBezTo>
                    <a:pt x="534" y="543"/>
                    <a:pt x="537" y="540"/>
                    <a:pt x="541" y="536"/>
                  </a:cubicBezTo>
                  <a:cubicBezTo>
                    <a:pt x="1083" y="0"/>
                    <a:pt x="1956" y="0"/>
                    <a:pt x="2498" y="536"/>
                  </a:cubicBezTo>
                  <a:close/>
                </a:path>
              </a:pathLst>
            </a:custGeom>
            <a:solidFill>
              <a:srgbClr val="F77C6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 name="Freeform 7">
              <a:extLst>
                <a:ext uri="{FF2B5EF4-FFF2-40B4-BE49-F238E27FC236}">
                  <a16:creationId xmlns:a16="http://schemas.microsoft.com/office/drawing/2014/main" id="{830569D9-1EF6-4570-B1C9-9D7E244C8639}"/>
                </a:ext>
              </a:extLst>
            </p:cNvPr>
            <p:cNvSpPr>
              <a:spLocks/>
            </p:cNvSpPr>
            <p:nvPr/>
          </p:nvSpPr>
          <p:spPr bwMode="auto">
            <a:xfrm>
              <a:off x="2936876" y="2555875"/>
              <a:ext cx="871538" cy="911225"/>
            </a:xfrm>
            <a:custGeom>
              <a:avLst/>
              <a:gdLst>
                <a:gd name="T0" fmla="*/ 1923 w 2248"/>
                <a:gd name="T1" fmla="*/ 0 h 2356"/>
                <a:gd name="T2" fmla="*/ 0 w 2248"/>
                <a:gd name="T3" fmla="*/ 1924 h 2356"/>
                <a:gd name="T4" fmla="*/ 1923 w 2248"/>
                <a:gd name="T5" fmla="*/ 1568 h 2356"/>
                <a:gd name="T6" fmla="*/ 1923 w 2248"/>
                <a:gd name="T7" fmla="*/ 0 h 2356"/>
              </a:gdLst>
              <a:ahLst/>
              <a:cxnLst>
                <a:cxn ang="0">
                  <a:pos x="T0" y="T1"/>
                </a:cxn>
                <a:cxn ang="0">
                  <a:pos x="T2" y="T3"/>
                </a:cxn>
                <a:cxn ang="0">
                  <a:pos x="T4" y="T5"/>
                </a:cxn>
                <a:cxn ang="0">
                  <a:pos x="T6" y="T7"/>
                </a:cxn>
              </a:cxnLst>
              <a:rect l="0" t="0" r="r" b="b"/>
              <a:pathLst>
                <a:path w="2248" h="2356">
                  <a:moveTo>
                    <a:pt x="1923" y="0"/>
                  </a:moveTo>
                  <a:cubicBezTo>
                    <a:pt x="0" y="1924"/>
                    <a:pt x="0" y="1924"/>
                    <a:pt x="0" y="1924"/>
                  </a:cubicBezTo>
                  <a:cubicBezTo>
                    <a:pt x="629" y="2356"/>
                    <a:pt x="1490" y="2197"/>
                    <a:pt x="1923" y="1568"/>
                  </a:cubicBezTo>
                  <a:cubicBezTo>
                    <a:pt x="2248" y="1096"/>
                    <a:pt x="2248" y="472"/>
                    <a:pt x="1923" y="0"/>
                  </a:cubicBezTo>
                  <a:close/>
                </a:path>
              </a:pathLst>
            </a:custGeom>
            <a:solidFill>
              <a:srgbClr val="8CE2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 name="Freeform 8">
              <a:extLst>
                <a:ext uri="{FF2B5EF4-FFF2-40B4-BE49-F238E27FC236}">
                  <a16:creationId xmlns:a16="http://schemas.microsoft.com/office/drawing/2014/main" id="{204D80B3-03EF-4917-A828-B853411352BF}"/>
                </a:ext>
              </a:extLst>
            </p:cNvPr>
            <p:cNvSpPr>
              <a:spLocks/>
            </p:cNvSpPr>
            <p:nvPr/>
          </p:nvSpPr>
          <p:spPr bwMode="auto">
            <a:xfrm>
              <a:off x="2632076" y="2251075"/>
              <a:ext cx="1046163" cy="925513"/>
            </a:xfrm>
            <a:custGeom>
              <a:avLst/>
              <a:gdLst>
                <a:gd name="T0" fmla="*/ 2386 w 2702"/>
                <a:gd name="T1" fmla="*/ 462 h 2391"/>
                <a:gd name="T2" fmla="*/ 2702 w 2702"/>
                <a:gd name="T3" fmla="*/ 777 h 2391"/>
                <a:gd name="T4" fmla="*/ 777 w 2702"/>
                <a:gd name="T5" fmla="*/ 438 h 2391"/>
                <a:gd name="T6" fmla="*/ 438 w 2702"/>
                <a:gd name="T7" fmla="*/ 2363 h 2391"/>
                <a:gd name="T8" fmla="*/ 457 w 2702"/>
                <a:gd name="T9" fmla="*/ 2391 h 2391"/>
                <a:gd name="T10" fmla="*/ 2386 w 2702"/>
                <a:gd name="T11" fmla="*/ 462 h 2391"/>
              </a:gdLst>
              <a:ahLst/>
              <a:cxnLst>
                <a:cxn ang="0">
                  <a:pos x="T0" y="T1"/>
                </a:cxn>
                <a:cxn ang="0">
                  <a:pos x="T2" y="T3"/>
                </a:cxn>
                <a:cxn ang="0">
                  <a:pos x="T4" y="T5"/>
                </a:cxn>
                <a:cxn ang="0">
                  <a:pos x="T6" y="T7"/>
                </a:cxn>
                <a:cxn ang="0">
                  <a:pos x="T8" y="T9"/>
                </a:cxn>
                <a:cxn ang="0">
                  <a:pos x="T10" y="T11"/>
                </a:cxn>
              </a:cxnLst>
              <a:rect l="0" t="0" r="r" b="b"/>
              <a:pathLst>
                <a:path w="2702" h="2391">
                  <a:moveTo>
                    <a:pt x="2386" y="462"/>
                  </a:moveTo>
                  <a:cubicBezTo>
                    <a:pt x="2702" y="777"/>
                    <a:pt x="2702" y="777"/>
                    <a:pt x="2702" y="777"/>
                  </a:cubicBezTo>
                  <a:cubicBezTo>
                    <a:pt x="2264" y="152"/>
                    <a:pt x="1402" y="0"/>
                    <a:pt x="777" y="438"/>
                  </a:cubicBezTo>
                  <a:cubicBezTo>
                    <a:pt x="151" y="876"/>
                    <a:pt x="0" y="1738"/>
                    <a:pt x="438" y="2363"/>
                  </a:cubicBezTo>
                  <a:cubicBezTo>
                    <a:pt x="444" y="2373"/>
                    <a:pt x="451" y="2382"/>
                    <a:pt x="457" y="2391"/>
                  </a:cubicBezTo>
                  <a:lnTo>
                    <a:pt x="2386" y="462"/>
                  </a:lnTo>
                  <a:close/>
                </a:path>
              </a:pathLst>
            </a:custGeom>
            <a:solidFill>
              <a:srgbClr val="8CE2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 name="Freeform 9">
              <a:extLst>
                <a:ext uri="{FF2B5EF4-FFF2-40B4-BE49-F238E27FC236}">
                  <a16:creationId xmlns:a16="http://schemas.microsoft.com/office/drawing/2014/main" id="{6E3F8D6E-1A7F-49CF-AE00-762B0549D926}"/>
                </a:ext>
              </a:extLst>
            </p:cNvPr>
            <p:cNvSpPr>
              <a:spLocks/>
            </p:cNvSpPr>
            <p:nvPr/>
          </p:nvSpPr>
          <p:spPr bwMode="auto">
            <a:xfrm>
              <a:off x="2346326" y="3751263"/>
              <a:ext cx="1787525" cy="712788"/>
            </a:xfrm>
            <a:custGeom>
              <a:avLst/>
              <a:gdLst>
                <a:gd name="T0" fmla="*/ 3690 w 4612"/>
                <a:gd name="T1" fmla="*/ 0 h 1845"/>
                <a:gd name="T2" fmla="*/ 922 w 4612"/>
                <a:gd name="T3" fmla="*/ 0 h 1845"/>
                <a:gd name="T4" fmla="*/ 0 w 4612"/>
                <a:gd name="T5" fmla="*/ 923 h 1845"/>
                <a:gd name="T6" fmla="*/ 922 w 4612"/>
                <a:gd name="T7" fmla="*/ 1845 h 1845"/>
                <a:gd name="T8" fmla="*/ 3690 w 4612"/>
                <a:gd name="T9" fmla="*/ 1845 h 1845"/>
                <a:gd name="T10" fmla="*/ 4612 w 4612"/>
                <a:gd name="T11" fmla="*/ 923 h 1845"/>
                <a:gd name="T12" fmla="*/ 3690 w 4612"/>
                <a:gd name="T13" fmla="*/ 0 h 1845"/>
              </a:gdLst>
              <a:ahLst/>
              <a:cxnLst>
                <a:cxn ang="0">
                  <a:pos x="T0" y="T1"/>
                </a:cxn>
                <a:cxn ang="0">
                  <a:pos x="T2" y="T3"/>
                </a:cxn>
                <a:cxn ang="0">
                  <a:pos x="T4" y="T5"/>
                </a:cxn>
                <a:cxn ang="0">
                  <a:pos x="T6" y="T7"/>
                </a:cxn>
                <a:cxn ang="0">
                  <a:pos x="T8" y="T9"/>
                </a:cxn>
                <a:cxn ang="0">
                  <a:pos x="T10" y="T11"/>
                </a:cxn>
                <a:cxn ang="0">
                  <a:pos x="T12" y="T13"/>
                </a:cxn>
              </a:cxnLst>
              <a:rect l="0" t="0" r="r" b="b"/>
              <a:pathLst>
                <a:path w="4612" h="1845">
                  <a:moveTo>
                    <a:pt x="3690" y="0"/>
                  </a:moveTo>
                  <a:cubicBezTo>
                    <a:pt x="922" y="0"/>
                    <a:pt x="922" y="0"/>
                    <a:pt x="922" y="0"/>
                  </a:cubicBezTo>
                  <a:cubicBezTo>
                    <a:pt x="413" y="0"/>
                    <a:pt x="0" y="413"/>
                    <a:pt x="0" y="923"/>
                  </a:cubicBezTo>
                  <a:cubicBezTo>
                    <a:pt x="0" y="1432"/>
                    <a:pt x="413" y="1845"/>
                    <a:pt x="922" y="1845"/>
                  </a:cubicBezTo>
                  <a:cubicBezTo>
                    <a:pt x="3690" y="1845"/>
                    <a:pt x="3690" y="1845"/>
                    <a:pt x="3690" y="1845"/>
                  </a:cubicBezTo>
                  <a:cubicBezTo>
                    <a:pt x="4199" y="1845"/>
                    <a:pt x="4612" y="1432"/>
                    <a:pt x="4612" y="923"/>
                  </a:cubicBezTo>
                  <a:cubicBezTo>
                    <a:pt x="4612" y="413"/>
                    <a:pt x="4199" y="0"/>
                    <a:pt x="3690" y="0"/>
                  </a:cubicBezTo>
                  <a:close/>
                </a:path>
              </a:pathLst>
            </a:custGeom>
            <a:solidFill>
              <a:srgbClr val="EDE3E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 name="Freeform 10">
              <a:extLst>
                <a:ext uri="{FF2B5EF4-FFF2-40B4-BE49-F238E27FC236}">
                  <a16:creationId xmlns:a16="http://schemas.microsoft.com/office/drawing/2014/main" id="{917ECC26-BFEB-404D-A338-D3180E068CDE}"/>
                </a:ext>
              </a:extLst>
            </p:cNvPr>
            <p:cNvSpPr>
              <a:spLocks/>
            </p:cNvSpPr>
            <p:nvPr/>
          </p:nvSpPr>
          <p:spPr bwMode="auto">
            <a:xfrm>
              <a:off x="3240088" y="3751263"/>
              <a:ext cx="893763" cy="712788"/>
            </a:xfrm>
            <a:custGeom>
              <a:avLst/>
              <a:gdLst>
                <a:gd name="T0" fmla="*/ 1384 w 2306"/>
                <a:gd name="T1" fmla="*/ 0 h 1845"/>
                <a:gd name="T2" fmla="*/ 0 w 2306"/>
                <a:gd name="T3" fmla="*/ 0 h 1845"/>
                <a:gd name="T4" fmla="*/ 0 w 2306"/>
                <a:gd name="T5" fmla="*/ 1845 h 1845"/>
                <a:gd name="T6" fmla="*/ 1384 w 2306"/>
                <a:gd name="T7" fmla="*/ 1845 h 1845"/>
                <a:gd name="T8" fmla="*/ 2306 w 2306"/>
                <a:gd name="T9" fmla="*/ 923 h 1845"/>
                <a:gd name="T10" fmla="*/ 1384 w 2306"/>
                <a:gd name="T11" fmla="*/ 0 h 1845"/>
              </a:gdLst>
              <a:ahLst/>
              <a:cxnLst>
                <a:cxn ang="0">
                  <a:pos x="T0" y="T1"/>
                </a:cxn>
                <a:cxn ang="0">
                  <a:pos x="T2" y="T3"/>
                </a:cxn>
                <a:cxn ang="0">
                  <a:pos x="T4" y="T5"/>
                </a:cxn>
                <a:cxn ang="0">
                  <a:pos x="T6" y="T7"/>
                </a:cxn>
                <a:cxn ang="0">
                  <a:pos x="T8" y="T9"/>
                </a:cxn>
                <a:cxn ang="0">
                  <a:pos x="T10" y="T11"/>
                </a:cxn>
              </a:cxnLst>
              <a:rect l="0" t="0" r="r" b="b"/>
              <a:pathLst>
                <a:path w="2306" h="1845">
                  <a:moveTo>
                    <a:pt x="1384" y="0"/>
                  </a:moveTo>
                  <a:cubicBezTo>
                    <a:pt x="0" y="0"/>
                    <a:pt x="0" y="0"/>
                    <a:pt x="0" y="0"/>
                  </a:cubicBezTo>
                  <a:cubicBezTo>
                    <a:pt x="0" y="1845"/>
                    <a:pt x="0" y="1845"/>
                    <a:pt x="0" y="1845"/>
                  </a:cubicBezTo>
                  <a:cubicBezTo>
                    <a:pt x="1384" y="1845"/>
                    <a:pt x="1384" y="1845"/>
                    <a:pt x="1384" y="1845"/>
                  </a:cubicBezTo>
                  <a:cubicBezTo>
                    <a:pt x="1893" y="1845"/>
                    <a:pt x="2306" y="1432"/>
                    <a:pt x="2306" y="923"/>
                  </a:cubicBezTo>
                  <a:cubicBezTo>
                    <a:pt x="2306" y="413"/>
                    <a:pt x="1893" y="0"/>
                    <a:pt x="1384" y="0"/>
                  </a:cubicBezTo>
                  <a:close/>
                </a:path>
              </a:pathLst>
            </a:custGeom>
            <a:solidFill>
              <a:srgbClr val="27AE6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 name="Freeform 11">
              <a:extLst>
                <a:ext uri="{FF2B5EF4-FFF2-40B4-BE49-F238E27FC236}">
                  <a16:creationId xmlns:a16="http://schemas.microsoft.com/office/drawing/2014/main" id="{5C8C8947-C30D-450C-B550-68EA8A5DB0C7}"/>
                </a:ext>
              </a:extLst>
            </p:cNvPr>
            <p:cNvSpPr>
              <a:spLocks/>
            </p:cNvSpPr>
            <p:nvPr/>
          </p:nvSpPr>
          <p:spPr bwMode="auto">
            <a:xfrm>
              <a:off x="4324351" y="2289175"/>
              <a:ext cx="1541463" cy="1538288"/>
            </a:xfrm>
            <a:custGeom>
              <a:avLst/>
              <a:gdLst>
                <a:gd name="T0" fmla="*/ 3620 w 3980"/>
                <a:gd name="T1" fmla="*/ 360 h 3978"/>
                <a:gd name="T2" fmla="*/ 2316 w 3980"/>
                <a:gd name="T3" fmla="*/ 360 h 3978"/>
                <a:gd name="T4" fmla="*/ 359 w 3980"/>
                <a:gd name="T5" fmla="*/ 2317 h 3978"/>
                <a:gd name="T6" fmla="*/ 365 w 3980"/>
                <a:gd name="T7" fmla="*/ 3621 h 3978"/>
                <a:gd name="T8" fmla="*/ 1663 w 3980"/>
                <a:gd name="T9" fmla="*/ 3621 h 3978"/>
                <a:gd name="T10" fmla="*/ 3620 w 3980"/>
                <a:gd name="T11" fmla="*/ 1665 h 3978"/>
                <a:gd name="T12" fmla="*/ 3620 w 3980"/>
                <a:gd name="T13" fmla="*/ 360 h 3978"/>
              </a:gdLst>
              <a:ahLst/>
              <a:cxnLst>
                <a:cxn ang="0">
                  <a:pos x="T0" y="T1"/>
                </a:cxn>
                <a:cxn ang="0">
                  <a:pos x="T2" y="T3"/>
                </a:cxn>
                <a:cxn ang="0">
                  <a:pos x="T4" y="T5"/>
                </a:cxn>
                <a:cxn ang="0">
                  <a:pos x="T6" y="T7"/>
                </a:cxn>
                <a:cxn ang="0">
                  <a:pos x="T8" y="T9"/>
                </a:cxn>
                <a:cxn ang="0">
                  <a:pos x="T10" y="T11"/>
                </a:cxn>
                <a:cxn ang="0">
                  <a:pos x="T12" y="T13"/>
                </a:cxn>
              </a:cxnLst>
              <a:rect l="0" t="0" r="r" b="b"/>
              <a:pathLst>
                <a:path w="3980" h="3978">
                  <a:moveTo>
                    <a:pt x="3620" y="360"/>
                  </a:moveTo>
                  <a:cubicBezTo>
                    <a:pt x="3260" y="0"/>
                    <a:pt x="2676" y="0"/>
                    <a:pt x="2316" y="360"/>
                  </a:cubicBezTo>
                  <a:cubicBezTo>
                    <a:pt x="359" y="2317"/>
                    <a:pt x="359" y="2317"/>
                    <a:pt x="359" y="2317"/>
                  </a:cubicBezTo>
                  <a:cubicBezTo>
                    <a:pt x="0" y="2679"/>
                    <a:pt x="3" y="3263"/>
                    <a:pt x="365" y="3621"/>
                  </a:cubicBezTo>
                  <a:cubicBezTo>
                    <a:pt x="724" y="3978"/>
                    <a:pt x="1304" y="3978"/>
                    <a:pt x="1663" y="3621"/>
                  </a:cubicBezTo>
                  <a:cubicBezTo>
                    <a:pt x="3620" y="1665"/>
                    <a:pt x="3620" y="1665"/>
                    <a:pt x="3620" y="1665"/>
                  </a:cubicBezTo>
                  <a:cubicBezTo>
                    <a:pt x="3980" y="1304"/>
                    <a:pt x="3980" y="720"/>
                    <a:pt x="3620" y="360"/>
                  </a:cubicBezTo>
                  <a:close/>
                </a:path>
              </a:pathLst>
            </a:custGeom>
            <a:solidFill>
              <a:srgbClr val="EDE3E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 name="Freeform 12">
              <a:extLst>
                <a:ext uri="{FF2B5EF4-FFF2-40B4-BE49-F238E27FC236}">
                  <a16:creationId xmlns:a16="http://schemas.microsoft.com/office/drawing/2014/main" id="{6A964E8D-5EA3-4BEB-BB86-61F874FB7A6D}"/>
                </a:ext>
              </a:extLst>
            </p:cNvPr>
            <p:cNvSpPr>
              <a:spLocks/>
            </p:cNvSpPr>
            <p:nvPr/>
          </p:nvSpPr>
          <p:spPr bwMode="auto">
            <a:xfrm>
              <a:off x="4841876" y="2289175"/>
              <a:ext cx="1023938" cy="1022350"/>
            </a:xfrm>
            <a:custGeom>
              <a:avLst/>
              <a:gdLst>
                <a:gd name="T0" fmla="*/ 979 w 2643"/>
                <a:gd name="T1" fmla="*/ 360 h 2643"/>
                <a:gd name="T2" fmla="*/ 0 w 2643"/>
                <a:gd name="T3" fmla="*/ 1338 h 2643"/>
                <a:gd name="T4" fmla="*/ 1305 w 2643"/>
                <a:gd name="T5" fmla="*/ 2643 h 2643"/>
                <a:gd name="T6" fmla="*/ 2283 w 2643"/>
                <a:gd name="T7" fmla="*/ 1665 h 2643"/>
                <a:gd name="T8" fmla="*/ 2283 w 2643"/>
                <a:gd name="T9" fmla="*/ 360 h 2643"/>
                <a:gd name="T10" fmla="*/ 979 w 2643"/>
                <a:gd name="T11" fmla="*/ 360 h 2643"/>
              </a:gdLst>
              <a:ahLst/>
              <a:cxnLst>
                <a:cxn ang="0">
                  <a:pos x="T0" y="T1"/>
                </a:cxn>
                <a:cxn ang="0">
                  <a:pos x="T2" y="T3"/>
                </a:cxn>
                <a:cxn ang="0">
                  <a:pos x="T4" y="T5"/>
                </a:cxn>
                <a:cxn ang="0">
                  <a:pos x="T6" y="T7"/>
                </a:cxn>
                <a:cxn ang="0">
                  <a:pos x="T8" y="T9"/>
                </a:cxn>
                <a:cxn ang="0">
                  <a:pos x="T10" y="T11"/>
                </a:cxn>
              </a:cxnLst>
              <a:rect l="0" t="0" r="r" b="b"/>
              <a:pathLst>
                <a:path w="2643" h="2643">
                  <a:moveTo>
                    <a:pt x="979" y="360"/>
                  </a:moveTo>
                  <a:cubicBezTo>
                    <a:pt x="0" y="1338"/>
                    <a:pt x="0" y="1338"/>
                    <a:pt x="0" y="1338"/>
                  </a:cubicBezTo>
                  <a:cubicBezTo>
                    <a:pt x="1305" y="2643"/>
                    <a:pt x="1305" y="2643"/>
                    <a:pt x="1305" y="2643"/>
                  </a:cubicBezTo>
                  <a:cubicBezTo>
                    <a:pt x="2283" y="1665"/>
                    <a:pt x="2283" y="1665"/>
                    <a:pt x="2283" y="1665"/>
                  </a:cubicBezTo>
                  <a:cubicBezTo>
                    <a:pt x="2643" y="1304"/>
                    <a:pt x="2643" y="720"/>
                    <a:pt x="2283" y="360"/>
                  </a:cubicBezTo>
                  <a:cubicBezTo>
                    <a:pt x="1923" y="0"/>
                    <a:pt x="1339" y="0"/>
                    <a:pt x="979" y="360"/>
                  </a:cubicBezTo>
                  <a:close/>
                </a:path>
              </a:pathLst>
            </a:custGeom>
            <a:solidFill>
              <a:srgbClr val="FD614B"/>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Freeform 13">
              <a:extLst>
                <a:ext uri="{FF2B5EF4-FFF2-40B4-BE49-F238E27FC236}">
                  <a16:creationId xmlns:a16="http://schemas.microsoft.com/office/drawing/2014/main" id="{041137DD-617F-44DA-93E8-B548D4F95012}"/>
                </a:ext>
              </a:extLst>
            </p:cNvPr>
            <p:cNvSpPr>
              <a:spLocks/>
            </p:cNvSpPr>
            <p:nvPr/>
          </p:nvSpPr>
          <p:spPr bwMode="auto">
            <a:xfrm>
              <a:off x="596901" y="4087813"/>
              <a:ext cx="674688" cy="1073150"/>
            </a:xfrm>
            <a:custGeom>
              <a:avLst/>
              <a:gdLst>
                <a:gd name="T0" fmla="*/ 1309 w 1740"/>
                <a:gd name="T1" fmla="*/ 73 h 2778"/>
                <a:gd name="T2" fmla="*/ 1740 w 1740"/>
                <a:gd name="T3" fmla="*/ 73 h 2778"/>
                <a:gd name="T4" fmla="*/ 540 w 1740"/>
                <a:gd name="T5" fmla="*/ 454 h 2778"/>
                <a:gd name="T6" fmla="*/ 531 w 1740"/>
                <a:gd name="T7" fmla="*/ 2387 h 2778"/>
                <a:gd name="T8" fmla="*/ 1309 w 1740"/>
                <a:gd name="T9" fmla="*/ 2778 h 2778"/>
                <a:gd name="T10" fmla="*/ 1309 w 1740"/>
                <a:gd name="T11" fmla="*/ 73 h 2778"/>
              </a:gdLst>
              <a:ahLst/>
              <a:cxnLst>
                <a:cxn ang="0">
                  <a:pos x="T0" y="T1"/>
                </a:cxn>
                <a:cxn ang="0">
                  <a:pos x="T2" y="T3"/>
                </a:cxn>
                <a:cxn ang="0">
                  <a:pos x="T4" y="T5"/>
                </a:cxn>
                <a:cxn ang="0">
                  <a:pos x="T6" y="T7"/>
                </a:cxn>
                <a:cxn ang="0">
                  <a:pos x="T8" y="T9"/>
                </a:cxn>
                <a:cxn ang="0">
                  <a:pos x="T10" y="T11"/>
                </a:cxn>
              </a:cxnLst>
              <a:rect l="0" t="0" r="r" b="b"/>
              <a:pathLst>
                <a:path w="1740" h="2778">
                  <a:moveTo>
                    <a:pt x="1309" y="73"/>
                  </a:moveTo>
                  <a:cubicBezTo>
                    <a:pt x="1740" y="73"/>
                    <a:pt x="1740" y="73"/>
                    <a:pt x="1740" y="73"/>
                  </a:cubicBezTo>
                  <a:cubicBezTo>
                    <a:pt x="1302" y="0"/>
                    <a:pt x="856" y="142"/>
                    <a:pt x="540" y="454"/>
                  </a:cubicBezTo>
                  <a:cubicBezTo>
                    <a:pt x="4" y="985"/>
                    <a:pt x="0" y="1851"/>
                    <a:pt x="531" y="2387"/>
                  </a:cubicBezTo>
                  <a:cubicBezTo>
                    <a:pt x="741" y="2598"/>
                    <a:pt x="1014" y="2736"/>
                    <a:pt x="1309" y="2778"/>
                  </a:cubicBezTo>
                  <a:cubicBezTo>
                    <a:pt x="1309" y="73"/>
                    <a:pt x="1309" y="73"/>
                    <a:pt x="1309" y="73"/>
                  </a:cubicBezTo>
                  <a:close/>
                </a:path>
              </a:pathLst>
            </a:custGeom>
            <a:solidFill>
              <a:srgbClr val="FD614B"/>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 name="Freeform 14">
              <a:extLst>
                <a:ext uri="{FF2B5EF4-FFF2-40B4-BE49-F238E27FC236}">
                  <a16:creationId xmlns:a16="http://schemas.microsoft.com/office/drawing/2014/main" id="{5B0C891E-19EE-4C04-9E76-CB16D5DE0B1F}"/>
                </a:ext>
              </a:extLst>
            </p:cNvPr>
            <p:cNvSpPr>
              <a:spLocks/>
            </p:cNvSpPr>
            <p:nvPr/>
          </p:nvSpPr>
          <p:spPr bwMode="auto">
            <a:xfrm>
              <a:off x="1282701" y="4116388"/>
              <a:ext cx="492125" cy="1042988"/>
            </a:xfrm>
            <a:custGeom>
              <a:avLst/>
              <a:gdLst>
                <a:gd name="T0" fmla="*/ 727 w 1268"/>
                <a:gd name="T1" fmla="*/ 378 h 2698"/>
                <a:gd name="T2" fmla="*/ 0 w 1268"/>
                <a:gd name="T3" fmla="*/ 0 h 2698"/>
                <a:gd name="T4" fmla="*/ 0 w 1268"/>
                <a:gd name="T5" fmla="*/ 2698 h 2698"/>
                <a:gd name="T6" fmla="*/ 727 w 1268"/>
                <a:gd name="T7" fmla="*/ 2319 h 2698"/>
                <a:gd name="T8" fmla="*/ 738 w 1268"/>
                <a:gd name="T9" fmla="*/ 389 h 2698"/>
                <a:gd name="T10" fmla="*/ 727 w 1268"/>
                <a:gd name="T11" fmla="*/ 378 h 2698"/>
              </a:gdLst>
              <a:ahLst/>
              <a:cxnLst>
                <a:cxn ang="0">
                  <a:pos x="T0" y="T1"/>
                </a:cxn>
                <a:cxn ang="0">
                  <a:pos x="T2" y="T3"/>
                </a:cxn>
                <a:cxn ang="0">
                  <a:pos x="T4" y="T5"/>
                </a:cxn>
                <a:cxn ang="0">
                  <a:pos x="T6" y="T7"/>
                </a:cxn>
                <a:cxn ang="0">
                  <a:pos x="T8" y="T9"/>
                </a:cxn>
                <a:cxn ang="0">
                  <a:pos x="T10" y="T11"/>
                </a:cxn>
              </a:cxnLst>
              <a:rect l="0" t="0" r="r" b="b"/>
              <a:pathLst>
                <a:path w="1268" h="2698">
                  <a:moveTo>
                    <a:pt x="727" y="378"/>
                  </a:moveTo>
                  <a:cubicBezTo>
                    <a:pt x="528" y="181"/>
                    <a:pt x="275" y="50"/>
                    <a:pt x="0" y="0"/>
                  </a:cubicBezTo>
                  <a:cubicBezTo>
                    <a:pt x="0" y="2698"/>
                    <a:pt x="0" y="2698"/>
                    <a:pt x="0" y="2698"/>
                  </a:cubicBezTo>
                  <a:cubicBezTo>
                    <a:pt x="275" y="2648"/>
                    <a:pt x="528" y="2516"/>
                    <a:pt x="727" y="2319"/>
                  </a:cubicBezTo>
                  <a:cubicBezTo>
                    <a:pt x="1263" y="1789"/>
                    <a:pt x="1268" y="925"/>
                    <a:pt x="738" y="389"/>
                  </a:cubicBezTo>
                  <a:cubicBezTo>
                    <a:pt x="734" y="385"/>
                    <a:pt x="730" y="382"/>
                    <a:pt x="727" y="378"/>
                  </a:cubicBezTo>
                  <a:close/>
                </a:path>
              </a:pathLst>
            </a:custGeom>
            <a:solidFill>
              <a:srgbClr val="FD614B"/>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 name="Freeform 15">
              <a:extLst>
                <a:ext uri="{FF2B5EF4-FFF2-40B4-BE49-F238E27FC236}">
                  <a16:creationId xmlns:a16="http://schemas.microsoft.com/office/drawing/2014/main" id="{EE7EDCB1-E632-49DE-944E-45697893656C}"/>
                </a:ext>
              </a:extLst>
            </p:cNvPr>
            <p:cNvSpPr>
              <a:spLocks/>
            </p:cNvSpPr>
            <p:nvPr/>
          </p:nvSpPr>
          <p:spPr bwMode="auto">
            <a:xfrm>
              <a:off x="614363" y="2289175"/>
              <a:ext cx="1543050" cy="1539875"/>
            </a:xfrm>
            <a:custGeom>
              <a:avLst/>
              <a:gdLst>
                <a:gd name="T0" fmla="*/ 3621 w 3981"/>
                <a:gd name="T1" fmla="*/ 2317 h 3981"/>
                <a:gd name="T2" fmla="*/ 1664 w 3981"/>
                <a:gd name="T3" fmla="*/ 360 h 3981"/>
                <a:gd name="T4" fmla="*/ 360 w 3981"/>
                <a:gd name="T5" fmla="*/ 360 h 3981"/>
                <a:gd name="T6" fmla="*/ 360 w 3981"/>
                <a:gd name="T7" fmla="*/ 1665 h 3981"/>
                <a:gd name="T8" fmla="*/ 2317 w 3981"/>
                <a:gd name="T9" fmla="*/ 3621 h 3981"/>
                <a:gd name="T10" fmla="*/ 3621 w 3981"/>
                <a:gd name="T11" fmla="*/ 3621 h 3981"/>
                <a:gd name="T12" fmla="*/ 3621 w 3981"/>
                <a:gd name="T13" fmla="*/ 2317 h 3981"/>
              </a:gdLst>
              <a:ahLst/>
              <a:cxnLst>
                <a:cxn ang="0">
                  <a:pos x="T0" y="T1"/>
                </a:cxn>
                <a:cxn ang="0">
                  <a:pos x="T2" y="T3"/>
                </a:cxn>
                <a:cxn ang="0">
                  <a:pos x="T4" y="T5"/>
                </a:cxn>
                <a:cxn ang="0">
                  <a:pos x="T6" y="T7"/>
                </a:cxn>
                <a:cxn ang="0">
                  <a:pos x="T8" y="T9"/>
                </a:cxn>
                <a:cxn ang="0">
                  <a:pos x="T10" y="T11"/>
                </a:cxn>
                <a:cxn ang="0">
                  <a:pos x="T12" y="T13"/>
                </a:cxn>
              </a:cxnLst>
              <a:rect l="0" t="0" r="r" b="b"/>
              <a:pathLst>
                <a:path w="3981" h="3981">
                  <a:moveTo>
                    <a:pt x="3621" y="2317"/>
                  </a:moveTo>
                  <a:cubicBezTo>
                    <a:pt x="1664" y="360"/>
                    <a:pt x="1664" y="360"/>
                    <a:pt x="1664" y="360"/>
                  </a:cubicBezTo>
                  <a:cubicBezTo>
                    <a:pt x="1304" y="0"/>
                    <a:pt x="720" y="0"/>
                    <a:pt x="360" y="360"/>
                  </a:cubicBezTo>
                  <a:cubicBezTo>
                    <a:pt x="0" y="720"/>
                    <a:pt x="0" y="1304"/>
                    <a:pt x="360" y="1665"/>
                  </a:cubicBezTo>
                  <a:cubicBezTo>
                    <a:pt x="2317" y="3621"/>
                    <a:pt x="2317" y="3621"/>
                    <a:pt x="2317" y="3621"/>
                  </a:cubicBezTo>
                  <a:cubicBezTo>
                    <a:pt x="2677" y="3981"/>
                    <a:pt x="3261" y="3981"/>
                    <a:pt x="3621" y="3621"/>
                  </a:cubicBezTo>
                  <a:cubicBezTo>
                    <a:pt x="3981" y="3261"/>
                    <a:pt x="3981" y="2677"/>
                    <a:pt x="3621" y="2317"/>
                  </a:cubicBezTo>
                  <a:close/>
                </a:path>
              </a:pathLst>
            </a:custGeom>
            <a:solidFill>
              <a:srgbClr val="EDE3E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Freeform 16">
              <a:extLst>
                <a:ext uri="{FF2B5EF4-FFF2-40B4-BE49-F238E27FC236}">
                  <a16:creationId xmlns:a16="http://schemas.microsoft.com/office/drawing/2014/main" id="{778A3D01-BF34-4F6F-9A36-7CC5278B7AFE}"/>
                </a:ext>
              </a:extLst>
            </p:cNvPr>
            <p:cNvSpPr>
              <a:spLocks/>
            </p:cNvSpPr>
            <p:nvPr/>
          </p:nvSpPr>
          <p:spPr bwMode="auto">
            <a:xfrm>
              <a:off x="614363" y="2289175"/>
              <a:ext cx="1023938" cy="1022350"/>
            </a:xfrm>
            <a:custGeom>
              <a:avLst/>
              <a:gdLst>
                <a:gd name="T0" fmla="*/ 360 w 2643"/>
                <a:gd name="T1" fmla="*/ 1665 h 2643"/>
                <a:gd name="T2" fmla="*/ 1338 w 2643"/>
                <a:gd name="T3" fmla="*/ 2643 h 2643"/>
                <a:gd name="T4" fmla="*/ 2643 w 2643"/>
                <a:gd name="T5" fmla="*/ 1338 h 2643"/>
                <a:gd name="T6" fmla="*/ 1664 w 2643"/>
                <a:gd name="T7" fmla="*/ 360 h 2643"/>
                <a:gd name="T8" fmla="*/ 360 w 2643"/>
                <a:gd name="T9" fmla="*/ 360 h 2643"/>
                <a:gd name="T10" fmla="*/ 360 w 2643"/>
                <a:gd name="T11" fmla="*/ 1665 h 2643"/>
              </a:gdLst>
              <a:ahLst/>
              <a:cxnLst>
                <a:cxn ang="0">
                  <a:pos x="T0" y="T1"/>
                </a:cxn>
                <a:cxn ang="0">
                  <a:pos x="T2" y="T3"/>
                </a:cxn>
                <a:cxn ang="0">
                  <a:pos x="T4" y="T5"/>
                </a:cxn>
                <a:cxn ang="0">
                  <a:pos x="T6" y="T7"/>
                </a:cxn>
                <a:cxn ang="0">
                  <a:pos x="T8" y="T9"/>
                </a:cxn>
                <a:cxn ang="0">
                  <a:pos x="T10" y="T11"/>
                </a:cxn>
              </a:cxnLst>
              <a:rect l="0" t="0" r="r" b="b"/>
              <a:pathLst>
                <a:path w="2643" h="2643">
                  <a:moveTo>
                    <a:pt x="360" y="1665"/>
                  </a:moveTo>
                  <a:cubicBezTo>
                    <a:pt x="1338" y="2643"/>
                    <a:pt x="1338" y="2643"/>
                    <a:pt x="1338" y="2643"/>
                  </a:cubicBezTo>
                  <a:cubicBezTo>
                    <a:pt x="2643" y="1338"/>
                    <a:pt x="2643" y="1338"/>
                    <a:pt x="2643" y="1338"/>
                  </a:cubicBezTo>
                  <a:cubicBezTo>
                    <a:pt x="1664" y="360"/>
                    <a:pt x="1664" y="360"/>
                    <a:pt x="1664" y="360"/>
                  </a:cubicBezTo>
                  <a:cubicBezTo>
                    <a:pt x="1304" y="0"/>
                    <a:pt x="720" y="0"/>
                    <a:pt x="360" y="360"/>
                  </a:cubicBezTo>
                  <a:cubicBezTo>
                    <a:pt x="0" y="720"/>
                    <a:pt x="0" y="1304"/>
                    <a:pt x="360" y="1665"/>
                  </a:cubicBezTo>
                  <a:close/>
                </a:path>
              </a:pathLst>
            </a:custGeom>
            <a:solidFill>
              <a:srgbClr val="FECD0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 name="Freeform 17">
              <a:extLst>
                <a:ext uri="{FF2B5EF4-FFF2-40B4-BE49-F238E27FC236}">
                  <a16:creationId xmlns:a16="http://schemas.microsoft.com/office/drawing/2014/main" id="{ACDE518B-C335-4A6C-B4DD-1126F325B149}"/>
                </a:ext>
              </a:extLst>
            </p:cNvPr>
            <p:cNvSpPr>
              <a:spLocks/>
            </p:cNvSpPr>
            <p:nvPr/>
          </p:nvSpPr>
          <p:spPr bwMode="auto">
            <a:xfrm>
              <a:off x="917576" y="4429125"/>
              <a:ext cx="4849813" cy="3154363"/>
            </a:xfrm>
            <a:custGeom>
              <a:avLst/>
              <a:gdLst>
                <a:gd name="T0" fmla="*/ 12074 w 12515"/>
                <a:gd name="T1" fmla="*/ 185 h 8160"/>
                <a:gd name="T2" fmla="*/ 11148 w 12515"/>
                <a:gd name="T3" fmla="*/ 367 h 8160"/>
                <a:gd name="T4" fmla="*/ 9855 w 12515"/>
                <a:gd name="T5" fmla="*/ 2092 h 8160"/>
                <a:gd name="T6" fmla="*/ 8795 w 12515"/>
                <a:gd name="T7" fmla="*/ 2731 h 8160"/>
                <a:gd name="T8" fmla="*/ 4381 w 12515"/>
                <a:gd name="T9" fmla="*/ 3318 h 8160"/>
                <a:gd name="T10" fmla="*/ 7419 w 12515"/>
                <a:gd name="T11" fmla="*/ 2098 h 8160"/>
                <a:gd name="T12" fmla="*/ 7749 w 12515"/>
                <a:gd name="T13" fmla="*/ 1609 h 8160"/>
                <a:gd name="T14" fmla="*/ 7234 w 12515"/>
                <a:gd name="T15" fmla="*/ 1143 h 8160"/>
                <a:gd name="T16" fmla="*/ 7114 w 12515"/>
                <a:gd name="T17" fmla="*/ 1164 h 8160"/>
                <a:gd name="T18" fmla="*/ 3077 w 12515"/>
                <a:gd name="T19" fmla="*/ 2405 h 8160"/>
                <a:gd name="T20" fmla="*/ 1916 w 12515"/>
                <a:gd name="T21" fmla="*/ 3327 h 8160"/>
                <a:gd name="T22" fmla="*/ 1152 w 12515"/>
                <a:gd name="T23" fmla="*/ 4701 h 8160"/>
                <a:gd name="T24" fmla="*/ 0 w 12515"/>
                <a:gd name="T25" fmla="*/ 8160 h 8160"/>
                <a:gd name="T26" fmla="*/ 3458 w 12515"/>
                <a:gd name="T27" fmla="*/ 8160 h 8160"/>
                <a:gd name="T28" fmla="*/ 3632 w 12515"/>
                <a:gd name="T29" fmla="*/ 6772 h 8160"/>
                <a:gd name="T30" fmla="*/ 4126 w 12515"/>
                <a:gd name="T31" fmla="*/ 6170 h 8160"/>
                <a:gd name="T32" fmla="*/ 9991 w 12515"/>
                <a:gd name="T33" fmla="*/ 4215 h 8160"/>
                <a:gd name="T34" fmla="*/ 10918 w 12515"/>
                <a:gd name="T35" fmla="*/ 3439 h 8160"/>
                <a:gd name="T36" fmla="*/ 12312 w 12515"/>
                <a:gd name="T37" fmla="*/ 1156 h 8160"/>
                <a:gd name="T38" fmla="*/ 12079 w 12515"/>
                <a:gd name="T39" fmla="*/ 188 h 8160"/>
                <a:gd name="T40" fmla="*/ 12074 w 12515"/>
                <a:gd name="T41" fmla="*/ 185 h 8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12515" h="8160">
                  <a:moveTo>
                    <a:pt x="12074" y="185"/>
                  </a:moveTo>
                  <a:cubicBezTo>
                    <a:pt x="11764" y="0"/>
                    <a:pt x="11365" y="78"/>
                    <a:pt x="11148" y="367"/>
                  </a:cubicBezTo>
                  <a:cubicBezTo>
                    <a:pt x="9855" y="2092"/>
                    <a:pt x="9855" y="2092"/>
                    <a:pt x="9855" y="2092"/>
                  </a:cubicBezTo>
                  <a:cubicBezTo>
                    <a:pt x="9598" y="2434"/>
                    <a:pt x="9218" y="2664"/>
                    <a:pt x="8795" y="2731"/>
                  </a:cubicBezTo>
                  <a:cubicBezTo>
                    <a:pt x="4381" y="3318"/>
                    <a:pt x="4381" y="3318"/>
                    <a:pt x="4381" y="3318"/>
                  </a:cubicBezTo>
                  <a:cubicBezTo>
                    <a:pt x="7419" y="2098"/>
                    <a:pt x="7419" y="2098"/>
                    <a:pt x="7419" y="2098"/>
                  </a:cubicBezTo>
                  <a:cubicBezTo>
                    <a:pt x="7622" y="2023"/>
                    <a:pt x="7756" y="1826"/>
                    <a:pt x="7749" y="1609"/>
                  </a:cubicBezTo>
                  <a:cubicBezTo>
                    <a:pt x="7736" y="1338"/>
                    <a:pt x="7505" y="1129"/>
                    <a:pt x="7234" y="1143"/>
                  </a:cubicBezTo>
                  <a:cubicBezTo>
                    <a:pt x="7193" y="1145"/>
                    <a:pt x="7153" y="1152"/>
                    <a:pt x="7114" y="1164"/>
                  </a:cubicBezTo>
                  <a:cubicBezTo>
                    <a:pt x="3077" y="2405"/>
                    <a:pt x="3077" y="2405"/>
                    <a:pt x="3077" y="2405"/>
                  </a:cubicBezTo>
                  <a:cubicBezTo>
                    <a:pt x="2583" y="2547"/>
                    <a:pt x="2165" y="2878"/>
                    <a:pt x="1916" y="3327"/>
                  </a:cubicBezTo>
                  <a:cubicBezTo>
                    <a:pt x="1152" y="4701"/>
                    <a:pt x="1152" y="4701"/>
                    <a:pt x="1152" y="4701"/>
                  </a:cubicBezTo>
                  <a:cubicBezTo>
                    <a:pt x="0" y="8160"/>
                    <a:pt x="0" y="8160"/>
                    <a:pt x="0" y="8160"/>
                  </a:cubicBezTo>
                  <a:cubicBezTo>
                    <a:pt x="3458" y="8160"/>
                    <a:pt x="3458" y="8160"/>
                    <a:pt x="3458" y="8160"/>
                  </a:cubicBezTo>
                  <a:cubicBezTo>
                    <a:pt x="3632" y="6772"/>
                    <a:pt x="3632" y="6772"/>
                    <a:pt x="3632" y="6772"/>
                  </a:cubicBezTo>
                  <a:cubicBezTo>
                    <a:pt x="3667" y="6493"/>
                    <a:pt x="3859" y="6259"/>
                    <a:pt x="4126" y="6170"/>
                  </a:cubicBezTo>
                  <a:cubicBezTo>
                    <a:pt x="9991" y="4215"/>
                    <a:pt x="9991" y="4215"/>
                    <a:pt x="9991" y="4215"/>
                  </a:cubicBezTo>
                  <a:cubicBezTo>
                    <a:pt x="10387" y="4083"/>
                    <a:pt x="10718" y="3806"/>
                    <a:pt x="10918" y="3439"/>
                  </a:cubicBezTo>
                  <a:cubicBezTo>
                    <a:pt x="12312" y="1156"/>
                    <a:pt x="12312" y="1156"/>
                    <a:pt x="12312" y="1156"/>
                  </a:cubicBezTo>
                  <a:cubicBezTo>
                    <a:pt x="12515" y="824"/>
                    <a:pt x="12410" y="391"/>
                    <a:pt x="12079" y="188"/>
                  </a:cubicBezTo>
                  <a:cubicBezTo>
                    <a:pt x="12077" y="187"/>
                    <a:pt x="12075" y="186"/>
                    <a:pt x="12074" y="185"/>
                  </a:cubicBezTo>
                  <a:close/>
                </a:path>
              </a:pathLst>
            </a:custGeom>
            <a:solidFill>
              <a:srgbClr val="EFCB9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32784434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9BCAD2AC-8CEA-46A8-89AF-44D8C2980369}"/>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Information</a:t>
            </a:r>
            <a:endParaRPr lang="en-US" dirty="0"/>
          </a:p>
        </p:txBody>
      </p:sp>
      <p:sp>
        <p:nvSpPr>
          <p:cNvPr id="5" name="Subtitle 4">
            <a:extLst>
              <a:ext uri="{FF2B5EF4-FFF2-40B4-BE49-F238E27FC236}">
                <a16:creationId xmlns:a16="http://schemas.microsoft.com/office/drawing/2014/main" id="{B117E64E-E9E4-4961-9A98-FA4E1CE285F2}"/>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23" name="Group 22">
            <a:extLst>
              <a:ext uri="{FF2B5EF4-FFF2-40B4-BE49-F238E27FC236}">
                <a16:creationId xmlns:a16="http://schemas.microsoft.com/office/drawing/2014/main" id="{1DFB4F6F-EB94-4BDD-8126-E5FF07971A52}"/>
              </a:ext>
            </a:extLst>
          </p:cNvPr>
          <p:cNvGrpSpPr/>
          <p:nvPr/>
        </p:nvGrpSpPr>
        <p:grpSpPr>
          <a:xfrm>
            <a:off x="5722267" y="1734660"/>
            <a:ext cx="5461000" cy="5129212"/>
            <a:chOff x="6099175" y="1795463"/>
            <a:chExt cx="5461000" cy="5129212"/>
          </a:xfrm>
          <a:solidFill>
            <a:schemeClr val="accent5"/>
          </a:solidFill>
        </p:grpSpPr>
        <p:sp>
          <p:nvSpPr>
            <p:cNvPr id="7" name="Freeform 5">
              <a:extLst>
                <a:ext uri="{FF2B5EF4-FFF2-40B4-BE49-F238E27FC236}">
                  <a16:creationId xmlns:a16="http://schemas.microsoft.com/office/drawing/2014/main" id="{B710C72A-66F0-4963-B9C0-5C195ECE423A}"/>
                </a:ext>
              </a:extLst>
            </p:cNvPr>
            <p:cNvSpPr>
              <a:spLocks/>
            </p:cNvSpPr>
            <p:nvPr/>
          </p:nvSpPr>
          <p:spPr bwMode="auto">
            <a:xfrm>
              <a:off x="8399463" y="3732213"/>
              <a:ext cx="798513" cy="908050"/>
            </a:xfrm>
            <a:custGeom>
              <a:avLst/>
              <a:gdLst>
                <a:gd name="T0" fmla="*/ 192 w 264"/>
                <a:gd name="T1" fmla="*/ 275 h 301"/>
                <a:gd name="T2" fmla="*/ 232 w 264"/>
                <a:gd name="T3" fmla="*/ 103 h 301"/>
                <a:gd name="T4" fmla="*/ 73 w 264"/>
                <a:gd name="T5" fmla="*/ 26 h 301"/>
                <a:gd name="T6" fmla="*/ 33 w 264"/>
                <a:gd name="T7" fmla="*/ 198 h 301"/>
                <a:gd name="T8" fmla="*/ 192 w 264"/>
                <a:gd name="T9" fmla="*/ 275 h 301"/>
              </a:gdLst>
              <a:ahLst/>
              <a:cxnLst>
                <a:cxn ang="0">
                  <a:pos x="T0" y="T1"/>
                </a:cxn>
                <a:cxn ang="0">
                  <a:pos x="T2" y="T3"/>
                </a:cxn>
                <a:cxn ang="0">
                  <a:pos x="T4" y="T5"/>
                </a:cxn>
                <a:cxn ang="0">
                  <a:pos x="T6" y="T7"/>
                </a:cxn>
                <a:cxn ang="0">
                  <a:pos x="T8" y="T9"/>
                </a:cxn>
              </a:cxnLst>
              <a:rect l="0" t="0" r="r" b="b"/>
              <a:pathLst>
                <a:path w="264" h="301">
                  <a:moveTo>
                    <a:pt x="192" y="275"/>
                  </a:moveTo>
                  <a:cubicBezTo>
                    <a:pt x="246" y="249"/>
                    <a:pt x="264" y="172"/>
                    <a:pt x="232" y="103"/>
                  </a:cubicBezTo>
                  <a:cubicBezTo>
                    <a:pt x="199" y="35"/>
                    <a:pt x="128" y="0"/>
                    <a:pt x="73" y="26"/>
                  </a:cubicBezTo>
                  <a:cubicBezTo>
                    <a:pt x="18" y="52"/>
                    <a:pt x="0" y="129"/>
                    <a:pt x="33" y="198"/>
                  </a:cubicBezTo>
                  <a:cubicBezTo>
                    <a:pt x="66" y="267"/>
                    <a:pt x="137" y="301"/>
                    <a:pt x="192" y="2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 name="Freeform 6">
              <a:extLst>
                <a:ext uri="{FF2B5EF4-FFF2-40B4-BE49-F238E27FC236}">
                  <a16:creationId xmlns:a16="http://schemas.microsoft.com/office/drawing/2014/main" id="{CAAB2DCD-51EA-46C4-98FF-8A329292F591}"/>
                </a:ext>
              </a:extLst>
            </p:cNvPr>
            <p:cNvSpPr>
              <a:spLocks/>
            </p:cNvSpPr>
            <p:nvPr/>
          </p:nvSpPr>
          <p:spPr bwMode="auto">
            <a:xfrm>
              <a:off x="7353300" y="3325813"/>
              <a:ext cx="2670175" cy="3598862"/>
            </a:xfrm>
            <a:custGeom>
              <a:avLst/>
              <a:gdLst>
                <a:gd name="T0" fmla="*/ 702 w 883"/>
                <a:gd name="T1" fmla="*/ 0 h 1193"/>
                <a:gd name="T2" fmla="*/ 520 w 883"/>
                <a:gd name="T3" fmla="*/ 579 h 1193"/>
                <a:gd name="T4" fmla="*/ 0 w 883"/>
                <a:gd name="T5" fmla="*/ 152 h 1193"/>
                <a:gd name="T6" fmla="*/ 273 w 883"/>
                <a:gd name="T7" fmla="*/ 1193 h 1193"/>
                <a:gd name="T8" fmla="*/ 457 w 883"/>
                <a:gd name="T9" fmla="*/ 1193 h 1193"/>
                <a:gd name="T10" fmla="*/ 702 w 883"/>
                <a:gd name="T11" fmla="*/ 0 h 1193"/>
              </a:gdLst>
              <a:ahLst/>
              <a:cxnLst>
                <a:cxn ang="0">
                  <a:pos x="T0" y="T1"/>
                </a:cxn>
                <a:cxn ang="0">
                  <a:pos x="T2" y="T3"/>
                </a:cxn>
                <a:cxn ang="0">
                  <a:pos x="T4" y="T5"/>
                </a:cxn>
                <a:cxn ang="0">
                  <a:pos x="T6" y="T7"/>
                </a:cxn>
                <a:cxn ang="0">
                  <a:pos x="T8" y="T9"/>
                </a:cxn>
                <a:cxn ang="0">
                  <a:pos x="T10" y="T11"/>
                </a:cxn>
              </a:cxnLst>
              <a:rect l="0" t="0" r="r" b="b"/>
              <a:pathLst>
                <a:path w="883" h="1193">
                  <a:moveTo>
                    <a:pt x="702" y="0"/>
                  </a:moveTo>
                  <a:cubicBezTo>
                    <a:pt x="755" y="331"/>
                    <a:pt x="520" y="579"/>
                    <a:pt x="520" y="579"/>
                  </a:cubicBezTo>
                  <a:cubicBezTo>
                    <a:pt x="520" y="579"/>
                    <a:pt x="326" y="251"/>
                    <a:pt x="0" y="152"/>
                  </a:cubicBezTo>
                  <a:cubicBezTo>
                    <a:pt x="634" y="615"/>
                    <a:pt x="273" y="1193"/>
                    <a:pt x="273" y="1193"/>
                  </a:cubicBezTo>
                  <a:cubicBezTo>
                    <a:pt x="457" y="1193"/>
                    <a:pt x="457" y="1193"/>
                    <a:pt x="457" y="1193"/>
                  </a:cubicBezTo>
                  <a:cubicBezTo>
                    <a:pt x="457" y="1193"/>
                    <a:pt x="883" y="457"/>
                    <a:pt x="702"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 name="Freeform 7">
              <a:extLst>
                <a:ext uri="{FF2B5EF4-FFF2-40B4-BE49-F238E27FC236}">
                  <a16:creationId xmlns:a16="http://schemas.microsoft.com/office/drawing/2014/main" id="{C04F76CD-D7E0-450C-8C99-065F4B897011}"/>
                </a:ext>
              </a:extLst>
            </p:cNvPr>
            <p:cNvSpPr>
              <a:spLocks/>
            </p:cNvSpPr>
            <p:nvPr/>
          </p:nvSpPr>
          <p:spPr bwMode="auto">
            <a:xfrm>
              <a:off x="8178800" y="3098800"/>
              <a:ext cx="263525" cy="341312"/>
            </a:xfrm>
            <a:custGeom>
              <a:avLst/>
              <a:gdLst>
                <a:gd name="T0" fmla="*/ 71 w 87"/>
                <a:gd name="T1" fmla="*/ 113 h 113"/>
                <a:gd name="T2" fmla="*/ 61 w 87"/>
                <a:gd name="T3" fmla="*/ 96 h 113"/>
                <a:gd name="T4" fmla="*/ 36 w 87"/>
                <a:gd name="T5" fmla="*/ 40 h 113"/>
                <a:gd name="T6" fmla="*/ 72 w 87"/>
                <a:gd name="T7" fmla="*/ 89 h 113"/>
                <a:gd name="T8" fmla="*/ 82 w 87"/>
                <a:gd name="T9" fmla="*/ 107 h 113"/>
                <a:gd name="T10" fmla="*/ 74 w 87"/>
                <a:gd name="T11" fmla="*/ 42 h 113"/>
                <a:gd name="T12" fmla="*/ 13 w 87"/>
                <a:gd name="T13" fmla="*/ 0 h 113"/>
                <a:gd name="T14" fmla="*/ 19 w 87"/>
                <a:gd name="T15" fmla="*/ 74 h 113"/>
                <a:gd name="T16" fmla="*/ 71 w 87"/>
                <a:gd name="T17" fmla="*/ 113 h 1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7" h="113">
                  <a:moveTo>
                    <a:pt x="71" y="113"/>
                  </a:moveTo>
                  <a:cubicBezTo>
                    <a:pt x="68" y="108"/>
                    <a:pt x="64" y="102"/>
                    <a:pt x="61" y="96"/>
                  </a:cubicBezTo>
                  <a:cubicBezTo>
                    <a:pt x="44" y="67"/>
                    <a:pt x="36" y="40"/>
                    <a:pt x="36" y="40"/>
                  </a:cubicBezTo>
                  <a:cubicBezTo>
                    <a:pt x="36" y="40"/>
                    <a:pt x="55" y="61"/>
                    <a:pt x="72" y="89"/>
                  </a:cubicBezTo>
                  <a:cubicBezTo>
                    <a:pt x="76" y="95"/>
                    <a:pt x="79" y="101"/>
                    <a:pt x="82" y="107"/>
                  </a:cubicBezTo>
                  <a:cubicBezTo>
                    <a:pt x="84" y="93"/>
                    <a:pt x="87" y="65"/>
                    <a:pt x="74" y="42"/>
                  </a:cubicBezTo>
                  <a:cubicBezTo>
                    <a:pt x="55" y="10"/>
                    <a:pt x="13" y="0"/>
                    <a:pt x="13" y="0"/>
                  </a:cubicBezTo>
                  <a:cubicBezTo>
                    <a:pt x="13" y="0"/>
                    <a:pt x="0" y="42"/>
                    <a:pt x="19" y="74"/>
                  </a:cubicBezTo>
                  <a:cubicBezTo>
                    <a:pt x="32" y="97"/>
                    <a:pt x="58" y="109"/>
                    <a:pt x="71" y="11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 name="Freeform 8">
              <a:extLst>
                <a:ext uri="{FF2B5EF4-FFF2-40B4-BE49-F238E27FC236}">
                  <a16:creationId xmlns:a16="http://schemas.microsoft.com/office/drawing/2014/main" id="{D1ADE801-6057-4E07-A4E9-D28ED4752F67}"/>
                </a:ext>
              </a:extLst>
            </p:cNvPr>
            <p:cNvSpPr>
              <a:spLocks/>
            </p:cNvSpPr>
            <p:nvPr/>
          </p:nvSpPr>
          <p:spPr bwMode="auto">
            <a:xfrm>
              <a:off x="9666288" y="4057650"/>
              <a:ext cx="387350" cy="193675"/>
            </a:xfrm>
            <a:custGeom>
              <a:avLst/>
              <a:gdLst>
                <a:gd name="T0" fmla="*/ 0 w 128"/>
                <a:gd name="T1" fmla="*/ 38 h 64"/>
                <a:gd name="T2" fmla="*/ 61 w 128"/>
                <a:gd name="T3" fmla="*/ 64 h 64"/>
                <a:gd name="T4" fmla="*/ 128 w 128"/>
                <a:gd name="T5" fmla="*/ 32 h 64"/>
                <a:gd name="T6" fmla="*/ 61 w 128"/>
                <a:gd name="T7" fmla="*/ 0 h 64"/>
                <a:gd name="T8" fmla="*/ 0 w 128"/>
                <a:gd name="T9" fmla="*/ 26 h 64"/>
                <a:gd name="T10" fmla="*/ 20 w 128"/>
                <a:gd name="T11" fmla="*/ 25 h 64"/>
                <a:gd name="T12" fmla="*/ 81 w 128"/>
                <a:gd name="T13" fmla="*/ 32 h 64"/>
                <a:gd name="T14" fmla="*/ 20 w 128"/>
                <a:gd name="T15" fmla="*/ 39 h 64"/>
                <a:gd name="T16" fmla="*/ 0 w 128"/>
                <a:gd name="T17" fmla="*/ 38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28" h="64">
                  <a:moveTo>
                    <a:pt x="0" y="38"/>
                  </a:moveTo>
                  <a:cubicBezTo>
                    <a:pt x="11" y="47"/>
                    <a:pt x="34" y="64"/>
                    <a:pt x="61" y="64"/>
                  </a:cubicBezTo>
                  <a:cubicBezTo>
                    <a:pt x="98" y="64"/>
                    <a:pt x="128" y="32"/>
                    <a:pt x="128" y="32"/>
                  </a:cubicBezTo>
                  <a:cubicBezTo>
                    <a:pt x="128" y="32"/>
                    <a:pt x="98" y="0"/>
                    <a:pt x="61" y="0"/>
                  </a:cubicBezTo>
                  <a:cubicBezTo>
                    <a:pt x="34" y="0"/>
                    <a:pt x="11" y="17"/>
                    <a:pt x="0" y="26"/>
                  </a:cubicBezTo>
                  <a:cubicBezTo>
                    <a:pt x="7" y="26"/>
                    <a:pt x="13" y="25"/>
                    <a:pt x="20" y="25"/>
                  </a:cubicBezTo>
                  <a:cubicBezTo>
                    <a:pt x="54" y="25"/>
                    <a:pt x="81" y="32"/>
                    <a:pt x="81" y="32"/>
                  </a:cubicBezTo>
                  <a:cubicBezTo>
                    <a:pt x="81" y="32"/>
                    <a:pt x="54" y="39"/>
                    <a:pt x="20" y="39"/>
                  </a:cubicBezTo>
                  <a:cubicBezTo>
                    <a:pt x="13" y="39"/>
                    <a:pt x="7" y="39"/>
                    <a:pt x="0" y="3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 name="Freeform 9">
              <a:extLst>
                <a:ext uri="{FF2B5EF4-FFF2-40B4-BE49-F238E27FC236}">
                  <a16:creationId xmlns:a16="http://schemas.microsoft.com/office/drawing/2014/main" id="{FC0106D2-DEAE-47DB-A106-96AAC29FC3B0}"/>
                </a:ext>
              </a:extLst>
            </p:cNvPr>
            <p:cNvSpPr>
              <a:spLocks/>
            </p:cNvSpPr>
            <p:nvPr/>
          </p:nvSpPr>
          <p:spPr bwMode="auto">
            <a:xfrm>
              <a:off x="9217025" y="3098800"/>
              <a:ext cx="261938" cy="341312"/>
            </a:xfrm>
            <a:custGeom>
              <a:avLst/>
              <a:gdLst>
                <a:gd name="T0" fmla="*/ 15 w 87"/>
                <a:gd name="T1" fmla="*/ 89 h 113"/>
                <a:gd name="T2" fmla="*/ 51 w 87"/>
                <a:gd name="T3" fmla="*/ 40 h 113"/>
                <a:gd name="T4" fmla="*/ 27 w 87"/>
                <a:gd name="T5" fmla="*/ 96 h 113"/>
                <a:gd name="T6" fmla="*/ 16 w 87"/>
                <a:gd name="T7" fmla="*/ 113 h 113"/>
                <a:gd name="T8" fmla="*/ 69 w 87"/>
                <a:gd name="T9" fmla="*/ 74 h 113"/>
                <a:gd name="T10" fmla="*/ 74 w 87"/>
                <a:gd name="T11" fmla="*/ 0 h 113"/>
                <a:gd name="T12" fmla="*/ 13 w 87"/>
                <a:gd name="T13" fmla="*/ 42 h 113"/>
                <a:gd name="T14" fmla="*/ 6 w 87"/>
                <a:gd name="T15" fmla="*/ 107 h 113"/>
                <a:gd name="T16" fmla="*/ 15 w 87"/>
                <a:gd name="T17" fmla="*/ 89 h 1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7" h="113">
                  <a:moveTo>
                    <a:pt x="15" y="89"/>
                  </a:moveTo>
                  <a:cubicBezTo>
                    <a:pt x="32" y="60"/>
                    <a:pt x="51" y="40"/>
                    <a:pt x="51" y="40"/>
                  </a:cubicBezTo>
                  <a:cubicBezTo>
                    <a:pt x="51" y="40"/>
                    <a:pt x="43" y="67"/>
                    <a:pt x="27" y="96"/>
                  </a:cubicBezTo>
                  <a:cubicBezTo>
                    <a:pt x="23" y="102"/>
                    <a:pt x="19" y="108"/>
                    <a:pt x="16" y="113"/>
                  </a:cubicBezTo>
                  <a:cubicBezTo>
                    <a:pt x="29" y="109"/>
                    <a:pt x="55" y="97"/>
                    <a:pt x="69" y="74"/>
                  </a:cubicBezTo>
                  <a:cubicBezTo>
                    <a:pt x="87" y="42"/>
                    <a:pt x="74" y="0"/>
                    <a:pt x="74" y="0"/>
                  </a:cubicBezTo>
                  <a:cubicBezTo>
                    <a:pt x="74" y="0"/>
                    <a:pt x="32" y="10"/>
                    <a:pt x="13" y="42"/>
                  </a:cubicBezTo>
                  <a:cubicBezTo>
                    <a:pt x="0" y="65"/>
                    <a:pt x="3" y="93"/>
                    <a:pt x="6" y="107"/>
                  </a:cubicBezTo>
                  <a:cubicBezTo>
                    <a:pt x="8" y="102"/>
                    <a:pt x="11" y="96"/>
                    <a:pt x="15" y="8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 name="Freeform 10">
              <a:extLst>
                <a:ext uri="{FF2B5EF4-FFF2-40B4-BE49-F238E27FC236}">
                  <a16:creationId xmlns:a16="http://schemas.microsoft.com/office/drawing/2014/main" id="{30948DD2-1D27-435A-BC66-519AD3475A95}"/>
                </a:ext>
              </a:extLst>
            </p:cNvPr>
            <p:cNvSpPr>
              <a:spLocks/>
            </p:cNvSpPr>
            <p:nvPr/>
          </p:nvSpPr>
          <p:spPr bwMode="auto">
            <a:xfrm>
              <a:off x="8615363" y="2120900"/>
              <a:ext cx="428625" cy="857250"/>
            </a:xfrm>
            <a:custGeom>
              <a:avLst/>
              <a:gdLst>
                <a:gd name="T0" fmla="*/ 56 w 142"/>
                <a:gd name="T1" fmla="*/ 239 h 284"/>
                <a:gd name="T2" fmla="*/ 71 w 142"/>
                <a:gd name="T3" fmla="*/ 104 h 284"/>
                <a:gd name="T4" fmla="*/ 86 w 142"/>
                <a:gd name="T5" fmla="*/ 239 h 284"/>
                <a:gd name="T6" fmla="*/ 84 w 142"/>
                <a:gd name="T7" fmla="*/ 284 h 284"/>
                <a:gd name="T8" fmla="*/ 142 w 142"/>
                <a:gd name="T9" fmla="*/ 149 h 284"/>
                <a:gd name="T10" fmla="*/ 71 w 142"/>
                <a:gd name="T11" fmla="*/ 0 h 284"/>
                <a:gd name="T12" fmla="*/ 0 w 142"/>
                <a:gd name="T13" fmla="*/ 149 h 284"/>
                <a:gd name="T14" fmla="*/ 58 w 142"/>
                <a:gd name="T15" fmla="*/ 284 h 284"/>
                <a:gd name="T16" fmla="*/ 56 w 142"/>
                <a:gd name="T17" fmla="*/ 239 h 2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42" h="284">
                  <a:moveTo>
                    <a:pt x="56" y="239"/>
                  </a:moveTo>
                  <a:cubicBezTo>
                    <a:pt x="56" y="165"/>
                    <a:pt x="71" y="104"/>
                    <a:pt x="71" y="104"/>
                  </a:cubicBezTo>
                  <a:cubicBezTo>
                    <a:pt x="71" y="104"/>
                    <a:pt x="86" y="165"/>
                    <a:pt x="86" y="239"/>
                  </a:cubicBezTo>
                  <a:cubicBezTo>
                    <a:pt x="86" y="255"/>
                    <a:pt x="85" y="270"/>
                    <a:pt x="84" y="284"/>
                  </a:cubicBezTo>
                  <a:cubicBezTo>
                    <a:pt x="105" y="260"/>
                    <a:pt x="142" y="209"/>
                    <a:pt x="142" y="149"/>
                  </a:cubicBezTo>
                  <a:cubicBezTo>
                    <a:pt x="142" y="67"/>
                    <a:pt x="71" y="0"/>
                    <a:pt x="71" y="0"/>
                  </a:cubicBezTo>
                  <a:cubicBezTo>
                    <a:pt x="71" y="0"/>
                    <a:pt x="0" y="67"/>
                    <a:pt x="0" y="149"/>
                  </a:cubicBezTo>
                  <a:cubicBezTo>
                    <a:pt x="0" y="209"/>
                    <a:pt x="37" y="260"/>
                    <a:pt x="58" y="284"/>
                  </a:cubicBezTo>
                  <a:cubicBezTo>
                    <a:pt x="57" y="270"/>
                    <a:pt x="56" y="255"/>
                    <a:pt x="56" y="23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 name="Freeform 11">
              <a:extLst>
                <a:ext uri="{FF2B5EF4-FFF2-40B4-BE49-F238E27FC236}">
                  <a16:creationId xmlns:a16="http://schemas.microsoft.com/office/drawing/2014/main" id="{FDB4C142-2E98-49BA-BAF7-1AFF32D11ADF}"/>
                </a:ext>
              </a:extLst>
            </p:cNvPr>
            <p:cNvSpPr>
              <a:spLocks/>
            </p:cNvSpPr>
            <p:nvPr/>
          </p:nvSpPr>
          <p:spPr bwMode="auto">
            <a:xfrm>
              <a:off x="7065963" y="3054350"/>
              <a:ext cx="762000" cy="584200"/>
            </a:xfrm>
            <a:custGeom>
              <a:avLst/>
              <a:gdLst>
                <a:gd name="T0" fmla="*/ 93 w 252"/>
                <a:gd name="T1" fmla="*/ 164 h 194"/>
                <a:gd name="T2" fmla="*/ 238 w 252"/>
                <a:gd name="T3" fmla="*/ 181 h 194"/>
                <a:gd name="T4" fmla="*/ 199 w 252"/>
                <a:gd name="T5" fmla="*/ 161 h 194"/>
                <a:gd name="T6" fmla="*/ 89 w 252"/>
                <a:gd name="T7" fmla="*/ 80 h 194"/>
                <a:gd name="T8" fmla="*/ 214 w 252"/>
                <a:gd name="T9" fmla="*/ 135 h 194"/>
                <a:gd name="T10" fmla="*/ 252 w 252"/>
                <a:gd name="T11" fmla="*/ 159 h 194"/>
                <a:gd name="T12" fmla="*/ 164 w 252"/>
                <a:gd name="T13" fmla="*/ 41 h 194"/>
                <a:gd name="T14" fmla="*/ 0 w 252"/>
                <a:gd name="T15" fmla="*/ 28 h 194"/>
                <a:gd name="T16" fmla="*/ 93 w 252"/>
                <a:gd name="T17" fmla="*/ 164 h 19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52" h="194">
                  <a:moveTo>
                    <a:pt x="93" y="164"/>
                  </a:moveTo>
                  <a:cubicBezTo>
                    <a:pt x="145" y="194"/>
                    <a:pt x="208" y="187"/>
                    <a:pt x="238" y="181"/>
                  </a:cubicBezTo>
                  <a:cubicBezTo>
                    <a:pt x="226" y="175"/>
                    <a:pt x="212" y="168"/>
                    <a:pt x="199" y="161"/>
                  </a:cubicBezTo>
                  <a:cubicBezTo>
                    <a:pt x="134" y="124"/>
                    <a:pt x="89" y="80"/>
                    <a:pt x="89" y="80"/>
                  </a:cubicBezTo>
                  <a:cubicBezTo>
                    <a:pt x="89" y="80"/>
                    <a:pt x="149" y="98"/>
                    <a:pt x="214" y="135"/>
                  </a:cubicBezTo>
                  <a:cubicBezTo>
                    <a:pt x="227" y="143"/>
                    <a:pt x="240" y="151"/>
                    <a:pt x="252" y="159"/>
                  </a:cubicBezTo>
                  <a:cubicBezTo>
                    <a:pt x="241" y="129"/>
                    <a:pt x="216" y="71"/>
                    <a:pt x="164" y="41"/>
                  </a:cubicBezTo>
                  <a:cubicBezTo>
                    <a:pt x="93" y="0"/>
                    <a:pt x="0" y="28"/>
                    <a:pt x="0" y="28"/>
                  </a:cubicBezTo>
                  <a:cubicBezTo>
                    <a:pt x="0" y="28"/>
                    <a:pt x="22" y="123"/>
                    <a:pt x="93" y="16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 name="Freeform 12">
              <a:extLst>
                <a:ext uri="{FF2B5EF4-FFF2-40B4-BE49-F238E27FC236}">
                  <a16:creationId xmlns:a16="http://schemas.microsoft.com/office/drawing/2014/main" id="{0A861601-CA61-4B8E-BEFE-B3F24830AF1C}"/>
                </a:ext>
              </a:extLst>
            </p:cNvPr>
            <p:cNvSpPr>
              <a:spLocks/>
            </p:cNvSpPr>
            <p:nvPr/>
          </p:nvSpPr>
          <p:spPr bwMode="auto">
            <a:xfrm>
              <a:off x="9832975" y="4670425"/>
              <a:ext cx="762000" cy="585787"/>
            </a:xfrm>
            <a:custGeom>
              <a:avLst/>
              <a:gdLst>
                <a:gd name="T0" fmla="*/ 158 w 252"/>
                <a:gd name="T1" fmla="*/ 30 h 194"/>
                <a:gd name="T2" fmla="*/ 13 w 252"/>
                <a:gd name="T3" fmla="*/ 13 h 194"/>
                <a:gd name="T4" fmla="*/ 52 w 252"/>
                <a:gd name="T5" fmla="*/ 34 h 194"/>
                <a:gd name="T6" fmla="*/ 162 w 252"/>
                <a:gd name="T7" fmla="*/ 114 h 194"/>
                <a:gd name="T8" fmla="*/ 37 w 252"/>
                <a:gd name="T9" fmla="*/ 60 h 194"/>
                <a:gd name="T10" fmla="*/ 0 w 252"/>
                <a:gd name="T11" fmla="*/ 36 h 194"/>
                <a:gd name="T12" fmla="*/ 87 w 252"/>
                <a:gd name="T13" fmla="*/ 153 h 194"/>
                <a:gd name="T14" fmla="*/ 252 w 252"/>
                <a:gd name="T15" fmla="*/ 166 h 194"/>
                <a:gd name="T16" fmla="*/ 158 w 252"/>
                <a:gd name="T17" fmla="*/ 30 h 19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52" h="194">
                  <a:moveTo>
                    <a:pt x="158" y="30"/>
                  </a:moveTo>
                  <a:cubicBezTo>
                    <a:pt x="106" y="0"/>
                    <a:pt x="43" y="7"/>
                    <a:pt x="13" y="13"/>
                  </a:cubicBezTo>
                  <a:cubicBezTo>
                    <a:pt x="25" y="19"/>
                    <a:pt x="39" y="26"/>
                    <a:pt x="52" y="34"/>
                  </a:cubicBezTo>
                  <a:cubicBezTo>
                    <a:pt x="117" y="71"/>
                    <a:pt x="162" y="114"/>
                    <a:pt x="162" y="114"/>
                  </a:cubicBezTo>
                  <a:cubicBezTo>
                    <a:pt x="162" y="114"/>
                    <a:pt x="102" y="97"/>
                    <a:pt x="37" y="60"/>
                  </a:cubicBezTo>
                  <a:cubicBezTo>
                    <a:pt x="24" y="52"/>
                    <a:pt x="11" y="44"/>
                    <a:pt x="0" y="36"/>
                  </a:cubicBezTo>
                  <a:cubicBezTo>
                    <a:pt x="10" y="65"/>
                    <a:pt x="35" y="123"/>
                    <a:pt x="87" y="153"/>
                  </a:cubicBezTo>
                  <a:cubicBezTo>
                    <a:pt x="158" y="194"/>
                    <a:pt x="252" y="166"/>
                    <a:pt x="252" y="166"/>
                  </a:cubicBezTo>
                  <a:cubicBezTo>
                    <a:pt x="252" y="166"/>
                    <a:pt x="229" y="71"/>
                    <a:pt x="158" y="3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Freeform 13">
              <a:extLst>
                <a:ext uri="{FF2B5EF4-FFF2-40B4-BE49-F238E27FC236}">
                  <a16:creationId xmlns:a16="http://schemas.microsoft.com/office/drawing/2014/main" id="{1D9697BB-07C4-4ADF-A781-4354D1609A57}"/>
                </a:ext>
              </a:extLst>
            </p:cNvPr>
            <p:cNvSpPr>
              <a:spLocks/>
            </p:cNvSpPr>
            <p:nvPr/>
          </p:nvSpPr>
          <p:spPr bwMode="auto">
            <a:xfrm>
              <a:off x="7062788" y="4670425"/>
              <a:ext cx="762000" cy="585787"/>
            </a:xfrm>
            <a:custGeom>
              <a:avLst/>
              <a:gdLst>
                <a:gd name="T0" fmla="*/ 252 w 252"/>
                <a:gd name="T1" fmla="*/ 36 h 194"/>
                <a:gd name="T2" fmla="*/ 215 w 252"/>
                <a:gd name="T3" fmla="*/ 60 h 194"/>
                <a:gd name="T4" fmla="*/ 90 w 252"/>
                <a:gd name="T5" fmla="*/ 114 h 194"/>
                <a:gd name="T6" fmla="*/ 200 w 252"/>
                <a:gd name="T7" fmla="*/ 34 h 194"/>
                <a:gd name="T8" fmla="*/ 239 w 252"/>
                <a:gd name="T9" fmla="*/ 13 h 194"/>
                <a:gd name="T10" fmla="*/ 94 w 252"/>
                <a:gd name="T11" fmla="*/ 30 h 194"/>
                <a:gd name="T12" fmla="*/ 0 w 252"/>
                <a:gd name="T13" fmla="*/ 166 h 194"/>
                <a:gd name="T14" fmla="*/ 165 w 252"/>
                <a:gd name="T15" fmla="*/ 153 h 194"/>
                <a:gd name="T16" fmla="*/ 252 w 252"/>
                <a:gd name="T17" fmla="*/ 36 h 19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52" h="194">
                  <a:moveTo>
                    <a:pt x="252" y="36"/>
                  </a:moveTo>
                  <a:cubicBezTo>
                    <a:pt x="241" y="44"/>
                    <a:pt x="228" y="52"/>
                    <a:pt x="215" y="60"/>
                  </a:cubicBezTo>
                  <a:cubicBezTo>
                    <a:pt x="150" y="97"/>
                    <a:pt x="90" y="114"/>
                    <a:pt x="90" y="114"/>
                  </a:cubicBezTo>
                  <a:cubicBezTo>
                    <a:pt x="90" y="114"/>
                    <a:pt x="135" y="71"/>
                    <a:pt x="200" y="34"/>
                  </a:cubicBezTo>
                  <a:cubicBezTo>
                    <a:pt x="213" y="26"/>
                    <a:pt x="227" y="19"/>
                    <a:pt x="239" y="13"/>
                  </a:cubicBezTo>
                  <a:cubicBezTo>
                    <a:pt x="209" y="7"/>
                    <a:pt x="146" y="0"/>
                    <a:pt x="94" y="30"/>
                  </a:cubicBezTo>
                  <a:cubicBezTo>
                    <a:pt x="23" y="71"/>
                    <a:pt x="0" y="166"/>
                    <a:pt x="0" y="166"/>
                  </a:cubicBezTo>
                  <a:cubicBezTo>
                    <a:pt x="0" y="166"/>
                    <a:pt x="94" y="194"/>
                    <a:pt x="165" y="153"/>
                  </a:cubicBezTo>
                  <a:cubicBezTo>
                    <a:pt x="217" y="123"/>
                    <a:pt x="242" y="65"/>
                    <a:pt x="252" y="3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 name="Freeform 14">
              <a:extLst>
                <a:ext uri="{FF2B5EF4-FFF2-40B4-BE49-F238E27FC236}">
                  <a16:creationId xmlns:a16="http://schemas.microsoft.com/office/drawing/2014/main" id="{7E186A9D-C171-4246-8C2A-F9BC323D5E53}"/>
                </a:ext>
              </a:extLst>
            </p:cNvPr>
            <p:cNvSpPr>
              <a:spLocks/>
            </p:cNvSpPr>
            <p:nvPr/>
          </p:nvSpPr>
          <p:spPr bwMode="auto">
            <a:xfrm>
              <a:off x="9832975" y="3054350"/>
              <a:ext cx="762000" cy="584200"/>
            </a:xfrm>
            <a:custGeom>
              <a:avLst/>
              <a:gdLst>
                <a:gd name="T0" fmla="*/ 0 w 252"/>
                <a:gd name="T1" fmla="*/ 159 h 194"/>
                <a:gd name="T2" fmla="*/ 38 w 252"/>
                <a:gd name="T3" fmla="*/ 135 h 194"/>
                <a:gd name="T4" fmla="*/ 162 w 252"/>
                <a:gd name="T5" fmla="*/ 80 h 194"/>
                <a:gd name="T6" fmla="*/ 52 w 252"/>
                <a:gd name="T7" fmla="*/ 161 h 194"/>
                <a:gd name="T8" fmla="*/ 13 w 252"/>
                <a:gd name="T9" fmla="*/ 181 h 194"/>
                <a:gd name="T10" fmla="*/ 158 w 252"/>
                <a:gd name="T11" fmla="*/ 164 h 194"/>
                <a:gd name="T12" fmla="*/ 252 w 252"/>
                <a:gd name="T13" fmla="*/ 28 h 194"/>
                <a:gd name="T14" fmla="*/ 87 w 252"/>
                <a:gd name="T15" fmla="*/ 41 h 194"/>
                <a:gd name="T16" fmla="*/ 0 w 252"/>
                <a:gd name="T17" fmla="*/ 159 h 19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52" h="194">
                  <a:moveTo>
                    <a:pt x="0" y="159"/>
                  </a:moveTo>
                  <a:cubicBezTo>
                    <a:pt x="11" y="151"/>
                    <a:pt x="24" y="143"/>
                    <a:pt x="38" y="135"/>
                  </a:cubicBezTo>
                  <a:cubicBezTo>
                    <a:pt x="102" y="97"/>
                    <a:pt x="162" y="80"/>
                    <a:pt x="162" y="80"/>
                  </a:cubicBezTo>
                  <a:cubicBezTo>
                    <a:pt x="162" y="80"/>
                    <a:pt x="117" y="123"/>
                    <a:pt x="52" y="161"/>
                  </a:cubicBezTo>
                  <a:cubicBezTo>
                    <a:pt x="39" y="168"/>
                    <a:pt x="25" y="175"/>
                    <a:pt x="13" y="181"/>
                  </a:cubicBezTo>
                  <a:cubicBezTo>
                    <a:pt x="44" y="187"/>
                    <a:pt x="107" y="194"/>
                    <a:pt x="158" y="164"/>
                  </a:cubicBezTo>
                  <a:cubicBezTo>
                    <a:pt x="229" y="123"/>
                    <a:pt x="252" y="28"/>
                    <a:pt x="252" y="28"/>
                  </a:cubicBezTo>
                  <a:cubicBezTo>
                    <a:pt x="252" y="28"/>
                    <a:pt x="158" y="0"/>
                    <a:pt x="87" y="41"/>
                  </a:cubicBezTo>
                  <a:cubicBezTo>
                    <a:pt x="35" y="71"/>
                    <a:pt x="10" y="129"/>
                    <a:pt x="0" y="15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 name="Freeform 15">
              <a:extLst>
                <a:ext uri="{FF2B5EF4-FFF2-40B4-BE49-F238E27FC236}">
                  <a16:creationId xmlns:a16="http://schemas.microsoft.com/office/drawing/2014/main" id="{92B3F6C5-A9FD-4FFB-83E3-32B8B82612E3}"/>
                </a:ext>
              </a:extLst>
            </p:cNvPr>
            <p:cNvSpPr>
              <a:spLocks/>
            </p:cNvSpPr>
            <p:nvPr/>
          </p:nvSpPr>
          <p:spPr bwMode="auto">
            <a:xfrm>
              <a:off x="7350125" y="1795463"/>
              <a:ext cx="787400" cy="1019175"/>
            </a:xfrm>
            <a:custGeom>
              <a:avLst/>
              <a:gdLst>
                <a:gd name="T0" fmla="*/ 212 w 260"/>
                <a:gd name="T1" fmla="*/ 338 h 338"/>
                <a:gd name="T2" fmla="*/ 180 w 260"/>
                <a:gd name="T3" fmla="*/ 287 h 338"/>
                <a:gd name="T4" fmla="*/ 107 w 260"/>
                <a:gd name="T5" fmla="*/ 120 h 338"/>
                <a:gd name="T6" fmla="*/ 215 w 260"/>
                <a:gd name="T7" fmla="*/ 267 h 338"/>
                <a:gd name="T8" fmla="*/ 242 w 260"/>
                <a:gd name="T9" fmla="*/ 320 h 338"/>
                <a:gd name="T10" fmla="*/ 220 w 260"/>
                <a:gd name="T11" fmla="*/ 125 h 338"/>
                <a:gd name="T12" fmla="*/ 37 w 260"/>
                <a:gd name="T13" fmla="*/ 0 h 338"/>
                <a:gd name="T14" fmla="*/ 55 w 260"/>
                <a:gd name="T15" fmla="*/ 220 h 338"/>
                <a:gd name="T16" fmla="*/ 212 w 260"/>
                <a:gd name="T17" fmla="*/ 338 h 3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60" h="338">
                  <a:moveTo>
                    <a:pt x="212" y="338"/>
                  </a:moveTo>
                  <a:cubicBezTo>
                    <a:pt x="201" y="322"/>
                    <a:pt x="191" y="305"/>
                    <a:pt x="180" y="287"/>
                  </a:cubicBezTo>
                  <a:cubicBezTo>
                    <a:pt x="130" y="201"/>
                    <a:pt x="107" y="120"/>
                    <a:pt x="107" y="120"/>
                  </a:cubicBezTo>
                  <a:cubicBezTo>
                    <a:pt x="107" y="120"/>
                    <a:pt x="165" y="180"/>
                    <a:pt x="215" y="267"/>
                  </a:cubicBezTo>
                  <a:cubicBezTo>
                    <a:pt x="225" y="285"/>
                    <a:pt x="234" y="303"/>
                    <a:pt x="242" y="320"/>
                  </a:cubicBezTo>
                  <a:cubicBezTo>
                    <a:pt x="250" y="279"/>
                    <a:pt x="260" y="195"/>
                    <a:pt x="220" y="125"/>
                  </a:cubicBezTo>
                  <a:cubicBezTo>
                    <a:pt x="164" y="30"/>
                    <a:pt x="37" y="0"/>
                    <a:pt x="37" y="0"/>
                  </a:cubicBezTo>
                  <a:cubicBezTo>
                    <a:pt x="37" y="0"/>
                    <a:pt x="0" y="125"/>
                    <a:pt x="55" y="220"/>
                  </a:cubicBezTo>
                  <a:cubicBezTo>
                    <a:pt x="95" y="290"/>
                    <a:pt x="172" y="324"/>
                    <a:pt x="212" y="33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Freeform 16">
              <a:extLst>
                <a:ext uri="{FF2B5EF4-FFF2-40B4-BE49-F238E27FC236}">
                  <a16:creationId xmlns:a16="http://schemas.microsoft.com/office/drawing/2014/main" id="{58F2B78D-71DC-488D-B8C0-B08211A97252}"/>
                </a:ext>
              </a:extLst>
            </p:cNvPr>
            <p:cNvSpPr>
              <a:spLocks/>
            </p:cNvSpPr>
            <p:nvPr/>
          </p:nvSpPr>
          <p:spPr bwMode="auto">
            <a:xfrm>
              <a:off x="9525000" y="5497513"/>
              <a:ext cx="785813" cy="1019175"/>
            </a:xfrm>
            <a:custGeom>
              <a:avLst/>
              <a:gdLst>
                <a:gd name="T0" fmla="*/ 47 w 260"/>
                <a:gd name="T1" fmla="*/ 0 h 338"/>
                <a:gd name="T2" fmla="*/ 79 w 260"/>
                <a:gd name="T3" fmla="*/ 51 h 338"/>
                <a:gd name="T4" fmla="*/ 152 w 260"/>
                <a:gd name="T5" fmla="*/ 217 h 338"/>
                <a:gd name="T6" fmla="*/ 44 w 260"/>
                <a:gd name="T7" fmla="*/ 71 h 338"/>
                <a:gd name="T8" fmla="*/ 17 w 260"/>
                <a:gd name="T9" fmla="*/ 17 h 338"/>
                <a:gd name="T10" fmla="*/ 40 w 260"/>
                <a:gd name="T11" fmla="*/ 212 h 338"/>
                <a:gd name="T12" fmla="*/ 222 w 260"/>
                <a:gd name="T13" fmla="*/ 338 h 338"/>
                <a:gd name="T14" fmla="*/ 205 w 260"/>
                <a:gd name="T15" fmla="*/ 117 h 338"/>
                <a:gd name="T16" fmla="*/ 47 w 260"/>
                <a:gd name="T17" fmla="*/ 0 h 3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60" h="338">
                  <a:moveTo>
                    <a:pt x="47" y="0"/>
                  </a:moveTo>
                  <a:cubicBezTo>
                    <a:pt x="58" y="15"/>
                    <a:pt x="69" y="32"/>
                    <a:pt x="79" y="51"/>
                  </a:cubicBezTo>
                  <a:cubicBezTo>
                    <a:pt x="129" y="137"/>
                    <a:pt x="152" y="217"/>
                    <a:pt x="152" y="217"/>
                  </a:cubicBezTo>
                  <a:cubicBezTo>
                    <a:pt x="152" y="217"/>
                    <a:pt x="94" y="157"/>
                    <a:pt x="44" y="71"/>
                  </a:cubicBezTo>
                  <a:cubicBezTo>
                    <a:pt x="34" y="52"/>
                    <a:pt x="25" y="34"/>
                    <a:pt x="17" y="17"/>
                  </a:cubicBezTo>
                  <a:cubicBezTo>
                    <a:pt x="9" y="59"/>
                    <a:pt x="0" y="143"/>
                    <a:pt x="40" y="212"/>
                  </a:cubicBezTo>
                  <a:cubicBezTo>
                    <a:pt x="95" y="308"/>
                    <a:pt x="222" y="338"/>
                    <a:pt x="222" y="338"/>
                  </a:cubicBezTo>
                  <a:cubicBezTo>
                    <a:pt x="222" y="338"/>
                    <a:pt x="260" y="213"/>
                    <a:pt x="205" y="117"/>
                  </a:cubicBezTo>
                  <a:cubicBezTo>
                    <a:pt x="164" y="48"/>
                    <a:pt x="87" y="13"/>
                    <a:pt x="47"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 name="Freeform 17">
              <a:extLst>
                <a:ext uri="{FF2B5EF4-FFF2-40B4-BE49-F238E27FC236}">
                  <a16:creationId xmlns:a16="http://schemas.microsoft.com/office/drawing/2014/main" id="{D7E2AFE3-3DC5-4477-9209-AAC81F2D0805}"/>
                </a:ext>
              </a:extLst>
            </p:cNvPr>
            <p:cNvSpPr>
              <a:spLocks/>
            </p:cNvSpPr>
            <p:nvPr/>
          </p:nvSpPr>
          <p:spPr bwMode="auto">
            <a:xfrm>
              <a:off x="6099175" y="3868738"/>
              <a:ext cx="1149350" cy="573087"/>
            </a:xfrm>
            <a:custGeom>
              <a:avLst/>
              <a:gdLst>
                <a:gd name="T0" fmla="*/ 320 w 380"/>
                <a:gd name="T1" fmla="*/ 115 h 190"/>
                <a:gd name="T2" fmla="*/ 139 w 380"/>
                <a:gd name="T3" fmla="*/ 95 h 190"/>
                <a:gd name="T4" fmla="*/ 320 w 380"/>
                <a:gd name="T5" fmla="*/ 75 h 190"/>
                <a:gd name="T6" fmla="*/ 380 w 380"/>
                <a:gd name="T7" fmla="*/ 78 h 190"/>
                <a:gd name="T8" fmla="*/ 199 w 380"/>
                <a:gd name="T9" fmla="*/ 0 h 190"/>
                <a:gd name="T10" fmla="*/ 0 w 380"/>
                <a:gd name="T11" fmla="*/ 95 h 190"/>
                <a:gd name="T12" fmla="*/ 199 w 380"/>
                <a:gd name="T13" fmla="*/ 190 h 190"/>
                <a:gd name="T14" fmla="*/ 379 w 380"/>
                <a:gd name="T15" fmla="*/ 113 h 190"/>
                <a:gd name="T16" fmla="*/ 320 w 380"/>
                <a:gd name="T17" fmla="*/ 115 h 1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80" h="190">
                  <a:moveTo>
                    <a:pt x="320" y="115"/>
                  </a:moveTo>
                  <a:cubicBezTo>
                    <a:pt x="220" y="115"/>
                    <a:pt x="139" y="95"/>
                    <a:pt x="139" y="95"/>
                  </a:cubicBezTo>
                  <a:cubicBezTo>
                    <a:pt x="139" y="95"/>
                    <a:pt x="220" y="75"/>
                    <a:pt x="320" y="75"/>
                  </a:cubicBezTo>
                  <a:cubicBezTo>
                    <a:pt x="341" y="75"/>
                    <a:pt x="361" y="76"/>
                    <a:pt x="380" y="78"/>
                  </a:cubicBezTo>
                  <a:cubicBezTo>
                    <a:pt x="348" y="50"/>
                    <a:pt x="279" y="0"/>
                    <a:pt x="199" y="0"/>
                  </a:cubicBezTo>
                  <a:cubicBezTo>
                    <a:pt x="89" y="0"/>
                    <a:pt x="0" y="95"/>
                    <a:pt x="0" y="95"/>
                  </a:cubicBezTo>
                  <a:cubicBezTo>
                    <a:pt x="0" y="95"/>
                    <a:pt x="89" y="190"/>
                    <a:pt x="199" y="190"/>
                  </a:cubicBezTo>
                  <a:cubicBezTo>
                    <a:pt x="279" y="190"/>
                    <a:pt x="348" y="140"/>
                    <a:pt x="379" y="113"/>
                  </a:cubicBezTo>
                  <a:cubicBezTo>
                    <a:pt x="361" y="114"/>
                    <a:pt x="341" y="115"/>
                    <a:pt x="320" y="11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 name="Freeform 18">
              <a:extLst>
                <a:ext uri="{FF2B5EF4-FFF2-40B4-BE49-F238E27FC236}">
                  <a16:creationId xmlns:a16="http://schemas.microsoft.com/office/drawing/2014/main" id="{447A5065-980C-426E-BF8A-92EA00E4DB0A}"/>
                </a:ext>
              </a:extLst>
            </p:cNvPr>
            <p:cNvSpPr>
              <a:spLocks/>
            </p:cNvSpPr>
            <p:nvPr/>
          </p:nvSpPr>
          <p:spPr bwMode="auto">
            <a:xfrm>
              <a:off x="10414000" y="3868738"/>
              <a:ext cx="1146175" cy="576262"/>
            </a:xfrm>
            <a:custGeom>
              <a:avLst/>
              <a:gdLst>
                <a:gd name="T0" fmla="*/ 180 w 379"/>
                <a:gd name="T1" fmla="*/ 0 h 191"/>
                <a:gd name="T2" fmla="*/ 0 w 379"/>
                <a:gd name="T3" fmla="*/ 78 h 191"/>
                <a:gd name="T4" fmla="*/ 60 w 379"/>
                <a:gd name="T5" fmla="*/ 75 h 191"/>
                <a:gd name="T6" fmla="*/ 240 w 379"/>
                <a:gd name="T7" fmla="*/ 95 h 191"/>
                <a:gd name="T8" fmla="*/ 60 w 379"/>
                <a:gd name="T9" fmla="*/ 116 h 191"/>
                <a:gd name="T10" fmla="*/ 0 w 379"/>
                <a:gd name="T11" fmla="*/ 113 h 191"/>
                <a:gd name="T12" fmla="*/ 180 w 379"/>
                <a:gd name="T13" fmla="*/ 191 h 191"/>
                <a:gd name="T14" fmla="*/ 379 w 379"/>
                <a:gd name="T15" fmla="*/ 95 h 191"/>
                <a:gd name="T16" fmla="*/ 180 w 379"/>
                <a:gd name="T17" fmla="*/ 0 h 1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79" h="191">
                  <a:moveTo>
                    <a:pt x="180" y="0"/>
                  </a:moveTo>
                  <a:cubicBezTo>
                    <a:pt x="100" y="0"/>
                    <a:pt x="31" y="50"/>
                    <a:pt x="0" y="78"/>
                  </a:cubicBezTo>
                  <a:cubicBezTo>
                    <a:pt x="18" y="76"/>
                    <a:pt x="38" y="75"/>
                    <a:pt x="60" y="75"/>
                  </a:cubicBezTo>
                  <a:cubicBezTo>
                    <a:pt x="159" y="75"/>
                    <a:pt x="240" y="95"/>
                    <a:pt x="240" y="95"/>
                  </a:cubicBezTo>
                  <a:cubicBezTo>
                    <a:pt x="240" y="95"/>
                    <a:pt x="159" y="116"/>
                    <a:pt x="60" y="116"/>
                  </a:cubicBezTo>
                  <a:cubicBezTo>
                    <a:pt x="38" y="116"/>
                    <a:pt x="18" y="114"/>
                    <a:pt x="0" y="113"/>
                  </a:cubicBezTo>
                  <a:cubicBezTo>
                    <a:pt x="31" y="140"/>
                    <a:pt x="100" y="191"/>
                    <a:pt x="180" y="191"/>
                  </a:cubicBezTo>
                  <a:cubicBezTo>
                    <a:pt x="290" y="191"/>
                    <a:pt x="379" y="95"/>
                    <a:pt x="379" y="95"/>
                  </a:cubicBezTo>
                  <a:cubicBezTo>
                    <a:pt x="379" y="95"/>
                    <a:pt x="290" y="0"/>
                    <a:pt x="18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 name="Freeform 19">
              <a:extLst>
                <a:ext uri="{FF2B5EF4-FFF2-40B4-BE49-F238E27FC236}">
                  <a16:creationId xmlns:a16="http://schemas.microsoft.com/office/drawing/2014/main" id="{6CB93B0B-FA4B-4BAE-B82A-92291676597F}"/>
                </a:ext>
              </a:extLst>
            </p:cNvPr>
            <p:cNvSpPr>
              <a:spLocks/>
            </p:cNvSpPr>
            <p:nvPr/>
          </p:nvSpPr>
          <p:spPr bwMode="auto">
            <a:xfrm>
              <a:off x="7346950" y="5497513"/>
              <a:ext cx="790575" cy="1019175"/>
            </a:xfrm>
            <a:custGeom>
              <a:avLst/>
              <a:gdLst>
                <a:gd name="T0" fmla="*/ 216 w 261"/>
                <a:gd name="T1" fmla="*/ 71 h 338"/>
                <a:gd name="T2" fmla="*/ 108 w 261"/>
                <a:gd name="T3" fmla="*/ 217 h 338"/>
                <a:gd name="T4" fmla="*/ 181 w 261"/>
                <a:gd name="T5" fmla="*/ 51 h 338"/>
                <a:gd name="T6" fmla="*/ 213 w 261"/>
                <a:gd name="T7" fmla="*/ 0 h 338"/>
                <a:gd name="T8" fmla="*/ 56 w 261"/>
                <a:gd name="T9" fmla="*/ 117 h 338"/>
                <a:gd name="T10" fmla="*/ 38 w 261"/>
                <a:gd name="T11" fmla="*/ 338 h 338"/>
                <a:gd name="T12" fmla="*/ 221 w 261"/>
                <a:gd name="T13" fmla="*/ 213 h 338"/>
                <a:gd name="T14" fmla="*/ 244 w 261"/>
                <a:gd name="T15" fmla="*/ 18 h 338"/>
                <a:gd name="T16" fmla="*/ 216 w 261"/>
                <a:gd name="T17" fmla="*/ 71 h 3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61" h="338">
                  <a:moveTo>
                    <a:pt x="216" y="71"/>
                  </a:moveTo>
                  <a:cubicBezTo>
                    <a:pt x="166" y="157"/>
                    <a:pt x="108" y="217"/>
                    <a:pt x="108" y="217"/>
                  </a:cubicBezTo>
                  <a:cubicBezTo>
                    <a:pt x="108" y="217"/>
                    <a:pt x="131" y="137"/>
                    <a:pt x="181" y="51"/>
                  </a:cubicBezTo>
                  <a:cubicBezTo>
                    <a:pt x="192" y="32"/>
                    <a:pt x="202" y="16"/>
                    <a:pt x="213" y="0"/>
                  </a:cubicBezTo>
                  <a:cubicBezTo>
                    <a:pt x="173" y="13"/>
                    <a:pt x="96" y="48"/>
                    <a:pt x="56" y="117"/>
                  </a:cubicBezTo>
                  <a:cubicBezTo>
                    <a:pt x="0" y="213"/>
                    <a:pt x="38" y="338"/>
                    <a:pt x="38" y="338"/>
                  </a:cubicBezTo>
                  <a:cubicBezTo>
                    <a:pt x="38" y="338"/>
                    <a:pt x="165" y="308"/>
                    <a:pt x="221" y="213"/>
                  </a:cubicBezTo>
                  <a:cubicBezTo>
                    <a:pt x="261" y="143"/>
                    <a:pt x="252" y="59"/>
                    <a:pt x="244" y="18"/>
                  </a:cubicBezTo>
                  <a:cubicBezTo>
                    <a:pt x="235" y="35"/>
                    <a:pt x="226" y="52"/>
                    <a:pt x="216" y="7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20">
              <a:extLst>
                <a:ext uri="{FF2B5EF4-FFF2-40B4-BE49-F238E27FC236}">
                  <a16:creationId xmlns:a16="http://schemas.microsoft.com/office/drawing/2014/main" id="{87E6BC74-5FF8-4C24-AE63-E7829F35EFB7}"/>
                </a:ext>
              </a:extLst>
            </p:cNvPr>
            <p:cNvSpPr>
              <a:spLocks/>
            </p:cNvSpPr>
            <p:nvPr/>
          </p:nvSpPr>
          <p:spPr bwMode="auto">
            <a:xfrm>
              <a:off x="9521825" y="1795463"/>
              <a:ext cx="788988" cy="1019175"/>
            </a:xfrm>
            <a:custGeom>
              <a:avLst/>
              <a:gdLst>
                <a:gd name="T0" fmla="*/ 45 w 261"/>
                <a:gd name="T1" fmla="*/ 267 h 338"/>
                <a:gd name="T2" fmla="*/ 153 w 261"/>
                <a:gd name="T3" fmla="*/ 120 h 338"/>
                <a:gd name="T4" fmla="*/ 80 w 261"/>
                <a:gd name="T5" fmla="*/ 287 h 338"/>
                <a:gd name="T6" fmla="*/ 48 w 261"/>
                <a:gd name="T7" fmla="*/ 338 h 338"/>
                <a:gd name="T8" fmla="*/ 205 w 261"/>
                <a:gd name="T9" fmla="*/ 220 h 338"/>
                <a:gd name="T10" fmla="*/ 223 w 261"/>
                <a:gd name="T11" fmla="*/ 0 h 338"/>
                <a:gd name="T12" fmla="*/ 41 w 261"/>
                <a:gd name="T13" fmla="*/ 125 h 338"/>
                <a:gd name="T14" fmla="*/ 18 w 261"/>
                <a:gd name="T15" fmla="*/ 320 h 338"/>
                <a:gd name="T16" fmla="*/ 45 w 261"/>
                <a:gd name="T17" fmla="*/ 267 h 3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61" h="338">
                  <a:moveTo>
                    <a:pt x="45" y="267"/>
                  </a:moveTo>
                  <a:cubicBezTo>
                    <a:pt x="95" y="180"/>
                    <a:pt x="153" y="120"/>
                    <a:pt x="153" y="120"/>
                  </a:cubicBezTo>
                  <a:cubicBezTo>
                    <a:pt x="153" y="120"/>
                    <a:pt x="130" y="200"/>
                    <a:pt x="80" y="287"/>
                  </a:cubicBezTo>
                  <a:cubicBezTo>
                    <a:pt x="70" y="305"/>
                    <a:pt x="59" y="322"/>
                    <a:pt x="48" y="338"/>
                  </a:cubicBezTo>
                  <a:cubicBezTo>
                    <a:pt x="88" y="324"/>
                    <a:pt x="165" y="290"/>
                    <a:pt x="205" y="220"/>
                  </a:cubicBezTo>
                  <a:cubicBezTo>
                    <a:pt x="261" y="125"/>
                    <a:pt x="223" y="0"/>
                    <a:pt x="223" y="0"/>
                  </a:cubicBezTo>
                  <a:cubicBezTo>
                    <a:pt x="223" y="0"/>
                    <a:pt x="96" y="30"/>
                    <a:pt x="41" y="125"/>
                  </a:cubicBezTo>
                  <a:cubicBezTo>
                    <a:pt x="0" y="194"/>
                    <a:pt x="10" y="279"/>
                    <a:pt x="18" y="320"/>
                  </a:cubicBezTo>
                  <a:cubicBezTo>
                    <a:pt x="26" y="303"/>
                    <a:pt x="35" y="285"/>
                    <a:pt x="45" y="26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25" name="Group 24">
            <a:extLst>
              <a:ext uri="{FF2B5EF4-FFF2-40B4-BE49-F238E27FC236}">
                <a16:creationId xmlns:a16="http://schemas.microsoft.com/office/drawing/2014/main" id="{CAE2096A-D60B-42D6-8537-3CE1849EA04D}"/>
              </a:ext>
            </a:extLst>
          </p:cNvPr>
          <p:cNvGrpSpPr/>
          <p:nvPr/>
        </p:nvGrpSpPr>
        <p:grpSpPr>
          <a:xfrm>
            <a:off x="1008734" y="2417301"/>
            <a:ext cx="3888034" cy="3619075"/>
            <a:chOff x="1128582" y="2499664"/>
            <a:chExt cx="3888034" cy="3619075"/>
          </a:xfrm>
        </p:grpSpPr>
        <p:sp>
          <p:nvSpPr>
            <p:cNvPr id="41" name="Oval 40">
              <a:extLst>
                <a:ext uri="{FF2B5EF4-FFF2-40B4-BE49-F238E27FC236}">
                  <a16:creationId xmlns:a16="http://schemas.microsoft.com/office/drawing/2014/main" id="{90F67D4F-5256-4D0A-9873-D412E071394B}"/>
                </a:ext>
              </a:extLst>
            </p:cNvPr>
            <p:cNvSpPr/>
            <p:nvPr/>
          </p:nvSpPr>
          <p:spPr>
            <a:xfrm>
              <a:off x="2185857" y="2635104"/>
              <a:ext cx="714756" cy="714756"/>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TextBox 41">
              <a:extLst>
                <a:ext uri="{FF2B5EF4-FFF2-40B4-BE49-F238E27FC236}">
                  <a16:creationId xmlns:a16="http://schemas.microsoft.com/office/drawing/2014/main" id="{13E67DAE-E3D3-459B-8A16-ED296CBCE813}"/>
                </a:ext>
              </a:extLst>
            </p:cNvPr>
            <p:cNvSpPr txBox="1"/>
            <p:nvPr/>
          </p:nvSpPr>
          <p:spPr>
            <a:xfrm>
              <a:off x="1238912" y="5195409"/>
              <a:ext cx="3531670" cy="923330"/>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 . Creepiest god air fish land. Darkness. Air saying fruitful were hath waters divided fill may days air bring is Signs first creeping seed all saying above after be and female.</a:t>
              </a:r>
            </a:p>
          </p:txBody>
        </p:sp>
        <p:sp>
          <p:nvSpPr>
            <p:cNvPr id="43" name="TextBox 42">
              <a:extLst>
                <a:ext uri="{FF2B5EF4-FFF2-40B4-BE49-F238E27FC236}">
                  <a16:creationId xmlns:a16="http://schemas.microsoft.com/office/drawing/2014/main" id="{AF7A01C4-CF6D-4884-B92E-17267F568A87}"/>
                </a:ext>
              </a:extLst>
            </p:cNvPr>
            <p:cNvSpPr txBox="1"/>
            <p:nvPr/>
          </p:nvSpPr>
          <p:spPr>
            <a:xfrm>
              <a:off x="2582057" y="4281011"/>
              <a:ext cx="2188525" cy="784830"/>
            </a:xfrm>
            <a:prstGeom prst="rect">
              <a:avLst/>
            </a:prstGeom>
            <a:noFill/>
          </p:spPr>
          <p:txBody>
            <a:bodyPr wrap="square" numCol="1" spcCol="457200" rtlCol="0">
              <a:spAutoFit/>
            </a:bodyPr>
            <a:lstStyle/>
            <a:p>
              <a:pPr>
                <a:lnSpc>
                  <a:spcPct val="150000"/>
                </a:lnSpc>
              </a:pPr>
              <a:r>
                <a:rPr lang="en-US" sz="1000" b="1" dirty="0">
                  <a:latin typeface="Roboto Slab" pitchFamily="2" charset="0"/>
                  <a:ea typeface="Roboto Slab" pitchFamily="2" charset="0"/>
                  <a:cs typeface="Montserrat" charset="0"/>
                </a:rPr>
                <a:t>Saying fruitful were hath waters divided fill may days air bring is Signs first.</a:t>
              </a:r>
              <a:endParaRPr lang="en-US" sz="1000" dirty="0">
                <a:latin typeface="Roboto Slab" pitchFamily="2" charset="0"/>
                <a:ea typeface="Roboto Slab" pitchFamily="2" charset="0"/>
                <a:cs typeface="Montserrat" charset="0"/>
              </a:endParaRPr>
            </a:p>
          </p:txBody>
        </p:sp>
        <p:sp>
          <p:nvSpPr>
            <p:cNvPr id="44" name="TextBox 43">
              <a:extLst>
                <a:ext uri="{FF2B5EF4-FFF2-40B4-BE49-F238E27FC236}">
                  <a16:creationId xmlns:a16="http://schemas.microsoft.com/office/drawing/2014/main" id="{8BA1D5EC-4708-466E-B0F1-5E18E7BEE271}"/>
                </a:ext>
              </a:extLst>
            </p:cNvPr>
            <p:cNvSpPr txBox="1"/>
            <p:nvPr/>
          </p:nvSpPr>
          <p:spPr>
            <a:xfrm>
              <a:off x="1169264" y="4309703"/>
              <a:ext cx="1388420" cy="707886"/>
            </a:xfrm>
            <a:prstGeom prst="rect">
              <a:avLst/>
            </a:prstGeom>
            <a:noFill/>
          </p:spPr>
          <p:txBody>
            <a:bodyPr wrap="square" rtlCol="0">
              <a:spAutoFit/>
            </a:bodyPr>
            <a:lstStyle/>
            <a:p>
              <a:pPr algn="ctr"/>
              <a:r>
                <a:rPr lang="en-US" sz="4000" b="1" dirty="0">
                  <a:solidFill>
                    <a:schemeClr val="accent2"/>
                  </a:solidFill>
                  <a:latin typeface="Roboto Slab" pitchFamily="2" charset="0"/>
                  <a:ea typeface="Roboto Slab" pitchFamily="2" charset="0"/>
                  <a:cs typeface="Montserrat" charset="0"/>
                </a:rPr>
                <a:t>83%</a:t>
              </a:r>
            </a:p>
          </p:txBody>
        </p:sp>
        <p:sp>
          <p:nvSpPr>
            <p:cNvPr id="105" name="TextBox 104">
              <a:extLst>
                <a:ext uri="{FF2B5EF4-FFF2-40B4-BE49-F238E27FC236}">
                  <a16:creationId xmlns:a16="http://schemas.microsoft.com/office/drawing/2014/main" id="{E9E8E6EC-09D0-4FD2-9817-6709400CB8AC}"/>
                </a:ext>
              </a:extLst>
            </p:cNvPr>
            <p:cNvSpPr txBox="1"/>
            <p:nvPr/>
          </p:nvSpPr>
          <p:spPr>
            <a:xfrm>
              <a:off x="2247867" y="2779575"/>
              <a:ext cx="619634" cy="400110"/>
            </a:xfrm>
            <a:prstGeom prst="rect">
              <a:avLst/>
            </a:prstGeom>
            <a:noFill/>
          </p:spPr>
          <p:txBody>
            <a:bodyPr wrap="square" rtlCol="0">
              <a:spAutoFit/>
            </a:bodyPr>
            <a:lstStyle/>
            <a:p>
              <a:pPr algn="ctr"/>
              <a:r>
                <a:rPr lang="en-US" sz="2000" b="1">
                  <a:solidFill>
                    <a:srgbClr val="FEFEFE"/>
                  </a:solidFill>
                  <a:latin typeface="Roboto Slab" pitchFamily="2" charset="0"/>
                  <a:ea typeface="Roboto Slab" pitchFamily="2" charset="0"/>
                  <a:cs typeface="Montserrat" charset="0"/>
                </a:rPr>
                <a:t>8%</a:t>
              </a:r>
              <a:endParaRPr lang="en-US" sz="2000" b="1" dirty="0">
                <a:solidFill>
                  <a:srgbClr val="FEFEFE"/>
                </a:solidFill>
                <a:latin typeface="Roboto Slab" pitchFamily="2" charset="0"/>
                <a:ea typeface="Roboto Slab" pitchFamily="2" charset="0"/>
                <a:cs typeface="Montserrat" charset="0"/>
              </a:endParaRPr>
            </a:p>
          </p:txBody>
        </p:sp>
        <p:sp>
          <p:nvSpPr>
            <p:cNvPr id="106" name="TextBox 105">
              <a:extLst>
                <a:ext uri="{FF2B5EF4-FFF2-40B4-BE49-F238E27FC236}">
                  <a16:creationId xmlns:a16="http://schemas.microsoft.com/office/drawing/2014/main" id="{C6EBF59F-172C-4245-8F9D-81AE2C96DFC5}"/>
                </a:ext>
              </a:extLst>
            </p:cNvPr>
            <p:cNvSpPr txBox="1"/>
            <p:nvPr/>
          </p:nvSpPr>
          <p:spPr>
            <a:xfrm>
              <a:off x="2234916" y="3430559"/>
              <a:ext cx="873921" cy="338554"/>
            </a:xfrm>
            <a:prstGeom prst="rect">
              <a:avLst/>
            </a:prstGeom>
            <a:noFill/>
          </p:spPr>
          <p:txBody>
            <a:bodyPr wrap="square" numCol="1" spcCol="457200" rtlCol="0">
              <a:spAutoFit/>
            </a:bodyPr>
            <a:lstStyle/>
            <a:p>
              <a:r>
                <a:rPr lang="en-US" sz="800" b="1" dirty="0">
                  <a:latin typeface="Roboto Slab" pitchFamily="2" charset="0"/>
                  <a:ea typeface="Roboto Slab" pitchFamily="2" charset="0"/>
                  <a:cs typeface="Montserrat" charset="0"/>
                </a:rPr>
                <a:t>Fruitful were hath waters</a:t>
              </a:r>
              <a:endParaRPr lang="en-US" sz="800" dirty="0">
                <a:latin typeface="Roboto Slab" pitchFamily="2" charset="0"/>
                <a:ea typeface="Roboto Slab" pitchFamily="2" charset="0"/>
                <a:cs typeface="Montserrat" charset="0"/>
              </a:endParaRPr>
            </a:p>
          </p:txBody>
        </p:sp>
        <p:sp>
          <p:nvSpPr>
            <p:cNvPr id="107" name="Oval 106">
              <a:extLst>
                <a:ext uri="{FF2B5EF4-FFF2-40B4-BE49-F238E27FC236}">
                  <a16:creationId xmlns:a16="http://schemas.microsoft.com/office/drawing/2014/main" id="{2371FE47-2D68-45B6-A170-C704D848690E}"/>
                </a:ext>
              </a:extLst>
            </p:cNvPr>
            <p:cNvSpPr/>
            <p:nvPr/>
          </p:nvSpPr>
          <p:spPr>
            <a:xfrm>
              <a:off x="4093636" y="2635104"/>
              <a:ext cx="714756" cy="714756"/>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TextBox 107">
              <a:extLst>
                <a:ext uri="{FF2B5EF4-FFF2-40B4-BE49-F238E27FC236}">
                  <a16:creationId xmlns:a16="http://schemas.microsoft.com/office/drawing/2014/main" id="{2D84666E-5551-49C5-9D70-67CF85C07D91}"/>
                </a:ext>
              </a:extLst>
            </p:cNvPr>
            <p:cNvSpPr txBox="1"/>
            <p:nvPr/>
          </p:nvSpPr>
          <p:spPr>
            <a:xfrm>
              <a:off x="4155646" y="2779575"/>
              <a:ext cx="619634" cy="400110"/>
            </a:xfrm>
            <a:prstGeom prst="rect">
              <a:avLst/>
            </a:prstGeom>
            <a:noFill/>
          </p:spPr>
          <p:txBody>
            <a:bodyPr wrap="square" rtlCol="0">
              <a:spAutoFit/>
            </a:bodyPr>
            <a:lstStyle/>
            <a:p>
              <a:pPr algn="ctr"/>
              <a:r>
                <a:rPr lang="en-US" sz="2000" b="1" dirty="0">
                  <a:solidFill>
                    <a:srgbClr val="FEFEFE"/>
                  </a:solidFill>
                  <a:latin typeface="Roboto Slab" pitchFamily="2" charset="0"/>
                  <a:ea typeface="Roboto Slab" pitchFamily="2" charset="0"/>
                  <a:cs typeface="Montserrat" charset="0"/>
                </a:rPr>
                <a:t>8%</a:t>
              </a:r>
            </a:p>
          </p:txBody>
        </p:sp>
        <p:sp>
          <p:nvSpPr>
            <p:cNvPr id="109" name="TextBox 108">
              <a:extLst>
                <a:ext uri="{FF2B5EF4-FFF2-40B4-BE49-F238E27FC236}">
                  <a16:creationId xmlns:a16="http://schemas.microsoft.com/office/drawing/2014/main" id="{3E557CD6-D3DF-4621-B614-DFCC2C9B89B4}"/>
                </a:ext>
              </a:extLst>
            </p:cNvPr>
            <p:cNvSpPr txBox="1"/>
            <p:nvPr/>
          </p:nvSpPr>
          <p:spPr>
            <a:xfrm>
              <a:off x="4142695" y="3430559"/>
              <a:ext cx="873921" cy="338554"/>
            </a:xfrm>
            <a:prstGeom prst="rect">
              <a:avLst/>
            </a:prstGeom>
            <a:noFill/>
          </p:spPr>
          <p:txBody>
            <a:bodyPr wrap="square" numCol="1" spcCol="457200" rtlCol="0">
              <a:spAutoFit/>
            </a:bodyPr>
            <a:lstStyle/>
            <a:p>
              <a:r>
                <a:rPr lang="en-US" sz="800" b="1" dirty="0">
                  <a:latin typeface="Roboto Slab" pitchFamily="2" charset="0"/>
                  <a:ea typeface="Roboto Slab" pitchFamily="2" charset="0"/>
                  <a:cs typeface="Montserrat" charset="0"/>
                </a:rPr>
                <a:t>Were hath waters</a:t>
              </a:r>
              <a:endParaRPr lang="en-US" sz="800" dirty="0">
                <a:latin typeface="Roboto Slab" pitchFamily="2" charset="0"/>
                <a:ea typeface="Roboto Slab" pitchFamily="2" charset="0"/>
                <a:cs typeface="Montserrat" charset="0"/>
              </a:endParaRPr>
            </a:p>
          </p:txBody>
        </p:sp>
        <p:cxnSp>
          <p:nvCxnSpPr>
            <p:cNvPr id="110" name="Straight Connector 109">
              <a:extLst>
                <a:ext uri="{FF2B5EF4-FFF2-40B4-BE49-F238E27FC236}">
                  <a16:creationId xmlns:a16="http://schemas.microsoft.com/office/drawing/2014/main" id="{36DE36B7-0117-49D9-8461-D033FEEFF11B}"/>
                </a:ext>
              </a:extLst>
            </p:cNvPr>
            <p:cNvCxnSpPr>
              <a:cxnSpLocks/>
            </p:cNvCxnSpPr>
            <p:nvPr/>
          </p:nvCxnSpPr>
          <p:spPr>
            <a:xfrm>
              <a:off x="1128582" y="4075282"/>
              <a:ext cx="3784798" cy="0"/>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grpSp>
          <p:nvGrpSpPr>
            <p:cNvPr id="111" name="Group 110">
              <a:extLst>
                <a:ext uri="{FF2B5EF4-FFF2-40B4-BE49-F238E27FC236}">
                  <a16:creationId xmlns:a16="http://schemas.microsoft.com/office/drawing/2014/main" id="{F6EC1FB7-E2AA-42E2-A21D-D81DA2246FC5}"/>
                </a:ext>
              </a:extLst>
            </p:cNvPr>
            <p:cNvGrpSpPr/>
            <p:nvPr/>
          </p:nvGrpSpPr>
          <p:grpSpPr>
            <a:xfrm>
              <a:off x="1128582" y="2499664"/>
              <a:ext cx="1011238" cy="1265238"/>
              <a:chOff x="6007100" y="5853113"/>
              <a:chExt cx="1011238" cy="1265238"/>
            </a:xfrm>
          </p:grpSpPr>
          <p:sp>
            <p:nvSpPr>
              <p:cNvPr id="112" name="Freeform 5">
                <a:extLst>
                  <a:ext uri="{FF2B5EF4-FFF2-40B4-BE49-F238E27FC236}">
                    <a16:creationId xmlns:a16="http://schemas.microsoft.com/office/drawing/2014/main" id="{EAF99FAE-A11E-4FDF-943E-F520BC236CBB}"/>
                  </a:ext>
                </a:extLst>
              </p:cNvPr>
              <p:cNvSpPr>
                <a:spLocks/>
              </p:cNvSpPr>
              <p:nvPr/>
            </p:nvSpPr>
            <p:spPr bwMode="auto">
              <a:xfrm>
                <a:off x="6299200" y="6556375"/>
                <a:ext cx="427038" cy="368300"/>
              </a:xfrm>
              <a:custGeom>
                <a:avLst/>
                <a:gdLst>
                  <a:gd name="T0" fmla="*/ 0 w 4666"/>
                  <a:gd name="T1" fmla="*/ 1430 h 4039"/>
                  <a:gd name="T2" fmla="*/ 423 w 4666"/>
                  <a:gd name="T3" fmla="*/ 0 h 4039"/>
                  <a:gd name="T4" fmla="*/ 4249 w 4666"/>
                  <a:gd name="T5" fmla="*/ 0 h 4039"/>
                  <a:gd name="T6" fmla="*/ 4666 w 4666"/>
                  <a:gd name="T7" fmla="*/ 1430 h 4039"/>
                  <a:gd name="T8" fmla="*/ 2336 w 4666"/>
                  <a:gd name="T9" fmla="*/ 4039 h 4039"/>
                  <a:gd name="T10" fmla="*/ 0 w 4666"/>
                  <a:gd name="T11" fmla="*/ 1430 h 4039"/>
                </a:gdLst>
                <a:ahLst/>
                <a:cxnLst>
                  <a:cxn ang="0">
                    <a:pos x="T0" y="T1"/>
                  </a:cxn>
                  <a:cxn ang="0">
                    <a:pos x="T2" y="T3"/>
                  </a:cxn>
                  <a:cxn ang="0">
                    <a:pos x="T4" y="T5"/>
                  </a:cxn>
                  <a:cxn ang="0">
                    <a:pos x="T6" y="T7"/>
                  </a:cxn>
                  <a:cxn ang="0">
                    <a:pos x="T8" y="T9"/>
                  </a:cxn>
                  <a:cxn ang="0">
                    <a:pos x="T10" y="T11"/>
                  </a:cxn>
                </a:cxnLst>
                <a:rect l="0" t="0" r="r" b="b"/>
                <a:pathLst>
                  <a:path w="4666" h="4039">
                    <a:moveTo>
                      <a:pt x="0" y="1430"/>
                    </a:moveTo>
                    <a:cubicBezTo>
                      <a:pt x="476" y="1123"/>
                      <a:pt x="423" y="212"/>
                      <a:pt x="423" y="0"/>
                    </a:cubicBezTo>
                    <a:cubicBezTo>
                      <a:pt x="4249" y="0"/>
                      <a:pt x="4249" y="0"/>
                      <a:pt x="4249" y="0"/>
                    </a:cubicBezTo>
                    <a:cubicBezTo>
                      <a:pt x="4249" y="212"/>
                      <a:pt x="4190" y="1123"/>
                      <a:pt x="4666" y="1430"/>
                    </a:cubicBezTo>
                    <a:cubicBezTo>
                      <a:pt x="2336" y="4039"/>
                      <a:pt x="2336" y="4039"/>
                      <a:pt x="2336" y="4039"/>
                    </a:cubicBezTo>
                    <a:lnTo>
                      <a:pt x="0" y="1430"/>
                    </a:lnTo>
                    <a:close/>
                  </a:path>
                </a:pathLst>
              </a:custGeom>
              <a:solidFill>
                <a:srgbClr val="FFD7A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Freeform 6">
                <a:extLst>
                  <a:ext uri="{FF2B5EF4-FFF2-40B4-BE49-F238E27FC236}">
                    <a16:creationId xmlns:a16="http://schemas.microsoft.com/office/drawing/2014/main" id="{0923F9B4-005C-4A76-8641-10B3D0EC45DA}"/>
                  </a:ext>
                </a:extLst>
              </p:cNvPr>
              <p:cNvSpPr>
                <a:spLocks/>
              </p:cNvSpPr>
              <p:nvPr/>
            </p:nvSpPr>
            <p:spPr bwMode="auto">
              <a:xfrm>
                <a:off x="6337300" y="6556375"/>
                <a:ext cx="388938" cy="212725"/>
              </a:xfrm>
              <a:custGeom>
                <a:avLst/>
                <a:gdLst>
                  <a:gd name="T0" fmla="*/ 3401 w 4243"/>
                  <a:gd name="T1" fmla="*/ 2338 h 2338"/>
                  <a:gd name="T2" fmla="*/ 4243 w 4243"/>
                  <a:gd name="T3" fmla="*/ 1430 h 2338"/>
                  <a:gd name="T4" fmla="*/ 3826 w 4243"/>
                  <a:gd name="T5" fmla="*/ 0 h 2338"/>
                  <a:gd name="T6" fmla="*/ 0 w 4243"/>
                  <a:gd name="T7" fmla="*/ 0 h 2338"/>
                  <a:gd name="T8" fmla="*/ 3401 w 4243"/>
                  <a:gd name="T9" fmla="*/ 2338 h 2338"/>
                </a:gdLst>
                <a:ahLst/>
                <a:cxnLst>
                  <a:cxn ang="0">
                    <a:pos x="T0" y="T1"/>
                  </a:cxn>
                  <a:cxn ang="0">
                    <a:pos x="T2" y="T3"/>
                  </a:cxn>
                  <a:cxn ang="0">
                    <a:pos x="T4" y="T5"/>
                  </a:cxn>
                  <a:cxn ang="0">
                    <a:pos x="T6" y="T7"/>
                  </a:cxn>
                  <a:cxn ang="0">
                    <a:pos x="T8" y="T9"/>
                  </a:cxn>
                </a:cxnLst>
                <a:rect l="0" t="0" r="r" b="b"/>
                <a:pathLst>
                  <a:path w="4243" h="2338">
                    <a:moveTo>
                      <a:pt x="3401" y="2338"/>
                    </a:moveTo>
                    <a:cubicBezTo>
                      <a:pt x="4243" y="1430"/>
                      <a:pt x="4243" y="1430"/>
                      <a:pt x="4243" y="1430"/>
                    </a:cubicBezTo>
                    <a:cubicBezTo>
                      <a:pt x="3767" y="1123"/>
                      <a:pt x="3826" y="212"/>
                      <a:pt x="3826" y="0"/>
                    </a:cubicBezTo>
                    <a:cubicBezTo>
                      <a:pt x="0" y="0"/>
                      <a:pt x="0" y="0"/>
                      <a:pt x="0" y="0"/>
                    </a:cubicBezTo>
                    <a:cubicBezTo>
                      <a:pt x="274" y="789"/>
                      <a:pt x="2090" y="2143"/>
                      <a:pt x="3401" y="2338"/>
                    </a:cubicBezTo>
                    <a:close/>
                  </a:path>
                </a:pathLst>
              </a:custGeom>
              <a:solidFill>
                <a:srgbClr val="FDC88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Freeform 7">
                <a:extLst>
                  <a:ext uri="{FF2B5EF4-FFF2-40B4-BE49-F238E27FC236}">
                    <a16:creationId xmlns:a16="http://schemas.microsoft.com/office/drawing/2014/main" id="{B074CE52-B4E2-487F-A661-3B37215BFD9A}"/>
                  </a:ext>
                </a:extLst>
              </p:cNvPr>
              <p:cNvSpPr>
                <a:spLocks/>
              </p:cNvSpPr>
              <p:nvPr/>
            </p:nvSpPr>
            <p:spPr bwMode="auto">
              <a:xfrm>
                <a:off x="6240463" y="6089650"/>
                <a:ext cx="544513" cy="563563"/>
              </a:xfrm>
              <a:custGeom>
                <a:avLst/>
                <a:gdLst>
                  <a:gd name="T0" fmla="*/ 5952 w 5952"/>
                  <a:gd name="T1" fmla="*/ 2339 h 6166"/>
                  <a:gd name="T2" fmla="*/ 2976 w 5952"/>
                  <a:gd name="T3" fmla="*/ 6166 h 6166"/>
                  <a:gd name="T4" fmla="*/ 0 w 5952"/>
                  <a:gd name="T5" fmla="*/ 2339 h 6166"/>
                  <a:gd name="T6" fmla="*/ 2976 w 5952"/>
                  <a:gd name="T7" fmla="*/ 0 h 6166"/>
                  <a:gd name="T8" fmla="*/ 5952 w 5952"/>
                  <a:gd name="T9" fmla="*/ 2339 h 6166"/>
                </a:gdLst>
                <a:ahLst/>
                <a:cxnLst>
                  <a:cxn ang="0">
                    <a:pos x="T0" y="T1"/>
                  </a:cxn>
                  <a:cxn ang="0">
                    <a:pos x="T2" y="T3"/>
                  </a:cxn>
                  <a:cxn ang="0">
                    <a:pos x="T4" y="T5"/>
                  </a:cxn>
                  <a:cxn ang="0">
                    <a:pos x="T6" y="T7"/>
                  </a:cxn>
                  <a:cxn ang="0">
                    <a:pos x="T8" y="T9"/>
                  </a:cxn>
                </a:cxnLst>
                <a:rect l="0" t="0" r="r" b="b"/>
                <a:pathLst>
                  <a:path w="5952" h="6166">
                    <a:moveTo>
                      <a:pt x="5952" y="2339"/>
                    </a:moveTo>
                    <a:cubicBezTo>
                      <a:pt x="5952" y="4042"/>
                      <a:pt x="4972" y="6166"/>
                      <a:pt x="2976" y="6166"/>
                    </a:cubicBezTo>
                    <a:cubicBezTo>
                      <a:pt x="980" y="6166"/>
                      <a:pt x="0" y="4042"/>
                      <a:pt x="0" y="2339"/>
                    </a:cubicBezTo>
                    <a:cubicBezTo>
                      <a:pt x="0" y="636"/>
                      <a:pt x="1332" y="0"/>
                      <a:pt x="2976" y="0"/>
                    </a:cubicBezTo>
                    <a:cubicBezTo>
                      <a:pt x="4620" y="0"/>
                      <a:pt x="5952" y="636"/>
                      <a:pt x="5952" y="2339"/>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8">
                <a:extLst>
                  <a:ext uri="{FF2B5EF4-FFF2-40B4-BE49-F238E27FC236}">
                    <a16:creationId xmlns:a16="http://schemas.microsoft.com/office/drawing/2014/main" id="{BCCA083C-6EC7-46B9-8B31-66C02C2CC8A1}"/>
                  </a:ext>
                </a:extLst>
              </p:cNvPr>
              <p:cNvSpPr>
                <a:spLocks/>
              </p:cNvSpPr>
              <p:nvPr/>
            </p:nvSpPr>
            <p:spPr bwMode="auto">
              <a:xfrm>
                <a:off x="6200775" y="6330950"/>
                <a:ext cx="122238" cy="184150"/>
              </a:xfrm>
              <a:custGeom>
                <a:avLst/>
                <a:gdLst>
                  <a:gd name="T0" fmla="*/ 527 w 1329"/>
                  <a:gd name="T1" fmla="*/ 80 h 2033"/>
                  <a:gd name="T2" fmla="*/ 0 w 1329"/>
                  <a:gd name="T3" fmla="*/ 505 h 2033"/>
                  <a:gd name="T4" fmla="*/ 879 w 1329"/>
                  <a:gd name="T5" fmla="*/ 1356 h 2033"/>
                  <a:gd name="T6" fmla="*/ 527 w 1329"/>
                  <a:gd name="T7" fmla="*/ 80 h 2033"/>
                </a:gdLst>
                <a:ahLst/>
                <a:cxnLst>
                  <a:cxn ang="0">
                    <a:pos x="T0" y="T1"/>
                  </a:cxn>
                  <a:cxn ang="0">
                    <a:pos x="T2" y="T3"/>
                  </a:cxn>
                  <a:cxn ang="0">
                    <a:pos x="T4" y="T5"/>
                  </a:cxn>
                  <a:cxn ang="0">
                    <a:pos x="T6" y="T7"/>
                  </a:cxn>
                </a:cxnLst>
                <a:rect l="0" t="0" r="r" b="b"/>
                <a:pathLst>
                  <a:path w="1329" h="2033">
                    <a:moveTo>
                      <a:pt x="527" y="80"/>
                    </a:moveTo>
                    <a:cubicBezTo>
                      <a:pt x="208" y="0"/>
                      <a:pt x="0" y="171"/>
                      <a:pt x="0" y="505"/>
                    </a:cubicBezTo>
                    <a:cubicBezTo>
                      <a:pt x="0" y="948"/>
                      <a:pt x="428" y="2033"/>
                      <a:pt x="879" y="1356"/>
                    </a:cubicBezTo>
                    <a:cubicBezTo>
                      <a:pt x="1329" y="678"/>
                      <a:pt x="527" y="80"/>
                      <a:pt x="527" y="80"/>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9">
                <a:extLst>
                  <a:ext uri="{FF2B5EF4-FFF2-40B4-BE49-F238E27FC236}">
                    <a16:creationId xmlns:a16="http://schemas.microsoft.com/office/drawing/2014/main" id="{B81EE33B-3102-4F38-85C7-165E56DC44A2}"/>
                  </a:ext>
                </a:extLst>
              </p:cNvPr>
              <p:cNvSpPr>
                <a:spLocks/>
              </p:cNvSpPr>
              <p:nvPr/>
            </p:nvSpPr>
            <p:spPr bwMode="auto">
              <a:xfrm>
                <a:off x="6689725" y="6330950"/>
                <a:ext cx="133350" cy="184150"/>
              </a:xfrm>
              <a:custGeom>
                <a:avLst/>
                <a:gdLst>
                  <a:gd name="T0" fmla="*/ 876 w 1452"/>
                  <a:gd name="T1" fmla="*/ 80 h 2033"/>
                  <a:gd name="T2" fmla="*/ 1452 w 1452"/>
                  <a:gd name="T3" fmla="*/ 505 h 2033"/>
                  <a:gd name="T4" fmla="*/ 492 w 1452"/>
                  <a:gd name="T5" fmla="*/ 1356 h 2033"/>
                  <a:gd name="T6" fmla="*/ 876 w 1452"/>
                  <a:gd name="T7" fmla="*/ 80 h 2033"/>
                </a:gdLst>
                <a:ahLst/>
                <a:cxnLst>
                  <a:cxn ang="0">
                    <a:pos x="T0" y="T1"/>
                  </a:cxn>
                  <a:cxn ang="0">
                    <a:pos x="T2" y="T3"/>
                  </a:cxn>
                  <a:cxn ang="0">
                    <a:pos x="T4" y="T5"/>
                  </a:cxn>
                  <a:cxn ang="0">
                    <a:pos x="T6" y="T7"/>
                  </a:cxn>
                </a:cxnLst>
                <a:rect l="0" t="0" r="r" b="b"/>
                <a:pathLst>
                  <a:path w="1452" h="2033">
                    <a:moveTo>
                      <a:pt x="876" y="80"/>
                    </a:moveTo>
                    <a:cubicBezTo>
                      <a:pt x="1224" y="0"/>
                      <a:pt x="1452" y="171"/>
                      <a:pt x="1452" y="505"/>
                    </a:cubicBezTo>
                    <a:cubicBezTo>
                      <a:pt x="1452" y="948"/>
                      <a:pt x="984" y="2033"/>
                      <a:pt x="492" y="1356"/>
                    </a:cubicBezTo>
                    <a:cubicBezTo>
                      <a:pt x="0" y="678"/>
                      <a:pt x="876" y="80"/>
                      <a:pt x="876" y="80"/>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Freeform 10">
                <a:extLst>
                  <a:ext uri="{FF2B5EF4-FFF2-40B4-BE49-F238E27FC236}">
                    <a16:creationId xmlns:a16="http://schemas.microsoft.com/office/drawing/2014/main" id="{26393C49-A0D2-4EFC-9593-2D2DA786A8AC}"/>
                  </a:ext>
                </a:extLst>
              </p:cNvPr>
              <p:cNvSpPr>
                <a:spLocks/>
              </p:cNvSpPr>
              <p:nvPr/>
            </p:nvSpPr>
            <p:spPr bwMode="auto">
              <a:xfrm>
                <a:off x="6229350" y="6218238"/>
                <a:ext cx="69850" cy="163513"/>
              </a:xfrm>
              <a:custGeom>
                <a:avLst/>
                <a:gdLst>
                  <a:gd name="T0" fmla="*/ 757 w 757"/>
                  <a:gd name="T1" fmla="*/ 93 h 1793"/>
                  <a:gd name="T2" fmla="*/ 545 w 757"/>
                  <a:gd name="T3" fmla="*/ 1793 h 1793"/>
                  <a:gd name="T4" fmla="*/ 120 w 757"/>
                  <a:gd name="T5" fmla="*/ 1558 h 1793"/>
                  <a:gd name="T6" fmla="*/ 0 w 757"/>
                  <a:gd name="T7" fmla="*/ 0 h 1793"/>
                  <a:gd name="T8" fmla="*/ 757 w 757"/>
                  <a:gd name="T9" fmla="*/ 93 h 1793"/>
                </a:gdLst>
                <a:ahLst/>
                <a:cxnLst>
                  <a:cxn ang="0">
                    <a:pos x="T0" y="T1"/>
                  </a:cxn>
                  <a:cxn ang="0">
                    <a:pos x="T2" y="T3"/>
                  </a:cxn>
                  <a:cxn ang="0">
                    <a:pos x="T4" y="T5"/>
                  </a:cxn>
                  <a:cxn ang="0">
                    <a:pos x="T6" y="T7"/>
                  </a:cxn>
                  <a:cxn ang="0">
                    <a:pos x="T8" y="T9"/>
                  </a:cxn>
                </a:cxnLst>
                <a:rect l="0" t="0" r="r" b="b"/>
                <a:pathLst>
                  <a:path w="757" h="1793">
                    <a:moveTo>
                      <a:pt x="757" y="93"/>
                    </a:moveTo>
                    <a:cubicBezTo>
                      <a:pt x="669" y="347"/>
                      <a:pt x="545" y="1793"/>
                      <a:pt x="545" y="1793"/>
                    </a:cubicBezTo>
                    <a:cubicBezTo>
                      <a:pt x="120" y="1558"/>
                      <a:pt x="120" y="1558"/>
                      <a:pt x="120" y="1558"/>
                    </a:cubicBezTo>
                    <a:cubicBezTo>
                      <a:pt x="0" y="0"/>
                      <a:pt x="0" y="0"/>
                      <a:pt x="0" y="0"/>
                    </a:cubicBezTo>
                    <a:lnTo>
                      <a:pt x="757" y="93"/>
                    </a:lnTo>
                    <a:close/>
                  </a:path>
                </a:pathLst>
              </a:custGeom>
              <a:solidFill>
                <a:srgbClr val="7E544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Freeform 11">
                <a:extLst>
                  <a:ext uri="{FF2B5EF4-FFF2-40B4-BE49-F238E27FC236}">
                    <a16:creationId xmlns:a16="http://schemas.microsoft.com/office/drawing/2014/main" id="{B1744EC6-B2A9-49F1-B14E-06DD11B88F1F}"/>
                  </a:ext>
                </a:extLst>
              </p:cNvPr>
              <p:cNvSpPr>
                <a:spLocks/>
              </p:cNvSpPr>
              <p:nvPr/>
            </p:nvSpPr>
            <p:spPr bwMode="auto">
              <a:xfrm>
                <a:off x="6726238" y="6218238"/>
                <a:ext cx="69850" cy="163513"/>
              </a:xfrm>
              <a:custGeom>
                <a:avLst/>
                <a:gdLst>
                  <a:gd name="T0" fmla="*/ 0 w 757"/>
                  <a:gd name="T1" fmla="*/ 93 h 1793"/>
                  <a:gd name="T2" fmla="*/ 212 w 757"/>
                  <a:gd name="T3" fmla="*/ 1793 h 1793"/>
                  <a:gd name="T4" fmla="*/ 637 w 757"/>
                  <a:gd name="T5" fmla="*/ 1558 h 1793"/>
                  <a:gd name="T6" fmla="*/ 757 w 757"/>
                  <a:gd name="T7" fmla="*/ 0 h 1793"/>
                  <a:gd name="T8" fmla="*/ 0 w 757"/>
                  <a:gd name="T9" fmla="*/ 93 h 1793"/>
                </a:gdLst>
                <a:ahLst/>
                <a:cxnLst>
                  <a:cxn ang="0">
                    <a:pos x="T0" y="T1"/>
                  </a:cxn>
                  <a:cxn ang="0">
                    <a:pos x="T2" y="T3"/>
                  </a:cxn>
                  <a:cxn ang="0">
                    <a:pos x="T4" y="T5"/>
                  </a:cxn>
                  <a:cxn ang="0">
                    <a:pos x="T6" y="T7"/>
                  </a:cxn>
                  <a:cxn ang="0">
                    <a:pos x="T8" y="T9"/>
                  </a:cxn>
                </a:cxnLst>
                <a:rect l="0" t="0" r="r" b="b"/>
                <a:pathLst>
                  <a:path w="757" h="1793">
                    <a:moveTo>
                      <a:pt x="0" y="93"/>
                    </a:moveTo>
                    <a:cubicBezTo>
                      <a:pt x="88" y="347"/>
                      <a:pt x="212" y="1793"/>
                      <a:pt x="212" y="1793"/>
                    </a:cubicBezTo>
                    <a:cubicBezTo>
                      <a:pt x="637" y="1558"/>
                      <a:pt x="637" y="1558"/>
                      <a:pt x="637" y="1558"/>
                    </a:cubicBezTo>
                    <a:cubicBezTo>
                      <a:pt x="757" y="0"/>
                      <a:pt x="757" y="0"/>
                      <a:pt x="757" y="0"/>
                    </a:cubicBezTo>
                    <a:lnTo>
                      <a:pt x="0" y="93"/>
                    </a:lnTo>
                    <a:close/>
                  </a:path>
                </a:pathLst>
              </a:custGeom>
              <a:solidFill>
                <a:srgbClr val="7E544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Freeform 12">
                <a:extLst>
                  <a:ext uri="{FF2B5EF4-FFF2-40B4-BE49-F238E27FC236}">
                    <a16:creationId xmlns:a16="http://schemas.microsoft.com/office/drawing/2014/main" id="{A104A6D9-2390-4BD4-97E7-0B0DCC7F8DB1}"/>
                  </a:ext>
                </a:extLst>
              </p:cNvPr>
              <p:cNvSpPr>
                <a:spLocks/>
              </p:cNvSpPr>
              <p:nvPr/>
            </p:nvSpPr>
            <p:spPr bwMode="auto">
              <a:xfrm>
                <a:off x="6007100" y="6670675"/>
                <a:ext cx="1011238" cy="447675"/>
              </a:xfrm>
              <a:custGeom>
                <a:avLst/>
                <a:gdLst>
                  <a:gd name="T0" fmla="*/ 10418 w 11056"/>
                  <a:gd name="T1" fmla="*/ 4908 h 4908"/>
                  <a:gd name="T2" fmla="*/ 11056 w 11056"/>
                  <a:gd name="T3" fmla="*/ 4270 h 4908"/>
                  <a:gd name="T4" fmla="*/ 11056 w 11056"/>
                  <a:gd name="T5" fmla="*/ 2645 h 4908"/>
                  <a:gd name="T6" fmla="*/ 9436 w 11056"/>
                  <a:gd name="T7" fmla="*/ 426 h 4908"/>
                  <a:gd name="T8" fmla="*/ 8106 w 11056"/>
                  <a:gd name="T9" fmla="*/ 0 h 4908"/>
                  <a:gd name="T10" fmla="*/ 5528 w 11056"/>
                  <a:gd name="T11" fmla="*/ 1294 h 4908"/>
                  <a:gd name="T12" fmla="*/ 2950 w 11056"/>
                  <a:gd name="T13" fmla="*/ 0 h 4908"/>
                  <a:gd name="T14" fmla="*/ 1620 w 11056"/>
                  <a:gd name="T15" fmla="*/ 426 h 4908"/>
                  <a:gd name="T16" fmla="*/ 0 w 11056"/>
                  <a:gd name="T17" fmla="*/ 2645 h 4908"/>
                  <a:gd name="T18" fmla="*/ 0 w 11056"/>
                  <a:gd name="T19" fmla="*/ 4270 h 4908"/>
                  <a:gd name="T20" fmla="*/ 638 w 11056"/>
                  <a:gd name="T21" fmla="*/ 4908 h 4908"/>
                  <a:gd name="T22" fmla="*/ 10418 w 11056"/>
                  <a:gd name="T23" fmla="*/ 4908 h 490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1056" h="4908">
                    <a:moveTo>
                      <a:pt x="10418" y="4908"/>
                    </a:moveTo>
                    <a:cubicBezTo>
                      <a:pt x="10770" y="4908"/>
                      <a:pt x="11056" y="4623"/>
                      <a:pt x="11056" y="4270"/>
                    </a:cubicBezTo>
                    <a:cubicBezTo>
                      <a:pt x="11056" y="2645"/>
                      <a:pt x="11056" y="2645"/>
                      <a:pt x="11056" y="2645"/>
                    </a:cubicBezTo>
                    <a:cubicBezTo>
                      <a:pt x="11056" y="1710"/>
                      <a:pt x="10327" y="711"/>
                      <a:pt x="9436" y="426"/>
                    </a:cubicBezTo>
                    <a:cubicBezTo>
                      <a:pt x="8106" y="0"/>
                      <a:pt x="8106" y="0"/>
                      <a:pt x="8106" y="0"/>
                    </a:cubicBezTo>
                    <a:cubicBezTo>
                      <a:pt x="7390" y="548"/>
                      <a:pt x="6367" y="1294"/>
                      <a:pt x="5528" y="1294"/>
                    </a:cubicBezTo>
                    <a:cubicBezTo>
                      <a:pt x="4689" y="1294"/>
                      <a:pt x="3666" y="548"/>
                      <a:pt x="2950" y="0"/>
                    </a:cubicBezTo>
                    <a:cubicBezTo>
                      <a:pt x="1620" y="426"/>
                      <a:pt x="1620" y="426"/>
                      <a:pt x="1620" y="426"/>
                    </a:cubicBezTo>
                    <a:cubicBezTo>
                      <a:pt x="729" y="711"/>
                      <a:pt x="0" y="1710"/>
                      <a:pt x="0" y="2645"/>
                    </a:cubicBezTo>
                    <a:cubicBezTo>
                      <a:pt x="0" y="4270"/>
                      <a:pt x="0" y="4270"/>
                      <a:pt x="0" y="4270"/>
                    </a:cubicBezTo>
                    <a:cubicBezTo>
                      <a:pt x="0" y="4623"/>
                      <a:pt x="286" y="4908"/>
                      <a:pt x="638" y="4908"/>
                    </a:cubicBezTo>
                    <a:lnTo>
                      <a:pt x="10418" y="4908"/>
                    </a:lnTo>
                    <a:close/>
                  </a:path>
                </a:pathLst>
              </a:custGeom>
              <a:solidFill>
                <a:srgbClr val="52799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13">
                <a:extLst>
                  <a:ext uri="{FF2B5EF4-FFF2-40B4-BE49-F238E27FC236}">
                    <a16:creationId xmlns:a16="http://schemas.microsoft.com/office/drawing/2014/main" id="{4F1F2129-47CD-4191-A7D5-D0248E6D4327}"/>
                  </a:ext>
                </a:extLst>
              </p:cNvPr>
              <p:cNvSpPr>
                <a:spLocks/>
              </p:cNvSpPr>
              <p:nvPr/>
            </p:nvSpPr>
            <p:spPr bwMode="auto">
              <a:xfrm>
                <a:off x="6473825" y="6788150"/>
                <a:ext cx="77788" cy="77788"/>
              </a:xfrm>
              <a:custGeom>
                <a:avLst/>
                <a:gdLst>
                  <a:gd name="T0" fmla="*/ 850 w 850"/>
                  <a:gd name="T1" fmla="*/ 638 h 850"/>
                  <a:gd name="T2" fmla="*/ 638 w 850"/>
                  <a:gd name="T3" fmla="*/ 850 h 850"/>
                  <a:gd name="T4" fmla="*/ 212 w 850"/>
                  <a:gd name="T5" fmla="*/ 850 h 850"/>
                  <a:gd name="T6" fmla="*/ 0 w 850"/>
                  <a:gd name="T7" fmla="*/ 638 h 850"/>
                  <a:gd name="T8" fmla="*/ 0 w 850"/>
                  <a:gd name="T9" fmla="*/ 213 h 850"/>
                  <a:gd name="T10" fmla="*/ 212 w 850"/>
                  <a:gd name="T11" fmla="*/ 0 h 850"/>
                  <a:gd name="T12" fmla="*/ 638 w 850"/>
                  <a:gd name="T13" fmla="*/ 0 h 850"/>
                  <a:gd name="T14" fmla="*/ 850 w 850"/>
                  <a:gd name="T15" fmla="*/ 213 h 850"/>
                  <a:gd name="T16" fmla="*/ 850 w 850"/>
                  <a:gd name="T17" fmla="*/ 638 h 85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50" h="850">
                    <a:moveTo>
                      <a:pt x="850" y="638"/>
                    </a:moveTo>
                    <a:cubicBezTo>
                      <a:pt x="850" y="755"/>
                      <a:pt x="755" y="850"/>
                      <a:pt x="638" y="850"/>
                    </a:cubicBezTo>
                    <a:cubicBezTo>
                      <a:pt x="212" y="850"/>
                      <a:pt x="212" y="850"/>
                      <a:pt x="212" y="850"/>
                    </a:cubicBezTo>
                    <a:cubicBezTo>
                      <a:pt x="95" y="850"/>
                      <a:pt x="0" y="755"/>
                      <a:pt x="0" y="638"/>
                    </a:cubicBezTo>
                    <a:cubicBezTo>
                      <a:pt x="0" y="213"/>
                      <a:pt x="0" y="213"/>
                      <a:pt x="0" y="213"/>
                    </a:cubicBezTo>
                    <a:cubicBezTo>
                      <a:pt x="0" y="96"/>
                      <a:pt x="95" y="0"/>
                      <a:pt x="212" y="0"/>
                    </a:cubicBezTo>
                    <a:cubicBezTo>
                      <a:pt x="638" y="0"/>
                      <a:pt x="638" y="0"/>
                      <a:pt x="638" y="0"/>
                    </a:cubicBezTo>
                    <a:cubicBezTo>
                      <a:pt x="755" y="0"/>
                      <a:pt x="850" y="96"/>
                      <a:pt x="850" y="213"/>
                    </a:cubicBezTo>
                    <a:lnTo>
                      <a:pt x="850" y="638"/>
                    </a:lnTo>
                    <a:close/>
                  </a:path>
                </a:pathLst>
              </a:cu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1" name="Oval 14">
                <a:extLst>
                  <a:ext uri="{FF2B5EF4-FFF2-40B4-BE49-F238E27FC236}">
                    <a16:creationId xmlns:a16="http://schemas.microsoft.com/office/drawing/2014/main" id="{29D37A7E-7A91-4B69-B4C6-7628269C157A}"/>
                  </a:ext>
                </a:extLst>
              </p:cNvPr>
              <p:cNvSpPr>
                <a:spLocks noChangeArrowheads="1"/>
              </p:cNvSpPr>
              <p:nvPr/>
            </p:nvSpPr>
            <p:spPr bwMode="auto">
              <a:xfrm>
                <a:off x="6492875" y="6943725"/>
                <a:ext cx="39688" cy="38100"/>
              </a:xfrm>
              <a:prstGeom prst="ellipse">
                <a:avLst/>
              </a:pr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2" name="Freeform 15">
                <a:extLst>
                  <a:ext uri="{FF2B5EF4-FFF2-40B4-BE49-F238E27FC236}">
                    <a16:creationId xmlns:a16="http://schemas.microsoft.com/office/drawing/2014/main" id="{125D938B-302C-43EF-99F5-D222631E687B}"/>
                  </a:ext>
                </a:extLst>
              </p:cNvPr>
              <p:cNvSpPr>
                <a:spLocks/>
              </p:cNvSpPr>
              <p:nvPr/>
            </p:nvSpPr>
            <p:spPr bwMode="auto">
              <a:xfrm>
                <a:off x="6259513" y="6619875"/>
                <a:ext cx="252413" cy="257175"/>
              </a:xfrm>
              <a:custGeom>
                <a:avLst/>
                <a:gdLst>
                  <a:gd name="T0" fmla="*/ 2764 w 2764"/>
                  <a:gd name="T1" fmla="*/ 1854 h 2833"/>
                  <a:gd name="T2" fmla="*/ 1877 w 2764"/>
                  <a:gd name="T3" fmla="*/ 2741 h 2833"/>
                  <a:gd name="T4" fmla="*/ 1555 w 2764"/>
                  <a:gd name="T5" fmla="*/ 2716 h 2833"/>
                  <a:gd name="T6" fmla="*/ 0 w 2764"/>
                  <a:gd name="T7" fmla="*/ 578 h 2833"/>
                  <a:gd name="T8" fmla="*/ 495 w 2764"/>
                  <a:gd name="T9" fmla="*/ 83 h 2833"/>
                  <a:gd name="T10" fmla="*/ 788 w 2764"/>
                  <a:gd name="T11" fmla="*/ 75 h 2833"/>
                  <a:gd name="T12" fmla="*/ 2764 w 2764"/>
                  <a:gd name="T13" fmla="*/ 1854 h 2833"/>
                </a:gdLst>
                <a:ahLst/>
                <a:cxnLst>
                  <a:cxn ang="0">
                    <a:pos x="T0" y="T1"/>
                  </a:cxn>
                  <a:cxn ang="0">
                    <a:pos x="T2" y="T3"/>
                  </a:cxn>
                  <a:cxn ang="0">
                    <a:pos x="T4" y="T5"/>
                  </a:cxn>
                  <a:cxn ang="0">
                    <a:pos x="T6" y="T7"/>
                  </a:cxn>
                  <a:cxn ang="0">
                    <a:pos x="T8" y="T9"/>
                  </a:cxn>
                  <a:cxn ang="0">
                    <a:pos x="T10" y="T11"/>
                  </a:cxn>
                  <a:cxn ang="0">
                    <a:pos x="T12" y="T13"/>
                  </a:cxn>
                </a:cxnLst>
                <a:rect l="0" t="0" r="r" b="b"/>
                <a:pathLst>
                  <a:path w="2764" h="2833">
                    <a:moveTo>
                      <a:pt x="2764" y="1854"/>
                    </a:moveTo>
                    <a:cubicBezTo>
                      <a:pt x="1877" y="2741"/>
                      <a:pt x="1877" y="2741"/>
                      <a:pt x="1877" y="2741"/>
                    </a:cubicBezTo>
                    <a:cubicBezTo>
                      <a:pt x="1785" y="2833"/>
                      <a:pt x="1632" y="2821"/>
                      <a:pt x="1555" y="2716"/>
                    </a:cubicBezTo>
                    <a:cubicBezTo>
                      <a:pt x="0" y="578"/>
                      <a:pt x="0" y="578"/>
                      <a:pt x="0" y="578"/>
                    </a:cubicBezTo>
                    <a:cubicBezTo>
                      <a:pt x="495" y="83"/>
                      <a:pt x="495" y="83"/>
                      <a:pt x="495" y="83"/>
                    </a:cubicBezTo>
                    <a:cubicBezTo>
                      <a:pt x="575" y="3"/>
                      <a:pt x="704" y="0"/>
                      <a:pt x="788" y="75"/>
                    </a:cubicBezTo>
                    <a:lnTo>
                      <a:pt x="2764" y="1854"/>
                    </a:lnTo>
                    <a:close/>
                  </a:path>
                </a:pathLst>
              </a:custGeom>
              <a:solidFill>
                <a:srgbClr val="475F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3" name="Freeform 16">
                <a:extLst>
                  <a:ext uri="{FF2B5EF4-FFF2-40B4-BE49-F238E27FC236}">
                    <a16:creationId xmlns:a16="http://schemas.microsoft.com/office/drawing/2014/main" id="{85352ABC-55E0-45C5-91ED-1A9E8FB952D6}"/>
                  </a:ext>
                </a:extLst>
              </p:cNvPr>
              <p:cNvSpPr>
                <a:spLocks/>
              </p:cNvSpPr>
              <p:nvPr/>
            </p:nvSpPr>
            <p:spPr bwMode="auto">
              <a:xfrm>
                <a:off x="6511925" y="6619875"/>
                <a:ext cx="254000" cy="257175"/>
              </a:xfrm>
              <a:custGeom>
                <a:avLst/>
                <a:gdLst>
                  <a:gd name="T0" fmla="*/ 0 w 2764"/>
                  <a:gd name="T1" fmla="*/ 1854 h 2833"/>
                  <a:gd name="T2" fmla="*/ 887 w 2764"/>
                  <a:gd name="T3" fmla="*/ 2741 h 2833"/>
                  <a:gd name="T4" fmla="*/ 1209 w 2764"/>
                  <a:gd name="T5" fmla="*/ 2716 h 2833"/>
                  <a:gd name="T6" fmla="*/ 2764 w 2764"/>
                  <a:gd name="T7" fmla="*/ 578 h 2833"/>
                  <a:gd name="T8" fmla="*/ 2269 w 2764"/>
                  <a:gd name="T9" fmla="*/ 83 h 2833"/>
                  <a:gd name="T10" fmla="*/ 1976 w 2764"/>
                  <a:gd name="T11" fmla="*/ 75 h 2833"/>
                  <a:gd name="T12" fmla="*/ 0 w 2764"/>
                  <a:gd name="T13" fmla="*/ 1854 h 2833"/>
                </a:gdLst>
                <a:ahLst/>
                <a:cxnLst>
                  <a:cxn ang="0">
                    <a:pos x="T0" y="T1"/>
                  </a:cxn>
                  <a:cxn ang="0">
                    <a:pos x="T2" y="T3"/>
                  </a:cxn>
                  <a:cxn ang="0">
                    <a:pos x="T4" y="T5"/>
                  </a:cxn>
                  <a:cxn ang="0">
                    <a:pos x="T6" y="T7"/>
                  </a:cxn>
                  <a:cxn ang="0">
                    <a:pos x="T8" y="T9"/>
                  </a:cxn>
                  <a:cxn ang="0">
                    <a:pos x="T10" y="T11"/>
                  </a:cxn>
                  <a:cxn ang="0">
                    <a:pos x="T12" y="T13"/>
                  </a:cxn>
                </a:cxnLst>
                <a:rect l="0" t="0" r="r" b="b"/>
                <a:pathLst>
                  <a:path w="2764" h="2833">
                    <a:moveTo>
                      <a:pt x="0" y="1854"/>
                    </a:moveTo>
                    <a:cubicBezTo>
                      <a:pt x="887" y="2741"/>
                      <a:pt x="887" y="2741"/>
                      <a:pt x="887" y="2741"/>
                    </a:cubicBezTo>
                    <a:cubicBezTo>
                      <a:pt x="979" y="2833"/>
                      <a:pt x="1132" y="2821"/>
                      <a:pt x="1209" y="2716"/>
                    </a:cubicBezTo>
                    <a:cubicBezTo>
                      <a:pt x="2764" y="578"/>
                      <a:pt x="2764" y="578"/>
                      <a:pt x="2764" y="578"/>
                    </a:cubicBezTo>
                    <a:cubicBezTo>
                      <a:pt x="2269" y="83"/>
                      <a:pt x="2269" y="83"/>
                      <a:pt x="2269" y="83"/>
                    </a:cubicBezTo>
                    <a:cubicBezTo>
                      <a:pt x="2189" y="3"/>
                      <a:pt x="2060" y="0"/>
                      <a:pt x="1976" y="75"/>
                    </a:cubicBezTo>
                    <a:lnTo>
                      <a:pt x="0" y="1854"/>
                    </a:lnTo>
                    <a:close/>
                  </a:path>
                </a:pathLst>
              </a:custGeom>
              <a:solidFill>
                <a:srgbClr val="475F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4" name="Freeform 17">
                <a:extLst>
                  <a:ext uri="{FF2B5EF4-FFF2-40B4-BE49-F238E27FC236}">
                    <a16:creationId xmlns:a16="http://schemas.microsoft.com/office/drawing/2014/main" id="{D42580DC-8399-4A97-8383-0A96477C438B}"/>
                  </a:ext>
                </a:extLst>
              </p:cNvPr>
              <p:cNvSpPr>
                <a:spLocks/>
              </p:cNvSpPr>
              <p:nvPr/>
            </p:nvSpPr>
            <p:spPr bwMode="auto">
              <a:xfrm>
                <a:off x="6473825" y="6854825"/>
                <a:ext cx="77788" cy="263525"/>
              </a:xfrm>
              <a:custGeom>
                <a:avLst/>
                <a:gdLst>
                  <a:gd name="T0" fmla="*/ 41 w 49"/>
                  <a:gd name="T1" fmla="*/ 0 h 166"/>
                  <a:gd name="T2" fmla="*/ 24 w 49"/>
                  <a:gd name="T3" fmla="*/ 7 h 166"/>
                  <a:gd name="T4" fmla="*/ 8 w 49"/>
                  <a:gd name="T5" fmla="*/ 0 h 166"/>
                  <a:gd name="T6" fmla="*/ 0 w 49"/>
                  <a:gd name="T7" fmla="*/ 166 h 166"/>
                  <a:gd name="T8" fmla="*/ 24 w 49"/>
                  <a:gd name="T9" fmla="*/ 166 h 166"/>
                  <a:gd name="T10" fmla="*/ 49 w 49"/>
                  <a:gd name="T11" fmla="*/ 166 h 166"/>
                  <a:gd name="T12" fmla="*/ 41 w 49"/>
                  <a:gd name="T13" fmla="*/ 0 h 166"/>
                </a:gdLst>
                <a:ahLst/>
                <a:cxnLst>
                  <a:cxn ang="0">
                    <a:pos x="T0" y="T1"/>
                  </a:cxn>
                  <a:cxn ang="0">
                    <a:pos x="T2" y="T3"/>
                  </a:cxn>
                  <a:cxn ang="0">
                    <a:pos x="T4" y="T5"/>
                  </a:cxn>
                  <a:cxn ang="0">
                    <a:pos x="T6" y="T7"/>
                  </a:cxn>
                  <a:cxn ang="0">
                    <a:pos x="T8" y="T9"/>
                  </a:cxn>
                  <a:cxn ang="0">
                    <a:pos x="T10" y="T11"/>
                  </a:cxn>
                  <a:cxn ang="0">
                    <a:pos x="T12" y="T13"/>
                  </a:cxn>
                </a:cxnLst>
                <a:rect l="0" t="0" r="r" b="b"/>
                <a:pathLst>
                  <a:path w="49" h="166">
                    <a:moveTo>
                      <a:pt x="41" y="0"/>
                    </a:moveTo>
                    <a:lnTo>
                      <a:pt x="24" y="7"/>
                    </a:lnTo>
                    <a:lnTo>
                      <a:pt x="8" y="0"/>
                    </a:lnTo>
                    <a:lnTo>
                      <a:pt x="0" y="166"/>
                    </a:lnTo>
                    <a:lnTo>
                      <a:pt x="24" y="166"/>
                    </a:lnTo>
                    <a:lnTo>
                      <a:pt x="49" y="166"/>
                    </a:lnTo>
                    <a:lnTo>
                      <a:pt x="41" y="0"/>
                    </a:lnTo>
                    <a:close/>
                  </a:path>
                </a:pathLst>
              </a:cu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5" name="Freeform 18">
                <a:extLst>
                  <a:ext uri="{FF2B5EF4-FFF2-40B4-BE49-F238E27FC236}">
                    <a16:creationId xmlns:a16="http://schemas.microsoft.com/office/drawing/2014/main" id="{C777F29F-E2DD-40B0-8978-C53C20431255}"/>
                  </a:ext>
                </a:extLst>
              </p:cNvPr>
              <p:cNvSpPr>
                <a:spLocks/>
              </p:cNvSpPr>
              <p:nvPr/>
            </p:nvSpPr>
            <p:spPr bwMode="auto">
              <a:xfrm>
                <a:off x="6610350" y="6675438"/>
                <a:ext cx="407988" cy="441325"/>
              </a:xfrm>
              <a:custGeom>
                <a:avLst/>
                <a:gdLst>
                  <a:gd name="T0" fmla="*/ 3902 w 4465"/>
                  <a:gd name="T1" fmla="*/ 4846 h 4846"/>
                  <a:gd name="T2" fmla="*/ 4465 w 4465"/>
                  <a:gd name="T3" fmla="*/ 4215 h 4846"/>
                  <a:gd name="T4" fmla="*/ 4465 w 4465"/>
                  <a:gd name="T5" fmla="*/ 2590 h 4846"/>
                  <a:gd name="T6" fmla="*/ 2845 w 4465"/>
                  <a:gd name="T7" fmla="*/ 371 h 4846"/>
                  <a:gd name="T8" fmla="*/ 1685 w 4465"/>
                  <a:gd name="T9" fmla="*/ 0 h 4846"/>
                  <a:gd name="T10" fmla="*/ 1685 w 4465"/>
                  <a:gd name="T11" fmla="*/ 0 h 4846"/>
                  <a:gd name="T12" fmla="*/ 0 w 4465"/>
                  <a:gd name="T13" fmla="*/ 4846 h 4846"/>
                  <a:gd name="T14" fmla="*/ 3902 w 4465"/>
                  <a:gd name="T15" fmla="*/ 4846 h 484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465" h="4846">
                    <a:moveTo>
                      <a:pt x="3902" y="4846"/>
                    </a:moveTo>
                    <a:cubicBezTo>
                      <a:pt x="4218" y="4808"/>
                      <a:pt x="4465" y="4542"/>
                      <a:pt x="4465" y="4215"/>
                    </a:cubicBezTo>
                    <a:cubicBezTo>
                      <a:pt x="4465" y="2590"/>
                      <a:pt x="4465" y="2590"/>
                      <a:pt x="4465" y="2590"/>
                    </a:cubicBezTo>
                    <a:cubicBezTo>
                      <a:pt x="4465" y="1655"/>
                      <a:pt x="3736" y="656"/>
                      <a:pt x="2845" y="371"/>
                    </a:cubicBezTo>
                    <a:cubicBezTo>
                      <a:pt x="1685" y="0"/>
                      <a:pt x="1685" y="0"/>
                      <a:pt x="1685" y="0"/>
                    </a:cubicBezTo>
                    <a:cubicBezTo>
                      <a:pt x="1685" y="0"/>
                      <a:pt x="1685" y="0"/>
                      <a:pt x="1685" y="0"/>
                    </a:cubicBezTo>
                    <a:cubicBezTo>
                      <a:pt x="0" y="4846"/>
                      <a:pt x="0" y="4846"/>
                      <a:pt x="0" y="4846"/>
                    </a:cubicBezTo>
                    <a:cubicBezTo>
                      <a:pt x="3902" y="4846"/>
                      <a:pt x="3902" y="4846"/>
                      <a:pt x="3902" y="4846"/>
                    </a:cubicBez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6" name="Freeform 19">
                <a:extLst>
                  <a:ext uri="{FF2B5EF4-FFF2-40B4-BE49-F238E27FC236}">
                    <a16:creationId xmlns:a16="http://schemas.microsoft.com/office/drawing/2014/main" id="{08142835-21FA-4DC9-9FAF-E586DD7C5203}"/>
                  </a:ext>
                </a:extLst>
              </p:cNvPr>
              <p:cNvSpPr>
                <a:spLocks/>
              </p:cNvSpPr>
              <p:nvPr/>
            </p:nvSpPr>
            <p:spPr bwMode="auto">
              <a:xfrm>
                <a:off x="6007100" y="6675438"/>
                <a:ext cx="407988" cy="441325"/>
              </a:xfrm>
              <a:custGeom>
                <a:avLst/>
                <a:gdLst>
                  <a:gd name="T0" fmla="*/ 2779 w 4465"/>
                  <a:gd name="T1" fmla="*/ 0 h 4846"/>
                  <a:gd name="T2" fmla="*/ 2779 w 4465"/>
                  <a:gd name="T3" fmla="*/ 0 h 4846"/>
                  <a:gd name="T4" fmla="*/ 1620 w 4465"/>
                  <a:gd name="T5" fmla="*/ 371 h 4846"/>
                  <a:gd name="T6" fmla="*/ 0 w 4465"/>
                  <a:gd name="T7" fmla="*/ 2590 h 4846"/>
                  <a:gd name="T8" fmla="*/ 0 w 4465"/>
                  <a:gd name="T9" fmla="*/ 4215 h 4846"/>
                  <a:gd name="T10" fmla="*/ 563 w 4465"/>
                  <a:gd name="T11" fmla="*/ 4846 h 4846"/>
                  <a:gd name="T12" fmla="*/ 4465 w 4465"/>
                  <a:gd name="T13" fmla="*/ 4846 h 4846"/>
                  <a:gd name="T14" fmla="*/ 2779 w 4465"/>
                  <a:gd name="T15" fmla="*/ 0 h 484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465" h="4846">
                    <a:moveTo>
                      <a:pt x="2779" y="0"/>
                    </a:moveTo>
                    <a:cubicBezTo>
                      <a:pt x="2779" y="0"/>
                      <a:pt x="2779" y="0"/>
                      <a:pt x="2779" y="0"/>
                    </a:cubicBezTo>
                    <a:cubicBezTo>
                      <a:pt x="1620" y="371"/>
                      <a:pt x="1620" y="371"/>
                      <a:pt x="1620" y="371"/>
                    </a:cubicBezTo>
                    <a:cubicBezTo>
                      <a:pt x="729" y="656"/>
                      <a:pt x="0" y="1655"/>
                      <a:pt x="0" y="2590"/>
                    </a:cubicBezTo>
                    <a:cubicBezTo>
                      <a:pt x="0" y="4215"/>
                      <a:pt x="0" y="4215"/>
                      <a:pt x="0" y="4215"/>
                    </a:cubicBezTo>
                    <a:cubicBezTo>
                      <a:pt x="0" y="4542"/>
                      <a:pt x="247" y="4808"/>
                      <a:pt x="563" y="4846"/>
                    </a:cubicBezTo>
                    <a:cubicBezTo>
                      <a:pt x="4465" y="4846"/>
                      <a:pt x="4465" y="4846"/>
                      <a:pt x="4465" y="4846"/>
                    </a:cubicBezTo>
                    <a:lnTo>
                      <a:pt x="2779" y="0"/>
                    </a:ln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7" name="Freeform 20">
                <a:extLst>
                  <a:ext uri="{FF2B5EF4-FFF2-40B4-BE49-F238E27FC236}">
                    <a16:creationId xmlns:a16="http://schemas.microsoft.com/office/drawing/2014/main" id="{8EB262BC-41D6-4EBD-9D70-77BA9DC4EB53}"/>
                  </a:ext>
                </a:extLst>
              </p:cNvPr>
              <p:cNvSpPr>
                <a:spLocks/>
              </p:cNvSpPr>
              <p:nvPr/>
            </p:nvSpPr>
            <p:spPr bwMode="auto">
              <a:xfrm>
                <a:off x="6167438" y="6672263"/>
                <a:ext cx="247650" cy="446088"/>
              </a:xfrm>
              <a:custGeom>
                <a:avLst/>
                <a:gdLst>
                  <a:gd name="T0" fmla="*/ 1013 w 2714"/>
                  <a:gd name="T1" fmla="*/ 0 h 4890"/>
                  <a:gd name="T2" fmla="*/ 109 w 2714"/>
                  <a:gd name="T3" fmla="*/ 1094 h 4890"/>
                  <a:gd name="T4" fmla="*/ 151 w 2714"/>
                  <a:gd name="T5" fmla="*/ 1410 h 4890"/>
                  <a:gd name="T6" fmla="*/ 588 w 2714"/>
                  <a:gd name="T7" fmla="*/ 1701 h 4890"/>
                  <a:gd name="T8" fmla="*/ 83 w 2714"/>
                  <a:gd name="T9" fmla="*/ 2206 h 4890"/>
                  <a:gd name="T10" fmla="*/ 65 w 2714"/>
                  <a:gd name="T11" fmla="*/ 2487 h 4890"/>
                  <a:gd name="T12" fmla="*/ 1438 w 2714"/>
                  <a:gd name="T13" fmla="*/ 4890 h 4890"/>
                  <a:gd name="T14" fmla="*/ 2714 w 2714"/>
                  <a:gd name="T15" fmla="*/ 4883 h 4890"/>
                  <a:gd name="T16" fmla="*/ 1013 w 2714"/>
                  <a:gd name="T17" fmla="*/ 0 h 48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714" h="4890">
                    <a:moveTo>
                      <a:pt x="1013" y="0"/>
                    </a:moveTo>
                    <a:cubicBezTo>
                      <a:pt x="109" y="1094"/>
                      <a:pt x="109" y="1094"/>
                      <a:pt x="109" y="1094"/>
                    </a:cubicBezTo>
                    <a:cubicBezTo>
                      <a:pt x="25" y="1190"/>
                      <a:pt x="45" y="1339"/>
                      <a:pt x="151" y="1410"/>
                    </a:cubicBezTo>
                    <a:cubicBezTo>
                      <a:pt x="588" y="1701"/>
                      <a:pt x="588" y="1701"/>
                      <a:pt x="588" y="1701"/>
                    </a:cubicBezTo>
                    <a:cubicBezTo>
                      <a:pt x="83" y="2206"/>
                      <a:pt x="83" y="2206"/>
                      <a:pt x="83" y="2206"/>
                    </a:cubicBezTo>
                    <a:cubicBezTo>
                      <a:pt x="7" y="2282"/>
                      <a:pt x="0" y="2402"/>
                      <a:pt x="65" y="2487"/>
                    </a:cubicBezTo>
                    <a:cubicBezTo>
                      <a:pt x="1438" y="4890"/>
                      <a:pt x="1438" y="4890"/>
                      <a:pt x="1438" y="4890"/>
                    </a:cubicBezTo>
                    <a:cubicBezTo>
                      <a:pt x="2714" y="4883"/>
                      <a:pt x="2714" y="4883"/>
                      <a:pt x="2714" y="4883"/>
                    </a:cubicBezTo>
                    <a:lnTo>
                      <a:pt x="1013" y="0"/>
                    </a:ln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8" name="Freeform 21">
                <a:extLst>
                  <a:ext uri="{FF2B5EF4-FFF2-40B4-BE49-F238E27FC236}">
                    <a16:creationId xmlns:a16="http://schemas.microsoft.com/office/drawing/2014/main" id="{18C2A0BA-CEE5-416D-B459-54BDD6D67F83}"/>
                  </a:ext>
                </a:extLst>
              </p:cNvPr>
              <p:cNvSpPr>
                <a:spLocks/>
              </p:cNvSpPr>
              <p:nvPr/>
            </p:nvSpPr>
            <p:spPr bwMode="auto">
              <a:xfrm>
                <a:off x="6610350" y="6672263"/>
                <a:ext cx="247650" cy="446088"/>
              </a:xfrm>
              <a:custGeom>
                <a:avLst/>
                <a:gdLst>
                  <a:gd name="T0" fmla="*/ 1701 w 2714"/>
                  <a:gd name="T1" fmla="*/ 0 h 4890"/>
                  <a:gd name="T2" fmla="*/ 2605 w 2714"/>
                  <a:gd name="T3" fmla="*/ 1094 h 4890"/>
                  <a:gd name="T4" fmla="*/ 2563 w 2714"/>
                  <a:gd name="T5" fmla="*/ 1410 h 4890"/>
                  <a:gd name="T6" fmla="*/ 2126 w 2714"/>
                  <a:gd name="T7" fmla="*/ 1701 h 4890"/>
                  <a:gd name="T8" fmla="*/ 2631 w 2714"/>
                  <a:gd name="T9" fmla="*/ 2206 h 4890"/>
                  <a:gd name="T10" fmla="*/ 2648 w 2714"/>
                  <a:gd name="T11" fmla="*/ 2487 h 4890"/>
                  <a:gd name="T12" fmla="*/ 1276 w 2714"/>
                  <a:gd name="T13" fmla="*/ 4890 h 4890"/>
                  <a:gd name="T14" fmla="*/ 0 w 2714"/>
                  <a:gd name="T15" fmla="*/ 4883 h 4890"/>
                  <a:gd name="T16" fmla="*/ 1701 w 2714"/>
                  <a:gd name="T17" fmla="*/ 0 h 48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714" h="4890">
                    <a:moveTo>
                      <a:pt x="1701" y="0"/>
                    </a:moveTo>
                    <a:cubicBezTo>
                      <a:pt x="2605" y="1094"/>
                      <a:pt x="2605" y="1094"/>
                      <a:pt x="2605" y="1094"/>
                    </a:cubicBezTo>
                    <a:cubicBezTo>
                      <a:pt x="2689" y="1190"/>
                      <a:pt x="2669" y="1339"/>
                      <a:pt x="2563" y="1410"/>
                    </a:cubicBezTo>
                    <a:cubicBezTo>
                      <a:pt x="2126" y="1701"/>
                      <a:pt x="2126" y="1701"/>
                      <a:pt x="2126" y="1701"/>
                    </a:cubicBezTo>
                    <a:cubicBezTo>
                      <a:pt x="2631" y="2206"/>
                      <a:pt x="2631" y="2206"/>
                      <a:pt x="2631" y="2206"/>
                    </a:cubicBezTo>
                    <a:cubicBezTo>
                      <a:pt x="2707" y="2282"/>
                      <a:pt x="2714" y="2402"/>
                      <a:pt x="2648" y="2487"/>
                    </a:cubicBezTo>
                    <a:cubicBezTo>
                      <a:pt x="1276" y="4890"/>
                      <a:pt x="1276" y="4890"/>
                      <a:pt x="1276" y="4890"/>
                    </a:cubicBezTo>
                    <a:cubicBezTo>
                      <a:pt x="0" y="4883"/>
                      <a:pt x="0" y="4883"/>
                      <a:pt x="0" y="4883"/>
                    </a:cubicBezTo>
                    <a:lnTo>
                      <a:pt x="1701" y="0"/>
                    </a:ln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9" name="Freeform 22">
                <a:extLst>
                  <a:ext uri="{FF2B5EF4-FFF2-40B4-BE49-F238E27FC236}">
                    <a16:creationId xmlns:a16="http://schemas.microsoft.com/office/drawing/2014/main" id="{7DDCF49C-90F3-413F-8E04-E045E7E5CAB8}"/>
                  </a:ext>
                </a:extLst>
              </p:cNvPr>
              <p:cNvSpPr>
                <a:spLocks/>
              </p:cNvSpPr>
              <p:nvPr/>
            </p:nvSpPr>
            <p:spPr bwMode="auto">
              <a:xfrm>
                <a:off x="6221413" y="5853113"/>
                <a:ext cx="582613" cy="373063"/>
              </a:xfrm>
              <a:custGeom>
                <a:avLst/>
                <a:gdLst>
                  <a:gd name="T0" fmla="*/ 6378 w 6378"/>
                  <a:gd name="T1" fmla="*/ 4082 h 4082"/>
                  <a:gd name="T2" fmla="*/ 0 w 6378"/>
                  <a:gd name="T3" fmla="*/ 4082 h 4082"/>
                  <a:gd name="T4" fmla="*/ 0 w 6378"/>
                  <a:gd name="T5" fmla="*/ 1020 h 4082"/>
                  <a:gd name="T6" fmla="*/ 6378 w 6378"/>
                  <a:gd name="T7" fmla="*/ 1020 h 4082"/>
                  <a:gd name="T8" fmla="*/ 6378 w 6378"/>
                  <a:gd name="T9" fmla="*/ 4082 h 4082"/>
                </a:gdLst>
                <a:ahLst/>
                <a:cxnLst>
                  <a:cxn ang="0">
                    <a:pos x="T0" y="T1"/>
                  </a:cxn>
                  <a:cxn ang="0">
                    <a:pos x="T2" y="T3"/>
                  </a:cxn>
                  <a:cxn ang="0">
                    <a:pos x="T4" y="T5"/>
                  </a:cxn>
                  <a:cxn ang="0">
                    <a:pos x="T6" y="T7"/>
                  </a:cxn>
                  <a:cxn ang="0">
                    <a:pos x="T8" y="T9"/>
                  </a:cxn>
                </a:cxnLst>
                <a:rect l="0" t="0" r="r" b="b"/>
                <a:pathLst>
                  <a:path w="6378" h="4082">
                    <a:moveTo>
                      <a:pt x="6378" y="4082"/>
                    </a:moveTo>
                    <a:cubicBezTo>
                      <a:pt x="4252" y="4082"/>
                      <a:pt x="2126" y="4082"/>
                      <a:pt x="0" y="4082"/>
                    </a:cubicBezTo>
                    <a:cubicBezTo>
                      <a:pt x="0" y="2948"/>
                      <a:pt x="0" y="2154"/>
                      <a:pt x="0" y="1020"/>
                    </a:cubicBezTo>
                    <a:cubicBezTo>
                      <a:pt x="2003" y="0"/>
                      <a:pt x="4375" y="0"/>
                      <a:pt x="6378" y="1020"/>
                    </a:cubicBezTo>
                    <a:cubicBezTo>
                      <a:pt x="6378" y="2154"/>
                      <a:pt x="6378" y="2948"/>
                      <a:pt x="6378" y="4082"/>
                    </a:cubicBez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130" name="Group 129">
              <a:extLst>
                <a:ext uri="{FF2B5EF4-FFF2-40B4-BE49-F238E27FC236}">
                  <a16:creationId xmlns:a16="http://schemas.microsoft.com/office/drawing/2014/main" id="{1051ADBB-A7C9-4518-9D73-DB8F7D63064B}"/>
                </a:ext>
              </a:extLst>
            </p:cNvPr>
            <p:cNvGrpSpPr/>
            <p:nvPr/>
          </p:nvGrpSpPr>
          <p:grpSpPr>
            <a:xfrm>
              <a:off x="3064936" y="2499664"/>
              <a:ext cx="1011237" cy="1276351"/>
              <a:chOff x="7110413" y="5857875"/>
              <a:chExt cx="1011237" cy="1276351"/>
            </a:xfrm>
          </p:grpSpPr>
          <p:sp>
            <p:nvSpPr>
              <p:cNvPr id="131" name="Freeform 23">
                <a:extLst>
                  <a:ext uri="{FF2B5EF4-FFF2-40B4-BE49-F238E27FC236}">
                    <a16:creationId xmlns:a16="http://schemas.microsoft.com/office/drawing/2014/main" id="{0B2A16BA-7B79-40DC-AA17-EA082B4A9FE7}"/>
                  </a:ext>
                </a:extLst>
              </p:cNvPr>
              <p:cNvSpPr>
                <a:spLocks/>
              </p:cNvSpPr>
              <p:nvPr/>
            </p:nvSpPr>
            <p:spPr bwMode="auto">
              <a:xfrm>
                <a:off x="7654925" y="5930900"/>
                <a:ext cx="392113" cy="757238"/>
              </a:xfrm>
              <a:custGeom>
                <a:avLst/>
                <a:gdLst>
                  <a:gd name="T0" fmla="*/ 1489 w 4283"/>
                  <a:gd name="T1" fmla="*/ 0 h 8300"/>
                  <a:gd name="T2" fmla="*/ 0 w 4283"/>
                  <a:gd name="T3" fmla="*/ 8087 h 8300"/>
                  <a:gd name="T4" fmla="*/ 1064 w 4283"/>
                  <a:gd name="T5" fmla="*/ 8300 h 8300"/>
                  <a:gd name="T6" fmla="*/ 1489 w 4283"/>
                  <a:gd name="T7" fmla="*/ 0 h 8300"/>
                </a:gdLst>
                <a:ahLst/>
                <a:cxnLst>
                  <a:cxn ang="0">
                    <a:pos x="T0" y="T1"/>
                  </a:cxn>
                  <a:cxn ang="0">
                    <a:pos x="T2" y="T3"/>
                  </a:cxn>
                  <a:cxn ang="0">
                    <a:pos x="T4" y="T5"/>
                  </a:cxn>
                  <a:cxn ang="0">
                    <a:pos x="T6" y="T7"/>
                  </a:cxn>
                </a:cxnLst>
                <a:rect l="0" t="0" r="r" b="b"/>
                <a:pathLst>
                  <a:path w="4283" h="8300">
                    <a:moveTo>
                      <a:pt x="1489" y="0"/>
                    </a:moveTo>
                    <a:cubicBezTo>
                      <a:pt x="0" y="8087"/>
                      <a:pt x="0" y="8087"/>
                      <a:pt x="0" y="8087"/>
                    </a:cubicBezTo>
                    <a:cubicBezTo>
                      <a:pt x="1064" y="8300"/>
                      <a:pt x="1064" y="8300"/>
                      <a:pt x="1064" y="8300"/>
                    </a:cubicBezTo>
                    <a:cubicBezTo>
                      <a:pt x="3316" y="6651"/>
                      <a:pt x="4283" y="0"/>
                      <a:pt x="1489" y="0"/>
                    </a:cubicBez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2" name="Freeform 24">
                <a:extLst>
                  <a:ext uri="{FF2B5EF4-FFF2-40B4-BE49-F238E27FC236}">
                    <a16:creationId xmlns:a16="http://schemas.microsoft.com/office/drawing/2014/main" id="{B84F3BE6-9C35-4C6D-90B2-6E42C22ACD51}"/>
                  </a:ext>
                </a:extLst>
              </p:cNvPr>
              <p:cNvSpPr>
                <a:spLocks/>
              </p:cNvSpPr>
              <p:nvPr/>
            </p:nvSpPr>
            <p:spPr bwMode="auto">
              <a:xfrm>
                <a:off x="7126288" y="5857875"/>
                <a:ext cx="665163" cy="811213"/>
              </a:xfrm>
              <a:custGeom>
                <a:avLst/>
                <a:gdLst>
                  <a:gd name="T0" fmla="*/ 7271 w 7271"/>
                  <a:gd name="T1" fmla="*/ 800 h 8893"/>
                  <a:gd name="T2" fmla="*/ 3441 w 7271"/>
                  <a:gd name="T3" fmla="*/ 800 h 8893"/>
                  <a:gd name="T4" fmla="*/ 2589 w 7271"/>
                  <a:gd name="T5" fmla="*/ 8887 h 8893"/>
                  <a:gd name="T6" fmla="*/ 4505 w 7271"/>
                  <a:gd name="T7" fmla="*/ 8675 h 8893"/>
                  <a:gd name="T8" fmla="*/ 7271 w 7271"/>
                  <a:gd name="T9" fmla="*/ 800 h 8893"/>
                </a:gdLst>
                <a:ahLst/>
                <a:cxnLst>
                  <a:cxn ang="0">
                    <a:pos x="T0" y="T1"/>
                  </a:cxn>
                  <a:cxn ang="0">
                    <a:pos x="T2" y="T3"/>
                  </a:cxn>
                  <a:cxn ang="0">
                    <a:pos x="T4" y="T5"/>
                  </a:cxn>
                  <a:cxn ang="0">
                    <a:pos x="T6" y="T7"/>
                  </a:cxn>
                  <a:cxn ang="0">
                    <a:pos x="T8" y="T9"/>
                  </a:cxn>
                </a:cxnLst>
                <a:rect l="0" t="0" r="r" b="b"/>
                <a:pathLst>
                  <a:path w="7271" h="8893">
                    <a:moveTo>
                      <a:pt x="7271" y="800"/>
                    </a:moveTo>
                    <a:cubicBezTo>
                      <a:pt x="6899" y="574"/>
                      <a:pt x="4933" y="0"/>
                      <a:pt x="3441" y="800"/>
                    </a:cubicBezTo>
                    <a:cubicBezTo>
                      <a:pt x="1605" y="1785"/>
                      <a:pt x="0" y="5305"/>
                      <a:pt x="2589" y="8887"/>
                    </a:cubicBezTo>
                    <a:cubicBezTo>
                      <a:pt x="2593" y="8893"/>
                      <a:pt x="4505" y="8675"/>
                      <a:pt x="4505" y="8675"/>
                    </a:cubicBezTo>
                    <a:lnTo>
                      <a:pt x="7271" y="800"/>
                    </a:ln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3" name="Freeform 25">
                <a:extLst>
                  <a:ext uri="{FF2B5EF4-FFF2-40B4-BE49-F238E27FC236}">
                    <a16:creationId xmlns:a16="http://schemas.microsoft.com/office/drawing/2014/main" id="{34F0DFF2-32F0-442B-9F8C-181CA51C9EBB}"/>
                  </a:ext>
                </a:extLst>
              </p:cNvPr>
              <p:cNvSpPr>
                <a:spLocks/>
              </p:cNvSpPr>
              <p:nvPr/>
            </p:nvSpPr>
            <p:spPr bwMode="auto">
              <a:xfrm>
                <a:off x="7440613" y="6532563"/>
                <a:ext cx="350838" cy="601663"/>
              </a:xfrm>
              <a:custGeom>
                <a:avLst/>
                <a:gdLst>
                  <a:gd name="T0" fmla="*/ 3416 w 3830"/>
                  <a:gd name="T1" fmla="*/ 497 h 6597"/>
                  <a:gd name="T2" fmla="*/ 3405 w 3830"/>
                  <a:gd name="T3" fmla="*/ 497 h 6597"/>
                  <a:gd name="T4" fmla="*/ 3405 w 3830"/>
                  <a:gd name="T5" fmla="*/ 0 h 6597"/>
                  <a:gd name="T6" fmla="*/ 425 w 3830"/>
                  <a:gd name="T7" fmla="*/ 0 h 6597"/>
                  <a:gd name="T8" fmla="*/ 425 w 3830"/>
                  <a:gd name="T9" fmla="*/ 496 h 6597"/>
                  <a:gd name="T10" fmla="*/ 0 w 3830"/>
                  <a:gd name="T11" fmla="*/ 1831 h 6597"/>
                  <a:gd name="T12" fmla="*/ 0 w 3830"/>
                  <a:gd name="T13" fmla="*/ 6597 h 6597"/>
                  <a:gd name="T14" fmla="*/ 1915 w 3830"/>
                  <a:gd name="T15" fmla="*/ 6597 h 6597"/>
                  <a:gd name="T16" fmla="*/ 3830 w 3830"/>
                  <a:gd name="T17" fmla="*/ 6597 h 6597"/>
                  <a:gd name="T18" fmla="*/ 3830 w 3830"/>
                  <a:gd name="T19" fmla="*/ 1824 h 6597"/>
                  <a:gd name="T20" fmla="*/ 3416 w 3830"/>
                  <a:gd name="T21" fmla="*/ 497 h 65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830" h="6597">
                    <a:moveTo>
                      <a:pt x="3416" y="497"/>
                    </a:moveTo>
                    <a:cubicBezTo>
                      <a:pt x="3405" y="497"/>
                      <a:pt x="3405" y="497"/>
                      <a:pt x="3405" y="497"/>
                    </a:cubicBezTo>
                    <a:cubicBezTo>
                      <a:pt x="3405" y="0"/>
                      <a:pt x="3405" y="0"/>
                      <a:pt x="3405" y="0"/>
                    </a:cubicBezTo>
                    <a:cubicBezTo>
                      <a:pt x="425" y="0"/>
                      <a:pt x="425" y="0"/>
                      <a:pt x="425" y="0"/>
                    </a:cubicBezTo>
                    <a:cubicBezTo>
                      <a:pt x="425" y="496"/>
                      <a:pt x="425" y="496"/>
                      <a:pt x="425" y="496"/>
                    </a:cubicBezTo>
                    <a:cubicBezTo>
                      <a:pt x="425" y="983"/>
                      <a:pt x="423" y="1512"/>
                      <a:pt x="0" y="1831"/>
                    </a:cubicBezTo>
                    <a:cubicBezTo>
                      <a:pt x="0" y="6597"/>
                      <a:pt x="0" y="6597"/>
                      <a:pt x="0" y="6597"/>
                    </a:cubicBezTo>
                    <a:cubicBezTo>
                      <a:pt x="1915" y="6597"/>
                      <a:pt x="1915" y="6597"/>
                      <a:pt x="1915" y="6597"/>
                    </a:cubicBezTo>
                    <a:cubicBezTo>
                      <a:pt x="1915" y="6597"/>
                      <a:pt x="2918" y="6597"/>
                      <a:pt x="3830" y="6597"/>
                    </a:cubicBezTo>
                    <a:cubicBezTo>
                      <a:pt x="3830" y="1824"/>
                      <a:pt x="3830" y="1824"/>
                      <a:pt x="3830" y="1824"/>
                    </a:cubicBezTo>
                    <a:cubicBezTo>
                      <a:pt x="3418" y="1503"/>
                      <a:pt x="3416" y="979"/>
                      <a:pt x="3416" y="497"/>
                    </a:cubicBezTo>
                    <a:close/>
                  </a:path>
                </a:pathLst>
              </a:custGeom>
              <a:solidFill>
                <a:srgbClr val="FFD7A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4" name="Freeform 26">
                <a:extLst>
                  <a:ext uri="{FF2B5EF4-FFF2-40B4-BE49-F238E27FC236}">
                    <a16:creationId xmlns:a16="http://schemas.microsoft.com/office/drawing/2014/main" id="{1682F0B1-37BF-4BD9-AF90-ED563BA2E152}"/>
                  </a:ext>
                </a:extLst>
              </p:cNvPr>
              <p:cNvSpPr>
                <a:spLocks/>
              </p:cNvSpPr>
              <p:nvPr/>
            </p:nvSpPr>
            <p:spPr bwMode="auto">
              <a:xfrm>
                <a:off x="7499350" y="6911975"/>
                <a:ext cx="271463" cy="222250"/>
              </a:xfrm>
              <a:custGeom>
                <a:avLst/>
                <a:gdLst>
                  <a:gd name="T0" fmla="*/ 1277 w 2980"/>
                  <a:gd name="T1" fmla="*/ 307 h 2435"/>
                  <a:gd name="T2" fmla="*/ 0 w 2980"/>
                  <a:gd name="T3" fmla="*/ 141 h 2435"/>
                  <a:gd name="T4" fmla="*/ 0 w 2980"/>
                  <a:gd name="T5" fmla="*/ 2435 h 2435"/>
                  <a:gd name="T6" fmla="*/ 2980 w 2980"/>
                  <a:gd name="T7" fmla="*/ 2435 h 2435"/>
                  <a:gd name="T8" fmla="*/ 2980 w 2980"/>
                  <a:gd name="T9" fmla="*/ 0 h 2435"/>
                  <a:gd name="T10" fmla="*/ 1277 w 2980"/>
                  <a:gd name="T11" fmla="*/ 307 h 2435"/>
                </a:gdLst>
                <a:ahLst/>
                <a:cxnLst>
                  <a:cxn ang="0">
                    <a:pos x="T0" y="T1"/>
                  </a:cxn>
                  <a:cxn ang="0">
                    <a:pos x="T2" y="T3"/>
                  </a:cxn>
                  <a:cxn ang="0">
                    <a:pos x="T4" y="T5"/>
                  </a:cxn>
                  <a:cxn ang="0">
                    <a:pos x="T6" y="T7"/>
                  </a:cxn>
                  <a:cxn ang="0">
                    <a:pos x="T8" y="T9"/>
                  </a:cxn>
                  <a:cxn ang="0">
                    <a:pos x="T10" y="T11"/>
                  </a:cxn>
                </a:cxnLst>
                <a:rect l="0" t="0" r="r" b="b"/>
                <a:pathLst>
                  <a:path w="2980" h="2435">
                    <a:moveTo>
                      <a:pt x="1277" y="307"/>
                    </a:moveTo>
                    <a:cubicBezTo>
                      <a:pt x="819" y="307"/>
                      <a:pt x="388" y="246"/>
                      <a:pt x="0" y="141"/>
                    </a:cubicBezTo>
                    <a:cubicBezTo>
                      <a:pt x="0" y="2435"/>
                      <a:pt x="0" y="2435"/>
                      <a:pt x="0" y="2435"/>
                    </a:cubicBezTo>
                    <a:cubicBezTo>
                      <a:pt x="2980" y="2435"/>
                      <a:pt x="2980" y="2435"/>
                      <a:pt x="2980" y="2435"/>
                    </a:cubicBezTo>
                    <a:cubicBezTo>
                      <a:pt x="2980" y="0"/>
                      <a:pt x="2980" y="0"/>
                      <a:pt x="2980" y="0"/>
                    </a:cubicBezTo>
                    <a:cubicBezTo>
                      <a:pt x="2497" y="193"/>
                      <a:pt x="1911" y="307"/>
                      <a:pt x="1277" y="307"/>
                    </a:cubicBezTo>
                    <a:close/>
                  </a:path>
                </a:pathLst>
              </a:cu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5" name="Freeform 27">
                <a:extLst>
                  <a:ext uri="{FF2B5EF4-FFF2-40B4-BE49-F238E27FC236}">
                    <a16:creationId xmlns:a16="http://schemas.microsoft.com/office/drawing/2014/main" id="{FBE4474D-7ECE-4EF4-95BF-501024988009}"/>
                  </a:ext>
                </a:extLst>
              </p:cNvPr>
              <p:cNvSpPr>
                <a:spLocks/>
              </p:cNvSpPr>
              <p:nvPr/>
            </p:nvSpPr>
            <p:spPr bwMode="auto">
              <a:xfrm>
                <a:off x="7480300" y="6530975"/>
                <a:ext cx="311150" cy="257175"/>
              </a:xfrm>
              <a:custGeom>
                <a:avLst/>
                <a:gdLst>
                  <a:gd name="T0" fmla="*/ 3193 w 3405"/>
                  <a:gd name="T1" fmla="*/ 2779 h 2817"/>
                  <a:gd name="T2" fmla="*/ 3405 w 3405"/>
                  <a:gd name="T3" fmla="*/ 2817 h 2817"/>
                  <a:gd name="T4" fmla="*/ 3405 w 3405"/>
                  <a:gd name="T5" fmla="*/ 1837 h 2817"/>
                  <a:gd name="T6" fmla="*/ 2991 w 3405"/>
                  <a:gd name="T7" fmla="*/ 510 h 2817"/>
                  <a:gd name="T8" fmla="*/ 2991 w 3405"/>
                  <a:gd name="T9" fmla="*/ 497 h 2817"/>
                  <a:gd name="T10" fmla="*/ 2991 w 3405"/>
                  <a:gd name="T11" fmla="*/ 0 h 2817"/>
                  <a:gd name="T12" fmla="*/ 639 w 3405"/>
                  <a:gd name="T13" fmla="*/ 13 h 2817"/>
                  <a:gd name="T14" fmla="*/ 0 w 3405"/>
                  <a:gd name="T15" fmla="*/ 226 h 2817"/>
                  <a:gd name="T16" fmla="*/ 3193 w 3405"/>
                  <a:gd name="T17" fmla="*/ 2779 h 28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405" h="2817">
                    <a:moveTo>
                      <a:pt x="3193" y="2779"/>
                    </a:moveTo>
                    <a:cubicBezTo>
                      <a:pt x="3270" y="2801"/>
                      <a:pt x="3340" y="2812"/>
                      <a:pt x="3405" y="2817"/>
                    </a:cubicBezTo>
                    <a:cubicBezTo>
                      <a:pt x="3405" y="1837"/>
                      <a:pt x="3405" y="1837"/>
                      <a:pt x="3405" y="1837"/>
                    </a:cubicBezTo>
                    <a:cubicBezTo>
                      <a:pt x="2993" y="1516"/>
                      <a:pt x="2991" y="992"/>
                      <a:pt x="2991" y="510"/>
                    </a:cubicBezTo>
                    <a:cubicBezTo>
                      <a:pt x="2991" y="497"/>
                      <a:pt x="2991" y="497"/>
                      <a:pt x="2991" y="497"/>
                    </a:cubicBezTo>
                    <a:cubicBezTo>
                      <a:pt x="2991" y="0"/>
                      <a:pt x="2991" y="0"/>
                      <a:pt x="2991" y="0"/>
                    </a:cubicBezTo>
                    <a:cubicBezTo>
                      <a:pt x="639" y="13"/>
                      <a:pt x="639" y="13"/>
                      <a:pt x="639" y="13"/>
                    </a:cubicBezTo>
                    <a:cubicBezTo>
                      <a:pt x="0" y="226"/>
                      <a:pt x="0" y="226"/>
                      <a:pt x="0" y="226"/>
                    </a:cubicBezTo>
                    <a:cubicBezTo>
                      <a:pt x="426" y="704"/>
                      <a:pt x="1729" y="2380"/>
                      <a:pt x="3193" y="2779"/>
                    </a:cubicBezTo>
                    <a:close/>
                  </a:path>
                </a:pathLst>
              </a:custGeom>
              <a:solidFill>
                <a:srgbClr val="FDC88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6" name="Freeform 28">
                <a:extLst>
                  <a:ext uri="{FF2B5EF4-FFF2-40B4-BE49-F238E27FC236}">
                    <a16:creationId xmlns:a16="http://schemas.microsoft.com/office/drawing/2014/main" id="{787C4E4F-6506-4440-B7FE-12B142941648}"/>
                  </a:ext>
                </a:extLst>
              </p:cNvPr>
              <p:cNvSpPr>
                <a:spLocks/>
              </p:cNvSpPr>
              <p:nvPr/>
            </p:nvSpPr>
            <p:spPr bwMode="auto">
              <a:xfrm>
                <a:off x="7343775" y="6067425"/>
                <a:ext cx="544513" cy="561975"/>
              </a:xfrm>
              <a:custGeom>
                <a:avLst/>
                <a:gdLst>
                  <a:gd name="T0" fmla="*/ 5958 w 5958"/>
                  <a:gd name="T1" fmla="*/ 2341 h 6172"/>
                  <a:gd name="T2" fmla="*/ 2979 w 5958"/>
                  <a:gd name="T3" fmla="*/ 6172 h 6172"/>
                  <a:gd name="T4" fmla="*/ 0 w 5958"/>
                  <a:gd name="T5" fmla="*/ 2341 h 6172"/>
                  <a:gd name="T6" fmla="*/ 2979 w 5958"/>
                  <a:gd name="T7" fmla="*/ 0 h 6172"/>
                  <a:gd name="T8" fmla="*/ 5958 w 5958"/>
                  <a:gd name="T9" fmla="*/ 2341 h 6172"/>
                </a:gdLst>
                <a:ahLst/>
                <a:cxnLst>
                  <a:cxn ang="0">
                    <a:pos x="T0" y="T1"/>
                  </a:cxn>
                  <a:cxn ang="0">
                    <a:pos x="T2" y="T3"/>
                  </a:cxn>
                  <a:cxn ang="0">
                    <a:pos x="T4" y="T5"/>
                  </a:cxn>
                  <a:cxn ang="0">
                    <a:pos x="T6" y="T7"/>
                  </a:cxn>
                  <a:cxn ang="0">
                    <a:pos x="T8" y="T9"/>
                  </a:cxn>
                </a:cxnLst>
                <a:rect l="0" t="0" r="r" b="b"/>
                <a:pathLst>
                  <a:path w="5958" h="6172">
                    <a:moveTo>
                      <a:pt x="5958" y="2341"/>
                    </a:moveTo>
                    <a:cubicBezTo>
                      <a:pt x="5958" y="4045"/>
                      <a:pt x="4263" y="6172"/>
                      <a:pt x="2979" y="6172"/>
                    </a:cubicBezTo>
                    <a:cubicBezTo>
                      <a:pt x="1695" y="6172"/>
                      <a:pt x="0" y="4045"/>
                      <a:pt x="0" y="2341"/>
                    </a:cubicBezTo>
                    <a:cubicBezTo>
                      <a:pt x="0" y="637"/>
                      <a:pt x="1334" y="0"/>
                      <a:pt x="2979" y="0"/>
                    </a:cubicBezTo>
                    <a:cubicBezTo>
                      <a:pt x="4624" y="0"/>
                      <a:pt x="5958" y="637"/>
                      <a:pt x="5958" y="2341"/>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7" name="Freeform 29">
                <a:extLst>
                  <a:ext uri="{FF2B5EF4-FFF2-40B4-BE49-F238E27FC236}">
                    <a16:creationId xmlns:a16="http://schemas.microsoft.com/office/drawing/2014/main" id="{A8534055-551C-4003-BF43-A14BBBBB325F}"/>
                  </a:ext>
                </a:extLst>
              </p:cNvPr>
              <p:cNvSpPr>
                <a:spLocks/>
              </p:cNvSpPr>
              <p:nvPr/>
            </p:nvSpPr>
            <p:spPr bwMode="auto">
              <a:xfrm>
                <a:off x="7265988" y="5970588"/>
                <a:ext cx="473075" cy="766763"/>
              </a:xfrm>
              <a:custGeom>
                <a:avLst/>
                <a:gdLst>
                  <a:gd name="T0" fmla="*/ 4257 w 5179"/>
                  <a:gd name="T1" fmla="*/ 0 h 8409"/>
                  <a:gd name="T2" fmla="*/ 3432 w 5179"/>
                  <a:gd name="T3" fmla="*/ 252 h 8409"/>
                  <a:gd name="T4" fmla="*/ 3405 w 5179"/>
                  <a:gd name="T5" fmla="*/ 213 h 8409"/>
                  <a:gd name="T6" fmla="*/ 3286 w 5179"/>
                  <a:gd name="T7" fmla="*/ 307 h 8409"/>
                  <a:gd name="T8" fmla="*/ 2980 w 5179"/>
                  <a:gd name="T9" fmla="*/ 426 h 8409"/>
                  <a:gd name="T10" fmla="*/ 3030 w 5179"/>
                  <a:gd name="T11" fmla="*/ 509 h 8409"/>
                  <a:gd name="T12" fmla="*/ 213 w 5179"/>
                  <a:gd name="T13" fmla="*/ 2767 h 8409"/>
                  <a:gd name="T14" fmla="*/ 1490 w 5179"/>
                  <a:gd name="T15" fmla="*/ 5320 h 8409"/>
                  <a:gd name="T16" fmla="*/ 4257 w 5179"/>
                  <a:gd name="T17" fmla="*/ 1915 h 8409"/>
                  <a:gd name="T18" fmla="*/ 5108 w 5179"/>
                  <a:gd name="T19" fmla="*/ 1064 h 8409"/>
                  <a:gd name="T20" fmla="*/ 4257 w 5179"/>
                  <a:gd name="T21" fmla="*/ 0 h 84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179" h="8409">
                    <a:moveTo>
                      <a:pt x="4257" y="0"/>
                    </a:moveTo>
                    <a:cubicBezTo>
                      <a:pt x="4137" y="0"/>
                      <a:pt x="3749" y="134"/>
                      <a:pt x="3432" y="252"/>
                    </a:cubicBezTo>
                    <a:cubicBezTo>
                      <a:pt x="3405" y="213"/>
                      <a:pt x="3405" y="213"/>
                      <a:pt x="3405" y="213"/>
                    </a:cubicBezTo>
                    <a:cubicBezTo>
                      <a:pt x="3405" y="213"/>
                      <a:pt x="3362" y="247"/>
                      <a:pt x="3286" y="307"/>
                    </a:cubicBezTo>
                    <a:cubicBezTo>
                      <a:pt x="3109" y="374"/>
                      <a:pt x="2980" y="426"/>
                      <a:pt x="2980" y="426"/>
                    </a:cubicBezTo>
                    <a:cubicBezTo>
                      <a:pt x="3030" y="509"/>
                      <a:pt x="3030" y="509"/>
                      <a:pt x="3030" y="509"/>
                    </a:cubicBezTo>
                    <a:cubicBezTo>
                      <a:pt x="2222" y="1145"/>
                      <a:pt x="379" y="2601"/>
                      <a:pt x="213" y="2767"/>
                    </a:cubicBezTo>
                    <a:cubicBezTo>
                      <a:pt x="0" y="2979"/>
                      <a:pt x="1490" y="8409"/>
                      <a:pt x="1490" y="5320"/>
                    </a:cubicBezTo>
                    <a:cubicBezTo>
                      <a:pt x="1490" y="2740"/>
                      <a:pt x="2924" y="2229"/>
                      <a:pt x="4257" y="1915"/>
                    </a:cubicBezTo>
                    <a:cubicBezTo>
                      <a:pt x="4860" y="1773"/>
                      <a:pt x="5037" y="1419"/>
                      <a:pt x="5108" y="1064"/>
                    </a:cubicBezTo>
                    <a:cubicBezTo>
                      <a:pt x="5179" y="709"/>
                      <a:pt x="4469" y="0"/>
                      <a:pt x="4257" y="0"/>
                    </a:cubicBez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8" name="Freeform 30">
                <a:extLst>
                  <a:ext uri="{FF2B5EF4-FFF2-40B4-BE49-F238E27FC236}">
                    <a16:creationId xmlns:a16="http://schemas.microsoft.com/office/drawing/2014/main" id="{1BCA1E5D-9CFA-446F-85FC-B297054D6F0F}"/>
                  </a:ext>
                </a:extLst>
              </p:cNvPr>
              <p:cNvSpPr>
                <a:spLocks/>
              </p:cNvSpPr>
              <p:nvPr/>
            </p:nvSpPr>
            <p:spPr bwMode="auto">
              <a:xfrm>
                <a:off x="7673975" y="5930900"/>
                <a:ext cx="249238" cy="366713"/>
              </a:xfrm>
              <a:custGeom>
                <a:avLst/>
                <a:gdLst>
                  <a:gd name="T0" fmla="*/ 426 w 2729"/>
                  <a:gd name="T1" fmla="*/ 1703 h 4026"/>
                  <a:gd name="T2" fmla="*/ 2328 w 2729"/>
                  <a:gd name="T3" fmla="*/ 3924 h 4026"/>
                  <a:gd name="T4" fmla="*/ 2554 w 2729"/>
                  <a:gd name="T5" fmla="*/ 2767 h 4026"/>
                  <a:gd name="T6" fmla="*/ 1916 w 2729"/>
                  <a:gd name="T7" fmla="*/ 1277 h 4026"/>
                  <a:gd name="T8" fmla="*/ 1277 w 2729"/>
                  <a:gd name="T9" fmla="*/ 0 h 4026"/>
                  <a:gd name="T10" fmla="*/ 0 w 2729"/>
                  <a:gd name="T11" fmla="*/ 1064 h 4026"/>
                  <a:gd name="T12" fmla="*/ 426 w 2729"/>
                  <a:gd name="T13" fmla="*/ 1703 h 4026"/>
                </a:gdLst>
                <a:ahLst/>
                <a:cxnLst>
                  <a:cxn ang="0">
                    <a:pos x="T0" y="T1"/>
                  </a:cxn>
                  <a:cxn ang="0">
                    <a:pos x="T2" y="T3"/>
                  </a:cxn>
                  <a:cxn ang="0">
                    <a:pos x="T4" y="T5"/>
                  </a:cxn>
                  <a:cxn ang="0">
                    <a:pos x="T6" y="T7"/>
                  </a:cxn>
                  <a:cxn ang="0">
                    <a:pos x="T8" y="T9"/>
                  </a:cxn>
                  <a:cxn ang="0">
                    <a:pos x="T10" y="T11"/>
                  </a:cxn>
                  <a:cxn ang="0">
                    <a:pos x="T12" y="T13"/>
                  </a:cxn>
                </a:cxnLst>
                <a:rect l="0" t="0" r="r" b="b"/>
                <a:pathLst>
                  <a:path w="2729" h="4026">
                    <a:moveTo>
                      <a:pt x="426" y="1703"/>
                    </a:moveTo>
                    <a:cubicBezTo>
                      <a:pt x="816" y="3104"/>
                      <a:pt x="1597" y="3738"/>
                      <a:pt x="2328" y="3924"/>
                    </a:cubicBezTo>
                    <a:cubicBezTo>
                      <a:pt x="2729" y="4026"/>
                      <a:pt x="2554" y="2767"/>
                      <a:pt x="2554" y="2767"/>
                    </a:cubicBezTo>
                    <a:cubicBezTo>
                      <a:pt x="2554" y="2767"/>
                      <a:pt x="1987" y="1313"/>
                      <a:pt x="1916" y="1277"/>
                    </a:cubicBezTo>
                    <a:cubicBezTo>
                      <a:pt x="1845" y="1242"/>
                      <a:pt x="1277" y="0"/>
                      <a:pt x="1277" y="0"/>
                    </a:cubicBezTo>
                    <a:cubicBezTo>
                      <a:pt x="0" y="1064"/>
                      <a:pt x="0" y="1064"/>
                      <a:pt x="0" y="1064"/>
                    </a:cubicBezTo>
                    <a:lnTo>
                      <a:pt x="426" y="1703"/>
                    </a:ln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9" name="Freeform 31">
                <a:extLst>
                  <a:ext uri="{FF2B5EF4-FFF2-40B4-BE49-F238E27FC236}">
                    <a16:creationId xmlns:a16="http://schemas.microsoft.com/office/drawing/2014/main" id="{C77A6578-0D15-45A0-87D9-F0108FDA2FD6}"/>
                  </a:ext>
                </a:extLst>
              </p:cNvPr>
              <p:cNvSpPr>
                <a:spLocks/>
              </p:cNvSpPr>
              <p:nvPr/>
            </p:nvSpPr>
            <p:spPr bwMode="auto">
              <a:xfrm>
                <a:off x="7110413" y="6677025"/>
                <a:ext cx="457200" cy="457200"/>
              </a:xfrm>
              <a:custGeom>
                <a:avLst/>
                <a:gdLst>
                  <a:gd name="T0" fmla="*/ 3851 w 5005"/>
                  <a:gd name="T1" fmla="*/ 0 h 5021"/>
                  <a:gd name="T2" fmla="*/ 2412 w 5005"/>
                  <a:gd name="T3" fmla="*/ 552 h 5021"/>
                  <a:gd name="T4" fmla="*/ 2341 w 5005"/>
                  <a:gd name="T5" fmla="*/ 552 h 5021"/>
                  <a:gd name="T6" fmla="*/ 0 w 5005"/>
                  <a:gd name="T7" fmla="*/ 2893 h 5021"/>
                  <a:gd name="T8" fmla="*/ 0 w 5005"/>
                  <a:gd name="T9" fmla="*/ 4383 h 5021"/>
                  <a:gd name="T10" fmla="*/ 638 w 5005"/>
                  <a:gd name="T11" fmla="*/ 5021 h 5021"/>
                  <a:gd name="T12" fmla="*/ 5005 w 5005"/>
                  <a:gd name="T13" fmla="*/ 5021 h 5021"/>
                  <a:gd name="T14" fmla="*/ 3851 w 5005"/>
                  <a:gd name="T15" fmla="*/ 0 h 50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005" h="5021">
                    <a:moveTo>
                      <a:pt x="3851" y="0"/>
                    </a:moveTo>
                    <a:cubicBezTo>
                      <a:pt x="3652" y="324"/>
                      <a:pt x="3246" y="552"/>
                      <a:pt x="2412" y="552"/>
                    </a:cubicBezTo>
                    <a:cubicBezTo>
                      <a:pt x="2341" y="552"/>
                      <a:pt x="2341" y="552"/>
                      <a:pt x="2341" y="552"/>
                    </a:cubicBezTo>
                    <a:cubicBezTo>
                      <a:pt x="1048" y="552"/>
                      <a:pt x="0" y="1600"/>
                      <a:pt x="0" y="2893"/>
                    </a:cubicBezTo>
                    <a:cubicBezTo>
                      <a:pt x="0" y="4383"/>
                      <a:pt x="0" y="4383"/>
                      <a:pt x="0" y="4383"/>
                    </a:cubicBezTo>
                    <a:cubicBezTo>
                      <a:pt x="0" y="4735"/>
                      <a:pt x="286" y="5021"/>
                      <a:pt x="638" y="5021"/>
                    </a:cubicBezTo>
                    <a:cubicBezTo>
                      <a:pt x="5005" y="5021"/>
                      <a:pt x="5005" y="5021"/>
                      <a:pt x="5005" y="5021"/>
                    </a:cubicBezTo>
                    <a:lnTo>
                      <a:pt x="3851" y="0"/>
                    </a:ln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0" name="Freeform 32">
                <a:extLst>
                  <a:ext uri="{FF2B5EF4-FFF2-40B4-BE49-F238E27FC236}">
                    <a16:creationId xmlns:a16="http://schemas.microsoft.com/office/drawing/2014/main" id="{EA95B4FA-A439-467E-BC37-F6E86C5DDFA0}"/>
                  </a:ext>
                </a:extLst>
              </p:cNvPr>
              <p:cNvSpPr>
                <a:spLocks/>
              </p:cNvSpPr>
              <p:nvPr/>
            </p:nvSpPr>
            <p:spPr bwMode="auto">
              <a:xfrm>
                <a:off x="7664450" y="6677025"/>
                <a:ext cx="457200" cy="457200"/>
              </a:xfrm>
              <a:custGeom>
                <a:avLst/>
                <a:gdLst>
                  <a:gd name="T0" fmla="*/ 1154 w 5005"/>
                  <a:gd name="T1" fmla="*/ 0 h 5021"/>
                  <a:gd name="T2" fmla="*/ 2593 w 5005"/>
                  <a:gd name="T3" fmla="*/ 552 h 5021"/>
                  <a:gd name="T4" fmla="*/ 2664 w 5005"/>
                  <a:gd name="T5" fmla="*/ 552 h 5021"/>
                  <a:gd name="T6" fmla="*/ 5005 w 5005"/>
                  <a:gd name="T7" fmla="*/ 2893 h 5021"/>
                  <a:gd name="T8" fmla="*/ 5005 w 5005"/>
                  <a:gd name="T9" fmla="*/ 4383 h 5021"/>
                  <a:gd name="T10" fmla="*/ 4367 w 5005"/>
                  <a:gd name="T11" fmla="*/ 5021 h 5021"/>
                  <a:gd name="T12" fmla="*/ 0 w 5005"/>
                  <a:gd name="T13" fmla="*/ 5021 h 5021"/>
                  <a:gd name="T14" fmla="*/ 1154 w 5005"/>
                  <a:gd name="T15" fmla="*/ 0 h 50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005" h="5021">
                    <a:moveTo>
                      <a:pt x="1154" y="0"/>
                    </a:moveTo>
                    <a:cubicBezTo>
                      <a:pt x="1353" y="324"/>
                      <a:pt x="1759" y="552"/>
                      <a:pt x="2593" y="552"/>
                    </a:cubicBezTo>
                    <a:cubicBezTo>
                      <a:pt x="2664" y="552"/>
                      <a:pt x="2664" y="552"/>
                      <a:pt x="2664" y="552"/>
                    </a:cubicBezTo>
                    <a:cubicBezTo>
                      <a:pt x="3957" y="552"/>
                      <a:pt x="5005" y="1600"/>
                      <a:pt x="5005" y="2893"/>
                    </a:cubicBezTo>
                    <a:cubicBezTo>
                      <a:pt x="5005" y="4383"/>
                      <a:pt x="5005" y="4383"/>
                      <a:pt x="5005" y="4383"/>
                    </a:cubicBezTo>
                    <a:cubicBezTo>
                      <a:pt x="5005" y="4735"/>
                      <a:pt x="4719" y="5021"/>
                      <a:pt x="4367" y="5021"/>
                    </a:cubicBezTo>
                    <a:cubicBezTo>
                      <a:pt x="0" y="5021"/>
                      <a:pt x="0" y="5021"/>
                      <a:pt x="0" y="5021"/>
                    </a:cubicBezTo>
                    <a:lnTo>
                      <a:pt x="1154" y="0"/>
                    </a:ln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1" name="Oval 33">
                <a:extLst>
                  <a:ext uri="{FF2B5EF4-FFF2-40B4-BE49-F238E27FC236}">
                    <a16:creationId xmlns:a16="http://schemas.microsoft.com/office/drawing/2014/main" id="{3D0FAB18-9FDE-4E76-9668-346CB2D25DEF}"/>
                  </a:ext>
                </a:extLst>
              </p:cNvPr>
              <p:cNvSpPr>
                <a:spLocks noChangeArrowheads="1"/>
              </p:cNvSpPr>
              <p:nvPr/>
            </p:nvSpPr>
            <p:spPr bwMode="auto">
              <a:xfrm>
                <a:off x="7265988" y="6978650"/>
                <a:ext cx="115888" cy="117475"/>
              </a:xfrm>
              <a:prstGeom prst="ellipse">
                <a:avLst/>
              </a:pr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2" name="Freeform 34">
                <a:extLst>
                  <a:ext uri="{FF2B5EF4-FFF2-40B4-BE49-F238E27FC236}">
                    <a16:creationId xmlns:a16="http://schemas.microsoft.com/office/drawing/2014/main" id="{BB44606E-28CF-4890-A903-8A52B1CC9CD9}"/>
                  </a:ext>
                </a:extLst>
              </p:cNvPr>
              <p:cNvSpPr>
                <a:spLocks/>
              </p:cNvSpPr>
              <p:nvPr/>
            </p:nvSpPr>
            <p:spPr bwMode="auto">
              <a:xfrm>
                <a:off x="7796213" y="6770688"/>
                <a:ext cx="223838" cy="333375"/>
              </a:xfrm>
              <a:custGeom>
                <a:avLst/>
                <a:gdLst>
                  <a:gd name="T0" fmla="*/ 2023 w 2447"/>
                  <a:gd name="T1" fmla="*/ 3655 h 3655"/>
                  <a:gd name="T2" fmla="*/ 1760 w 2447"/>
                  <a:gd name="T3" fmla="*/ 3474 h 3655"/>
                  <a:gd name="T4" fmla="*/ 2128 w 2447"/>
                  <a:gd name="T5" fmla="*/ 2075 h 3655"/>
                  <a:gd name="T6" fmla="*/ 1223 w 2447"/>
                  <a:gd name="T7" fmla="*/ 319 h 3655"/>
                  <a:gd name="T8" fmla="*/ 319 w 2447"/>
                  <a:gd name="T9" fmla="*/ 2075 h 3655"/>
                  <a:gd name="T10" fmla="*/ 687 w 2447"/>
                  <a:gd name="T11" fmla="*/ 3474 h 3655"/>
                  <a:gd name="T12" fmla="*/ 424 w 2447"/>
                  <a:gd name="T13" fmla="*/ 3655 h 3655"/>
                  <a:gd name="T14" fmla="*/ 0 w 2447"/>
                  <a:gd name="T15" fmla="*/ 2075 h 3655"/>
                  <a:gd name="T16" fmla="*/ 1223 w 2447"/>
                  <a:gd name="T17" fmla="*/ 0 h 3655"/>
                  <a:gd name="T18" fmla="*/ 2447 w 2447"/>
                  <a:gd name="T19" fmla="*/ 2075 h 3655"/>
                  <a:gd name="T20" fmla="*/ 2023 w 2447"/>
                  <a:gd name="T21" fmla="*/ 3655 h 36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447" h="3655">
                    <a:moveTo>
                      <a:pt x="2023" y="3655"/>
                    </a:moveTo>
                    <a:cubicBezTo>
                      <a:pt x="1760" y="3474"/>
                      <a:pt x="1760" y="3474"/>
                      <a:pt x="1760" y="3474"/>
                    </a:cubicBezTo>
                    <a:cubicBezTo>
                      <a:pt x="1994" y="3134"/>
                      <a:pt x="2128" y="2624"/>
                      <a:pt x="2128" y="2075"/>
                    </a:cubicBezTo>
                    <a:cubicBezTo>
                      <a:pt x="2128" y="1123"/>
                      <a:pt x="1714" y="319"/>
                      <a:pt x="1223" y="319"/>
                    </a:cubicBezTo>
                    <a:cubicBezTo>
                      <a:pt x="733" y="319"/>
                      <a:pt x="319" y="1123"/>
                      <a:pt x="319" y="2075"/>
                    </a:cubicBezTo>
                    <a:cubicBezTo>
                      <a:pt x="319" y="2624"/>
                      <a:pt x="453" y="3134"/>
                      <a:pt x="687" y="3474"/>
                    </a:cubicBezTo>
                    <a:cubicBezTo>
                      <a:pt x="424" y="3655"/>
                      <a:pt x="424" y="3655"/>
                      <a:pt x="424" y="3655"/>
                    </a:cubicBezTo>
                    <a:cubicBezTo>
                      <a:pt x="154" y="3263"/>
                      <a:pt x="0" y="2687"/>
                      <a:pt x="0" y="2075"/>
                    </a:cubicBezTo>
                    <a:cubicBezTo>
                      <a:pt x="0" y="911"/>
                      <a:pt x="537" y="0"/>
                      <a:pt x="1223" y="0"/>
                    </a:cubicBezTo>
                    <a:cubicBezTo>
                      <a:pt x="1910" y="0"/>
                      <a:pt x="2447" y="911"/>
                      <a:pt x="2447" y="2075"/>
                    </a:cubicBezTo>
                    <a:cubicBezTo>
                      <a:pt x="2447" y="2687"/>
                      <a:pt x="2292" y="3263"/>
                      <a:pt x="2023" y="3655"/>
                    </a:cubicBez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3" name="Oval 35">
                <a:extLst>
                  <a:ext uri="{FF2B5EF4-FFF2-40B4-BE49-F238E27FC236}">
                    <a16:creationId xmlns:a16="http://schemas.microsoft.com/office/drawing/2014/main" id="{0421E780-68C8-4270-A9C8-C975F43EC967}"/>
                  </a:ext>
                </a:extLst>
              </p:cNvPr>
              <p:cNvSpPr>
                <a:spLocks noChangeArrowheads="1"/>
              </p:cNvSpPr>
              <p:nvPr/>
            </p:nvSpPr>
            <p:spPr bwMode="auto">
              <a:xfrm>
                <a:off x="7829550" y="7075488"/>
                <a:ext cx="39688" cy="39688"/>
              </a:xfrm>
              <a:prstGeom prst="ellipse">
                <a:avLst/>
              </a:pr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4" name="Oval 36">
                <a:extLst>
                  <a:ext uri="{FF2B5EF4-FFF2-40B4-BE49-F238E27FC236}">
                    <a16:creationId xmlns:a16="http://schemas.microsoft.com/office/drawing/2014/main" id="{674833F8-DDB5-48F9-BB4A-C5454F552367}"/>
                  </a:ext>
                </a:extLst>
              </p:cNvPr>
              <p:cNvSpPr>
                <a:spLocks noChangeArrowheads="1"/>
              </p:cNvSpPr>
              <p:nvPr/>
            </p:nvSpPr>
            <p:spPr bwMode="auto">
              <a:xfrm>
                <a:off x="7947025" y="7075488"/>
                <a:ext cx="38100" cy="39688"/>
              </a:xfrm>
              <a:prstGeom prst="ellipse">
                <a:avLst/>
              </a:pr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5" name="Freeform 37">
                <a:extLst>
                  <a:ext uri="{FF2B5EF4-FFF2-40B4-BE49-F238E27FC236}">
                    <a16:creationId xmlns:a16="http://schemas.microsoft.com/office/drawing/2014/main" id="{245C468B-A75D-4B25-BADE-E53690223E06}"/>
                  </a:ext>
                </a:extLst>
              </p:cNvPr>
              <p:cNvSpPr>
                <a:spLocks/>
              </p:cNvSpPr>
              <p:nvPr/>
            </p:nvSpPr>
            <p:spPr bwMode="auto">
              <a:xfrm>
                <a:off x="7308850" y="6670675"/>
                <a:ext cx="149225" cy="342900"/>
              </a:xfrm>
              <a:custGeom>
                <a:avLst/>
                <a:gdLst>
                  <a:gd name="T0" fmla="*/ 160 w 1619"/>
                  <a:gd name="T1" fmla="*/ 3747 h 3747"/>
                  <a:gd name="T2" fmla="*/ 0 w 1619"/>
                  <a:gd name="T3" fmla="*/ 3587 h 3747"/>
                  <a:gd name="T4" fmla="*/ 1359 w 1619"/>
                  <a:gd name="T5" fmla="*/ 43 h 3747"/>
                  <a:gd name="T6" fmla="*/ 1576 w 1619"/>
                  <a:gd name="T7" fmla="*/ 105 h 3747"/>
                  <a:gd name="T8" fmla="*/ 1515 w 1619"/>
                  <a:gd name="T9" fmla="*/ 321 h 3747"/>
                  <a:gd name="T10" fmla="*/ 319 w 1619"/>
                  <a:gd name="T11" fmla="*/ 3587 h 3747"/>
                  <a:gd name="T12" fmla="*/ 160 w 1619"/>
                  <a:gd name="T13" fmla="*/ 3747 h 3747"/>
                </a:gdLst>
                <a:ahLst/>
                <a:cxnLst>
                  <a:cxn ang="0">
                    <a:pos x="T0" y="T1"/>
                  </a:cxn>
                  <a:cxn ang="0">
                    <a:pos x="T2" y="T3"/>
                  </a:cxn>
                  <a:cxn ang="0">
                    <a:pos x="T4" y="T5"/>
                  </a:cxn>
                  <a:cxn ang="0">
                    <a:pos x="T6" y="T7"/>
                  </a:cxn>
                  <a:cxn ang="0">
                    <a:pos x="T8" y="T9"/>
                  </a:cxn>
                  <a:cxn ang="0">
                    <a:pos x="T10" y="T11"/>
                  </a:cxn>
                  <a:cxn ang="0">
                    <a:pos x="T12" y="T13"/>
                  </a:cxn>
                </a:cxnLst>
                <a:rect l="0" t="0" r="r" b="b"/>
                <a:pathLst>
                  <a:path w="1619" h="3747">
                    <a:moveTo>
                      <a:pt x="160" y="3747"/>
                    </a:moveTo>
                    <a:cubicBezTo>
                      <a:pt x="72" y="3747"/>
                      <a:pt x="0" y="3676"/>
                      <a:pt x="0" y="3587"/>
                    </a:cubicBezTo>
                    <a:cubicBezTo>
                      <a:pt x="0" y="830"/>
                      <a:pt x="1304" y="74"/>
                      <a:pt x="1359" y="43"/>
                    </a:cubicBezTo>
                    <a:cubicBezTo>
                      <a:pt x="1436" y="0"/>
                      <a:pt x="1533" y="28"/>
                      <a:pt x="1576" y="105"/>
                    </a:cubicBezTo>
                    <a:cubicBezTo>
                      <a:pt x="1619" y="182"/>
                      <a:pt x="1591" y="278"/>
                      <a:pt x="1515" y="321"/>
                    </a:cubicBezTo>
                    <a:cubicBezTo>
                      <a:pt x="1499" y="330"/>
                      <a:pt x="319" y="1039"/>
                      <a:pt x="319" y="3587"/>
                    </a:cubicBezTo>
                    <a:cubicBezTo>
                      <a:pt x="319" y="3676"/>
                      <a:pt x="248" y="3747"/>
                      <a:pt x="160" y="3747"/>
                    </a:cubicBez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6" name="Oval 38">
                <a:extLst>
                  <a:ext uri="{FF2B5EF4-FFF2-40B4-BE49-F238E27FC236}">
                    <a16:creationId xmlns:a16="http://schemas.microsoft.com/office/drawing/2014/main" id="{5FD70DD8-A5D6-4165-B96D-39CD9083AF54}"/>
                  </a:ext>
                </a:extLst>
              </p:cNvPr>
              <p:cNvSpPr>
                <a:spLocks noChangeArrowheads="1"/>
              </p:cNvSpPr>
              <p:nvPr/>
            </p:nvSpPr>
            <p:spPr bwMode="auto">
              <a:xfrm>
                <a:off x="7292975" y="7007225"/>
                <a:ext cx="61913" cy="60325"/>
              </a:xfrm>
              <a:prstGeom prst="ellipse">
                <a:avLst/>
              </a:prstGeom>
              <a:solidFill>
                <a:srgbClr val="B2B9B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7" name="Freeform 39">
                <a:extLst>
                  <a:ext uri="{FF2B5EF4-FFF2-40B4-BE49-F238E27FC236}">
                    <a16:creationId xmlns:a16="http://schemas.microsoft.com/office/drawing/2014/main" id="{A88D1F73-D9B8-46D7-8985-A1CCCEBFE7FB}"/>
                  </a:ext>
                </a:extLst>
              </p:cNvPr>
              <p:cNvSpPr>
                <a:spLocks/>
              </p:cNvSpPr>
              <p:nvPr/>
            </p:nvSpPr>
            <p:spPr bwMode="auto">
              <a:xfrm>
                <a:off x="7851775" y="6710363"/>
                <a:ext cx="73025" cy="88900"/>
              </a:xfrm>
              <a:custGeom>
                <a:avLst/>
                <a:gdLst>
                  <a:gd name="T0" fmla="*/ 607 w 787"/>
                  <a:gd name="T1" fmla="*/ 979 h 979"/>
                  <a:gd name="T2" fmla="*/ 457 w 787"/>
                  <a:gd name="T3" fmla="*/ 873 h 979"/>
                  <a:gd name="T4" fmla="*/ 90 w 787"/>
                  <a:gd name="T5" fmla="*/ 312 h 979"/>
                  <a:gd name="T6" fmla="*/ 51 w 787"/>
                  <a:gd name="T7" fmla="*/ 89 h 979"/>
                  <a:gd name="T8" fmla="*/ 273 w 787"/>
                  <a:gd name="T9" fmla="*/ 50 h 979"/>
                  <a:gd name="T10" fmla="*/ 758 w 787"/>
                  <a:gd name="T11" fmla="*/ 766 h 979"/>
                  <a:gd name="T12" fmla="*/ 660 w 787"/>
                  <a:gd name="T13" fmla="*/ 970 h 979"/>
                  <a:gd name="T14" fmla="*/ 607 w 787"/>
                  <a:gd name="T15" fmla="*/ 979 h 97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787" h="979">
                    <a:moveTo>
                      <a:pt x="607" y="979"/>
                    </a:moveTo>
                    <a:cubicBezTo>
                      <a:pt x="542" y="979"/>
                      <a:pt x="480" y="938"/>
                      <a:pt x="457" y="873"/>
                    </a:cubicBezTo>
                    <a:cubicBezTo>
                      <a:pt x="318" y="480"/>
                      <a:pt x="92" y="313"/>
                      <a:pt x="90" y="312"/>
                    </a:cubicBezTo>
                    <a:cubicBezTo>
                      <a:pt x="18" y="261"/>
                      <a:pt x="0" y="162"/>
                      <a:pt x="51" y="89"/>
                    </a:cubicBezTo>
                    <a:cubicBezTo>
                      <a:pt x="101" y="17"/>
                      <a:pt x="201" y="0"/>
                      <a:pt x="273" y="50"/>
                    </a:cubicBezTo>
                    <a:cubicBezTo>
                      <a:pt x="286" y="59"/>
                      <a:pt x="583" y="271"/>
                      <a:pt x="758" y="766"/>
                    </a:cubicBezTo>
                    <a:cubicBezTo>
                      <a:pt x="787" y="849"/>
                      <a:pt x="744" y="941"/>
                      <a:pt x="660" y="970"/>
                    </a:cubicBezTo>
                    <a:cubicBezTo>
                      <a:pt x="643" y="976"/>
                      <a:pt x="625" y="979"/>
                      <a:pt x="607" y="979"/>
                    </a:cubicBez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8" name="Freeform 40">
                <a:extLst>
                  <a:ext uri="{FF2B5EF4-FFF2-40B4-BE49-F238E27FC236}">
                    <a16:creationId xmlns:a16="http://schemas.microsoft.com/office/drawing/2014/main" id="{FCC96023-AECD-4C3B-AA43-8E6D1F8FE2CD}"/>
                  </a:ext>
                </a:extLst>
              </p:cNvPr>
              <p:cNvSpPr>
                <a:spLocks/>
              </p:cNvSpPr>
              <p:nvPr/>
            </p:nvSpPr>
            <p:spPr bwMode="auto">
              <a:xfrm>
                <a:off x="7778750" y="6275388"/>
                <a:ext cx="133350" cy="185738"/>
              </a:xfrm>
              <a:custGeom>
                <a:avLst/>
                <a:gdLst>
                  <a:gd name="T0" fmla="*/ 877 w 1453"/>
                  <a:gd name="T1" fmla="*/ 80 h 2035"/>
                  <a:gd name="T2" fmla="*/ 1453 w 1453"/>
                  <a:gd name="T3" fmla="*/ 505 h 2035"/>
                  <a:gd name="T4" fmla="*/ 492 w 1453"/>
                  <a:gd name="T5" fmla="*/ 1356 h 2035"/>
                  <a:gd name="T6" fmla="*/ 877 w 1453"/>
                  <a:gd name="T7" fmla="*/ 80 h 2035"/>
                </a:gdLst>
                <a:ahLst/>
                <a:cxnLst>
                  <a:cxn ang="0">
                    <a:pos x="T0" y="T1"/>
                  </a:cxn>
                  <a:cxn ang="0">
                    <a:pos x="T2" y="T3"/>
                  </a:cxn>
                  <a:cxn ang="0">
                    <a:pos x="T4" y="T5"/>
                  </a:cxn>
                  <a:cxn ang="0">
                    <a:pos x="T6" y="T7"/>
                  </a:cxn>
                </a:cxnLst>
                <a:rect l="0" t="0" r="r" b="b"/>
                <a:pathLst>
                  <a:path w="1453" h="2035">
                    <a:moveTo>
                      <a:pt x="877" y="80"/>
                    </a:moveTo>
                    <a:cubicBezTo>
                      <a:pt x="1225" y="0"/>
                      <a:pt x="1453" y="170"/>
                      <a:pt x="1453" y="505"/>
                    </a:cubicBezTo>
                    <a:cubicBezTo>
                      <a:pt x="1453" y="949"/>
                      <a:pt x="985" y="2035"/>
                      <a:pt x="492" y="1356"/>
                    </a:cubicBezTo>
                    <a:cubicBezTo>
                      <a:pt x="0" y="678"/>
                      <a:pt x="877" y="80"/>
                      <a:pt x="877" y="80"/>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Tree>
    <p:extLst>
      <p:ext uri="{BB962C8B-B14F-4D97-AF65-F5344CB8AC3E}">
        <p14:creationId xmlns:p14="http://schemas.microsoft.com/office/powerpoint/2010/main" val="240891699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77848F70-3D48-46A8-BD73-3F6A3A4FD29B}"/>
              </a:ext>
            </a:extLst>
          </p:cNvPr>
          <p:cNvSpPr>
            <a:spLocks noGrp="1"/>
          </p:cNvSpPr>
          <p:nvPr>
            <p:ph type="title"/>
          </p:nvPr>
        </p:nvSpPr>
        <p:spPr>
          <a:xfrm>
            <a:off x="838200" y="481237"/>
            <a:ext cx="10515600" cy="679905"/>
          </a:xfrm>
        </p:spPr>
        <p:txBody>
          <a:bodyPr/>
          <a:lstStyle/>
          <a:p>
            <a:r>
              <a:rPr lang="en-US" b="1" dirty="0">
                <a:latin typeface="Roboto Slab" pitchFamily="2" charset="0"/>
                <a:ea typeface="Roboto Slab" pitchFamily="2" charset="0"/>
              </a:rPr>
              <a:t>Our Information</a:t>
            </a:r>
          </a:p>
        </p:txBody>
      </p:sp>
      <p:sp>
        <p:nvSpPr>
          <p:cNvPr id="4" name="Subtitle 3">
            <a:extLst>
              <a:ext uri="{FF2B5EF4-FFF2-40B4-BE49-F238E27FC236}">
                <a16:creationId xmlns:a16="http://schemas.microsoft.com/office/drawing/2014/main" id="{EB4F10DB-0ADA-49CF-8069-9CB1F5E4D386}"/>
              </a:ext>
            </a:extLst>
          </p:cNvPr>
          <p:cNvSpPr>
            <a:spLocks noGrp="1"/>
          </p:cNvSpPr>
          <p:nvPr>
            <p:ph type="subTitle" idx="1"/>
          </p:nvPr>
        </p:nvSpPr>
        <p:spPr>
          <a:xfrm>
            <a:off x="838200" y="1134613"/>
            <a:ext cx="10515600" cy="244244"/>
          </a:xfr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grpSp>
        <p:nvGrpSpPr>
          <p:cNvPr id="36" name="Group 35">
            <a:extLst>
              <a:ext uri="{FF2B5EF4-FFF2-40B4-BE49-F238E27FC236}">
                <a16:creationId xmlns:a16="http://schemas.microsoft.com/office/drawing/2014/main" id="{CE574AEF-A4A3-410F-B50B-5AE4598519F6}"/>
              </a:ext>
            </a:extLst>
          </p:cNvPr>
          <p:cNvGrpSpPr/>
          <p:nvPr/>
        </p:nvGrpSpPr>
        <p:grpSpPr>
          <a:xfrm>
            <a:off x="903374" y="1745181"/>
            <a:ext cx="10385252" cy="4481349"/>
            <a:chOff x="858228" y="1745181"/>
            <a:chExt cx="10385252" cy="4481349"/>
          </a:xfrm>
        </p:grpSpPr>
        <p:grpSp>
          <p:nvGrpSpPr>
            <p:cNvPr id="6" name="Group 5">
              <a:extLst>
                <a:ext uri="{FF2B5EF4-FFF2-40B4-BE49-F238E27FC236}">
                  <a16:creationId xmlns:a16="http://schemas.microsoft.com/office/drawing/2014/main" id="{58C0CB9B-81A5-4100-A900-743099C77017}"/>
                </a:ext>
              </a:extLst>
            </p:cNvPr>
            <p:cNvGrpSpPr/>
            <p:nvPr/>
          </p:nvGrpSpPr>
          <p:grpSpPr>
            <a:xfrm>
              <a:off x="3704415" y="2487615"/>
              <a:ext cx="2398200" cy="941385"/>
              <a:chOff x="3009180" y="2834912"/>
              <a:chExt cx="2398200" cy="941385"/>
            </a:xfrm>
          </p:grpSpPr>
          <p:cxnSp>
            <p:nvCxnSpPr>
              <p:cNvPr id="46" name="Straight Connector 45">
                <a:extLst>
                  <a:ext uri="{FF2B5EF4-FFF2-40B4-BE49-F238E27FC236}">
                    <a16:creationId xmlns:a16="http://schemas.microsoft.com/office/drawing/2014/main" id="{27DA0DBC-A82B-4621-A5F7-AEB8DB2DA267}"/>
                  </a:ext>
                </a:extLst>
              </p:cNvPr>
              <p:cNvCxnSpPr/>
              <p:nvPr/>
            </p:nvCxnSpPr>
            <p:spPr>
              <a:xfrm flipH="1">
                <a:off x="3009180" y="2967785"/>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49" name="TextBox 48">
                <a:extLst>
                  <a:ext uri="{FF2B5EF4-FFF2-40B4-BE49-F238E27FC236}">
                    <a16:creationId xmlns:a16="http://schemas.microsoft.com/office/drawing/2014/main" id="{BF28A4DE-97D1-4988-9110-8B413C801D3F}"/>
                  </a:ext>
                </a:extLst>
              </p:cNvPr>
              <p:cNvSpPr txBox="1"/>
              <p:nvPr/>
            </p:nvSpPr>
            <p:spPr>
              <a:xfrm>
                <a:off x="3353303" y="2834912"/>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5"/>
                    </a:solidFill>
                    <a:latin typeface="Roboto Slab" pitchFamily="2" charset="0"/>
                    <a:ea typeface="Roboto Slab" pitchFamily="2" charset="0"/>
                    <a:cs typeface="Montserrat" charset="0"/>
                  </a:rPr>
                  <a:t>Text Goes here</a:t>
                </a:r>
              </a:p>
            </p:txBody>
          </p:sp>
          <p:sp>
            <p:nvSpPr>
              <p:cNvPr id="50" name="TextBox 49">
                <a:extLst>
                  <a:ext uri="{FF2B5EF4-FFF2-40B4-BE49-F238E27FC236}">
                    <a16:creationId xmlns:a16="http://schemas.microsoft.com/office/drawing/2014/main" id="{39D11547-BBA7-4247-AAF5-E65A94F0FD21}"/>
                  </a:ext>
                </a:extLst>
              </p:cNvPr>
              <p:cNvSpPr txBox="1"/>
              <p:nvPr/>
            </p:nvSpPr>
            <p:spPr>
              <a:xfrm>
                <a:off x="3364722" y="3406965"/>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12" name="Group 11">
              <a:extLst>
                <a:ext uri="{FF2B5EF4-FFF2-40B4-BE49-F238E27FC236}">
                  <a16:creationId xmlns:a16="http://schemas.microsoft.com/office/drawing/2014/main" id="{5FDF36BF-916B-45B9-A6F3-009855FCFFB8}"/>
                </a:ext>
              </a:extLst>
            </p:cNvPr>
            <p:cNvGrpSpPr/>
            <p:nvPr/>
          </p:nvGrpSpPr>
          <p:grpSpPr>
            <a:xfrm>
              <a:off x="3704415" y="4659880"/>
              <a:ext cx="2398200" cy="941385"/>
              <a:chOff x="3009180" y="4287194"/>
              <a:chExt cx="2398200" cy="941385"/>
            </a:xfrm>
          </p:grpSpPr>
          <p:cxnSp>
            <p:nvCxnSpPr>
              <p:cNvPr id="44" name="Straight Connector 43">
                <a:extLst>
                  <a:ext uri="{FF2B5EF4-FFF2-40B4-BE49-F238E27FC236}">
                    <a16:creationId xmlns:a16="http://schemas.microsoft.com/office/drawing/2014/main" id="{31716E84-B37F-499C-93C5-AD6F86E04488}"/>
                  </a:ext>
                </a:extLst>
              </p:cNvPr>
              <p:cNvCxnSpPr/>
              <p:nvPr/>
            </p:nvCxnSpPr>
            <p:spPr>
              <a:xfrm flipH="1">
                <a:off x="3009180" y="4420068"/>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51" name="TextBox 50">
                <a:extLst>
                  <a:ext uri="{FF2B5EF4-FFF2-40B4-BE49-F238E27FC236}">
                    <a16:creationId xmlns:a16="http://schemas.microsoft.com/office/drawing/2014/main" id="{70E59C29-3E62-4AC8-92CD-77AC9ED014F9}"/>
                  </a:ext>
                </a:extLst>
              </p:cNvPr>
              <p:cNvSpPr txBox="1"/>
              <p:nvPr/>
            </p:nvSpPr>
            <p:spPr>
              <a:xfrm>
                <a:off x="3353303" y="4287194"/>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4"/>
                    </a:solidFill>
                    <a:latin typeface="Roboto Slab" pitchFamily="2" charset="0"/>
                    <a:ea typeface="Roboto Slab" pitchFamily="2" charset="0"/>
                    <a:cs typeface="Montserrat" charset="0"/>
                  </a:rPr>
                  <a:t>Text Goes here</a:t>
                </a:r>
              </a:p>
            </p:txBody>
          </p:sp>
          <p:sp>
            <p:nvSpPr>
              <p:cNvPr id="52" name="TextBox 51">
                <a:extLst>
                  <a:ext uri="{FF2B5EF4-FFF2-40B4-BE49-F238E27FC236}">
                    <a16:creationId xmlns:a16="http://schemas.microsoft.com/office/drawing/2014/main" id="{74E3FBAB-52B0-4ED7-A269-0D6E14236ADE}"/>
                  </a:ext>
                </a:extLst>
              </p:cNvPr>
              <p:cNvSpPr txBox="1"/>
              <p:nvPr/>
            </p:nvSpPr>
            <p:spPr>
              <a:xfrm>
                <a:off x="3364722" y="4859247"/>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5" name="Group 4">
              <a:extLst>
                <a:ext uri="{FF2B5EF4-FFF2-40B4-BE49-F238E27FC236}">
                  <a16:creationId xmlns:a16="http://schemas.microsoft.com/office/drawing/2014/main" id="{A1AAE32E-5CB4-4217-940D-FC1A941FD46F}"/>
                </a:ext>
              </a:extLst>
            </p:cNvPr>
            <p:cNvGrpSpPr/>
            <p:nvPr/>
          </p:nvGrpSpPr>
          <p:grpSpPr>
            <a:xfrm>
              <a:off x="858228" y="2487615"/>
              <a:ext cx="2425973" cy="941385"/>
              <a:chOff x="86902" y="2708105"/>
              <a:chExt cx="2425973" cy="941385"/>
            </a:xfrm>
          </p:grpSpPr>
          <p:cxnSp>
            <p:nvCxnSpPr>
              <p:cNvPr id="48" name="Straight Connector 47">
                <a:extLst>
                  <a:ext uri="{FF2B5EF4-FFF2-40B4-BE49-F238E27FC236}">
                    <a16:creationId xmlns:a16="http://schemas.microsoft.com/office/drawing/2014/main" id="{C14F3081-22E5-44B6-B687-A02D05183D17}"/>
                  </a:ext>
                </a:extLst>
              </p:cNvPr>
              <p:cNvCxnSpPr/>
              <p:nvPr/>
            </p:nvCxnSpPr>
            <p:spPr>
              <a:xfrm flipH="1">
                <a:off x="2512874" y="2840978"/>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67" name="TextBox 66">
                <a:extLst>
                  <a:ext uri="{FF2B5EF4-FFF2-40B4-BE49-F238E27FC236}">
                    <a16:creationId xmlns:a16="http://schemas.microsoft.com/office/drawing/2014/main" id="{8B3EB032-F49F-49E7-9589-491194C3379A}"/>
                  </a:ext>
                </a:extLst>
              </p:cNvPr>
              <p:cNvSpPr txBox="1"/>
              <p:nvPr/>
            </p:nvSpPr>
            <p:spPr>
              <a:xfrm>
                <a:off x="86902" y="2708105"/>
                <a:ext cx="2054077" cy="553998"/>
              </a:xfrm>
              <a:prstGeom prst="rect">
                <a:avLst/>
              </a:prstGeom>
              <a:noFill/>
            </p:spPr>
            <p:txBody>
              <a:bodyPr wrap="square" rtlCol="0">
                <a:spAutoFit/>
              </a:bodyPr>
              <a:lstStyle/>
              <a:p>
                <a:pPr algn="r">
                  <a:lnSpc>
                    <a:spcPts val="1800"/>
                  </a:lnSpc>
                </a:pPr>
                <a:r>
                  <a:rPr lang="en-US" sz="1200" b="1" dirty="0">
                    <a:latin typeface="Roboto Slab" pitchFamily="2" charset="0"/>
                    <a:ea typeface="Roboto Slab" pitchFamily="2" charset="0"/>
                    <a:cs typeface="Montserrat" charset="0"/>
                  </a:rPr>
                  <a:t>Service Name</a:t>
                </a:r>
              </a:p>
              <a:p>
                <a:pPr algn="r">
                  <a:lnSpc>
                    <a:spcPts val="1800"/>
                  </a:lnSpc>
                </a:pPr>
                <a:r>
                  <a:rPr lang="en-US" b="1" dirty="0">
                    <a:latin typeface="Roboto Slab" pitchFamily="2" charset="0"/>
                    <a:ea typeface="Roboto Slab" pitchFamily="2" charset="0"/>
                    <a:cs typeface="Montserrat" charset="0"/>
                  </a:rPr>
                  <a:t>Text Goes here</a:t>
                </a:r>
              </a:p>
            </p:txBody>
          </p:sp>
          <p:sp>
            <p:nvSpPr>
              <p:cNvPr id="68" name="TextBox 67">
                <a:extLst>
                  <a:ext uri="{FF2B5EF4-FFF2-40B4-BE49-F238E27FC236}">
                    <a16:creationId xmlns:a16="http://schemas.microsoft.com/office/drawing/2014/main" id="{BF309DE5-D9AF-4BD8-8819-20D2CFA523A5}"/>
                  </a:ext>
                </a:extLst>
              </p:cNvPr>
              <p:cNvSpPr txBox="1"/>
              <p:nvPr/>
            </p:nvSpPr>
            <p:spPr>
              <a:xfrm>
                <a:off x="98321" y="3280158"/>
                <a:ext cx="2042658" cy="369332"/>
              </a:xfrm>
              <a:prstGeom prst="rect">
                <a:avLst/>
              </a:prstGeom>
              <a:noFill/>
            </p:spPr>
            <p:txBody>
              <a:bodyPr wrap="square" numCol="1" spcCol="0" rtlCol="0" anchor="ctr">
                <a:spAutoFit/>
              </a:bodyPr>
              <a:lstStyle/>
              <a:p>
                <a:pPr algn="r"/>
                <a:r>
                  <a:rPr lang="en-US" sz="900" dirty="0">
                    <a:latin typeface="Roboto Slab" pitchFamily="2" charset="0"/>
                    <a:ea typeface="Roboto Slab" pitchFamily="2" charset="0"/>
                    <a:cs typeface="Montserrat" charset="0"/>
                  </a:rPr>
                  <a:t>Example text goes here with your own detailed.</a:t>
                </a:r>
              </a:p>
            </p:txBody>
          </p:sp>
        </p:grpSp>
        <p:grpSp>
          <p:nvGrpSpPr>
            <p:cNvPr id="14" name="Group 13">
              <a:extLst>
                <a:ext uri="{FF2B5EF4-FFF2-40B4-BE49-F238E27FC236}">
                  <a16:creationId xmlns:a16="http://schemas.microsoft.com/office/drawing/2014/main" id="{5F9B7C3E-8F19-4CA5-AAE9-79D7A8B83DA1}"/>
                </a:ext>
              </a:extLst>
            </p:cNvPr>
            <p:cNvGrpSpPr/>
            <p:nvPr/>
          </p:nvGrpSpPr>
          <p:grpSpPr>
            <a:xfrm>
              <a:off x="858228" y="4659880"/>
              <a:ext cx="2425973" cy="941385"/>
              <a:chOff x="86902" y="4160387"/>
              <a:chExt cx="2425973" cy="941385"/>
            </a:xfrm>
          </p:grpSpPr>
          <p:cxnSp>
            <p:nvCxnSpPr>
              <p:cNvPr id="47" name="Straight Connector 46">
                <a:extLst>
                  <a:ext uri="{FF2B5EF4-FFF2-40B4-BE49-F238E27FC236}">
                    <a16:creationId xmlns:a16="http://schemas.microsoft.com/office/drawing/2014/main" id="{F234EEAD-9A05-4AAA-925B-0ED021E3035D}"/>
                  </a:ext>
                </a:extLst>
              </p:cNvPr>
              <p:cNvCxnSpPr/>
              <p:nvPr/>
            </p:nvCxnSpPr>
            <p:spPr>
              <a:xfrm flipH="1">
                <a:off x="2512874" y="4293261"/>
                <a:ext cx="1" cy="766229"/>
              </a:xfrm>
              <a:prstGeom prst="line">
                <a:avLst/>
              </a:prstGeom>
              <a:ln w="12700">
                <a:solidFill>
                  <a:schemeClr val="tx1">
                    <a:alpha val="15000"/>
                  </a:schemeClr>
                </a:solidFill>
              </a:ln>
            </p:spPr>
            <p:style>
              <a:lnRef idx="1">
                <a:schemeClr val="accent1"/>
              </a:lnRef>
              <a:fillRef idx="0">
                <a:schemeClr val="accent1"/>
              </a:fillRef>
              <a:effectRef idx="0">
                <a:schemeClr val="accent1"/>
              </a:effectRef>
              <a:fontRef idx="minor">
                <a:schemeClr val="tx1"/>
              </a:fontRef>
            </p:style>
          </p:cxnSp>
          <p:sp>
            <p:nvSpPr>
              <p:cNvPr id="73" name="TextBox 72">
                <a:extLst>
                  <a:ext uri="{FF2B5EF4-FFF2-40B4-BE49-F238E27FC236}">
                    <a16:creationId xmlns:a16="http://schemas.microsoft.com/office/drawing/2014/main" id="{8C69DC54-5168-44B5-8306-CAEC7154E58B}"/>
                  </a:ext>
                </a:extLst>
              </p:cNvPr>
              <p:cNvSpPr txBox="1"/>
              <p:nvPr/>
            </p:nvSpPr>
            <p:spPr>
              <a:xfrm>
                <a:off x="86902" y="4160387"/>
                <a:ext cx="2054077" cy="553998"/>
              </a:xfrm>
              <a:prstGeom prst="rect">
                <a:avLst/>
              </a:prstGeom>
              <a:noFill/>
            </p:spPr>
            <p:txBody>
              <a:bodyPr wrap="square" rtlCol="0">
                <a:spAutoFit/>
              </a:bodyPr>
              <a:lstStyle/>
              <a:p>
                <a:pPr algn="r">
                  <a:lnSpc>
                    <a:spcPts val="1800"/>
                  </a:lnSpc>
                </a:pPr>
                <a:r>
                  <a:rPr lang="en-US" sz="1200" b="1" dirty="0">
                    <a:latin typeface="Roboto Slab" pitchFamily="2" charset="0"/>
                    <a:ea typeface="Roboto Slab" pitchFamily="2" charset="0"/>
                    <a:cs typeface="Montserrat" charset="0"/>
                  </a:rPr>
                  <a:t>Service Name</a:t>
                </a:r>
              </a:p>
              <a:p>
                <a:pPr algn="r">
                  <a:lnSpc>
                    <a:spcPts val="1800"/>
                  </a:lnSpc>
                </a:pPr>
                <a:r>
                  <a:rPr lang="en-US" b="1" dirty="0">
                    <a:solidFill>
                      <a:schemeClr val="accent3"/>
                    </a:solidFill>
                    <a:latin typeface="Roboto Slab" pitchFamily="2" charset="0"/>
                    <a:ea typeface="Roboto Slab" pitchFamily="2" charset="0"/>
                    <a:cs typeface="Montserrat" charset="0"/>
                  </a:rPr>
                  <a:t>Text Goes here</a:t>
                </a:r>
              </a:p>
            </p:txBody>
          </p:sp>
          <p:sp>
            <p:nvSpPr>
              <p:cNvPr id="75" name="TextBox 74">
                <a:extLst>
                  <a:ext uri="{FF2B5EF4-FFF2-40B4-BE49-F238E27FC236}">
                    <a16:creationId xmlns:a16="http://schemas.microsoft.com/office/drawing/2014/main" id="{17C95CA7-5032-4E2E-AF36-B450B62FC1EA}"/>
                  </a:ext>
                </a:extLst>
              </p:cNvPr>
              <p:cNvSpPr txBox="1"/>
              <p:nvPr/>
            </p:nvSpPr>
            <p:spPr>
              <a:xfrm>
                <a:off x="98321" y="4732440"/>
                <a:ext cx="2042658" cy="369332"/>
              </a:xfrm>
              <a:prstGeom prst="rect">
                <a:avLst/>
              </a:prstGeom>
              <a:noFill/>
            </p:spPr>
            <p:txBody>
              <a:bodyPr wrap="square" numCol="1" spcCol="0" rtlCol="0" anchor="ctr">
                <a:spAutoFit/>
              </a:bodyPr>
              <a:lstStyle/>
              <a:p>
                <a:pPr algn="r"/>
                <a:r>
                  <a:rPr lang="en-US" sz="900" dirty="0">
                    <a:latin typeface="Roboto Slab" pitchFamily="2" charset="0"/>
                    <a:ea typeface="Roboto Slab" pitchFamily="2" charset="0"/>
                    <a:cs typeface="Montserrat" charset="0"/>
                  </a:rPr>
                  <a:t>Example text goes here with your own detailed.</a:t>
                </a:r>
              </a:p>
            </p:txBody>
          </p:sp>
        </p:grpSp>
        <p:grpSp>
          <p:nvGrpSpPr>
            <p:cNvPr id="35" name="Group 34">
              <a:extLst>
                <a:ext uri="{FF2B5EF4-FFF2-40B4-BE49-F238E27FC236}">
                  <a16:creationId xmlns:a16="http://schemas.microsoft.com/office/drawing/2014/main" id="{0E26F72D-DEBE-4CEE-944F-914CC82CA6AB}"/>
                </a:ext>
              </a:extLst>
            </p:cNvPr>
            <p:cNvGrpSpPr/>
            <p:nvPr/>
          </p:nvGrpSpPr>
          <p:grpSpPr>
            <a:xfrm>
              <a:off x="6751970" y="1745181"/>
              <a:ext cx="4491510" cy="4481349"/>
              <a:chOff x="6051550" y="1600200"/>
              <a:chExt cx="4911725" cy="4900613"/>
            </a:xfrm>
          </p:grpSpPr>
          <p:sp>
            <p:nvSpPr>
              <p:cNvPr id="9" name="Oval 5">
                <a:extLst>
                  <a:ext uri="{FF2B5EF4-FFF2-40B4-BE49-F238E27FC236}">
                    <a16:creationId xmlns:a16="http://schemas.microsoft.com/office/drawing/2014/main" id="{F6EC0FB1-0DF8-48E6-B226-9319A9211063}"/>
                  </a:ext>
                </a:extLst>
              </p:cNvPr>
              <p:cNvSpPr>
                <a:spLocks noChangeArrowheads="1"/>
              </p:cNvSpPr>
              <p:nvPr/>
            </p:nvSpPr>
            <p:spPr bwMode="auto">
              <a:xfrm>
                <a:off x="6051550" y="1600200"/>
                <a:ext cx="4911725" cy="4900613"/>
              </a:xfrm>
              <a:prstGeom prst="ellipse">
                <a:avLst/>
              </a:prstGeom>
              <a:solidFill>
                <a:srgbClr val="ECF0F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 name="Oval 6">
                <a:extLst>
                  <a:ext uri="{FF2B5EF4-FFF2-40B4-BE49-F238E27FC236}">
                    <a16:creationId xmlns:a16="http://schemas.microsoft.com/office/drawing/2014/main" id="{60633F1E-9CD8-4597-8402-9806663D6111}"/>
                  </a:ext>
                </a:extLst>
              </p:cNvPr>
              <p:cNvSpPr>
                <a:spLocks noChangeArrowheads="1"/>
              </p:cNvSpPr>
              <p:nvPr/>
            </p:nvSpPr>
            <p:spPr bwMode="auto">
              <a:xfrm>
                <a:off x="6051550" y="1600200"/>
                <a:ext cx="4911725" cy="4900613"/>
              </a:xfrm>
              <a:prstGeom prst="ellipse">
                <a:avLst/>
              </a:prstGeom>
              <a:solidFill>
                <a:srgbClr val="FAD24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 name="Freeform 7">
                <a:extLst>
                  <a:ext uri="{FF2B5EF4-FFF2-40B4-BE49-F238E27FC236}">
                    <a16:creationId xmlns:a16="http://schemas.microsoft.com/office/drawing/2014/main" id="{DBEFA9AF-C8A2-4D1E-A4E5-E513D1EA2671}"/>
                  </a:ext>
                </a:extLst>
              </p:cNvPr>
              <p:cNvSpPr>
                <a:spLocks/>
              </p:cNvSpPr>
              <p:nvPr/>
            </p:nvSpPr>
            <p:spPr bwMode="auto">
              <a:xfrm>
                <a:off x="7953375" y="3870325"/>
                <a:ext cx="1022350" cy="2508250"/>
              </a:xfrm>
              <a:custGeom>
                <a:avLst/>
                <a:gdLst>
                  <a:gd name="T0" fmla="*/ 183 w 644"/>
                  <a:gd name="T1" fmla="*/ 9 h 1580"/>
                  <a:gd name="T2" fmla="*/ 141 w 644"/>
                  <a:gd name="T3" fmla="*/ 220 h 1580"/>
                  <a:gd name="T4" fmla="*/ 0 w 644"/>
                  <a:gd name="T5" fmla="*/ 268 h 1580"/>
                  <a:gd name="T6" fmla="*/ 83 w 644"/>
                  <a:gd name="T7" fmla="*/ 1580 h 1580"/>
                  <a:gd name="T8" fmla="*/ 619 w 644"/>
                  <a:gd name="T9" fmla="*/ 1577 h 1580"/>
                  <a:gd name="T10" fmla="*/ 644 w 644"/>
                  <a:gd name="T11" fmla="*/ 243 h 1580"/>
                  <a:gd name="T12" fmla="*/ 554 w 644"/>
                  <a:gd name="T13" fmla="*/ 215 h 1580"/>
                  <a:gd name="T14" fmla="*/ 509 w 644"/>
                  <a:gd name="T15" fmla="*/ 0 h 1580"/>
                  <a:gd name="T16" fmla="*/ 183 w 644"/>
                  <a:gd name="T17" fmla="*/ 9 h 1580"/>
                  <a:gd name="T18" fmla="*/ 183 w 644"/>
                  <a:gd name="T19" fmla="*/ 9 h 15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644" h="1580">
                    <a:moveTo>
                      <a:pt x="183" y="9"/>
                    </a:moveTo>
                    <a:lnTo>
                      <a:pt x="141" y="220"/>
                    </a:lnTo>
                    <a:lnTo>
                      <a:pt x="0" y="268"/>
                    </a:lnTo>
                    <a:lnTo>
                      <a:pt x="83" y="1580"/>
                    </a:lnTo>
                    <a:lnTo>
                      <a:pt x="619" y="1577"/>
                    </a:lnTo>
                    <a:lnTo>
                      <a:pt x="644" y="243"/>
                    </a:lnTo>
                    <a:lnTo>
                      <a:pt x="554" y="215"/>
                    </a:lnTo>
                    <a:lnTo>
                      <a:pt x="509" y="0"/>
                    </a:lnTo>
                    <a:lnTo>
                      <a:pt x="183" y="9"/>
                    </a:lnTo>
                    <a:lnTo>
                      <a:pt x="183" y="9"/>
                    </a:lnTo>
                    <a:close/>
                  </a:path>
                </a:pathLst>
              </a:custGeom>
              <a:solidFill>
                <a:srgbClr val="F0BA7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 name="Freeform 8">
                <a:extLst>
                  <a:ext uri="{FF2B5EF4-FFF2-40B4-BE49-F238E27FC236}">
                    <a16:creationId xmlns:a16="http://schemas.microsoft.com/office/drawing/2014/main" id="{7AE2CEFC-2846-498C-9139-0ECEE3F52515}"/>
                  </a:ext>
                </a:extLst>
              </p:cNvPr>
              <p:cNvSpPr>
                <a:spLocks/>
              </p:cNvSpPr>
              <p:nvPr/>
            </p:nvSpPr>
            <p:spPr bwMode="auto">
              <a:xfrm>
                <a:off x="7889875" y="4876800"/>
                <a:ext cx="1171575" cy="1624013"/>
              </a:xfrm>
              <a:custGeom>
                <a:avLst/>
                <a:gdLst>
                  <a:gd name="T0" fmla="*/ 38 w 3246"/>
                  <a:gd name="T1" fmla="*/ 0 h 4509"/>
                  <a:gd name="T2" fmla="*/ 3246 w 3246"/>
                  <a:gd name="T3" fmla="*/ 28 h 4509"/>
                  <a:gd name="T4" fmla="*/ 3208 w 3246"/>
                  <a:gd name="T5" fmla="*/ 4344 h 4509"/>
                  <a:gd name="T6" fmla="*/ 1712 w 3246"/>
                  <a:gd name="T7" fmla="*/ 4509 h 4509"/>
                  <a:gd name="T8" fmla="*/ 0 w 3246"/>
                  <a:gd name="T9" fmla="*/ 4292 h 4509"/>
                  <a:gd name="T10" fmla="*/ 38 w 3246"/>
                  <a:gd name="T11" fmla="*/ 0 h 4509"/>
                </a:gdLst>
                <a:ahLst/>
                <a:cxnLst>
                  <a:cxn ang="0">
                    <a:pos x="T0" y="T1"/>
                  </a:cxn>
                  <a:cxn ang="0">
                    <a:pos x="T2" y="T3"/>
                  </a:cxn>
                  <a:cxn ang="0">
                    <a:pos x="T4" y="T5"/>
                  </a:cxn>
                  <a:cxn ang="0">
                    <a:pos x="T6" y="T7"/>
                  </a:cxn>
                  <a:cxn ang="0">
                    <a:pos x="T8" y="T9"/>
                  </a:cxn>
                  <a:cxn ang="0">
                    <a:pos x="T10" y="T11"/>
                  </a:cxn>
                </a:cxnLst>
                <a:rect l="0" t="0" r="r" b="b"/>
                <a:pathLst>
                  <a:path w="3246" h="4509">
                    <a:moveTo>
                      <a:pt x="38" y="0"/>
                    </a:moveTo>
                    <a:cubicBezTo>
                      <a:pt x="1069" y="500"/>
                      <a:pt x="2129" y="605"/>
                      <a:pt x="3246" y="28"/>
                    </a:cubicBezTo>
                    <a:cubicBezTo>
                      <a:pt x="3208" y="4344"/>
                      <a:pt x="3208" y="4344"/>
                      <a:pt x="3208" y="4344"/>
                    </a:cubicBezTo>
                    <a:cubicBezTo>
                      <a:pt x="2727" y="4452"/>
                      <a:pt x="2226" y="4509"/>
                      <a:pt x="1712" y="4509"/>
                    </a:cubicBezTo>
                    <a:cubicBezTo>
                      <a:pt x="1121" y="4509"/>
                      <a:pt x="547" y="4434"/>
                      <a:pt x="0" y="4292"/>
                    </a:cubicBezTo>
                    <a:lnTo>
                      <a:pt x="38" y="0"/>
                    </a:lnTo>
                    <a:close/>
                  </a:path>
                </a:pathLst>
              </a:custGeom>
              <a:solidFill>
                <a:srgbClr val="21D0C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Freeform 9">
                <a:extLst>
                  <a:ext uri="{FF2B5EF4-FFF2-40B4-BE49-F238E27FC236}">
                    <a16:creationId xmlns:a16="http://schemas.microsoft.com/office/drawing/2014/main" id="{0B93E99F-6354-47C6-8656-996B9C7FBB28}"/>
                  </a:ext>
                </a:extLst>
              </p:cNvPr>
              <p:cNvSpPr>
                <a:spLocks/>
              </p:cNvSpPr>
              <p:nvPr/>
            </p:nvSpPr>
            <p:spPr bwMode="auto">
              <a:xfrm>
                <a:off x="8485188" y="4237038"/>
                <a:ext cx="1427163" cy="2263775"/>
              </a:xfrm>
              <a:custGeom>
                <a:avLst/>
                <a:gdLst>
                  <a:gd name="T0" fmla="*/ 1162 w 3952"/>
                  <a:gd name="T1" fmla="*/ 0 h 6286"/>
                  <a:gd name="T2" fmla="*/ 2958 w 3952"/>
                  <a:gd name="T3" fmla="*/ 490 h 6286"/>
                  <a:gd name="T4" fmla="*/ 3853 w 3952"/>
                  <a:gd name="T5" fmla="*/ 1404 h 6286"/>
                  <a:gd name="T6" fmla="*/ 3952 w 3952"/>
                  <a:gd name="T7" fmla="*/ 5062 h 6286"/>
                  <a:gd name="T8" fmla="*/ 2632 w 3952"/>
                  <a:gd name="T9" fmla="*/ 5782 h 6286"/>
                  <a:gd name="T10" fmla="*/ 2517 w 3952"/>
                  <a:gd name="T11" fmla="*/ 3759 h 6286"/>
                  <a:gd name="T12" fmla="*/ 2203 w 3952"/>
                  <a:gd name="T13" fmla="*/ 5941 h 6286"/>
                  <a:gd name="T14" fmla="*/ 59 w 3952"/>
                  <a:gd name="T15" fmla="*/ 6286 h 6286"/>
                  <a:gd name="T16" fmla="*/ 1 w 3952"/>
                  <a:gd name="T17" fmla="*/ 6285 h 6286"/>
                  <a:gd name="T18" fmla="*/ 0 w 3952"/>
                  <a:gd name="T19" fmla="*/ 4431 h 6286"/>
                  <a:gd name="T20" fmla="*/ 1162 w 3952"/>
                  <a:gd name="T21" fmla="*/ 0 h 62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952" h="6286">
                    <a:moveTo>
                      <a:pt x="1162" y="0"/>
                    </a:moveTo>
                    <a:cubicBezTo>
                      <a:pt x="2958" y="490"/>
                      <a:pt x="2958" y="490"/>
                      <a:pt x="2958" y="490"/>
                    </a:cubicBezTo>
                    <a:cubicBezTo>
                      <a:pt x="3424" y="634"/>
                      <a:pt x="3840" y="910"/>
                      <a:pt x="3853" y="1404"/>
                    </a:cubicBezTo>
                    <a:cubicBezTo>
                      <a:pt x="3952" y="5062"/>
                      <a:pt x="3952" y="5062"/>
                      <a:pt x="3952" y="5062"/>
                    </a:cubicBezTo>
                    <a:cubicBezTo>
                      <a:pt x="3543" y="5349"/>
                      <a:pt x="3100" y="5591"/>
                      <a:pt x="2632" y="5782"/>
                    </a:cubicBezTo>
                    <a:cubicBezTo>
                      <a:pt x="2517" y="3759"/>
                      <a:pt x="2517" y="3759"/>
                      <a:pt x="2517" y="3759"/>
                    </a:cubicBezTo>
                    <a:cubicBezTo>
                      <a:pt x="2203" y="5941"/>
                      <a:pt x="2203" y="5941"/>
                      <a:pt x="2203" y="5941"/>
                    </a:cubicBezTo>
                    <a:cubicBezTo>
                      <a:pt x="1529" y="6165"/>
                      <a:pt x="808" y="6286"/>
                      <a:pt x="59" y="6286"/>
                    </a:cubicBezTo>
                    <a:cubicBezTo>
                      <a:pt x="39" y="6286"/>
                      <a:pt x="20" y="6286"/>
                      <a:pt x="1" y="6285"/>
                    </a:cubicBezTo>
                    <a:cubicBezTo>
                      <a:pt x="0" y="4431"/>
                      <a:pt x="0" y="4431"/>
                      <a:pt x="0" y="4431"/>
                    </a:cubicBezTo>
                    <a:lnTo>
                      <a:pt x="1162" y="0"/>
                    </a:lnTo>
                    <a:close/>
                  </a:path>
                </a:pathLst>
              </a:custGeom>
              <a:solidFill>
                <a:srgbClr val="EEF3F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 name="Freeform 10">
                <a:extLst>
                  <a:ext uri="{FF2B5EF4-FFF2-40B4-BE49-F238E27FC236}">
                    <a16:creationId xmlns:a16="http://schemas.microsoft.com/office/drawing/2014/main" id="{68A7DC16-1E90-4AC1-8C94-A9272C6A0F24}"/>
                  </a:ext>
                </a:extLst>
              </p:cNvPr>
              <p:cNvSpPr>
                <a:spLocks/>
              </p:cNvSpPr>
              <p:nvPr/>
            </p:nvSpPr>
            <p:spPr bwMode="auto">
              <a:xfrm>
                <a:off x="8485188" y="4232275"/>
                <a:ext cx="790575" cy="1600200"/>
              </a:xfrm>
              <a:custGeom>
                <a:avLst/>
                <a:gdLst>
                  <a:gd name="T0" fmla="*/ 261 w 498"/>
                  <a:gd name="T1" fmla="*/ 0 h 1008"/>
                  <a:gd name="T2" fmla="*/ 315 w 498"/>
                  <a:gd name="T3" fmla="*/ 22 h 1008"/>
                  <a:gd name="T4" fmla="*/ 498 w 498"/>
                  <a:gd name="T5" fmla="*/ 297 h 1008"/>
                  <a:gd name="T6" fmla="*/ 283 w 498"/>
                  <a:gd name="T7" fmla="*/ 293 h 1008"/>
                  <a:gd name="T8" fmla="*/ 416 w 498"/>
                  <a:gd name="T9" fmla="*/ 365 h 1008"/>
                  <a:gd name="T10" fmla="*/ 0 w 498"/>
                  <a:gd name="T11" fmla="*/ 1008 h 1008"/>
                  <a:gd name="T12" fmla="*/ 261 w 498"/>
                  <a:gd name="T13" fmla="*/ 0 h 1008"/>
                  <a:gd name="T14" fmla="*/ 261 w 498"/>
                  <a:gd name="T15" fmla="*/ 0 h 100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98" h="1008">
                    <a:moveTo>
                      <a:pt x="261" y="0"/>
                    </a:moveTo>
                    <a:lnTo>
                      <a:pt x="315" y="22"/>
                    </a:lnTo>
                    <a:lnTo>
                      <a:pt x="498" y="297"/>
                    </a:lnTo>
                    <a:lnTo>
                      <a:pt x="283" y="293"/>
                    </a:lnTo>
                    <a:lnTo>
                      <a:pt x="416" y="365"/>
                    </a:lnTo>
                    <a:lnTo>
                      <a:pt x="0" y="1008"/>
                    </a:lnTo>
                    <a:lnTo>
                      <a:pt x="261" y="0"/>
                    </a:lnTo>
                    <a:lnTo>
                      <a:pt x="261"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 name="Freeform 11">
                <a:extLst>
                  <a:ext uri="{FF2B5EF4-FFF2-40B4-BE49-F238E27FC236}">
                    <a16:creationId xmlns:a16="http://schemas.microsoft.com/office/drawing/2014/main" id="{9635BE15-DCDE-49F0-92FE-CD3828367000}"/>
                  </a:ext>
                </a:extLst>
              </p:cNvPr>
              <p:cNvSpPr>
                <a:spLocks/>
              </p:cNvSpPr>
              <p:nvPr/>
            </p:nvSpPr>
            <p:spPr bwMode="auto">
              <a:xfrm>
                <a:off x="7105650" y="4230688"/>
                <a:ext cx="1381125" cy="2270125"/>
              </a:xfrm>
              <a:custGeom>
                <a:avLst/>
                <a:gdLst>
                  <a:gd name="T0" fmla="*/ 2882 w 3823"/>
                  <a:gd name="T1" fmla="*/ 0 h 6303"/>
                  <a:gd name="T2" fmla="*/ 1078 w 3823"/>
                  <a:gd name="T3" fmla="*/ 458 h 6303"/>
                  <a:gd name="T4" fmla="*/ 167 w 3823"/>
                  <a:gd name="T5" fmla="*/ 1356 h 6303"/>
                  <a:gd name="T6" fmla="*/ 0 w 3823"/>
                  <a:gd name="T7" fmla="*/ 5089 h 6303"/>
                  <a:gd name="T8" fmla="*/ 1307 w 3823"/>
                  <a:gd name="T9" fmla="*/ 5800 h 6303"/>
                  <a:gd name="T10" fmla="*/ 1461 w 3823"/>
                  <a:gd name="T11" fmla="*/ 3734 h 6303"/>
                  <a:gd name="T12" fmla="*/ 1742 w 3823"/>
                  <a:gd name="T13" fmla="*/ 5961 h 6303"/>
                  <a:gd name="T14" fmla="*/ 3823 w 3823"/>
                  <a:gd name="T15" fmla="*/ 6303 h 6303"/>
                  <a:gd name="T16" fmla="*/ 3822 w 3823"/>
                  <a:gd name="T17" fmla="*/ 4449 h 6303"/>
                  <a:gd name="T18" fmla="*/ 2882 w 3823"/>
                  <a:gd name="T19" fmla="*/ 0 h 63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823" h="6303">
                    <a:moveTo>
                      <a:pt x="2882" y="0"/>
                    </a:moveTo>
                    <a:cubicBezTo>
                      <a:pt x="1078" y="458"/>
                      <a:pt x="1078" y="458"/>
                      <a:pt x="1078" y="458"/>
                    </a:cubicBezTo>
                    <a:cubicBezTo>
                      <a:pt x="610" y="594"/>
                      <a:pt x="189" y="862"/>
                      <a:pt x="167" y="1356"/>
                    </a:cubicBezTo>
                    <a:cubicBezTo>
                      <a:pt x="0" y="5089"/>
                      <a:pt x="0" y="5089"/>
                      <a:pt x="0" y="5089"/>
                    </a:cubicBezTo>
                    <a:cubicBezTo>
                      <a:pt x="406" y="5371"/>
                      <a:pt x="844" y="5610"/>
                      <a:pt x="1307" y="5800"/>
                    </a:cubicBezTo>
                    <a:cubicBezTo>
                      <a:pt x="1461" y="3734"/>
                      <a:pt x="1461" y="3734"/>
                      <a:pt x="1461" y="3734"/>
                    </a:cubicBezTo>
                    <a:cubicBezTo>
                      <a:pt x="1742" y="5961"/>
                      <a:pt x="1742" y="5961"/>
                      <a:pt x="1742" y="5961"/>
                    </a:cubicBezTo>
                    <a:cubicBezTo>
                      <a:pt x="2397" y="6178"/>
                      <a:pt x="3096" y="6297"/>
                      <a:pt x="3823" y="6303"/>
                    </a:cubicBezTo>
                    <a:cubicBezTo>
                      <a:pt x="3822" y="4449"/>
                      <a:pt x="3822" y="4449"/>
                      <a:pt x="3822" y="4449"/>
                    </a:cubicBezTo>
                    <a:cubicBezTo>
                      <a:pt x="2882" y="0"/>
                      <a:pt x="2882" y="0"/>
                      <a:pt x="2882" y="0"/>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Freeform 12">
                <a:extLst>
                  <a:ext uri="{FF2B5EF4-FFF2-40B4-BE49-F238E27FC236}">
                    <a16:creationId xmlns:a16="http://schemas.microsoft.com/office/drawing/2014/main" id="{6B43A735-F17D-4A19-9790-F9BBE6AC95D5}"/>
                  </a:ext>
                </a:extLst>
              </p:cNvPr>
              <p:cNvSpPr>
                <a:spLocks/>
              </p:cNvSpPr>
              <p:nvPr/>
            </p:nvSpPr>
            <p:spPr bwMode="auto">
              <a:xfrm>
                <a:off x="7767638" y="4225925"/>
                <a:ext cx="717550" cy="1606550"/>
              </a:xfrm>
              <a:custGeom>
                <a:avLst/>
                <a:gdLst>
                  <a:gd name="T0" fmla="*/ 243 w 452"/>
                  <a:gd name="T1" fmla="*/ 0 h 1012"/>
                  <a:gd name="T2" fmla="*/ 179 w 452"/>
                  <a:gd name="T3" fmla="*/ 25 h 1012"/>
                  <a:gd name="T4" fmla="*/ 0 w 452"/>
                  <a:gd name="T5" fmla="*/ 292 h 1012"/>
                  <a:gd name="T6" fmla="*/ 215 w 452"/>
                  <a:gd name="T7" fmla="*/ 293 h 1012"/>
                  <a:gd name="T8" fmla="*/ 81 w 452"/>
                  <a:gd name="T9" fmla="*/ 362 h 1012"/>
                  <a:gd name="T10" fmla="*/ 452 w 452"/>
                  <a:gd name="T11" fmla="*/ 1012 h 1012"/>
                  <a:gd name="T12" fmla="*/ 243 w 452"/>
                  <a:gd name="T13" fmla="*/ 0 h 1012"/>
                  <a:gd name="T14" fmla="*/ 243 w 452"/>
                  <a:gd name="T15" fmla="*/ 0 h 101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52" h="1012">
                    <a:moveTo>
                      <a:pt x="243" y="0"/>
                    </a:moveTo>
                    <a:lnTo>
                      <a:pt x="179" y="25"/>
                    </a:lnTo>
                    <a:lnTo>
                      <a:pt x="0" y="292"/>
                    </a:lnTo>
                    <a:lnTo>
                      <a:pt x="215" y="293"/>
                    </a:lnTo>
                    <a:lnTo>
                      <a:pt x="81" y="362"/>
                    </a:lnTo>
                    <a:lnTo>
                      <a:pt x="452" y="1012"/>
                    </a:lnTo>
                    <a:lnTo>
                      <a:pt x="243" y="0"/>
                    </a:lnTo>
                    <a:lnTo>
                      <a:pt x="243" y="0"/>
                    </a:lnTo>
                    <a:close/>
                  </a:path>
                </a:pathLst>
              </a:custGeom>
              <a:solidFill>
                <a:srgbClr val="EEF3F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 name="Freeform 13">
                <a:extLst>
                  <a:ext uri="{FF2B5EF4-FFF2-40B4-BE49-F238E27FC236}">
                    <a16:creationId xmlns:a16="http://schemas.microsoft.com/office/drawing/2014/main" id="{BD842653-5C1E-4E2C-A275-6971B296714F}"/>
                  </a:ext>
                </a:extLst>
              </p:cNvPr>
              <p:cNvSpPr>
                <a:spLocks/>
              </p:cNvSpPr>
              <p:nvPr/>
            </p:nvSpPr>
            <p:spPr bwMode="auto">
              <a:xfrm>
                <a:off x="7791450" y="2493963"/>
                <a:ext cx="1411288" cy="1552575"/>
              </a:xfrm>
              <a:custGeom>
                <a:avLst/>
                <a:gdLst>
                  <a:gd name="T0" fmla="*/ 30 w 3909"/>
                  <a:gd name="T1" fmla="*/ 1635 h 4314"/>
                  <a:gd name="T2" fmla="*/ 430 w 3909"/>
                  <a:gd name="T3" fmla="*/ 2589 h 4314"/>
                  <a:gd name="T4" fmla="*/ 1985 w 3909"/>
                  <a:gd name="T5" fmla="*/ 4314 h 4314"/>
                  <a:gd name="T6" fmla="*/ 3447 w 3909"/>
                  <a:gd name="T7" fmla="*/ 2616 h 4314"/>
                  <a:gd name="T8" fmla="*/ 3648 w 3909"/>
                  <a:gd name="T9" fmla="*/ 1627 h 4314"/>
                  <a:gd name="T10" fmla="*/ 3361 w 3909"/>
                  <a:gd name="T11" fmla="*/ 1602 h 4314"/>
                  <a:gd name="T12" fmla="*/ 3345 w 3909"/>
                  <a:gd name="T13" fmla="*/ 1215 h 4314"/>
                  <a:gd name="T14" fmla="*/ 1078 w 3909"/>
                  <a:gd name="T15" fmla="*/ 0 h 4314"/>
                  <a:gd name="T16" fmla="*/ 361 w 3909"/>
                  <a:gd name="T17" fmla="*/ 1630 h 4314"/>
                  <a:gd name="T18" fmla="*/ 150 w 3909"/>
                  <a:gd name="T19" fmla="*/ 1565 h 4314"/>
                  <a:gd name="T20" fmla="*/ 30 w 3909"/>
                  <a:gd name="T21" fmla="*/ 1635 h 43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909" h="4314">
                    <a:moveTo>
                      <a:pt x="30" y="1635"/>
                    </a:moveTo>
                    <a:cubicBezTo>
                      <a:pt x="0" y="1939"/>
                      <a:pt x="61" y="2615"/>
                      <a:pt x="430" y="2589"/>
                    </a:cubicBezTo>
                    <a:cubicBezTo>
                      <a:pt x="430" y="2589"/>
                      <a:pt x="961" y="4139"/>
                      <a:pt x="1985" y="4314"/>
                    </a:cubicBezTo>
                    <a:cubicBezTo>
                      <a:pt x="2868" y="4152"/>
                      <a:pt x="3406" y="2749"/>
                      <a:pt x="3447" y="2616"/>
                    </a:cubicBezTo>
                    <a:cubicBezTo>
                      <a:pt x="3568" y="2657"/>
                      <a:pt x="3909" y="2091"/>
                      <a:pt x="3648" y="1627"/>
                    </a:cubicBezTo>
                    <a:cubicBezTo>
                      <a:pt x="3573" y="1494"/>
                      <a:pt x="3361" y="1602"/>
                      <a:pt x="3361" y="1602"/>
                    </a:cubicBezTo>
                    <a:cubicBezTo>
                      <a:pt x="3345" y="1215"/>
                      <a:pt x="3345" y="1215"/>
                      <a:pt x="3345" y="1215"/>
                    </a:cubicBezTo>
                    <a:cubicBezTo>
                      <a:pt x="1948" y="1351"/>
                      <a:pt x="1078" y="0"/>
                      <a:pt x="1078" y="0"/>
                    </a:cubicBezTo>
                    <a:cubicBezTo>
                      <a:pt x="546" y="579"/>
                      <a:pt x="418" y="910"/>
                      <a:pt x="361" y="1630"/>
                    </a:cubicBezTo>
                    <a:cubicBezTo>
                      <a:pt x="361" y="1630"/>
                      <a:pt x="261" y="1568"/>
                      <a:pt x="150" y="1565"/>
                    </a:cubicBezTo>
                    <a:cubicBezTo>
                      <a:pt x="116" y="1564"/>
                      <a:pt x="73" y="1594"/>
                      <a:pt x="30" y="1635"/>
                    </a:cubicBezTo>
                    <a:close/>
                  </a:path>
                </a:pathLst>
              </a:custGeom>
              <a:solidFill>
                <a:srgbClr val="FED29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 name="Freeform 14">
                <a:extLst>
                  <a:ext uri="{FF2B5EF4-FFF2-40B4-BE49-F238E27FC236}">
                    <a16:creationId xmlns:a16="http://schemas.microsoft.com/office/drawing/2014/main" id="{93EC8AB9-FF65-47F5-BDD7-BCC77AF74B3F}"/>
                  </a:ext>
                </a:extLst>
              </p:cNvPr>
              <p:cNvSpPr>
                <a:spLocks/>
              </p:cNvSpPr>
              <p:nvPr/>
            </p:nvSpPr>
            <p:spPr bwMode="auto">
              <a:xfrm>
                <a:off x="7640638" y="2028825"/>
                <a:ext cx="1747838" cy="2339975"/>
              </a:xfrm>
              <a:custGeom>
                <a:avLst/>
                <a:gdLst>
                  <a:gd name="T0" fmla="*/ 1487 w 4840"/>
                  <a:gd name="T1" fmla="*/ 6081 h 6496"/>
                  <a:gd name="T2" fmla="*/ 1667 w 4840"/>
                  <a:gd name="T3" fmla="*/ 5173 h 6496"/>
                  <a:gd name="T4" fmla="*/ 870 w 4840"/>
                  <a:gd name="T5" fmla="*/ 3879 h 6496"/>
                  <a:gd name="T6" fmla="*/ 610 w 4840"/>
                  <a:gd name="T7" fmla="*/ 2901 h 6496"/>
                  <a:gd name="T8" fmla="*/ 794 w 4840"/>
                  <a:gd name="T9" fmla="*/ 2920 h 6496"/>
                  <a:gd name="T10" fmla="*/ 1498 w 4840"/>
                  <a:gd name="T11" fmla="*/ 1290 h 6496"/>
                  <a:gd name="T12" fmla="*/ 3773 w 4840"/>
                  <a:gd name="T13" fmla="*/ 2635 h 6496"/>
                  <a:gd name="T14" fmla="*/ 3793 w 4840"/>
                  <a:gd name="T15" fmla="*/ 2955 h 6496"/>
                  <a:gd name="T16" fmla="*/ 4080 w 4840"/>
                  <a:gd name="T17" fmla="*/ 2994 h 6496"/>
                  <a:gd name="T18" fmla="*/ 3832 w 4840"/>
                  <a:gd name="T19" fmla="*/ 3911 h 6496"/>
                  <a:gd name="T20" fmla="*/ 3117 w 4840"/>
                  <a:gd name="T21" fmla="*/ 5176 h 6496"/>
                  <a:gd name="T22" fmla="*/ 3305 w 4840"/>
                  <a:gd name="T23" fmla="*/ 6061 h 6496"/>
                  <a:gd name="T24" fmla="*/ 4840 w 4840"/>
                  <a:gd name="T25" fmla="*/ 6496 h 6496"/>
                  <a:gd name="T26" fmla="*/ 4128 w 4840"/>
                  <a:gd name="T27" fmla="*/ 1780 h 6496"/>
                  <a:gd name="T28" fmla="*/ 1293 w 4840"/>
                  <a:gd name="T29" fmla="*/ 618 h 6496"/>
                  <a:gd name="T30" fmla="*/ 348 w 4840"/>
                  <a:gd name="T31" fmla="*/ 2008 h 6496"/>
                  <a:gd name="T32" fmla="*/ 258 w 4840"/>
                  <a:gd name="T33" fmla="*/ 3180 h 6496"/>
                  <a:gd name="T34" fmla="*/ 0 w 4840"/>
                  <a:gd name="T35" fmla="*/ 6469 h 6496"/>
                  <a:gd name="T36" fmla="*/ 1487 w 4840"/>
                  <a:gd name="T37" fmla="*/ 6081 h 649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4840" h="6496">
                    <a:moveTo>
                      <a:pt x="1487" y="6081"/>
                    </a:moveTo>
                    <a:cubicBezTo>
                      <a:pt x="1667" y="5173"/>
                      <a:pt x="1667" y="5173"/>
                      <a:pt x="1667" y="5173"/>
                    </a:cubicBezTo>
                    <a:cubicBezTo>
                      <a:pt x="1143" y="4657"/>
                      <a:pt x="870" y="3879"/>
                      <a:pt x="870" y="3879"/>
                    </a:cubicBezTo>
                    <a:cubicBezTo>
                      <a:pt x="513" y="3919"/>
                      <a:pt x="370" y="2935"/>
                      <a:pt x="610" y="2901"/>
                    </a:cubicBezTo>
                    <a:cubicBezTo>
                      <a:pt x="720" y="2885"/>
                      <a:pt x="794" y="2920"/>
                      <a:pt x="794" y="2920"/>
                    </a:cubicBezTo>
                    <a:cubicBezTo>
                      <a:pt x="848" y="2159"/>
                      <a:pt x="994" y="1928"/>
                      <a:pt x="1498" y="1290"/>
                    </a:cubicBezTo>
                    <a:cubicBezTo>
                      <a:pt x="1498" y="1290"/>
                      <a:pt x="2378" y="2771"/>
                      <a:pt x="3773" y="2635"/>
                    </a:cubicBezTo>
                    <a:cubicBezTo>
                      <a:pt x="3793" y="2955"/>
                      <a:pt x="3793" y="2955"/>
                      <a:pt x="3793" y="2955"/>
                    </a:cubicBezTo>
                    <a:cubicBezTo>
                      <a:pt x="3859" y="2890"/>
                      <a:pt x="3979" y="2829"/>
                      <a:pt x="4080" y="2994"/>
                    </a:cubicBezTo>
                    <a:cubicBezTo>
                      <a:pt x="4243" y="3263"/>
                      <a:pt x="4030" y="3874"/>
                      <a:pt x="3832" y="3911"/>
                    </a:cubicBezTo>
                    <a:cubicBezTo>
                      <a:pt x="3804" y="4005"/>
                      <a:pt x="3583" y="4700"/>
                      <a:pt x="3117" y="5176"/>
                    </a:cubicBezTo>
                    <a:cubicBezTo>
                      <a:pt x="3305" y="6061"/>
                      <a:pt x="3305" y="6061"/>
                      <a:pt x="3305" y="6061"/>
                    </a:cubicBezTo>
                    <a:cubicBezTo>
                      <a:pt x="3828" y="6230"/>
                      <a:pt x="4333" y="6361"/>
                      <a:pt x="4840" y="6496"/>
                    </a:cubicBezTo>
                    <a:cubicBezTo>
                      <a:pt x="4582" y="4927"/>
                      <a:pt x="4435" y="3229"/>
                      <a:pt x="4128" y="1780"/>
                    </a:cubicBezTo>
                    <a:cubicBezTo>
                      <a:pt x="3833" y="389"/>
                      <a:pt x="2220" y="0"/>
                      <a:pt x="1293" y="618"/>
                    </a:cubicBezTo>
                    <a:cubicBezTo>
                      <a:pt x="1293" y="618"/>
                      <a:pt x="494" y="940"/>
                      <a:pt x="348" y="2008"/>
                    </a:cubicBezTo>
                    <a:cubicBezTo>
                      <a:pt x="202" y="3077"/>
                      <a:pt x="258" y="3180"/>
                      <a:pt x="258" y="3180"/>
                    </a:cubicBezTo>
                    <a:cubicBezTo>
                      <a:pt x="0" y="6469"/>
                      <a:pt x="0" y="6469"/>
                      <a:pt x="0" y="6469"/>
                    </a:cubicBezTo>
                    <a:cubicBezTo>
                      <a:pt x="478" y="6348"/>
                      <a:pt x="1031" y="6238"/>
                      <a:pt x="1487" y="6081"/>
                    </a:cubicBezTo>
                    <a:close/>
                  </a:path>
                </a:pathLst>
              </a:custGeom>
              <a:solidFill>
                <a:srgbClr val="66666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 name="Freeform 15">
                <a:extLst>
                  <a:ext uri="{FF2B5EF4-FFF2-40B4-BE49-F238E27FC236}">
                    <a16:creationId xmlns:a16="http://schemas.microsoft.com/office/drawing/2014/main" id="{CCF4672F-7A28-499F-AD8A-6CBA91FE59AD}"/>
                  </a:ext>
                </a:extLst>
              </p:cNvPr>
              <p:cNvSpPr>
                <a:spLocks/>
              </p:cNvSpPr>
              <p:nvPr/>
            </p:nvSpPr>
            <p:spPr bwMode="auto">
              <a:xfrm>
                <a:off x="9234488" y="5246688"/>
                <a:ext cx="381000" cy="379413"/>
              </a:xfrm>
              <a:custGeom>
                <a:avLst/>
                <a:gdLst>
                  <a:gd name="T0" fmla="*/ 444 w 1053"/>
                  <a:gd name="T1" fmla="*/ 1007 h 1053"/>
                  <a:gd name="T2" fmla="*/ 46 w 1053"/>
                  <a:gd name="T3" fmla="*/ 444 h 1053"/>
                  <a:gd name="T4" fmla="*/ 610 w 1053"/>
                  <a:gd name="T5" fmla="*/ 46 h 1053"/>
                  <a:gd name="T6" fmla="*/ 1008 w 1053"/>
                  <a:gd name="T7" fmla="*/ 610 h 1053"/>
                  <a:gd name="T8" fmla="*/ 444 w 1053"/>
                  <a:gd name="T9" fmla="*/ 1007 h 1053"/>
                </a:gdLst>
                <a:ahLst/>
                <a:cxnLst>
                  <a:cxn ang="0">
                    <a:pos x="T0" y="T1"/>
                  </a:cxn>
                  <a:cxn ang="0">
                    <a:pos x="T2" y="T3"/>
                  </a:cxn>
                  <a:cxn ang="0">
                    <a:pos x="T4" y="T5"/>
                  </a:cxn>
                  <a:cxn ang="0">
                    <a:pos x="T6" y="T7"/>
                  </a:cxn>
                  <a:cxn ang="0">
                    <a:pos x="T8" y="T9"/>
                  </a:cxn>
                </a:cxnLst>
                <a:rect l="0" t="0" r="r" b="b"/>
                <a:pathLst>
                  <a:path w="1053" h="1053">
                    <a:moveTo>
                      <a:pt x="444" y="1007"/>
                    </a:moveTo>
                    <a:cubicBezTo>
                      <a:pt x="178" y="962"/>
                      <a:pt x="0" y="709"/>
                      <a:pt x="46" y="444"/>
                    </a:cubicBezTo>
                    <a:cubicBezTo>
                      <a:pt x="92" y="178"/>
                      <a:pt x="344" y="0"/>
                      <a:pt x="610" y="46"/>
                    </a:cubicBezTo>
                    <a:cubicBezTo>
                      <a:pt x="875" y="92"/>
                      <a:pt x="1053" y="344"/>
                      <a:pt x="1008" y="610"/>
                    </a:cubicBezTo>
                    <a:cubicBezTo>
                      <a:pt x="962" y="875"/>
                      <a:pt x="709" y="1053"/>
                      <a:pt x="444" y="1007"/>
                    </a:cubicBezTo>
                    <a:close/>
                  </a:path>
                </a:pathLst>
              </a:custGeom>
              <a:solidFill>
                <a:srgbClr val="FEFEF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16">
                <a:extLst>
                  <a:ext uri="{FF2B5EF4-FFF2-40B4-BE49-F238E27FC236}">
                    <a16:creationId xmlns:a16="http://schemas.microsoft.com/office/drawing/2014/main" id="{46C0812C-3F5D-4CCB-B065-85793B7F33AB}"/>
                  </a:ext>
                </a:extLst>
              </p:cNvPr>
              <p:cNvSpPr>
                <a:spLocks/>
              </p:cNvSpPr>
              <p:nvPr/>
            </p:nvSpPr>
            <p:spPr bwMode="auto">
              <a:xfrm>
                <a:off x="9245600" y="5257800"/>
                <a:ext cx="358775" cy="358775"/>
              </a:xfrm>
              <a:custGeom>
                <a:avLst/>
                <a:gdLst>
                  <a:gd name="T0" fmla="*/ 418 w 992"/>
                  <a:gd name="T1" fmla="*/ 948 h 992"/>
                  <a:gd name="T2" fmla="*/ 43 w 992"/>
                  <a:gd name="T3" fmla="*/ 418 h 992"/>
                  <a:gd name="T4" fmla="*/ 574 w 992"/>
                  <a:gd name="T5" fmla="*/ 43 h 992"/>
                  <a:gd name="T6" fmla="*/ 949 w 992"/>
                  <a:gd name="T7" fmla="*/ 574 h 992"/>
                  <a:gd name="T8" fmla="*/ 418 w 992"/>
                  <a:gd name="T9" fmla="*/ 948 h 992"/>
                </a:gdLst>
                <a:ahLst/>
                <a:cxnLst>
                  <a:cxn ang="0">
                    <a:pos x="T0" y="T1"/>
                  </a:cxn>
                  <a:cxn ang="0">
                    <a:pos x="T2" y="T3"/>
                  </a:cxn>
                  <a:cxn ang="0">
                    <a:pos x="T4" y="T5"/>
                  </a:cxn>
                  <a:cxn ang="0">
                    <a:pos x="T6" y="T7"/>
                  </a:cxn>
                  <a:cxn ang="0">
                    <a:pos x="T8" y="T9"/>
                  </a:cxn>
                </a:cxnLst>
                <a:rect l="0" t="0" r="r" b="b"/>
                <a:pathLst>
                  <a:path w="992" h="992">
                    <a:moveTo>
                      <a:pt x="418" y="948"/>
                    </a:moveTo>
                    <a:cubicBezTo>
                      <a:pt x="168" y="905"/>
                      <a:pt x="0" y="668"/>
                      <a:pt x="43" y="418"/>
                    </a:cubicBezTo>
                    <a:cubicBezTo>
                      <a:pt x="86" y="168"/>
                      <a:pt x="324" y="0"/>
                      <a:pt x="574" y="43"/>
                    </a:cubicBezTo>
                    <a:cubicBezTo>
                      <a:pt x="824" y="86"/>
                      <a:pt x="992" y="324"/>
                      <a:pt x="949" y="574"/>
                    </a:cubicBezTo>
                    <a:cubicBezTo>
                      <a:pt x="905" y="824"/>
                      <a:pt x="668" y="992"/>
                      <a:pt x="418" y="948"/>
                    </a:cubicBezTo>
                    <a:close/>
                  </a:path>
                </a:pathLst>
              </a:custGeom>
              <a:solidFill>
                <a:srgbClr val="0F798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Freeform 17">
                <a:extLst>
                  <a:ext uri="{FF2B5EF4-FFF2-40B4-BE49-F238E27FC236}">
                    <a16:creationId xmlns:a16="http://schemas.microsoft.com/office/drawing/2014/main" id="{A7AE0297-1F0E-4825-A3AF-AB665257B2FC}"/>
                  </a:ext>
                </a:extLst>
              </p:cNvPr>
              <p:cNvSpPr>
                <a:spLocks/>
              </p:cNvSpPr>
              <p:nvPr/>
            </p:nvSpPr>
            <p:spPr bwMode="auto">
              <a:xfrm>
                <a:off x="9326563" y="5338763"/>
                <a:ext cx="196850" cy="196850"/>
              </a:xfrm>
              <a:custGeom>
                <a:avLst/>
                <a:gdLst>
                  <a:gd name="T0" fmla="*/ 231 w 548"/>
                  <a:gd name="T1" fmla="*/ 525 h 549"/>
                  <a:gd name="T2" fmla="*/ 23 w 548"/>
                  <a:gd name="T3" fmla="*/ 231 h 549"/>
                  <a:gd name="T4" fmla="*/ 317 w 548"/>
                  <a:gd name="T5" fmla="*/ 24 h 549"/>
                  <a:gd name="T6" fmla="*/ 524 w 548"/>
                  <a:gd name="T7" fmla="*/ 318 h 549"/>
                  <a:gd name="T8" fmla="*/ 231 w 548"/>
                  <a:gd name="T9" fmla="*/ 525 h 549"/>
                </a:gdLst>
                <a:ahLst/>
                <a:cxnLst>
                  <a:cxn ang="0">
                    <a:pos x="T0" y="T1"/>
                  </a:cxn>
                  <a:cxn ang="0">
                    <a:pos x="T2" y="T3"/>
                  </a:cxn>
                  <a:cxn ang="0">
                    <a:pos x="T4" y="T5"/>
                  </a:cxn>
                  <a:cxn ang="0">
                    <a:pos x="T6" y="T7"/>
                  </a:cxn>
                  <a:cxn ang="0">
                    <a:pos x="T8" y="T9"/>
                  </a:cxn>
                </a:cxnLst>
                <a:rect l="0" t="0" r="r" b="b"/>
                <a:pathLst>
                  <a:path w="548" h="549">
                    <a:moveTo>
                      <a:pt x="231" y="525"/>
                    </a:moveTo>
                    <a:cubicBezTo>
                      <a:pt x="92" y="501"/>
                      <a:pt x="0" y="370"/>
                      <a:pt x="23" y="231"/>
                    </a:cubicBezTo>
                    <a:cubicBezTo>
                      <a:pt x="47" y="93"/>
                      <a:pt x="179" y="0"/>
                      <a:pt x="317" y="24"/>
                    </a:cubicBezTo>
                    <a:cubicBezTo>
                      <a:pt x="455" y="48"/>
                      <a:pt x="548" y="180"/>
                      <a:pt x="524" y="318"/>
                    </a:cubicBezTo>
                    <a:cubicBezTo>
                      <a:pt x="501" y="456"/>
                      <a:pt x="369" y="549"/>
                      <a:pt x="231" y="525"/>
                    </a:cubicBezTo>
                    <a:close/>
                  </a:path>
                </a:pathLst>
              </a:custGeom>
              <a:solidFill>
                <a:srgbClr val="EBECE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Freeform 18">
                <a:extLst>
                  <a:ext uri="{FF2B5EF4-FFF2-40B4-BE49-F238E27FC236}">
                    <a16:creationId xmlns:a16="http://schemas.microsoft.com/office/drawing/2014/main" id="{B7309315-9600-4F7A-9DBA-8934835C95D4}"/>
                  </a:ext>
                </a:extLst>
              </p:cNvPr>
              <p:cNvSpPr>
                <a:spLocks/>
              </p:cNvSpPr>
              <p:nvPr/>
            </p:nvSpPr>
            <p:spPr bwMode="auto">
              <a:xfrm>
                <a:off x="9420225" y="5230813"/>
                <a:ext cx="61913" cy="133350"/>
              </a:xfrm>
              <a:custGeom>
                <a:avLst/>
                <a:gdLst>
                  <a:gd name="T0" fmla="*/ 0 w 39"/>
                  <a:gd name="T1" fmla="*/ 79 h 84"/>
                  <a:gd name="T2" fmla="*/ 25 w 39"/>
                  <a:gd name="T3" fmla="*/ 84 h 84"/>
                  <a:gd name="T4" fmla="*/ 39 w 39"/>
                  <a:gd name="T5" fmla="*/ 5 h 84"/>
                  <a:gd name="T6" fmla="*/ 14 w 39"/>
                  <a:gd name="T7" fmla="*/ 0 h 84"/>
                  <a:gd name="T8" fmla="*/ 0 w 39"/>
                  <a:gd name="T9" fmla="*/ 79 h 84"/>
                  <a:gd name="T10" fmla="*/ 0 w 39"/>
                  <a:gd name="T11" fmla="*/ 79 h 84"/>
                </a:gdLst>
                <a:ahLst/>
                <a:cxnLst>
                  <a:cxn ang="0">
                    <a:pos x="T0" y="T1"/>
                  </a:cxn>
                  <a:cxn ang="0">
                    <a:pos x="T2" y="T3"/>
                  </a:cxn>
                  <a:cxn ang="0">
                    <a:pos x="T4" y="T5"/>
                  </a:cxn>
                  <a:cxn ang="0">
                    <a:pos x="T6" y="T7"/>
                  </a:cxn>
                  <a:cxn ang="0">
                    <a:pos x="T8" y="T9"/>
                  </a:cxn>
                  <a:cxn ang="0">
                    <a:pos x="T10" y="T11"/>
                  </a:cxn>
                </a:cxnLst>
                <a:rect l="0" t="0" r="r" b="b"/>
                <a:pathLst>
                  <a:path w="39" h="84">
                    <a:moveTo>
                      <a:pt x="0" y="79"/>
                    </a:moveTo>
                    <a:lnTo>
                      <a:pt x="25" y="84"/>
                    </a:lnTo>
                    <a:lnTo>
                      <a:pt x="39" y="5"/>
                    </a:lnTo>
                    <a:lnTo>
                      <a:pt x="14" y="0"/>
                    </a:lnTo>
                    <a:lnTo>
                      <a:pt x="0" y="79"/>
                    </a:lnTo>
                    <a:lnTo>
                      <a:pt x="0" y="79"/>
                    </a:lnTo>
                    <a:close/>
                  </a:path>
                </a:pathLst>
              </a:custGeom>
              <a:solidFill>
                <a:srgbClr val="FEFEF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Freeform 19">
                <a:extLst>
                  <a:ext uri="{FF2B5EF4-FFF2-40B4-BE49-F238E27FC236}">
                    <a16:creationId xmlns:a16="http://schemas.microsoft.com/office/drawing/2014/main" id="{0D44053D-D4A3-4500-A18D-FF0904CE8BCD}"/>
                  </a:ext>
                </a:extLst>
              </p:cNvPr>
              <p:cNvSpPr>
                <a:spLocks/>
              </p:cNvSpPr>
              <p:nvPr/>
            </p:nvSpPr>
            <p:spPr bwMode="auto">
              <a:xfrm>
                <a:off x="7267575" y="4762500"/>
                <a:ext cx="977900" cy="995363"/>
              </a:xfrm>
              <a:custGeom>
                <a:avLst/>
                <a:gdLst>
                  <a:gd name="T0" fmla="*/ 2219 w 2706"/>
                  <a:gd name="T1" fmla="*/ 2449 h 2763"/>
                  <a:gd name="T2" fmla="*/ 2429 w 2706"/>
                  <a:gd name="T3" fmla="*/ 2407 h 2763"/>
                  <a:gd name="T4" fmla="*/ 2638 w 2706"/>
                  <a:gd name="T5" fmla="*/ 2267 h 2763"/>
                  <a:gd name="T6" fmla="*/ 2688 w 2706"/>
                  <a:gd name="T7" fmla="*/ 2020 h 2763"/>
                  <a:gd name="T8" fmla="*/ 2442 w 2706"/>
                  <a:gd name="T9" fmla="*/ 780 h 2763"/>
                  <a:gd name="T10" fmla="*/ 1564 w 2706"/>
                  <a:gd name="T11" fmla="*/ 20 h 2763"/>
                  <a:gd name="T12" fmla="*/ 1073 w 2706"/>
                  <a:gd name="T13" fmla="*/ 39 h 2763"/>
                  <a:gd name="T14" fmla="*/ 612 w 2706"/>
                  <a:gd name="T15" fmla="*/ 209 h 2763"/>
                  <a:gd name="T16" fmla="*/ 93 w 2706"/>
                  <a:gd name="T17" fmla="*/ 1246 h 2763"/>
                  <a:gd name="T18" fmla="*/ 339 w 2706"/>
                  <a:gd name="T19" fmla="*/ 2486 h 2763"/>
                  <a:gd name="T20" fmla="*/ 480 w 2706"/>
                  <a:gd name="T21" fmla="*/ 2696 h 2763"/>
                  <a:gd name="T22" fmla="*/ 480 w 2706"/>
                  <a:gd name="T23" fmla="*/ 2696 h 2763"/>
                  <a:gd name="T24" fmla="*/ 727 w 2706"/>
                  <a:gd name="T25" fmla="*/ 2745 h 2763"/>
                  <a:gd name="T26" fmla="*/ 936 w 2706"/>
                  <a:gd name="T27" fmla="*/ 2704 h 2763"/>
                  <a:gd name="T28" fmla="*/ 919 w 2706"/>
                  <a:gd name="T29" fmla="*/ 2617 h 2763"/>
                  <a:gd name="T30" fmla="*/ 710 w 2706"/>
                  <a:gd name="T31" fmla="*/ 2659 h 2763"/>
                  <a:gd name="T32" fmla="*/ 528 w 2706"/>
                  <a:gd name="T33" fmla="*/ 2623 h 2763"/>
                  <a:gd name="T34" fmla="*/ 528 w 2706"/>
                  <a:gd name="T35" fmla="*/ 2623 h 2763"/>
                  <a:gd name="T36" fmla="*/ 426 w 2706"/>
                  <a:gd name="T37" fmla="*/ 2469 h 2763"/>
                  <a:gd name="T38" fmla="*/ 179 w 2706"/>
                  <a:gd name="T39" fmla="*/ 1229 h 2763"/>
                  <a:gd name="T40" fmla="*/ 655 w 2706"/>
                  <a:gd name="T41" fmla="*/ 285 h 2763"/>
                  <a:gd name="T42" fmla="*/ 1090 w 2706"/>
                  <a:gd name="T43" fmla="*/ 125 h 2763"/>
                  <a:gd name="T44" fmla="*/ 1554 w 2706"/>
                  <a:gd name="T45" fmla="*/ 107 h 2763"/>
                  <a:gd name="T46" fmla="*/ 2356 w 2706"/>
                  <a:gd name="T47" fmla="*/ 797 h 2763"/>
                  <a:gd name="T48" fmla="*/ 2602 w 2706"/>
                  <a:gd name="T49" fmla="*/ 2037 h 2763"/>
                  <a:gd name="T50" fmla="*/ 2565 w 2706"/>
                  <a:gd name="T51" fmla="*/ 2218 h 2763"/>
                  <a:gd name="T52" fmla="*/ 2412 w 2706"/>
                  <a:gd name="T53" fmla="*/ 2321 h 2763"/>
                  <a:gd name="T54" fmla="*/ 2202 w 2706"/>
                  <a:gd name="T55" fmla="*/ 2363 h 2763"/>
                  <a:gd name="T56" fmla="*/ 2219 w 2706"/>
                  <a:gd name="T57" fmla="*/ 2449 h 27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2706" h="2763">
                    <a:moveTo>
                      <a:pt x="2219" y="2449"/>
                    </a:moveTo>
                    <a:cubicBezTo>
                      <a:pt x="2429" y="2407"/>
                      <a:pt x="2429" y="2407"/>
                      <a:pt x="2429" y="2407"/>
                    </a:cubicBezTo>
                    <a:cubicBezTo>
                      <a:pt x="2518" y="2390"/>
                      <a:pt x="2591" y="2337"/>
                      <a:pt x="2638" y="2267"/>
                    </a:cubicBezTo>
                    <a:cubicBezTo>
                      <a:pt x="2685" y="2197"/>
                      <a:pt x="2706" y="2109"/>
                      <a:pt x="2688" y="2020"/>
                    </a:cubicBezTo>
                    <a:cubicBezTo>
                      <a:pt x="2442" y="780"/>
                      <a:pt x="2442" y="780"/>
                      <a:pt x="2442" y="780"/>
                    </a:cubicBezTo>
                    <a:cubicBezTo>
                      <a:pt x="2349" y="312"/>
                      <a:pt x="1983" y="73"/>
                      <a:pt x="1564" y="20"/>
                    </a:cubicBezTo>
                    <a:cubicBezTo>
                      <a:pt x="1404" y="0"/>
                      <a:pt x="1236" y="7"/>
                      <a:pt x="1073" y="39"/>
                    </a:cubicBezTo>
                    <a:cubicBezTo>
                      <a:pt x="910" y="72"/>
                      <a:pt x="752" y="129"/>
                      <a:pt x="612" y="209"/>
                    </a:cubicBezTo>
                    <a:cubicBezTo>
                      <a:pt x="246" y="417"/>
                      <a:pt x="0" y="777"/>
                      <a:pt x="93" y="1246"/>
                    </a:cubicBezTo>
                    <a:cubicBezTo>
                      <a:pt x="339" y="2486"/>
                      <a:pt x="339" y="2486"/>
                      <a:pt x="339" y="2486"/>
                    </a:cubicBezTo>
                    <a:cubicBezTo>
                      <a:pt x="357" y="2575"/>
                      <a:pt x="409" y="2649"/>
                      <a:pt x="480" y="2696"/>
                    </a:cubicBezTo>
                    <a:cubicBezTo>
                      <a:pt x="480" y="2696"/>
                      <a:pt x="480" y="2696"/>
                      <a:pt x="480" y="2696"/>
                    </a:cubicBezTo>
                    <a:cubicBezTo>
                      <a:pt x="550" y="2743"/>
                      <a:pt x="638" y="2763"/>
                      <a:pt x="727" y="2745"/>
                    </a:cubicBezTo>
                    <a:cubicBezTo>
                      <a:pt x="936" y="2704"/>
                      <a:pt x="936" y="2704"/>
                      <a:pt x="936" y="2704"/>
                    </a:cubicBezTo>
                    <a:cubicBezTo>
                      <a:pt x="919" y="2617"/>
                      <a:pt x="919" y="2617"/>
                      <a:pt x="919" y="2617"/>
                    </a:cubicBezTo>
                    <a:cubicBezTo>
                      <a:pt x="710" y="2659"/>
                      <a:pt x="710" y="2659"/>
                      <a:pt x="710" y="2659"/>
                    </a:cubicBezTo>
                    <a:cubicBezTo>
                      <a:pt x="645" y="2672"/>
                      <a:pt x="580" y="2657"/>
                      <a:pt x="528" y="2623"/>
                    </a:cubicBezTo>
                    <a:cubicBezTo>
                      <a:pt x="528" y="2623"/>
                      <a:pt x="528" y="2623"/>
                      <a:pt x="528" y="2623"/>
                    </a:cubicBezTo>
                    <a:cubicBezTo>
                      <a:pt x="477" y="2588"/>
                      <a:pt x="439" y="2534"/>
                      <a:pt x="426" y="2469"/>
                    </a:cubicBezTo>
                    <a:cubicBezTo>
                      <a:pt x="179" y="1229"/>
                      <a:pt x="179" y="1229"/>
                      <a:pt x="179" y="1229"/>
                    </a:cubicBezTo>
                    <a:cubicBezTo>
                      <a:pt x="95" y="803"/>
                      <a:pt x="321" y="476"/>
                      <a:pt x="655" y="285"/>
                    </a:cubicBezTo>
                    <a:cubicBezTo>
                      <a:pt x="787" y="210"/>
                      <a:pt x="936" y="156"/>
                      <a:pt x="1090" y="125"/>
                    </a:cubicBezTo>
                    <a:cubicBezTo>
                      <a:pt x="1244" y="95"/>
                      <a:pt x="1403" y="88"/>
                      <a:pt x="1554" y="107"/>
                    </a:cubicBezTo>
                    <a:cubicBezTo>
                      <a:pt x="1936" y="155"/>
                      <a:pt x="2271" y="372"/>
                      <a:pt x="2356" y="797"/>
                    </a:cubicBezTo>
                    <a:cubicBezTo>
                      <a:pt x="2602" y="2037"/>
                      <a:pt x="2602" y="2037"/>
                      <a:pt x="2602" y="2037"/>
                    </a:cubicBezTo>
                    <a:cubicBezTo>
                      <a:pt x="2615" y="2102"/>
                      <a:pt x="2600" y="2167"/>
                      <a:pt x="2565" y="2218"/>
                    </a:cubicBezTo>
                    <a:cubicBezTo>
                      <a:pt x="2531" y="2270"/>
                      <a:pt x="2477" y="2308"/>
                      <a:pt x="2412" y="2321"/>
                    </a:cubicBezTo>
                    <a:cubicBezTo>
                      <a:pt x="2202" y="2363"/>
                      <a:pt x="2202" y="2363"/>
                      <a:pt x="2202" y="2363"/>
                    </a:cubicBezTo>
                    <a:cubicBezTo>
                      <a:pt x="2219" y="2449"/>
                      <a:pt x="2219" y="2449"/>
                      <a:pt x="2219" y="2449"/>
                    </a:cubicBezTo>
                    <a:close/>
                  </a:path>
                </a:pathLst>
              </a:custGeom>
              <a:solidFill>
                <a:srgbClr val="21D0C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 name="Freeform 20">
                <a:extLst>
                  <a:ext uri="{FF2B5EF4-FFF2-40B4-BE49-F238E27FC236}">
                    <a16:creationId xmlns:a16="http://schemas.microsoft.com/office/drawing/2014/main" id="{FA121B38-8B59-49FE-BEA4-5791A3F50AC3}"/>
                  </a:ext>
                </a:extLst>
              </p:cNvPr>
              <p:cNvSpPr>
                <a:spLocks/>
              </p:cNvSpPr>
              <p:nvPr/>
            </p:nvSpPr>
            <p:spPr bwMode="auto">
              <a:xfrm>
                <a:off x="7256463" y="4752975"/>
                <a:ext cx="917575" cy="528638"/>
              </a:xfrm>
              <a:custGeom>
                <a:avLst/>
                <a:gdLst>
                  <a:gd name="T0" fmla="*/ 2539 w 2539"/>
                  <a:gd name="T1" fmla="*/ 992 h 1470"/>
                  <a:gd name="T2" fmla="*/ 2502 w 2539"/>
                  <a:gd name="T3" fmla="*/ 803 h 1470"/>
                  <a:gd name="T4" fmla="*/ 1599 w 2539"/>
                  <a:gd name="T5" fmla="*/ 20 h 1470"/>
                  <a:gd name="T6" fmla="*/ 1099 w 2539"/>
                  <a:gd name="T7" fmla="*/ 40 h 1470"/>
                  <a:gd name="T8" fmla="*/ 629 w 2539"/>
                  <a:gd name="T9" fmla="*/ 213 h 1470"/>
                  <a:gd name="T10" fmla="*/ 95 w 2539"/>
                  <a:gd name="T11" fmla="*/ 1281 h 1470"/>
                  <a:gd name="T12" fmla="*/ 133 w 2539"/>
                  <a:gd name="T13" fmla="*/ 1470 h 1470"/>
                  <a:gd name="T14" fmla="*/ 277 w 2539"/>
                  <a:gd name="T15" fmla="*/ 1441 h 1470"/>
                  <a:gd name="T16" fmla="*/ 239 w 2539"/>
                  <a:gd name="T17" fmla="*/ 1252 h 1470"/>
                  <a:gd name="T18" fmla="*/ 701 w 2539"/>
                  <a:gd name="T19" fmla="*/ 340 h 1470"/>
                  <a:gd name="T20" fmla="*/ 1127 w 2539"/>
                  <a:gd name="T21" fmla="*/ 183 h 1470"/>
                  <a:gd name="T22" fmla="*/ 1581 w 2539"/>
                  <a:gd name="T23" fmla="*/ 165 h 1470"/>
                  <a:gd name="T24" fmla="*/ 2358 w 2539"/>
                  <a:gd name="T25" fmla="*/ 831 h 1470"/>
                  <a:gd name="T26" fmla="*/ 2395 w 2539"/>
                  <a:gd name="T27" fmla="*/ 1021 h 1470"/>
                  <a:gd name="T28" fmla="*/ 2539 w 2539"/>
                  <a:gd name="T29" fmla="*/ 992 h 14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2539" h="1470">
                    <a:moveTo>
                      <a:pt x="2539" y="992"/>
                    </a:moveTo>
                    <a:cubicBezTo>
                      <a:pt x="2502" y="803"/>
                      <a:pt x="2502" y="803"/>
                      <a:pt x="2502" y="803"/>
                    </a:cubicBezTo>
                    <a:cubicBezTo>
                      <a:pt x="2406" y="320"/>
                      <a:pt x="2029" y="75"/>
                      <a:pt x="1599" y="20"/>
                    </a:cubicBezTo>
                    <a:cubicBezTo>
                      <a:pt x="1436" y="0"/>
                      <a:pt x="1264" y="7"/>
                      <a:pt x="1099" y="40"/>
                    </a:cubicBezTo>
                    <a:cubicBezTo>
                      <a:pt x="933" y="73"/>
                      <a:pt x="772" y="131"/>
                      <a:pt x="629" y="213"/>
                    </a:cubicBezTo>
                    <a:cubicBezTo>
                      <a:pt x="253" y="427"/>
                      <a:pt x="0" y="797"/>
                      <a:pt x="95" y="1281"/>
                    </a:cubicBezTo>
                    <a:cubicBezTo>
                      <a:pt x="133" y="1470"/>
                      <a:pt x="133" y="1470"/>
                      <a:pt x="133" y="1470"/>
                    </a:cubicBezTo>
                    <a:cubicBezTo>
                      <a:pt x="277" y="1441"/>
                      <a:pt x="277" y="1441"/>
                      <a:pt x="277" y="1441"/>
                    </a:cubicBezTo>
                    <a:cubicBezTo>
                      <a:pt x="239" y="1252"/>
                      <a:pt x="239" y="1252"/>
                      <a:pt x="239" y="1252"/>
                    </a:cubicBezTo>
                    <a:cubicBezTo>
                      <a:pt x="158" y="841"/>
                      <a:pt x="376" y="524"/>
                      <a:pt x="701" y="340"/>
                    </a:cubicBezTo>
                    <a:cubicBezTo>
                      <a:pt x="830" y="266"/>
                      <a:pt x="976" y="213"/>
                      <a:pt x="1127" y="183"/>
                    </a:cubicBezTo>
                    <a:cubicBezTo>
                      <a:pt x="1278" y="153"/>
                      <a:pt x="1433" y="146"/>
                      <a:pt x="1581" y="165"/>
                    </a:cubicBezTo>
                    <a:cubicBezTo>
                      <a:pt x="1952" y="212"/>
                      <a:pt x="2276" y="421"/>
                      <a:pt x="2358" y="831"/>
                    </a:cubicBezTo>
                    <a:cubicBezTo>
                      <a:pt x="2395" y="1021"/>
                      <a:pt x="2395" y="1021"/>
                      <a:pt x="2395" y="1021"/>
                    </a:cubicBezTo>
                    <a:cubicBezTo>
                      <a:pt x="2539" y="992"/>
                      <a:pt x="2539" y="992"/>
                      <a:pt x="2539" y="992"/>
                    </a:cubicBezTo>
                    <a:close/>
                  </a:path>
                </a:pathLst>
              </a:custGeom>
              <a:solidFill>
                <a:srgbClr val="4D4D4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21">
                <a:extLst>
                  <a:ext uri="{FF2B5EF4-FFF2-40B4-BE49-F238E27FC236}">
                    <a16:creationId xmlns:a16="http://schemas.microsoft.com/office/drawing/2014/main" id="{DF5830E0-0590-4DAA-BD03-F0126AC822E8}"/>
                  </a:ext>
                </a:extLst>
              </p:cNvPr>
              <p:cNvSpPr>
                <a:spLocks/>
              </p:cNvSpPr>
              <p:nvPr/>
            </p:nvSpPr>
            <p:spPr bwMode="auto">
              <a:xfrm>
                <a:off x="7537450" y="5670550"/>
                <a:ext cx="130175" cy="93663"/>
              </a:xfrm>
              <a:custGeom>
                <a:avLst/>
                <a:gdLst>
                  <a:gd name="T0" fmla="*/ 24 w 362"/>
                  <a:gd name="T1" fmla="*/ 237 h 263"/>
                  <a:gd name="T2" fmla="*/ 136 w 362"/>
                  <a:gd name="T3" fmla="*/ 215 h 263"/>
                  <a:gd name="T4" fmla="*/ 252 w 362"/>
                  <a:gd name="T5" fmla="*/ 254 h 263"/>
                  <a:gd name="T6" fmla="*/ 349 w 362"/>
                  <a:gd name="T7" fmla="*/ 110 h 263"/>
                  <a:gd name="T8" fmla="*/ 204 w 362"/>
                  <a:gd name="T9" fmla="*/ 13 h 263"/>
                  <a:gd name="T10" fmla="*/ 112 w 362"/>
                  <a:gd name="T11" fmla="*/ 93 h 263"/>
                  <a:gd name="T12" fmla="*/ 0 w 362"/>
                  <a:gd name="T13" fmla="*/ 115 h 263"/>
                  <a:gd name="T14" fmla="*/ 24 w 362"/>
                  <a:gd name="T15" fmla="*/ 237 h 26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62" h="263">
                    <a:moveTo>
                      <a:pt x="24" y="237"/>
                    </a:moveTo>
                    <a:cubicBezTo>
                      <a:pt x="136" y="215"/>
                      <a:pt x="136" y="215"/>
                      <a:pt x="136" y="215"/>
                    </a:cubicBezTo>
                    <a:cubicBezTo>
                      <a:pt x="164" y="247"/>
                      <a:pt x="208" y="263"/>
                      <a:pt x="252" y="254"/>
                    </a:cubicBezTo>
                    <a:cubicBezTo>
                      <a:pt x="319" y="241"/>
                      <a:pt x="362" y="176"/>
                      <a:pt x="349" y="110"/>
                    </a:cubicBezTo>
                    <a:cubicBezTo>
                      <a:pt x="336" y="43"/>
                      <a:pt x="271" y="0"/>
                      <a:pt x="204" y="13"/>
                    </a:cubicBezTo>
                    <a:cubicBezTo>
                      <a:pt x="160" y="22"/>
                      <a:pt x="126" y="53"/>
                      <a:pt x="112" y="93"/>
                    </a:cubicBezTo>
                    <a:cubicBezTo>
                      <a:pt x="0" y="115"/>
                      <a:pt x="0" y="115"/>
                      <a:pt x="0" y="115"/>
                    </a:cubicBezTo>
                    <a:lnTo>
                      <a:pt x="24" y="237"/>
                    </a:lnTo>
                    <a:close/>
                  </a:path>
                </a:pathLst>
              </a:custGeom>
              <a:solidFill>
                <a:srgbClr val="07667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22">
                <a:extLst>
                  <a:ext uri="{FF2B5EF4-FFF2-40B4-BE49-F238E27FC236}">
                    <a16:creationId xmlns:a16="http://schemas.microsoft.com/office/drawing/2014/main" id="{DFBF8B3C-5F46-49B6-BB10-24B1E22D3956}"/>
                  </a:ext>
                </a:extLst>
              </p:cNvPr>
              <p:cNvSpPr>
                <a:spLocks/>
              </p:cNvSpPr>
              <p:nvPr/>
            </p:nvSpPr>
            <p:spPr bwMode="auto">
              <a:xfrm>
                <a:off x="7970838" y="5592763"/>
                <a:ext cx="130175" cy="93663"/>
              </a:xfrm>
              <a:custGeom>
                <a:avLst/>
                <a:gdLst>
                  <a:gd name="T0" fmla="*/ 361 w 361"/>
                  <a:gd name="T1" fmla="*/ 147 h 263"/>
                  <a:gd name="T2" fmla="*/ 250 w 361"/>
                  <a:gd name="T3" fmla="*/ 169 h 263"/>
                  <a:gd name="T4" fmla="*/ 157 w 361"/>
                  <a:gd name="T5" fmla="*/ 250 h 263"/>
                  <a:gd name="T6" fmla="*/ 13 w 361"/>
                  <a:gd name="T7" fmla="*/ 153 h 263"/>
                  <a:gd name="T8" fmla="*/ 109 w 361"/>
                  <a:gd name="T9" fmla="*/ 8 h 263"/>
                  <a:gd name="T10" fmla="*/ 225 w 361"/>
                  <a:gd name="T11" fmla="*/ 47 h 263"/>
                  <a:gd name="T12" fmla="*/ 337 w 361"/>
                  <a:gd name="T13" fmla="*/ 25 h 263"/>
                  <a:gd name="T14" fmla="*/ 361 w 361"/>
                  <a:gd name="T15" fmla="*/ 147 h 26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61" h="263">
                    <a:moveTo>
                      <a:pt x="361" y="147"/>
                    </a:moveTo>
                    <a:cubicBezTo>
                      <a:pt x="250" y="169"/>
                      <a:pt x="250" y="169"/>
                      <a:pt x="250" y="169"/>
                    </a:cubicBezTo>
                    <a:cubicBezTo>
                      <a:pt x="236" y="209"/>
                      <a:pt x="202" y="241"/>
                      <a:pt x="157" y="250"/>
                    </a:cubicBezTo>
                    <a:cubicBezTo>
                      <a:pt x="91" y="263"/>
                      <a:pt x="26" y="220"/>
                      <a:pt x="13" y="153"/>
                    </a:cubicBezTo>
                    <a:cubicBezTo>
                      <a:pt x="0" y="86"/>
                      <a:pt x="43" y="22"/>
                      <a:pt x="109" y="8"/>
                    </a:cubicBezTo>
                    <a:cubicBezTo>
                      <a:pt x="154" y="0"/>
                      <a:pt x="197" y="16"/>
                      <a:pt x="225" y="47"/>
                    </a:cubicBezTo>
                    <a:cubicBezTo>
                      <a:pt x="337" y="25"/>
                      <a:pt x="337" y="25"/>
                      <a:pt x="337" y="25"/>
                    </a:cubicBezTo>
                    <a:cubicBezTo>
                      <a:pt x="361" y="147"/>
                      <a:pt x="361" y="147"/>
                      <a:pt x="361" y="147"/>
                    </a:cubicBezTo>
                    <a:close/>
                  </a:path>
                </a:pathLst>
              </a:custGeom>
              <a:solidFill>
                <a:srgbClr val="07667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23">
                <a:extLst>
                  <a:ext uri="{FF2B5EF4-FFF2-40B4-BE49-F238E27FC236}">
                    <a16:creationId xmlns:a16="http://schemas.microsoft.com/office/drawing/2014/main" id="{B9B34E7B-AD98-42AD-B951-EA3E26A10418}"/>
                  </a:ext>
                </a:extLst>
              </p:cNvPr>
              <p:cNvSpPr>
                <a:spLocks/>
              </p:cNvSpPr>
              <p:nvPr/>
            </p:nvSpPr>
            <p:spPr bwMode="auto">
              <a:xfrm>
                <a:off x="7600950" y="4684713"/>
                <a:ext cx="77788" cy="90488"/>
              </a:xfrm>
              <a:custGeom>
                <a:avLst/>
                <a:gdLst>
                  <a:gd name="T0" fmla="*/ 213 w 213"/>
                  <a:gd name="T1" fmla="*/ 216 h 251"/>
                  <a:gd name="T2" fmla="*/ 170 w 213"/>
                  <a:gd name="T3" fmla="*/ 0 h 251"/>
                  <a:gd name="T4" fmla="*/ 85 w 213"/>
                  <a:gd name="T5" fmla="*/ 17 h 251"/>
                  <a:gd name="T6" fmla="*/ 0 w 213"/>
                  <a:gd name="T7" fmla="*/ 34 h 251"/>
                  <a:gd name="T8" fmla="*/ 43 w 213"/>
                  <a:gd name="T9" fmla="*/ 251 h 251"/>
                  <a:gd name="T10" fmla="*/ 142 w 213"/>
                  <a:gd name="T11" fmla="*/ 227 h 251"/>
                  <a:gd name="T12" fmla="*/ 213 w 213"/>
                  <a:gd name="T13" fmla="*/ 216 h 251"/>
                </a:gdLst>
                <a:ahLst/>
                <a:cxnLst>
                  <a:cxn ang="0">
                    <a:pos x="T0" y="T1"/>
                  </a:cxn>
                  <a:cxn ang="0">
                    <a:pos x="T2" y="T3"/>
                  </a:cxn>
                  <a:cxn ang="0">
                    <a:pos x="T4" y="T5"/>
                  </a:cxn>
                  <a:cxn ang="0">
                    <a:pos x="T6" y="T7"/>
                  </a:cxn>
                  <a:cxn ang="0">
                    <a:pos x="T8" y="T9"/>
                  </a:cxn>
                  <a:cxn ang="0">
                    <a:pos x="T10" y="T11"/>
                  </a:cxn>
                  <a:cxn ang="0">
                    <a:pos x="T12" y="T13"/>
                  </a:cxn>
                </a:cxnLst>
                <a:rect l="0" t="0" r="r" b="b"/>
                <a:pathLst>
                  <a:path w="213" h="251">
                    <a:moveTo>
                      <a:pt x="213" y="216"/>
                    </a:moveTo>
                    <a:cubicBezTo>
                      <a:pt x="170" y="0"/>
                      <a:pt x="170" y="0"/>
                      <a:pt x="170" y="0"/>
                    </a:cubicBezTo>
                    <a:cubicBezTo>
                      <a:pt x="85" y="17"/>
                      <a:pt x="85" y="17"/>
                      <a:pt x="85" y="17"/>
                    </a:cubicBezTo>
                    <a:cubicBezTo>
                      <a:pt x="0" y="34"/>
                      <a:pt x="0" y="34"/>
                      <a:pt x="0" y="34"/>
                    </a:cubicBezTo>
                    <a:cubicBezTo>
                      <a:pt x="43" y="251"/>
                      <a:pt x="43" y="251"/>
                      <a:pt x="43" y="251"/>
                    </a:cubicBezTo>
                    <a:cubicBezTo>
                      <a:pt x="76" y="242"/>
                      <a:pt x="109" y="234"/>
                      <a:pt x="142" y="227"/>
                    </a:cubicBezTo>
                    <a:cubicBezTo>
                      <a:pt x="165" y="223"/>
                      <a:pt x="189" y="219"/>
                      <a:pt x="213" y="216"/>
                    </a:cubicBezTo>
                    <a:close/>
                  </a:path>
                </a:pathLst>
              </a:custGeom>
              <a:solidFill>
                <a:srgbClr val="66666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Freeform 24">
                <a:extLst>
                  <a:ext uri="{FF2B5EF4-FFF2-40B4-BE49-F238E27FC236}">
                    <a16:creationId xmlns:a16="http://schemas.microsoft.com/office/drawing/2014/main" id="{5DD931E8-EEF9-4B5D-80EC-4D7DC6992CEE}"/>
                  </a:ext>
                </a:extLst>
              </p:cNvPr>
              <p:cNvSpPr>
                <a:spLocks/>
              </p:cNvSpPr>
              <p:nvPr/>
            </p:nvSpPr>
            <p:spPr bwMode="auto">
              <a:xfrm>
                <a:off x="7594600" y="5684838"/>
                <a:ext cx="30163" cy="28575"/>
              </a:xfrm>
              <a:custGeom>
                <a:avLst/>
                <a:gdLst>
                  <a:gd name="T0" fmla="*/ 47 w 81"/>
                  <a:gd name="T1" fmla="*/ 77 h 81"/>
                  <a:gd name="T2" fmla="*/ 77 w 81"/>
                  <a:gd name="T3" fmla="*/ 33 h 81"/>
                  <a:gd name="T4" fmla="*/ 33 w 81"/>
                  <a:gd name="T5" fmla="*/ 4 h 81"/>
                  <a:gd name="T6" fmla="*/ 4 w 81"/>
                  <a:gd name="T7" fmla="*/ 48 h 81"/>
                  <a:gd name="T8" fmla="*/ 47 w 81"/>
                  <a:gd name="T9" fmla="*/ 77 h 81"/>
                </a:gdLst>
                <a:ahLst/>
                <a:cxnLst>
                  <a:cxn ang="0">
                    <a:pos x="T0" y="T1"/>
                  </a:cxn>
                  <a:cxn ang="0">
                    <a:pos x="T2" y="T3"/>
                  </a:cxn>
                  <a:cxn ang="0">
                    <a:pos x="T4" y="T5"/>
                  </a:cxn>
                  <a:cxn ang="0">
                    <a:pos x="T6" y="T7"/>
                  </a:cxn>
                  <a:cxn ang="0">
                    <a:pos x="T8" y="T9"/>
                  </a:cxn>
                </a:cxnLst>
                <a:rect l="0" t="0" r="r" b="b"/>
                <a:pathLst>
                  <a:path w="81" h="81">
                    <a:moveTo>
                      <a:pt x="47" y="77"/>
                    </a:moveTo>
                    <a:cubicBezTo>
                      <a:pt x="68" y="73"/>
                      <a:pt x="81" y="53"/>
                      <a:pt x="77" y="33"/>
                    </a:cubicBezTo>
                    <a:cubicBezTo>
                      <a:pt x="73" y="13"/>
                      <a:pt x="53" y="0"/>
                      <a:pt x="33" y="4"/>
                    </a:cubicBezTo>
                    <a:cubicBezTo>
                      <a:pt x="13" y="8"/>
                      <a:pt x="0" y="27"/>
                      <a:pt x="4" y="48"/>
                    </a:cubicBezTo>
                    <a:cubicBezTo>
                      <a:pt x="8" y="68"/>
                      <a:pt x="27" y="81"/>
                      <a:pt x="47" y="77"/>
                    </a:cubicBezTo>
                    <a:close/>
                  </a:path>
                </a:pathLst>
              </a:custGeom>
              <a:solidFill>
                <a:srgbClr val="0F798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Freeform 25">
                <a:extLst>
                  <a:ext uri="{FF2B5EF4-FFF2-40B4-BE49-F238E27FC236}">
                    <a16:creationId xmlns:a16="http://schemas.microsoft.com/office/drawing/2014/main" id="{66C39409-296C-4018-A0C1-ED73D526CEB3}"/>
                  </a:ext>
                </a:extLst>
              </p:cNvPr>
              <p:cNvSpPr>
                <a:spLocks/>
              </p:cNvSpPr>
              <p:nvPr/>
            </p:nvSpPr>
            <p:spPr bwMode="auto">
              <a:xfrm>
                <a:off x="7994650" y="5605463"/>
                <a:ext cx="28575" cy="28575"/>
              </a:xfrm>
              <a:custGeom>
                <a:avLst/>
                <a:gdLst>
                  <a:gd name="T0" fmla="*/ 47 w 81"/>
                  <a:gd name="T1" fmla="*/ 77 h 81"/>
                  <a:gd name="T2" fmla="*/ 77 w 81"/>
                  <a:gd name="T3" fmla="*/ 33 h 81"/>
                  <a:gd name="T4" fmla="*/ 33 w 81"/>
                  <a:gd name="T5" fmla="*/ 4 h 81"/>
                  <a:gd name="T6" fmla="*/ 4 w 81"/>
                  <a:gd name="T7" fmla="*/ 48 h 81"/>
                  <a:gd name="T8" fmla="*/ 47 w 81"/>
                  <a:gd name="T9" fmla="*/ 77 h 81"/>
                </a:gdLst>
                <a:ahLst/>
                <a:cxnLst>
                  <a:cxn ang="0">
                    <a:pos x="T0" y="T1"/>
                  </a:cxn>
                  <a:cxn ang="0">
                    <a:pos x="T2" y="T3"/>
                  </a:cxn>
                  <a:cxn ang="0">
                    <a:pos x="T4" y="T5"/>
                  </a:cxn>
                  <a:cxn ang="0">
                    <a:pos x="T6" y="T7"/>
                  </a:cxn>
                  <a:cxn ang="0">
                    <a:pos x="T8" y="T9"/>
                  </a:cxn>
                </a:cxnLst>
                <a:rect l="0" t="0" r="r" b="b"/>
                <a:pathLst>
                  <a:path w="81" h="81">
                    <a:moveTo>
                      <a:pt x="47" y="77"/>
                    </a:moveTo>
                    <a:cubicBezTo>
                      <a:pt x="68" y="73"/>
                      <a:pt x="81" y="53"/>
                      <a:pt x="77" y="33"/>
                    </a:cubicBezTo>
                    <a:cubicBezTo>
                      <a:pt x="73" y="13"/>
                      <a:pt x="53" y="0"/>
                      <a:pt x="33" y="4"/>
                    </a:cubicBezTo>
                    <a:cubicBezTo>
                      <a:pt x="13" y="8"/>
                      <a:pt x="0" y="27"/>
                      <a:pt x="4" y="48"/>
                    </a:cubicBezTo>
                    <a:cubicBezTo>
                      <a:pt x="8" y="68"/>
                      <a:pt x="27" y="81"/>
                      <a:pt x="47" y="77"/>
                    </a:cubicBezTo>
                    <a:close/>
                  </a:path>
                </a:pathLst>
              </a:custGeom>
              <a:solidFill>
                <a:srgbClr val="0F798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26">
                <a:extLst>
                  <a:ext uri="{FF2B5EF4-FFF2-40B4-BE49-F238E27FC236}">
                    <a16:creationId xmlns:a16="http://schemas.microsoft.com/office/drawing/2014/main" id="{04FCBAF9-1BED-4C07-9C84-73226CDBF227}"/>
                  </a:ext>
                </a:extLst>
              </p:cNvPr>
              <p:cNvSpPr>
                <a:spLocks/>
              </p:cNvSpPr>
              <p:nvPr/>
            </p:nvSpPr>
            <p:spPr bwMode="auto">
              <a:xfrm>
                <a:off x="9324975" y="5348288"/>
                <a:ext cx="187325" cy="185738"/>
              </a:xfrm>
              <a:custGeom>
                <a:avLst/>
                <a:gdLst>
                  <a:gd name="T0" fmla="*/ 219 w 519"/>
                  <a:gd name="T1" fmla="*/ 496 h 518"/>
                  <a:gd name="T2" fmla="*/ 23 w 519"/>
                  <a:gd name="T3" fmla="*/ 218 h 518"/>
                  <a:gd name="T4" fmla="*/ 301 w 519"/>
                  <a:gd name="T5" fmla="*/ 22 h 518"/>
                  <a:gd name="T6" fmla="*/ 497 w 519"/>
                  <a:gd name="T7" fmla="*/ 300 h 518"/>
                  <a:gd name="T8" fmla="*/ 219 w 519"/>
                  <a:gd name="T9" fmla="*/ 496 h 518"/>
                </a:gdLst>
                <a:ahLst/>
                <a:cxnLst>
                  <a:cxn ang="0">
                    <a:pos x="T0" y="T1"/>
                  </a:cxn>
                  <a:cxn ang="0">
                    <a:pos x="T2" y="T3"/>
                  </a:cxn>
                  <a:cxn ang="0">
                    <a:pos x="T4" y="T5"/>
                  </a:cxn>
                  <a:cxn ang="0">
                    <a:pos x="T6" y="T7"/>
                  </a:cxn>
                  <a:cxn ang="0">
                    <a:pos x="T8" y="T9"/>
                  </a:cxn>
                </a:cxnLst>
                <a:rect l="0" t="0" r="r" b="b"/>
                <a:pathLst>
                  <a:path w="519" h="518">
                    <a:moveTo>
                      <a:pt x="219" y="496"/>
                    </a:moveTo>
                    <a:cubicBezTo>
                      <a:pt x="88" y="473"/>
                      <a:pt x="0" y="349"/>
                      <a:pt x="23" y="218"/>
                    </a:cubicBezTo>
                    <a:cubicBezTo>
                      <a:pt x="46" y="87"/>
                      <a:pt x="170" y="0"/>
                      <a:pt x="301" y="22"/>
                    </a:cubicBezTo>
                    <a:cubicBezTo>
                      <a:pt x="432" y="45"/>
                      <a:pt x="519" y="169"/>
                      <a:pt x="497" y="300"/>
                    </a:cubicBezTo>
                    <a:cubicBezTo>
                      <a:pt x="474" y="431"/>
                      <a:pt x="350" y="518"/>
                      <a:pt x="219" y="496"/>
                    </a:cubicBezTo>
                    <a:close/>
                  </a:path>
                </a:pathLst>
              </a:custGeom>
              <a:solidFill>
                <a:srgbClr val="FEFEF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3" name="Freeform 27">
                <a:extLst>
                  <a:ext uri="{FF2B5EF4-FFF2-40B4-BE49-F238E27FC236}">
                    <a16:creationId xmlns:a16="http://schemas.microsoft.com/office/drawing/2014/main" id="{E0087743-966C-480C-B176-F372A046F12B}"/>
                  </a:ext>
                </a:extLst>
              </p:cNvPr>
              <p:cNvSpPr>
                <a:spLocks/>
              </p:cNvSpPr>
              <p:nvPr/>
            </p:nvSpPr>
            <p:spPr bwMode="auto">
              <a:xfrm>
                <a:off x="7518400" y="4221163"/>
                <a:ext cx="533400" cy="474663"/>
              </a:xfrm>
              <a:custGeom>
                <a:avLst/>
                <a:gdLst>
                  <a:gd name="T0" fmla="*/ 1476 w 1476"/>
                  <a:gd name="T1" fmla="*/ 125 h 1315"/>
                  <a:gd name="T2" fmla="*/ 374 w 1476"/>
                  <a:gd name="T3" fmla="*/ 1292 h 1315"/>
                  <a:gd name="T4" fmla="*/ 252 w 1476"/>
                  <a:gd name="T5" fmla="*/ 1315 h 1315"/>
                  <a:gd name="T6" fmla="*/ 1475 w 1476"/>
                  <a:gd name="T7" fmla="*/ 0 h 1315"/>
                  <a:gd name="T8" fmla="*/ 1476 w 1476"/>
                  <a:gd name="T9" fmla="*/ 125 h 1315"/>
                </a:gdLst>
                <a:ahLst/>
                <a:cxnLst>
                  <a:cxn ang="0">
                    <a:pos x="T0" y="T1"/>
                  </a:cxn>
                  <a:cxn ang="0">
                    <a:pos x="T2" y="T3"/>
                  </a:cxn>
                  <a:cxn ang="0">
                    <a:pos x="T4" y="T5"/>
                  </a:cxn>
                  <a:cxn ang="0">
                    <a:pos x="T6" y="T7"/>
                  </a:cxn>
                  <a:cxn ang="0">
                    <a:pos x="T8" y="T9"/>
                  </a:cxn>
                </a:cxnLst>
                <a:rect l="0" t="0" r="r" b="b"/>
                <a:pathLst>
                  <a:path w="1476" h="1315">
                    <a:moveTo>
                      <a:pt x="1476" y="125"/>
                    </a:moveTo>
                    <a:cubicBezTo>
                      <a:pt x="1473" y="125"/>
                      <a:pt x="151" y="136"/>
                      <a:pt x="374" y="1292"/>
                    </a:cubicBezTo>
                    <a:cubicBezTo>
                      <a:pt x="252" y="1315"/>
                      <a:pt x="252" y="1315"/>
                      <a:pt x="252" y="1315"/>
                    </a:cubicBezTo>
                    <a:cubicBezTo>
                      <a:pt x="0" y="12"/>
                      <a:pt x="1471" y="0"/>
                      <a:pt x="1475" y="0"/>
                    </a:cubicBezTo>
                    <a:cubicBezTo>
                      <a:pt x="1476" y="125"/>
                      <a:pt x="1476" y="125"/>
                      <a:pt x="1476" y="125"/>
                    </a:cubicBezTo>
                    <a:close/>
                  </a:path>
                </a:pathLst>
              </a:custGeom>
              <a:solidFill>
                <a:srgbClr val="4D4D4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Freeform 28">
                <a:extLst>
                  <a:ext uri="{FF2B5EF4-FFF2-40B4-BE49-F238E27FC236}">
                    <a16:creationId xmlns:a16="http://schemas.microsoft.com/office/drawing/2014/main" id="{CC619918-CED7-4832-A4DE-C88742C5BBA3}"/>
                  </a:ext>
                </a:extLst>
              </p:cNvPr>
              <p:cNvSpPr>
                <a:spLocks/>
              </p:cNvSpPr>
              <p:nvPr/>
            </p:nvSpPr>
            <p:spPr bwMode="auto">
              <a:xfrm>
                <a:off x="9002713" y="4224338"/>
                <a:ext cx="538163" cy="1016000"/>
              </a:xfrm>
              <a:custGeom>
                <a:avLst/>
                <a:gdLst>
                  <a:gd name="T0" fmla="*/ 3 w 1490"/>
                  <a:gd name="T1" fmla="*/ 0 h 2823"/>
                  <a:gd name="T2" fmla="*/ 956 w 1490"/>
                  <a:gd name="T3" fmla="*/ 454 h 2823"/>
                  <a:gd name="T4" fmla="*/ 1325 w 1490"/>
                  <a:gd name="T5" fmla="*/ 2823 h 2823"/>
                  <a:gd name="T6" fmla="*/ 1201 w 1490"/>
                  <a:gd name="T7" fmla="*/ 2807 h 2823"/>
                  <a:gd name="T8" fmla="*/ 860 w 1490"/>
                  <a:gd name="T9" fmla="*/ 534 h 2823"/>
                  <a:gd name="T10" fmla="*/ 0 w 1490"/>
                  <a:gd name="T11" fmla="*/ 125 h 2823"/>
                  <a:gd name="T12" fmla="*/ 3 w 1490"/>
                  <a:gd name="T13" fmla="*/ 0 h 2823"/>
                </a:gdLst>
                <a:ahLst/>
                <a:cxnLst>
                  <a:cxn ang="0">
                    <a:pos x="T0" y="T1"/>
                  </a:cxn>
                  <a:cxn ang="0">
                    <a:pos x="T2" y="T3"/>
                  </a:cxn>
                  <a:cxn ang="0">
                    <a:pos x="T4" y="T5"/>
                  </a:cxn>
                  <a:cxn ang="0">
                    <a:pos x="T6" y="T7"/>
                  </a:cxn>
                  <a:cxn ang="0">
                    <a:pos x="T8" y="T9"/>
                  </a:cxn>
                  <a:cxn ang="0">
                    <a:pos x="T10" y="T11"/>
                  </a:cxn>
                  <a:cxn ang="0">
                    <a:pos x="T12" y="T13"/>
                  </a:cxn>
                </a:cxnLst>
                <a:rect l="0" t="0" r="r" b="b"/>
                <a:pathLst>
                  <a:path w="1490" h="2823">
                    <a:moveTo>
                      <a:pt x="3" y="0"/>
                    </a:moveTo>
                    <a:cubicBezTo>
                      <a:pt x="218" y="6"/>
                      <a:pt x="635" y="64"/>
                      <a:pt x="956" y="454"/>
                    </a:cubicBezTo>
                    <a:cubicBezTo>
                      <a:pt x="1270" y="836"/>
                      <a:pt x="1490" y="1537"/>
                      <a:pt x="1325" y="2823"/>
                    </a:cubicBezTo>
                    <a:cubicBezTo>
                      <a:pt x="1201" y="2807"/>
                      <a:pt x="1201" y="2807"/>
                      <a:pt x="1201" y="2807"/>
                    </a:cubicBezTo>
                    <a:cubicBezTo>
                      <a:pt x="1361" y="1563"/>
                      <a:pt x="1155" y="893"/>
                      <a:pt x="860" y="534"/>
                    </a:cubicBezTo>
                    <a:cubicBezTo>
                      <a:pt x="571" y="183"/>
                      <a:pt x="195" y="130"/>
                      <a:pt x="0" y="125"/>
                    </a:cubicBezTo>
                    <a:cubicBezTo>
                      <a:pt x="3" y="0"/>
                      <a:pt x="3" y="0"/>
                      <a:pt x="3" y="0"/>
                    </a:cubicBezTo>
                    <a:close/>
                  </a:path>
                </a:pathLst>
              </a:custGeom>
              <a:solidFill>
                <a:srgbClr val="4D4D4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Tree>
    <p:extLst>
      <p:ext uri="{BB962C8B-B14F-4D97-AF65-F5344CB8AC3E}">
        <p14:creationId xmlns:p14="http://schemas.microsoft.com/office/powerpoint/2010/main" val="36426186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804181A3-7F48-425A-9770-8CF267284EDC}"/>
              </a:ext>
            </a:extLst>
          </p:cNvPr>
          <p:cNvSpPr/>
          <p:nvPr/>
        </p:nvSpPr>
        <p:spPr bwMode="auto">
          <a:xfrm>
            <a:off x="0" y="1732722"/>
            <a:ext cx="12192000" cy="3392556"/>
          </a:xfrm>
          <a:prstGeom prst="rect">
            <a:avLst/>
          </a:prstGeom>
          <a:solidFill>
            <a:schemeClr val="accent4">
              <a:alpha val="42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pic>
        <p:nvPicPr>
          <p:cNvPr id="5" name="Picture 4">
            <a:extLst>
              <a:ext uri="{FF2B5EF4-FFF2-40B4-BE49-F238E27FC236}">
                <a16:creationId xmlns:a16="http://schemas.microsoft.com/office/drawing/2014/main" id="{2605ADD6-F550-4552-A309-6ED6063AC5C2}"/>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
        <p:nvSpPr>
          <p:cNvPr id="4" name="Picture Placeholder 3">
            <a:extLst>
              <a:ext uri="{FF2B5EF4-FFF2-40B4-BE49-F238E27FC236}">
                <a16:creationId xmlns:a16="http://schemas.microsoft.com/office/drawing/2014/main" id="{1EAA53DD-0D0D-43E5-8171-C413AD24D5A6}"/>
              </a:ext>
            </a:extLst>
          </p:cNvPr>
          <p:cNvSpPr>
            <a:spLocks noGrp="1"/>
          </p:cNvSpPr>
          <p:nvPr>
            <p:ph type="pic" sz="quarter" idx="25"/>
          </p:nvPr>
        </p:nvSpPr>
        <p:spPr/>
      </p:sp>
    </p:spTree>
    <p:extLst>
      <p:ext uri="{BB962C8B-B14F-4D97-AF65-F5344CB8AC3E}">
        <p14:creationId xmlns:p14="http://schemas.microsoft.com/office/powerpoint/2010/main" val="12514879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Title 2"/>
          <p:cNvSpPr>
            <a:spLocks noGrp="1"/>
          </p:cNvSpPr>
          <p:nvPr>
            <p:ph type="title" idx="4294967295"/>
          </p:nvPr>
        </p:nvSpPr>
        <p:spPr>
          <a:xfrm>
            <a:off x="833885" y="481013"/>
            <a:ext cx="10515600" cy="679450"/>
          </a:xfrm>
        </p:spPr>
        <p:txBody>
          <a:bodyPr/>
          <a:lstStyle/>
          <a:p>
            <a:r>
              <a:rPr lang="en-US" b="1" dirty="0">
                <a:latin typeface="Roboto Slab" pitchFamily="2" charset="0"/>
                <a:ea typeface="Roboto Slab" pitchFamily="2" charset="0"/>
              </a:rPr>
              <a:t>Text Single Column</a:t>
            </a:r>
          </a:p>
        </p:txBody>
      </p:sp>
      <p:sp>
        <p:nvSpPr>
          <p:cNvPr id="4" name="Subtitle 3"/>
          <p:cNvSpPr>
            <a:spLocks noGrp="1"/>
          </p:cNvSpPr>
          <p:nvPr>
            <p:ph type="subTitle" idx="4294967295"/>
          </p:nvPr>
        </p:nvSpPr>
        <p:spPr>
          <a:xfrm>
            <a:off x="833885"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grpSp>
        <p:nvGrpSpPr>
          <p:cNvPr id="8" name="Group 7">
            <a:extLst>
              <a:ext uri="{FF2B5EF4-FFF2-40B4-BE49-F238E27FC236}">
                <a16:creationId xmlns:a16="http://schemas.microsoft.com/office/drawing/2014/main" id="{3A39D834-8BE7-40A9-A33D-D50C4775BD0C}"/>
              </a:ext>
            </a:extLst>
          </p:cNvPr>
          <p:cNvGrpSpPr/>
          <p:nvPr/>
        </p:nvGrpSpPr>
        <p:grpSpPr>
          <a:xfrm>
            <a:off x="7618055" y="1922328"/>
            <a:ext cx="1193604" cy="1827712"/>
            <a:chOff x="7827578" y="1930949"/>
            <a:chExt cx="1193604" cy="1827712"/>
          </a:xfrm>
        </p:grpSpPr>
        <p:sp>
          <p:nvSpPr>
            <p:cNvPr id="22" name="Rectangle 21">
              <a:extLst>
                <a:ext uri="{FF2B5EF4-FFF2-40B4-BE49-F238E27FC236}">
                  <a16:creationId xmlns:a16="http://schemas.microsoft.com/office/drawing/2014/main" id="{C0FC4ACE-AEF6-4BAC-8C64-6B81383511A9}"/>
                </a:ext>
              </a:extLst>
            </p:cNvPr>
            <p:cNvSpPr/>
            <p:nvPr/>
          </p:nvSpPr>
          <p:spPr>
            <a:xfrm>
              <a:off x="8050202" y="1930949"/>
              <a:ext cx="697627"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23" name="TextBox 22">
              <a:extLst>
                <a:ext uri="{FF2B5EF4-FFF2-40B4-BE49-F238E27FC236}">
                  <a16:creationId xmlns:a16="http://schemas.microsoft.com/office/drawing/2014/main" id="{101E6301-0E0C-4480-B4BD-60CF4761E30A}"/>
                </a:ext>
              </a:extLst>
            </p:cNvPr>
            <p:cNvSpPr txBox="1"/>
            <p:nvPr/>
          </p:nvSpPr>
          <p:spPr>
            <a:xfrm>
              <a:off x="7827578" y="3043080"/>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24" name="TextBox 23">
              <a:extLst>
                <a:ext uri="{FF2B5EF4-FFF2-40B4-BE49-F238E27FC236}">
                  <a16:creationId xmlns:a16="http://schemas.microsoft.com/office/drawing/2014/main" id="{3EF475CD-2C86-47CD-8161-31C4B0A22D02}"/>
                </a:ext>
              </a:extLst>
            </p:cNvPr>
            <p:cNvSpPr txBox="1"/>
            <p:nvPr/>
          </p:nvSpPr>
          <p:spPr>
            <a:xfrm>
              <a:off x="7899593" y="2699510"/>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grpSp>
        <p:nvGrpSpPr>
          <p:cNvPr id="9" name="Group 8">
            <a:extLst>
              <a:ext uri="{FF2B5EF4-FFF2-40B4-BE49-F238E27FC236}">
                <a16:creationId xmlns:a16="http://schemas.microsoft.com/office/drawing/2014/main" id="{DFDEC06C-0B26-4F10-948F-6A93825DCC5C}"/>
              </a:ext>
            </a:extLst>
          </p:cNvPr>
          <p:cNvGrpSpPr/>
          <p:nvPr/>
        </p:nvGrpSpPr>
        <p:grpSpPr>
          <a:xfrm>
            <a:off x="10096579" y="1922328"/>
            <a:ext cx="1193604" cy="1827712"/>
            <a:chOff x="9581950" y="1930949"/>
            <a:chExt cx="1193604" cy="1827712"/>
          </a:xfrm>
        </p:grpSpPr>
        <p:sp>
          <p:nvSpPr>
            <p:cNvPr id="19" name="Rectangle 18">
              <a:extLst>
                <a:ext uri="{FF2B5EF4-FFF2-40B4-BE49-F238E27FC236}">
                  <a16:creationId xmlns:a16="http://schemas.microsoft.com/office/drawing/2014/main" id="{D0BCD1C2-449D-4990-ADDF-A5777B3F3566}"/>
                </a:ext>
              </a:extLst>
            </p:cNvPr>
            <p:cNvSpPr/>
            <p:nvPr/>
          </p:nvSpPr>
          <p:spPr>
            <a:xfrm>
              <a:off x="9939902" y="1930949"/>
              <a:ext cx="551754"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20" name="TextBox 19">
              <a:extLst>
                <a:ext uri="{FF2B5EF4-FFF2-40B4-BE49-F238E27FC236}">
                  <a16:creationId xmlns:a16="http://schemas.microsoft.com/office/drawing/2014/main" id="{46B296AB-2693-4946-9CE5-85480A0B5768}"/>
                </a:ext>
              </a:extLst>
            </p:cNvPr>
            <p:cNvSpPr txBox="1"/>
            <p:nvPr/>
          </p:nvSpPr>
          <p:spPr>
            <a:xfrm>
              <a:off x="9581950" y="3043080"/>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21" name="TextBox 20">
              <a:extLst>
                <a:ext uri="{FF2B5EF4-FFF2-40B4-BE49-F238E27FC236}">
                  <a16:creationId xmlns:a16="http://schemas.microsoft.com/office/drawing/2014/main" id="{FB38F184-E9F4-4697-A0E1-19A5AFDB602B}"/>
                </a:ext>
              </a:extLst>
            </p:cNvPr>
            <p:cNvSpPr txBox="1"/>
            <p:nvPr/>
          </p:nvSpPr>
          <p:spPr>
            <a:xfrm>
              <a:off x="9653965" y="2699510"/>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grpSp>
        <p:nvGrpSpPr>
          <p:cNvPr id="10" name="Group 9">
            <a:extLst>
              <a:ext uri="{FF2B5EF4-FFF2-40B4-BE49-F238E27FC236}">
                <a16:creationId xmlns:a16="http://schemas.microsoft.com/office/drawing/2014/main" id="{681EEE78-308B-4D5D-B0A5-938A3FA3D842}"/>
              </a:ext>
            </a:extLst>
          </p:cNvPr>
          <p:cNvGrpSpPr/>
          <p:nvPr/>
        </p:nvGrpSpPr>
        <p:grpSpPr>
          <a:xfrm>
            <a:off x="1046958" y="4636359"/>
            <a:ext cx="1193604" cy="1827712"/>
            <a:chOff x="7827578" y="4249431"/>
            <a:chExt cx="1193604" cy="1827712"/>
          </a:xfrm>
        </p:grpSpPr>
        <p:sp>
          <p:nvSpPr>
            <p:cNvPr id="15" name="Rectangle 14">
              <a:extLst>
                <a:ext uri="{FF2B5EF4-FFF2-40B4-BE49-F238E27FC236}">
                  <a16:creationId xmlns:a16="http://schemas.microsoft.com/office/drawing/2014/main" id="{87C43626-150E-4352-AE75-55DC0069BA26}"/>
                </a:ext>
              </a:extLst>
            </p:cNvPr>
            <p:cNvSpPr/>
            <p:nvPr/>
          </p:nvSpPr>
          <p:spPr>
            <a:xfrm>
              <a:off x="8076464" y="4249431"/>
              <a:ext cx="623889"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17" name="TextBox 16">
              <a:extLst>
                <a:ext uri="{FF2B5EF4-FFF2-40B4-BE49-F238E27FC236}">
                  <a16:creationId xmlns:a16="http://schemas.microsoft.com/office/drawing/2014/main" id="{B8FD5BB8-F68D-4924-BBF0-C0B2E5126DA3}"/>
                </a:ext>
              </a:extLst>
            </p:cNvPr>
            <p:cNvSpPr txBox="1"/>
            <p:nvPr/>
          </p:nvSpPr>
          <p:spPr>
            <a:xfrm>
              <a:off x="7827578" y="5361562"/>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18" name="TextBox 17">
              <a:extLst>
                <a:ext uri="{FF2B5EF4-FFF2-40B4-BE49-F238E27FC236}">
                  <a16:creationId xmlns:a16="http://schemas.microsoft.com/office/drawing/2014/main" id="{D06E0711-8E5F-4C19-8257-F43BB4C36D7B}"/>
                </a:ext>
              </a:extLst>
            </p:cNvPr>
            <p:cNvSpPr txBox="1"/>
            <p:nvPr/>
          </p:nvSpPr>
          <p:spPr>
            <a:xfrm>
              <a:off x="7899593" y="5017992"/>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grpSp>
        <p:nvGrpSpPr>
          <p:cNvPr id="11" name="Group 10">
            <a:extLst>
              <a:ext uri="{FF2B5EF4-FFF2-40B4-BE49-F238E27FC236}">
                <a16:creationId xmlns:a16="http://schemas.microsoft.com/office/drawing/2014/main" id="{103A1FA5-D704-4204-BA62-18DAE8989C9E}"/>
              </a:ext>
            </a:extLst>
          </p:cNvPr>
          <p:cNvGrpSpPr/>
          <p:nvPr/>
        </p:nvGrpSpPr>
        <p:grpSpPr>
          <a:xfrm>
            <a:off x="3486370" y="4636359"/>
            <a:ext cx="1193604" cy="1827712"/>
            <a:chOff x="9454354" y="4249431"/>
            <a:chExt cx="1193604" cy="1827712"/>
          </a:xfrm>
        </p:grpSpPr>
        <p:sp>
          <p:nvSpPr>
            <p:cNvPr id="12" name="Rectangle 11">
              <a:extLst>
                <a:ext uri="{FF2B5EF4-FFF2-40B4-BE49-F238E27FC236}">
                  <a16:creationId xmlns:a16="http://schemas.microsoft.com/office/drawing/2014/main" id="{6C1F4EC1-102F-47F7-A063-AF85715365A2}"/>
                </a:ext>
              </a:extLst>
            </p:cNvPr>
            <p:cNvSpPr/>
            <p:nvPr/>
          </p:nvSpPr>
          <p:spPr>
            <a:xfrm>
              <a:off x="9702343" y="4249431"/>
              <a:ext cx="697627" cy="707886"/>
            </a:xfrm>
            <a:prstGeom prst="rect">
              <a:avLst/>
            </a:prstGeom>
          </p:spPr>
          <p:txBody>
            <a:bodyPr wrap="none" anchor="ctr">
              <a:spAutoFit/>
            </a:bodyPr>
            <a:lstStyle/>
            <a:p>
              <a:pPr algn="ctr"/>
              <a:r>
                <a:rPr lang="en-US" sz="4000" dirty="0">
                  <a:latin typeface="FontAwesome" charset="0"/>
                </a:rPr>
                <a:t></a:t>
              </a:r>
              <a:endParaRPr lang="en-US" sz="4000" dirty="0"/>
            </a:p>
          </p:txBody>
        </p:sp>
        <p:sp>
          <p:nvSpPr>
            <p:cNvPr id="13" name="TextBox 12">
              <a:extLst>
                <a:ext uri="{FF2B5EF4-FFF2-40B4-BE49-F238E27FC236}">
                  <a16:creationId xmlns:a16="http://schemas.microsoft.com/office/drawing/2014/main" id="{D9925C1A-E555-420E-97B1-CD7DDA53440A}"/>
                </a:ext>
              </a:extLst>
            </p:cNvPr>
            <p:cNvSpPr txBox="1"/>
            <p:nvPr/>
          </p:nvSpPr>
          <p:spPr>
            <a:xfrm>
              <a:off x="9454354" y="5361562"/>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14" name="TextBox 13">
              <a:extLst>
                <a:ext uri="{FF2B5EF4-FFF2-40B4-BE49-F238E27FC236}">
                  <a16:creationId xmlns:a16="http://schemas.microsoft.com/office/drawing/2014/main" id="{8E5464F9-5B13-4E2B-BB74-8A3B94DAE11B}"/>
                </a:ext>
              </a:extLst>
            </p:cNvPr>
            <p:cNvSpPr txBox="1"/>
            <p:nvPr/>
          </p:nvSpPr>
          <p:spPr>
            <a:xfrm>
              <a:off x="9526369" y="5017992"/>
              <a:ext cx="1049574" cy="323165"/>
            </a:xfrm>
            <a:prstGeom prst="rect">
              <a:avLst/>
            </a:prstGeom>
            <a:noFill/>
          </p:spPr>
          <p:txBody>
            <a:bodyPr wrap="square" numCol="1" spcCol="457200" rtlCol="0">
              <a:spAutoFit/>
            </a:bodyPr>
            <a:lstStyle/>
            <a:p>
              <a:pPr algn="ctr"/>
              <a:r>
                <a:rPr lang="en-US" sz="1500" b="1" dirty="0">
                  <a:latin typeface="Roboto Slab" pitchFamily="2" charset="0"/>
                  <a:ea typeface="Roboto Slab" pitchFamily="2" charset="0"/>
                  <a:cs typeface="Montserrat" charset="0"/>
                </a:rPr>
                <a:t>Heading</a:t>
              </a:r>
            </a:p>
          </p:txBody>
        </p:sp>
      </p:grpSp>
      <p:sp>
        <p:nvSpPr>
          <p:cNvPr id="29" name="Picture Placeholder 28">
            <a:extLst>
              <a:ext uri="{FF2B5EF4-FFF2-40B4-BE49-F238E27FC236}">
                <a16:creationId xmlns:a16="http://schemas.microsoft.com/office/drawing/2014/main" id="{7D95411E-DB55-4159-94E0-B671C2045190}"/>
              </a:ext>
            </a:extLst>
          </p:cNvPr>
          <p:cNvSpPr>
            <a:spLocks noGrp="1"/>
          </p:cNvSpPr>
          <p:nvPr>
            <p:ph type="pic" sz="quarter" idx="262"/>
          </p:nvPr>
        </p:nvSpPr>
        <p:spPr/>
      </p:sp>
      <p:sp>
        <p:nvSpPr>
          <p:cNvPr id="31" name="Picture Placeholder 30">
            <a:extLst>
              <a:ext uri="{FF2B5EF4-FFF2-40B4-BE49-F238E27FC236}">
                <a16:creationId xmlns:a16="http://schemas.microsoft.com/office/drawing/2014/main" id="{1F484F1E-C5D8-4524-81B9-B32724A6004A}"/>
              </a:ext>
            </a:extLst>
          </p:cNvPr>
          <p:cNvSpPr>
            <a:spLocks noGrp="1"/>
          </p:cNvSpPr>
          <p:nvPr>
            <p:ph type="pic" sz="quarter" idx="263"/>
          </p:nvPr>
        </p:nvSpPr>
        <p:spPr/>
      </p:sp>
    </p:spTree>
    <p:extLst>
      <p:ext uri="{BB962C8B-B14F-4D97-AF65-F5344CB8AC3E}">
        <p14:creationId xmlns:p14="http://schemas.microsoft.com/office/powerpoint/2010/main" val="278059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941CC7-8592-41A4-BE6B-51699262E9E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Square Image</a:t>
            </a:r>
          </a:p>
        </p:txBody>
      </p:sp>
      <p:sp>
        <p:nvSpPr>
          <p:cNvPr id="3" name="Subtitle 2">
            <a:extLst>
              <a:ext uri="{FF2B5EF4-FFF2-40B4-BE49-F238E27FC236}">
                <a16:creationId xmlns:a16="http://schemas.microsoft.com/office/drawing/2014/main" id="{E77B8188-0ADC-4AD3-846B-A2D2CE3C353D}"/>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sp>
        <p:nvSpPr>
          <p:cNvPr id="11" name="Rectangle 10">
            <a:extLst>
              <a:ext uri="{FF2B5EF4-FFF2-40B4-BE49-F238E27FC236}">
                <a16:creationId xmlns:a16="http://schemas.microsoft.com/office/drawing/2014/main" id="{B8228705-8E37-4E4E-8D04-72DCCD9F6D32}"/>
              </a:ext>
            </a:extLst>
          </p:cNvPr>
          <p:cNvSpPr/>
          <p:nvPr/>
        </p:nvSpPr>
        <p:spPr>
          <a:xfrm>
            <a:off x="3150734" y="5320208"/>
            <a:ext cx="8060074" cy="579069"/>
          </a:xfrm>
          <a:prstGeom prst="rect">
            <a:avLst/>
          </a:prstGeom>
        </p:spPr>
        <p:txBody>
          <a:bodyPr wrap="square">
            <a:spAutoFit/>
          </a:bodyPr>
          <a:lstStyle/>
          <a:p>
            <a:pPr>
              <a:lnSpc>
                <a:spcPts val="2000"/>
              </a:lnSpc>
            </a:pPr>
            <a:r>
              <a:rPr lang="en-US" sz="1200" b="1" dirty="0">
                <a:solidFill>
                  <a:sysClr val="windowText" lastClr="000000"/>
                </a:solidFill>
                <a:latin typeface="Roboto Slab" pitchFamily="2" charset="0"/>
                <a:ea typeface="Roboto Slab" pitchFamily="2" charset="0"/>
                <a:cs typeface="Lato" panose="020F0502020204030203" pitchFamily="34" charset="0"/>
              </a:rPr>
              <a:t>Lorem Ipsum</a:t>
            </a:r>
            <a:r>
              <a:rPr lang="en-US" sz="1200" dirty="0">
                <a:solidFill>
                  <a:sysClr val="windowText" lastClr="000000"/>
                </a:solidFill>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a:t>
            </a:r>
          </a:p>
        </p:txBody>
      </p:sp>
      <p:sp>
        <p:nvSpPr>
          <p:cNvPr id="6" name="Rectangle 5">
            <a:extLst>
              <a:ext uri="{FF2B5EF4-FFF2-40B4-BE49-F238E27FC236}">
                <a16:creationId xmlns:a16="http://schemas.microsoft.com/office/drawing/2014/main" id="{348A90B7-9374-419C-996A-FDB8D618C330}"/>
              </a:ext>
            </a:extLst>
          </p:cNvPr>
          <p:cNvSpPr/>
          <p:nvPr/>
        </p:nvSpPr>
        <p:spPr bwMode="auto">
          <a:xfrm>
            <a:off x="1066610" y="4236244"/>
            <a:ext cx="1952362" cy="1919514"/>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8" name="Group 7">
            <a:extLst>
              <a:ext uri="{FF2B5EF4-FFF2-40B4-BE49-F238E27FC236}">
                <a16:creationId xmlns:a16="http://schemas.microsoft.com/office/drawing/2014/main" id="{F93A4CDB-2454-453D-95DD-ABF861780635}"/>
              </a:ext>
            </a:extLst>
          </p:cNvPr>
          <p:cNvGrpSpPr/>
          <p:nvPr/>
        </p:nvGrpSpPr>
        <p:grpSpPr>
          <a:xfrm>
            <a:off x="1342382" y="4319665"/>
            <a:ext cx="1400818" cy="1752672"/>
            <a:chOff x="6007100" y="5853113"/>
            <a:chExt cx="1011238" cy="1265238"/>
          </a:xfrm>
        </p:grpSpPr>
        <p:sp>
          <p:nvSpPr>
            <p:cNvPr id="9" name="Freeform 5">
              <a:extLst>
                <a:ext uri="{FF2B5EF4-FFF2-40B4-BE49-F238E27FC236}">
                  <a16:creationId xmlns:a16="http://schemas.microsoft.com/office/drawing/2014/main" id="{B126D089-F2D3-4EFF-BA54-9F203E0D79B2}"/>
                </a:ext>
              </a:extLst>
            </p:cNvPr>
            <p:cNvSpPr>
              <a:spLocks/>
            </p:cNvSpPr>
            <p:nvPr/>
          </p:nvSpPr>
          <p:spPr bwMode="auto">
            <a:xfrm>
              <a:off x="6299200" y="6556375"/>
              <a:ext cx="427038" cy="368300"/>
            </a:xfrm>
            <a:custGeom>
              <a:avLst/>
              <a:gdLst>
                <a:gd name="T0" fmla="*/ 0 w 4666"/>
                <a:gd name="T1" fmla="*/ 1430 h 4039"/>
                <a:gd name="T2" fmla="*/ 423 w 4666"/>
                <a:gd name="T3" fmla="*/ 0 h 4039"/>
                <a:gd name="T4" fmla="*/ 4249 w 4666"/>
                <a:gd name="T5" fmla="*/ 0 h 4039"/>
                <a:gd name="T6" fmla="*/ 4666 w 4666"/>
                <a:gd name="T7" fmla="*/ 1430 h 4039"/>
                <a:gd name="T8" fmla="*/ 2336 w 4666"/>
                <a:gd name="T9" fmla="*/ 4039 h 4039"/>
                <a:gd name="T10" fmla="*/ 0 w 4666"/>
                <a:gd name="T11" fmla="*/ 1430 h 4039"/>
              </a:gdLst>
              <a:ahLst/>
              <a:cxnLst>
                <a:cxn ang="0">
                  <a:pos x="T0" y="T1"/>
                </a:cxn>
                <a:cxn ang="0">
                  <a:pos x="T2" y="T3"/>
                </a:cxn>
                <a:cxn ang="0">
                  <a:pos x="T4" y="T5"/>
                </a:cxn>
                <a:cxn ang="0">
                  <a:pos x="T6" y="T7"/>
                </a:cxn>
                <a:cxn ang="0">
                  <a:pos x="T8" y="T9"/>
                </a:cxn>
                <a:cxn ang="0">
                  <a:pos x="T10" y="T11"/>
                </a:cxn>
              </a:cxnLst>
              <a:rect l="0" t="0" r="r" b="b"/>
              <a:pathLst>
                <a:path w="4666" h="4039">
                  <a:moveTo>
                    <a:pt x="0" y="1430"/>
                  </a:moveTo>
                  <a:cubicBezTo>
                    <a:pt x="476" y="1123"/>
                    <a:pt x="423" y="212"/>
                    <a:pt x="423" y="0"/>
                  </a:cubicBezTo>
                  <a:cubicBezTo>
                    <a:pt x="4249" y="0"/>
                    <a:pt x="4249" y="0"/>
                    <a:pt x="4249" y="0"/>
                  </a:cubicBezTo>
                  <a:cubicBezTo>
                    <a:pt x="4249" y="212"/>
                    <a:pt x="4190" y="1123"/>
                    <a:pt x="4666" y="1430"/>
                  </a:cubicBezTo>
                  <a:cubicBezTo>
                    <a:pt x="2336" y="4039"/>
                    <a:pt x="2336" y="4039"/>
                    <a:pt x="2336" y="4039"/>
                  </a:cubicBezTo>
                  <a:lnTo>
                    <a:pt x="0" y="1430"/>
                  </a:lnTo>
                  <a:close/>
                </a:path>
              </a:pathLst>
            </a:custGeom>
            <a:solidFill>
              <a:srgbClr val="FFD7A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 name="Freeform 6">
              <a:extLst>
                <a:ext uri="{FF2B5EF4-FFF2-40B4-BE49-F238E27FC236}">
                  <a16:creationId xmlns:a16="http://schemas.microsoft.com/office/drawing/2014/main" id="{5B711AFE-2D8B-4708-87D0-E00F4BA5B7DD}"/>
                </a:ext>
              </a:extLst>
            </p:cNvPr>
            <p:cNvSpPr>
              <a:spLocks/>
            </p:cNvSpPr>
            <p:nvPr/>
          </p:nvSpPr>
          <p:spPr bwMode="auto">
            <a:xfrm>
              <a:off x="6337300" y="6556375"/>
              <a:ext cx="388938" cy="212725"/>
            </a:xfrm>
            <a:custGeom>
              <a:avLst/>
              <a:gdLst>
                <a:gd name="T0" fmla="*/ 3401 w 4243"/>
                <a:gd name="T1" fmla="*/ 2338 h 2338"/>
                <a:gd name="T2" fmla="*/ 4243 w 4243"/>
                <a:gd name="T3" fmla="*/ 1430 h 2338"/>
                <a:gd name="T4" fmla="*/ 3826 w 4243"/>
                <a:gd name="T5" fmla="*/ 0 h 2338"/>
                <a:gd name="T6" fmla="*/ 0 w 4243"/>
                <a:gd name="T7" fmla="*/ 0 h 2338"/>
                <a:gd name="T8" fmla="*/ 3401 w 4243"/>
                <a:gd name="T9" fmla="*/ 2338 h 2338"/>
              </a:gdLst>
              <a:ahLst/>
              <a:cxnLst>
                <a:cxn ang="0">
                  <a:pos x="T0" y="T1"/>
                </a:cxn>
                <a:cxn ang="0">
                  <a:pos x="T2" y="T3"/>
                </a:cxn>
                <a:cxn ang="0">
                  <a:pos x="T4" y="T5"/>
                </a:cxn>
                <a:cxn ang="0">
                  <a:pos x="T6" y="T7"/>
                </a:cxn>
                <a:cxn ang="0">
                  <a:pos x="T8" y="T9"/>
                </a:cxn>
              </a:cxnLst>
              <a:rect l="0" t="0" r="r" b="b"/>
              <a:pathLst>
                <a:path w="4243" h="2338">
                  <a:moveTo>
                    <a:pt x="3401" y="2338"/>
                  </a:moveTo>
                  <a:cubicBezTo>
                    <a:pt x="4243" y="1430"/>
                    <a:pt x="4243" y="1430"/>
                    <a:pt x="4243" y="1430"/>
                  </a:cubicBezTo>
                  <a:cubicBezTo>
                    <a:pt x="3767" y="1123"/>
                    <a:pt x="3826" y="212"/>
                    <a:pt x="3826" y="0"/>
                  </a:cubicBezTo>
                  <a:cubicBezTo>
                    <a:pt x="0" y="0"/>
                    <a:pt x="0" y="0"/>
                    <a:pt x="0" y="0"/>
                  </a:cubicBezTo>
                  <a:cubicBezTo>
                    <a:pt x="274" y="789"/>
                    <a:pt x="2090" y="2143"/>
                    <a:pt x="3401" y="2338"/>
                  </a:cubicBezTo>
                  <a:close/>
                </a:path>
              </a:pathLst>
            </a:custGeom>
            <a:solidFill>
              <a:srgbClr val="FDC88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CBD819F1-EF73-4AAB-8835-E33D1B8D78A4}"/>
                </a:ext>
              </a:extLst>
            </p:cNvPr>
            <p:cNvSpPr>
              <a:spLocks/>
            </p:cNvSpPr>
            <p:nvPr/>
          </p:nvSpPr>
          <p:spPr bwMode="auto">
            <a:xfrm>
              <a:off x="6240463" y="6089650"/>
              <a:ext cx="544513" cy="563563"/>
            </a:xfrm>
            <a:custGeom>
              <a:avLst/>
              <a:gdLst>
                <a:gd name="T0" fmla="*/ 5952 w 5952"/>
                <a:gd name="T1" fmla="*/ 2339 h 6166"/>
                <a:gd name="T2" fmla="*/ 2976 w 5952"/>
                <a:gd name="T3" fmla="*/ 6166 h 6166"/>
                <a:gd name="T4" fmla="*/ 0 w 5952"/>
                <a:gd name="T5" fmla="*/ 2339 h 6166"/>
                <a:gd name="T6" fmla="*/ 2976 w 5952"/>
                <a:gd name="T7" fmla="*/ 0 h 6166"/>
                <a:gd name="T8" fmla="*/ 5952 w 5952"/>
                <a:gd name="T9" fmla="*/ 2339 h 6166"/>
              </a:gdLst>
              <a:ahLst/>
              <a:cxnLst>
                <a:cxn ang="0">
                  <a:pos x="T0" y="T1"/>
                </a:cxn>
                <a:cxn ang="0">
                  <a:pos x="T2" y="T3"/>
                </a:cxn>
                <a:cxn ang="0">
                  <a:pos x="T4" y="T5"/>
                </a:cxn>
                <a:cxn ang="0">
                  <a:pos x="T6" y="T7"/>
                </a:cxn>
                <a:cxn ang="0">
                  <a:pos x="T8" y="T9"/>
                </a:cxn>
              </a:cxnLst>
              <a:rect l="0" t="0" r="r" b="b"/>
              <a:pathLst>
                <a:path w="5952" h="6166">
                  <a:moveTo>
                    <a:pt x="5952" y="2339"/>
                  </a:moveTo>
                  <a:cubicBezTo>
                    <a:pt x="5952" y="4042"/>
                    <a:pt x="4972" y="6166"/>
                    <a:pt x="2976" y="6166"/>
                  </a:cubicBezTo>
                  <a:cubicBezTo>
                    <a:pt x="980" y="6166"/>
                    <a:pt x="0" y="4042"/>
                    <a:pt x="0" y="2339"/>
                  </a:cubicBezTo>
                  <a:cubicBezTo>
                    <a:pt x="0" y="636"/>
                    <a:pt x="1332" y="0"/>
                    <a:pt x="2976" y="0"/>
                  </a:cubicBezTo>
                  <a:cubicBezTo>
                    <a:pt x="4620" y="0"/>
                    <a:pt x="5952" y="636"/>
                    <a:pt x="5952" y="2339"/>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 name="Freeform 8">
              <a:extLst>
                <a:ext uri="{FF2B5EF4-FFF2-40B4-BE49-F238E27FC236}">
                  <a16:creationId xmlns:a16="http://schemas.microsoft.com/office/drawing/2014/main" id="{451570EC-F50B-4A1A-8A36-721524706991}"/>
                </a:ext>
              </a:extLst>
            </p:cNvPr>
            <p:cNvSpPr>
              <a:spLocks/>
            </p:cNvSpPr>
            <p:nvPr/>
          </p:nvSpPr>
          <p:spPr bwMode="auto">
            <a:xfrm>
              <a:off x="6200775" y="6330950"/>
              <a:ext cx="122238" cy="184150"/>
            </a:xfrm>
            <a:custGeom>
              <a:avLst/>
              <a:gdLst>
                <a:gd name="T0" fmla="*/ 527 w 1329"/>
                <a:gd name="T1" fmla="*/ 80 h 2033"/>
                <a:gd name="T2" fmla="*/ 0 w 1329"/>
                <a:gd name="T3" fmla="*/ 505 h 2033"/>
                <a:gd name="T4" fmla="*/ 879 w 1329"/>
                <a:gd name="T5" fmla="*/ 1356 h 2033"/>
                <a:gd name="T6" fmla="*/ 527 w 1329"/>
                <a:gd name="T7" fmla="*/ 80 h 2033"/>
              </a:gdLst>
              <a:ahLst/>
              <a:cxnLst>
                <a:cxn ang="0">
                  <a:pos x="T0" y="T1"/>
                </a:cxn>
                <a:cxn ang="0">
                  <a:pos x="T2" y="T3"/>
                </a:cxn>
                <a:cxn ang="0">
                  <a:pos x="T4" y="T5"/>
                </a:cxn>
                <a:cxn ang="0">
                  <a:pos x="T6" y="T7"/>
                </a:cxn>
              </a:cxnLst>
              <a:rect l="0" t="0" r="r" b="b"/>
              <a:pathLst>
                <a:path w="1329" h="2033">
                  <a:moveTo>
                    <a:pt x="527" y="80"/>
                  </a:moveTo>
                  <a:cubicBezTo>
                    <a:pt x="208" y="0"/>
                    <a:pt x="0" y="171"/>
                    <a:pt x="0" y="505"/>
                  </a:cubicBezTo>
                  <a:cubicBezTo>
                    <a:pt x="0" y="948"/>
                    <a:pt x="428" y="2033"/>
                    <a:pt x="879" y="1356"/>
                  </a:cubicBezTo>
                  <a:cubicBezTo>
                    <a:pt x="1329" y="678"/>
                    <a:pt x="527" y="80"/>
                    <a:pt x="527" y="80"/>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 name="Freeform 9">
              <a:extLst>
                <a:ext uri="{FF2B5EF4-FFF2-40B4-BE49-F238E27FC236}">
                  <a16:creationId xmlns:a16="http://schemas.microsoft.com/office/drawing/2014/main" id="{A15354D1-F0C4-4C4D-AD2B-86001B892EA4}"/>
                </a:ext>
              </a:extLst>
            </p:cNvPr>
            <p:cNvSpPr>
              <a:spLocks/>
            </p:cNvSpPr>
            <p:nvPr/>
          </p:nvSpPr>
          <p:spPr bwMode="auto">
            <a:xfrm>
              <a:off x="6689725" y="6330950"/>
              <a:ext cx="133350" cy="184150"/>
            </a:xfrm>
            <a:custGeom>
              <a:avLst/>
              <a:gdLst>
                <a:gd name="T0" fmla="*/ 876 w 1452"/>
                <a:gd name="T1" fmla="*/ 80 h 2033"/>
                <a:gd name="T2" fmla="*/ 1452 w 1452"/>
                <a:gd name="T3" fmla="*/ 505 h 2033"/>
                <a:gd name="T4" fmla="*/ 492 w 1452"/>
                <a:gd name="T5" fmla="*/ 1356 h 2033"/>
                <a:gd name="T6" fmla="*/ 876 w 1452"/>
                <a:gd name="T7" fmla="*/ 80 h 2033"/>
              </a:gdLst>
              <a:ahLst/>
              <a:cxnLst>
                <a:cxn ang="0">
                  <a:pos x="T0" y="T1"/>
                </a:cxn>
                <a:cxn ang="0">
                  <a:pos x="T2" y="T3"/>
                </a:cxn>
                <a:cxn ang="0">
                  <a:pos x="T4" y="T5"/>
                </a:cxn>
                <a:cxn ang="0">
                  <a:pos x="T6" y="T7"/>
                </a:cxn>
              </a:cxnLst>
              <a:rect l="0" t="0" r="r" b="b"/>
              <a:pathLst>
                <a:path w="1452" h="2033">
                  <a:moveTo>
                    <a:pt x="876" y="80"/>
                  </a:moveTo>
                  <a:cubicBezTo>
                    <a:pt x="1224" y="0"/>
                    <a:pt x="1452" y="171"/>
                    <a:pt x="1452" y="505"/>
                  </a:cubicBezTo>
                  <a:cubicBezTo>
                    <a:pt x="1452" y="948"/>
                    <a:pt x="984" y="2033"/>
                    <a:pt x="492" y="1356"/>
                  </a:cubicBezTo>
                  <a:cubicBezTo>
                    <a:pt x="0" y="678"/>
                    <a:pt x="876" y="80"/>
                    <a:pt x="876" y="80"/>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Freeform 10">
              <a:extLst>
                <a:ext uri="{FF2B5EF4-FFF2-40B4-BE49-F238E27FC236}">
                  <a16:creationId xmlns:a16="http://schemas.microsoft.com/office/drawing/2014/main" id="{28BBACAC-A372-4FFE-9807-BC2BFDA086BA}"/>
                </a:ext>
              </a:extLst>
            </p:cNvPr>
            <p:cNvSpPr>
              <a:spLocks/>
            </p:cNvSpPr>
            <p:nvPr/>
          </p:nvSpPr>
          <p:spPr bwMode="auto">
            <a:xfrm>
              <a:off x="6229350" y="6218238"/>
              <a:ext cx="69850" cy="163513"/>
            </a:xfrm>
            <a:custGeom>
              <a:avLst/>
              <a:gdLst>
                <a:gd name="T0" fmla="*/ 757 w 757"/>
                <a:gd name="T1" fmla="*/ 93 h 1793"/>
                <a:gd name="T2" fmla="*/ 545 w 757"/>
                <a:gd name="T3" fmla="*/ 1793 h 1793"/>
                <a:gd name="T4" fmla="*/ 120 w 757"/>
                <a:gd name="T5" fmla="*/ 1558 h 1793"/>
                <a:gd name="T6" fmla="*/ 0 w 757"/>
                <a:gd name="T7" fmla="*/ 0 h 1793"/>
                <a:gd name="T8" fmla="*/ 757 w 757"/>
                <a:gd name="T9" fmla="*/ 93 h 1793"/>
              </a:gdLst>
              <a:ahLst/>
              <a:cxnLst>
                <a:cxn ang="0">
                  <a:pos x="T0" y="T1"/>
                </a:cxn>
                <a:cxn ang="0">
                  <a:pos x="T2" y="T3"/>
                </a:cxn>
                <a:cxn ang="0">
                  <a:pos x="T4" y="T5"/>
                </a:cxn>
                <a:cxn ang="0">
                  <a:pos x="T6" y="T7"/>
                </a:cxn>
                <a:cxn ang="0">
                  <a:pos x="T8" y="T9"/>
                </a:cxn>
              </a:cxnLst>
              <a:rect l="0" t="0" r="r" b="b"/>
              <a:pathLst>
                <a:path w="757" h="1793">
                  <a:moveTo>
                    <a:pt x="757" y="93"/>
                  </a:moveTo>
                  <a:cubicBezTo>
                    <a:pt x="669" y="347"/>
                    <a:pt x="545" y="1793"/>
                    <a:pt x="545" y="1793"/>
                  </a:cubicBezTo>
                  <a:cubicBezTo>
                    <a:pt x="120" y="1558"/>
                    <a:pt x="120" y="1558"/>
                    <a:pt x="120" y="1558"/>
                  </a:cubicBezTo>
                  <a:cubicBezTo>
                    <a:pt x="0" y="0"/>
                    <a:pt x="0" y="0"/>
                    <a:pt x="0" y="0"/>
                  </a:cubicBezTo>
                  <a:lnTo>
                    <a:pt x="757" y="93"/>
                  </a:lnTo>
                  <a:close/>
                </a:path>
              </a:pathLst>
            </a:custGeom>
            <a:solidFill>
              <a:srgbClr val="7E544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 name="Freeform 11">
              <a:extLst>
                <a:ext uri="{FF2B5EF4-FFF2-40B4-BE49-F238E27FC236}">
                  <a16:creationId xmlns:a16="http://schemas.microsoft.com/office/drawing/2014/main" id="{6381986A-FCFD-45BD-A032-B785A6D20710}"/>
                </a:ext>
              </a:extLst>
            </p:cNvPr>
            <p:cNvSpPr>
              <a:spLocks/>
            </p:cNvSpPr>
            <p:nvPr/>
          </p:nvSpPr>
          <p:spPr bwMode="auto">
            <a:xfrm>
              <a:off x="6726238" y="6218238"/>
              <a:ext cx="69850" cy="163513"/>
            </a:xfrm>
            <a:custGeom>
              <a:avLst/>
              <a:gdLst>
                <a:gd name="T0" fmla="*/ 0 w 757"/>
                <a:gd name="T1" fmla="*/ 93 h 1793"/>
                <a:gd name="T2" fmla="*/ 212 w 757"/>
                <a:gd name="T3" fmla="*/ 1793 h 1793"/>
                <a:gd name="T4" fmla="*/ 637 w 757"/>
                <a:gd name="T5" fmla="*/ 1558 h 1793"/>
                <a:gd name="T6" fmla="*/ 757 w 757"/>
                <a:gd name="T7" fmla="*/ 0 h 1793"/>
                <a:gd name="T8" fmla="*/ 0 w 757"/>
                <a:gd name="T9" fmla="*/ 93 h 1793"/>
              </a:gdLst>
              <a:ahLst/>
              <a:cxnLst>
                <a:cxn ang="0">
                  <a:pos x="T0" y="T1"/>
                </a:cxn>
                <a:cxn ang="0">
                  <a:pos x="T2" y="T3"/>
                </a:cxn>
                <a:cxn ang="0">
                  <a:pos x="T4" y="T5"/>
                </a:cxn>
                <a:cxn ang="0">
                  <a:pos x="T6" y="T7"/>
                </a:cxn>
                <a:cxn ang="0">
                  <a:pos x="T8" y="T9"/>
                </a:cxn>
              </a:cxnLst>
              <a:rect l="0" t="0" r="r" b="b"/>
              <a:pathLst>
                <a:path w="757" h="1793">
                  <a:moveTo>
                    <a:pt x="0" y="93"/>
                  </a:moveTo>
                  <a:cubicBezTo>
                    <a:pt x="88" y="347"/>
                    <a:pt x="212" y="1793"/>
                    <a:pt x="212" y="1793"/>
                  </a:cubicBezTo>
                  <a:cubicBezTo>
                    <a:pt x="637" y="1558"/>
                    <a:pt x="637" y="1558"/>
                    <a:pt x="637" y="1558"/>
                  </a:cubicBezTo>
                  <a:cubicBezTo>
                    <a:pt x="757" y="0"/>
                    <a:pt x="757" y="0"/>
                    <a:pt x="757" y="0"/>
                  </a:cubicBezTo>
                  <a:lnTo>
                    <a:pt x="0" y="93"/>
                  </a:lnTo>
                  <a:close/>
                </a:path>
              </a:pathLst>
            </a:custGeom>
            <a:solidFill>
              <a:srgbClr val="7E544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 name="Freeform 12">
              <a:extLst>
                <a:ext uri="{FF2B5EF4-FFF2-40B4-BE49-F238E27FC236}">
                  <a16:creationId xmlns:a16="http://schemas.microsoft.com/office/drawing/2014/main" id="{3805299D-4A52-4560-894A-26D2D1591078}"/>
                </a:ext>
              </a:extLst>
            </p:cNvPr>
            <p:cNvSpPr>
              <a:spLocks/>
            </p:cNvSpPr>
            <p:nvPr/>
          </p:nvSpPr>
          <p:spPr bwMode="auto">
            <a:xfrm>
              <a:off x="6007100" y="6670675"/>
              <a:ext cx="1011238" cy="447675"/>
            </a:xfrm>
            <a:custGeom>
              <a:avLst/>
              <a:gdLst>
                <a:gd name="T0" fmla="*/ 10418 w 11056"/>
                <a:gd name="T1" fmla="*/ 4908 h 4908"/>
                <a:gd name="T2" fmla="*/ 11056 w 11056"/>
                <a:gd name="T3" fmla="*/ 4270 h 4908"/>
                <a:gd name="T4" fmla="*/ 11056 w 11056"/>
                <a:gd name="T5" fmla="*/ 2645 h 4908"/>
                <a:gd name="T6" fmla="*/ 9436 w 11056"/>
                <a:gd name="T7" fmla="*/ 426 h 4908"/>
                <a:gd name="T8" fmla="*/ 8106 w 11056"/>
                <a:gd name="T9" fmla="*/ 0 h 4908"/>
                <a:gd name="T10" fmla="*/ 5528 w 11056"/>
                <a:gd name="T11" fmla="*/ 1294 h 4908"/>
                <a:gd name="T12" fmla="*/ 2950 w 11056"/>
                <a:gd name="T13" fmla="*/ 0 h 4908"/>
                <a:gd name="T14" fmla="*/ 1620 w 11056"/>
                <a:gd name="T15" fmla="*/ 426 h 4908"/>
                <a:gd name="T16" fmla="*/ 0 w 11056"/>
                <a:gd name="T17" fmla="*/ 2645 h 4908"/>
                <a:gd name="T18" fmla="*/ 0 w 11056"/>
                <a:gd name="T19" fmla="*/ 4270 h 4908"/>
                <a:gd name="T20" fmla="*/ 638 w 11056"/>
                <a:gd name="T21" fmla="*/ 4908 h 4908"/>
                <a:gd name="T22" fmla="*/ 10418 w 11056"/>
                <a:gd name="T23" fmla="*/ 4908 h 490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1056" h="4908">
                  <a:moveTo>
                    <a:pt x="10418" y="4908"/>
                  </a:moveTo>
                  <a:cubicBezTo>
                    <a:pt x="10770" y="4908"/>
                    <a:pt x="11056" y="4623"/>
                    <a:pt x="11056" y="4270"/>
                  </a:cubicBezTo>
                  <a:cubicBezTo>
                    <a:pt x="11056" y="2645"/>
                    <a:pt x="11056" y="2645"/>
                    <a:pt x="11056" y="2645"/>
                  </a:cubicBezTo>
                  <a:cubicBezTo>
                    <a:pt x="11056" y="1710"/>
                    <a:pt x="10327" y="711"/>
                    <a:pt x="9436" y="426"/>
                  </a:cubicBezTo>
                  <a:cubicBezTo>
                    <a:pt x="8106" y="0"/>
                    <a:pt x="8106" y="0"/>
                    <a:pt x="8106" y="0"/>
                  </a:cubicBezTo>
                  <a:cubicBezTo>
                    <a:pt x="7390" y="548"/>
                    <a:pt x="6367" y="1294"/>
                    <a:pt x="5528" y="1294"/>
                  </a:cubicBezTo>
                  <a:cubicBezTo>
                    <a:pt x="4689" y="1294"/>
                    <a:pt x="3666" y="548"/>
                    <a:pt x="2950" y="0"/>
                  </a:cubicBezTo>
                  <a:cubicBezTo>
                    <a:pt x="1620" y="426"/>
                    <a:pt x="1620" y="426"/>
                    <a:pt x="1620" y="426"/>
                  </a:cubicBezTo>
                  <a:cubicBezTo>
                    <a:pt x="729" y="711"/>
                    <a:pt x="0" y="1710"/>
                    <a:pt x="0" y="2645"/>
                  </a:cubicBezTo>
                  <a:cubicBezTo>
                    <a:pt x="0" y="4270"/>
                    <a:pt x="0" y="4270"/>
                    <a:pt x="0" y="4270"/>
                  </a:cubicBezTo>
                  <a:cubicBezTo>
                    <a:pt x="0" y="4623"/>
                    <a:pt x="286" y="4908"/>
                    <a:pt x="638" y="4908"/>
                  </a:cubicBezTo>
                  <a:lnTo>
                    <a:pt x="10418" y="4908"/>
                  </a:lnTo>
                  <a:close/>
                </a:path>
              </a:pathLst>
            </a:custGeom>
            <a:solidFill>
              <a:srgbClr val="52799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Freeform 13">
              <a:extLst>
                <a:ext uri="{FF2B5EF4-FFF2-40B4-BE49-F238E27FC236}">
                  <a16:creationId xmlns:a16="http://schemas.microsoft.com/office/drawing/2014/main" id="{386D8A0B-2858-46B2-939C-9C2E0AF1D8FA}"/>
                </a:ext>
              </a:extLst>
            </p:cNvPr>
            <p:cNvSpPr>
              <a:spLocks/>
            </p:cNvSpPr>
            <p:nvPr/>
          </p:nvSpPr>
          <p:spPr bwMode="auto">
            <a:xfrm>
              <a:off x="6473825" y="6788150"/>
              <a:ext cx="77788" cy="77788"/>
            </a:xfrm>
            <a:custGeom>
              <a:avLst/>
              <a:gdLst>
                <a:gd name="T0" fmla="*/ 850 w 850"/>
                <a:gd name="T1" fmla="*/ 638 h 850"/>
                <a:gd name="T2" fmla="*/ 638 w 850"/>
                <a:gd name="T3" fmla="*/ 850 h 850"/>
                <a:gd name="T4" fmla="*/ 212 w 850"/>
                <a:gd name="T5" fmla="*/ 850 h 850"/>
                <a:gd name="T6" fmla="*/ 0 w 850"/>
                <a:gd name="T7" fmla="*/ 638 h 850"/>
                <a:gd name="T8" fmla="*/ 0 w 850"/>
                <a:gd name="T9" fmla="*/ 213 h 850"/>
                <a:gd name="T10" fmla="*/ 212 w 850"/>
                <a:gd name="T11" fmla="*/ 0 h 850"/>
                <a:gd name="T12" fmla="*/ 638 w 850"/>
                <a:gd name="T13" fmla="*/ 0 h 850"/>
                <a:gd name="T14" fmla="*/ 850 w 850"/>
                <a:gd name="T15" fmla="*/ 213 h 850"/>
                <a:gd name="T16" fmla="*/ 850 w 850"/>
                <a:gd name="T17" fmla="*/ 638 h 85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50" h="850">
                  <a:moveTo>
                    <a:pt x="850" y="638"/>
                  </a:moveTo>
                  <a:cubicBezTo>
                    <a:pt x="850" y="755"/>
                    <a:pt x="755" y="850"/>
                    <a:pt x="638" y="850"/>
                  </a:cubicBezTo>
                  <a:cubicBezTo>
                    <a:pt x="212" y="850"/>
                    <a:pt x="212" y="850"/>
                    <a:pt x="212" y="850"/>
                  </a:cubicBezTo>
                  <a:cubicBezTo>
                    <a:pt x="95" y="850"/>
                    <a:pt x="0" y="755"/>
                    <a:pt x="0" y="638"/>
                  </a:cubicBezTo>
                  <a:cubicBezTo>
                    <a:pt x="0" y="213"/>
                    <a:pt x="0" y="213"/>
                    <a:pt x="0" y="213"/>
                  </a:cubicBezTo>
                  <a:cubicBezTo>
                    <a:pt x="0" y="96"/>
                    <a:pt x="95" y="0"/>
                    <a:pt x="212" y="0"/>
                  </a:cubicBezTo>
                  <a:cubicBezTo>
                    <a:pt x="638" y="0"/>
                    <a:pt x="638" y="0"/>
                    <a:pt x="638" y="0"/>
                  </a:cubicBezTo>
                  <a:cubicBezTo>
                    <a:pt x="755" y="0"/>
                    <a:pt x="850" y="96"/>
                    <a:pt x="850" y="213"/>
                  </a:cubicBezTo>
                  <a:lnTo>
                    <a:pt x="850" y="638"/>
                  </a:lnTo>
                  <a:close/>
                </a:path>
              </a:pathLst>
            </a:cu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 name="Oval 14">
              <a:extLst>
                <a:ext uri="{FF2B5EF4-FFF2-40B4-BE49-F238E27FC236}">
                  <a16:creationId xmlns:a16="http://schemas.microsoft.com/office/drawing/2014/main" id="{A293F79F-B648-4ACF-8503-C719262EB3C4}"/>
                </a:ext>
              </a:extLst>
            </p:cNvPr>
            <p:cNvSpPr>
              <a:spLocks noChangeArrowheads="1"/>
            </p:cNvSpPr>
            <p:nvPr/>
          </p:nvSpPr>
          <p:spPr bwMode="auto">
            <a:xfrm>
              <a:off x="6492875" y="6943725"/>
              <a:ext cx="39688" cy="38100"/>
            </a:xfrm>
            <a:prstGeom prst="ellipse">
              <a:avLst/>
            </a:pr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 name="Freeform 15">
              <a:extLst>
                <a:ext uri="{FF2B5EF4-FFF2-40B4-BE49-F238E27FC236}">
                  <a16:creationId xmlns:a16="http://schemas.microsoft.com/office/drawing/2014/main" id="{ED43A680-1B8D-4608-BC04-3FDE820639A9}"/>
                </a:ext>
              </a:extLst>
            </p:cNvPr>
            <p:cNvSpPr>
              <a:spLocks/>
            </p:cNvSpPr>
            <p:nvPr/>
          </p:nvSpPr>
          <p:spPr bwMode="auto">
            <a:xfrm>
              <a:off x="6259513" y="6619875"/>
              <a:ext cx="252413" cy="257175"/>
            </a:xfrm>
            <a:custGeom>
              <a:avLst/>
              <a:gdLst>
                <a:gd name="T0" fmla="*/ 2764 w 2764"/>
                <a:gd name="T1" fmla="*/ 1854 h 2833"/>
                <a:gd name="T2" fmla="*/ 1877 w 2764"/>
                <a:gd name="T3" fmla="*/ 2741 h 2833"/>
                <a:gd name="T4" fmla="*/ 1555 w 2764"/>
                <a:gd name="T5" fmla="*/ 2716 h 2833"/>
                <a:gd name="T6" fmla="*/ 0 w 2764"/>
                <a:gd name="T7" fmla="*/ 578 h 2833"/>
                <a:gd name="T8" fmla="*/ 495 w 2764"/>
                <a:gd name="T9" fmla="*/ 83 h 2833"/>
                <a:gd name="T10" fmla="*/ 788 w 2764"/>
                <a:gd name="T11" fmla="*/ 75 h 2833"/>
                <a:gd name="T12" fmla="*/ 2764 w 2764"/>
                <a:gd name="T13" fmla="*/ 1854 h 2833"/>
              </a:gdLst>
              <a:ahLst/>
              <a:cxnLst>
                <a:cxn ang="0">
                  <a:pos x="T0" y="T1"/>
                </a:cxn>
                <a:cxn ang="0">
                  <a:pos x="T2" y="T3"/>
                </a:cxn>
                <a:cxn ang="0">
                  <a:pos x="T4" y="T5"/>
                </a:cxn>
                <a:cxn ang="0">
                  <a:pos x="T6" y="T7"/>
                </a:cxn>
                <a:cxn ang="0">
                  <a:pos x="T8" y="T9"/>
                </a:cxn>
                <a:cxn ang="0">
                  <a:pos x="T10" y="T11"/>
                </a:cxn>
                <a:cxn ang="0">
                  <a:pos x="T12" y="T13"/>
                </a:cxn>
              </a:cxnLst>
              <a:rect l="0" t="0" r="r" b="b"/>
              <a:pathLst>
                <a:path w="2764" h="2833">
                  <a:moveTo>
                    <a:pt x="2764" y="1854"/>
                  </a:moveTo>
                  <a:cubicBezTo>
                    <a:pt x="1877" y="2741"/>
                    <a:pt x="1877" y="2741"/>
                    <a:pt x="1877" y="2741"/>
                  </a:cubicBezTo>
                  <a:cubicBezTo>
                    <a:pt x="1785" y="2833"/>
                    <a:pt x="1632" y="2821"/>
                    <a:pt x="1555" y="2716"/>
                  </a:cubicBezTo>
                  <a:cubicBezTo>
                    <a:pt x="0" y="578"/>
                    <a:pt x="0" y="578"/>
                    <a:pt x="0" y="578"/>
                  </a:cubicBezTo>
                  <a:cubicBezTo>
                    <a:pt x="495" y="83"/>
                    <a:pt x="495" y="83"/>
                    <a:pt x="495" y="83"/>
                  </a:cubicBezTo>
                  <a:cubicBezTo>
                    <a:pt x="575" y="3"/>
                    <a:pt x="704" y="0"/>
                    <a:pt x="788" y="75"/>
                  </a:cubicBezTo>
                  <a:lnTo>
                    <a:pt x="2764" y="1854"/>
                  </a:lnTo>
                  <a:close/>
                </a:path>
              </a:pathLst>
            </a:custGeom>
            <a:solidFill>
              <a:srgbClr val="475F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 name="Freeform 16">
              <a:extLst>
                <a:ext uri="{FF2B5EF4-FFF2-40B4-BE49-F238E27FC236}">
                  <a16:creationId xmlns:a16="http://schemas.microsoft.com/office/drawing/2014/main" id="{A1596BC6-770C-4E29-A8BB-D4C58D91D151}"/>
                </a:ext>
              </a:extLst>
            </p:cNvPr>
            <p:cNvSpPr>
              <a:spLocks/>
            </p:cNvSpPr>
            <p:nvPr/>
          </p:nvSpPr>
          <p:spPr bwMode="auto">
            <a:xfrm>
              <a:off x="6511925" y="6619875"/>
              <a:ext cx="254000" cy="257175"/>
            </a:xfrm>
            <a:custGeom>
              <a:avLst/>
              <a:gdLst>
                <a:gd name="T0" fmla="*/ 0 w 2764"/>
                <a:gd name="T1" fmla="*/ 1854 h 2833"/>
                <a:gd name="T2" fmla="*/ 887 w 2764"/>
                <a:gd name="T3" fmla="*/ 2741 h 2833"/>
                <a:gd name="T4" fmla="*/ 1209 w 2764"/>
                <a:gd name="T5" fmla="*/ 2716 h 2833"/>
                <a:gd name="T6" fmla="*/ 2764 w 2764"/>
                <a:gd name="T7" fmla="*/ 578 h 2833"/>
                <a:gd name="T8" fmla="*/ 2269 w 2764"/>
                <a:gd name="T9" fmla="*/ 83 h 2833"/>
                <a:gd name="T10" fmla="*/ 1976 w 2764"/>
                <a:gd name="T11" fmla="*/ 75 h 2833"/>
                <a:gd name="T12" fmla="*/ 0 w 2764"/>
                <a:gd name="T13" fmla="*/ 1854 h 2833"/>
              </a:gdLst>
              <a:ahLst/>
              <a:cxnLst>
                <a:cxn ang="0">
                  <a:pos x="T0" y="T1"/>
                </a:cxn>
                <a:cxn ang="0">
                  <a:pos x="T2" y="T3"/>
                </a:cxn>
                <a:cxn ang="0">
                  <a:pos x="T4" y="T5"/>
                </a:cxn>
                <a:cxn ang="0">
                  <a:pos x="T6" y="T7"/>
                </a:cxn>
                <a:cxn ang="0">
                  <a:pos x="T8" y="T9"/>
                </a:cxn>
                <a:cxn ang="0">
                  <a:pos x="T10" y="T11"/>
                </a:cxn>
                <a:cxn ang="0">
                  <a:pos x="T12" y="T13"/>
                </a:cxn>
              </a:cxnLst>
              <a:rect l="0" t="0" r="r" b="b"/>
              <a:pathLst>
                <a:path w="2764" h="2833">
                  <a:moveTo>
                    <a:pt x="0" y="1854"/>
                  </a:moveTo>
                  <a:cubicBezTo>
                    <a:pt x="887" y="2741"/>
                    <a:pt x="887" y="2741"/>
                    <a:pt x="887" y="2741"/>
                  </a:cubicBezTo>
                  <a:cubicBezTo>
                    <a:pt x="979" y="2833"/>
                    <a:pt x="1132" y="2821"/>
                    <a:pt x="1209" y="2716"/>
                  </a:cubicBezTo>
                  <a:cubicBezTo>
                    <a:pt x="2764" y="578"/>
                    <a:pt x="2764" y="578"/>
                    <a:pt x="2764" y="578"/>
                  </a:cubicBezTo>
                  <a:cubicBezTo>
                    <a:pt x="2269" y="83"/>
                    <a:pt x="2269" y="83"/>
                    <a:pt x="2269" y="83"/>
                  </a:cubicBezTo>
                  <a:cubicBezTo>
                    <a:pt x="2189" y="3"/>
                    <a:pt x="2060" y="0"/>
                    <a:pt x="1976" y="75"/>
                  </a:cubicBezTo>
                  <a:lnTo>
                    <a:pt x="0" y="1854"/>
                  </a:lnTo>
                  <a:close/>
                </a:path>
              </a:pathLst>
            </a:custGeom>
            <a:solidFill>
              <a:srgbClr val="475F7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17">
              <a:extLst>
                <a:ext uri="{FF2B5EF4-FFF2-40B4-BE49-F238E27FC236}">
                  <a16:creationId xmlns:a16="http://schemas.microsoft.com/office/drawing/2014/main" id="{665A9134-4008-4650-A80A-77CA680D775F}"/>
                </a:ext>
              </a:extLst>
            </p:cNvPr>
            <p:cNvSpPr>
              <a:spLocks/>
            </p:cNvSpPr>
            <p:nvPr/>
          </p:nvSpPr>
          <p:spPr bwMode="auto">
            <a:xfrm>
              <a:off x="6473825" y="6854825"/>
              <a:ext cx="77788" cy="263525"/>
            </a:xfrm>
            <a:custGeom>
              <a:avLst/>
              <a:gdLst>
                <a:gd name="T0" fmla="*/ 41 w 49"/>
                <a:gd name="T1" fmla="*/ 0 h 166"/>
                <a:gd name="T2" fmla="*/ 24 w 49"/>
                <a:gd name="T3" fmla="*/ 7 h 166"/>
                <a:gd name="T4" fmla="*/ 8 w 49"/>
                <a:gd name="T5" fmla="*/ 0 h 166"/>
                <a:gd name="T6" fmla="*/ 0 w 49"/>
                <a:gd name="T7" fmla="*/ 166 h 166"/>
                <a:gd name="T8" fmla="*/ 24 w 49"/>
                <a:gd name="T9" fmla="*/ 166 h 166"/>
                <a:gd name="T10" fmla="*/ 49 w 49"/>
                <a:gd name="T11" fmla="*/ 166 h 166"/>
                <a:gd name="T12" fmla="*/ 41 w 49"/>
                <a:gd name="T13" fmla="*/ 0 h 166"/>
              </a:gdLst>
              <a:ahLst/>
              <a:cxnLst>
                <a:cxn ang="0">
                  <a:pos x="T0" y="T1"/>
                </a:cxn>
                <a:cxn ang="0">
                  <a:pos x="T2" y="T3"/>
                </a:cxn>
                <a:cxn ang="0">
                  <a:pos x="T4" y="T5"/>
                </a:cxn>
                <a:cxn ang="0">
                  <a:pos x="T6" y="T7"/>
                </a:cxn>
                <a:cxn ang="0">
                  <a:pos x="T8" y="T9"/>
                </a:cxn>
                <a:cxn ang="0">
                  <a:pos x="T10" y="T11"/>
                </a:cxn>
                <a:cxn ang="0">
                  <a:pos x="T12" y="T13"/>
                </a:cxn>
              </a:cxnLst>
              <a:rect l="0" t="0" r="r" b="b"/>
              <a:pathLst>
                <a:path w="49" h="166">
                  <a:moveTo>
                    <a:pt x="41" y="0"/>
                  </a:moveTo>
                  <a:lnTo>
                    <a:pt x="24" y="7"/>
                  </a:lnTo>
                  <a:lnTo>
                    <a:pt x="8" y="0"/>
                  </a:lnTo>
                  <a:lnTo>
                    <a:pt x="0" y="166"/>
                  </a:lnTo>
                  <a:lnTo>
                    <a:pt x="24" y="166"/>
                  </a:lnTo>
                  <a:lnTo>
                    <a:pt x="49" y="166"/>
                  </a:lnTo>
                  <a:lnTo>
                    <a:pt x="41" y="0"/>
                  </a:lnTo>
                  <a:close/>
                </a:path>
              </a:pathLst>
            </a:cu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Freeform 18">
              <a:extLst>
                <a:ext uri="{FF2B5EF4-FFF2-40B4-BE49-F238E27FC236}">
                  <a16:creationId xmlns:a16="http://schemas.microsoft.com/office/drawing/2014/main" id="{1E04F82B-E7E8-4FEF-BF32-CD5AB3EB9661}"/>
                </a:ext>
              </a:extLst>
            </p:cNvPr>
            <p:cNvSpPr>
              <a:spLocks/>
            </p:cNvSpPr>
            <p:nvPr/>
          </p:nvSpPr>
          <p:spPr bwMode="auto">
            <a:xfrm>
              <a:off x="6610350" y="6675438"/>
              <a:ext cx="407988" cy="441325"/>
            </a:xfrm>
            <a:custGeom>
              <a:avLst/>
              <a:gdLst>
                <a:gd name="T0" fmla="*/ 3902 w 4465"/>
                <a:gd name="T1" fmla="*/ 4846 h 4846"/>
                <a:gd name="T2" fmla="*/ 4465 w 4465"/>
                <a:gd name="T3" fmla="*/ 4215 h 4846"/>
                <a:gd name="T4" fmla="*/ 4465 w 4465"/>
                <a:gd name="T5" fmla="*/ 2590 h 4846"/>
                <a:gd name="T6" fmla="*/ 2845 w 4465"/>
                <a:gd name="T7" fmla="*/ 371 h 4846"/>
                <a:gd name="T8" fmla="*/ 1685 w 4465"/>
                <a:gd name="T9" fmla="*/ 0 h 4846"/>
                <a:gd name="T10" fmla="*/ 1685 w 4465"/>
                <a:gd name="T11" fmla="*/ 0 h 4846"/>
                <a:gd name="T12" fmla="*/ 0 w 4465"/>
                <a:gd name="T13" fmla="*/ 4846 h 4846"/>
                <a:gd name="T14" fmla="*/ 3902 w 4465"/>
                <a:gd name="T15" fmla="*/ 4846 h 484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465" h="4846">
                  <a:moveTo>
                    <a:pt x="3902" y="4846"/>
                  </a:moveTo>
                  <a:cubicBezTo>
                    <a:pt x="4218" y="4808"/>
                    <a:pt x="4465" y="4542"/>
                    <a:pt x="4465" y="4215"/>
                  </a:cubicBezTo>
                  <a:cubicBezTo>
                    <a:pt x="4465" y="2590"/>
                    <a:pt x="4465" y="2590"/>
                    <a:pt x="4465" y="2590"/>
                  </a:cubicBezTo>
                  <a:cubicBezTo>
                    <a:pt x="4465" y="1655"/>
                    <a:pt x="3736" y="656"/>
                    <a:pt x="2845" y="371"/>
                  </a:cubicBezTo>
                  <a:cubicBezTo>
                    <a:pt x="1685" y="0"/>
                    <a:pt x="1685" y="0"/>
                    <a:pt x="1685" y="0"/>
                  </a:cubicBezTo>
                  <a:cubicBezTo>
                    <a:pt x="1685" y="0"/>
                    <a:pt x="1685" y="0"/>
                    <a:pt x="1685" y="0"/>
                  </a:cubicBezTo>
                  <a:cubicBezTo>
                    <a:pt x="0" y="4846"/>
                    <a:pt x="0" y="4846"/>
                    <a:pt x="0" y="4846"/>
                  </a:cubicBezTo>
                  <a:cubicBezTo>
                    <a:pt x="3902" y="4846"/>
                    <a:pt x="3902" y="4846"/>
                    <a:pt x="3902" y="4846"/>
                  </a:cubicBez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Freeform 19">
              <a:extLst>
                <a:ext uri="{FF2B5EF4-FFF2-40B4-BE49-F238E27FC236}">
                  <a16:creationId xmlns:a16="http://schemas.microsoft.com/office/drawing/2014/main" id="{0D9DE220-57F0-407E-B047-B7295D0E2F4C}"/>
                </a:ext>
              </a:extLst>
            </p:cNvPr>
            <p:cNvSpPr>
              <a:spLocks/>
            </p:cNvSpPr>
            <p:nvPr/>
          </p:nvSpPr>
          <p:spPr bwMode="auto">
            <a:xfrm>
              <a:off x="6007100" y="6675438"/>
              <a:ext cx="407988" cy="441325"/>
            </a:xfrm>
            <a:custGeom>
              <a:avLst/>
              <a:gdLst>
                <a:gd name="T0" fmla="*/ 2779 w 4465"/>
                <a:gd name="T1" fmla="*/ 0 h 4846"/>
                <a:gd name="T2" fmla="*/ 2779 w 4465"/>
                <a:gd name="T3" fmla="*/ 0 h 4846"/>
                <a:gd name="T4" fmla="*/ 1620 w 4465"/>
                <a:gd name="T5" fmla="*/ 371 h 4846"/>
                <a:gd name="T6" fmla="*/ 0 w 4465"/>
                <a:gd name="T7" fmla="*/ 2590 h 4846"/>
                <a:gd name="T8" fmla="*/ 0 w 4465"/>
                <a:gd name="T9" fmla="*/ 4215 h 4846"/>
                <a:gd name="T10" fmla="*/ 563 w 4465"/>
                <a:gd name="T11" fmla="*/ 4846 h 4846"/>
                <a:gd name="T12" fmla="*/ 4465 w 4465"/>
                <a:gd name="T13" fmla="*/ 4846 h 4846"/>
                <a:gd name="T14" fmla="*/ 2779 w 4465"/>
                <a:gd name="T15" fmla="*/ 0 h 484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465" h="4846">
                  <a:moveTo>
                    <a:pt x="2779" y="0"/>
                  </a:moveTo>
                  <a:cubicBezTo>
                    <a:pt x="2779" y="0"/>
                    <a:pt x="2779" y="0"/>
                    <a:pt x="2779" y="0"/>
                  </a:cubicBezTo>
                  <a:cubicBezTo>
                    <a:pt x="1620" y="371"/>
                    <a:pt x="1620" y="371"/>
                    <a:pt x="1620" y="371"/>
                  </a:cubicBezTo>
                  <a:cubicBezTo>
                    <a:pt x="729" y="656"/>
                    <a:pt x="0" y="1655"/>
                    <a:pt x="0" y="2590"/>
                  </a:cubicBezTo>
                  <a:cubicBezTo>
                    <a:pt x="0" y="4215"/>
                    <a:pt x="0" y="4215"/>
                    <a:pt x="0" y="4215"/>
                  </a:cubicBezTo>
                  <a:cubicBezTo>
                    <a:pt x="0" y="4542"/>
                    <a:pt x="247" y="4808"/>
                    <a:pt x="563" y="4846"/>
                  </a:cubicBezTo>
                  <a:cubicBezTo>
                    <a:pt x="4465" y="4846"/>
                    <a:pt x="4465" y="4846"/>
                    <a:pt x="4465" y="4846"/>
                  </a:cubicBezTo>
                  <a:lnTo>
                    <a:pt x="2779" y="0"/>
                  </a:ln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Freeform 20">
              <a:extLst>
                <a:ext uri="{FF2B5EF4-FFF2-40B4-BE49-F238E27FC236}">
                  <a16:creationId xmlns:a16="http://schemas.microsoft.com/office/drawing/2014/main" id="{D74C6592-8A8F-4740-BB39-D5A3F8A1FC54}"/>
                </a:ext>
              </a:extLst>
            </p:cNvPr>
            <p:cNvSpPr>
              <a:spLocks/>
            </p:cNvSpPr>
            <p:nvPr/>
          </p:nvSpPr>
          <p:spPr bwMode="auto">
            <a:xfrm>
              <a:off x="6167438" y="6672263"/>
              <a:ext cx="247650" cy="446088"/>
            </a:xfrm>
            <a:custGeom>
              <a:avLst/>
              <a:gdLst>
                <a:gd name="T0" fmla="*/ 1013 w 2714"/>
                <a:gd name="T1" fmla="*/ 0 h 4890"/>
                <a:gd name="T2" fmla="*/ 109 w 2714"/>
                <a:gd name="T3" fmla="*/ 1094 h 4890"/>
                <a:gd name="T4" fmla="*/ 151 w 2714"/>
                <a:gd name="T5" fmla="*/ 1410 h 4890"/>
                <a:gd name="T6" fmla="*/ 588 w 2714"/>
                <a:gd name="T7" fmla="*/ 1701 h 4890"/>
                <a:gd name="T8" fmla="*/ 83 w 2714"/>
                <a:gd name="T9" fmla="*/ 2206 h 4890"/>
                <a:gd name="T10" fmla="*/ 65 w 2714"/>
                <a:gd name="T11" fmla="*/ 2487 h 4890"/>
                <a:gd name="T12" fmla="*/ 1438 w 2714"/>
                <a:gd name="T13" fmla="*/ 4890 h 4890"/>
                <a:gd name="T14" fmla="*/ 2714 w 2714"/>
                <a:gd name="T15" fmla="*/ 4883 h 4890"/>
                <a:gd name="T16" fmla="*/ 1013 w 2714"/>
                <a:gd name="T17" fmla="*/ 0 h 48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714" h="4890">
                  <a:moveTo>
                    <a:pt x="1013" y="0"/>
                  </a:moveTo>
                  <a:cubicBezTo>
                    <a:pt x="109" y="1094"/>
                    <a:pt x="109" y="1094"/>
                    <a:pt x="109" y="1094"/>
                  </a:cubicBezTo>
                  <a:cubicBezTo>
                    <a:pt x="25" y="1190"/>
                    <a:pt x="45" y="1339"/>
                    <a:pt x="151" y="1410"/>
                  </a:cubicBezTo>
                  <a:cubicBezTo>
                    <a:pt x="588" y="1701"/>
                    <a:pt x="588" y="1701"/>
                    <a:pt x="588" y="1701"/>
                  </a:cubicBezTo>
                  <a:cubicBezTo>
                    <a:pt x="83" y="2206"/>
                    <a:pt x="83" y="2206"/>
                    <a:pt x="83" y="2206"/>
                  </a:cubicBezTo>
                  <a:cubicBezTo>
                    <a:pt x="7" y="2282"/>
                    <a:pt x="0" y="2402"/>
                    <a:pt x="65" y="2487"/>
                  </a:cubicBezTo>
                  <a:cubicBezTo>
                    <a:pt x="1438" y="4890"/>
                    <a:pt x="1438" y="4890"/>
                    <a:pt x="1438" y="4890"/>
                  </a:cubicBezTo>
                  <a:cubicBezTo>
                    <a:pt x="2714" y="4883"/>
                    <a:pt x="2714" y="4883"/>
                    <a:pt x="2714" y="4883"/>
                  </a:cubicBezTo>
                  <a:lnTo>
                    <a:pt x="1013" y="0"/>
                  </a:ln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 name="Freeform 21">
              <a:extLst>
                <a:ext uri="{FF2B5EF4-FFF2-40B4-BE49-F238E27FC236}">
                  <a16:creationId xmlns:a16="http://schemas.microsoft.com/office/drawing/2014/main" id="{814FB4B3-5781-45A4-962B-D451063A50CA}"/>
                </a:ext>
              </a:extLst>
            </p:cNvPr>
            <p:cNvSpPr>
              <a:spLocks/>
            </p:cNvSpPr>
            <p:nvPr/>
          </p:nvSpPr>
          <p:spPr bwMode="auto">
            <a:xfrm>
              <a:off x="6610350" y="6672263"/>
              <a:ext cx="247650" cy="446088"/>
            </a:xfrm>
            <a:custGeom>
              <a:avLst/>
              <a:gdLst>
                <a:gd name="T0" fmla="*/ 1701 w 2714"/>
                <a:gd name="T1" fmla="*/ 0 h 4890"/>
                <a:gd name="T2" fmla="*/ 2605 w 2714"/>
                <a:gd name="T3" fmla="*/ 1094 h 4890"/>
                <a:gd name="T4" fmla="*/ 2563 w 2714"/>
                <a:gd name="T5" fmla="*/ 1410 h 4890"/>
                <a:gd name="T6" fmla="*/ 2126 w 2714"/>
                <a:gd name="T7" fmla="*/ 1701 h 4890"/>
                <a:gd name="T8" fmla="*/ 2631 w 2714"/>
                <a:gd name="T9" fmla="*/ 2206 h 4890"/>
                <a:gd name="T10" fmla="*/ 2648 w 2714"/>
                <a:gd name="T11" fmla="*/ 2487 h 4890"/>
                <a:gd name="T12" fmla="*/ 1276 w 2714"/>
                <a:gd name="T13" fmla="*/ 4890 h 4890"/>
                <a:gd name="T14" fmla="*/ 0 w 2714"/>
                <a:gd name="T15" fmla="*/ 4883 h 4890"/>
                <a:gd name="T16" fmla="*/ 1701 w 2714"/>
                <a:gd name="T17" fmla="*/ 0 h 48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714" h="4890">
                  <a:moveTo>
                    <a:pt x="1701" y="0"/>
                  </a:moveTo>
                  <a:cubicBezTo>
                    <a:pt x="2605" y="1094"/>
                    <a:pt x="2605" y="1094"/>
                    <a:pt x="2605" y="1094"/>
                  </a:cubicBezTo>
                  <a:cubicBezTo>
                    <a:pt x="2689" y="1190"/>
                    <a:pt x="2669" y="1339"/>
                    <a:pt x="2563" y="1410"/>
                  </a:cubicBezTo>
                  <a:cubicBezTo>
                    <a:pt x="2126" y="1701"/>
                    <a:pt x="2126" y="1701"/>
                    <a:pt x="2126" y="1701"/>
                  </a:cubicBezTo>
                  <a:cubicBezTo>
                    <a:pt x="2631" y="2206"/>
                    <a:pt x="2631" y="2206"/>
                    <a:pt x="2631" y="2206"/>
                  </a:cubicBezTo>
                  <a:cubicBezTo>
                    <a:pt x="2707" y="2282"/>
                    <a:pt x="2714" y="2402"/>
                    <a:pt x="2648" y="2487"/>
                  </a:cubicBezTo>
                  <a:cubicBezTo>
                    <a:pt x="1276" y="4890"/>
                    <a:pt x="1276" y="4890"/>
                    <a:pt x="1276" y="4890"/>
                  </a:cubicBezTo>
                  <a:cubicBezTo>
                    <a:pt x="0" y="4883"/>
                    <a:pt x="0" y="4883"/>
                    <a:pt x="0" y="4883"/>
                  </a:cubicBezTo>
                  <a:lnTo>
                    <a:pt x="1701" y="0"/>
                  </a:ln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22">
              <a:extLst>
                <a:ext uri="{FF2B5EF4-FFF2-40B4-BE49-F238E27FC236}">
                  <a16:creationId xmlns:a16="http://schemas.microsoft.com/office/drawing/2014/main" id="{51A4F9A0-E2B2-4F05-B232-E7D7B48BFEE6}"/>
                </a:ext>
              </a:extLst>
            </p:cNvPr>
            <p:cNvSpPr>
              <a:spLocks/>
            </p:cNvSpPr>
            <p:nvPr/>
          </p:nvSpPr>
          <p:spPr bwMode="auto">
            <a:xfrm>
              <a:off x="6221413" y="5853113"/>
              <a:ext cx="582613" cy="373063"/>
            </a:xfrm>
            <a:custGeom>
              <a:avLst/>
              <a:gdLst>
                <a:gd name="T0" fmla="*/ 6378 w 6378"/>
                <a:gd name="T1" fmla="*/ 4082 h 4082"/>
                <a:gd name="T2" fmla="*/ 0 w 6378"/>
                <a:gd name="T3" fmla="*/ 4082 h 4082"/>
                <a:gd name="T4" fmla="*/ 0 w 6378"/>
                <a:gd name="T5" fmla="*/ 1020 h 4082"/>
                <a:gd name="T6" fmla="*/ 6378 w 6378"/>
                <a:gd name="T7" fmla="*/ 1020 h 4082"/>
                <a:gd name="T8" fmla="*/ 6378 w 6378"/>
                <a:gd name="T9" fmla="*/ 4082 h 4082"/>
              </a:gdLst>
              <a:ahLst/>
              <a:cxnLst>
                <a:cxn ang="0">
                  <a:pos x="T0" y="T1"/>
                </a:cxn>
                <a:cxn ang="0">
                  <a:pos x="T2" y="T3"/>
                </a:cxn>
                <a:cxn ang="0">
                  <a:pos x="T4" y="T5"/>
                </a:cxn>
                <a:cxn ang="0">
                  <a:pos x="T6" y="T7"/>
                </a:cxn>
                <a:cxn ang="0">
                  <a:pos x="T8" y="T9"/>
                </a:cxn>
              </a:cxnLst>
              <a:rect l="0" t="0" r="r" b="b"/>
              <a:pathLst>
                <a:path w="6378" h="4082">
                  <a:moveTo>
                    <a:pt x="6378" y="4082"/>
                  </a:moveTo>
                  <a:cubicBezTo>
                    <a:pt x="4252" y="4082"/>
                    <a:pt x="2126" y="4082"/>
                    <a:pt x="0" y="4082"/>
                  </a:cubicBezTo>
                  <a:cubicBezTo>
                    <a:pt x="0" y="2948"/>
                    <a:pt x="0" y="2154"/>
                    <a:pt x="0" y="1020"/>
                  </a:cubicBezTo>
                  <a:cubicBezTo>
                    <a:pt x="2003" y="0"/>
                    <a:pt x="4375" y="0"/>
                    <a:pt x="6378" y="1020"/>
                  </a:cubicBezTo>
                  <a:cubicBezTo>
                    <a:pt x="6378" y="2154"/>
                    <a:pt x="6378" y="2948"/>
                    <a:pt x="6378" y="4082"/>
                  </a:cubicBez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33" name="Picture Placeholder 32">
            <a:extLst>
              <a:ext uri="{FF2B5EF4-FFF2-40B4-BE49-F238E27FC236}">
                <a16:creationId xmlns:a16="http://schemas.microsoft.com/office/drawing/2014/main" id="{05645FD7-7EA9-4D89-BA55-89DD8B00F55C}"/>
              </a:ext>
            </a:extLst>
          </p:cNvPr>
          <p:cNvSpPr>
            <a:spLocks noGrp="1"/>
          </p:cNvSpPr>
          <p:nvPr>
            <p:ph type="pic" sz="quarter" idx="263"/>
          </p:nvPr>
        </p:nvSpPr>
        <p:spPr/>
      </p:sp>
    </p:spTree>
    <p:extLst>
      <p:ext uri="{BB962C8B-B14F-4D97-AF65-F5344CB8AC3E}">
        <p14:creationId xmlns:p14="http://schemas.microsoft.com/office/powerpoint/2010/main" val="132039630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AC098D14-EA28-4F40-855A-068C1A07B78F}"/>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Square Image</a:t>
            </a:r>
          </a:p>
        </p:txBody>
      </p:sp>
      <p:sp>
        <p:nvSpPr>
          <p:cNvPr id="6" name="Subtitle 5">
            <a:extLst>
              <a:ext uri="{FF2B5EF4-FFF2-40B4-BE49-F238E27FC236}">
                <a16:creationId xmlns:a16="http://schemas.microsoft.com/office/drawing/2014/main" id="{1654F4F8-A74B-4625-8211-D34C2EA5FE7B}"/>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3" name="Diamond 2">
            <a:extLst>
              <a:ext uri="{FF2B5EF4-FFF2-40B4-BE49-F238E27FC236}">
                <a16:creationId xmlns:a16="http://schemas.microsoft.com/office/drawing/2014/main" id="{980D97B3-684B-40C8-810D-B8D767F735D3}"/>
              </a:ext>
            </a:extLst>
          </p:cNvPr>
          <p:cNvSpPr/>
          <p:nvPr/>
        </p:nvSpPr>
        <p:spPr bwMode="auto">
          <a:xfrm>
            <a:off x="4015014" y="1814513"/>
            <a:ext cx="4161972" cy="4161972"/>
          </a:xfrm>
          <a:prstGeom prst="diamond">
            <a:avLst/>
          </a:prstGeom>
          <a:solidFill>
            <a:schemeClr val="accent4">
              <a:alpha val="9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4" name="Rectangle 33">
            <a:extLst>
              <a:ext uri="{FF2B5EF4-FFF2-40B4-BE49-F238E27FC236}">
                <a16:creationId xmlns:a16="http://schemas.microsoft.com/office/drawing/2014/main" id="{028F64C9-19A0-45C9-8823-9AA26EE4D062}"/>
              </a:ext>
            </a:extLst>
          </p:cNvPr>
          <p:cNvSpPr/>
          <p:nvPr/>
        </p:nvSpPr>
        <p:spPr>
          <a:xfrm>
            <a:off x="4899025" y="2836523"/>
            <a:ext cx="2393950" cy="2117952"/>
          </a:xfrm>
          <a:prstGeom prst="rect">
            <a:avLst/>
          </a:prstGeom>
        </p:spPr>
        <p:txBody>
          <a:bodyPr wrap="square">
            <a:spAutoFit/>
          </a:bodyPr>
          <a:lstStyle/>
          <a:p>
            <a:pPr algn="ctr">
              <a:lnSpc>
                <a:spcPts val="2000"/>
              </a:lnSpc>
            </a:pPr>
            <a:r>
              <a:rPr lang="en-US" sz="1200" b="1" dirty="0">
                <a:solidFill>
                  <a:schemeClr val="bg1"/>
                </a:solidFill>
                <a:latin typeface="Roboto Slab" pitchFamily="2" charset="0"/>
                <a:ea typeface="Roboto Slab" pitchFamily="2" charset="0"/>
              </a:rPr>
              <a:t>Lorem Ipsum</a:t>
            </a:r>
            <a:r>
              <a:rPr lang="en-US" sz="1200" dirty="0">
                <a:solidFill>
                  <a:schemeClr val="bg1"/>
                </a:solidFill>
                <a:latin typeface="Roboto Slab" pitchFamily="2" charset="0"/>
                <a:ea typeface="Roboto Slab" pitchFamily="2" charset="0"/>
              </a:rPr>
              <a:t> is simply dummy industry. Lorem Ipsum has been the industry's standard dummy text ever desktop publishing software like Aldus PageMaker including versions of Lorem Ipsum.</a:t>
            </a:r>
          </a:p>
        </p:txBody>
      </p:sp>
      <p:sp>
        <p:nvSpPr>
          <p:cNvPr id="38" name="Picture Placeholder 37">
            <a:extLst>
              <a:ext uri="{FF2B5EF4-FFF2-40B4-BE49-F238E27FC236}">
                <a16:creationId xmlns:a16="http://schemas.microsoft.com/office/drawing/2014/main" id="{82225C76-54B9-48A2-8589-FE93409E1B3E}"/>
              </a:ext>
            </a:extLst>
          </p:cNvPr>
          <p:cNvSpPr>
            <a:spLocks noGrp="1"/>
          </p:cNvSpPr>
          <p:nvPr>
            <p:ph type="pic" sz="quarter" idx="263"/>
          </p:nvPr>
        </p:nvSpPr>
        <p:spPr/>
      </p:sp>
    </p:spTree>
    <p:extLst>
      <p:ext uri="{BB962C8B-B14F-4D97-AF65-F5344CB8AC3E}">
        <p14:creationId xmlns:p14="http://schemas.microsoft.com/office/powerpoint/2010/main" val="115409956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E0A8829-68FF-4EF4-9E1E-FB10E6C82E38}"/>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Map Project Location</a:t>
            </a:r>
          </a:p>
        </p:txBody>
      </p:sp>
      <p:sp>
        <p:nvSpPr>
          <p:cNvPr id="5" name="Subtitle 4">
            <a:extLst>
              <a:ext uri="{FF2B5EF4-FFF2-40B4-BE49-F238E27FC236}">
                <a16:creationId xmlns:a16="http://schemas.microsoft.com/office/drawing/2014/main" id="{0BC622DD-547B-448C-9FED-36E841EBD2A6}"/>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7" name="Freeform 6">
            <a:extLst>
              <a:ext uri="{FF2B5EF4-FFF2-40B4-BE49-F238E27FC236}">
                <a16:creationId xmlns:a16="http://schemas.microsoft.com/office/drawing/2014/main" id="{7DCAAC13-DA65-466A-AE2B-3EA10AF3B398}"/>
              </a:ext>
            </a:extLst>
          </p:cNvPr>
          <p:cNvSpPr>
            <a:spLocks/>
          </p:cNvSpPr>
          <p:nvPr/>
        </p:nvSpPr>
        <p:spPr bwMode="auto">
          <a:xfrm>
            <a:off x="8574862" y="2258977"/>
            <a:ext cx="2150442" cy="1918592"/>
          </a:xfrm>
          <a:custGeom>
            <a:avLst/>
            <a:gdLst>
              <a:gd name="T0" fmla="*/ 3135 w 3135"/>
              <a:gd name="T1" fmla="*/ 1229 h 2797"/>
              <a:gd name="T2" fmla="*/ 2425 w 3135"/>
              <a:gd name="T3" fmla="*/ 0 h 2797"/>
              <a:gd name="T4" fmla="*/ 808 w 3135"/>
              <a:gd name="T5" fmla="*/ 0 h 2797"/>
              <a:gd name="T6" fmla="*/ 0 w 3135"/>
              <a:gd name="T7" fmla="*/ 1398 h 2797"/>
              <a:gd name="T8" fmla="*/ 808 w 3135"/>
              <a:gd name="T9" fmla="*/ 2797 h 2797"/>
              <a:gd name="T10" fmla="*/ 2425 w 3135"/>
              <a:gd name="T11" fmla="*/ 2797 h 2797"/>
              <a:gd name="T12" fmla="*/ 3135 w 3135"/>
              <a:gd name="T13" fmla="*/ 1568 h 2797"/>
              <a:gd name="T14" fmla="*/ 3135 w 3135"/>
              <a:gd name="T15" fmla="*/ 1229 h 279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135" h="2797">
                <a:moveTo>
                  <a:pt x="3135" y="1229"/>
                </a:moveTo>
                <a:lnTo>
                  <a:pt x="2425" y="0"/>
                </a:lnTo>
                <a:lnTo>
                  <a:pt x="808" y="0"/>
                </a:lnTo>
                <a:lnTo>
                  <a:pt x="0" y="1398"/>
                </a:lnTo>
                <a:lnTo>
                  <a:pt x="808" y="2797"/>
                </a:lnTo>
                <a:lnTo>
                  <a:pt x="2425" y="2797"/>
                </a:lnTo>
                <a:lnTo>
                  <a:pt x="3135" y="1568"/>
                </a:lnTo>
                <a:lnTo>
                  <a:pt x="3135" y="1229"/>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0" name="Freeform 6">
            <a:extLst>
              <a:ext uri="{FF2B5EF4-FFF2-40B4-BE49-F238E27FC236}">
                <a16:creationId xmlns:a16="http://schemas.microsoft.com/office/drawing/2014/main" id="{EC47817D-CC1E-4CBC-A702-9802B7FE839D}"/>
              </a:ext>
            </a:extLst>
          </p:cNvPr>
          <p:cNvSpPr>
            <a:spLocks/>
          </p:cNvSpPr>
          <p:nvPr/>
        </p:nvSpPr>
        <p:spPr bwMode="auto">
          <a:xfrm>
            <a:off x="7499641" y="4382122"/>
            <a:ext cx="2150442" cy="1918592"/>
          </a:xfrm>
          <a:custGeom>
            <a:avLst/>
            <a:gdLst>
              <a:gd name="T0" fmla="*/ 3135 w 3135"/>
              <a:gd name="T1" fmla="*/ 1229 h 2797"/>
              <a:gd name="T2" fmla="*/ 2425 w 3135"/>
              <a:gd name="T3" fmla="*/ 0 h 2797"/>
              <a:gd name="T4" fmla="*/ 808 w 3135"/>
              <a:gd name="T5" fmla="*/ 0 h 2797"/>
              <a:gd name="T6" fmla="*/ 0 w 3135"/>
              <a:gd name="T7" fmla="*/ 1398 h 2797"/>
              <a:gd name="T8" fmla="*/ 808 w 3135"/>
              <a:gd name="T9" fmla="*/ 2797 h 2797"/>
              <a:gd name="T10" fmla="*/ 2425 w 3135"/>
              <a:gd name="T11" fmla="*/ 2797 h 2797"/>
              <a:gd name="T12" fmla="*/ 3135 w 3135"/>
              <a:gd name="T13" fmla="*/ 1568 h 2797"/>
              <a:gd name="T14" fmla="*/ 3135 w 3135"/>
              <a:gd name="T15" fmla="*/ 1229 h 279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135" h="2797">
                <a:moveTo>
                  <a:pt x="3135" y="1229"/>
                </a:moveTo>
                <a:lnTo>
                  <a:pt x="2425" y="0"/>
                </a:lnTo>
                <a:lnTo>
                  <a:pt x="808" y="0"/>
                </a:lnTo>
                <a:lnTo>
                  <a:pt x="0" y="1398"/>
                </a:lnTo>
                <a:lnTo>
                  <a:pt x="808" y="2797"/>
                </a:lnTo>
                <a:lnTo>
                  <a:pt x="2425" y="2797"/>
                </a:lnTo>
                <a:lnTo>
                  <a:pt x="3135" y="1568"/>
                </a:lnTo>
                <a:lnTo>
                  <a:pt x="3135" y="1229"/>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8" name="Rectangle 17">
            <a:extLst>
              <a:ext uri="{FF2B5EF4-FFF2-40B4-BE49-F238E27FC236}">
                <a16:creationId xmlns:a16="http://schemas.microsoft.com/office/drawing/2014/main" id="{99748625-4FD0-44AF-9428-AB8BDC7A8879}"/>
              </a:ext>
            </a:extLst>
          </p:cNvPr>
          <p:cNvSpPr/>
          <p:nvPr/>
        </p:nvSpPr>
        <p:spPr>
          <a:xfrm>
            <a:off x="8831487" y="2544018"/>
            <a:ext cx="1637192" cy="1348511"/>
          </a:xfrm>
          <a:prstGeom prst="rect">
            <a:avLst/>
          </a:prstGeom>
        </p:spPr>
        <p:txBody>
          <a:bodyPr wrap="square">
            <a:spAutoFit/>
          </a:bodyPr>
          <a:lstStyle/>
          <a:p>
            <a:pPr algn="ctr">
              <a:lnSpc>
                <a:spcPts val="2000"/>
              </a:lnSpc>
            </a:pPr>
            <a:r>
              <a:rPr lang="en-US" sz="1200" b="1" dirty="0">
                <a:solidFill>
                  <a:schemeClr val="bg1"/>
                </a:solidFill>
                <a:latin typeface="Roboto Slab" pitchFamily="2" charset="0"/>
                <a:ea typeface="Roboto Slab" pitchFamily="2" charset="0"/>
              </a:rPr>
              <a:t>Lorem Ipsum</a:t>
            </a:r>
            <a:r>
              <a:rPr lang="en-US" sz="1200" dirty="0">
                <a:solidFill>
                  <a:schemeClr val="bg1"/>
                </a:solidFill>
                <a:latin typeface="Roboto Slab" pitchFamily="2" charset="0"/>
                <a:ea typeface="Roboto Slab" pitchFamily="2" charset="0"/>
              </a:rPr>
              <a:t> is simply dummy industry. Lorem including versions of Lorem Ipsum.</a:t>
            </a:r>
          </a:p>
        </p:txBody>
      </p:sp>
      <p:sp>
        <p:nvSpPr>
          <p:cNvPr id="19" name="Rectangle 18">
            <a:extLst>
              <a:ext uri="{FF2B5EF4-FFF2-40B4-BE49-F238E27FC236}">
                <a16:creationId xmlns:a16="http://schemas.microsoft.com/office/drawing/2014/main" id="{124BE214-1735-4FF1-93E6-E16F030657D2}"/>
              </a:ext>
            </a:extLst>
          </p:cNvPr>
          <p:cNvSpPr/>
          <p:nvPr/>
        </p:nvSpPr>
        <p:spPr>
          <a:xfrm>
            <a:off x="7756266" y="4667163"/>
            <a:ext cx="1637192" cy="1348511"/>
          </a:xfrm>
          <a:prstGeom prst="rect">
            <a:avLst/>
          </a:prstGeom>
        </p:spPr>
        <p:txBody>
          <a:bodyPr wrap="square">
            <a:spAutoFit/>
          </a:bodyPr>
          <a:lstStyle/>
          <a:p>
            <a:pPr algn="ctr">
              <a:lnSpc>
                <a:spcPts val="2000"/>
              </a:lnSpc>
            </a:pPr>
            <a:r>
              <a:rPr lang="en-US" sz="1200" b="1" dirty="0">
                <a:solidFill>
                  <a:schemeClr val="bg1"/>
                </a:solidFill>
                <a:latin typeface="Roboto Slab" pitchFamily="2" charset="0"/>
                <a:ea typeface="Roboto Slab" pitchFamily="2" charset="0"/>
              </a:rPr>
              <a:t>Lorem Ipsum</a:t>
            </a:r>
            <a:r>
              <a:rPr lang="en-US" sz="1200" dirty="0">
                <a:solidFill>
                  <a:schemeClr val="bg1"/>
                </a:solidFill>
                <a:latin typeface="Roboto Slab" pitchFamily="2" charset="0"/>
                <a:ea typeface="Roboto Slab" pitchFamily="2" charset="0"/>
              </a:rPr>
              <a:t> is simply dummy industry. Lorem including versions of Lorem Ipsum.</a:t>
            </a:r>
          </a:p>
        </p:txBody>
      </p:sp>
      <p:sp>
        <p:nvSpPr>
          <p:cNvPr id="20" name="Picture Placeholder 19">
            <a:extLst>
              <a:ext uri="{FF2B5EF4-FFF2-40B4-BE49-F238E27FC236}">
                <a16:creationId xmlns:a16="http://schemas.microsoft.com/office/drawing/2014/main" id="{65AC35B0-3BD6-4BEB-B2DB-CF8832E6E56C}"/>
              </a:ext>
            </a:extLst>
          </p:cNvPr>
          <p:cNvSpPr>
            <a:spLocks noGrp="1"/>
          </p:cNvSpPr>
          <p:nvPr>
            <p:ph type="pic" sz="quarter" idx="263"/>
          </p:nvPr>
        </p:nvSpPr>
        <p:spPr/>
      </p:sp>
    </p:spTree>
    <p:extLst>
      <p:ext uri="{BB962C8B-B14F-4D97-AF65-F5344CB8AC3E}">
        <p14:creationId xmlns:p14="http://schemas.microsoft.com/office/powerpoint/2010/main" val="418669231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6182FCBF-0A34-4C0C-B772-1B23953E4B8C}"/>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Map Project Location</a:t>
            </a:r>
          </a:p>
        </p:txBody>
      </p:sp>
      <p:sp>
        <p:nvSpPr>
          <p:cNvPr id="6" name="Subtitle 5">
            <a:extLst>
              <a:ext uri="{FF2B5EF4-FFF2-40B4-BE49-F238E27FC236}">
                <a16:creationId xmlns:a16="http://schemas.microsoft.com/office/drawing/2014/main" id="{FAC6068B-D227-460B-92F5-B19E12597E8F}"/>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grpSp>
        <p:nvGrpSpPr>
          <p:cNvPr id="20" name="Group 19">
            <a:extLst>
              <a:ext uri="{FF2B5EF4-FFF2-40B4-BE49-F238E27FC236}">
                <a16:creationId xmlns:a16="http://schemas.microsoft.com/office/drawing/2014/main" id="{C9C9A3A1-C39D-41AE-9FDB-475A31DA2A29}"/>
              </a:ext>
            </a:extLst>
          </p:cNvPr>
          <p:cNvGrpSpPr/>
          <p:nvPr/>
        </p:nvGrpSpPr>
        <p:grpSpPr>
          <a:xfrm>
            <a:off x="614157" y="1380052"/>
            <a:ext cx="6096000" cy="5424488"/>
            <a:chOff x="0" y="1457325"/>
            <a:chExt cx="6096000" cy="5424488"/>
          </a:xfrm>
        </p:grpSpPr>
        <p:sp>
          <p:nvSpPr>
            <p:cNvPr id="10" name="Freeform 5">
              <a:extLst>
                <a:ext uri="{FF2B5EF4-FFF2-40B4-BE49-F238E27FC236}">
                  <a16:creationId xmlns:a16="http://schemas.microsoft.com/office/drawing/2014/main" id="{90CA5231-1D55-4374-80B6-8CFFE98D4D1C}"/>
                </a:ext>
              </a:extLst>
            </p:cNvPr>
            <p:cNvSpPr>
              <a:spLocks/>
            </p:cNvSpPr>
            <p:nvPr/>
          </p:nvSpPr>
          <p:spPr bwMode="auto">
            <a:xfrm>
              <a:off x="2311400" y="4638675"/>
              <a:ext cx="1473200" cy="1978025"/>
            </a:xfrm>
            <a:custGeom>
              <a:avLst/>
              <a:gdLst>
                <a:gd name="T0" fmla="*/ 3288 w 3288"/>
                <a:gd name="T1" fmla="*/ 963 h 4422"/>
                <a:gd name="T2" fmla="*/ 3231 w 3288"/>
                <a:gd name="T3" fmla="*/ 3344 h 4422"/>
                <a:gd name="T4" fmla="*/ 1644 w 3288"/>
                <a:gd name="T5" fmla="*/ 4422 h 4422"/>
                <a:gd name="T6" fmla="*/ 85 w 3288"/>
                <a:gd name="T7" fmla="*/ 3373 h 4422"/>
                <a:gd name="T8" fmla="*/ 0 w 3288"/>
                <a:gd name="T9" fmla="*/ 963 h 4422"/>
                <a:gd name="T10" fmla="*/ 368 w 3288"/>
                <a:gd name="T11" fmla="*/ 0 h 4422"/>
                <a:gd name="T12" fmla="*/ 2863 w 3288"/>
                <a:gd name="T13" fmla="*/ 0 h 4422"/>
                <a:gd name="T14" fmla="*/ 3288 w 3288"/>
                <a:gd name="T15" fmla="*/ 963 h 442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288" h="4422">
                  <a:moveTo>
                    <a:pt x="3288" y="963"/>
                  </a:moveTo>
                  <a:cubicBezTo>
                    <a:pt x="3231" y="3344"/>
                    <a:pt x="3231" y="3344"/>
                    <a:pt x="3231" y="3344"/>
                  </a:cubicBezTo>
                  <a:cubicBezTo>
                    <a:pt x="1644" y="4422"/>
                    <a:pt x="1644" y="4422"/>
                    <a:pt x="1644" y="4422"/>
                  </a:cubicBezTo>
                  <a:cubicBezTo>
                    <a:pt x="85" y="3373"/>
                    <a:pt x="85" y="3373"/>
                    <a:pt x="85" y="3373"/>
                  </a:cubicBezTo>
                  <a:cubicBezTo>
                    <a:pt x="0" y="963"/>
                    <a:pt x="0" y="963"/>
                    <a:pt x="0" y="963"/>
                  </a:cubicBezTo>
                  <a:cubicBezTo>
                    <a:pt x="0" y="963"/>
                    <a:pt x="510" y="481"/>
                    <a:pt x="368" y="0"/>
                  </a:cubicBezTo>
                  <a:cubicBezTo>
                    <a:pt x="2863" y="0"/>
                    <a:pt x="2863" y="0"/>
                    <a:pt x="2863" y="0"/>
                  </a:cubicBezTo>
                  <a:cubicBezTo>
                    <a:pt x="2778" y="481"/>
                    <a:pt x="3288" y="963"/>
                    <a:pt x="3288" y="963"/>
                  </a:cubicBezTo>
                  <a:close/>
                </a:path>
              </a:pathLst>
            </a:custGeom>
            <a:solidFill>
              <a:srgbClr val="F8B64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 name="Freeform 6">
              <a:extLst>
                <a:ext uri="{FF2B5EF4-FFF2-40B4-BE49-F238E27FC236}">
                  <a16:creationId xmlns:a16="http://schemas.microsoft.com/office/drawing/2014/main" id="{1D4C7CC1-B1BA-43DF-8DF7-9B6AB4811DC9}"/>
                </a:ext>
              </a:extLst>
            </p:cNvPr>
            <p:cNvSpPr>
              <a:spLocks/>
            </p:cNvSpPr>
            <p:nvPr/>
          </p:nvSpPr>
          <p:spPr bwMode="auto">
            <a:xfrm>
              <a:off x="787400" y="5070475"/>
              <a:ext cx="4533900" cy="1811338"/>
            </a:xfrm>
            <a:custGeom>
              <a:avLst/>
              <a:gdLst>
                <a:gd name="T0" fmla="*/ 10120 w 10120"/>
                <a:gd name="T1" fmla="*/ 4054 h 4054"/>
                <a:gd name="T2" fmla="*/ 10120 w 10120"/>
                <a:gd name="T3" fmla="*/ 3232 h 4054"/>
                <a:gd name="T4" fmla="*/ 9015 w 10120"/>
                <a:gd name="T5" fmla="*/ 1304 h 4054"/>
                <a:gd name="T6" fmla="*/ 7852 w 10120"/>
                <a:gd name="T7" fmla="*/ 652 h 4054"/>
                <a:gd name="T8" fmla="*/ 6690 w 10120"/>
                <a:gd name="T9" fmla="*/ 0 h 4054"/>
                <a:gd name="T10" fmla="*/ 6690 w 10120"/>
                <a:gd name="T11" fmla="*/ 0 h 4054"/>
                <a:gd name="T12" fmla="*/ 5670 w 10120"/>
                <a:gd name="T13" fmla="*/ 2467 h 4054"/>
                <a:gd name="T14" fmla="*/ 5273 w 10120"/>
                <a:gd name="T15" fmla="*/ 794 h 4054"/>
                <a:gd name="T16" fmla="*/ 5556 w 10120"/>
                <a:gd name="T17" fmla="*/ 482 h 4054"/>
                <a:gd name="T18" fmla="*/ 4536 w 10120"/>
                <a:gd name="T19" fmla="*/ 482 h 4054"/>
                <a:gd name="T20" fmla="*/ 4819 w 10120"/>
                <a:gd name="T21" fmla="*/ 794 h 4054"/>
                <a:gd name="T22" fmla="*/ 4422 w 10120"/>
                <a:gd name="T23" fmla="*/ 2467 h 4054"/>
                <a:gd name="T24" fmla="*/ 3430 w 10120"/>
                <a:gd name="T25" fmla="*/ 0 h 4054"/>
                <a:gd name="T26" fmla="*/ 2268 w 10120"/>
                <a:gd name="T27" fmla="*/ 652 h 4054"/>
                <a:gd name="T28" fmla="*/ 1106 w 10120"/>
                <a:gd name="T29" fmla="*/ 1304 h 4054"/>
                <a:gd name="T30" fmla="*/ 0 w 10120"/>
                <a:gd name="T31" fmla="*/ 3232 h 4054"/>
                <a:gd name="T32" fmla="*/ 0 w 10120"/>
                <a:gd name="T33" fmla="*/ 4054 h 4054"/>
                <a:gd name="T34" fmla="*/ 10120 w 10120"/>
                <a:gd name="T35" fmla="*/ 4054 h 40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0120" h="4054">
                  <a:moveTo>
                    <a:pt x="10120" y="4054"/>
                  </a:moveTo>
                  <a:cubicBezTo>
                    <a:pt x="10120" y="3232"/>
                    <a:pt x="10120" y="3232"/>
                    <a:pt x="10120" y="3232"/>
                  </a:cubicBezTo>
                  <a:cubicBezTo>
                    <a:pt x="10120" y="2438"/>
                    <a:pt x="9695" y="1701"/>
                    <a:pt x="9015" y="1304"/>
                  </a:cubicBezTo>
                  <a:cubicBezTo>
                    <a:pt x="7852" y="652"/>
                    <a:pt x="7852" y="652"/>
                    <a:pt x="7852" y="652"/>
                  </a:cubicBezTo>
                  <a:cubicBezTo>
                    <a:pt x="6690" y="0"/>
                    <a:pt x="6690" y="0"/>
                    <a:pt x="6690" y="0"/>
                  </a:cubicBezTo>
                  <a:cubicBezTo>
                    <a:pt x="6690" y="0"/>
                    <a:pt x="6690" y="0"/>
                    <a:pt x="6690" y="0"/>
                  </a:cubicBezTo>
                  <a:cubicBezTo>
                    <a:pt x="5670" y="2467"/>
                    <a:pt x="5670" y="2467"/>
                    <a:pt x="5670" y="2467"/>
                  </a:cubicBezTo>
                  <a:cubicBezTo>
                    <a:pt x="5273" y="794"/>
                    <a:pt x="5273" y="794"/>
                    <a:pt x="5273" y="794"/>
                  </a:cubicBezTo>
                  <a:cubicBezTo>
                    <a:pt x="5556" y="482"/>
                    <a:pt x="5556" y="482"/>
                    <a:pt x="5556" y="482"/>
                  </a:cubicBezTo>
                  <a:cubicBezTo>
                    <a:pt x="4536" y="482"/>
                    <a:pt x="4536" y="482"/>
                    <a:pt x="4536" y="482"/>
                  </a:cubicBezTo>
                  <a:cubicBezTo>
                    <a:pt x="4819" y="794"/>
                    <a:pt x="4819" y="794"/>
                    <a:pt x="4819" y="794"/>
                  </a:cubicBezTo>
                  <a:cubicBezTo>
                    <a:pt x="4422" y="2467"/>
                    <a:pt x="4422" y="2467"/>
                    <a:pt x="4422" y="2467"/>
                  </a:cubicBezTo>
                  <a:cubicBezTo>
                    <a:pt x="3430" y="0"/>
                    <a:pt x="3430" y="0"/>
                    <a:pt x="3430" y="0"/>
                  </a:cubicBezTo>
                  <a:cubicBezTo>
                    <a:pt x="2268" y="652"/>
                    <a:pt x="2268" y="652"/>
                    <a:pt x="2268" y="652"/>
                  </a:cubicBezTo>
                  <a:cubicBezTo>
                    <a:pt x="1106" y="1304"/>
                    <a:pt x="1106" y="1304"/>
                    <a:pt x="1106" y="1304"/>
                  </a:cubicBezTo>
                  <a:cubicBezTo>
                    <a:pt x="426" y="1701"/>
                    <a:pt x="0" y="2438"/>
                    <a:pt x="0" y="3232"/>
                  </a:cubicBezTo>
                  <a:cubicBezTo>
                    <a:pt x="0" y="4054"/>
                    <a:pt x="0" y="4054"/>
                    <a:pt x="0" y="4054"/>
                  </a:cubicBezTo>
                  <a:cubicBezTo>
                    <a:pt x="10120" y="4054"/>
                    <a:pt x="10120" y="4054"/>
                    <a:pt x="10120" y="4054"/>
                  </a:cubicBezTo>
                  <a:close/>
                </a:path>
              </a:pathLst>
            </a:custGeom>
            <a:solidFill>
              <a:srgbClr val="F2F2F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 name="Freeform 7">
              <a:extLst>
                <a:ext uri="{FF2B5EF4-FFF2-40B4-BE49-F238E27FC236}">
                  <a16:creationId xmlns:a16="http://schemas.microsoft.com/office/drawing/2014/main" id="{C697CD08-6184-4CFB-B2C1-866D0EF95928}"/>
                </a:ext>
              </a:extLst>
            </p:cNvPr>
            <p:cNvSpPr>
              <a:spLocks/>
            </p:cNvSpPr>
            <p:nvPr/>
          </p:nvSpPr>
          <p:spPr bwMode="auto">
            <a:xfrm>
              <a:off x="1914525" y="3443288"/>
              <a:ext cx="436563" cy="544513"/>
            </a:xfrm>
            <a:custGeom>
              <a:avLst/>
              <a:gdLst>
                <a:gd name="T0" fmla="*/ 119 w 972"/>
                <a:gd name="T1" fmla="*/ 759 h 1216"/>
                <a:gd name="T2" fmla="*/ 270 w 972"/>
                <a:gd name="T3" fmla="*/ 84 h 1216"/>
                <a:gd name="T4" fmla="*/ 853 w 972"/>
                <a:gd name="T5" fmla="*/ 457 h 1216"/>
                <a:gd name="T6" fmla="*/ 702 w 972"/>
                <a:gd name="T7" fmla="*/ 1132 h 1216"/>
                <a:gd name="T8" fmla="*/ 119 w 972"/>
                <a:gd name="T9" fmla="*/ 759 h 1216"/>
              </a:gdLst>
              <a:ahLst/>
              <a:cxnLst>
                <a:cxn ang="0">
                  <a:pos x="T0" y="T1"/>
                </a:cxn>
                <a:cxn ang="0">
                  <a:pos x="T2" y="T3"/>
                </a:cxn>
                <a:cxn ang="0">
                  <a:pos x="T4" y="T5"/>
                </a:cxn>
                <a:cxn ang="0">
                  <a:pos x="T6" y="T7"/>
                </a:cxn>
                <a:cxn ang="0">
                  <a:pos x="T8" y="T9"/>
                </a:cxn>
              </a:cxnLst>
              <a:rect l="0" t="0" r="r" b="b"/>
              <a:pathLst>
                <a:path w="972" h="1216">
                  <a:moveTo>
                    <a:pt x="119" y="759"/>
                  </a:moveTo>
                  <a:cubicBezTo>
                    <a:pt x="0" y="470"/>
                    <a:pt x="67" y="168"/>
                    <a:pt x="270" y="84"/>
                  </a:cubicBezTo>
                  <a:cubicBezTo>
                    <a:pt x="472" y="0"/>
                    <a:pt x="733" y="167"/>
                    <a:pt x="853" y="457"/>
                  </a:cubicBezTo>
                  <a:cubicBezTo>
                    <a:pt x="972" y="746"/>
                    <a:pt x="905" y="1048"/>
                    <a:pt x="702" y="1132"/>
                  </a:cubicBezTo>
                  <a:cubicBezTo>
                    <a:pt x="499" y="1216"/>
                    <a:pt x="238" y="1049"/>
                    <a:pt x="119" y="759"/>
                  </a:cubicBezTo>
                  <a:close/>
                </a:path>
              </a:pathLst>
            </a:custGeom>
            <a:solidFill>
              <a:srgbClr val="F8B64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 name="Freeform 8">
              <a:extLst>
                <a:ext uri="{FF2B5EF4-FFF2-40B4-BE49-F238E27FC236}">
                  <a16:creationId xmlns:a16="http://schemas.microsoft.com/office/drawing/2014/main" id="{91902EA7-ACD7-43B0-9ECF-24EAF4DF5A24}"/>
                </a:ext>
              </a:extLst>
            </p:cNvPr>
            <p:cNvSpPr>
              <a:spLocks/>
            </p:cNvSpPr>
            <p:nvPr/>
          </p:nvSpPr>
          <p:spPr bwMode="auto">
            <a:xfrm>
              <a:off x="3733800" y="3444875"/>
              <a:ext cx="436563" cy="542925"/>
            </a:xfrm>
            <a:custGeom>
              <a:avLst/>
              <a:gdLst>
                <a:gd name="T0" fmla="*/ 853 w 973"/>
                <a:gd name="T1" fmla="*/ 759 h 1215"/>
                <a:gd name="T2" fmla="*/ 270 w 973"/>
                <a:gd name="T3" fmla="*/ 1132 h 1215"/>
                <a:gd name="T4" fmla="*/ 120 w 973"/>
                <a:gd name="T5" fmla="*/ 456 h 1215"/>
                <a:gd name="T6" fmla="*/ 703 w 973"/>
                <a:gd name="T7" fmla="*/ 84 h 1215"/>
                <a:gd name="T8" fmla="*/ 853 w 973"/>
                <a:gd name="T9" fmla="*/ 759 h 1215"/>
              </a:gdLst>
              <a:ahLst/>
              <a:cxnLst>
                <a:cxn ang="0">
                  <a:pos x="T0" y="T1"/>
                </a:cxn>
                <a:cxn ang="0">
                  <a:pos x="T2" y="T3"/>
                </a:cxn>
                <a:cxn ang="0">
                  <a:pos x="T4" y="T5"/>
                </a:cxn>
                <a:cxn ang="0">
                  <a:pos x="T6" y="T7"/>
                </a:cxn>
                <a:cxn ang="0">
                  <a:pos x="T8" y="T9"/>
                </a:cxn>
              </a:cxnLst>
              <a:rect l="0" t="0" r="r" b="b"/>
              <a:pathLst>
                <a:path w="973" h="1215">
                  <a:moveTo>
                    <a:pt x="853" y="759"/>
                  </a:moveTo>
                  <a:cubicBezTo>
                    <a:pt x="734" y="1049"/>
                    <a:pt x="473" y="1215"/>
                    <a:pt x="270" y="1132"/>
                  </a:cubicBezTo>
                  <a:cubicBezTo>
                    <a:pt x="68" y="1048"/>
                    <a:pt x="0" y="746"/>
                    <a:pt x="120" y="456"/>
                  </a:cubicBezTo>
                  <a:cubicBezTo>
                    <a:pt x="239" y="167"/>
                    <a:pt x="500" y="0"/>
                    <a:pt x="703" y="84"/>
                  </a:cubicBezTo>
                  <a:cubicBezTo>
                    <a:pt x="905" y="167"/>
                    <a:pt x="973" y="470"/>
                    <a:pt x="853" y="759"/>
                  </a:cubicBezTo>
                  <a:close/>
                </a:path>
              </a:pathLst>
            </a:custGeom>
            <a:solidFill>
              <a:srgbClr val="F8B64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 name="Freeform 9">
              <a:extLst>
                <a:ext uri="{FF2B5EF4-FFF2-40B4-BE49-F238E27FC236}">
                  <a16:creationId xmlns:a16="http://schemas.microsoft.com/office/drawing/2014/main" id="{250BC59D-2597-4D91-9120-63EAD364808A}"/>
                </a:ext>
              </a:extLst>
            </p:cNvPr>
            <p:cNvSpPr>
              <a:spLocks/>
            </p:cNvSpPr>
            <p:nvPr/>
          </p:nvSpPr>
          <p:spPr bwMode="auto">
            <a:xfrm>
              <a:off x="2032000" y="2281238"/>
              <a:ext cx="2032000" cy="2751138"/>
            </a:xfrm>
            <a:custGeom>
              <a:avLst/>
              <a:gdLst>
                <a:gd name="T0" fmla="*/ 4536 w 4536"/>
                <a:gd name="T1" fmla="*/ 2268 h 6151"/>
                <a:gd name="T2" fmla="*/ 4507 w 4536"/>
                <a:gd name="T3" fmla="*/ 2665 h 6151"/>
                <a:gd name="T4" fmla="*/ 4507 w 4536"/>
                <a:gd name="T5" fmla="*/ 2665 h 6151"/>
                <a:gd name="T6" fmla="*/ 2268 w 4536"/>
                <a:gd name="T7" fmla="*/ 6151 h 6151"/>
                <a:gd name="T8" fmla="*/ 29 w 4536"/>
                <a:gd name="T9" fmla="*/ 2636 h 6151"/>
                <a:gd name="T10" fmla="*/ 0 w 4536"/>
                <a:gd name="T11" fmla="*/ 2268 h 6151"/>
                <a:gd name="T12" fmla="*/ 2268 w 4536"/>
                <a:gd name="T13" fmla="*/ 0 h 6151"/>
                <a:gd name="T14" fmla="*/ 4536 w 4536"/>
                <a:gd name="T15" fmla="*/ 2268 h 615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536" h="6151">
                  <a:moveTo>
                    <a:pt x="4536" y="2268"/>
                  </a:moveTo>
                  <a:cubicBezTo>
                    <a:pt x="4536" y="2381"/>
                    <a:pt x="4536" y="2523"/>
                    <a:pt x="4507" y="2665"/>
                  </a:cubicBezTo>
                  <a:cubicBezTo>
                    <a:pt x="4507" y="2665"/>
                    <a:pt x="4507" y="2665"/>
                    <a:pt x="4507" y="2665"/>
                  </a:cubicBezTo>
                  <a:cubicBezTo>
                    <a:pt x="4337" y="3997"/>
                    <a:pt x="3402" y="6151"/>
                    <a:pt x="2268" y="6151"/>
                  </a:cubicBezTo>
                  <a:cubicBezTo>
                    <a:pt x="1134" y="6151"/>
                    <a:pt x="199" y="3997"/>
                    <a:pt x="29" y="2636"/>
                  </a:cubicBezTo>
                  <a:cubicBezTo>
                    <a:pt x="0" y="2523"/>
                    <a:pt x="0" y="2381"/>
                    <a:pt x="0" y="2268"/>
                  </a:cubicBezTo>
                  <a:cubicBezTo>
                    <a:pt x="0" y="1021"/>
                    <a:pt x="1021" y="0"/>
                    <a:pt x="2268" y="0"/>
                  </a:cubicBezTo>
                  <a:cubicBezTo>
                    <a:pt x="3515" y="0"/>
                    <a:pt x="4536" y="1021"/>
                    <a:pt x="4536" y="2268"/>
                  </a:cubicBezTo>
                  <a:close/>
                </a:path>
              </a:pathLst>
            </a:custGeom>
            <a:solidFill>
              <a:srgbClr val="FFD1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Freeform 10">
              <a:extLst>
                <a:ext uri="{FF2B5EF4-FFF2-40B4-BE49-F238E27FC236}">
                  <a16:creationId xmlns:a16="http://schemas.microsoft.com/office/drawing/2014/main" id="{2EDB2B1C-36F2-4664-B45A-53D01949C01B}"/>
                </a:ext>
              </a:extLst>
            </p:cNvPr>
            <p:cNvSpPr>
              <a:spLocks/>
            </p:cNvSpPr>
            <p:nvPr/>
          </p:nvSpPr>
          <p:spPr bwMode="auto">
            <a:xfrm>
              <a:off x="1752600" y="1457325"/>
              <a:ext cx="2438400" cy="2193925"/>
            </a:xfrm>
            <a:custGeom>
              <a:avLst/>
              <a:gdLst>
                <a:gd name="T0" fmla="*/ 708 w 5442"/>
                <a:gd name="T1" fmla="*/ 4904 h 4904"/>
                <a:gd name="T2" fmla="*/ 878 w 5442"/>
                <a:gd name="T3" fmla="*/ 3940 h 4904"/>
                <a:gd name="T4" fmla="*/ 1757 w 5442"/>
                <a:gd name="T5" fmla="*/ 2579 h 4904"/>
                <a:gd name="T6" fmla="*/ 4195 w 5442"/>
                <a:gd name="T7" fmla="*/ 2579 h 4904"/>
                <a:gd name="T8" fmla="*/ 4734 w 5442"/>
                <a:gd name="T9" fmla="*/ 3231 h 4904"/>
                <a:gd name="T10" fmla="*/ 4904 w 5442"/>
                <a:gd name="T11" fmla="*/ 3996 h 4904"/>
                <a:gd name="T12" fmla="*/ 5045 w 5442"/>
                <a:gd name="T13" fmla="*/ 4875 h 4904"/>
                <a:gd name="T14" fmla="*/ 5187 w 5442"/>
                <a:gd name="T15" fmla="*/ 4223 h 4904"/>
                <a:gd name="T16" fmla="*/ 4053 w 5442"/>
                <a:gd name="T17" fmla="*/ 1304 h 4904"/>
                <a:gd name="T18" fmla="*/ 4025 w 5442"/>
                <a:gd name="T19" fmla="*/ 1304 h 4904"/>
                <a:gd name="T20" fmla="*/ 4450 w 5442"/>
                <a:gd name="T21" fmla="*/ 1190 h 4904"/>
                <a:gd name="T22" fmla="*/ 1332 w 5442"/>
                <a:gd name="T23" fmla="*/ 1105 h 4904"/>
                <a:gd name="T24" fmla="*/ 425 w 5442"/>
                <a:gd name="T25" fmla="*/ 3741 h 4904"/>
                <a:gd name="T26" fmla="*/ 708 w 5442"/>
                <a:gd name="T27" fmla="*/ 4904 h 49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5442" h="4904">
                  <a:moveTo>
                    <a:pt x="708" y="4904"/>
                  </a:moveTo>
                  <a:cubicBezTo>
                    <a:pt x="652" y="4592"/>
                    <a:pt x="680" y="4167"/>
                    <a:pt x="878" y="3940"/>
                  </a:cubicBezTo>
                  <a:cubicBezTo>
                    <a:pt x="878" y="3940"/>
                    <a:pt x="708" y="2494"/>
                    <a:pt x="1757" y="2579"/>
                  </a:cubicBezTo>
                  <a:cubicBezTo>
                    <a:pt x="1757" y="2579"/>
                    <a:pt x="2608" y="2863"/>
                    <a:pt x="4195" y="2579"/>
                  </a:cubicBezTo>
                  <a:cubicBezTo>
                    <a:pt x="4195" y="2579"/>
                    <a:pt x="4847" y="2551"/>
                    <a:pt x="4734" y="3231"/>
                  </a:cubicBezTo>
                  <a:cubicBezTo>
                    <a:pt x="4734" y="3231"/>
                    <a:pt x="4563" y="3855"/>
                    <a:pt x="4904" y="3996"/>
                  </a:cubicBezTo>
                  <a:cubicBezTo>
                    <a:pt x="5045" y="4875"/>
                    <a:pt x="5045" y="4875"/>
                    <a:pt x="5045" y="4875"/>
                  </a:cubicBezTo>
                  <a:cubicBezTo>
                    <a:pt x="5187" y="4223"/>
                    <a:pt x="5187" y="4223"/>
                    <a:pt x="5187" y="4223"/>
                  </a:cubicBezTo>
                  <a:cubicBezTo>
                    <a:pt x="5442" y="3033"/>
                    <a:pt x="5159" y="1842"/>
                    <a:pt x="4053" y="1304"/>
                  </a:cubicBezTo>
                  <a:cubicBezTo>
                    <a:pt x="4025" y="1304"/>
                    <a:pt x="4025" y="1304"/>
                    <a:pt x="4025" y="1304"/>
                  </a:cubicBezTo>
                  <a:cubicBezTo>
                    <a:pt x="4167" y="1105"/>
                    <a:pt x="4450" y="1190"/>
                    <a:pt x="4450" y="1190"/>
                  </a:cubicBezTo>
                  <a:cubicBezTo>
                    <a:pt x="2579" y="0"/>
                    <a:pt x="1332" y="1105"/>
                    <a:pt x="1332" y="1105"/>
                  </a:cubicBezTo>
                  <a:cubicBezTo>
                    <a:pt x="0" y="2324"/>
                    <a:pt x="425" y="3741"/>
                    <a:pt x="425" y="3741"/>
                  </a:cubicBezTo>
                  <a:cubicBezTo>
                    <a:pt x="283" y="4252"/>
                    <a:pt x="708" y="4904"/>
                    <a:pt x="708" y="4904"/>
                  </a:cubicBezTo>
                  <a:close/>
                </a:path>
              </a:pathLst>
            </a:custGeom>
            <a:solidFill>
              <a:srgbClr val="40596B"/>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 name="Freeform 11">
              <a:extLst>
                <a:ext uri="{FF2B5EF4-FFF2-40B4-BE49-F238E27FC236}">
                  <a16:creationId xmlns:a16="http://schemas.microsoft.com/office/drawing/2014/main" id="{88AC9758-2F9F-4AA7-9F31-8B4E5246DED3}"/>
                </a:ext>
              </a:extLst>
            </p:cNvPr>
            <p:cNvSpPr>
              <a:spLocks/>
            </p:cNvSpPr>
            <p:nvPr/>
          </p:nvSpPr>
          <p:spPr bwMode="auto">
            <a:xfrm>
              <a:off x="0" y="2687638"/>
              <a:ext cx="2298700" cy="3802063"/>
            </a:xfrm>
            <a:custGeom>
              <a:avLst/>
              <a:gdLst>
                <a:gd name="T0" fmla="*/ 2636 w 5131"/>
                <a:gd name="T1" fmla="*/ 6293 h 8504"/>
                <a:gd name="T2" fmla="*/ 3798 w 5131"/>
                <a:gd name="T3" fmla="*/ 5641 h 8504"/>
                <a:gd name="T4" fmla="*/ 4847 w 5131"/>
                <a:gd name="T5" fmla="*/ 5046 h 8504"/>
                <a:gd name="T6" fmla="*/ 4847 w 5131"/>
                <a:gd name="T7" fmla="*/ 5018 h 8504"/>
                <a:gd name="T8" fmla="*/ 4847 w 5131"/>
                <a:gd name="T9" fmla="*/ 5018 h 8504"/>
                <a:gd name="T10" fmla="*/ 5131 w 5131"/>
                <a:gd name="T11" fmla="*/ 4536 h 8504"/>
                <a:gd name="T12" fmla="*/ 4479 w 5131"/>
                <a:gd name="T13" fmla="*/ 3175 h 8504"/>
                <a:gd name="T14" fmla="*/ 4025 w 5131"/>
                <a:gd name="T15" fmla="*/ 2636 h 8504"/>
                <a:gd name="T16" fmla="*/ 3997 w 5131"/>
                <a:gd name="T17" fmla="*/ 1843 h 8504"/>
                <a:gd name="T18" fmla="*/ 3883 w 5131"/>
                <a:gd name="T19" fmla="*/ 992 h 8504"/>
                <a:gd name="T20" fmla="*/ 3855 w 5131"/>
                <a:gd name="T21" fmla="*/ 29 h 8504"/>
                <a:gd name="T22" fmla="*/ 2693 w 5131"/>
                <a:gd name="T23" fmla="*/ 397 h 8504"/>
                <a:gd name="T24" fmla="*/ 1984 w 5131"/>
                <a:gd name="T25" fmla="*/ 2410 h 8504"/>
                <a:gd name="T26" fmla="*/ 2126 w 5131"/>
                <a:gd name="T27" fmla="*/ 3090 h 8504"/>
                <a:gd name="T28" fmla="*/ 2097 w 5131"/>
                <a:gd name="T29" fmla="*/ 3544 h 8504"/>
                <a:gd name="T30" fmla="*/ 2409 w 5131"/>
                <a:gd name="T31" fmla="*/ 3827 h 8504"/>
                <a:gd name="T32" fmla="*/ 2976 w 5131"/>
                <a:gd name="T33" fmla="*/ 5018 h 8504"/>
                <a:gd name="T34" fmla="*/ 2976 w 5131"/>
                <a:gd name="T35" fmla="*/ 5018 h 8504"/>
                <a:gd name="T36" fmla="*/ 2693 w 5131"/>
                <a:gd name="T37" fmla="*/ 5755 h 8504"/>
                <a:gd name="T38" fmla="*/ 2693 w 5131"/>
                <a:gd name="T39" fmla="*/ 5755 h 8504"/>
                <a:gd name="T40" fmla="*/ 1786 w 5131"/>
                <a:gd name="T41" fmla="*/ 6265 h 8504"/>
                <a:gd name="T42" fmla="*/ 850 w 5131"/>
                <a:gd name="T43" fmla="*/ 6747 h 8504"/>
                <a:gd name="T44" fmla="*/ 0 w 5131"/>
                <a:gd name="T45" fmla="*/ 8221 h 8504"/>
                <a:gd name="T46" fmla="*/ 0 w 5131"/>
                <a:gd name="T47" fmla="*/ 8504 h 8504"/>
                <a:gd name="T48" fmla="*/ 1304 w 5131"/>
                <a:gd name="T49" fmla="*/ 8504 h 8504"/>
                <a:gd name="T50" fmla="*/ 2636 w 5131"/>
                <a:gd name="T51" fmla="*/ 6293 h 85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5131" h="8504">
                  <a:moveTo>
                    <a:pt x="2636" y="6293"/>
                  </a:moveTo>
                  <a:cubicBezTo>
                    <a:pt x="3798" y="5641"/>
                    <a:pt x="3798" y="5641"/>
                    <a:pt x="3798" y="5641"/>
                  </a:cubicBezTo>
                  <a:cubicBezTo>
                    <a:pt x="4847" y="5046"/>
                    <a:pt x="4847" y="5046"/>
                    <a:pt x="4847" y="5046"/>
                  </a:cubicBezTo>
                  <a:cubicBezTo>
                    <a:pt x="4847" y="5018"/>
                    <a:pt x="4847" y="5018"/>
                    <a:pt x="4847" y="5018"/>
                  </a:cubicBezTo>
                  <a:cubicBezTo>
                    <a:pt x="4847" y="5018"/>
                    <a:pt x="4847" y="5018"/>
                    <a:pt x="4847" y="5018"/>
                  </a:cubicBezTo>
                  <a:cubicBezTo>
                    <a:pt x="4960" y="4876"/>
                    <a:pt x="5046" y="4706"/>
                    <a:pt x="5131" y="4536"/>
                  </a:cubicBezTo>
                  <a:cubicBezTo>
                    <a:pt x="4875" y="4139"/>
                    <a:pt x="4649" y="3685"/>
                    <a:pt x="4479" y="3175"/>
                  </a:cubicBezTo>
                  <a:cubicBezTo>
                    <a:pt x="4280" y="3062"/>
                    <a:pt x="4110" y="2863"/>
                    <a:pt x="4025" y="2636"/>
                  </a:cubicBezTo>
                  <a:cubicBezTo>
                    <a:pt x="3912" y="2381"/>
                    <a:pt x="3912" y="2098"/>
                    <a:pt x="3997" y="1843"/>
                  </a:cubicBezTo>
                  <a:cubicBezTo>
                    <a:pt x="3883" y="1531"/>
                    <a:pt x="3827" y="1247"/>
                    <a:pt x="3883" y="992"/>
                  </a:cubicBezTo>
                  <a:cubicBezTo>
                    <a:pt x="3855" y="822"/>
                    <a:pt x="3798" y="454"/>
                    <a:pt x="3855" y="29"/>
                  </a:cubicBezTo>
                  <a:cubicBezTo>
                    <a:pt x="3118" y="0"/>
                    <a:pt x="2693" y="397"/>
                    <a:pt x="2693" y="397"/>
                  </a:cubicBezTo>
                  <a:cubicBezTo>
                    <a:pt x="1672" y="1333"/>
                    <a:pt x="1984" y="2410"/>
                    <a:pt x="1984" y="2410"/>
                  </a:cubicBezTo>
                  <a:cubicBezTo>
                    <a:pt x="1927" y="2636"/>
                    <a:pt x="2012" y="2892"/>
                    <a:pt x="2126" y="3090"/>
                  </a:cubicBezTo>
                  <a:cubicBezTo>
                    <a:pt x="2041" y="3175"/>
                    <a:pt x="2012" y="3373"/>
                    <a:pt x="2097" y="3544"/>
                  </a:cubicBezTo>
                  <a:cubicBezTo>
                    <a:pt x="2154" y="3714"/>
                    <a:pt x="2296" y="3799"/>
                    <a:pt x="2409" y="3827"/>
                  </a:cubicBezTo>
                  <a:cubicBezTo>
                    <a:pt x="2551" y="4252"/>
                    <a:pt x="2749" y="4677"/>
                    <a:pt x="2976" y="5018"/>
                  </a:cubicBezTo>
                  <a:cubicBezTo>
                    <a:pt x="2976" y="5018"/>
                    <a:pt x="2976" y="5018"/>
                    <a:pt x="2976" y="5018"/>
                  </a:cubicBezTo>
                  <a:cubicBezTo>
                    <a:pt x="3061" y="5386"/>
                    <a:pt x="2693" y="5755"/>
                    <a:pt x="2693" y="5755"/>
                  </a:cubicBezTo>
                  <a:cubicBezTo>
                    <a:pt x="2693" y="5755"/>
                    <a:pt x="2693" y="5755"/>
                    <a:pt x="2693" y="5755"/>
                  </a:cubicBezTo>
                  <a:cubicBezTo>
                    <a:pt x="1786" y="6265"/>
                    <a:pt x="1786" y="6265"/>
                    <a:pt x="1786" y="6265"/>
                  </a:cubicBezTo>
                  <a:cubicBezTo>
                    <a:pt x="850" y="6747"/>
                    <a:pt x="850" y="6747"/>
                    <a:pt x="850" y="6747"/>
                  </a:cubicBezTo>
                  <a:cubicBezTo>
                    <a:pt x="312" y="7059"/>
                    <a:pt x="0" y="7597"/>
                    <a:pt x="0" y="8221"/>
                  </a:cubicBezTo>
                  <a:cubicBezTo>
                    <a:pt x="0" y="8504"/>
                    <a:pt x="0" y="8504"/>
                    <a:pt x="0" y="8504"/>
                  </a:cubicBezTo>
                  <a:cubicBezTo>
                    <a:pt x="1304" y="8504"/>
                    <a:pt x="1304" y="8504"/>
                    <a:pt x="1304" y="8504"/>
                  </a:cubicBezTo>
                  <a:cubicBezTo>
                    <a:pt x="1332" y="7597"/>
                    <a:pt x="1842" y="6747"/>
                    <a:pt x="2636" y="6293"/>
                  </a:cubicBezTo>
                  <a:close/>
                </a:path>
              </a:pathLst>
            </a:custGeom>
            <a:solidFill>
              <a:srgbClr val="ACB3B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 name="Freeform 12">
              <a:extLst>
                <a:ext uri="{FF2B5EF4-FFF2-40B4-BE49-F238E27FC236}">
                  <a16:creationId xmlns:a16="http://schemas.microsoft.com/office/drawing/2014/main" id="{3BF910E6-D58C-4152-9E7B-BBDF037670BB}"/>
                </a:ext>
              </a:extLst>
            </p:cNvPr>
            <p:cNvSpPr>
              <a:spLocks/>
            </p:cNvSpPr>
            <p:nvPr/>
          </p:nvSpPr>
          <p:spPr bwMode="auto">
            <a:xfrm>
              <a:off x="3797300" y="2687638"/>
              <a:ext cx="2298700" cy="3802063"/>
            </a:xfrm>
            <a:custGeom>
              <a:avLst/>
              <a:gdLst>
                <a:gd name="T0" fmla="*/ 4281 w 5131"/>
                <a:gd name="T1" fmla="*/ 6747 h 8504"/>
                <a:gd name="T2" fmla="*/ 3402 w 5131"/>
                <a:gd name="T3" fmla="*/ 6236 h 8504"/>
                <a:gd name="T4" fmla="*/ 2495 w 5131"/>
                <a:gd name="T5" fmla="*/ 5726 h 8504"/>
                <a:gd name="T6" fmla="*/ 2495 w 5131"/>
                <a:gd name="T7" fmla="*/ 5726 h 8504"/>
                <a:gd name="T8" fmla="*/ 2495 w 5131"/>
                <a:gd name="T9" fmla="*/ 5726 h 8504"/>
                <a:gd name="T10" fmla="*/ 2211 w 5131"/>
                <a:gd name="T11" fmla="*/ 4989 h 8504"/>
                <a:gd name="T12" fmla="*/ 2211 w 5131"/>
                <a:gd name="T13" fmla="*/ 4989 h 8504"/>
                <a:gd name="T14" fmla="*/ 2778 w 5131"/>
                <a:gd name="T15" fmla="*/ 3799 h 8504"/>
                <a:gd name="T16" fmla="*/ 3090 w 5131"/>
                <a:gd name="T17" fmla="*/ 3515 h 8504"/>
                <a:gd name="T18" fmla="*/ 2977 w 5131"/>
                <a:gd name="T19" fmla="*/ 3005 h 8504"/>
                <a:gd name="T20" fmla="*/ 3033 w 5131"/>
                <a:gd name="T21" fmla="*/ 2778 h 8504"/>
                <a:gd name="T22" fmla="*/ 2183 w 5131"/>
                <a:gd name="T23" fmla="*/ 539 h 8504"/>
                <a:gd name="T24" fmla="*/ 2126 w 5131"/>
                <a:gd name="T25" fmla="*/ 510 h 8504"/>
                <a:gd name="T26" fmla="*/ 2438 w 5131"/>
                <a:gd name="T27" fmla="*/ 425 h 8504"/>
                <a:gd name="T28" fmla="*/ 1078 w 5131"/>
                <a:gd name="T29" fmla="*/ 0 h 8504"/>
                <a:gd name="T30" fmla="*/ 1049 w 5131"/>
                <a:gd name="T31" fmla="*/ 1588 h 8504"/>
                <a:gd name="T32" fmla="*/ 1049 w 5131"/>
                <a:gd name="T33" fmla="*/ 1644 h 8504"/>
                <a:gd name="T34" fmla="*/ 1106 w 5131"/>
                <a:gd name="T35" fmla="*/ 2608 h 8504"/>
                <a:gd name="T36" fmla="*/ 652 w 5131"/>
                <a:gd name="T37" fmla="*/ 3147 h 8504"/>
                <a:gd name="T38" fmla="*/ 0 w 5131"/>
                <a:gd name="T39" fmla="*/ 4507 h 8504"/>
                <a:gd name="T40" fmla="*/ 284 w 5131"/>
                <a:gd name="T41" fmla="*/ 4989 h 8504"/>
                <a:gd name="T42" fmla="*/ 284 w 5131"/>
                <a:gd name="T43" fmla="*/ 4989 h 8504"/>
                <a:gd name="T44" fmla="*/ 284 w 5131"/>
                <a:gd name="T45" fmla="*/ 5018 h 8504"/>
                <a:gd name="T46" fmla="*/ 2467 w 5131"/>
                <a:gd name="T47" fmla="*/ 6265 h 8504"/>
                <a:gd name="T48" fmla="*/ 3799 w 5131"/>
                <a:gd name="T49" fmla="*/ 8504 h 8504"/>
                <a:gd name="T50" fmla="*/ 5131 w 5131"/>
                <a:gd name="T51" fmla="*/ 8504 h 8504"/>
                <a:gd name="T52" fmla="*/ 5131 w 5131"/>
                <a:gd name="T53" fmla="*/ 8221 h 8504"/>
                <a:gd name="T54" fmla="*/ 4281 w 5131"/>
                <a:gd name="T55" fmla="*/ 6747 h 85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5131" h="8504">
                  <a:moveTo>
                    <a:pt x="4281" y="6747"/>
                  </a:moveTo>
                  <a:cubicBezTo>
                    <a:pt x="3402" y="6236"/>
                    <a:pt x="3402" y="6236"/>
                    <a:pt x="3402" y="6236"/>
                  </a:cubicBezTo>
                  <a:cubicBezTo>
                    <a:pt x="2495" y="5726"/>
                    <a:pt x="2495" y="5726"/>
                    <a:pt x="2495" y="5726"/>
                  </a:cubicBezTo>
                  <a:cubicBezTo>
                    <a:pt x="2495" y="5726"/>
                    <a:pt x="2495" y="5726"/>
                    <a:pt x="2495" y="5726"/>
                  </a:cubicBezTo>
                  <a:cubicBezTo>
                    <a:pt x="2495" y="5726"/>
                    <a:pt x="2495" y="5726"/>
                    <a:pt x="2495" y="5726"/>
                  </a:cubicBezTo>
                  <a:cubicBezTo>
                    <a:pt x="2495" y="5726"/>
                    <a:pt x="2126" y="5358"/>
                    <a:pt x="2211" y="4989"/>
                  </a:cubicBezTo>
                  <a:cubicBezTo>
                    <a:pt x="2211" y="4989"/>
                    <a:pt x="2211" y="4989"/>
                    <a:pt x="2211" y="4989"/>
                  </a:cubicBezTo>
                  <a:cubicBezTo>
                    <a:pt x="2438" y="4649"/>
                    <a:pt x="2637" y="4224"/>
                    <a:pt x="2778" y="3799"/>
                  </a:cubicBezTo>
                  <a:cubicBezTo>
                    <a:pt x="2892" y="3770"/>
                    <a:pt x="3034" y="3657"/>
                    <a:pt x="3090" y="3515"/>
                  </a:cubicBezTo>
                  <a:cubicBezTo>
                    <a:pt x="3175" y="3288"/>
                    <a:pt x="3119" y="3062"/>
                    <a:pt x="2977" y="3005"/>
                  </a:cubicBezTo>
                  <a:cubicBezTo>
                    <a:pt x="3033" y="2778"/>
                    <a:pt x="3033" y="2778"/>
                    <a:pt x="3033" y="2778"/>
                  </a:cubicBezTo>
                  <a:cubicBezTo>
                    <a:pt x="3232" y="1871"/>
                    <a:pt x="3005" y="936"/>
                    <a:pt x="2183" y="539"/>
                  </a:cubicBezTo>
                  <a:cubicBezTo>
                    <a:pt x="2155" y="510"/>
                    <a:pt x="2126" y="510"/>
                    <a:pt x="2126" y="510"/>
                  </a:cubicBezTo>
                  <a:cubicBezTo>
                    <a:pt x="2240" y="369"/>
                    <a:pt x="2438" y="425"/>
                    <a:pt x="2438" y="425"/>
                  </a:cubicBezTo>
                  <a:cubicBezTo>
                    <a:pt x="1928" y="85"/>
                    <a:pt x="1474" y="0"/>
                    <a:pt x="1078" y="0"/>
                  </a:cubicBezTo>
                  <a:cubicBezTo>
                    <a:pt x="1191" y="482"/>
                    <a:pt x="1163" y="1021"/>
                    <a:pt x="1049" y="1588"/>
                  </a:cubicBezTo>
                  <a:cubicBezTo>
                    <a:pt x="1049" y="1644"/>
                    <a:pt x="1049" y="1644"/>
                    <a:pt x="1049" y="1644"/>
                  </a:cubicBezTo>
                  <a:cubicBezTo>
                    <a:pt x="1219" y="1899"/>
                    <a:pt x="1276" y="2268"/>
                    <a:pt x="1106" y="2608"/>
                  </a:cubicBezTo>
                  <a:cubicBezTo>
                    <a:pt x="1021" y="2835"/>
                    <a:pt x="851" y="3033"/>
                    <a:pt x="652" y="3147"/>
                  </a:cubicBezTo>
                  <a:cubicBezTo>
                    <a:pt x="482" y="3657"/>
                    <a:pt x="256" y="4110"/>
                    <a:pt x="0" y="4507"/>
                  </a:cubicBezTo>
                  <a:cubicBezTo>
                    <a:pt x="85" y="4677"/>
                    <a:pt x="170" y="4847"/>
                    <a:pt x="284" y="4989"/>
                  </a:cubicBezTo>
                  <a:cubicBezTo>
                    <a:pt x="284" y="4989"/>
                    <a:pt x="284" y="4989"/>
                    <a:pt x="284" y="4989"/>
                  </a:cubicBezTo>
                  <a:cubicBezTo>
                    <a:pt x="284" y="5018"/>
                    <a:pt x="284" y="5018"/>
                    <a:pt x="284" y="5018"/>
                  </a:cubicBezTo>
                  <a:cubicBezTo>
                    <a:pt x="2467" y="6265"/>
                    <a:pt x="2467" y="6265"/>
                    <a:pt x="2467" y="6265"/>
                  </a:cubicBezTo>
                  <a:cubicBezTo>
                    <a:pt x="3289" y="6718"/>
                    <a:pt x="3770" y="7569"/>
                    <a:pt x="3799" y="8504"/>
                  </a:cubicBezTo>
                  <a:cubicBezTo>
                    <a:pt x="5131" y="8504"/>
                    <a:pt x="5131" y="8504"/>
                    <a:pt x="5131" y="8504"/>
                  </a:cubicBezTo>
                  <a:cubicBezTo>
                    <a:pt x="5131" y="8221"/>
                    <a:pt x="5131" y="8221"/>
                    <a:pt x="5131" y="8221"/>
                  </a:cubicBezTo>
                  <a:cubicBezTo>
                    <a:pt x="5131" y="7625"/>
                    <a:pt x="4791" y="7059"/>
                    <a:pt x="4281" y="6747"/>
                  </a:cubicBezTo>
                  <a:close/>
                </a:path>
              </a:pathLst>
            </a:custGeom>
            <a:solidFill>
              <a:srgbClr val="ACB3B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Freeform 13">
              <a:extLst>
                <a:ext uri="{FF2B5EF4-FFF2-40B4-BE49-F238E27FC236}">
                  <a16:creationId xmlns:a16="http://schemas.microsoft.com/office/drawing/2014/main" id="{416FF130-8886-439A-8C0E-A321EBC62751}"/>
                </a:ext>
              </a:extLst>
            </p:cNvPr>
            <p:cNvSpPr>
              <a:spLocks/>
            </p:cNvSpPr>
            <p:nvPr/>
          </p:nvSpPr>
          <p:spPr bwMode="auto">
            <a:xfrm>
              <a:off x="3962400" y="5981700"/>
              <a:ext cx="647700" cy="647700"/>
            </a:xfrm>
            <a:custGeom>
              <a:avLst/>
              <a:gdLst>
                <a:gd name="T0" fmla="*/ 408 w 408"/>
                <a:gd name="T1" fmla="*/ 152 h 408"/>
                <a:gd name="T2" fmla="*/ 256 w 408"/>
                <a:gd name="T3" fmla="*/ 152 h 408"/>
                <a:gd name="T4" fmla="*/ 256 w 408"/>
                <a:gd name="T5" fmla="*/ 0 h 408"/>
                <a:gd name="T6" fmla="*/ 152 w 408"/>
                <a:gd name="T7" fmla="*/ 0 h 408"/>
                <a:gd name="T8" fmla="*/ 152 w 408"/>
                <a:gd name="T9" fmla="*/ 152 h 408"/>
                <a:gd name="T10" fmla="*/ 0 w 408"/>
                <a:gd name="T11" fmla="*/ 152 h 408"/>
                <a:gd name="T12" fmla="*/ 0 w 408"/>
                <a:gd name="T13" fmla="*/ 256 h 408"/>
                <a:gd name="T14" fmla="*/ 152 w 408"/>
                <a:gd name="T15" fmla="*/ 256 h 408"/>
                <a:gd name="T16" fmla="*/ 152 w 408"/>
                <a:gd name="T17" fmla="*/ 408 h 408"/>
                <a:gd name="T18" fmla="*/ 256 w 408"/>
                <a:gd name="T19" fmla="*/ 408 h 408"/>
                <a:gd name="T20" fmla="*/ 256 w 408"/>
                <a:gd name="T21" fmla="*/ 256 h 408"/>
                <a:gd name="T22" fmla="*/ 408 w 408"/>
                <a:gd name="T23" fmla="*/ 256 h 408"/>
                <a:gd name="T24" fmla="*/ 408 w 408"/>
                <a:gd name="T25" fmla="*/ 152 h 40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408" h="408">
                  <a:moveTo>
                    <a:pt x="408" y="152"/>
                  </a:moveTo>
                  <a:lnTo>
                    <a:pt x="256" y="152"/>
                  </a:lnTo>
                  <a:lnTo>
                    <a:pt x="256" y="0"/>
                  </a:lnTo>
                  <a:lnTo>
                    <a:pt x="152" y="0"/>
                  </a:lnTo>
                  <a:lnTo>
                    <a:pt x="152" y="152"/>
                  </a:lnTo>
                  <a:lnTo>
                    <a:pt x="0" y="152"/>
                  </a:lnTo>
                  <a:lnTo>
                    <a:pt x="0" y="256"/>
                  </a:lnTo>
                  <a:lnTo>
                    <a:pt x="152" y="256"/>
                  </a:lnTo>
                  <a:lnTo>
                    <a:pt x="152" y="408"/>
                  </a:lnTo>
                  <a:lnTo>
                    <a:pt x="256" y="408"/>
                  </a:lnTo>
                  <a:lnTo>
                    <a:pt x="256" y="256"/>
                  </a:lnTo>
                  <a:lnTo>
                    <a:pt x="408" y="256"/>
                  </a:lnTo>
                  <a:lnTo>
                    <a:pt x="408" y="152"/>
                  </a:lnTo>
                  <a:close/>
                </a:path>
              </a:pathLst>
            </a:custGeom>
            <a:solidFill>
              <a:srgbClr val="FF705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29" name="Picture Placeholder 28">
            <a:extLst>
              <a:ext uri="{FF2B5EF4-FFF2-40B4-BE49-F238E27FC236}">
                <a16:creationId xmlns:a16="http://schemas.microsoft.com/office/drawing/2014/main" id="{FD21F7F0-4E4E-4514-98FA-C8F463E5D6A0}"/>
              </a:ext>
            </a:extLst>
          </p:cNvPr>
          <p:cNvSpPr>
            <a:spLocks noGrp="1"/>
          </p:cNvSpPr>
          <p:nvPr>
            <p:ph type="pic" sz="quarter" idx="263"/>
          </p:nvPr>
        </p:nvSpPr>
        <p:spPr/>
      </p:sp>
    </p:spTree>
    <p:extLst>
      <p:ext uri="{BB962C8B-B14F-4D97-AF65-F5344CB8AC3E}">
        <p14:creationId xmlns:p14="http://schemas.microsoft.com/office/powerpoint/2010/main" val="426234323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555E402D-2B9C-4AA7-B59B-88773152DB1D}"/>
              </a:ext>
            </a:extLst>
          </p:cNvPr>
          <p:cNvSpPr/>
          <p:nvPr/>
        </p:nvSpPr>
        <p:spPr bwMode="auto">
          <a:xfrm>
            <a:off x="0" y="0"/>
            <a:ext cx="12192000" cy="6858000"/>
          </a:xfrm>
          <a:prstGeom prst="rect">
            <a:avLst/>
          </a:prstGeom>
          <a:solidFill>
            <a:schemeClr val="bg2">
              <a:lumMod val="10000"/>
              <a:alpha val="8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6" name="Group 5">
            <a:extLst>
              <a:ext uri="{FF2B5EF4-FFF2-40B4-BE49-F238E27FC236}">
                <a16:creationId xmlns:a16="http://schemas.microsoft.com/office/drawing/2014/main" id="{E50221DD-1600-400F-9177-0B56D420BA47}"/>
              </a:ext>
            </a:extLst>
          </p:cNvPr>
          <p:cNvGrpSpPr/>
          <p:nvPr/>
        </p:nvGrpSpPr>
        <p:grpSpPr>
          <a:xfrm>
            <a:off x="1734208" y="2013633"/>
            <a:ext cx="8723585" cy="2830735"/>
            <a:chOff x="1734208" y="1734644"/>
            <a:chExt cx="8723585" cy="2830735"/>
          </a:xfrm>
        </p:grpSpPr>
        <p:grpSp>
          <p:nvGrpSpPr>
            <p:cNvPr id="8" name="Group 7">
              <a:extLst>
                <a:ext uri="{FF2B5EF4-FFF2-40B4-BE49-F238E27FC236}">
                  <a16:creationId xmlns:a16="http://schemas.microsoft.com/office/drawing/2014/main" id="{51B01638-FAD9-4443-A0EE-BE2FA595588A}"/>
                </a:ext>
              </a:extLst>
            </p:cNvPr>
            <p:cNvGrpSpPr/>
            <p:nvPr/>
          </p:nvGrpSpPr>
          <p:grpSpPr>
            <a:xfrm>
              <a:off x="1734208" y="3134450"/>
              <a:ext cx="8723585" cy="1430929"/>
              <a:chOff x="1734207" y="2377673"/>
              <a:chExt cx="8723585" cy="1430929"/>
            </a:xfrm>
          </p:grpSpPr>
          <p:grpSp>
            <p:nvGrpSpPr>
              <p:cNvPr id="9" name="Group 8">
                <a:extLst>
                  <a:ext uri="{FF2B5EF4-FFF2-40B4-BE49-F238E27FC236}">
                    <a16:creationId xmlns:a16="http://schemas.microsoft.com/office/drawing/2014/main" id="{66B0B5F1-064D-4104-B53A-DAE26276DA5C}"/>
                  </a:ext>
                </a:extLst>
              </p:cNvPr>
              <p:cNvGrpSpPr/>
              <p:nvPr/>
            </p:nvGrpSpPr>
            <p:grpSpPr>
              <a:xfrm>
                <a:off x="1734207" y="2377673"/>
                <a:ext cx="8723585" cy="477054"/>
                <a:chOff x="1734207" y="3190473"/>
                <a:chExt cx="8723585" cy="477054"/>
              </a:xfrm>
            </p:grpSpPr>
            <p:grpSp>
              <p:nvGrpSpPr>
                <p:cNvPr id="11" name="Group 10">
                  <a:extLst>
                    <a:ext uri="{FF2B5EF4-FFF2-40B4-BE49-F238E27FC236}">
                      <a16:creationId xmlns:a16="http://schemas.microsoft.com/office/drawing/2014/main" id="{7325E036-3F45-413D-82DD-B62B8BEE55DA}"/>
                    </a:ext>
                  </a:extLst>
                </p:cNvPr>
                <p:cNvGrpSpPr/>
                <p:nvPr/>
              </p:nvGrpSpPr>
              <p:grpSpPr>
                <a:xfrm>
                  <a:off x="7232223" y="3429000"/>
                  <a:ext cx="3225569" cy="0"/>
                  <a:chOff x="7232223" y="3429000"/>
                  <a:chExt cx="3225569" cy="0"/>
                </a:xfrm>
              </p:grpSpPr>
              <p:cxnSp>
                <p:nvCxnSpPr>
                  <p:cNvPr id="18" name="Straight Connector 17">
                    <a:extLst>
                      <a:ext uri="{FF2B5EF4-FFF2-40B4-BE49-F238E27FC236}">
                        <a16:creationId xmlns:a16="http://schemas.microsoft.com/office/drawing/2014/main" id="{0F288BD4-9013-49F4-9B33-EBA0EC68F33B}"/>
                      </a:ext>
                    </a:extLst>
                  </p:cNvPr>
                  <p:cNvCxnSpPr>
                    <a:cxnSpLocks/>
                  </p:cNvCxnSpPr>
                  <p:nvPr/>
                </p:nvCxnSpPr>
                <p:spPr>
                  <a:xfrm>
                    <a:off x="7232223" y="3429000"/>
                    <a:ext cx="299670" cy="0"/>
                  </a:xfrm>
                  <a:prstGeom prst="line">
                    <a:avLst/>
                  </a:prstGeom>
                  <a:ln w="57150">
                    <a:solidFill>
                      <a:schemeClr val="bg1"/>
                    </a:solidFill>
                    <a:prstDash val="sysDot"/>
                  </a:ln>
                </p:spPr>
                <p:style>
                  <a:lnRef idx="1">
                    <a:schemeClr val="accent1"/>
                  </a:lnRef>
                  <a:fillRef idx="0">
                    <a:schemeClr val="accent1"/>
                  </a:fillRef>
                  <a:effectRef idx="0">
                    <a:schemeClr val="accent1"/>
                  </a:effectRef>
                  <a:fontRef idx="minor">
                    <a:schemeClr val="tx1"/>
                  </a:fontRef>
                </p:style>
              </p:cxnSp>
              <p:cxnSp>
                <p:nvCxnSpPr>
                  <p:cNvPr id="19" name="Straight Connector 18">
                    <a:extLst>
                      <a:ext uri="{FF2B5EF4-FFF2-40B4-BE49-F238E27FC236}">
                        <a16:creationId xmlns:a16="http://schemas.microsoft.com/office/drawing/2014/main" id="{81FD46B2-F297-405F-9142-9C682882F24A}"/>
                      </a:ext>
                    </a:extLst>
                  </p:cNvPr>
                  <p:cNvCxnSpPr>
                    <a:cxnSpLocks/>
                  </p:cNvCxnSpPr>
                  <p:nvPr/>
                </p:nvCxnSpPr>
                <p:spPr>
                  <a:xfrm>
                    <a:off x="7844721" y="3429000"/>
                    <a:ext cx="2613071" cy="0"/>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grpSp>
            <p:grpSp>
              <p:nvGrpSpPr>
                <p:cNvPr id="14" name="Group 13">
                  <a:extLst>
                    <a:ext uri="{FF2B5EF4-FFF2-40B4-BE49-F238E27FC236}">
                      <a16:creationId xmlns:a16="http://schemas.microsoft.com/office/drawing/2014/main" id="{942C4161-15B5-41A3-B541-C8833A50D944}"/>
                    </a:ext>
                  </a:extLst>
                </p:cNvPr>
                <p:cNvGrpSpPr/>
                <p:nvPr/>
              </p:nvGrpSpPr>
              <p:grpSpPr>
                <a:xfrm>
                  <a:off x="1734207" y="3429000"/>
                  <a:ext cx="3225569" cy="0"/>
                  <a:chOff x="1734207" y="3429000"/>
                  <a:chExt cx="3225569" cy="0"/>
                </a:xfrm>
              </p:grpSpPr>
              <p:cxnSp>
                <p:nvCxnSpPr>
                  <p:cNvPr id="16" name="Straight Connector 15">
                    <a:extLst>
                      <a:ext uri="{FF2B5EF4-FFF2-40B4-BE49-F238E27FC236}">
                        <a16:creationId xmlns:a16="http://schemas.microsoft.com/office/drawing/2014/main" id="{6A68A36A-E393-4ABD-8EB1-8E872CA5E936}"/>
                      </a:ext>
                    </a:extLst>
                  </p:cNvPr>
                  <p:cNvCxnSpPr>
                    <a:cxnSpLocks/>
                  </p:cNvCxnSpPr>
                  <p:nvPr/>
                </p:nvCxnSpPr>
                <p:spPr>
                  <a:xfrm>
                    <a:off x="4660106" y="3429000"/>
                    <a:ext cx="299670" cy="0"/>
                  </a:xfrm>
                  <a:prstGeom prst="line">
                    <a:avLst/>
                  </a:prstGeom>
                  <a:ln w="57150">
                    <a:solidFill>
                      <a:schemeClr val="bg1"/>
                    </a:solidFill>
                    <a:prstDash val="sysDot"/>
                  </a:ln>
                </p:spPr>
                <p:style>
                  <a:lnRef idx="1">
                    <a:schemeClr val="accent1"/>
                  </a:lnRef>
                  <a:fillRef idx="0">
                    <a:schemeClr val="accent1"/>
                  </a:fillRef>
                  <a:effectRef idx="0">
                    <a:schemeClr val="accent1"/>
                  </a:effectRef>
                  <a:fontRef idx="minor">
                    <a:schemeClr val="tx1"/>
                  </a:fontRef>
                </p:style>
              </p:cxnSp>
              <p:cxnSp>
                <p:nvCxnSpPr>
                  <p:cNvPr id="17" name="Straight Connector 16">
                    <a:extLst>
                      <a:ext uri="{FF2B5EF4-FFF2-40B4-BE49-F238E27FC236}">
                        <a16:creationId xmlns:a16="http://schemas.microsoft.com/office/drawing/2014/main" id="{2B4BD025-2D93-4F78-86AA-A54CD0235126}"/>
                      </a:ext>
                    </a:extLst>
                  </p:cNvPr>
                  <p:cNvCxnSpPr>
                    <a:cxnSpLocks/>
                  </p:cNvCxnSpPr>
                  <p:nvPr/>
                </p:nvCxnSpPr>
                <p:spPr>
                  <a:xfrm>
                    <a:off x="1734207" y="3429000"/>
                    <a:ext cx="2613071" cy="0"/>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grpSp>
            <p:sp>
              <p:nvSpPr>
                <p:cNvPr id="15" name="TextBox 14">
                  <a:extLst>
                    <a:ext uri="{FF2B5EF4-FFF2-40B4-BE49-F238E27FC236}">
                      <a16:creationId xmlns:a16="http://schemas.microsoft.com/office/drawing/2014/main" id="{71F7815E-CF04-4052-9382-114DA6887AF0}"/>
                    </a:ext>
                  </a:extLst>
                </p:cNvPr>
                <p:cNvSpPr txBox="1"/>
                <p:nvPr/>
              </p:nvSpPr>
              <p:spPr>
                <a:xfrm>
                  <a:off x="5273039" y="3190473"/>
                  <a:ext cx="1645920" cy="477054"/>
                </a:xfrm>
                <a:prstGeom prst="rect">
                  <a:avLst/>
                </a:prstGeom>
                <a:noFill/>
              </p:spPr>
              <p:txBody>
                <a:bodyPr wrap="square" rtlCol="0">
                  <a:spAutoFit/>
                </a:bodyPr>
                <a:lstStyle/>
                <a:p>
                  <a:pPr algn="ctr"/>
                  <a:r>
                    <a:rPr lang="en-US" sz="2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THE END</a:t>
                  </a:r>
                </a:p>
              </p:txBody>
            </p:sp>
          </p:grpSp>
          <p:sp>
            <p:nvSpPr>
              <p:cNvPr id="10" name="Rectangle 9">
                <a:extLst>
                  <a:ext uri="{FF2B5EF4-FFF2-40B4-BE49-F238E27FC236}">
                    <a16:creationId xmlns:a16="http://schemas.microsoft.com/office/drawing/2014/main" id="{1CD0D8FB-A986-4D6D-BDE8-F75FB53111B9}"/>
                  </a:ext>
                </a:extLst>
              </p:cNvPr>
              <p:cNvSpPr/>
              <p:nvPr/>
            </p:nvSpPr>
            <p:spPr>
              <a:xfrm>
                <a:off x="2626925" y="2978182"/>
                <a:ext cx="6938148" cy="830420"/>
              </a:xfrm>
              <a:prstGeom prst="rect">
                <a:avLst/>
              </a:prstGeom>
            </p:spPr>
            <p:txBody>
              <a:bodyPr wrap="square">
                <a:spAutoFit/>
              </a:bodyPr>
              <a:lstStyle/>
              <a:p>
                <a:pPr algn="ctr">
                  <a:lnSpc>
                    <a:spcPts val="20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Text of the printing and typesetting industry. Lorem Ipsum has been the industry's standard dummy text ever since the 1500s, when an make a type specimen book. It has survived not only five centuries, but also the leap into electronic</a:t>
                </a:r>
              </a:p>
            </p:txBody>
          </p:sp>
        </p:grpSp>
        <p:grpSp>
          <p:nvGrpSpPr>
            <p:cNvPr id="20" name="Group 19">
              <a:extLst>
                <a:ext uri="{FF2B5EF4-FFF2-40B4-BE49-F238E27FC236}">
                  <a16:creationId xmlns:a16="http://schemas.microsoft.com/office/drawing/2014/main" id="{D869ED47-872A-4BED-A2C2-4DC86B7DB99F}"/>
                </a:ext>
              </a:extLst>
            </p:cNvPr>
            <p:cNvGrpSpPr/>
            <p:nvPr/>
          </p:nvGrpSpPr>
          <p:grpSpPr>
            <a:xfrm>
              <a:off x="5590382" y="1734644"/>
              <a:ext cx="1011237" cy="1276351"/>
              <a:chOff x="7110413" y="5857875"/>
              <a:chExt cx="1011237" cy="1276351"/>
            </a:xfrm>
          </p:grpSpPr>
          <p:sp>
            <p:nvSpPr>
              <p:cNvPr id="21" name="Freeform 23">
                <a:extLst>
                  <a:ext uri="{FF2B5EF4-FFF2-40B4-BE49-F238E27FC236}">
                    <a16:creationId xmlns:a16="http://schemas.microsoft.com/office/drawing/2014/main" id="{D62F5305-72C5-4B65-B8C3-EDF9AB71E166}"/>
                  </a:ext>
                </a:extLst>
              </p:cNvPr>
              <p:cNvSpPr>
                <a:spLocks/>
              </p:cNvSpPr>
              <p:nvPr/>
            </p:nvSpPr>
            <p:spPr bwMode="auto">
              <a:xfrm>
                <a:off x="7654925" y="5930900"/>
                <a:ext cx="392113" cy="757238"/>
              </a:xfrm>
              <a:custGeom>
                <a:avLst/>
                <a:gdLst>
                  <a:gd name="T0" fmla="*/ 1489 w 4283"/>
                  <a:gd name="T1" fmla="*/ 0 h 8300"/>
                  <a:gd name="T2" fmla="*/ 0 w 4283"/>
                  <a:gd name="T3" fmla="*/ 8087 h 8300"/>
                  <a:gd name="T4" fmla="*/ 1064 w 4283"/>
                  <a:gd name="T5" fmla="*/ 8300 h 8300"/>
                  <a:gd name="T6" fmla="*/ 1489 w 4283"/>
                  <a:gd name="T7" fmla="*/ 0 h 8300"/>
                </a:gdLst>
                <a:ahLst/>
                <a:cxnLst>
                  <a:cxn ang="0">
                    <a:pos x="T0" y="T1"/>
                  </a:cxn>
                  <a:cxn ang="0">
                    <a:pos x="T2" y="T3"/>
                  </a:cxn>
                  <a:cxn ang="0">
                    <a:pos x="T4" y="T5"/>
                  </a:cxn>
                  <a:cxn ang="0">
                    <a:pos x="T6" y="T7"/>
                  </a:cxn>
                </a:cxnLst>
                <a:rect l="0" t="0" r="r" b="b"/>
                <a:pathLst>
                  <a:path w="4283" h="8300">
                    <a:moveTo>
                      <a:pt x="1489" y="0"/>
                    </a:moveTo>
                    <a:cubicBezTo>
                      <a:pt x="0" y="8087"/>
                      <a:pt x="0" y="8087"/>
                      <a:pt x="0" y="8087"/>
                    </a:cubicBezTo>
                    <a:cubicBezTo>
                      <a:pt x="1064" y="8300"/>
                      <a:pt x="1064" y="8300"/>
                      <a:pt x="1064" y="8300"/>
                    </a:cubicBezTo>
                    <a:cubicBezTo>
                      <a:pt x="3316" y="6651"/>
                      <a:pt x="4283" y="0"/>
                      <a:pt x="1489" y="0"/>
                    </a:cubicBez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24">
                <a:extLst>
                  <a:ext uri="{FF2B5EF4-FFF2-40B4-BE49-F238E27FC236}">
                    <a16:creationId xmlns:a16="http://schemas.microsoft.com/office/drawing/2014/main" id="{0283E8E4-0346-46ED-AABB-29B323260CFD}"/>
                  </a:ext>
                </a:extLst>
              </p:cNvPr>
              <p:cNvSpPr>
                <a:spLocks/>
              </p:cNvSpPr>
              <p:nvPr/>
            </p:nvSpPr>
            <p:spPr bwMode="auto">
              <a:xfrm>
                <a:off x="7126288" y="5857875"/>
                <a:ext cx="665163" cy="811213"/>
              </a:xfrm>
              <a:custGeom>
                <a:avLst/>
                <a:gdLst>
                  <a:gd name="T0" fmla="*/ 7271 w 7271"/>
                  <a:gd name="T1" fmla="*/ 800 h 8893"/>
                  <a:gd name="T2" fmla="*/ 3441 w 7271"/>
                  <a:gd name="T3" fmla="*/ 800 h 8893"/>
                  <a:gd name="T4" fmla="*/ 2589 w 7271"/>
                  <a:gd name="T5" fmla="*/ 8887 h 8893"/>
                  <a:gd name="T6" fmla="*/ 4505 w 7271"/>
                  <a:gd name="T7" fmla="*/ 8675 h 8893"/>
                  <a:gd name="T8" fmla="*/ 7271 w 7271"/>
                  <a:gd name="T9" fmla="*/ 800 h 8893"/>
                </a:gdLst>
                <a:ahLst/>
                <a:cxnLst>
                  <a:cxn ang="0">
                    <a:pos x="T0" y="T1"/>
                  </a:cxn>
                  <a:cxn ang="0">
                    <a:pos x="T2" y="T3"/>
                  </a:cxn>
                  <a:cxn ang="0">
                    <a:pos x="T4" y="T5"/>
                  </a:cxn>
                  <a:cxn ang="0">
                    <a:pos x="T6" y="T7"/>
                  </a:cxn>
                  <a:cxn ang="0">
                    <a:pos x="T8" y="T9"/>
                  </a:cxn>
                </a:cxnLst>
                <a:rect l="0" t="0" r="r" b="b"/>
                <a:pathLst>
                  <a:path w="7271" h="8893">
                    <a:moveTo>
                      <a:pt x="7271" y="800"/>
                    </a:moveTo>
                    <a:cubicBezTo>
                      <a:pt x="6899" y="574"/>
                      <a:pt x="4933" y="0"/>
                      <a:pt x="3441" y="800"/>
                    </a:cubicBezTo>
                    <a:cubicBezTo>
                      <a:pt x="1605" y="1785"/>
                      <a:pt x="0" y="5305"/>
                      <a:pt x="2589" y="8887"/>
                    </a:cubicBezTo>
                    <a:cubicBezTo>
                      <a:pt x="2593" y="8893"/>
                      <a:pt x="4505" y="8675"/>
                      <a:pt x="4505" y="8675"/>
                    </a:cubicBezTo>
                    <a:lnTo>
                      <a:pt x="7271" y="800"/>
                    </a:ln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Freeform 25">
                <a:extLst>
                  <a:ext uri="{FF2B5EF4-FFF2-40B4-BE49-F238E27FC236}">
                    <a16:creationId xmlns:a16="http://schemas.microsoft.com/office/drawing/2014/main" id="{F949BC4C-2B68-464A-8EDC-DAD6C27CDE87}"/>
                  </a:ext>
                </a:extLst>
              </p:cNvPr>
              <p:cNvSpPr>
                <a:spLocks/>
              </p:cNvSpPr>
              <p:nvPr/>
            </p:nvSpPr>
            <p:spPr bwMode="auto">
              <a:xfrm>
                <a:off x="7440613" y="6532563"/>
                <a:ext cx="350838" cy="601663"/>
              </a:xfrm>
              <a:custGeom>
                <a:avLst/>
                <a:gdLst>
                  <a:gd name="T0" fmla="*/ 3416 w 3830"/>
                  <a:gd name="T1" fmla="*/ 497 h 6597"/>
                  <a:gd name="T2" fmla="*/ 3405 w 3830"/>
                  <a:gd name="T3" fmla="*/ 497 h 6597"/>
                  <a:gd name="T4" fmla="*/ 3405 w 3830"/>
                  <a:gd name="T5" fmla="*/ 0 h 6597"/>
                  <a:gd name="T6" fmla="*/ 425 w 3830"/>
                  <a:gd name="T7" fmla="*/ 0 h 6597"/>
                  <a:gd name="T8" fmla="*/ 425 w 3830"/>
                  <a:gd name="T9" fmla="*/ 496 h 6597"/>
                  <a:gd name="T10" fmla="*/ 0 w 3830"/>
                  <a:gd name="T11" fmla="*/ 1831 h 6597"/>
                  <a:gd name="T12" fmla="*/ 0 w 3830"/>
                  <a:gd name="T13" fmla="*/ 6597 h 6597"/>
                  <a:gd name="T14" fmla="*/ 1915 w 3830"/>
                  <a:gd name="T15" fmla="*/ 6597 h 6597"/>
                  <a:gd name="T16" fmla="*/ 3830 w 3830"/>
                  <a:gd name="T17" fmla="*/ 6597 h 6597"/>
                  <a:gd name="T18" fmla="*/ 3830 w 3830"/>
                  <a:gd name="T19" fmla="*/ 1824 h 6597"/>
                  <a:gd name="T20" fmla="*/ 3416 w 3830"/>
                  <a:gd name="T21" fmla="*/ 497 h 65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830" h="6597">
                    <a:moveTo>
                      <a:pt x="3416" y="497"/>
                    </a:moveTo>
                    <a:cubicBezTo>
                      <a:pt x="3405" y="497"/>
                      <a:pt x="3405" y="497"/>
                      <a:pt x="3405" y="497"/>
                    </a:cubicBezTo>
                    <a:cubicBezTo>
                      <a:pt x="3405" y="0"/>
                      <a:pt x="3405" y="0"/>
                      <a:pt x="3405" y="0"/>
                    </a:cubicBezTo>
                    <a:cubicBezTo>
                      <a:pt x="425" y="0"/>
                      <a:pt x="425" y="0"/>
                      <a:pt x="425" y="0"/>
                    </a:cubicBezTo>
                    <a:cubicBezTo>
                      <a:pt x="425" y="496"/>
                      <a:pt x="425" y="496"/>
                      <a:pt x="425" y="496"/>
                    </a:cubicBezTo>
                    <a:cubicBezTo>
                      <a:pt x="425" y="983"/>
                      <a:pt x="423" y="1512"/>
                      <a:pt x="0" y="1831"/>
                    </a:cubicBezTo>
                    <a:cubicBezTo>
                      <a:pt x="0" y="6597"/>
                      <a:pt x="0" y="6597"/>
                      <a:pt x="0" y="6597"/>
                    </a:cubicBezTo>
                    <a:cubicBezTo>
                      <a:pt x="1915" y="6597"/>
                      <a:pt x="1915" y="6597"/>
                      <a:pt x="1915" y="6597"/>
                    </a:cubicBezTo>
                    <a:cubicBezTo>
                      <a:pt x="1915" y="6597"/>
                      <a:pt x="2918" y="6597"/>
                      <a:pt x="3830" y="6597"/>
                    </a:cubicBezTo>
                    <a:cubicBezTo>
                      <a:pt x="3830" y="1824"/>
                      <a:pt x="3830" y="1824"/>
                      <a:pt x="3830" y="1824"/>
                    </a:cubicBezTo>
                    <a:cubicBezTo>
                      <a:pt x="3418" y="1503"/>
                      <a:pt x="3416" y="979"/>
                      <a:pt x="3416" y="497"/>
                    </a:cubicBezTo>
                    <a:close/>
                  </a:path>
                </a:pathLst>
              </a:custGeom>
              <a:solidFill>
                <a:srgbClr val="FFD7A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Freeform 26">
                <a:extLst>
                  <a:ext uri="{FF2B5EF4-FFF2-40B4-BE49-F238E27FC236}">
                    <a16:creationId xmlns:a16="http://schemas.microsoft.com/office/drawing/2014/main" id="{0C79F8A5-5522-47C8-A559-601B74AAD64F}"/>
                  </a:ext>
                </a:extLst>
              </p:cNvPr>
              <p:cNvSpPr>
                <a:spLocks/>
              </p:cNvSpPr>
              <p:nvPr/>
            </p:nvSpPr>
            <p:spPr bwMode="auto">
              <a:xfrm>
                <a:off x="7499350" y="6911975"/>
                <a:ext cx="271463" cy="222250"/>
              </a:xfrm>
              <a:custGeom>
                <a:avLst/>
                <a:gdLst>
                  <a:gd name="T0" fmla="*/ 1277 w 2980"/>
                  <a:gd name="T1" fmla="*/ 307 h 2435"/>
                  <a:gd name="T2" fmla="*/ 0 w 2980"/>
                  <a:gd name="T3" fmla="*/ 141 h 2435"/>
                  <a:gd name="T4" fmla="*/ 0 w 2980"/>
                  <a:gd name="T5" fmla="*/ 2435 h 2435"/>
                  <a:gd name="T6" fmla="*/ 2980 w 2980"/>
                  <a:gd name="T7" fmla="*/ 2435 h 2435"/>
                  <a:gd name="T8" fmla="*/ 2980 w 2980"/>
                  <a:gd name="T9" fmla="*/ 0 h 2435"/>
                  <a:gd name="T10" fmla="*/ 1277 w 2980"/>
                  <a:gd name="T11" fmla="*/ 307 h 2435"/>
                </a:gdLst>
                <a:ahLst/>
                <a:cxnLst>
                  <a:cxn ang="0">
                    <a:pos x="T0" y="T1"/>
                  </a:cxn>
                  <a:cxn ang="0">
                    <a:pos x="T2" y="T3"/>
                  </a:cxn>
                  <a:cxn ang="0">
                    <a:pos x="T4" y="T5"/>
                  </a:cxn>
                  <a:cxn ang="0">
                    <a:pos x="T6" y="T7"/>
                  </a:cxn>
                  <a:cxn ang="0">
                    <a:pos x="T8" y="T9"/>
                  </a:cxn>
                  <a:cxn ang="0">
                    <a:pos x="T10" y="T11"/>
                  </a:cxn>
                </a:cxnLst>
                <a:rect l="0" t="0" r="r" b="b"/>
                <a:pathLst>
                  <a:path w="2980" h="2435">
                    <a:moveTo>
                      <a:pt x="1277" y="307"/>
                    </a:moveTo>
                    <a:cubicBezTo>
                      <a:pt x="819" y="307"/>
                      <a:pt x="388" y="246"/>
                      <a:pt x="0" y="141"/>
                    </a:cubicBezTo>
                    <a:cubicBezTo>
                      <a:pt x="0" y="2435"/>
                      <a:pt x="0" y="2435"/>
                      <a:pt x="0" y="2435"/>
                    </a:cubicBezTo>
                    <a:cubicBezTo>
                      <a:pt x="2980" y="2435"/>
                      <a:pt x="2980" y="2435"/>
                      <a:pt x="2980" y="2435"/>
                    </a:cubicBezTo>
                    <a:cubicBezTo>
                      <a:pt x="2980" y="0"/>
                      <a:pt x="2980" y="0"/>
                      <a:pt x="2980" y="0"/>
                    </a:cubicBezTo>
                    <a:cubicBezTo>
                      <a:pt x="2497" y="193"/>
                      <a:pt x="1911" y="307"/>
                      <a:pt x="1277" y="307"/>
                    </a:cubicBezTo>
                    <a:close/>
                  </a:path>
                </a:pathLst>
              </a:cu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Freeform 27">
                <a:extLst>
                  <a:ext uri="{FF2B5EF4-FFF2-40B4-BE49-F238E27FC236}">
                    <a16:creationId xmlns:a16="http://schemas.microsoft.com/office/drawing/2014/main" id="{512AB883-719D-4B88-932E-2D6B0F699924}"/>
                  </a:ext>
                </a:extLst>
              </p:cNvPr>
              <p:cNvSpPr>
                <a:spLocks/>
              </p:cNvSpPr>
              <p:nvPr/>
            </p:nvSpPr>
            <p:spPr bwMode="auto">
              <a:xfrm>
                <a:off x="7480300" y="6530975"/>
                <a:ext cx="311150" cy="257175"/>
              </a:xfrm>
              <a:custGeom>
                <a:avLst/>
                <a:gdLst>
                  <a:gd name="T0" fmla="*/ 3193 w 3405"/>
                  <a:gd name="T1" fmla="*/ 2779 h 2817"/>
                  <a:gd name="T2" fmla="*/ 3405 w 3405"/>
                  <a:gd name="T3" fmla="*/ 2817 h 2817"/>
                  <a:gd name="T4" fmla="*/ 3405 w 3405"/>
                  <a:gd name="T5" fmla="*/ 1837 h 2817"/>
                  <a:gd name="T6" fmla="*/ 2991 w 3405"/>
                  <a:gd name="T7" fmla="*/ 510 h 2817"/>
                  <a:gd name="T8" fmla="*/ 2991 w 3405"/>
                  <a:gd name="T9" fmla="*/ 497 h 2817"/>
                  <a:gd name="T10" fmla="*/ 2991 w 3405"/>
                  <a:gd name="T11" fmla="*/ 0 h 2817"/>
                  <a:gd name="T12" fmla="*/ 639 w 3405"/>
                  <a:gd name="T13" fmla="*/ 13 h 2817"/>
                  <a:gd name="T14" fmla="*/ 0 w 3405"/>
                  <a:gd name="T15" fmla="*/ 226 h 2817"/>
                  <a:gd name="T16" fmla="*/ 3193 w 3405"/>
                  <a:gd name="T17" fmla="*/ 2779 h 28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405" h="2817">
                    <a:moveTo>
                      <a:pt x="3193" y="2779"/>
                    </a:moveTo>
                    <a:cubicBezTo>
                      <a:pt x="3270" y="2801"/>
                      <a:pt x="3340" y="2812"/>
                      <a:pt x="3405" y="2817"/>
                    </a:cubicBezTo>
                    <a:cubicBezTo>
                      <a:pt x="3405" y="1837"/>
                      <a:pt x="3405" y="1837"/>
                      <a:pt x="3405" y="1837"/>
                    </a:cubicBezTo>
                    <a:cubicBezTo>
                      <a:pt x="2993" y="1516"/>
                      <a:pt x="2991" y="992"/>
                      <a:pt x="2991" y="510"/>
                    </a:cubicBezTo>
                    <a:cubicBezTo>
                      <a:pt x="2991" y="497"/>
                      <a:pt x="2991" y="497"/>
                      <a:pt x="2991" y="497"/>
                    </a:cubicBezTo>
                    <a:cubicBezTo>
                      <a:pt x="2991" y="0"/>
                      <a:pt x="2991" y="0"/>
                      <a:pt x="2991" y="0"/>
                    </a:cubicBezTo>
                    <a:cubicBezTo>
                      <a:pt x="639" y="13"/>
                      <a:pt x="639" y="13"/>
                      <a:pt x="639" y="13"/>
                    </a:cubicBezTo>
                    <a:cubicBezTo>
                      <a:pt x="0" y="226"/>
                      <a:pt x="0" y="226"/>
                      <a:pt x="0" y="226"/>
                    </a:cubicBezTo>
                    <a:cubicBezTo>
                      <a:pt x="426" y="704"/>
                      <a:pt x="1729" y="2380"/>
                      <a:pt x="3193" y="2779"/>
                    </a:cubicBezTo>
                    <a:close/>
                  </a:path>
                </a:pathLst>
              </a:custGeom>
              <a:solidFill>
                <a:srgbClr val="FDC88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 name="Freeform 28">
                <a:extLst>
                  <a:ext uri="{FF2B5EF4-FFF2-40B4-BE49-F238E27FC236}">
                    <a16:creationId xmlns:a16="http://schemas.microsoft.com/office/drawing/2014/main" id="{D2FF9606-806E-4995-87E9-BC1E5B91F3B2}"/>
                  </a:ext>
                </a:extLst>
              </p:cNvPr>
              <p:cNvSpPr>
                <a:spLocks/>
              </p:cNvSpPr>
              <p:nvPr/>
            </p:nvSpPr>
            <p:spPr bwMode="auto">
              <a:xfrm>
                <a:off x="7343775" y="6067425"/>
                <a:ext cx="544513" cy="561975"/>
              </a:xfrm>
              <a:custGeom>
                <a:avLst/>
                <a:gdLst>
                  <a:gd name="T0" fmla="*/ 5958 w 5958"/>
                  <a:gd name="T1" fmla="*/ 2341 h 6172"/>
                  <a:gd name="T2" fmla="*/ 2979 w 5958"/>
                  <a:gd name="T3" fmla="*/ 6172 h 6172"/>
                  <a:gd name="T4" fmla="*/ 0 w 5958"/>
                  <a:gd name="T5" fmla="*/ 2341 h 6172"/>
                  <a:gd name="T6" fmla="*/ 2979 w 5958"/>
                  <a:gd name="T7" fmla="*/ 0 h 6172"/>
                  <a:gd name="T8" fmla="*/ 5958 w 5958"/>
                  <a:gd name="T9" fmla="*/ 2341 h 6172"/>
                </a:gdLst>
                <a:ahLst/>
                <a:cxnLst>
                  <a:cxn ang="0">
                    <a:pos x="T0" y="T1"/>
                  </a:cxn>
                  <a:cxn ang="0">
                    <a:pos x="T2" y="T3"/>
                  </a:cxn>
                  <a:cxn ang="0">
                    <a:pos x="T4" y="T5"/>
                  </a:cxn>
                  <a:cxn ang="0">
                    <a:pos x="T6" y="T7"/>
                  </a:cxn>
                  <a:cxn ang="0">
                    <a:pos x="T8" y="T9"/>
                  </a:cxn>
                </a:cxnLst>
                <a:rect l="0" t="0" r="r" b="b"/>
                <a:pathLst>
                  <a:path w="5958" h="6172">
                    <a:moveTo>
                      <a:pt x="5958" y="2341"/>
                    </a:moveTo>
                    <a:cubicBezTo>
                      <a:pt x="5958" y="4045"/>
                      <a:pt x="4263" y="6172"/>
                      <a:pt x="2979" y="6172"/>
                    </a:cubicBezTo>
                    <a:cubicBezTo>
                      <a:pt x="1695" y="6172"/>
                      <a:pt x="0" y="4045"/>
                      <a:pt x="0" y="2341"/>
                    </a:cubicBezTo>
                    <a:cubicBezTo>
                      <a:pt x="0" y="637"/>
                      <a:pt x="1334" y="0"/>
                      <a:pt x="2979" y="0"/>
                    </a:cubicBezTo>
                    <a:cubicBezTo>
                      <a:pt x="4624" y="0"/>
                      <a:pt x="5958" y="637"/>
                      <a:pt x="5958" y="2341"/>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29">
                <a:extLst>
                  <a:ext uri="{FF2B5EF4-FFF2-40B4-BE49-F238E27FC236}">
                    <a16:creationId xmlns:a16="http://schemas.microsoft.com/office/drawing/2014/main" id="{ABA99EE7-1AC2-4CCE-89AA-2F2CEF4800E8}"/>
                  </a:ext>
                </a:extLst>
              </p:cNvPr>
              <p:cNvSpPr>
                <a:spLocks/>
              </p:cNvSpPr>
              <p:nvPr/>
            </p:nvSpPr>
            <p:spPr bwMode="auto">
              <a:xfrm>
                <a:off x="7265988" y="5970588"/>
                <a:ext cx="473075" cy="766763"/>
              </a:xfrm>
              <a:custGeom>
                <a:avLst/>
                <a:gdLst>
                  <a:gd name="T0" fmla="*/ 4257 w 5179"/>
                  <a:gd name="T1" fmla="*/ 0 h 8409"/>
                  <a:gd name="T2" fmla="*/ 3432 w 5179"/>
                  <a:gd name="T3" fmla="*/ 252 h 8409"/>
                  <a:gd name="T4" fmla="*/ 3405 w 5179"/>
                  <a:gd name="T5" fmla="*/ 213 h 8409"/>
                  <a:gd name="T6" fmla="*/ 3286 w 5179"/>
                  <a:gd name="T7" fmla="*/ 307 h 8409"/>
                  <a:gd name="T8" fmla="*/ 2980 w 5179"/>
                  <a:gd name="T9" fmla="*/ 426 h 8409"/>
                  <a:gd name="T10" fmla="*/ 3030 w 5179"/>
                  <a:gd name="T11" fmla="*/ 509 h 8409"/>
                  <a:gd name="T12" fmla="*/ 213 w 5179"/>
                  <a:gd name="T13" fmla="*/ 2767 h 8409"/>
                  <a:gd name="T14" fmla="*/ 1490 w 5179"/>
                  <a:gd name="T15" fmla="*/ 5320 h 8409"/>
                  <a:gd name="T16" fmla="*/ 4257 w 5179"/>
                  <a:gd name="T17" fmla="*/ 1915 h 8409"/>
                  <a:gd name="T18" fmla="*/ 5108 w 5179"/>
                  <a:gd name="T19" fmla="*/ 1064 h 8409"/>
                  <a:gd name="T20" fmla="*/ 4257 w 5179"/>
                  <a:gd name="T21" fmla="*/ 0 h 84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179" h="8409">
                    <a:moveTo>
                      <a:pt x="4257" y="0"/>
                    </a:moveTo>
                    <a:cubicBezTo>
                      <a:pt x="4137" y="0"/>
                      <a:pt x="3749" y="134"/>
                      <a:pt x="3432" y="252"/>
                    </a:cubicBezTo>
                    <a:cubicBezTo>
                      <a:pt x="3405" y="213"/>
                      <a:pt x="3405" y="213"/>
                      <a:pt x="3405" y="213"/>
                    </a:cubicBezTo>
                    <a:cubicBezTo>
                      <a:pt x="3405" y="213"/>
                      <a:pt x="3362" y="247"/>
                      <a:pt x="3286" y="307"/>
                    </a:cubicBezTo>
                    <a:cubicBezTo>
                      <a:pt x="3109" y="374"/>
                      <a:pt x="2980" y="426"/>
                      <a:pt x="2980" y="426"/>
                    </a:cubicBezTo>
                    <a:cubicBezTo>
                      <a:pt x="3030" y="509"/>
                      <a:pt x="3030" y="509"/>
                      <a:pt x="3030" y="509"/>
                    </a:cubicBezTo>
                    <a:cubicBezTo>
                      <a:pt x="2222" y="1145"/>
                      <a:pt x="379" y="2601"/>
                      <a:pt x="213" y="2767"/>
                    </a:cubicBezTo>
                    <a:cubicBezTo>
                      <a:pt x="0" y="2979"/>
                      <a:pt x="1490" y="8409"/>
                      <a:pt x="1490" y="5320"/>
                    </a:cubicBezTo>
                    <a:cubicBezTo>
                      <a:pt x="1490" y="2740"/>
                      <a:pt x="2924" y="2229"/>
                      <a:pt x="4257" y="1915"/>
                    </a:cubicBezTo>
                    <a:cubicBezTo>
                      <a:pt x="4860" y="1773"/>
                      <a:pt x="5037" y="1419"/>
                      <a:pt x="5108" y="1064"/>
                    </a:cubicBezTo>
                    <a:cubicBezTo>
                      <a:pt x="5179" y="709"/>
                      <a:pt x="4469" y="0"/>
                      <a:pt x="4257" y="0"/>
                    </a:cubicBez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30">
                <a:extLst>
                  <a:ext uri="{FF2B5EF4-FFF2-40B4-BE49-F238E27FC236}">
                    <a16:creationId xmlns:a16="http://schemas.microsoft.com/office/drawing/2014/main" id="{779B0534-8D17-488E-90AA-1D451DD0ADE7}"/>
                  </a:ext>
                </a:extLst>
              </p:cNvPr>
              <p:cNvSpPr>
                <a:spLocks/>
              </p:cNvSpPr>
              <p:nvPr/>
            </p:nvSpPr>
            <p:spPr bwMode="auto">
              <a:xfrm>
                <a:off x="7673975" y="5930900"/>
                <a:ext cx="249238" cy="366713"/>
              </a:xfrm>
              <a:custGeom>
                <a:avLst/>
                <a:gdLst>
                  <a:gd name="T0" fmla="*/ 426 w 2729"/>
                  <a:gd name="T1" fmla="*/ 1703 h 4026"/>
                  <a:gd name="T2" fmla="*/ 2328 w 2729"/>
                  <a:gd name="T3" fmla="*/ 3924 h 4026"/>
                  <a:gd name="T4" fmla="*/ 2554 w 2729"/>
                  <a:gd name="T5" fmla="*/ 2767 h 4026"/>
                  <a:gd name="T6" fmla="*/ 1916 w 2729"/>
                  <a:gd name="T7" fmla="*/ 1277 h 4026"/>
                  <a:gd name="T8" fmla="*/ 1277 w 2729"/>
                  <a:gd name="T9" fmla="*/ 0 h 4026"/>
                  <a:gd name="T10" fmla="*/ 0 w 2729"/>
                  <a:gd name="T11" fmla="*/ 1064 h 4026"/>
                  <a:gd name="T12" fmla="*/ 426 w 2729"/>
                  <a:gd name="T13" fmla="*/ 1703 h 4026"/>
                </a:gdLst>
                <a:ahLst/>
                <a:cxnLst>
                  <a:cxn ang="0">
                    <a:pos x="T0" y="T1"/>
                  </a:cxn>
                  <a:cxn ang="0">
                    <a:pos x="T2" y="T3"/>
                  </a:cxn>
                  <a:cxn ang="0">
                    <a:pos x="T4" y="T5"/>
                  </a:cxn>
                  <a:cxn ang="0">
                    <a:pos x="T6" y="T7"/>
                  </a:cxn>
                  <a:cxn ang="0">
                    <a:pos x="T8" y="T9"/>
                  </a:cxn>
                  <a:cxn ang="0">
                    <a:pos x="T10" y="T11"/>
                  </a:cxn>
                  <a:cxn ang="0">
                    <a:pos x="T12" y="T13"/>
                  </a:cxn>
                </a:cxnLst>
                <a:rect l="0" t="0" r="r" b="b"/>
                <a:pathLst>
                  <a:path w="2729" h="4026">
                    <a:moveTo>
                      <a:pt x="426" y="1703"/>
                    </a:moveTo>
                    <a:cubicBezTo>
                      <a:pt x="816" y="3104"/>
                      <a:pt x="1597" y="3738"/>
                      <a:pt x="2328" y="3924"/>
                    </a:cubicBezTo>
                    <a:cubicBezTo>
                      <a:pt x="2729" y="4026"/>
                      <a:pt x="2554" y="2767"/>
                      <a:pt x="2554" y="2767"/>
                    </a:cubicBezTo>
                    <a:cubicBezTo>
                      <a:pt x="2554" y="2767"/>
                      <a:pt x="1987" y="1313"/>
                      <a:pt x="1916" y="1277"/>
                    </a:cubicBezTo>
                    <a:cubicBezTo>
                      <a:pt x="1845" y="1242"/>
                      <a:pt x="1277" y="0"/>
                      <a:pt x="1277" y="0"/>
                    </a:cubicBezTo>
                    <a:cubicBezTo>
                      <a:pt x="0" y="1064"/>
                      <a:pt x="0" y="1064"/>
                      <a:pt x="0" y="1064"/>
                    </a:cubicBezTo>
                    <a:lnTo>
                      <a:pt x="426" y="1703"/>
                    </a:lnTo>
                    <a:close/>
                  </a:path>
                </a:pathLst>
              </a:custGeom>
              <a:solidFill>
                <a:srgbClr val="80362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31">
                <a:extLst>
                  <a:ext uri="{FF2B5EF4-FFF2-40B4-BE49-F238E27FC236}">
                    <a16:creationId xmlns:a16="http://schemas.microsoft.com/office/drawing/2014/main" id="{610364FD-D552-4824-B18D-4A527EE0DFF8}"/>
                  </a:ext>
                </a:extLst>
              </p:cNvPr>
              <p:cNvSpPr>
                <a:spLocks/>
              </p:cNvSpPr>
              <p:nvPr/>
            </p:nvSpPr>
            <p:spPr bwMode="auto">
              <a:xfrm>
                <a:off x="7110413" y="6677025"/>
                <a:ext cx="457200" cy="457200"/>
              </a:xfrm>
              <a:custGeom>
                <a:avLst/>
                <a:gdLst>
                  <a:gd name="T0" fmla="*/ 3851 w 5005"/>
                  <a:gd name="T1" fmla="*/ 0 h 5021"/>
                  <a:gd name="T2" fmla="*/ 2412 w 5005"/>
                  <a:gd name="T3" fmla="*/ 552 h 5021"/>
                  <a:gd name="T4" fmla="*/ 2341 w 5005"/>
                  <a:gd name="T5" fmla="*/ 552 h 5021"/>
                  <a:gd name="T6" fmla="*/ 0 w 5005"/>
                  <a:gd name="T7" fmla="*/ 2893 h 5021"/>
                  <a:gd name="T8" fmla="*/ 0 w 5005"/>
                  <a:gd name="T9" fmla="*/ 4383 h 5021"/>
                  <a:gd name="T10" fmla="*/ 638 w 5005"/>
                  <a:gd name="T11" fmla="*/ 5021 h 5021"/>
                  <a:gd name="T12" fmla="*/ 5005 w 5005"/>
                  <a:gd name="T13" fmla="*/ 5021 h 5021"/>
                  <a:gd name="T14" fmla="*/ 3851 w 5005"/>
                  <a:gd name="T15" fmla="*/ 0 h 50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005" h="5021">
                    <a:moveTo>
                      <a:pt x="3851" y="0"/>
                    </a:moveTo>
                    <a:cubicBezTo>
                      <a:pt x="3652" y="324"/>
                      <a:pt x="3246" y="552"/>
                      <a:pt x="2412" y="552"/>
                    </a:cubicBezTo>
                    <a:cubicBezTo>
                      <a:pt x="2341" y="552"/>
                      <a:pt x="2341" y="552"/>
                      <a:pt x="2341" y="552"/>
                    </a:cubicBezTo>
                    <a:cubicBezTo>
                      <a:pt x="1048" y="552"/>
                      <a:pt x="0" y="1600"/>
                      <a:pt x="0" y="2893"/>
                    </a:cubicBezTo>
                    <a:cubicBezTo>
                      <a:pt x="0" y="4383"/>
                      <a:pt x="0" y="4383"/>
                      <a:pt x="0" y="4383"/>
                    </a:cubicBezTo>
                    <a:cubicBezTo>
                      <a:pt x="0" y="4735"/>
                      <a:pt x="286" y="5021"/>
                      <a:pt x="638" y="5021"/>
                    </a:cubicBezTo>
                    <a:cubicBezTo>
                      <a:pt x="5005" y="5021"/>
                      <a:pt x="5005" y="5021"/>
                      <a:pt x="5005" y="5021"/>
                    </a:cubicBezTo>
                    <a:lnTo>
                      <a:pt x="3851" y="0"/>
                    </a:ln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Freeform 32">
                <a:extLst>
                  <a:ext uri="{FF2B5EF4-FFF2-40B4-BE49-F238E27FC236}">
                    <a16:creationId xmlns:a16="http://schemas.microsoft.com/office/drawing/2014/main" id="{B69FDF93-E1E4-4CD3-BE07-F7A9F7474693}"/>
                  </a:ext>
                </a:extLst>
              </p:cNvPr>
              <p:cNvSpPr>
                <a:spLocks/>
              </p:cNvSpPr>
              <p:nvPr/>
            </p:nvSpPr>
            <p:spPr bwMode="auto">
              <a:xfrm>
                <a:off x="7664450" y="6677025"/>
                <a:ext cx="457200" cy="457200"/>
              </a:xfrm>
              <a:custGeom>
                <a:avLst/>
                <a:gdLst>
                  <a:gd name="T0" fmla="*/ 1154 w 5005"/>
                  <a:gd name="T1" fmla="*/ 0 h 5021"/>
                  <a:gd name="T2" fmla="*/ 2593 w 5005"/>
                  <a:gd name="T3" fmla="*/ 552 h 5021"/>
                  <a:gd name="T4" fmla="*/ 2664 w 5005"/>
                  <a:gd name="T5" fmla="*/ 552 h 5021"/>
                  <a:gd name="T6" fmla="*/ 5005 w 5005"/>
                  <a:gd name="T7" fmla="*/ 2893 h 5021"/>
                  <a:gd name="T8" fmla="*/ 5005 w 5005"/>
                  <a:gd name="T9" fmla="*/ 4383 h 5021"/>
                  <a:gd name="T10" fmla="*/ 4367 w 5005"/>
                  <a:gd name="T11" fmla="*/ 5021 h 5021"/>
                  <a:gd name="T12" fmla="*/ 0 w 5005"/>
                  <a:gd name="T13" fmla="*/ 5021 h 5021"/>
                  <a:gd name="T14" fmla="*/ 1154 w 5005"/>
                  <a:gd name="T15" fmla="*/ 0 h 50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005" h="5021">
                    <a:moveTo>
                      <a:pt x="1154" y="0"/>
                    </a:moveTo>
                    <a:cubicBezTo>
                      <a:pt x="1353" y="324"/>
                      <a:pt x="1759" y="552"/>
                      <a:pt x="2593" y="552"/>
                    </a:cubicBezTo>
                    <a:cubicBezTo>
                      <a:pt x="2664" y="552"/>
                      <a:pt x="2664" y="552"/>
                      <a:pt x="2664" y="552"/>
                    </a:cubicBezTo>
                    <a:cubicBezTo>
                      <a:pt x="3957" y="552"/>
                      <a:pt x="5005" y="1600"/>
                      <a:pt x="5005" y="2893"/>
                    </a:cubicBezTo>
                    <a:cubicBezTo>
                      <a:pt x="5005" y="4383"/>
                      <a:pt x="5005" y="4383"/>
                      <a:pt x="5005" y="4383"/>
                    </a:cubicBezTo>
                    <a:cubicBezTo>
                      <a:pt x="5005" y="4735"/>
                      <a:pt x="4719" y="5021"/>
                      <a:pt x="4367" y="5021"/>
                    </a:cubicBezTo>
                    <a:cubicBezTo>
                      <a:pt x="0" y="5021"/>
                      <a:pt x="0" y="5021"/>
                      <a:pt x="0" y="5021"/>
                    </a:cubicBezTo>
                    <a:lnTo>
                      <a:pt x="1154" y="0"/>
                    </a:lnTo>
                    <a:close/>
                  </a:path>
                </a:pathLst>
              </a:custGeom>
              <a:solidFill>
                <a:srgbClr val="E4EBF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Oval 33">
                <a:extLst>
                  <a:ext uri="{FF2B5EF4-FFF2-40B4-BE49-F238E27FC236}">
                    <a16:creationId xmlns:a16="http://schemas.microsoft.com/office/drawing/2014/main" id="{FBDF366E-8CBF-45F3-A383-69CD88EBB39E}"/>
                  </a:ext>
                </a:extLst>
              </p:cNvPr>
              <p:cNvSpPr>
                <a:spLocks noChangeArrowheads="1"/>
              </p:cNvSpPr>
              <p:nvPr/>
            </p:nvSpPr>
            <p:spPr bwMode="auto">
              <a:xfrm>
                <a:off x="7265988" y="6978650"/>
                <a:ext cx="115888" cy="117475"/>
              </a:xfrm>
              <a:prstGeom prst="ellipse">
                <a:avLst/>
              </a:pr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34">
                <a:extLst>
                  <a:ext uri="{FF2B5EF4-FFF2-40B4-BE49-F238E27FC236}">
                    <a16:creationId xmlns:a16="http://schemas.microsoft.com/office/drawing/2014/main" id="{06EEE7C4-3D3C-462D-8133-FD4D963F61E1}"/>
                  </a:ext>
                </a:extLst>
              </p:cNvPr>
              <p:cNvSpPr>
                <a:spLocks/>
              </p:cNvSpPr>
              <p:nvPr/>
            </p:nvSpPr>
            <p:spPr bwMode="auto">
              <a:xfrm>
                <a:off x="7796213" y="6770688"/>
                <a:ext cx="223838" cy="333375"/>
              </a:xfrm>
              <a:custGeom>
                <a:avLst/>
                <a:gdLst>
                  <a:gd name="T0" fmla="*/ 2023 w 2447"/>
                  <a:gd name="T1" fmla="*/ 3655 h 3655"/>
                  <a:gd name="T2" fmla="*/ 1760 w 2447"/>
                  <a:gd name="T3" fmla="*/ 3474 h 3655"/>
                  <a:gd name="T4" fmla="*/ 2128 w 2447"/>
                  <a:gd name="T5" fmla="*/ 2075 h 3655"/>
                  <a:gd name="T6" fmla="*/ 1223 w 2447"/>
                  <a:gd name="T7" fmla="*/ 319 h 3655"/>
                  <a:gd name="T8" fmla="*/ 319 w 2447"/>
                  <a:gd name="T9" fmla="*/ 2075 h 3655"/>
                  <a:gd name="T10" fmla="*/ 687 w 2447"/>
                  <a:gd name="T11" fmla="*/ 3474 h 3655"/>
                  <a:gd name="T12" fmla="*/ 424 w 2447"/>
                  <a:gd name="T13" fmla="*/ 3655 h 3655"/>
                  <a:gd name="T14" fmla="*/ 0 w 2447"/>
                  <a:gd name="T15" fmla="*/ 2075 h 3655"/>
                  <a:gd name="T16" fmla="*/ 1223 w 2447"/>
                  <a:gd name="T17" fmla="*/ 0 h 3655"/>
                  <a:gd name="T18" fmla="*/ 2447 w 2447"/>
                  <a:gd name="T19" fmla="*/ 2075 h 3655"/>
                  <a:gd name="T20" fmla="*/ 2023 w 2447"/>
                  <a:gd name="T21" fmla="*/ 3655 h 36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447" h="3655">
                    <a:moveTo>
                      <a:pt x="2023" y="3655"/>
                    </a:moveTo>
                    <a:cubicBezTo>
                      <a:pt x="1760" y="3474"/>
                      <a:pt x="1760" y="3474"/>
                      <a:pt x="1760" y="3474"/>
                    </a:cubicBezTo>
                    <a:cubicBezTo>
                      <a:pt x="1994" y="3134"/>
                      <a:pt x="2128" y="2624"/>
                      <a:pt x="2128" y="2075"/>
                    </a:cubicBezTo>
                    <a:cubicBezTo>
                      <a:pt x="2128" y="1123"/>
                      <a:pt x="1714" y="319"/>
                      <a:pt x="1223" y="319"/>
                    </a:cubicBezTo>
                    <a:cubicBezTo>
                      <a:pt x="733" y="319"/>
                      <a:pt x="319" y="1123"/>
                      <a:pt x="319" y="2075"/>
                    </a:cubicBezTo>
                    <a:cubicBezTo>
                      <a:pt x="319" y="2624"/>
                      <a:pt x="453" y="3134"/>
                      <a:pt x="687" y="3474"/>
                    </a:cubicBezTo>
                    <a:cubicBezTo>
                      <a:pt x="424" y="3655"/>
                      <a:pt x="424" y="3655"/>
                      <a:pt x="424" y="3655"/>
                    </a:cubicBezTo>
                    <a:cubicBezTo>
                      <a:pt x="154" y="3263"/>
                      <a:pt x="0" y="2687"/>
                      <a:pt x="0" y="2075"/>
                    </a:cubicBezTo>
                    <a:cubicBezTo>
                      <a:pt x="0" y="911"/>
                      <a:pt x="537" y="0"/>
                      <a:pt x="1223" y="0"/>
                    </a:cubicBezTo>
                    <a:cubicBezTo>
                      <a:pt x="1910" y="0"/>
                      <a:pt x="2447" y="911"/>
                      <a:pt x="2447" y="2075"/>
                    </a:cubicBezTo>
                    <a:cubicBezTo>
                      <a:pt x="2447" y="2687"/>
                      <a:pt x="2292" y="3263"/>
                      <a:pt x="2023" y="3655"/>
                    </a:cubicBez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3" name="Oval 35">
                <a:extLst>
                  <a:ext uri="{FF2B5EF4-FFF2-40B4-BE49-F238E27FC236}">
                    <a16:creationId xmlns:a16="http://schemas.microsoft.com/office/drawing/2014/main" id="{A3EB7093-BB19-4BEE-92DF-8A767D58A338}"/>
                  </a:ext>
                </a:extLst>
              </p:cNvPr>
              <p:cNvSpPr>
                <a:spLocks noChangeArrowheads="1"/>
              </p:cNvSpPr>
              <p:nvPr/>
            </p:nvSpPr>
            <p:spPr bwMode="auto">
              <a:xfrm>
                <a:off x="7829550" y="7075488"/>
                <a:ext cx="39688" cy="39688"/>
              </a:xfrm>
              <a:prstGeom prst="ellipse">
                <a:avLst/>
              </a:pr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Oval 36">
                <a:extLst>
                  <a:ext uri="{FF2B5EF4-FFF2-40B4-BE49-F238E27FC236}">
                    <a16:creationId xmlns:a16="http://schemas.microsoft.com/office/drawing/2014/main" id="{8CFDB456-971A-4207-96E8-86AF195B3E03}"/>
                  </a:ext>
                </a:extLst>
              </p:cNvPr>
              <p:cNvSpPr>
                <a:spLocks noChangeArrowheads="1"/>
              </p:cNvSpPr>
              <p:nvPr/>
            </p:nvSpPr>
            <p:spPr bwMode="auto">
              <a:xfrm>
                <a:off x="7947025" y="7075488"/>
                <a:ext cx="38100" cy="39688"/>
              </a:xfrm>
              <a:prstGeom prst="ellipse">
                <a:avLst/>
              </a:prstGeom>
              <a:solidFill>
                <a:srgbClr val="54546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37">
                <a:extLst>
                  <a:ext uri="{FF2B5EF4-FFF2-40B4-BE49-F238E27FC236}">
                    <a16:creationId xmlns:a16="http://schemas.microsoft.com/office/drawing/2014/main" id="{0FE6DD4D-735A-4CDD-B1E4-5D385C6C0680}"/>
                  </a:ext>
                </a:extLst>
              </p:cNvPr>
              <p:cNvSpPr>
                <a:spLocks/>
              </p:cNvSpPr>
              <p:nvPr/>
            </p:nvSpPr>
            <p:spPr bwMode="auto">
              <a:xfrm>
                <a:off x="7308850" y="6670675"/>
                <a:ext cx="149225" cy="342900"/>
              </a:xfrm>
              <a:custGeom>
                <a:avLst/>
                <a:gdLst>
                  <a:gd name="T0" fmla="*/ 160 w 1619"/>
                  <a:gd name="T1" fmla="*/ 3747 h 3747"/>
                  <a:gd name="T2" fmla="*/ 0 w 1619"/>
                  <a:gd name="T3" fmla="*/ 3587 h 3747"/>
                  <a:gd name="T4" fmla="*/ 1359 w 1619"/>
                  <a:gd name="T5" fmla="*/ 43 h 3747"/>
                  <a:gd name="T6" fmla="*/ 1576 w 1619"/>
                  <a:gd name="T7" fmla="*/ 105 h 3747"/>
                  <a:gd name="T8" fmla="*/ 1515 w 1619"/>
                  <a:gd name="T9" fmla="*/ 321 h 3747"/>
                  <a:gd name="T10" fmla="*/ 319 w 1619"/>
                  <a:gd name="T11" fmla="*/ 3587 h 3747"/>
                  <a:gd name="T12" fmla="*/ 160 w 1619"/>
                  <a:gd name="T13" fmla="*/ 3747 h 3747"/>
                </a:gdLst>
                <a:ahLst/>
                <a:cxnLst>
                  <a:cxn ang="0">
                    <a:pos x="T0" y="T1"/>
                  </a:cxn>
                  <a:cxn ang="0">
                    <a:pos x="T2" y="T3"/>
                  </a:cxn>
                  <a:cxn ang="0">
                    <a:pos x="T4" y="T5"/>
                  </a:cxn>
                  <a:cxn ang="0">
                    <a:pos x="T6" y="T7"/>
                  </a:cxn>
                  <a:cxn ang="0">
                    <a:pos x="T8" y="T9"/>
                  </a:cxn>
                  <a:cxn ang="0">
                    <a:pos x="T10" y="T11"/>
                  </a:cxn>
                  <a:cxn ang="0">
                    <a:pos x="T12" y="T13"/>
                  </a:cxn>
                </a:cxnLst>
                <a:rect l="0" t="0" r="r" b="b"/>
                <a:pathLst>
                  <a:path w="1619" h="3747">
                    <a:moveTo>
                      <a:pt x="160" y="3747"/>
                    </a:moveTo>
                    <a:cubicBezTo>
                      <a:pt x="72" y="3747"/>
                      <a:pt x="0" y="3676"/>
                      <a:pt x="0" y="3587"/>
                    </a:cubicBezTo>
                    <a:cubicBezTo>
                      <a:pt x="0" y="830"/>
                      <a:pt x="1304" y="74"/>
                      <a:pt x="1359" y="43"/>
                    </a:cubicBezTo>
                    <a:cubicBezTo>
                      <a:pt x="1436" y="0"/>
                      <a:pt x="1533" y="28"/>
                      <a:pt x="1576" y="105"/>
                    </a:cubicBezTo>
                    <a:cubicBezTo>
                      <a:pt x="1619" y="182"/>
                      <a:pt x="1591" y="278"/>
                      <a:pt x="1515" y="321"/>
                    </a:cubicBezTo>
                    <a:cubicBezTo>
                      <a:pt x="1499" y="330"/>
                      <a:pt x="319" y="1039"/>
                      <a:pt x="319" y="3587"/>
                    </a:cubicBezTo>
                    <a:cubicBezTo>
                      <a:pt x="319" y="3676"/>
                      <a:pt x="248" y="3747"/>
                      <a:pt x="160" y="3747"/>
                    </a:cubicBez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Oval 38">
                <a:extLst>
                  <a:ext uri="{FF2B5EF4-FFF2-40B4-BE49-F238E27FC236}">
                    <a16:creationId xmlns:a16="http://schemas.microsoft.com/office/drawing/2014/main" id="{D2AFABE4-C1D6-4CB4-B094-0A543D25AA37}"/>
                  </a:ext>
                </a:extLst>
              </p:cNvPr>
              <p:cNvSpPr>
                <a:spLocks noChangeArrowheads="1"/>
              </p:cNvSpPr>
              <p:nvPr/>
            </p:nvSpPr>
            <p:spPr bwMode="auto">
              <a:xfrm>
                <a:off x="7292975" y="7007225"/>
                <a:ext cx="61913" cy="60325"/>
              </a:xfrm>
              <a:prstGeom prst="ellipse">
                <a:avLst/>
              </a:prstGeom>
              <a:solidFill>
                <a:srgbClr val="B2B9B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39">
                <a:extLst>
                  <a:ext uri="{FF2B5EF4-FFF2-40B4-BE49-F238E27FC236}">
                    <a16:creationId xmlns:a16="http://schemas.microsoft.com/office/drawing/2014/main" id="{1DDAC078-2561-4021-A449-5352DAB769A7}"/>
                  </a:ext>
                </a:extLst>
              </p:cNvPr>
              <p:cNvSpPr>
                <a:spLocks/>
              </p:cNvSpPr>
              <p:nvPr/>
            </p:nvSpPr>
            <p:spPr bwMode="auto">
              <a:xfrm>
                <a:off x="7851775" y="6710363"/>
                <a:ext cx="73025" cy="88900"/>
              </a:xfrm>
              <a:custGeom>
                <a:avLst/>
                <a:gdLst>
                  <a:gd name="T0" fmla="*/ 607 w 787"/>
                  <a:gd name="T1" fmla="*/ 979 h 979"/>
                  <a:gd name="T2" fmla="*/ 457 w 787"/>
                  <a:gd name="T3" fmla="*/ 873 h 979"/>
                  <a:gd name="T4" fmla="*/ 90 w 787"/>
                  <a:gd name="T5" fmla="*/ 312 h 979"/>
                  <a:gd name="T6" fmla="*/ 51 w 787"/>
                  <a:gd name="T7" fmla="*/ 89 h 979"/>
                  <a:gd name="T8" fmla="*/ 273 w 787"/>
                  <a:gd name="T9" fmla="*/ 50 h 979"/>
                  <a:gd name="T10" fmla="*/ 758 w 787"/>
                  <a:gd name="T11" fmla="*/ 766 h 979"/>
                  <a:gd name="T12" fmla="*/ 660 w 787"/>
                  <a:gd name="T13" fmla="*/ 970 h 979"/>
                  <a:gd name="T14" fmla="*/ 607 w 787"/>
                  <a:gd name="T15" fmla="*/ 979 h 97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787" h="979">
                    <a:moveTo>
                      <a:pt x="607" y="979"/>
                    </a:moveTo>
                    <a:cubicBezTo>
                      <a:pt x="542" y="979"/>
                      <a:pt x="480" y="938"/>
                      <a:pt x="457" y="873"/>
                    </a:cubicBezTo>
                    <a:cubicBezTo>
                      <a:pt x="318" y="480"/>
                      <a:pt x="92" y="313"/>
                      <a:pt x="90" y="312"/>
                    </a:cubicBezTo>
                    <a:cubicBezTo>
                      <a:pt x="18" y="261"/>
                      <a:pt x="0" y="162"/>
                      <a:pt x="51" y="89"/>
                    </a:cubicBezTo>
                    <a:cubicBezTo>
                      <a:pt x="101" y="17"/>
                      <a:pt x="201" y="0"/>
                      <a:pt x="273" y="50"/>
                    </a:cubicBezTo>
                    <a:cubicBezTo>
                      <a:pt x="286" y="59"/>
                      <a:pt x="583" y="271"/>
                      <a:pt x="758" y="766"/>
                    </a:cubicBezTo>
                    <a:cubicBezTo>
                      <a:pt x="787" y="849"/>
                      <a:pt x="744" y="941"/>
                      <a:pt x="660" y="970"/>
                    </a:cubicBezTo>
                    <a:cubicBezTo>
                      <a:pt x="643" y="976"/>
                      <a:pt x="625" y="979"/>
                      <a:pt x="607" y="979"/>
                    </a:cubicBezTo>
                    <a:close/>
                  </a:path>
                </a:pathLst>
              </a:custGeom>
              <a:solidFill>
                <a:srgbClr val="D0D7D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40">
                <a:extLst>
                  <a:ext uri="{FF2B5EF4-FFF2-40B4-BE49-F238E27FC236}">
                    <a16:creationId xmlns:a16="http://schemas.microsoft.com/office/drawing/2014/main" id="{00C1BA56-D91E-43AA-BD45-85727A159F9A}"/>
                  </a:ext>
                </a:extLst>
              </p:cNvPr>
              <p:cNvSpPr>
                <a:spLocks/>
              </p:cNvSpPr>
              <p:nvPr/>
            </p:nvSpPr>
            <p:spPr bwMode="auto">
              <a:xfrm>
                <a:off x="7778750" y="6275388"/>
                <a:ext cx="133350" cy="185738"/>
              </a:xfrm>
              <a:custGeom>
                <a:avLst/>
                <a:gdLst>
                  <a:gd name="T0" fmla="*/ 877 w 1453"/>
                  <a:gd name="T1" fmla="*/ 80 h 2035"/>
                  <a:gd name="T2" fmla="*/ 1453 w 1453"/>
                  <a:gd name="T3" fmla="*/ 505 h 2035"/>
                  <a:gd name="T4" fmla="*/ 492 w 1453"/>
                  <a:gd name="T5" fmla="*/ 1356 h 2035"/>
                  <a:gd name="T6" fmla="*/ 877 w 1453"/>
                  <a:gd name="T7" fmla="*/ 80 h 2035"/>
                </a:gdLst>
                <a:ahLst/>
                <a:cxnLst>
                  <a:cxn ang="0">
                    <a:pos x="T0" y="T1"/>
                  </a:cxn>
                  <a:cxn ang="0">
                    <a:pos x="T2" y="T3"/>
                  </a:cxn>
                  <a:cxn ang="0">
                    <a:pos x="T4" y="T5"/>
                  </a:cxn>
                  <a:cxn ang="0">
                    <a:pos x="T6" y="T7"/>
                  </a:cxn>
                </a:cxnLst>
                <a:rect l="0" t="0" r="r" b="b"/>
                <a:pathLst>
                  <a:path w="1453" h="2035">
                    <a:moveTo>
                      <a:pt x="877" y="80"/>
                    </a:moveTo>
                    <a:cubicBezTo>
                      <a:pt x="1225" y="0"/>
                      <a:pt x="1453" y="170"/>
                      <a:pt x="1453" y="505"/>
                    </a:cubicBezTo>
                    <a:cubicBezTo>
                      <a:pt x="1453" y="949"/>
                      <a:pt x="985" y="2035"/>
                      <a:pt x="492" y="1356"/>
                    </a:cubicBezTo>
                    <a:cubicBezTo>
                      <a:pt x="0" y="678"/>
                      <a:pt x="877" y="80"/>
                      <a:pt x="877" y="80"/>
                    </a:cubicBezTo>
                    <a:close/>
                  </a:path>
                </a:pathLst>
              </a:custGeom>
              <a:solidFill>
                <a:srgbClr val="FFE1B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43" name="Picture Placeholder 42">
            <a:extLst>
              <a:ext uri="{FF2B5EF4-FFF2-40B4-BE49-F238E27FC236}">
                <a16:creationId xmlns:a16="http://schemas.microsoft.com/office/drawing/2014/main" id="{3544B735-5A61-4B72-AF1A-F6CB9B8896B5}"/>
              </a:ext>
            </a:extLst>
          </p:cNvPr>
          <p:cNvSpPr>
            <a:spLocks noGrp="1"/>
          </p:cNvSpPr>
          <p:nvPr>
            <p:ph type="pic" sz="quarter" idx="25"/>
          </p:nvPr>
        </p:nvSpPr>
        <p:spPr/>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0" name="Group 29">
            <a:extLst>
              <a:ext uri="{FF2B5EF4-FFF2-40B4-BE49-F238E27FC236}">
                <a16:creationId xmlns:a16="http://schemas.microsoft.com/office/drawing/2014/main" id="{1577866B-AC56-45E6-AC68-200DCEDE2FDF}"/>
              </a:ext>
            </a:extLst>
          </p:cNvPr>
          <p:cNvGrpSpPr/>
          <p:nvPr/>
        </p:nvGrpSpPr>
        <p:grpSpPr>
          <a:xfrm>
            <a:off x="6663626" y="2833443"/>
            <a:ext cx="4287404" cy="2443824"/>
            <a:chOff x="6465623" y="1791777"/>
            <a:chExt cx="4287404" cy="2443824"/>
          </a:xfrm>
        </p:grpSpPr>
        <p:sp>
          <p:nvSpPr>
            <p:cNvPr id="10" name="Rectangle 9">
              <a:extLst>
                <a:ext uri="{FF2B5EF4-FFF2-40B4-BE49-F238E27FC236}">
                  <a16:creationId xmlns:a16="http://schemas.microsoft.com/office/drawing/2014/main" id="{812A0F4C-B0FB-42C3-A304-806001706F2B}"/>
                </a:ext>
              </a:extLst>
            </p:cNvPr>
            <p:cNvSpPr/>
            <p:nvPr/>
          </p:nvSpPr>
          <p:spPr>
            <a:xfrm>
              <a:off x="6465623" y="1791777"/>
              <a:ext cx="2852063" cy="1156855"/>
            </a:xfrm>
            <a:prstGeom prst="rect">
              <a:avLst/>
            </a:prstGeom>
          </p:spPr>
          <p:txBody>
            <a:bodyPr wrap="none">
              <a:spAutoFit/>
            </a:bodyPr>
            <a:lstStyle/>
            <a:p>
              <a:pPr>
                <a:lnSpc>
                  <a:spcPts val="4000"/>
                </a:lnSpc>
              </a:pPr>
              <a:r>
                <a:rPr lang="en-US" sz="3000" b="1" dirty="0">
                  <a:latin typeface="Roboto Slab" pitchFamily="2" charset="0"/>
                  <a:ea typeface="Roboto Slab" pitchFamily="2" charset="0"/>
                </a:rPr>
                <a:t>Welcome </a:t>
              </a:r>
            </a:p>
            <a:p>
              <a:pPr>
                <a:lnSpc>
                  <a:spcPts val="4000"/>
                </a:lnSpc>
              </a:pPr>
              <a:r>
                <a:rPr lang="en-US" sz="5000" b="1" dirty="0">
                  <a:latin typeface="Roboto Slab" pitchFamily="2" charset="0"/>
                  <a:ea typeface="Roboto Slab" pitchFamily="2" charset="0"/>
                </a:rPr>
                <a:t>Message</a:t>
              </a:r>
              <a:endParaRPr lang="en-US" sz="5000" dirty="0"/>
            </a:p>
          </p:txBody>
        </p:sp>
        <p:sp>
          <p:nvSpPr>
            <p:cNvPr id="23" name="Rectangle 22">
              <a:extLst>
                <a:ext uri="{FF2B5EF4-FFF2-40B4-BE49-F238E27FC236}">
                  <a16:creationId xmlns:a16="http://schemas.microsoft.com/office/drawing/2014/main" id="{714C15B4-119F-4751-8DEB-4FB7A35210F1}"/>
                </a:ext>
              </a:extLst>
            </p:cNvPr>
            <p:cNvSpPr/>
            <p:nvPr/>
          </p:nvSpPr>
          <p:spPr>
            <a:xfrm>
              <a:off x="6465623" y="3274376"/>
              <a:ext cx="4287404" cy="961225"/>
            </a:xfrm>
            <a:prstGeom prst="rect">
              <a:avLst/>
            </a:prstGeom>
          </p:spPr>
          <p:txBody>
            <a:bodyPr wrap="square">
              <a:spAutoFit/>
            </a:bodyPr>
            <a:lstStyle/>
            <a:p>
              <a:pPr>
                <a:lnSpc>
                  <a:spcPct val="120000"/>
                </a:lnSpc>
              </a:pPr>
              <a:r>
                <a:rPr lang="en-US" sz="1200" dirty="0">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using simple </a:t>
              </a:r>
              <a:r>
                <a:rPr lang="en-US" sz="1200" dirty="0" err="1">
                  <a:latin typeface="Roboto Slab" pitchFamily="2" charset="0"/>
                  <a:ea typeface="Roboto Slab" pitchFamily="2" charset="0"/>
                  <a:cs typeface="Lato" panose="020F0502020204030203" pitchFamily="34" charset="0"/>
                  <a:sym typeface="Montserrat-Regular" charset="0"/>
                </a:rPr>
                <a:t>spaciousn</a:t>
              </a:r>
              <a:r>
                <a:rPr lang="en-US" sz="1200" dirty="0">
                  <a:latin typeface="Roboto Slab" pitchFamily="2" charset="0"/>
                  <a:ea typeface="Roboto Slab" pitchFamily="2" charset="0"/>
                  <a:cs typeface="Lato" panose="020F0502020204030203" pitchFamily="34" charset="0"/>
                  <a:sym typeface="Montserrat-Regular" charset="0"/>
                </a:rPr>
                <a:t> contributes to the aesthetics meant to project an image of professionalism</a:t>
              </a:r>
            </a:p>
          </p:txBody>
        </p:sp>
        <p:grpSp>
          <p:nvGrpSpPr>
            <p:cNvPr id="24" name="Group 23">
              <a:extLst>
                <a:ext uri="{FF2B5EF4-FFF2-40B4-BE49-F238E27FC236}">
                  <a16:creationId xmlns:a16="http://schemas.microsoft.com/office/drawing/2014/main" id="{8D150EFD-5FBF-43DD-A42E-15C24B8C262C}"/>
                </a:ext>
              </a:extLst>
            </p:cNvPr>
            <p:cNvGrpSpPr/>
            <p:nvPr/>
          </p:nvGrpSpPr>
          <p:grpSpPr>
            <a:xfrm>
              <a:off x="6575828" y="2948632"/>
              <a:ext cx="1654965" cy="228600"/>
              <a:chOff x="6680200" y="2249000"/>
              <a:chExt cx="1654965" cy="228600"/>
            </a:xfrm>
          </p:grpSpPr>
          <p:sp>
            <p:nvSpPr>
              <p:cNvPr id="22" name="Oval 21">
                <a:extLst>
                  <a:ext uri="{FF2B5EF4-FFF2-40B4-BE49-F238E27FC236}">
                    <a16:creationId xmlns:a16="http://schemas.microsoft.com/office/drawing/2014/main" id="{CB5CE834-8634-4015-872C-BB1F0D6DF1A5}"/>
                  </a:ext>
                </a:extLst>
              </p:cNvPr>
              <p:cNvSpPr/>
              <p:nvPr/>
            </p:nvSpPr>
            <p:spPr bwMode="auto">
              <a:xfrm>
                <a:off x="6680200" y="2249000"/>
                <a:ext cx="228600" cy="228600"/>
              </a:xfrm>
              <a:prstGeom prst="ellipse">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5" name="Oval 24">
                <a:extLst>
                  <a:ext uri="{FF2B5EF4-FFF2-40B4-BE49-F238E27FC236}">
                    <a16:creationId xmlns:a16="http://schemas.microsoft.com/office/drawing/2014/main" id="{B9A21988-313B-44F7-9F7A-71A71838FEC2}"/>
                  </a:ext>
                </a:extLst>
              </p:cNvPr>
              <p:cNvSpPr/>
              <p:nvPr/>
            </p:nvSpPr>
            <p:spPr bwMode="auto">
              <a:xfrm>
                <a:off x="7155655" y="2249000"/>
                <a:ext cx="228600" cy="228600"/>
              </a:xfrm>
              <a:prstGeom prst="ellipse">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6" name="Oval 25">
                <a:extLst>
                  <a:ext uri="{FF2B5EF4-FFF2-40B4-BE49-F238E27FC236}">
                    <a16:creationId xmlns:a16="http://schemas.microsoft.com/office/drawing/2014/main" id="{4B12A5DD-29EB-479C-BC46-31D35ABDB19C}"/>
                  </a:ext>
                </a:extLst>
              </p:cNvPr>
              <p:cNvSpPr/>
              <p:nvPr/>
            </p:nvSpPr>
            <p:spPr bwMode="auto">
              <a:xfrm>
                <a:off x="7631110" y="2249000"/>
                <a:ext cx="228600" cy="228600"/>
              </a:xfrm>
              <a:prstGeom prst="ellipse">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8" name="Oval 27">
                <a:extLst>
                  <a:ext uri="{FF2B5EF4-FFF2-40B4-BE49-F238E27FC236}">
                    <a16:creationId xmlns:a16="http://schemas.microsoft.com/office/drawing/2014/main" id="{BA8E244D-0ABC-451B-B046-ED5C42DD0BD0}"/>
                  </a:ext>
                </a:extLst>
              </p:cNvPr>
              <p:cNvSpPr/>
              <p:nvPr/>
            </p:nvSpPr>
            <p:spPr bwMode="auto">
              <a:xfrm>
                <a:off x="8106565" y="2249000"/>
                <a:ext cx="228600" cy="228600"/>
              </a:xfrm>
              <a:prstGeom prst="ellipse">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grpSp>
      <p:sp>
        <p:nvSpPr>
          <p:cNvPr id="3" name="Picture Placeholder 2">
            <a:extLst>
              <a:ext uri="{FF2B5EF4-FFF2-40B4-BE49-F238E27FC236}">
                <a16:creationId xmlns:a16="http://schemas.microsoft.com/office/drawing/2014/main" id="{041D0222-12DB-43E4-9C18-7B5941893A34}"/>
              </a:ext>
            </a:extLst>
          </p:cNvPr>
          <p:cNvSpPr>
            <a:spLocks noGrp="1"/>
          </p:cNvSpPr>
          <p:nvPr>
            <p:ph type="pic" sz="quarter" idx="260"/>
          </p:nvPr>
        </p:nvSpPr>
        <p:spPr/>
      </p:sp>
    </p:spTree>
    <p:extLst>
      <p:ext uri="{BB962C8B-B14F-4D97-AF65-F5344CB8AC3E}">
        <p14:creationId xmlns:p14="http://schemas.microsoft.com/office/powerpoint/2010/main" val="32413924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5DE7E0F6-5A77-40B5-9382-D84928C45032}"/>
              </a:ext>
            </a:extLst>
          </p:cNvPr>
          <p:cNvSpPr/>
          <p:nvPr/>
        </p:nvSpPr>
        <p:spPr bwMode="auto">
          <a:xfrm>
            <a:off x="0" y="2705100"/>
            <a:ext cx="12192000" cy="4152900"/>
          </a:xfrm>
          <a:prstGeom prst="rect">
            <a:avLst/>
          </a:prstGeom>
          <a:solidFill>
            <a:schemeClr val="accent4">
              <a:alpha val="9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 name="Title 1">
            <a:extLst>
              <a:ext uri="{FF2B5EF4-FFF2-40B4-BE49-F238E27FC236}">
                <a16:creationId xmlns:a16="http://schemas.microsoft.com/office/drawing/2014/main" id="{5D55807A-3A56-42D1-AC33-4B5A6BB092EF}"/>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Welcome Message</a:t>
            </a:r>
          </a:p>
        </p:txBody>
      </p:sp>
      <p:sp>
        <p:nvSpPr>
          <p:cNvPr id="4" name="Subtitle 3">
            <a:extLst>
              <a:ext uri="{FF2B5EF4-FFF2-40B4-BE49-F238E27FC236}">
                <a16:creationId xmlns:a16="http://schemas.microsoft.com/office/drawing/2014/main" id="{81C3AD52-908C-470D-8D19-88A2A7CD4193}"/>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16" name="Group 15">
            <a:extLst>
              <a:ext uri="{FF2B5EF4-FFF2-40B4-BE49-F238E27FC236}">
                <a16:creationId xmlns:a16="http://schemas.microsoft.com/office/drawing/2014/main" id="{B05FCAE6-4F7C-4BFE-8431-EA39E69C3301}"/>
              </a:ext>
            </a:extLst>
          </p:cNvPr>
          <p:cNvGrpSpPr/>
          <p:nvPr/>
        </p:nvGrpSpPr>
        <p:grpSpPr>
          <a:xfrm>
            <a:off x="2040834" y="4313132"/>
            <a:ext cx="8110332" cy="1409805"/>
            <a:chOff x="2040833" y="4313132"/>
            <a:chExt cx="8110332" cy="1409805"/>
          </a:xfrm>
        </p:grpSpPr>
        <p:sp>
          <p:nvSpPr>
            <p:cNvPr id="30" name="Rectangle 29">
              <a:extLst>
                <a:ext uri="{FF2B5EF4-FFF2-40B4-BE49-F238E27FC236}">
                  <a16:creationId xmlns:a16="http://schemas.microsoft.com/office/drawing/2014/main" id="{52D8BC4F-DC60-43A2-94AC-9077D6D04107}"/>
                </a:ext>
              </a:extLst>
            </p:cNvPr>
            <p:cNvSpPr/>
            <p:nvPr/>
          </p:nvSpPr>
          <p:spPr>
            <a:xfrm>
              <a:off x="5006598" y="4313132"/>
              <a:ext cx="2178802" cy="630942"/>
            </a:xfrm>
            <a:prstGeom prst="rect">
              <a:avLst/>
            </a:prstGeom>
          </p:spPr>
          <p:txBody>
            <a:bodyPr wrap="none">
              <a:spAutoFit/>
            </a:bodyPr>
            <a:lstStyle/>
            <a:p>
              <a:pPr algn="ctr"/>
              <a:r>
                <a:rPr lang="en-US" sz="3500" b="1" dirty="0">
                  <a:solidFill>
                    <a:schemeClr val="bg1"/>
                  </a:solidFill>
                  <a:latin typeface="Roboto Slab" pitchFamily="2" charset="0"/>
                  <a:ea typeface="Roboto Slab" pitchFamily="2" charset="0"/>
                  <a:cs typeface="Lato" panose="020F0502020204030203" pitchFamily="34" charset="0"/>
                </a:rPr>
                <a:t>John Deo</a:t>
              </a:r>
            </a:p>
          </p:txBody>
        </p:sp>
        <p:sp>
          <p:nvSpPr>
            <p:cNvPr id="32" name="Rectangle 31">
              <a:extLst>
                <a:ext uri="{FF2B5EF4-FFF2-40B4-BE49-F238E27FC236}">
                  <a16:creationId xmlns:a16="http://schemas.microsoft.com/office/drawing/2014/main" id="{2064164A-44C5-42C6-B787-0113AA6FBCB2}"/>
                </a:ext>
              </a:extLst>
            </p:cNvPr>
            <p:cNvSpPr>
              <a:spLocks/>
            </p:cNvSpPr>
            <p:nvPr/>
          </p:nvSpPr>
          <p:spPr bwMode="auto">
            <a:xfrm>
              <a:off x="2040833" y="4882831"/>
              <a:ext cx="8110332" cy="84010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lnSpc>
                  <a:spcPts val="18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This letterhead design is meant to project an image of professionalism and lorem to reliability. By using simple</a:t>
              </a:r>
            </a:p>
          </p:txBody>
        </p:sp>
      </p:grpSp>
      <p:sp>
        <p:nvSpPr>
          <p:cNvPr id="3" name="Oval 2">
            <a:extLst>
              <a:ext uri="{FF2B5EF4-FFF2-40B4-BE49-F238E27FC236}">
                <a16:creationId xmlns:a16="http://schemas.microsoft.com/office/drawing/2014/main" id="{2D670F40-5067-4B5D-B9FD-43FC7E956699}"/>
              </a:ext>
            </a:extLst>
          </p:cNvPr>
          <p:cNvSpPr/>
          <p:nvPr/>
        </p:nvSpPr>
        <p:spPr bwMode="auto">
          <a:xfrm>
            <a:off x="5053564" y="1814513"/>
            <a:ext cx="2084872" cy="2084872"/>
          </a:xfrm>
          <a:prstGeom prst="ellipse">
            <a:avLst/>
          </a:prstGeom>
          <a:solidFill>
            <a:schemeClr val="bg1"/>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6" name="Picture Placeholder 5">
            <a:extLst>
              <a:ext uri="{FF2B5EF4-FFF2-40B4-BE49-F238E27FC236}">
                <a16:creationId xmlns:a16="http://schemas.microsoft.com/office/drawing/2014/main" id="{3E3D0A85-200F-4F7B-95B1-1DF348DD0727}"/>
              </a:ext>
            </a:extLst>
          </p:cNvPr>
          <p:cNvSpPr>
            <a:spLocks noGrp="1"/>
          </p:cNvSpPr>
          <p:nvPr>
            <p:ph type="pic" sz="quarter" idx="261"/>
          </p:nvPr>
        </p:nvSpPr>
        <p:spPr/>
      </p:sp>
      <p:sp>
        <p:nvSpPr>
          <p:cNvPr id="9" name="Picture Placeholder 8">
            <a:extLst>
              <a:ext uri="{FF2B5EF4-FFF2-40B4-BE49-F238E27FC236}">
                <a16:creationId xmlns:a16="http://schemas.microsoft.com/office/drawing/2014/main" id="{2E32EE65-70F4-49B0-8B68-854861077FDA}"/>
              </a:ext>
            </a:extLst>
          </p:cNvPr>
          <p:cNvSpPr>
            <a:spLocks noGrp="1"/>
          </p:cNvSpPr>
          <p:nvPr>
            <p:ph type="pic" sz="quarter" idx="260"/>
          </p:nvPr>
        </p:nvSpPr>
        <p:spPr/>
      </p:sp>
    </p:spTree>
    <p:extLst>
      <p:ext uri="{BB962C8B-B14F-4D97-AF65-F5344CB8AC3E}">
        <p14:creationId xmlns:p14="http://schemas.microsoft.com/office/powerpoint/2010/main" val="254577526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AD767F41-98EF-49D1-A8B3-BB6CAB7BCD93}"/>
              </a:ext>
            </a:extLst>
          </p:cNvPr>
          <p:cNvSpPr/>
          <p:nvPr/>
        </p:nvSpPr>
        <p:spPr bwMode="auto">
          <a:xfrm>
            <a:off x="628651" y="552450"/>
            <a:ext cx="4495800" cy="5753102"/>
          </a:xfrm>
          <a:prstGeom prst="rect">
            <a:avLst/>
          </a:prstGeom>
          <a:solidFill>
            <a:schemeClr val="accent6">
              <a:alpha val="7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2" name="Rectangle 31">
            <a:extLst>
              <a:ext uri="{FF2B5EF4-FFF2-40B4-BE49-F238E27FC236}">
                <a16:creationId xmlns:a16="http://schemas.microsoft.com/office/drawing/2014/main" id="{87F50EEE-2990-4ACD-AC9A-DF47100882E7}"/>
              </a:ext>
            </a:extLst>
          </p:cNvPr>
          <p:cNvSpPr/>
          <p:nvPr/>
        </p:nvSpPr>
        <p:spPr bwMode="auto">
          <a:xfrm>
            <a:off x="4390914" y="2631936"/>
            <a:ext cx="6147364" cy="4226064"/>
          </a:xfrm>
          <a:prstGeom prst="rect">
            <a:avLst/>
          </a:prstGeom>
          <a:solidFill>
            <a:schemeClr val="accent4">
              <a:alpha val="8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8" name="TextBox 7">
            <a:extLst>
              <a:ext uri="{FF2B5EF4-FFF2-40B4-BE49-F238E27FC236}">
                <a16:creationId xmlns:a16="http://schemas.microsoft.com/office/drawing/2014/main" id="{9D2287B8-4785-451E-869C-9C52099E417C}"/>
              </a:ext>
            </a:extLst>
          </p:cNvPr>
          <p:cNvSpPr txBox="1"/>
          <p:nvPr/>
        </p:nvSpPr>
        <p:spPr>
          <a:xfrm>
            <a:off x="1247591" y="2611210"/>
            <a:ext cx="2901756" cy="1374735"/>
          </a:xfrm>
          <a:prstGeom prst="rect">
            <a:avLst/>
          </a:prstGeom>
          <a:noFill/>
        </p:spPr>
        <p:txBody>
          <a:bodyPr wrap="none" rtlCol="0">
            <a:spAutoFit/>
          </a:bodyPr>
          <a:lstStyle/>
          <a:p>
            <a:pPr>
              <a:lnSpc>
                <a:spcPts val="5000"/>
              </a:lnSpc>
            </a:pPr>
            <a:r>
              <a:rPr lang="en-US" sz="5000" b="1" dirty="0">
                <a:solidFill>
                  <a:schemeClr val="bg1"/>
                </a:solidFill>
                <a:latin typeface="Roboto Slab" pitchFamily="2" charset="0"/>
                <a:ea typeface="Roboto Slab" pitchFamily="2" charset="0"/>
              </a:rPr>
              <a:t>Our</a:t>
            </a:r>
          </a:p>
          <a:p>
            <a:pPr>
              <a:lnSpc>
                <a:spcPts val="5000"/>
              </a:lnSpc>
            </a:pPr>
            <a:r>
              <a:rPr lang="en-US" sz="5000" b="1" dirty="0">
                <a:solidFill>
                  <a:schemeClr val="bg1"/>
                </a:solidFill>
                <a:latin typeface="Roboto Slab" pitchFamily="2" charset="0"/>
                <a:ea typeface="Roboto Slab" pitchFamily="2" charset="0"/>
              </a:rPr>
              <a:t>About us</a:t>
            </a:r>
          </a:p>
        </p:txBody>
      </p:sp>
      <p:grpSp>
        <p:nvGrpSpPr>
          <p:cNvPr id="11" name="Group 10">
            <a:extLst>
              <a:ext uri="{FF2B5EF4-FFF2-40B4-BE49-F238E27FC236}">
                <a16:creationId xmlns:a16="http://schemas.microsoft.com/office/drawing/2014/main" id="{9EC97BAE-8B0A-4646-9032-0B8C5CD5543F}"/>
              </a:ext>
            </a:extLst>
          </p:cNvPr>
          <p:cNvGrpSpPr/>
          <p:nvPr/>
        </p:nvGrpSpPr>
        <p:grpSpPr>
          <a:xfrm>
            <a:off x="5815683" y="2927705"/>
            <a:ext cx="3297826" cy="3634527"/>
            <a:chOff x="5743389" y="2899063"/>
            <a:chExt cx="3297826" cy="3634527"/>
          </a:xfrm>
        </p:grpSpPr>
        <p:grpSp>
          <p:nvGrpSpPr>
            <p:cNvPr id="9" name="Group 8">
              <a:extLst>
                <a:ext uri="{FF2B5EF4-FFF2-40B4-BE49-F238E27FC236}">
                  <a16:creationId xmlns:a16="http://schemas.microsoft.com/office/drawing/2014/main" id="{DBC4EC95-8B10-410C-B8C5-586C839F29DF}"/>
                </a:ext>
              </a:extLst>
            </p:cNvPr>
            <p:cNvGrpSpPr/>
            <p:nvPr/>
          </p:nvGrpSpPr>
          <p:grpSpPr>
            <a:xfrm>
              <a:off x="5743389" y="2899063"/>
              <a:ext cx="3112769" cy="999801"/>
              <a:chOff x="5743390" y="2899063"/>
              <a:chExt cx="3112769" cy="999801"/>
            </a:xfrm>
          </p:grpSpPr>
          <p:sp>
            <p:nvSpPr>
              <p:cNvPr id="57" name="TextBox 56">
                <a:extLst>
                  <a:ext uri="{FF2B5EF4-FFF2-40B4-BE49-F238E27FC236}">
                    <a16:creationId xmlns:a16="http://schemas.microsoft.com/office/drawing/2014/main" id="{69249C55-0821-4C87-BCC6-9877CBE2694C}"/>
                  </a:ext>
                </a:extLst>
              </p:cNvPr>
              <p:cNvSpPr txBox="1"/>
              <p:nvPr/>
            </p:nvSpPr>
            <p:spPr>
              <a:xfrm>
                <a:off x="6271514" y="2959135"/>
                <a:ext cx="1784547" cy="369332"/>
              </a:xfrm>
              <a:prstGeom prst="rect">
                <a:avLst/>
              </a:prstGeom>
              <a:noFill/>
            </p:spPr>
            <p:txBody>
              <a:bodyPr wrap="square" rtlCol="0">
                <a:spAutoFit/>
              </a:bodyPr>
              <a:lstStyle/>
              <a:p>
                <a:r>
                  <a:rPr lang="en-US" b="1" dirty="0">
                    <a:solidFill>
                      <a:schemeClr val="bg1"/>
                    </a:solidFill>
                    <a:latin typeface="Roboto Slab" pitchFamily="2" charset="0"/>
                    <a:ea typeface="Roboto Slab" pitchFamily="2" charset="0"/>
                    <a:cs typeface="Lato" panose="020F0502020204030203" pitchFamily="34" charset="0"/>
                  </a:rPr>
                  <a:t>WEB DESIGN</a:t>
                </a:r>
              </a:p>
            </p:txBody>
          </p:sp>
          <p:sp>
            <p:nvSpPr>
              <p:cNvPr id="56" name="Rectangle 9">
                <a:extLst>
                  <a:ext uri="{FF2B5EF4-FFF2-40B4-BE49-F238E27FC236}">
                    <a16:creationId xmlns:a16="http://schemas.microsoft.com/office/drawing/2014/main" id="{EB8DC2CA-1A73-4C5F-A0A1-0D7D34F14509}"/>
                  </a:ext>
                </a:extLst>
              </p:cNvPr>
              <p:cNvSpPr>
                <a:spLocks/>
              </p:cNvSpPr>
              <p:nvPr/>
            </p:nvSpPr>
            <p:spPr bwMode="auto">
              <a:xfrm>
                <a:off x="5743390" y="3447434"/>
                <a:ext cx="3112769" cy="4514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a:t>
                </a:r>
              </a:p>
            </p:txBody>
          </p:sp>
          <p:sp>
            <p:nvSpPr>
              <p:cNvPr id="74" name="Freeform 5">
                <a:extLst>
                  <a:ext uri="{FF2B5EF4-FFF2-40B4-BE49-F238E27FC236}">
                    <a16:creationId xmlns:a16="http://schemas.microsoft.com/office/drawing/2014/main" id="{70C4EEDE-E21F-4B40-A300-1CD7734DEEDB}"/>
                  </a:ext>
                </a:extLst>
              </p:cNvPr>
              <p:cNvSpPr>
                <a:spLocks noEditPoints="1"/>
              </p:cNvSpPr>
              <p:nvPr/>
            </p:nvSpPr>
            <p:spPr bwMode="auto">
              <a:xfrm>
                <a:off x="5743390" y="2899063"/>
                <a:ext cx="490720" cy="488887"/>
              </a:xfrm>
              <a:custGeom>
                <a:avLst/>
                <a:gdLst>
                  <a:gd name="T0" fmla="*/ 1991 w 3082"/>
                  <a:gd name="T1" fmla="*/ 1491 h 3072"/>
                  <a:gd name="T2" fmla="*/ 2284 w 3082"/>
                  <a:gd name="T3" fmla="*/ 744 h 3072"/>
                  <a:gd name="T4" fmla="*/ 1541 w 3082"/>
                  <a:gd name="T5" fmla="*/ 0 h 3072"/>
                  <a:gd name="T6" fmla="*/ 798 w 3082"/>
                  <a:gd name="T7" fmla="*/ 744 h 3072"/>
                  <a:gd name="T8" fmla="*/ 1091 w 3082"/>
                  <a:gd name="T9" fmla="*/ 1491 h 3072"/>
                  <a:gd name="T10" fmla="*/ 162 w 3082"/>
                  <a:gd name="T11" fmla="*/ 3072 h 3072"/>
                  <a:gd name="T12" fmla="*/ 2920 w 3082"/>
                  <a:gd name="T13" fmla="*/ 3072 h 3072"/>
                  <a:gd name="T14" fmla="*/ 1991 w 3082"/>
                  <a:gd name="T15" fmla="*/ 1491 h 3072"/>
                  <a:gd name="T16" fmla="*/ 1541 w 3082"/>
                  <a:gd name="T17" fmla="*/ 100 h 3072"/>
                  <a:gd name="T18" fmla="*/ 2127 w 3082"/>
                  <a:gd name="T19" fmla="*/ 478 h 3072"/>
                  <a:gd name="T20" fmla="*/ 1628 w 3082"/>
                  <a:gd name="T21" fmla="*/ 456 h 3072"/>
                  <a:gd name="T22" fmla="*/ 1067 w 3082"/>
                  <a:gd name="T23" fmla="*/ 480 h 3072"/>
                  <a:gd name="T24" fmla="*/ 918 w 3082"/>
                  <a:gd name="T25" fmla="*/ 585 h 3072"/>
                  <a:gd name="T26" fmla="*/ 1541 w 3082"/>
                  <a:gd name="T27" fmla="*/ 100 h 3072"/>
                  <a:gd name="T28" fmla="*/ 897 w 3082"/>
                  <a:gd name="T29" fmla="*/ 744 h 3072"/>
                  <a:gd name="T30" fmla="*/ 898 w 3082"/>
                  <a:gd name="T31" fmla="*/ 720 h 3072"/>
                  <a:gd name="T32" fmla="*/ 1124 w 3082"/>
                  <a:gd name="T33" fmla="*/ 561 h 3072"/>
                  <a:gd name="T34" fmla="*/ 1578 w 3082"/>
                  <a:gd name="T35" fmla="*/ 542 h 3072"/>
                  <a:gd name="T36" fmla="*/ 2161 w 3082"/>
                  <a:gd name="T37" fmla="*/ 574 h 3072"/>
                  <a:gd name="T38" fmla="*/ 2185 w 3082"/>
                  <a:gd name="T39" fmla="*/ 743 h 3072"/>
                  <a:gd name="T40" fmla="*/ 1541 w 3082"/>
                  <a:gd name="T41" fmla="*/ 1635 h 3072"/>
                  <a:gd name="T42" fmla="*/ 897 w 3082"/>
                  <a:gd name="T43" fmla="*/ 744 h 3072"/>
                  <a:gd name="T44" fmla="*/ 2837 w 3082"/>
                  <a:gd name="T45" fmla="*/ 2973 h 3072"/>
                  <a:gd name="T46" fmla="*/ 245 w 3082"/>
                  <a:gd name="T47" fmla="*/ 2973 h 3072"/>
                  <a:gd name="T48" fmla="*/ 711 w 3082"/>
                  <a:gd name="T49" fmla="*/ 1792 h 3072"/>
                  <a:gd name="T50" fmla="*/ 835 w 3082"/>
                  <a:gd name="T51" fmla="*/ 2192 h 3072"/>
                  <a:gd name="T52" fmla="*/ 672 w 3082"/>
                  <a:gd name="T53" fmla="*/ 2658 h 3072"/>
                  <a:gd name="T54" fmla="*/ 754 w 3082"/>
                  <a:gd name="T55" fmla="*/ 2891 h 3072"/>
                  <a:gd name="T56" fmla="*/ 941 w 3082"/>
                  <a:gd name="T57" fmla="*/ 2825 h 3072"/>
                  <a:gd name="T58" fmla="*/ 909 w 3082"/>
                  <a:gd name="T59" fmla="*/ 2731 h 3072"/>
                  <a:gd name="T60" fmla="*/ 815 w 3082"/>
                  <a:gd name="T61" fmla="*/ 2764 h 3072"/>
                  <a:gd name="T62" fmla="*/ 765 w 3082"/>
                  <a:gd name="T63" fmla="*/ 2624 h 3072"/>
                  <a:gd name="T64" fmla="*/ 947 w 3082"/>
                  <a:gd name="T65" fmla="*/ 2245 h 3072"/>
                  <a:gd name="T66" fmla="*/ 1326 w 3082"/>
                  <a:gd name="T67" fmla="*/ 2427 h 3072"/>
                  <a:gd name="T68" fmla="*/ 1375 w 3082"/>
                  <a:gd name="T69" fmla="*/ 2567 h 3072"/>
                  <a:gd name="T70" fmla="*/ 1281 w 3082"/>
                  <a:gd name="T71" fmla="*/ 2600 h 3072"/>
                  <a:gd name="T72" fmla="*/ 1314 w 3082"/>
                  <a:gd name="T73" fmla="*/ 2694 h 3072"/>
                  <a:gd name="T74" fmla="*/ 1501 w 3082"/>
                  <a:gd name="T75" fmla="*/ 2628 h 3072"/>
                  <a:gd name="T76" fmla="*/ 1419 w 3082"/>
                  <a:gd name="T77" fmla="*/ 2393 h 3072"/>
                  <a:gd name="T78" fmla="*/ 924 w 3082"/>
                  <a:gd name="T79" fmla="*/ 2148 h 3072"/>
                  <a:gd name="T80" fmla="*/ 802 w 3082"/>
                  <a:gd name="T81" fmla="*/ 1727 h 3072"/>
                  <a:gd name="T82" fmla="*/ 1169 w 3082"/>
                  <a:gd name="T83" fmla="*/ 1571 h 3072"/>
                  <a:gd name="T84" fmla="*/ 1540 w 3082"/>
                  <a:gd name="T85" fmla="*/ 1732 h 3072"/>
                  <a:gd name="T86" fmla="*/ 1912 w 3082"/>
                  <a:gd name="T87" fmla="*/ 1571 h 3072"/>
                  <a:gd name="T88" fmla="*/ 2333 w 3082"/>
                  <a:gd name="T89" fmla="*/ 1764 h 3072"/>
                  <a:gd name="T90" fmla="*/ 2188 w 3082"/>
                  <a:gd name="T91" fmla="*/ 2136 h 3072"/>
                  <a:gd name="T92" fmla="*/ 2135 w 3082"/>
                  <a:gd name="T93" fmla="*/ 2128 h 3072"/>
                  <a:gd name="T94" fmla="*/ 1936 w 3082"/>
                  <a:gd name="T95" fmla="*/ 2327 h 3072"/>
                  <a:gd name="T96" fmla="*/ 2135 w 3082"/>
                  <a:gd name="T97" fmla="*/ 2525 h 3072"/>
                  <a:gd name="T98" fmla="*/ 2333 w 3082"/>
                  <a:gd name="T99" fmla="*/ 2327 h 3072"/>
                  <a:gd name="T100" fmla="*/ 2273 w 3082"/>
                  <a:gd name="T101" fmla="*/ 2186 h 3072"/>
                  <a:gd name="T102" fmla="*/ 2419 w 3082"/>
                  <a:gd name="T103" fmla="*/ 1830 h 3072"/>
                  <a:gd name="T104" fmla="*/ 2837 w 3082"/>
                  <a:gd name="T105" fmla="*/ 2973 h 3072"/>
                  <a:gd name="T106" fmla="*/ 2234 w 3082"/>
                  <a:gd name="T107" fmla="*/ 2329 h 3072"/>
                  <a:gd name="T108" fmla="*/ 2135 w 3082"/>
                  <a:gd name="T109" fmla="*/ 2428 h 3072"/>
                  <a:gd name="T110" fmla="*/ 2036 w 3082"/>
                  <a:gd name="T111" fmla="*/ 2329 h 3072"/>
                  <a:gd name="T112" fmla="*/ 2135 w 3082"/>
                  <a:gd name="T113" fmla="*/ 2230 h 3072"/>
                  <a:gd name="T114" fmla="*/ 2234 w 3082"/>
                  <a:gd name="T115" fmla="*/ 2329 h 30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3082" h="3072">
                    <a:moveTo>
                      <a:pt x="1991" y="1491"/>
                    </a:moveTo>
                    <a:cubicBezTo>
                      <a:pt x="2171" y="1281"/>
                      <a:pt x="2284" y="975"/>
                      <a:pt x="2284" y="744"/>
                    </a:cubicBezTo>
                    <a:cubicBezTo>
                      <a:pt x="2284" y="334"/>
                      <a:pt x="1951" y="0"/>
                      <a:pt x="1541" y="0"/>
                    </a:cubicBezTo>
                    <a:cubicBezTo>
                      <a:pt x="1131" y="0"/>
                      <a:pt x="798" y="334"/>
                      <a:pt x="798" y="744"/>
                    </a:cubicBezTo>
                    <a:cubicBezTo>
                      <a:pt x="798" y="975"/>
                      <a:pt x="910" y="1281"/>
                      <a:pt x="1091" y="1491"/>
                    </a:cubicBezTo>
                    <a:cubicBezTo>
                      <a:pt x="0" y="1858"/>
                      <a:pt x="114" y="2866"/>
                      <a:pt x="162" y="3072"/>
                    </a:cubicBezTo>
                    <a:cubicBezTo>
                      <a:pt x="2920" y="3072"/>
                      <a:pt x="2920" y="3072"/>
                      <a:pt x="2920" y="3072"/>
                    </a:cubicBezTo>
                    <a:cubicBezTo>
                      <a:pt x="3082" y="2368"/>
                      <a:pt x="2651" y="1684"/>
                      <a:pt x="1991" y="1491"/>
                    </a:cubicBezTo>
                    <a:close/>
                    <a:moveTo>
                      <a:pt x="1541" y="100"/>
                    </a:moveTo>
                    <a:cubicBezTo>
                      <a:pt x="1801" y="100"/>
                      <a:pt x="2025" y="255"/>
                      <a:pt x="2127" y="478"/>
                    </a:cubicBezTo>
                    <a:cubicBezTo>
                      <a:pt x="1879" y="647"/>
                      <a:pt x="1628" y="456"/>
                      <a:pt x="1628" y="456"/>
                    </a:cubicBezTo>
                    <a:cubicBezTo>
                      <a:pt x="1453" y="354"/>
                      <a:pt x="1233" y="364"/>
                      <a:pt x="1067" y="480"/>
                    </a:cubicBezTo>
                    <a:cubicBezTo>
                      <a:pt x="918" y="585"/>
                      <a:pt x="918" y="585"/>
                      <a:pt x="918" y="585"/>
                    </a:cubicBezTo>
                    <a:cubicBezTo>
                      <a:pt x="988" y="307"/>
                      <a:pt x="1240" y="100"/>
                      <a:pt x="1541" y="100"/>
                    </a:cubicBezTo>
                    <a:close/>
                    <a:moveTo>
                      <a:pt x="897" y="744"/>
                    </a:moveTo>
                    <a:cubicBezTo>
                      <a:pt x="897" y="736"/>
                      <a:pt x="898" y="728"/>
                      <a:pt x="898" y="720"/>
                    </a:cubicBezTo>
                    <a:cubicBezTo>
                      <a:pt x="1124" y="561"/>
                      <a:pt x="1124" y="561"/>
                      <a:pt x="1124" y="561"/>
                    </a:cubicBezTo>
                    <a:cubicBezTo>
                      <a:pt x="1258" y="467"/>
                      <a:pt x="1437" y="459"/>
                      <a:pt x="1578" y="542"/>
                    </a:cubicBezTo>
                    <a:cubicBezTo>
                      <a:pt x="1578" y="542"/>
                      <a:pt x="1855" y="753"/>
                      <a:pt x="2161" y="574"/>
                    </a:cubicBezTo>
                    <a:cubicBezTo>
                      <a:pt x="2176" y="627"/>
                      <a:pt x="2185" y="684"/>
                      <a:pt x="2185" y="743"/>
                    </a:cubicBezTo>
                    <a:cubicBezTo>
                      <a:pt x="2185" y="1095"/>
                      <a:pt x="1897" y="1635"/>
                      <a:pt x="1541" y="1635"/>
                    </a:cubicBezTo>
                    <a:cubicBezTo>
                      <a:pt x="1185" y="1635"/>
                      <a:pt x="897" y="1095"/>
                      <a:pt x="897" y="744"/>
                    </a:cubicBezTo>
                    <a:close/>
                    <a:moveTo>
                      <a:pt x="2837" y="2973"/>
                    </a:moveTo>
                    <a:cubicBezTo>
                      <a:pt x="245" y="2973"/>
                      <a:pt x="245" y="2973"/>
                      <a:pt x="245" y="2973"/>
                    </a:cubicBezTo>
                    <a:cubicBezTo>
                      <a:pt x="170" y="2508"/>
                      <a:pt x="360" y="2061"/>
                      <a:pt x="711" y="1792"/>
                    </a:cubicBezTo>
                    <a:cubicBezTo>
                      <a:pt x="732" y="1931"/>
                      <a:pt x="773" y="2065"/>
                      <a:pt x="835" y="2192"/>
                    </a:cubicBezTo>
                    <a:cubicBezTo>
                      <a:pt x="682" y="2288"/>
                      <a:pt x="610" y="2481"/>
                      <a:pt x="672" y="2658"/>
                    </a:cubicBezTo>
                    <a:cubicBezTo>
                      <a:pt x="754" y="2891"/>
                      <a:pt x="754" y="2891"/>
                      <a:pt x="754" y="2891"/>
                    </a:cubicBezTo>
                    <a:cubicBezTo>
                      <a:pt x="941" y="2825"/>
                      <a:pt x="941" y="2825"/>
                      <a:pt x="941" y="2825"/>
                    </a:cubicBezTo>
                    <a:cubicBezTo>
                      <a:pt x="909" y="2731"/>
                      <a:pt x="909" y="2731"/>
                      <a:pt x="909" y="2731"/>
                    </a:cubicBezTo>
                    <a:cubicBezTo>
                      <a:pt x="815" y="2764"/>
                      <a:pt x="815" y="2764"/>
                      <a:pt x="815" y="2764"/>
                    </a:cubicBezTo>
                    <a:cubicBezTo>
                      <a:pt x="765" y="2624"/>
                      <a:pt x="765" y="2624"/>
                      <a:pt x="765" y="2624"/>
                    </a:cubicBezTo>
                    <a:cubicBezTo>
                      <a:pt x="711" y="2469"/>
                      <a:pt x="792" y="2299"/>
                      <a:pt x="947" y="2245"/>
                    </a:cubicBezTo>
                    <a:cubicBezTo>
                      <a:pt x="1101" y="2191"/>
                      <a:pt x="1272" y="2272"/>
                      <a:pt x="1326" y="2427"/>
                    </a:cubicBezTo>
                    <a:cubicBezTo>
                      <a:pt x="1375" y="2567"/>
                      <a:pt x="1375" y="2567"/>
                      <a:pt x="1375" y="2567"/>
                    </a:cubicBezTo>
                    <a:cubicBezTo>
                      <a:pt x="1281" y="2600"/>
                      <a:pt x="1281" y="2600"/>
                      <a:pt x="1281" y="2600"/>
                    </a:cubicBezTo>
                    <a:cubicBezTo>
                      <a:pt x="1314" y="2694"/>
                      <a:pt x="1314" y="2694"/>
                      <a:pt x="1314" y="2694"/>
                    </a:cubicBezTo>
                    <a:cubicBezTo>
                      <a:pt x="1501" y="2628"/>
                      <a:pt x="1501" y="2628"/>
                      <a:pt x="1501" y="2628"/>
                    </a:cubicBezTo>
                    <a:cubicBezTo>
                      <a:pt x="1419" y="2393"/>
                      <a:pt x="1419" y="2393"/>
                      <a:pt x="1419" y="2393"/>
                    </a:cubicBezTo>
                    <a:cubicBezTo>
                      <a:pt x="1348" y="2191"/>
                      <a:pt x="1127" y="2082"/>
                      <a:pt x="924" y="2148"/>
                    </a:cubicBezTo>
                    <a:cubicBezTo>
                      <a:pt x="859" y="2015"/>
                      <a:pt x="818" y="1874"/>
                      <a:pt x="802" y="1727"/>
                    </a:cubicBezTo>
                    <a:cubicBezTo>
                      <a:pt x="912" y="1657"/>
                      <a:pt x="1036" y="1604"/>
                      <a:pt x="1169" y="1571"/>
                    </a:cubicBezTo>
                    <a:cubicBezTo>
                      <a:pt x="1277" y="1669"/>
                      <a:pt x="1403" y="1732"/>
                      <a:pt x="1540" y="1732"/>
                    </a:cubicBezTo>
                    <a:cubicBezTo>
                      <a:pt x="1677" y="1732"/>
                      <a:pt x="1803" y="1669"/>
                      <a:pt x="1912" y="1571"/>
                    </a:cubicBezTo>
                    <a:cubicBezTo>
                      <a:pt x="2067" y="1609"/>
                      <a:pt x="2209" y="1675"/>
                      <a:pt x="2333" y="1764"/>
                    </a:cubicBezTo>
                    <a:cubicBezTo>
                      <a:pt x="2304" y="1895"/>
                      <a:pt x="2255" y="2021"/>
                      <a:pt x="2188" y="2136"/>
                    </a:cubicBezTo>
                    <a:cubicBezTo>
                      <a:pt x="2171" y="2132"/>
                      <a:pt x="2153" y="2128"/>
                      <a:pt x="2135" y="2128"/>
                    </a:cubicBezTo>
                    <a:cubicBezTo>
                      <a:pt x="2025" y="2128"/>
                      <a:pt x="1936" y="2217"/>
                      <a:pt x="1936" y="2327"/>
                    </a:cubicBezTo>
                    <a:cubicBezTo>
                      <a:pt x="1936" y="2436"/>
                      <a:pt x="2025" y="2525"/>
                      <a:pt x="2135" y="2525"/>
                    </a:cubicBezTo>
                    <a:cubicBezTo>
                      <a:pt x="2244" y="2525"/>
                      <a:pt x="2333" y="2436"/>
                      <a:pt x="2333" y="2327"/>
                    </a:cubicBezTo>
                    <a:cubicBezTo>
                      <a:pt x="2333" y="2271"/>
                      <a:pt x="2310" y="2222"/>
                      <a:pt x="2273" y="2186"/>
                    </a:cubicBezTo>
                    <a:cubicBezTo>
                      <a:pt x="2338" y="2074"/>
                      <a:pt x="2387" y="1955"/>
                      <a:pt x="2419" y="1830"/>
                    </a:cubicBezTo>
                    <a:cubicBezTo>
                      <a:pt x="2738" y="2105"/>
                      <a:pt x="2908" y="2531"/>
                      <a:pt x="2837" y="2973"/>
                    </a:cubicBezTo>
                    <a:close/>
                    <a:moveTo>
                      <a:pt x="2234" y="2329"/>
                    </a:moveTo>
                    <a:cubicBezTo>
                      <a:pt x="2234" y="2383"/>
                      <a:pt x="2190" y="2428"/>
                      <a:pt x="2135" y="2428"/>
                    </a:cubicBezTo>
                    <a:cubicBezTo>
                      <a:pt x="2080" y="2428"/>
                      <a:pt x="2036" y="2384"/>
                      <a:pt x="2036" y="2329"/>
                    </a:cubicBezTo>
                    <a:cubicBezTo>
                      <a:pt x="2036" y="2274"/>
                      <a:pt x="2080" y="2230"/>
                      <a:pt x="2135" y="2230"/>
                    </a:cubicBezTo>
                    <a:cubicBezTo>
                      <a:pt x="2190" y="2230"/>
                      <a:pt x="2234" y="2274"/>
                      <a:pt x="2234" y="232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grpSp>
          <p:nvGrpSpPr>
            <p:cNvPr id="10" name="Group 9">
              <a:extLst>
                <a:ext uri="{FF2B5EF4-FFF2-40B4-BE49-F238E27FC236}">
                  <a16:creationId xmlns:a16="http://schemas.microsoft.com/office/drawing/2014/main" id="{0DCB56F7-72B9-429F-AA89-1FE836B69259}"/>
                </a:ext>
              </a:extLst>
            </p:cNvPr>
            <p:cNvGrpSpPr/>
            <p:nvPr/>
          </p:nvGrpSpPr>
          <p:grpSpPr>
            <a:xfrm>
              <a:off x="5743389" y="4231694"/>
              <a:ext cx="3297826" cy="969266"/>
              <a:chOff x="5743390" y="4216956"/>
              <a:chExt cx="3297826" cy="969266"/>
            </a:xfrm>
          </p:grpSpPr>
          <p:sp>
            <p:nvSpPr>
              <p:cNvPr id="63" name="TextBox 62">
                <a:extLst>
                  <a:ext uri="{FF2B5EF4-FFF2-40B4-BE49-F238E27FC236}">
                    <a16:creationId xmlns:a16="http://schemas.microsoft.com/office/drawing/2014/main" id="{AFC8D18C-376F-4785-A81C-69A64BFEEB42}"/>
                  </a:ext>
                </a:extLst>
              </p:cNvPr>
              <p:cNvSpPr txBox="1"/>
              <p:nvPr/>
            </p:nvSpPr>
            <p:spPr>
              <a:xfrm>
                <a:off x="6271514" y="4246493"/>
                <a:ext cx="2769702" cy="369332"/>
              </a:xfrm>
              <a:prstGeom prst="rect">
                <a:avLst/>
              </a:prstGeom>
              <a:noFill/>
            </p:spPr>
            <p:txBody>
              <a:bodyPr wrap="square" rtlCol="0">
                <a:spAutoFit/>
              </a:bodyPr>
              <a:lstStyle/>
              <a:p>
                <a:r>
                  <a:rPr lang="en-US" b="1" dirty="0">
                    <a:solidFill>
                      <a:schemeClr val="bg1"/>
                    </a:solidFill>
                    <a:latin typeface="Roboto Slab" pitchFamily="2" charset="0"/>
                    <a:ea typeface="Roboto Slab" pitchFamily="2" charset="0"/>
                    <a:cs typeface="Lato" panose="020F0502020204030203" pitchFamily="34" charset="0"/>
                  </a:rPr>
                  <a:t>DIGITAL &amp;  BRANDING</a:t>
                </a:r>
              </a:p>
            </p:txBody>
          </p:sp>
          <p:sp>
            <p:nvSpPr>
              <p:cNvPr id="61" name="Rectangle 9">
                <a:extLst>
                  <a:ext uri="{FF2B5EF4-FFF2-40B4-BE49-F238E27FC236}">
                    <a16:creationId xmlns:a16="http://schemas.microsoft.com/office/drawing/2014/main" id="{E5C0C48F-43E1-402F-A49E-587A888F2ED9}"/>
                  </a:ext>
                </a:extLst>
              </p:cNvPr>
              <p:cNvSpPr>
                <a:spLocks/>
              </p:cNvSpPr>
              <p:nvPr/>
            </p:nvSpPr>
            <p:spPr bwMode="auto">
              <a:xfrm>
                <a:off x="5743390" y="4734792"/>
                <a:ext cx="3112769" cy="4514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a:t>
                </a:r>
              </a:p>
            </p:txBody>
          </p:sp>
          <p:grpSp>
            <p:nvGrpSpPr>
              <p:cNvPr id="75" name="Group 74">
                <a:extLst>
                  <a:ext uri="{FF2B5EF4-FFF2-40B4-BE49-F238E27FC236}">
                    <a16:creationId xmlns:a16="http://schemas.microsoft.com/office/drawing/2014/main" id="{5A773333-A465-4311-9C26-31C15BCE0FF9}"/>
                  </a:ext>
                </a:extLst>
              </p:cNvPr>
              <p:cNvGrpSpPr/>
              <p:nvPr/>
            </p:nvGrpSpPr>
            <p:grpSpPr>
              <a:xfrm>
                <a:off x="5743390" y="4216956"/>
                <a:ext cx="430697" cy="428406"/>
                <a:chOff x="-2717800" y="3081338"/>
                <a:chExt cx="1492250" cy="1484312"/>
              </a:xfrm>
              <a:solidFill>
                <a:schemeClr val="bg1"/>
              </a:solidFill>
            </p:grpSpPr>
            <p:sp>
              <p:nvSpPr>
                <p:cNvPr id="76" name="Freeform 6">
                  <a:extLst>
                    <a:ext uri="{FF2B5EF4-FFF2-40B4-BE49-F238E27FC236}">
                      <a16:creationId xmlns:a16="http://schemas.microsoft.com/office/drawing/2014/main" id="{046CAA28-9C80-4D5E-BD8D-72BD6AA8D7CE}"/>
                    </a:ext>
                  </a:extLst>
                </p:cNvPr>
                <p:cNvSpPr>
                  <a:spLocks noEditPoints="1"/>
                </p:cNvSpPr>
                <p:nvPr/>
              </p:nvSpPr>
              <p:spPr bwMode="auto">
                <a:xfrm>
                  <a:off x="-2005013" y="4043363"/>
                  <a:ext cx="779463" cy="522287"/>
                </a:xfrm>
                <a:custGeom>
                  <a:avLst/>
                  <a:gdLst>
                    <a:gd name="T0" fmla="*/ 1185 w 1415"/>
                    <a:gd name="T1" fmla="*/ 57 h 947"/>
                    <a:gd name="T2" fmla="*/ 707 w 1415"/>
                    <a:gd name="T3" fmla="*/ 0 h 947"/>
                    <a:gd name="T4" fmla="*/ 230 w 1415"/>
                    <a:gd name="T5" fmla="*/ 57 h 947"/>
                    <a:gd name="T6" fmla="*/ 0 w 1415"/>
                    <a:gd name="T7" fmla="*/ 240 h 947"/>
                    <a:gd name="T8" fmla="*/ 0 w 1415"/>
                    <a:gd name="T9" fmla="*/ 240 h 947"/>
                    <a:gd name="T10" fmla="*/ 0 w 1415"/>
                    <a:gd name="T11" fmla="*/ 708 h 947"/>
                    <a:gd name="T12" fmla="*/ 230 w 1415"/>
                    <a:gd name="T13" fmla="*/ 891 h 947"/>
                    <a:gd name="T14" fmla="*/ 707 w 1415"/>
                    <a:gd name="T15" fmla="*/ 947 h 947"/>
                    <a:gd name="T16" fmla="*/ 1185 w 1415"/>
                    <a:gd name="T17" fmla="*/ 891 h 947"/>
                    <a:gd name="T18" fmla="*/ 1415 w 1415"/>
                    <a:gd name="T19" fmla="*/ 708 h 947"/>
                    <a:gd name="T20" fmla="*/ 1415 w 1415"/>
                    <a:gd name="T21" fmla="*/ 240 h 947"/>
                    <a:gd name="T22" fmla="*/ 1415 w 1415"/>
                    <a:gd name="T23" fmla="*/ 240 h 947"/>
                    <a:gd name="T24" fmla="*/ 1185 w 1415"/>
                    <a:gd name="T25" fmla="*/ 57 h 947"/>
                    <a:gd name="T26" fmla="*/ 259 w 1415"/>
                    <a:gd name="T27" fmla="*/ 158 h 947"/>
                    <a:gd name="T28" fmla="*/ 707 w 1415"/>
                    <a:gd name="T29" fmla="*/ 106 h 947"/>
                    <a:gd name="T30" fmla="*/ 1156 w 1415"/>
                    <a:gd name="T31" fmla="*/ 158 h 947"/>
                    <a:gd name="T32" fmla="*/ 1310 w 1415"/>
                    <a:gd name="T33" fmla="*/ 240 h 947"/>
                    <a:gd name="T34" fmla="*/ 1310 w 1415"/>
                    <a:gd name="T35" fmla="*/ 240 h 947"/>
                    <a:gd name="T36" fmla="*/ 1310 w 1415"/>
                    <a:gd name="T37" fmla="*/ 240 h 947"/>
                    <a:gd name="T38" fmla="*/ 1156 w 1415"/>
                    <a:gd name="T39" fmla="*/ 322 h 947"/>
                    <a:gd name="T40" fmla="*/ 707 w 1415"/>
                    <a:gd name="T41" fmla="*/ 375 h 947"/>
                    <a:gd name="T42" fmla="*/ 259 w 1415"/>
                    <a:gd name="T43" fmla="*/ 322 h 947"/>
                    <a:gd name="T44" fmla="*/ 105 w 1415"/>
                    <a:gd name="T45" fmla="*/ 240 h 947"/>
                    <a:gd name="T46" fmla="*/ 259 w 1415"/>
                    <a:gd name="T47" fmla="*/ 158 h 947"/>
                    <a:gd name="T48" fmla="*/ 1310 w 1415"/>
                    <a:gd name="T49" fmla="*/ 708 h 947"/>
                    <a:gd name="T50" fmla="*/ 1156 w 1415"/>
                    <a:gd name="T51" fmla="*/ 790 h 947"/>
                    <a:gd name="T52" fmla="*/ 707 w 1415"/>
                    <a:gd name="T53" fmla="*/ 842 h 947"/>
                    <a:gd name="T54" fmla="*/ 259 w 1415"/>
                    <a:gd name="T55" fmla="*/ 790 h 947"/>
                    <a:gd name="T56" fmla="*/ 105 w 1415"/>
                    <a:gd name="T57" fmla="*/ 708 h 947"/>
                    <a:gd name="T58" fmla="*/ 105 w 1415"/>
                    <a:gd name="T59" fmla="*/ 375 h 947"/>
                    <a:gd name="T60" fmla="*/ 230 w 1415"/>
                    <a:gd name="T61" fmla="*/ 423 h 947"/>
                    <a:gd name="T62" fmla="*/ 707 w 1415"/>
                    <a:gd name="T63" fmla="*/ 480 h 947"/>
                    <a:gd name="T64" fmla="*/ 1185 w 1415"/>
                    <a:gd name="T65" fmla="*/ 423 h 947"/>
                    <a:gd name="T66" fmla="*/ 1310 w 1415"/>
                    <a:gd name="T67" fmla="*/ 375 h 947"/>
                    <a:gd name="T68" fmla="*/ 1310 w 1415"/>
                    <a:gd name="T69" fmla="*/ 506 h 947"/>
                    <a:gd name="T70" fmla="*/ 1035 w 1415"/>
                    <a:gd name="T71" fmla="*/ 594 h 947"/>
                    <a:gd name="T72" fmla="*/ 993 w 1415"/>
                    <a:gd name="T73" fmla="*/ 656 h 947"/>
                    <a:gd name="T74" fmla="*/ 1045 w 1415"/>
                    <a:gd name="T75" fmla="*/ 698 h 947"/>
                    <a:gd name="T76" fmla="*/ 1055 w 1415"/>
                    <a:gd name="T77" fmla="*/ 697 h 947"/>
                    <a:gd name="T78" fmla="*/ 1310 w 1415"/>
                    <a:gd name="T79" fmla="*/ 622 h 947"/>
                    <a:gd name="T80" fmla="*/ 1310 w 1415"/>
                    <a:gd name="T81" fmla="*/ 708 h 9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415" h="947">
                      <a:moveTo>
                        <a:pt x="1185" y="57"/>
                      </a:moveTo>
                      <a:cubicBezTo>
                        <a:pt x="1056" y="20"/>
                        <a:pt x="887" y="0"/>
                        <a:pt x="707" y="0"/>
                      </a:cubicBezTo>
                      <a:cubicBezTo>
                        <a:pt x="528" y="0"/>
                        <a:pt x="359" y="20"/>
                        <a:pt x="230" y="57"/>
                      </a:cubicBezTo>
                      <a:cubicBezTo>
                        <a:pt x="77" y="101"/>
                        <a:pt x="0" y="162"/>
                        <a:pt x="0" y="240"/>
                      </a:cubicBezTo>
                      <a:cubicBezTo>
                        <a:pt x="0" y="240"/>
                        <a:pt x="0" y="240"/>
                        <a:pt x="0" y="240"/>
                      </a:cubicBezTo>
                      <a:cubicBezTo>
                        <a:pt x="0" y="708"/>
                        <a:pt x="0" y="708"/>
                        <a:pt x="0" y="708"/>
                      </a:cubicBezTo>
                      <a:cubicBezTo>
                        <a:pt x="0" y="786"/>
                        <a:pt x="77" y="847"/>
                        <a:pt x="230" y="891"/>
                      </a:cubicBezTo>
                      <a:cubicBezTo>
                        <a:pt x="358" y="927"/>
                        <a:pt x="528" y="947"/>
                        <a:pt x="707" y="947"/>
                      </a:cubicBezTo>
                      <a:cubicBezTo>
                        <a:pt x="887" y="947"/>
                        <a:pt x="1057" y="927"/>
                        <a:pt x="1185" y="891"/>
                      </a:cubicBezTo>
                      <a:cubicBezTo>
                        <a:pt x="1338" y="847"/>
                        <a:pt x="1415" y="786"/>
                        <a:pt x="1415" y="708"/>
                      </a:cubicBezTo>
                      <a:cubicBezTo>
                        <a:pt x="1415" y="240"/>
                        <a:pt x="1415" y="240"/>
                        <a:pt x="1415" y="240"/>
                      </a:cubicBezTo>
                      <a:cubicBezTo>
                        <a:pt x="1415" y="240"/>
                        <a:pt x="1415" y="240"/>
                        <a:pt x="1415" y="240"/>
                      </a:cubicBezTo>
                      <a:cubicBezTo>
                        <a:pt x="1415" y="162"/>
                        <a:pt x="1338" y="101"/>
                        <a:pt x="1185" y="57"/>
                      </a:cubicBezTo>
                      <a:close/>
                      <a:moveTo>
                        <a:pt x="259" y="158"/>
                      </a:moveTo>
                      <a:cubicBezTo>
                        <a:pt x="378" y="124"/>
                        <a:pt x="538" y="106"/>
                        <a:pt x="707" y="106"/>
                      </a:cubicBezTo>
                      <a:cubicBezTo>
                        <a:pt x="877" y="106"/>
                        <a:pt x="1036" y="124"/>
                        <a:pt x="1156" y="158"/>
                      </a:cubicBezTo>
                      <a:cubicBezTo>
                        <a:pt x="1283" y="195"/>
                        <a:pt x="1310" y="234"/>
                        <a:pt x="1310" y="240"/>
                      </a:cubicBezTo>
                      <a:cubicBezTo>
                        <a:pt x="1310" y="240"/>
                        <a:pt x="1310" y="240"/>
                        <a:pt x="1310" y="240"/>
                      </a:cubicBezTo>
                      <a:cubicBezTo>
                        <a:pt x="1310" y="240"/>
                        <a:pt x="1310" y="240"/>
                        <a:pt x="1310" y="240"/>
                      </a:cubicBezTo>
                      <a:cubicBezTo>
                        <a:pt x="1310" y="247"/>
                        <a:pt x="1283" y="285"/>
                        <a:pt x="1156" y="322"/>
                      </a:cubicBezTo>
                      <a:cubicBezTo>
                        <a:pt x="1036" y="356"/>
                        <a:pt x="877" y="375"/>
                        <a:pt x="707" y="375"/>
                      </a:cubicBezTo>
                      <a:cubicBezTo>
                        <a:pt x="538" y="375"/>
                        <a:pt x="378" y="356"/>
                        <a:pt x="259" y="322"/>
                      </a:cubicBezTo>
                      <a:cubicBezTo>
                        <a:pt x="132" y="285"/>
                        <a:pt x="105" y="246"/>
                        <a:pt x="105" y="240"/>
                      </a:cubicBezTo>
                      <a:cubicBezTo>
                        <a:pt x="105" y="234"/>
                        <a:pt x="132" y="195"/>
                        <a:pt x="259" y="158"/>
                      </a:cubicBezTo>
                      <a:close/>
                      <a:moveTo>
                        <a:pt x="1310" y="708"/>
                      </a:moveTo>
                      <a:cubicBezTo>
                        <a:pt x="1310" y="715"/>
                        <a:pt x="1283" y="754"/>
                        <a:pt x="1156" y="790"/>
                      </a:cubicBezTo>
                      <a:cubicBezTo>
                        <a:pt x="1037" y="824"/>
                        <a:pt x="878" y="842"/>
                        <a:pt x="707" y="842"/>
                      </a:cubicBezTo>
                      <a:cubicBezTo>
                        <a:pt x="537" y="842"/>
                        <a:pt x="378" y="824"/>
                        <a:pt x="259" y="790"/>
                      </a:cubicBezTo>
                      <a:cubicBezTo>
                        <a:pt x="132" y="754"/>
                        <a:pt x="105" y="715"/>
                        <a:pt x="105" y="708"/>
                      </a:cubicBezTo>
                      <a:cubicBezTo>
                        <a:pt x="105" y="375"/>
                        <a:pt x="105" y="375"/>
                        <a:pt x="105" y="375"/>
                      </a:cubicBezTo>
                      <a:cubicBezTo>
                        <a:pt x="139" y="393"/>
                        <a:pt x="180" y="409"/>
                        <a:pt x="230" y="423"/>
                      </a:cubicBezTo>
                      <a:cubicBezTo>
                        <a:pt x="359" y="460"/>
                        <a:pt x="528" y="480"/>
                        <a:pt x="707" y="480"/>
                      </a:cubicBezTo>
                      <a:cubicBezTo>
                        <a:pt x="887" y="480"/>
                        <a:pt x="1056" y="460"/>
                        <a:pt x="1185" y="423"/>
                      </a:cubicBezTo>
                      <a:cubicBezTo>
                        <a:pt x="1234" y="409"/>
                        <a:pt x="1276" y="393"/>
                        <a:pt x="1310" y="375"/>
                      </a:cubicBezTo>
                      <a:cubicBezTo>
                        <a:pt x="1310" y="506"/>
                        <a:pt x="1310" y="506"/>
                        <a:pt x="1310" y="506"/>
                      </a:cubicBezTo>
                      <a:cubicBezTo>
                        <a:pt x="1234" y="543"/>
                        <a:pt x="1140" y="573"/>
                        <a:pt x="1035" y="594"/>
                      </a:cubicBezTo>
                      <a:cubicBezTo>
                        <a:pt x="1007" y="600"/>
                        <a:pt x="988" y="627"/>
                        <a:pt x="993" y="656"/>
                      </a:cubicBezTo>
                      <a:cubicBezTo>
                        <a:pt x="998" y="681"/>
                        <a:pt x="1020" y="698"/>
                        <a:pt x="1045" y="698"/>
                      </a:cubicBezTo>
                      <a:cubicBezTo>
                        <a:pt x="1048" y="698"/>
                        <a:pt x="1052" y="698"/>
                        <a:pt x="1055" y="697"/>
                      </a:cubicBezTo>
                      <a:cubicBezTo>
                        <a:pt x="1149" y="679"/>
                        <a:pt x="1235" y="653"/>
                        <a:pt x="1310" y="622"/>
                      </a:cubicBezTo>
                      <a:cubicBezTo>
                        <a:pt x="1310" y="708"/>
                        <a:pt x="1310" y="708"/>
                        <a:pt x="1310" y="70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sp>
              <p:nvSpPr>
                <p:cNvPr id="77" name="Freeform 7">
                  <a:extLst>
                    <a:ext uri="{FF2B5EF4-FFF2-40B4-BE49-F238E27FC236}">
                      <a16:creationId xmlns:a16="http://schemas.microsoft.com/office/drawing/2014/main" id="{0ACA47BF-1B07-48B6-A8C2-482158F861A7}"/>
                    </a:ext>
                  </a:extLst>
                </p:cNvPr>
                <p:cNvSpPr>
                  <a:spLocks noEditPoints="1"/>
                </p:cNvSpPr>
                <p:nvPr/>
              </p:nvSpPr>
              <p:spPr bwMode="auto">
                <a:xfrm>
                  <a:off x="-2717800" y="3081338"/>
                  <a:ext cx="1001713" cy="1217612"/>
                </a:xfrm>
                <a:custGeom>
                  <a:avLst/>
                  <a:gdLst>
                    <a:gd name="T0" fmla="*/ 1780 w 1817"/>
                    <a:gd name="T1" fmla="*/ 392 h 2210"/>
                    <a:gd name="T2" fmla="*/ 1534 w 1817"/>
                    <a:gd name="T3" fmla="*/ 70 h 2210"/>
                    <a:gd name="T4" fmla="*/ 1271 w 1817"/>
                    <a:gd name="T5" fmla="*/ 0 h 2210"/>
                    <a:gd name="T6" fmla="*/ 812 w 1817"/>
                    <a:gd name="T7" fmla="*/ 264 h 2210"/>
                    <a:gd name="T8" fmla="*/ 479 w 1817"/>
                    <a:gd name="T9" fmla="*/ 841 h 2210"/>
                    <a:gd name="T10" fmla="*/ 479 w 1817"/>
                    <a:gd name="T11" fmla="*/ 841 h 2210"/>
                    <a:gd name="T12" fmla="*/ 479 w 1817"/>
                    <a:gd name="T13" fmla="*/ 841 h 2210"/>
                    <a:gd name="T14" fmla="*/ 146 w 1817"/>
                    <a:gd name="T15" fmla="*/ 1418 h 2210"/>
                    <a:gd name="T16" fmla="*/ 339 w 1817"/>
                    <a:gd name="T17" fmla="*/ 2140 h 2210"/>
                    <a:gd name="T18" fmla="*/ 602 w 1817"/>
                    <a:gd name="T19" fmla="*/ 2210 h 2210"/>
                    <a:gd name="T20" fmla="*/ 1036 w 1817"/>
                    <a:gd name="T21" fmla="*/ 1987 h 2210"/>
                    <a:gd name="T22" fmla="*/ 1038 w 1817"/>
                    <a:gd name="T23" fmla="*/ 1983 h 2210"/>
                    <a:gd name="T24" fmla="*/ 1728 w 1817"/>
                    <a:gd name="T25" fmla="*/ 792 h 2210"/>
                    <a:gd name="T26" fmla="*/ 1780 w 1817"/>
                    <a:gd name="T27" fmla="*/ 392 h 2210"/>
                    <a:gd name="T28" fmla="*/ 948 w 1817"/>
                    <a:gd name="T29" fmla="*/ 1928 h 2210"/>
                    <a:gd name="T30" fmla="*/ 602 w 1817"/>
                    <a:gd name="T31" fmla="*/ 2105 h 2210"/>
                    <a:gd name="T32" fmla="*/ 392 w 1817"/>
                    <a:gd name="T33" fmla="*/ 2049 h 2210"/>
                    <a:gd name="T34" fmla="*/ 237 w 1817"/>
                    <a:gd name="T35" fmla="*/ 1470 h 2210"/>
                    <a:gd name="T36" fmla="*/ 544 w 1817"/>
                    <a:gd name="T37" fmla="*/ 939 h 2210"/>
                    <a:gd name="T38" fmla="*/ 658 w 1817"/>
                    <a:gd name="T39" fmla="*/ 1005 h 2210"/>
                    <a:gd name="T40" fmla="*/ 658 w 1817"/>
                    <a:gd name="T41" fmla="*/ 1005 h 2210"/>
                    <a:gd name="T42" fmla="*/ 658 w 1817"/>
                    <a:gd name="T43" fmla="*/ 1005 h 2210"/>
                    <a:gd name="T44" fmla="*/ 1276 w 1817"/>
                    <a:gd name="T45" fmla="*/ 1362 h 2210"/>
                    <a:gd name="T46" fmla="*/ 948 w 1817"/>
                    <a:gd name="T47" fmla="*/ 1928 h 2210"/>
                    <a:gd name="T48" fmla="*/ 1637 w 1817"/>
                    <a:gd name="T49" fmla="*/ 740 h 2210"/>
                    <a:gd name="T50" fmla="*/ 1329 w 1817"/>
                    <a:gd name="T51" fmla="*/ 1271 h 2210"/>
                    <a:gd name="T52" fmla="*/ 756 w 1817"/>
                    <a:gd name="T53" fmla="*/ 940 h 2210"/>
                    <a:gd name="T54" fmla="*/ 903 w 1817"/>
                    <a:gd name="T55" fmla="*/ 685 h 2210"/>
                    <a:gd name="T56" fmla="*/ 884 w 1817"/>
                    <a:gd name="T57" fmla="*/ 613 h 2210"/>
                    <a:gd name="T58" fmla="*/ 812 w 1817"/>
                    <a:gd name="T59" fmla="*/ 632 h 2210"/>
                    <a:gd name="T60" fmla="*/ 665 w 1817"/>
                    <a:gd name="T61" fmla="*/ 887 h 2210"/>
                    <a:gd name="T62" fmla="*/ 597 w 1817"/>
                    <a:gd name="T63" fmla="*/ 848 h 2210"/>
                    <a:gd name="T64" fmla="*/ 903 w 1817"/>
                    <a:gd name="T65" fmla="*/ 316 h 2210"/>
                    <a:gd name="T66" fmla="*/ 1271 w 1817"/>
                    <a:gd name="T67" fmla="*/ 105 h 2210"/>
                    <a:gd name="T68" fmla="*/ 1482 w 1817"/>
                    <a:gd name="T69" fmla="*/ 161 h 2210"/>
                    <a:gd name="T70" fmla="*/ 1679 w 1817"/>
                    <a:gd name="T71" fmla="*/ 419 h 2210"/>
                    <a:gd name="T72" fmla="*/ 1637 w 1817"/>
                    <a:gd name="T73" fmla="*/ 740 h 22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817" h="2210">
                      <a:moveTo>
                        <a:pt x="1780" y="392"/>
                      </a:moveTo>
                      <a:cubicBezTo>
                        <a:pt x="1743" y="255"/>
                        <a:pt x="1656" y="141"/>
                        <a:pt x="1534" y="70"/>
                      </a:cubicBezTo>
                      <a:cubicBezTo>
                        <a:pt x="1454" y="24"/>
                        <a:pt x="1364" y="0"/>
                        <a:pt x="1271" y="0"/>
                      </a:cubicBezTo>
                      <a:cubicBezTo>
                        <a:pt x="1082" y="0"/>
                        <a:pt x="906" y="101"/>
                        <a:pt x="812" y="264"/>
                      </a:cubicBezTo>
                      <a:cubicBezTo>
                        <a:pt x="479" y="841"/>
                        <a:pt x="479" y="841"/>
                        <a:pt x="479" y="841"/>
                      </a:cubicBezTo>
                      <a:cubicBezTo>
                        <a:pt x="479" y="841"/>
                        <a:pt x="479" y="841"/>
                        <a:pt x="479" y="841"/>
                      </a:cubicBezTo>
                      <a:cubicBezTo>
                        <a:pt x="479" y="841"/>
                        <a:pt x="479" y="841"/>
                        <a:pt x="479" y="841"/>
                      </a:cubicBezTo>
                      <a:cubicBezTo>
                        <a:pt x="146" y="1418"/>
                        <a:pt x="146" y="1418"/>
                        <a:pt x="146" y="1418"/>
                      </a:cubicBezTo>
                      <a:cubicBezTo>
                        <a:pt x="0" y="1670"/>
                        <a:pt x="87" y="1994"/>
                        <a:pt x="339" y="2140"/>
                      </a:cubicBezTo>
                      <a:cubicBezTo>
                        <a:pt x="419" y="2186"/>
                        <a:pt x="510" y="2210"/>
                        <a:pt x="602" y="2210"/>
                      </a:cubicBezTo>
                      <a:cubicBezTo>
                        <a:pt x="775" y="2210"/>
                        <a:pt x="937" y="2127"/>
                        <a:pt x="1036" y="1987"/>
                      </a:cubicBezTo>
                      <a:cubicBezTo>
                        <a:pt x="1037" y="1986"/>
                        <a:pt x="1037" y="1984"/>
                        <a:pt x="1038" y="1983"/>
                      </a:cubicBezTo>
                      <a:cubicBezTo>
                        <a:pt x="1728" y="792"/>
                        <a:pt x="1728" y="792"/>
                        <a:pt x="1728" y="792"/>
                      </a:cubicBezTo>
                      <a:cubicBezTo>
                        <a:pt x="1798" y="671"/>
                        <a:pt x="1817" y="529"/>
                        <a:pt x="1780" y="392"/>
                      </a:cubicBezTo>
                      <a:close/>
                      <a:moveTo>
                        <a:pt x="948" y="1928"/>
                      </a:moveTo>
                      <a:cubicBezTo>
                        <a:pt x="869" y="2039"/>
                        <a:pt x="740" y="2105"/>
                        <a:pt x="602" y="2105"/>
                      </a:cubicBezTo>
                      <a:cubicBezTo>
                        <a:pt x="528" y="2105"/>
                        <a:pt x="456" y="2086"/>
                        <a:pt x="392" y="2049"/>
                      </a:cubicBezTo>
                      <a:cubicBezTo>
                        <a:pt x="190" y="1932"/>
                        <a:pt x="120" y="1673"/>
                        <a:pt x="237" y="1470"/>
                      </a:cubicBezTo>
                      <a:cubicBezTo>
                        <a:pt x="544" y="939"/>
                        <a:pt x="544" y="939"/>
                        <a:pt x="544" y="939"/>
                      </a:cubicBezTo>
                      <a:cubicBezTo>
                        <a:pt x="658" y="1005"/>
                        <a:pt x="658" y="1005"/>
                        <a:pt x="658" y="1005"/>
                      </a:cubicBezTo>
                      <a:cubicBezTo>
                        <a:pt x="658" y="1005"/>
                        <a:pt x="658" y="1005"/>
                        <a:pt x="658" y="1005"/>
                      </a:cubicBezTo>
                      <a:cubicBezTo>
                        <a:pt x="658" y="1005"/>
                        <a:pt x="658" y="1005"/>
                        <a:pt x="658" y="1005"/>
                      </a:cubicBezTo>
                      <a:cubicBezTo>
                        <a:pt x="1276" y="1362"/>
                        <a:pt x="1276" y="1362"/>
                        <a:pt x="1276" y="1362"/>
                      </a:cubicBezTo>
                      <a:lnTo>
                        <a:pt x="948" y="1928"/>
                      </a:lnTo>
                      <a:close/>
                      <a:moveTo>
                        <a:pt x="1637" y="740"/>
                      </a:moveTo>
                      <a:cubicBezTo>
                        <a:pt x="1329" y="1271"/>
                        <a:pt x="1329" y="1271"/>
                        <a:pt x="1329" y="1271"/>
                      </a:cubicBezTo>
                      <a:cubicBezTo>
                        <a:pt x="756" y="940"/>
                        <a:pt x="756" y="940"/>
                        <a:pt x="756" y="940"/>
                      </a:cubicBezTo>
                      <a:cubicBezTo>
                        <a:pt x="903" y="685"/>
                        <a:pt x="903" y="685"/>
                        <a:pt x="903" y="685"/>
                      </a:cubicBezTo>
                      <a:cubicBezTo>
                        <a:pt x="918" y="660"/>
                        <a:pt x="909" y="627"/>
                        <a:pt x="884" y="613"/>
                      </a:cubicBezTo>
                      <a:cubicBezTo>
                        <a:pt x="859" y="599"/>
                        <a:pt x="827" y="607"/>
                        <a:pt x="812" y="632"/>
                      </a:cubicBezTo>
                      <a:cubicBezTo>
                        <a:pt x="665" y="887"/>
                        <a:pt x="665" y="887"/>
                        <a:pt x="665" y="887"/>
                      </a:cubicBezTo>
                      <a:cubicBezTo>
                        <a:pt x="597" y="848"/>
                        <a:pt x="597" y="848"/>
                        <a:pt x="597" y="848"/>
                      </a:cubicBezTo>
                      <a:cubicBezTo>
                        <a:pt x="903" y="316"/>
                        <a:pt x="903" y="316"/>
                        <a:pt x="903" y="316"/>
                      </a:cubicBezTo>
                      <a:cubicBezTo>
                        <a:pt x="979" y="186"/>
                        <a:pt x="1120" y="105"/>
                        <a:pt x="1271" y="105"/>
                      </a:cubicBezTo>
                      <a:cubicBezTo>
                        <a:pt x="1345" y="105"/>
                        <a:pt x="1418" y="125"/>
                        <a:pt x="1482" y="161"/>
                      </a:cubicBezTo>
                      <a:cubicBezTo>
                        <a:pt x="1579" y="218"/>
                        <a:pt x="1649" y="309"/>
                        <a:pt x="1679" y="419"/>
                      </a:cubicBezTo>
                      <a:cubicBezTo>
                        <a:pt x="1708" y="529"/>
                        <a:pt x="1693" y="642"/>
                        <a:pt x="1637" y="74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78" name="Freeform 8">
                  <a:extLst>
                    <a:ext uri="{FF2B5EF4-FFF2-40B4-BE49-F238E27FC236}">
                      <a16:creationId xmlns:a16="http://schemas.microsoft.com/office/drawing/2014/main" id="{25EDFEAA-70CE-4384-890B-041BE25614ED}"/>
                    </a:ext>
                  </a:extLst>
                </p:cNvPr>
                <p:cNvSpPr>
                  <a:spLocks/>
                </p:cNvSpPr>
                <p:nvPr/>
              </p:nvSpPr>
              <p:spPr bwMode="auto">
                <a:xfrm>
                  <a:off x="-2235200" y="3335338"/>
                  <a:ext cx="66675" cy="63500"/>
                </a:xfrm>
                <a:custGeom>
                  <a:avLst/>
                  <a:gdLst>
                    <a:gd name="T0" fmla="*/ 87 w 121"/>
                    <a:gd name="T1" fmla="*/ 14 h 114"/>
                    <a:gd name="T2" fmla="*/ 15 w 121"/>
                    <a:gd name="T3" fmla="*/ 33 h 114"/>
                    <a:gd name="T4" fmla="*/ 15 w 121"/>
                    <a:gd name="T5" fmla="*/ 35 h 114"/>
                    <a:gd name="T6" fmla="*/ 34 w 121"/>
                    <a:gd name="T7" fmla="*/ 107 h 114"/>
                    <a:gd name="T8" fmla="*/ 60 w 121"/>
                    <a:gd name="T9" fmla="*/ 114 h 114"/>
                    <a:gd name="T10" fmla="*/ 106 w 121"/>
                    <a:gd name="T11" fmla="*/ 87 h 114"/>
                    <a:gd name="T12" fmla="*/ 107 w 121"/>
                    <a:gd name="T13" fmla="*/ 86 h 114"/>
                    <a:gd name="T14" fmla="*/ 87 w 121"/>
                    <a:gd name="T15" fmla="*/ 14 h 11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1" h="114">
                      <a:moveTo>
                        <a:pt x="87" y="14"/>
                      </a:moveTo>
                      <a:cubicBezTo>
                        <a:pt x="62" y="0"/>
                        <a:pt x="30" y="8"/>
                        <a:pt x="15" y="33"/>
                      </a:cubicBezTo>
                      <a:cubicBezTo>
                        <a:pt x="15" y="35"/>
                        <a:pt x="15" y="35"/>
                        <a:pt x="15" y="35"/>
                      </a:cubicBezTo>
                      <a:cubicBezTo>
                        <a:pt x="0" y="60"/>
                        <a:pt x="8" y="92"/>
                        <a:pt x="34" y="107"/>
                      </a:cubicBezTo>
                      <a:cubicBezTo>
                        <a:pt x="42" y="111"/>
                        <a:pt x="51" y="114"/>
                        <a:pt x="60" y="114"/>
                      </a:cubicBezTo>
                      <a:cubicBezTo>
                        <a:pt x="78" y="114"/>
                        <a:pt x="96" y="104"/>
                        <a:pt x="106" y="87"/>
                      </a:cubicBezTo>
                      <a:cubicBezTo>
                        <a:pt x="107" y="86"/>
                        <a:pt x="107" y="86"/>
                        <a:pt x="107" y="86"/>
                      </a:cubicBezTo>
                      <a:cubicBezTo>
                        <a:pt x="121" y="61"/>
                        <a:pt x="112" y="29"/>
                        <a:pt x="87"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79" name="Freeform 9">
                  <a:extLst>
                    <a:ext uri="{FF2B5EF4-FFF2-40B4-BE49-F238E27FC236}">
                      <a16:creationId xmlns:a16="http://schemas.microsoft.com/office/drawing/2014/main" id="{70668745-4A40-431E-9DA1-029967E6C98D}"/>
                    </a:ext>
                  </a:extLst>
                </p:cNvPr>
                <p:cNvSpPr>
                  <a:spLocks/>
                </p:cNvSpPr>
                <p:nvPr/>
              </p:nvSpPr>
              <p:spPr bwMode="auto">
                <a:xfrm>
                  <a:off x="-1547813" y="4381500"/>
                  <a:ext cx="61913" cy="60325"/>
                </a:xfrm>
                <a:custGeom>
                  <a:avLst/>
                  <a:gdLst>
                    <a:gd name="T0" fmla="*/ 109 w 112"/>
                    <a:gd name="T1" fmla="*/ 50 h 108"/>
                    <a:gd name="T2" fmla="*/ 51 w 112"/>
                    <a:gd name="T3" fmla="*/ 3 h 108"/>
                    <a:gd name="T4" fmla="*/ 50 w 112"/>
                    <a:gd name="T5" fmla="*/ 3 h 108"/>
                    <a:gd name="T6" fmla="*/ 3 w 112"/>
                    <a:gd name="T7" fmla="*/ 60 h 108"/>
                    <a:gd name="T8" fmla="*/ 55 w 112"/>
                    <a:gd name="T9" fmla="*/ 108 h 108"/>
                    <a:gd name="T10" fmla="*/ 60 w 112"/>
                    <a:gd name="T11" fmla="*/ 108 h 108"/>
                    <a:gd name="T12" fmla="*/ 61 w 112"/>
                    <a:gd name="T13" fmla="*/ 108 h 108"/>
                    <a:gd name="T14" fmla="*/ 109 w 112"/>
                    <a:gd name="T15" fmla="*/ 50 h 10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12" h="108">
                      <a:moveTo>
                        <a:pt x="109" y="50"/>
                      </a:moveTo>
                      <a:cubicBezTo>
                        <a:pt x="106" y="21"/>
                        <a:pt x="80" y="0"/>
                        <a:pt x="51" y="3"/>
                      </a:cubicBezTo>
                      <a:cubicBezTo>
                        <a:pt x="50" y="3"/>
                        <a:pt x="50" y="3"/>
                        <a:pt x="50" y="3"/>
                      </a:cubicBezTo>
                      <a:cubicBezTo>
                        <a:pt x="21" y="6"/>
                        <a:pt x="0" y="32"/>
                        <a:pt x="3" y="60"/>
                      </a:cubicBezTo>
                      <a:cubicBezTo>
                        <a:pt x="5" y="88"/>
                        <a:pt x="28" y="108"/>
                        <a:pt x="55" y="108"/>
                      </a:cubicBezTo>
                      <a:cubicBezTo>
                        <a:pt x="56" y="108"/>
                        <a:pt x="58" y="108"/>
                        <a:pt x="60" y="108"/>
                      </a:cubicBezTo>
                      <a:cubicBezTo>
                        <a:pt x="61" y="108"/>
                        <a:pt x="61" y="108"/>
                        <a:pt x="61" y="108"/>
                      </a:cubicBezTo>
                      <a:cubicBezTo>
                        <a:pt x="90" y="105"/>
                        <a:pt x="112" y="79"/>
                        <a:pt x="109" y="5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grpSp>
          <p:nvGrpSpPr>
            <p:cNvPr id="80" name="Group 79">
              <a:extLst>
                <a:ext uri="{FF2B5EF4-FFF2-40B4-BE49-F238E27FC236}">
                  <a16:creationId xmlns:a16="http://schemas.microsoft.com/office/drawing/2014/main" id="{03FFB39B-7430-41BA-A166-0E46A2B8C5A2}"/>
                </a:ext>
              </a:extLst>
            </p:cNvPr>
            <p:cNvGrpSpPr/>
            <p:nvPr/>
          </p:nvGrpSpPr>
          <p:grpSpPr>
            <a:xfrm>
              <a:off x="5743389" y="5533789"/>
              <a:ext cx="3112769" cy="999801"/>
              <a:chOff x="5743390" y="2899063"/>
              <a:chExt cx="3112769" cy="999801"/>
            </a:xfrm>
          </p:grpSpPr>
          <p:sp>
            <p:nvSpPr>
              <p:cNvPr id="81" name="TextBox 80">
                <a:extLst>
                  <a:ext uri="{FF2B5EF4-FFF2-40B4-BE49-F238E27FC236}">
                    <a16:creationId xmlns:a16="http://schemas.microsoft.com/office/drawing/2014/main" id="{3B8B39A7-BFD0-4331-B1B9-F68D83778621}"/>
                  </a:ext>
                </a:extLst>
              </p:cNvPr>
              <p:cNvSpPr txBox="1"/>
              <p:nvPr/>
            </p:nvSpPr>
            <p:spPr>
              <a:xfrm>
                <a:off x="6271514" y="2959135"/>
                <a:ext cx="1784547" cy="369332"/>
              </a:xfrm>
              <a:prstGeom prst="rect">
                <a:avLst/>
              </a:prstGeom>
              <a:noFill/>
            </p:spPr>
            <p:txBody>
              <a:bodyPr wrap="square" rtlCol="0">
                <a:spAutoFit/>
              </a:bodyPr>
              <a:lstStyle/>
              <a:p>
                <a:r>
                  <a:rPr lang="en-US" b="1" dirty="0">
                    <a:solidFill>
                      <a:schemeClr val="bg1"/>
                    </a:solidFill>
                    <a:latin typeface="Roboto Slab" pitchFamily="2" charset="0"/>
                    <a:ea typeface="Roboto Slab" pitchFamily="2" charset="0"/>
                    <a:cs typeface="Lato" panose="020F0502020204030203" pitchFamily="34" charset="0"/>
                  </a:rPr>
                  <a:t>WEB DESIGN</a:t>
                </a:r>
              </a:p>
            </p:txBody>
          </p:sp>
          <p:sp>
            <p:nvSpPr>
              <p:cNvPr id="82" name="Rectangle 9">
                <a:extLst>
                  <a:ext uri="{FF2B5EF4-FFF2-40B4-BE49-F238E27FC236}">
                    <a16:creationId xmlns:a16="http://schemas.microsoft.com/office/drawing/2014/main" id="{3F2FE0D4-5178-443F-9505-4CEEA942EEAE}"/>
                  </a:ext>
                </a:extLst>
              </p:cNvPr>
              <p:cNvSpPr>
                <a:spLocks/>
              </p:cNvSpPr>
              <p:nvPr/>
            </p:nvSpPr>
            <p:spPr bwMode="auto">
              <a:xfrm>
                <a:off x="5743390" y="3447434"/>
                <a:ext cx="3112769" cy="4514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a:t>
                </a:r>
              </a:p>
            </p:txBody>
          </p:sp>
          <p:sp>
            <p:nvSpPr>
              <p:cNvPr id="83" name="Freeform 5">
                <a:extLst>
                  <a:ext uri="{FF2B5EF4-FFF2-40B4-BE49-F238E27FC236}">
                    <a16:creationId xmlns:a16="http://schemas.microsoft.com/office/drawing/2014/main" id="{CE703AB4-6A14-472C-81F1-4CD44AF97E65}"/>
                  </a:ext>
                </a:extLst>
              </p:cNvPr>
              <p:cNvSpPr>
                <a:spLocks noEditPoints="1"/>
              </p:cNvSpPr>
              <p:nvPr/>
            </p:nvSpPr>
            <p:spPr bwMode="auto">
              <a:xfrm>
                <a:off x="5743390" y="2899063"/>
                <a:ext cx="490720" cy="488887"/>
              </a:xfrm>
              <a:custGeom>
                <a:avLst/>
                <a:gdLst>
                  <a:gd name="T0" fmla="*/ 1991 w 3082"/>
                  <a:gd name="T1" fmla="*/ 1491 h 3072"/>
                  <a:gd name="T2" fmla="*/ 2284 w 3082"/>
                  <a:gd name="T3" fmla="*/ 744 h 3072"/>
                  <a:gd name="T4" fmla="*/ 1541 w 3082"/>
                  <a:gd name="T5" fmla="*/ 0 h 3072"/>
                  <a:gd name="T6" fmla="*/ 798 w 3082"/>
                  <a:gd name="T7" fmla="*/ 744 h 3072"/>
                  <a:gd name="T8" fmla="*/ 1091 w 3082"/>
                  <a:gd name="T9" fmla="*/ 1491 h 3072"/>
                  <a:gd name="T10" fmla="*/ 162 w 3082"/>
                  <a:gd name="T11" fmla="*/ 3072 h 3072"/>
                  <a:gd name="T12" fmla="*/ 2920 w 3082"/>
                  <a:gd name="T13" fmla="*/ 3072 h 3072"/>
                  <a:gd name="T14" fmla="*/ 1991 w 3082"/>
                  <a:gd name="T15" fmla="*/ 1491 h 3072"/>
                  <a:gd name="T16" fmla="*/ 1541 w 3082"/>
                  <a:gd name="T17" fmla="*/ 100 h 3072"/>
                  <a:gd name="T18" fmla="*/ 2127 w 3082"/>
                  <a:gd name="T19" fmla="*/ 478 h 3072"/>
                  <a:gd name="T20" fmla="*/ 1628 w 3082"/>
                  <a:gd name="T21" fmla="*/ 456 h 3072"/>
                  <a:gd name="T22" fmla="*/ 1067 w 3082"/>
                  <a:gd name="T23" fmla="*/ 480 h 3072"/>
                  <a:gd name="T24" fmla="*/ 918 w 3082"/>
                  <a:gd name="T25" fmla="*/ 585 h 3072"/>
                  <a:gd name="T26" fmla="*/ 1541 w 3082"/>
                  <a:gd name="T27" fmla="*/ 100 h 3072"/>
                  <a:gd name="T28" fmla="*/ 897 w 3082"/>
                  <a:gd name="T29" fmla="*/ 744 h 3072"/>
                  <a:gd name="T30" fmla="*/ 898 w 3082"/>
                  <a:gd name="T31" fmla="*/ 720 h 3072"/>
                  <a:gd name="T32" fmla="*/ 1124 w 3082"/>
                  <a:gd name="T33" fmla="*/ 561 h 3072"/>
                  <a:gd name="T34" fmla="*/ 1578 w 3082"/>
                  <a:gd name="T35" fmla="*/ 542 h 3072"/>
                  <a:gd name="T36" fmla="*/ 2161 w 3082"/>
                  <a:gd name="T37" fmla="*/ 574 h 3072"/>
                  <a:gd name="T38" fmla="*/ 2185 w 3082"/>
                  <a:gd name="T39" fmla="*/ 743 h 3072"/>
                  <a:gd name="T40" fmla="*/ 1541 w 3082"/>
                  <a:gd name="T41" fmla="*/ 1635 h 3072"/>
                  <a:gd name="T42" fmla="*/ 897 w 3082"/>
                  <a:gd name="T43" fmla="*/ 744 h 3072"/>
                  <a:gd name="T44" fmla="*/ 2837 w 3082"/>
                  <a:gd name="T45" fmla="*/ 2973 h 3072"/>
                  <a:gd name="T46" fmla="*/ 245 w 3082"/>
                  <a:gd name="T47" fmla="*/ 2973 h 3072"/>
                  <a:gd name="T48" fmla="*/ 711 w 3082"/>
                  <a:gd name="T49" fmla="*/ 1792 h 3072"/>
                  <a:gd name="T50" fmla="*/ 835 w 3082"/>
                  <a:gd name="T51" fmla="*/ 2192 h 3072"/>
                  <a:gd name="T52" fmla="*/ 672 w 3082"/>
                  <a:gd name="T53" fmla="*/ 2658 h 3072"/>
                  <a:gd name="T54" fmla="*/ 754 w 3082"/>
                  <a:gd name="T55" fmla="*/ 2891 h 3072"/>
                  <a:gd name="T56" fmla="*/ 941 w 3082"/>
                  <a:gd name="T57" fmla="*/ 2825 h 3072"/>
                  <a:gd name="T58" fmla="*/ 909 w 3082"/>
                  <a:gd name="T59" fmla="*/ 2731 h 3072"/>
                  <a:gd name="T60" fmla="*/ 815 w 3082"/>
                  <a:gd name="T61" fmla="*/ 2764 h 3072"/>
                  <a:gd name="T62" fmla="*/ 765 w 3082"/>
                  <a:gd name="T63" fmla="*/ 2624 h 3072"/>
                  <a:gd name="T64" fmla="*/ 947 w 3082"/>
                  <a:gd name="T65" fmla="*/ 2245 h 3072"/>
                  <a:gd name="T66" fmla="*/ 1326 w 3082"/>
                  <a:gd name="T67" fmla="*/ 2427 h 3072"/>
                  <a:gd name="T68" fmla="*/ 1375 w 3082"/>
                  <a:gd name="T69" fmla="*/ 2567 h 3072"/>
                  <a:gd name="T70" fmla="*/ 1281 w 3082"/>
                  <a:gd name="T71" fmla="*/ 2600 h 3072"/>
                  <a:gd name="T72" fmla="*/ 1314 w 3082"/>
                  <a:gd name="T73" fmla="*/ 2694 h 3072"/>
                  <a:gd name="T74" fmla="*/ 1501 w 3082"/>
                  <a:gd name="T75" fmla="*/ 2628 h 3072"/>
                  <a:gd name="T76" fmla="*/ 1419 w 3082"/>
                  <a:gd name="T77" fmla="*/ 2393 h 3072"/>
                  <a:gd name="T78" fmla="*/ 924 w 3082"/>
                  <a:gd name="T79" fmla="*/ 2148 h 3072"/>
                  <a:gd name="T80" fmla="*/ 802 w 3082"/>
                  <a:gd name="T81" fmla="*/ 1727 h 3072"/>
                  <a:gd name="T82" fmla="*/ 1169 w 3082"/>
                  <a:gd name="T83" fmla="*/ 1571 h 3072"/>
                  <a:gd name="T84" fmla="*/ 1540 w 3082"/>
                  <a:gd name="T85" fmla="*/ 1732 h 3072"/>
                  <a:gd name="T86" fmla="*/ 1912 w 3082"/>
                  <a:gd name="T87" fmla="*/ 1571 h 3072"/>
                  <a:gd name="T88" fmla="*/ 2333 w 3082"/>
                  <a:gd name="T89" fmla="*/ 1764 h 3072"/>
                  <a:gd name="T90" fmla="*/ 2188 w 3082"/>
                  <a:gd name="T91" fmla="*/ 2136 h 3072"/>
                  <a:gd name="T92" fmla="*/ 2135 w 3082"/>
                  <a:gd name="T93" fmla="*/ 2128 h 3072"/>
                  <a:gd name="T94" fmla="*/ 1936 w 3082"/>
                  <a:gd name="T95" fmla="*/ 2327 h 3072"/>
                  <a:gd name="T96" fmla="*/ 2135 w 3082"/>
                  <a:gd name="T97" fmla="*/ 2525 h 3072"/>
                  <a:gd name="T98" fmla="*/ 2333 w 3082"/>
                  <a:gd name="T99" fmla="*/ 2327 h 3072"/>
                  <a:gd name="T100" fmla="*/ 2273 w 3082"/>
                  <a:gd name="T101" fmla="*/ 2186 h 3072"/>
                  <a:gd name="T102" fmla="*/ 2419 w 3082"/>
                  <a:gd name="T103" fmla="*/ 1830 h 3072"/>
                  <a:gd name="T104" fmla="*/ 2837 w 3082"/>
                  <a:gd name="T105" fmla="*/ 2973 h 3072"/>
                  <a:gd name="T106" fmla="*/ 2234 w 3082"/>
                  <a:gd name="T107" fmla="*/ 2329 h 3072"/>
                  <a:gd name="T108" fmla="*/ 2135 w 3082"/>
                  <a:gd name="T109" fmla="*/ 2428 h 3072"/>
                  <a:gd name="T110" fmla="*/ 2036 w 3082"/>
                  <a:gd name="T111" fmla="*/ 2329 h 3072"/>
                  <a:gd name="T112" fmla="*/ 2135 w 3082"/>
                  <a:gd name="T113" fmla="*/ 2230 h 3072"/>
                  <a:gd name="T114" fmla="*/ 2234 w 3082"/>
                  <a:gd name="T115" fmla="*/ 2329 h 30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3082" h="3072">
                    <a:moveTo>
                      <a:pt x="1991" y="1491"/>
                    </a:moveTo>
                    <a:cubicBezTo>
                      <a:pt x="2171" y="1281"/>
                      <a:pt x="2284" y="975"/>
                      <a:pt x="2284" y="744"/>
                    </a:cubicBezTo>
                    <a:cubicBezTo>
                      <a:pt x="2284" y="334"/>
                      <a:pt x="1951" y="0"/>
                      <a:pt x="1541" y="0"/>
                    </a:cubicBezTo>
                    <a:cubicBezTo>
                      <a:pt x="1131" y="0"/>
                      <a:pt x="798" y="334"/>
                      <a:pt x="798" y="744"/>
                    </a:cubicBezTo>
                    <a:cubicBezTo>
                      <a:pt x="798" y="975"/>
                      <a:pt x="910" y="1281"/>
                      <a:pt x="1091" y="1491"/>
                    </a:cubicBezTo>
                    <a:cubicBezTo>
                      <a:pt x="0" y="1858"/>
                      <a:pt x="114" y="2866"/>
                      <a:pt x="162" y="3072"/>
                    </a:cubicBezTo>
                    <a:cubicBezTo>
                      <a:pt x="2920" y="3072"/>
                      <a:pt x="2920" y="3072"/>
                      <a:pt x="2920" y="3072"/>
                    </a:cubicBezTo>
                    <a:cubicBezTo>
                      <a:pt x="3082" y="2368"/>
                      <a:pt x="2651" y="1684"/>
                      <a:pt x="1991" y="1491"/>
                    </a:cubicBezTo>
                    <a:close/>
                    <a:moveTo>
                      <a:pt x="1541" y="100"/>
                    </a:moveTo>
                    <a:cubicBezTo>
                      <a:pt x="1801" y="100"/>
                      <a:pt x="2025" y="255"/>
                      <a:pt x="2127" y="478"/>
                    </a:cubicBezTo>
                    <a:cubicBezTo>
                      <a:pt x="1879" y="647"/>
                      <a:pt x="1628" y="456"/>
                      <a:pt x="1628" y="456"/>
                    </a:cubicBezTo>
                    <a:cubicBezTo>
                      <a:pt x="1453" y="354"/>
                      <a:pt x="1233" y="364"/>
                      <a:pt x="1067" y="480"/>
                    </a:cubicBezTo>
                    <a:cubicBezTo>
                      <a:pt x="918" y="585"/>
                      <a:pt x="918" y="585"/>
                      <a:pt x="918" y="585"/>
                    </a:cubicBezTo>
                    <a:cubicBezTo>
                      <a:pt x="988" y="307"/>
                      <a:pt x="1240" y="100"/>
                      <a:pt x="1541" y="100"/>
                    </a:cubicBezTo>
                    <a:close/>
                    <a:moveTo>
                      <a:pt x="897" y="744"/>
                    </a:moveTo>
                    <a:cubicBezTo>
                      <a:pt x="897" y="736"/>
                      <a:pt x="898" y="728"/>
                      <a:pt x="898" y="720"/>
                    </a:cubicBezTo>
                    <a:cubicBezTo>
                      <a:pt x="1124" y="561"/>
                      <a:pt x="1124" y="561"/>
                      <a:pt x="1124" y="561"/>
                    </a:cubicBezTo>
                    <a:cubicBezTo>
                      <a:pt x="1258" y="467"/>
                      <a:pt x="1437" y="459"/>
                      <a:pt x="1578" y="542"/>
                    </a:cubicBezTo>
                    <a:cubicBezTo>
                      <a:pt x="1578" y="542"/>
                      <a:pt x="1855" y="753"/>
                      <a:pt x="2161" y="574"/>
                    </a:cubicBezTo>
                    <a:cubicBezTo>
                      <a:pt x="2176" y="627"/>
                      <a:pt x="2185" y="684"/>
                      <a:pt x="2185" y="743"/>
                    </a:cubicBezTo>
                    <a:cubicBezTo>
                      <a:pt x="2185" y="1095"/>
                      <a:pt x="1897" y="1635"/>
                      <a:pt x="1541" y="1635"/>
                    </a:cubicBezTo>
                    <a:cubicBezTo>
                      <a:pt x="1185" y="1635"/>
                      <a:pt x="897" y="1095"/>
                      <a:pt x="897" y="744"/>
                    </a:cubicBezTo>
                    <a:close/>
                    <a:moveTo>
                      <a:pt x="2837" y="2973"/>
                    </a:moveTo>
                    <a:cubicBezTo>
                      <a:pt x="245" y="2973"/>
                      <a:pt x="245" y="2973"/>
                      <a:pt x="245" y="2973"/>
                    </a:cubicBezTo>
                    <a:cubicBezTo>
                      <a:pt x="170" y="2508"/>
                      <a:pt x="360" y="2061"/>
                      <a:pt x="711" y="1792"/>
                    </a:cubicBezTo>
                    <a:cubicBezTo>
                      <a:pt x="732" y="1931"/>
                      <a:pt x="773" y="2065"/>
                      <a:pt x="835" y="2192"/>
                    </a:cubicBezTo>
                    <a:cubicBezTo>
                      <a:pt x="682" y="2288"/>
                      <a:pt x="610" y="2481"/>
                      <a:pt x="672" y="2658"/>
                    </a:cubicBezTo>
                    <a:cubicBezTo>
                      <a:pt x="754" y="2891"/>
                      <a:pt x="754" y="2891"/>
                      <a:pt x="754" y="2891"/>
                    </a:cubicBezTo>
                    <a:cubicBezTo>
                      <a:pt x="941" y="2825"/>
                      <a:pt x="941" y="2825"/>
                      <a:pt x="941" y="2825"/>
                    </a:cubicBezTo>
                    <a:cubicBezTo>
                      <a:pt x="909" y="2731"/>
                      <a:pt x="909" y="2731"/>
                      <a:pt x="909" y="2731"/>
                    </a:cubicBezTo>
                    <a:cubicBezTo>
                      <a:pt x="815" y="2764"/>
                      <a:pt x="815" y="2764"/>
                      <a:pt x="815" y="2764"/>
                    </a:cubicBezTo>
                    <a:cubicBezTo>
                      <a:pt x="765" y="2624"/>
                      <a:pt x="765" y="2624"/>
                      <a:pt x="765" y="2624"/>
                    </a:cubicBezTo>
                    <a:cubicBezTo>
                      <a:pt x="711" y="2469"/>
                      <a:pt x="792" y="2299"/>
                      <a:pt x="947" y="2245"/>
                    </a:cubicBezTo>
                    <a:cubicBezTo>
                      <a:pt x="1101" y="2191"/>
                      <a:pt x="1272" y="2272"/>
                      <a:pt x="1326" y="2427"/>
                    </a:cubicBezTo>
                    <a:cubicBezTo>
                      <a:pt x="1375" y="2567"/>
                      <a:pt x="1375" y="2567"/>
                      <a:pt x="1375" y="2567"/>
                    </a:cubicBezTo>
                    <a:cubicBezTo>
                      <a:pt x="1281" y="2600"/>
                      <a:pt x="1281" y="2600"/>
                      <a:pt x="1281" y="2600"/>
                    </a:cubicBezTo>
                    <a:cubicBezTo>
                      <a:pt x="1314" y="2694"/>
                      <a:pt x="1314" y="2694"/>
                      <a:pt x="1314" y="2694"/>
                    </a:cubicBezTo>
                    <a:cubicBezTo>
                      <a:pt x="1501" y="2628"/>
                      <a:pt x="1501" y="2628"/>
                      <a:pt x="1501" y="2628"/>
                    </a:cubicBezTo>
                    <a:cubicBezTo>
                      <a:pt x="1419" y="2393"/>
                      <a:pt x="1419" y="2393"/>
                      <a:pt x="1419" y="2393"/>
                    </a:cubicBezTo>
                    <a:cubicBezTo>
                      <a:pt x="1348" y="2191"/>
                      <a:pt x="1127" y="2082"/>
                      <a:pt x="924" y="2148"/>
                    </a:cubicBezTo>
                    <a:cubicBezTo>
                      <a:pt x="859" y="2015"/>
                      <a:pt x="818" y="1874"/>
                      <a:pt x="802" y="1727"/>
                    </a:cubicBezTo>
                    <a:cubicBezTo>
                      <a:pt x="912" y="1657"/>
                      <a:pt x="1036" y="1604"/>
                      <a:pt x="1169" y="1571"/>
                    </a:cubicBezTo>
                    <a:cubicBezTo>
                      <a:pt x="1277" y="1669"/>
                      <a:pt x="1403" y="1732"/>
                      <a:pt x="1540" y="1732"/>
                    </a:cubicBezTo>
                    <a:cubicBezTo>
                      <a:pt x="1677" y="1732"/>
                      <a:pt x="1803" y="1669"/>
                      <a:pt x="1912" y="1571"/>
                    </a:cubicBezTo>
                    <a:cubicBezTo>
                      <a:pt x="2067" y="1609"/>
                      <a:pt x="2209" y="1675"/>
                      <a:pt x="2333" y="1764"/>
                    </a:cubicBezTo>
                    <a:cubicBezTo>
                      <a:pt x="2304" y="1895"/>
                      <a:pt x="2255" y="2021"/>
                      <a:pt x="2188" y="2136"/>
                    </a:cubicBezTo>
                    <a:cubicBezTo>
                      <a:pt x="2171" y="2132"/>
                      <a:pt x="2153" y="2128"/>
                      <a:pt x="2135" y="2128"/>
                    </a:cubicBezTo>
                    <a:cubicBezTo>
                      <a:pt x="2025" y="2128"/>
                      <a:pt x="1936" y="2217"/>
                      <a:pt x="1936" y="2327"/>
                    </a:cubicBezTo>
                    <a:cubicBezTo>
                      <a:pt x="1936" y="2436"/>
                      <a:pt x="2025" y="2525"/>
                      <a:pt x="2135" y="2525"/>
                    </a:cubicBezTo>
                    <a:cubicBezTo>
                      <a:pt x="2244" y="2525"/>
                      <a:pt x="2333" y="2436"/>
                      <a:pt x="2333" y="2327"/>
                    </a:cubicBezTo>
                    <a:cubicBezTo>
                      <a:pt x="2333" y="2271"/>
                      <a:pt x="2310" y="2222"/>
                      <a:pt x="2273" y="2186"/>
                    </a:cubicBezTo>
                    <a:cubicBezTo>
                      <a:pt x="2338" y="2074"/>
                      <a:pt x="2387" y="1955"/>
                      <a:pt x="2419" y="1830"/>
                    </a:cubicBezTo>
                    <a:cubicBezTo>
                      <a:pt x="2738" y="2105"/>
                      <a:pt x="2908" y="2531"/>
                      <a:pt x="2837" y="2973"/>
                    </a:cubicBezTo>
                    <a:close/>
                    <a:moveTo>
                      <a:pt x="2234" y="2329"/>
                    </a:moveTo>
                    <a:cubicBezTo>
                      <a:pt x="2234" y="2383"/>
                      <a:pt x="2190" y="2428"/>
                      <a:pt x="2135" y="2428"/>
                    </a:cubicBezTo>
                    <a:cubicBezTo>
                      <a:pt x="2080" y="2428"/>
                      <a:pt x="2036" y="2384"/>
                      <a:pt x="2036" y="2329"/>
                    </a:cubicBezTo>
                    <a:cubicBezTo>
                      <a:pt x="2036" y="2274"/>
                      <a:pt x="2080" y="2230"/>
                      <a:pt x="2135" y="2230"/>
                    </a:cubicBezTo>
                    <a:cubicBezTo>
                      <a:pt x="2190" y="2230"/>
                      <a:pt x="2234" y="2274"/>
                      <a:pt x="2234" y="232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grpSp>
      <p:sp>
        <p:nvSpPr>
          <p:cNvPr id="4" name="Picture Placeholder 3">
            <a:extLst>
              <a:ext uri="{FF2B5EF4-FFF2-40B4-BE49-F238E27FC236}">
                <a16:creationId xmlns:a16="http://schemas.microsoft.com/office/drawing/2014/main" id="{77C9E62E-1ADD-4339-8777-6B3CE7BD461E}"/>
              </a:ext>
            </a:extLst>
          </p:cNvPr>
          <p:cNvSpPr>
            <a:spLocks noGrp="1"/>
          </p:cNvSpPr>
          <p:nvPr>
            <p:ph type="pic" sz="quarter" idx="25"/>
          </p:nvPr>
        </p:nvSpPr>
        <p:spPr/>
      </p:sp>
    </p:spTree>
    <p:extLst>
      <p:ext uri="{BB962C8B-B14F-4D97-AF65-F5344CB8AC3E}">
        <p14:creationId xmlns:p14="http://schemas.microsoft.com/office/powerpoint/2010/main" val="40485859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ectangle 25">
            <a:extLst>
              <a:ext uri="{FF2B5EF4-FFF2-40B4-BE49-F238E27FC236}">
                <a16:creationId xmlns:a16="http://schemas.microsoft.com/office/drawing/2014/main" id="{2C8236C1-59CC-496F-A15A-FAEB9C12C29F}"/>
              </a:ext>
            </a:extLst>
          </p:cNvPr>
          <p:cNvSpPr/>
          <p:nvPr/>
        </p:nvSpPr>
        <p:spPr bwMode="auto">
          <a:xfrm>
            <a:off x="0" y="2"/>
            <a:ext cx="12191998" cy="2213112"/>
          </a:xfrm>
          <a:prstGeom prst="rect">
            <a:avLst/>
          </a:prstGeom>
          <a:solidFill>
            <a:schemeClr val="accent6">
              <a:alpha val="76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2" name="Rectangle 31">
            <a:extLst>
              <a:ext uri="{FF2B5EF4-FFF2-40B4-BE49-F238E27FC236}">
                <a16:creationId xmlns:a16="http://schemas.microsoft.com/office/drawing/2014/main" id="{02CD2947-4E4F-41D9-8641-FAF0B81AD621}"/>
              </a:ext>
            </a:extLst>
          </p:cNvPr>
          <p:cNvSpPr/>
          <p:nvPr/>
        </p:nvSpPr>
        <p:spPr bwMode="auto">
          <a:xfrm>
            <a:off x="0" y="2285707"/>
            <a:ext cx="2971800" cy="2491778"/>
          </a:xfrm>
          <a:prstGeom prst="rect">
            <a:avLst/>
          </a:prstGeom>
          <a:solidFill>
            <a:schemeClr val="accent2">
              <a:alpha val="76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 name="Title 2">
            <a:extLst>
              <a:ext uri="{FF2B5EF4-FFF2-40B4-BE49-F238E27FC236}">
                <a16:creationId xmlns:a16="http://schemas.microsoft.com/office/drawing/2014/main" id="{F024745C-6EC4-4108-9694-0430D0420BDA}"/>
              </a:ext>
            </a:extLst>
          </p:cNvPr>
          <p:cNvSpPr>
            <a:spLocks noGrp="1"/>
          </p:cNvSpPr>
          <p:nvPr>
            <p:ph type="title" idx="4294967295"/>
          </p:nvPr>
        </p:nvSpPr>
        <p:spPr>
          <a:xfrm>
            <a:off x="838199" y="481013"/>
            <a:ext cx="10515600" cy="679450"/>
          </a:xfrm>
        </p:spPr>
        <p:txBody>
          <a:bodyPr/>
          <a:lstStyle/>
          <a:p>
            <a:r>
              <a:rPr lang="en-US" b="1" dirty="0">
                <a:solidFill>
                  <a:schemeClr val="bg1"/>
                </a:solidFill>
                <a:latin typeface="Roboto Slab" pitchFamily="2" charset="0"/>
                <a:ea typeface="Roboto Slab" pitchFamily="2" charset="0"/>
              </a:rPr>
              <a:t>Our About us</a:t>
            </a:r>
          </a:p>
        </p:txBody>
      </p:sp>
      <p:sp>
        <p:nvSpPr>
          <p:cNvPr id="5" name="Subtitle 4">
            <a:extLst>
              <a:ext uri="{FF2B5EF4-FFF2-40B4-BE49-F238E27FC236}">
                <a16:creationId xmlns:a16="http://schemas.microsoft.com/office/drawing/2014/main" id="{673C2E38-1277-44A1-AE14-CF62AAA972B4}"/>
              </a:ext>
            </a:extLst>
          </p:cNvPr>
          <p:cNvSpPr>
            <a:spLocks noGrp="1"/>
          </p:cNvSpPr>
          <p:nvPr>
            <p:ph type="subTitle" idx="4294967295"/>
          </p:nvPr>
        </p:nvSpPr>
        <p:spPr>
          <a:xfrm>
            <a:off x="838199" y="1135063"/>
            <a:ext cx="10515600" cy="244475"/>
          </a:xfrm>
          <a:prstGeom prst="rect">
            <a:avLst/>
          </a:prstGeom>
        </p:spPr>
        <p:txBody>
          <a:bodyPr/>
          <a:lstStyle/>
          <a:p>
            <a:r>
              <a:rPr lang="en-US" sz="1400" dirty="0">
                <a:solidFill>
                  <a:schemeClr val="bg1"/>
                </a:solidFill>
                <a:latin typeface="Roboto Slab" pitchFamily="2" charset="0"/>
                <a:ea typeface="Roboto Slab" pitchFamily="2" charset="0"/>
              </a:rPr>
              <a:t>Lorem ipsum dolor sit </a:t>
            </a:r>
            <a:r>
              <a:rPr lang="en-US" sz="1400" dirty="0" err="1">
                <a:solidFill>
                  <a:schemeClr val="bg1"/>
                </a:solidFill>
                <a:latin typeface="Roboto Slab" pitchFamily="2" charset="0"/>
                <a:ea typeface="Roboto Slab" pitchFamily="2" charset="0"/>
              </a:rPr>
              <a:t>amet</a:t>
            </a:r>
            <a:r>
              <a:rPr lang="en-US" sz="1400" dirty="0">
                <a:solidFill>
                  <a:schemeClr val="bg1"/>
                </a:solidFill>
                <a:latin typeface="Roboto Slab" pitchFamily="2" charset="0"/>
                <a:ea typeface="Roboto Slab" pitchFamily="2" charset="0"/>
              </a:rPr>
              <a:t> </a:t>
            </a:r>
            <a:r>
              <a:rPr lang="en-US" sz="1400" dirty="0" err="1">
                <a:solidFill>
                  <a:schemeClr val="bg1"/>
                </a:solidFill>
                <a:latin typeface="Roboto Slab" pitchFamily="2" charset="0"/>
                <a:ea typeface="Roboto Slab" pitchFamily="2" charset="0"/>
              </a:rPr>
              <a:t>agam</a:t>
            </a:r>
            <a:r>
              <a:rPr lang="en-US" sz="1400" dirty="0">
                <a:solidFill>
                  <a:schemeClr val="bg1"/>
                </a:solidFill>
                <a:latin typeface="Roboto Slab" pitchFamily="2" charset="0"/>
                <a:ea typeface="Roboto Slab" pitchFamily="2" charset="0"/>
              </a:rPr>
              <a:t> facer modo data lorem ipsum dolor sit </a:t>
            </a:r>
            <a:r>
              <a:rPr lang="en-US" sz="1400" dirty="0" err="1">
                <a:solidFill>
                  <a:schemeClr val="bg1"/>
                </a:solidFill>
                <a:latin typeface="Roboto Slab" pitchFamily="2" charset="0"/>
                <a:ea typeface="Roboto Slab" pitchFamily="2" charset="0"/>
              </a:rPr>
              <a:t>amet</a:t>
            </a:r>
            <a:r>
              <a:rPr lang="en-US" sz="1400" dirty="0">
                <a:solidFill>
                  <a:schemeClr val="bg1"/>
                </a:solidFill>
                <a:latin typeface="Roboto Slab" pitchFamily="2" charset="0"/>
                <a:ea typeface="Roboto Slab" pitchFamily="2" charset="0"/>
              </a:rPr>
              <a:t> </a:t>
            </a:r>
            <a:r>
              <a:rPr lang="en-US" sz="1400" dirty="0" err="1">
                <a:solidFill>
                  <a:schemeClr val="bg1"/>
                </a:solidFill>
                <a:latin typeface="Roboto Slab" pitchFamily="2" charset="0"/>
                <a:ea typeface="Roboto Slab" pitchFamily="2" charset="0"/>
              </a:rPr>
              <a:t>agam</a:t>
            </a:r>
            <a:r>
              <a:rPr lang="en-US" sz="1400" dirty="0">
                <a:solidFill>
                  <a:schemeClr val="bg1"/>
                </a:solidFill>
                <a:latin typeface="Roboto Slab" pitchFamily="2" charset="0"/>
                <a:ea typeface="Roboto Slab" pitchFamily="2" charset="0"/>
              </a:rPr>
              <a:t> facer modo data</a:t>
            </a:r>
          </a:p>
        </p:txBody>
      </p:sp>
      <p:sp>
        <p:nvSpPr>
          <p:cNvPr id="21" name="Rectangle 20">
            <a:extLst>
              <a:ext uri="{FF2B5EF4-FFF2-40B4-BE49-F238E27FC236}">
                <a16:creationId xmlns:a16="http://schemas.microsoft.com/office/drawing/2014/main" id="{BC35E60E-7EDD-4FA3-B300-BE607360718B}"/>
              </a:ext>
            </a:extLst>
          </p:cNvPr>
          <p:cNvSpPr/>
          <p:nvPr/>
        </p:nvSpPr>
        <p:spPr bwMode="auto">
          <a:xfrm>
            <a:off x="2971800" y="4366220"/>
            <a:ext cx="2971800" cy="2491778"/>
          </a:xfrm>
          <a:prstGeom prst="rect">
            <a:avLst/>
          </a:prstGeom>
          <a:solidFill>
            <a:schemeClr val="accent3">
              <a:alpha val="76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46" name="Group 45">
            <a:extLst>
              <a:ext uri="{FF2B5EF4-FFF2-40B4-BE49-F238E27FC236}">
                <a16:creationId xmlns:a16="http://schemas.microsoft.com/office/drawing/2014/main" id="{1D724D71-B392-4B41-B901-9ABECE884CC7}"/>
              </a:ext>
            </a:extLst>
          </p:cNvPr>
          <p:cNvGrpSpPr/>
          <p:nvPr/>
        </p:nvGrpSpPr>
        <p:grpSpPr>
          <a:xfrm>
            <a:off x="504246" y="3462516"/>
            <a:ext cx="1963308" cy="1069947"/>
            <a:chOff x="1450452" y="3569253"/>
            <a:chExt cx="1963308" cy="1069947"/>
          </a:xfrm>
        </p:grpSpPr>
        <p:sp>
          <p:nvSpPr>
            <p:cNvPr id="48" name="Rectangle 17">
              <a:extLst>
                <a:ext uri="{FF2B5EF4-FFF2-40B4-BE49-F238E27FC236}">
                  <a16:creationId xmlns:a16="http://schemas.microsoft.com/office/drawing/2014/main" id="{29E11FD7-3826-4906-BA1F-F8EC7CBDCA3C}"/>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bg1"/>
                  </a:solidFill>
                  <a:latin typeface="Roboto Slab" pitchFamily="2" charset="0"/>
                  <a:ea typeface="Roboto Slab" pitchFamily="2" charset="0"/>
                  <a:cs typeface="Lato" panose="020F0502020204030203" pitchFamily="34" charset="0"/>
                  <a:sym typeface="Montserrat-Regular" charset="0"/>
                </a:rPr>
                <a:t>TITLE TEXT</a:t>
              </a:r>
            </a:p>
          </p:txBody>
        </p:sp>
        <p:sp>
          <p:nvSpPr>
            <p:cNvPr id="49" name="Rectangle 48">
              <a:extLst>
                <a:ext uri="{FF2B5EF4-FFF2-40B4-BE49-F238E27FC236}">
                  <a16:creationId xmlns:a16="http://schemas.microsoft.com/office/drawing/2014/main" id="{6ADED149-E9B0-43DE-BD73-14D587283482}"/>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specimen book</a:t>
              </a:r>
            </a:p>
          </p:txBody>
        </p:sp>
      </p:grpSp>
      <p:sp>
        <p:nvSpPr>
          <p:cNvPr id="47" name="Freeform 5">
            <a:extLst>
              <a:ext uri="{FF2B5EF4-FFF2-40B4-BE49-F238E27FC236}">
                <a16:creationId xmlns:a16="http://schemas.microsoft.com/office/drawing/2014/main" id="{39495018-4A84-4629-AE3C-7518933C7AA9}"/>
              </a:ext>
            </a:extLst>
          </p:cNvPr>
          <p:cNvSpPr>
            <a:spLocks noEditPoints="1"/>
          </p:cNvSpPr>
          <p:nvPr/>
        </p:nvSpPr>
        <p:spPr bwMode="auto">
          <a:xfrm>
            <a:off x="1198126" y="2530729"/>
            <a:ext cx="575548" cy="573398"/>
          </a:xfrm>
          <a:custGeom>
            <a:avLst/>
            <a:gdLst>
              <a:gd name="T0" fmla="*/ 1991 w 3082"/>
              <a:gd name="T1" fmla="*/ 1491 h 3072"/>
              <a:gd name="T2" fmla="*/ 2284 w 3082"/>
              <a:gd name="T3" fmla="*/ 744 h 3072"/>
              <a:gd name="T4" fmla="*/ 1541 w 3082"/>
              <a:gd name="T5" fmla="*/ 0 h 3072"/>
              <a:gd name="T6" fmla="*/ 798 w 3082"/>
              <a:gd name="T7" fmla="*/ 744 h 3072"/>
              <a:gd name="T8" fmla="*/ 1091 w 3082"/>
              <a:gd name="T9" fmla="*/ 1491 h 3072"/>
              <a:gd name="T10" fmla="*/ 162 w 3082"/>
              <a:gd name="T11" fmla="*/ 3072 h 3072"/>
              <a:gd name="T12" fmla="*/ 2920 w 3082"/>
              <a:gd name="T13" fmla="*/ 3072 h 3072"/>
              <a:gd name="T14" fmla="*/ 1991 w 3082"/>
              <a:gd name="T15" fmla="*/ 1491 h 3072"/>
              <a:gd name="T16" fmla="*/ 1541 w 3082"/>
              <a:gd name="T17" fmla="*/ 100 h 3072"/>
              <a:gd name="T18" fmla="*/ 2127 w 3082"/>
              <a:gd name="T19" fmla="*/ 478 h 3072"/>
              <a:gd name="T20" fmla="*/ 1628 w 3082"/>
              <a:gd name="T21" fmla="*/ 456 h 3072"/>
              <a:gd name="T22" fmla="*/ 1067 w 3082"/>
              <a:gd name="T23" fmla="*/ 480 h 3072"/>
              <a:gd name="T24" fmla="*/ 918 w 3082"/>
              <a:gd name="T25" fmla="*/ 585 h 3072"/>
              <a:gd name="T26" fmla="*/ 1541 w 3082"/>
              <a:gd name="T27" fmla="*/ 100 h 3072"/>
              <a:gd name="T28" fmla="*/ 897 w 3082"/>
              <a:gd name="T29" fmla="*/ 744 h 3072"/>
              <a:gd name="T30" fmla="*/ 898 w 3082"/>
              <a:gd name="T31" fmla="*/ 720 h 3072"/>
              <a:gd name="T32" fmla="*/ 1124 w 3082"/>
              <a:gd name="T33" fmla="*/ 561 h 3072"/>
              <a:gd name="T34" fmla="*/ 1578 w 3082"/>
              <a:gd name="T35" fmla="*/ 542 h 3072"/>
              <a:gd name="T36" fmla="*/ 2161 w 3082"/>
              <a:gd name="T37" fmla="*/ 574 h 3072"/>
              <a:gd name="T38" fmla="*/ 2185 w 3082"/>
              <a:gd name="T39" fmla="*/ 743 h 3072"/>
              <a:gd name="T40" fmla="*/ 1541 w 3082"/>
              <a:gd name="T41" fmla="*/ 1635 h 3072"/>
              <a:gd name="T42" fmla="*/ 897 w 3082"/>
              <a:gd name="T43" fmla="*/ 744 h 3072"/>
              <a:gd name="T44" fmla="*/ 2837 w 3082"/>
              <a:gd name="T45" fmla="*/ 2973 h 3072"/>
              <a:gd name="T46" fmla="*/ 245 w 3082"/>
              <a:gd name="T47" fmla="*/ 2973 h 3072"/>
              <a:gd name="T48" fmla="*/ 711 w 3082"/>
              <a:gd name="T49" fmla="*/ 1792 h 3072"/>
              <a:gd name="T50" fmla="*/ 835 w 3082"/>
              <a:gd name="T51" fmla="*/ 2192 h 3072"/>
              <a:gd name="T52" fmla="*/ 672 w 3082"/>
              <a:gd name="T53" fmla="*/ 2658 h 3072"/>
              <a:gd name="T54" fmla="*/ 754 w 3082"/>
              <a:gd name="T55" fmla="*/ 2891 h 3072"/>
              <a:gd name="T56" fmla="*/ 941 w 3082"/>
              <a:gd name="T57" fmla="*/ 2825 h 3072"/>
              <a:gd name="T58" fmla="*/ 909 w 3082"/>
              <a:gd name="T59" fmla="*/ 2731 h 3072"/>
              <a:gd name="T60" fmla="*/ 815 w 3082"/>
              <a:gd name="T61" fmla="*/ 2764 h 3072"/>
              <a:gd name="T62" fmla="*/ 765 w 3082"/>
              <a:gd name="T63" fmla="*/ 2624 h 3072"/>
              <a:gd name="T64" fmla="*/ 947 w 3082"/>
              <a:gd name="T65" fmla="*/ 2245 h 3072"/>
              <a:gd name="T66" fmla="*/ 1326 w 3082"/>
              <a:gd name="T67" fmla="*/ 2427 h 3072"/>
              <a:gd name="T68" fmla="*/ 1375 w 3082"/>
              <a:gd name="T69" fmla="*/ 2567 h 3072"/>
              <a:gd name="T70" fmla="*/ 1281 w 3082"/>
              <a:gd name="T71" fmla="*/ 2600 h 3072"/>
              <a:gd name="T72" fmla="*/ 1314 w 3082"/>
              <a:gd name="T73" fmla="*/ 2694 h 3072"/>
              <a:gd name="T74" fmla="*/ 1501 w 3082"/>
              <a:gd name="T75" fmla="*/ 2628 h 3072"/>
              <a:gd name="T76" fmla="*/ 1419 w 3082"/>
              <a:gd name="T77" fmla="*/ 2393 h 3072"/>
              <a:gd name="T78" fmla="*/ 924 w 3082"/>
              <a:gd name="T79" fmla="*/ 2148 h 3072"/>
              <a:gd name="T80" fmla="*/ 802 w 3082"/>
              <a:gd name="T81" fmla="*/ 1727 h 3072"/>
              <a:gd name="T82" fmla="*/ 1169 w 3082"/>
              <a:gd name="T83" fmla="*/ 1571 h 3072"/>
              <a:gd name="T84" fmla="*/ 1540 w 3082"/>
              <a:gd name="T85" fmla="*/ 1732 h 3072"/>
              <a:gd name="T86" fmla="*/ 1912 w 3082"/>
              <a:gd name="T87" fmla="*/ 1571 h 3072"/>
              <a:gd name="T88" fmla="*/ 2333 w 3082"/>
              <a:gd name="T89" fmla="*/ 1764 h 3072"/>
              <a:gd name="T90" fmla="*/ 2188 w 3082"/>
              <a:gd name="T91" fmla="*/ 2136 h 3072"/>
              <a:gd name="T92" fmla="*/ 2135 w 3082"/>
              <a:gd name="T93" fmla="*/ 2128 h 3072"/>
              <a:gd name="T94" fmla="*/ 1936 w 3082"/>
              <a:gd name="T95" fmla="*/ 2327 h 3072"/>
              <a:gd name="T96" fmla="*/ 2135 w 3082"/>
              <a:gd name="T97" fmla="*/ 2525 h 3072"/>
              <a:gd name="T98" fmla="*/ 2333 w 3082"/>
              <a:gd name="T99" fmla="*/ 2327 h 3072"/>
              <a:gd name="T100" fmla="*/ 2273 w 3082"/>
              <a:gd name="T101" fmla="*/ 2186 h 3072"/>
              <a:gd name="T102" fmla="*/ 2419 w 3082"/>
              <a:gd name="T103" fmla="*/ 1830 h 3072"/>
              <a:gd name="T104" fmla="*/ 2837 w 3082"/>
              <a:gd name="T105" fmla="*/ 2973 h 3072"/>
              <a:gd name="T106" fmla="*/ 2234 w 3082"/>
              <a:gd name="T107" fmla="*/ 2329 h 3072"/>
              <a:gd name="T108" fmla="*/ 2135 w 3082"/>
              <a:gd name="T109" fmla="*/ 2428 h 3072"/>
              <a:gd name="T110" fmla="*/ 2036 w 3082"/>
              <a:gd name="T111" fmla="*/ 2329 h 3072"/>
              <a:gd name="T112" fmla="*/ 2135 w 3082"/>
              <a:gd name="T113" fmla="*/ 2230 h 3072"/>
              <a:gd name="T114" fmla="*/ 2234 w 3082"/>
              <a:gd name="T115" fmla="*/ 2329 h 30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3082" h="3072">
                <a:moveTo>
                  <a:pt x="1991" y="1491"/>
                </a:moveTo>
                <a:cubicBezTo>
                  <a:pt x="2171" y="1281"/>
                  <a:pt x="2284" y="975"/>
                  <a:pt x="2284" y="744"/>
                </a:cubicBezTo>
                <a:cubicBezTo>
                  <a:pt x="2284" y="334"/>
                  <a:pt x="1951" y="0"/>
                  <a:pt x="1541" y="0"/>
                </a:cubicBezTo>
                <a:cubicBezTo>
                  <a:pt x="1131" y="0"/>
                  <a:pt x="798" y="334"/>
                  <a:pt x="798" y="744"/>
                </a:cubicBezTo>
                <a:cubicBezTo>
                  <a:pt x="798" y="975"/>
                  <a:pt x="910" y="1281"/>
                  <a:pt x="1091" y="1491"/>
                </a:cubicBezTo>
                <a:cubicBezTo>
                  <a:pt x="0" y="1858"/>
                  <a:pt x="114" y="2866"/>
                  <a:pt x="162" y="3072"/>
                </a:cubicBezTo>
                <a:cubicBezTo>
                  <a:pt x="2920" y="3072"/>
                  <a:pt x="2920" y="3072"/>
                  <a:pt x="2920" y="3072"/>
                </a:cubicBezTo>
                <a:cubicBezTo>
                  <a:pt x="3082" y="2368"/>
                  <a:pt x="2651" y="1684"/>
                  <a:pt x="1991" y="1491"/>
                </a:cubicBezTo>
                <a:close/>
                <a:moveTo>
                  <a:pt x="1541" y="100"/>
                </a:moveTo>
                <a:cubicBezTo>
                  <a:pt x="1801" y="100"/>
                  <a:pt x="2025" y="255"/>
                  <a:pt x="2127" y="478"/>
                </a:cubicBezTo>
                <a:cubicBezTo>
                  <a:pt x="1879" y="647"/>
                  <a:pt x="1628" y="456"/>
                  <a:pt x="1628" y="456"/>
                </a:cubicBezTo>
                <a:cubicBezTo>
                  <a:pt x="1453" y="354"/>
                  <a:pt x="1233" y="364"/>
                  <a:pt x="1067" y="480"/>
                </a:cubicBezTo>
                <a:cubicBezTo>
                  <a:pt x="918" y="585"/>
                  <a:pt x="918" y="585"/>
                  <a:pt x="918" y="585"/>
                </a:cubicBezTo>
                <a:cubicBezTo>
                  <a:pt x="988" y="307"/>
                  <a:pt x="1240" y="100"/>
                  <a:pt x="1541" y="100"/>
                </a:cubicBezTo>
                <a:close/>
                <a:moveTo>
                  <a:pt x="897" y="744"/>
                </a:moveTo>
                <a:cubicBezTo>
                  <a:pt x="897" y="736"/>
                  <a:pt x="898" y="728"/>
                  <a:pt x="898" y="720"/>
                </a:cubicBezTo>
                <a:cubicBezTo>
                  <a:pt x="1124" y="561"/>
                  <a:pt x="1124" y="561"/>
                  <a:pt x="1124" y="561"/>
                </a:cubicBezTo>
                <a:cubicBezTo>
                  <a:pt x="1258" y="467"/>
                  <a:pt x="1437" y="459"/>
                  <a:pt x="1578" y="542"/>
                </a:cubicBezTo>
                <a:cubicBezTo>
                  <a:pt x="1578" y="542"/>
                  <a:pt x="1855" y="753"/>
                  <a:pt x="2161" y="574"/>
                </a:cubicBezTo>
                <a:cubicBezTo>
                  <a:pt x="2176" y="627"/>
                  <a:pt x="2185" y="684"/>
                  <a:pt x="2185" y="743"/>
                </a:cubicBezTo>
                <a:cubicBezTo>
                  <a:pt x="2185" y="1095"/>
                  <a:pt x="1897" y="1635"/>
                  <a:pt x="1541" y="1635"/>
                </a:cubicBezTo>
                <a:cubicBezTo>
                  <a:pt x="1185" y="1635"/>
                  <a:pt x="897" y="1095"/>
                  <a:pt x="897" y="744"/>
                </a:cubicBezTo>
                <a:close/>
                <a:moveTo>
                  <a:pt x="2837" y="2973"/>
                </a:moveTo>
                <a:cubicBezTo>
                  <a:pt x="245" y="2973"/>
                  <a:pt x="245" y="2973"/>
                  <a:pt x="245" y="2973"/>
                </a:cubicBezTo>
                <a:cubicBezTo>
                  <a:pt x="170" y="2508"/>
                  <a:pt x="360" y="2061"/>
                  <a:pt x="711" y="1792"/>
                </a:cubicBezTo>
                <a:cubicBezTo>
                  <a:pt x="732" y="1931"/>
                  <a:pt x="773" y="2065"/>
                  <a:pt x="835" y="2192"/>
                </a:cubicBezTo>
                <a:cubicBezTo>
                  <a:pt x="682" y="2288"/>
                  <a:pt x="610" y="2481"/>
                  <a:pt x="672" y="2658"/>
                </a:cubicBezTo>
                <a:cubicBezTo>
                  <a:pt x="754" y="2891"/>
                  <a:pt x="754" y="2891"/>
                  <a:pt x="754" y="2891"/>
                </a:cubicBezTo>
                <a:cubicBezTo>
                  <a:pt x="941" y="2825"/>
                  <a:pt x="941" y="2825"/>
                  <a:pt x="941" y="2825"/>
                </a:cubicBezTo>
                <a:cubicBezTo>
                  <a:pt x="909" y="2731"/>
                  <a:pt x="909" y="2731"/>
                  <a:pt x="909" y="2731"/>
                </a:cubicBezTo>
                <a:cubicBezTo>
                  <a:pt x="815" y="2764"/>
                  <a:pt x="815" y="2764"/>
                  <a:pt x="815" y="2764"/>
                </a:cubicBezTo>
                <a:cubicBezTo>
                  <a:pt x="765" y="2624"/>
                  <a:pt x="765" y="2624"/>
                  <a:pt x="765" y="2624"/>
                </a:cubicBezTo>
                <a:cubicBezTo>
                  <a:pt x="711" y="2469"/>
                  <a:pt x="792" y="2299"/>
                  <a:pt x="947" y="2245"/>
                </a:cubicBezTo>
                <a:cubicBezTo>
                  <a:pt x="1101" y="2191"/>
                  <a:pt x="1272" y="2272"/>
                  <a:pt x="1326" y="2427"/>
                </a:cubicBezTo>
                <a:cubicBezTo>
                  <a:pt x="1375" y="2567"/>
                  <a:pt x="1375" y="2567"/>
                  <a:pt x="1375" y="2567"/>
                </a:cubicBezTo>
                <a:cubicBezTo>
                  <a:pt x="1281" y="2600"/>
                  <a:pt x="1281" y="2600"/>
                  <a:pt x="1281" y="2600"/>
                </a:cubicBezTo>
                <a:cubicBezTo>
                  <a:pt x="1314" y="2694"/>
                  <a:pt x="1314" y="2694"/>
                  <a:pt x="1314" y="2694"/>
                </a:cubicBezTo>
                <a:cubicBezTo>
                  <a:pt x="1501" y="2628"/>
                  <a:pt x="1501" y="2628"/>
                  <a:pt x="1501" y="2628"/>
                </a:cubicBezTo>
                <a:cubicBezTo>
                  <a:pt x="1419" y="2393"/>
                  <a:pt x="1419" y="2393"/>
                  <a:pt x="1419" y="2393"/>
                </a:cubicBezTo>
                <a:cubicBezTo>
                  <a:pt x="1348" y="2191"/>
                  <a:pt x="1127" y="2082"/>
                  <a:pt x="924" y="2148"/>
                </a:cubicBezTo>
                <a:cubicBezTo>
                  <a:pt x="859" y="2015"/>
                  <a:pt x="818" y="1874"/>
                  <a:pt x="802" y="1727"/>
                </a:cubicBezTo>
                <a:cubicBezTo>
                  <a:pt x="912" y="1657"/>
                  <a:pt x="1036" y="1604"/>
                  <a:pt x="1169" y="1571"/>
                </a:cubicBezTo>
                <a:cubicBezTo>
                  <a:pt x="1277" y="1669"/>
                  <a:pt x="1403" y="1732"/>
                  <a:pt x="1540" y="1732"/>
                </a:cubicBezTo>
                <a:cubicBezTo>
                  <a:pt x="1677" y="1732"/>
                  <a:pt x="1803" y="1669"/>
                  <a:pt x="1912" y="1571"/>
                </a:cubicBezTo>
                <a:cubicBezTo>
                  <a:pt x="2067" y="1609"/>
                  <a:pt x="2209" y="1675"/>
                  <a:pt x="2333" y="1764"/>
                </a:cubicBezTo>
                <a:cubicBezTo>
                  <a:pt x="2304" y="1895"/>
                  <a:pt x="2255" y="2021"/>
                  <a:pt x="2188" y="2136"/>
                </a:cubicBezTo>
                <a:cubicBezTo>
                  <a:pt x="2171" y="2132"/>
                  <a:pt x="2153" y="2128"/>
                  <a:pt x="2135" y="2128"/>
                </a:cubicBezTo>
                <a:cubicBezTo>
                  <a:pt x="2025" y="2128"/>
                  <a:pt x="1936" y="2217"/>
                  <a:pt x="1936" y="2327"/>
                </a:cubicBezTo>
                <a:cubicBezTo>
                  <a:pt x="1936" y="2436"/>
                  <a:pt x="2025" y="2525"/>
                  <a:pt x="2135" y="2525"/>
                </a:cubicBezTo>
                <a:cubicBezTo>
                  <a:pt x="2244" y="2525"/>
                  <a:pt x="2333" y="2436"/>
                  <a:pt x="2333" y="2327"/>
                </a:cubicBezTo>
                <a:cubicBezTo>
                  <a:pt x="2333" y="2271"/>
                  <a:pt x="2310" y="2222"/>
                  <a:pt x="2273" y="2186"/>
                </a:cubicBezTo>
                <a:cubicBezTo>
                  <a:pt x="2338" y="2074"/>
                  <a:pt x="2387" y="1955"/>
                  <a:pt x="2419" y="1830"/>
                </a:cubicBezTo>
                <a:cubicBezTo>
                  <a:pt x="2738" y="2105"/>
                  <a:pt x="2908" y="2531"/>
                  <a:pt x="2837" y="2973"/>
                </a:cubicBezTo>
                <a:close/>
                <a:moveTo>
                  <a:pt x="2234" y="2329"/>
                </a:moveTo>
                <a:cubicBezTo>
                  <a:pt x="2234" y="2383"/>
                  <a:pt x="2190" y="2428"/>
                  <a:pt x="2135" y="2428"/>
                </a:cubicBezTo>
                <a:cubicBezTo>
                  <a:pt x="2080" y="2428"/>
                  <a:pt x="2036" y="2384"/>
                  <a:pt x="2036" y="2329"/>
                </a:cubicBezTo>
                <a:cubicBezTo>
                  <a:pt x="2036" y="2274"/>
                  <a:pt x="2080" y="2230"/>
                  <a:pt x="2135" y="2230"/>
                </a:cubicBezTo>
                <a:cubicBezTo>
                  <a:pt x="2190" y="2230"/>
                  <a:pt x="2234" y="2274"/>
                  <a:pt x="2234" y="232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nvGrpSpPr>
          <p:cNvPr id="51" name="Group 50">
            <a:extLst>
              <a:ext uri="{FF2B5EF4-FFF2-40B4-BE49-F238E27FC236}">
                <a16:creationId xmlns:a16="http://schemas.microsoft.com/office/drawing/2014/main" id="{903ED219-C03A-469B-B427-BA3FABD1C170}"/>
              </a:ext>
            </a:extLst>
          </p:cNvPr>
          <p:cNvGrpSpPr/>
          <p:nvPr/>
        </p:nvGrpSpPr>
        <p:grpSpPr>
          <a:xfrm>
            <a:off x="3476046" y="5543029"/>
            <a:ext cx="1963308" cy="1069947"/>
            <a:chOff x="1450452" y="3569253"/>
            <a:chExt cx="1963308" cy="1069947"/>
          </a:xfrm>
        </p:grpSpPr>
        <p:sp>
          <p:nvSpPr>
            <p:cNvPr id="58" name="Rectangle 17">
              <a:extLst>
                <a:ext uri="{FF2B5EF4-FFF2-40B4-BE49-F238E27FC236}">
                  <a16:creationId xmlns:a16="http://schemas.microsoft.com/office/drawing/2014/main" id="{1F947BE7-1F24-4ED1-82CA-7378C6DB4873}"/>
                </a:ext>
              </a:extLst>
            </p:cNvPr>
            <p:cNvSpPr>
              <a:spLocks/>
            </p:cNvSpPr>
            <p:nvPr/>
          </p:nvSpPr>
          <p:spPr bwMode="auto">
            <a:xfrm>
              <a:off x="1450452" y="3569253"/>
              <a:ext cx="1963308" cy="278295"/>
            </a:xfrm>
            <a:prstGeom prst="rect">
              <a:avLst/>
            </a:prstGeom>
            <a:noFill/>
            <a:ln>
              <a:noFill/>
            </a:ln>
            <a:extLst/>
          </p:spPr>
          <p:txBody>
            <a:bodyPr lIns="0" tIns="0" rIns="0" bIns="0" anchor="ctr"/>
            <a:lstStyle/>
            <a:p>
              <a:pPr algn="ctr">
                <a:lnSpc>
                  <a:spcPts val="1000"/>
                </a:lnSpc>
              </a:pPr>
              <a:r>
                <a:rPr lang="en-US" sz="2200" b="1" dirty="0">
                  <a:solidFill>
                    <a:schemeClr val="bg1"/>
                  </a:solidFill>
                  <a:latin typeface="Roboto Slab" pitchFamily="2" charset="0"/>
                  <a:ea typeface="Roboto Slab" pitchFamily="2" charset="0"/>
                  <a:cs typeface="Lato" panose="020F0502020204030203" pitchFamily="34" charset="0"/>
                  <a:sym typeface="Montserrat-Regular" charset="0"/>
                </a:rPr>
                <a:t>TITLE TEXT</a:t>
              </a:r>
            </a:p>
          </p:txBody>
        </p:sp>
        <p:sp>
          <p:nvSpPr>
            <p:cNvPr id="59" name="Rectangle 58">
              <a:extLst>
                <a:ext uri="{FF2B5EF4-FFF2-40B4-BE49-F238E27FC236}">
                  <a16:creationId xmlns:a16="http://schemas.microsoft.com/office/drawing/2014/main" id="{7670E875-9540-419F-95E0-635630A82C47}"/>
                </a:ext>
              </a:extLst>
            </p:cNvPr>
            <p:cNvSpPr/>
            <p:nvPr/>
          </p:nvSpPr>
          <p:spPr>
            <a:xfrm>
              <a:off x="1450452" y="3803650"/>
              <a:ext cx="1963308" cy="835550"/>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text specimen book</a:t>
              </a:r>
            </a:p>
          </p:txBody>
        </p:sp>
      </p:grpSp>
      <p:grpSp>
        <p:nvGrpSpPr>
          <p:cNvPr id="52" name="Group 51">
            <a:extLst>
              <a:ext uri="{FF2B5EF4-FFF2-40B4-BE49-F238E27FC236}">
                <a16:creationId xmlns:a16="http://schemas.microsoft.com/office/drawing/2014/main" id="{6F8184CF-C8F0-4F52-9385-A63EBA63C093}"/>
              </a:ext>
            </a:extLst>
          </p:cNvPr>
          <p:cNvGrpSpPr/>
          <p:nvPr/>
        </p:nvGrpSpPr>
        <p:grpSpPr>
          <a:xfrm>
            <a:off x="4205126" y="4611242"/>
            <a:ext cx="505149" cy="502462"/>
            <a:chOff x="-2717800" y="3081338"/>
            <a:chExt cx="1492250" cy="1484312"/>
          </a:xfrm>
          <a:solidFill>
            <a:schemeClr val="bg1"/>
          </a:solidFill>
        </p:grpSpPr>
        <p:sp>
          <p:nvSpPr>
            <p:cNvPr id="54" name="Freeform 6">
              <a:extLst>
                <a:ext uri="{FF2B5EF4-FFF2-40B4-BE49-F238E27FC236}">
                  <a16:creationId xmlns:a16="http://schemas.microsoft.com/office/drawing/2014/main" id="{27EB6012-69FF-4226-A20B-663EA4EC72BF}"/>
                </a:ext>
              </a:extLst>
            </p:cNvPr>
            <p:cNvSpPr>
              <a:spLocks noEditPoints="1"/>
            </p:cNvSpPr>
            <p:nvPr/>
          </p:nvSpPr>
          <p:spPr bwMode="auto">
            <a:xfrm>
              <a:off x="-2005013" y="4043363"/>
              <a:ext cx="779463" cy="522287"/>
            </a:xfrm>
            <a:custGeom>
              <a:avLst/>
              <a:gdLst>
                <a:gd name="T0" fmla="*/ 1185 w 1415"/>
                <a:gd name="T1" fmla="*/ 57 h 947"/>
                <a:gd name="T2" fmla="*/ 707 w 1415"/>
                <a:gd name="T3" fmla="*/ 0 h 947"/>
                <a:gd name="T4" fmla="*/ 230 w 1415"/>
                <a:gd name="T5" fmla="*/ 57 h 947"/>
                <a:gd name="T6" fmla="*/ 0 w 1415"/>
                <a:gd name="T7" fmla="*/ 240 h 947"/>
                <a:gd name="T8" fmla="*/ 0 w 1415"/>
                <a:gd name="T9" fmla="*/ 240 h 947"/>
                <a:gd name="T10" fmla="*/ 0 w 1415"/>
                <a:gd name="T11" fmla="*/ 708 h 947"/>
                <a:gd name="T12" fmla="*/ 230 w 1415"/>
                <a:gd name="T13" fmla="*/ 891 h 947"/>
                <a:gd name="T14" fmla="*/ 707 w 1415"/>
                <a:gd name="T15" fmla="*/ 947 h 947"/>
                <a:gd name="T16" fmla="*/ 1185 w 1415"/>
                <a:gd name="T17" fmla="*/ 891 h 947"/>
                <a:gd name="T18" fmla="*/ 1415 w 1415"/>
                <a:gd name="T19" fmla="*/ 708 h 947"/>
                <a:gd name="T20" fmla="*/ 1415 w 1415"/>
                <a:gd name="T21" fmla="*/ 240 h 947"/>
                <a:gd name="T22" fmla="*/ 1415 w 1415"/>
                <a:gd name="T23" fmla="*/ 240 h 947"/>
                <a:gd name="T24" fmla="*/ 1185 w 1415"/>
                <a:gd name="T25" fmla="*/ 57 h 947"/>
                <a:gd name="T26" fmla="*/ 259 w 1415"/>
                <a:gd name="T27" fmla="*/ 158 h 947"/>
                <a:gd name="T28" fmla="*/ 707 w 1415"/>
                <a:gd name="T29" fmla="*/ 106 h 947"/>
                <a:gd name="T30" fmla="*/ 1156 w 1415"/>
                <a:gd name="T31" fmla="*/ 158 h 947"/>
                <a:gd name="T32" fmla="*/ 1310 w 1415"/>
                <a:gd name="T33" fmla="*/ 240 h 947"/>
                <a:gd name="T34" fmla="*/ 1310 w 1415"/>
                <a:gd name="T35" fmla="*/ 240 h 947"/>
                <a:gd name="T36" fmla="*/ 1310 w 1415"/>
                <a:gd name="T37" fmla="*/ 240 h 947"/>
                <a:gd name="T38" fmla="*/ 1156 w 1415"/>
                <a:gd name="T39" fmla="*/ 322 h 947"/>
                <a:gd name="T40" fmla="*/ 707 w 1415"/>
                <a:gd name="T41" fmla="*/ 375 h 947"/>
                <a:gd name="T42" fmla="*/ 259 w 1415"/>
                <a:gd name="T43" fmla="*/ 322 h 947"/>
                <a:gd name="T44" fmla="*/ 105 w 1415"/>
                <a:gd name="T45" fmla="*/ 240 h 947"/>
                <a:gd name="T46" fmla="*/ 259 w 1415"/>
                <a:gd name="T47" fmla="*/ 158 h 947"/>
                <a:gd name="T48" fmla="*/ 1310 w 1415"/>
                <a:gd name="T49" fmla="*/ 708 h 947"/>
                <a:gd name="T50" fmla="*/ 1156 w 1415"/>
                <a:gd name="T51" fmla="*/ 790 h 947"/>
                <a:gd name="T52" fmla="*/ 707 w 1415"/>
                <a:gd name="T53" fmla="*/ 842 h 947"/>
                <a:gd name="T54" fmla="*/ 259 w 1415"/>
                <a:gd name="T55" fmla="*/ 790 h 947"/>
                <a:gd name="T56" fmla="*/ 105 w 1415"/>
                <a:gd name="T57" fmla="*/ 708 h 947"/>
                <a:gd name="T58" fmla="*/ 105 w 1415"/>
                <a:gd name="T59" fmla="*/ 375 h 947"/>
                <a:gd name="T60" fmla="*/ 230 w 1415"/>
                <a:gd name="T61" fmla="*/ 423 h 947"/>
                <a:gd name="T62" fmla="*/ 707 w 1415"/>
                <a:gd name="T63" fmla="*/ 480 h 947"/>
                <a:gd name="T64" fmla="*/ 1185 w 1415"/>
                <a:gd name="T65" fmla="*/ 423 h 947"/>
                <a:gd name="T66" fmla="*/ 1310 w 1415"/>
                <a:gd name="T67" fmla="*/ 375 h 947"/>
                <a:gd name="T68" fmla="*/ 1310 w 1415"/>
                <a:gd name="T69" fmla="*/ 506 h 947"/>
                <a:gd name="T70" fmla="*/ 1035 w 1415"/>
                <a:gd name="T71" fmla="*/ 594 h 947"/>
                <a:gd name="T72" fmla="*/ 993 w 1415"/>
                <a:gd name="T73" fmla="*/ 656 h 947"/>
                <a:gd name="T74" fmla="*/ 1045 w 1415"/>
                <a:gd name="T75" fmla="*/ 698 h 947"/>
                <a:gd name="T76" fmla="*/ 1055 w 1415"/>
                <a:gd name="T77" fmla="*/ 697 h 947"/>
                <a:gd name="T78" fmla="*/ 1310 w 1415"/>
                <a:gd name="T79" fmla="*/ 622 h 947"/>
                <a:gd name="T80" fmla="*/ 1310 w 1415"/>
                <a:gd name="T81" fmla="*/ 708 h 9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415" h="947">
                  <a:moveTo>
                    <a:pt x="1185" y="57"/>
                  </a:moveTo>
                  <a:cubicBezTo>
                    <a:pt x="1056" y="20"/>
                    <a:pt x="887" y="0"/>
                    <a:pt x="707" y="0"/>
                  </a:cubicBezTo>
                  <a:cubicBezTo>
                    <a:pt x="528" y="0"/>
                    <a:pt x="359" y="20"/>
                    <a:pt x="230" y="57"/>
                  </a:cubicBezTo>
                  <a:cubicBezTo>
                    <a:pt x="77" y="101"/>
                    <a:pt x="0" y="162"/>
                    <a:pt x="0" y="240"/>
                  </a:cubicBezTo>
                  <a:cubicBezTo>
                    <a:pt x="0" y="240"/>
                    <a:pt x="0" y="240"/>
                    <a:pt x="0" y="240"/>
                  </a:cubicBezTo>
                  <a:cubicBezTo>
                    <a:pt x="0" y="708"/>
                    <a:pt x="0" y="708"/>
                    <a:pt x="0" y="708"/>
                  </a:cubicBezTo>
                  <a:cubicBezTo>
                    <a:pt x="0" y="786"/>
                    <a:pt x="77" y="847"/>
                    <a:pt x="230" y="891"/>
                  </a:cubicBezTo>
                  <a:cubicBezTo>
                    <a:pt x="358" y="927"/>
                    <a:pt x="528" y="947"/>
                    <a:pt x="707" y="947"/>
                  </a:cubicBezTo>
                  <a:cubicBezTo>
                    <a:pt x="887" y="947"/>
                    <a:pt x="1057" y="927"/>
                    <a:pt x="1185" y="891"/>
                  </a:cubicBezTo>
                  <a:cubicBezTo>
                    <a:pt x="1338" y="847"/>
                    <a:pt x="1415" y="786"/>
                    <a:pt x="1415" y="708"/>
                  </a:cubicBezTo>
                  <a:cubicBezTo>
                    <a:pt x="1415" y="240"/>
                    <a:pt x="1415" y="240"/>
                    <a:pt x="1415" y="240"/>
                  </a:cubicBezTo>
                  <a:cubicBezTo>
                    <a:pt x="1415" y="240"/>
                    <a:pt x="1415" y="240"/>
                    <a:pt x="1415" y="240"/>
                  </a:cubicBezTo>
                  <a:cubicBezTo>
                    <a:pt x="1415" y="162"/>
                    <a:pt x="1338" y="101"/>
                    <a:pt x="1185" y="57"/>
                  </a:cubicBezTo>
                  <a:close/>
                  <a:moveTo>
                    <a:pt x="259" y="158"/>
                  </a:moveTo>
                  <a:cubicBezTo>
                    <a:pt x="378" y="124"/>
                    <a:pt x="538" y="106"/>
                    <a:pt x="707" y="106"/>
                  </a:cubicBezTo>
                  <a:cubicBezTo>
                    <a:pt x="877" y="106"/>
                    <a:pt x="1036" y="124"/>
                    <a:pt x="1156" y="158"/>
                  </a:cubicBezTo>
                  <a:cubicBezTo>
                    <a:pt x="1283" y="195"/>
                    <a:pt x="1310" y="234"/>
                    <a:pt x="1310" y="240"/>
                  </a:cubicBezTo>
                  <a:cubicBezTo>
                    <a:pt x="1310" y="240"/>
                    <a:pt x="1310" y="240"/>
                    <a:pt x="1310" y="240"/>
                  </a:cubicBezTo>
                  <a:cubicBezTo>
                    <a:pt x="1310" y="240"/>
                    <a:pt x="1310" y="240"/>
                    <a:pt x="1310" y="240"/>
                  </a:cubicBezTo>
                  <a:cubicBezTo>
                    <a:pt x="1310" y="247"/>
                    <a:pt x="1283" y="285"/>
                    <a:pt x="1156" y="322"/>
                  </a:cubicBezTo>
                  <a:cubicBezTo>
                    <a:pt x="1036" y="356"/>
                    <a:pt x="877" y="375"/>
                    <a:pt x="707" y="375"/>
                  </a:cubicBezTo>
                  <a:cubicBezTo>
                    <a:pt x="538" y="375"/>
                    <a:pt x="378" y="356"/>
                    <a:pt x="259" y="322"/>
                  </a:cubicBezTo>
                  <a:cubicBezTo>
                    <a:pt x="132" y="285"/>
                    <a:pt x="105" y="246"/>
                    <a:pt x="105" y="240"/>
                  </a:cubicBezTo>
                  <a:cubicBezTo>
                    <a:pt x="105" y="234"/>
                    <a:pt x="132" y="195"/>
                    <a:pt x="259" y="158"/>
                  </a:cubicBezTo>
                  <a:close/>
                  <a:moveTo>
                    <a:pt x="1310" y="708"/>
                  </a:moveTo>
                  <a:cubicBezTo>
                    <a:pt x="1310" y="715"/>
                    <a:pt x="1283" y="754"/>
                    <a:pt x="1156" y="790"/>
                  </a:cubicBezTo>
                  <a:cubicBezTo>
                    <a:pt x="1037" y="824"/>
                    <a:pt x="878" y="842"/>
                    <a:pt x="707" y="842"/>
                  </a:cubicBezTo>
                  <a:cubicBezTo>
                    <a:pt x="537" y="842"/>
                    <a:pt x="378" y="824"/>
                    <a:pt x="259" y="790"/>
                  </a:cubicBezTo>
                  <a:cubicBezTo>
                    <a:pt x="132" y="754"/>
                    <a:pt x="105" y="715"/>
                    <a:pt x="105" y="708"/>
                  </a:cubicBezTo>
                  <a:cubicBezTo>
                    <a:pt x="105" y="375"/>
                    <a:pt x="105" y="375"/>
                    <a:pt x="105" y="375"/>
                  </a:cubicBezTo>
                  <a:cubicBezTo>
                    <a:pt x="139" y="393"/>
                    <a:pt x="180" y="409"/>
                    <a:pt x="230" y="423"/>
                  </a:cubicBezTo>
                  <a:cubicBezTo>
                    <a:pt x="359" y="460"/>
                    <a:pt x="528" y="480"/>
                    <a:pt x="707" y="480"/>
                  </a:cubicBezTo>
                  <a:cubicBezTo>
                    <a:pt x="887" y="480"/>
                    <a:pt x="1056" y="460"/>
                    <a:pt x="1185" y="423"/>
                  </a:cubicBezTo>
                  <a:cubicBezTo>
                    <a:pt x="1234" y="409"/>
                    <a:pt x="1276" y="393"/>
                    <a:pt x="1310" y="375"/>
                  </a:cubicBezTo>
                  <a:cubicBezTo>
                    <a:pt x="1310" y="506"/>
                    <a:pt x="1310" y="506"/>
                    <a:pt x="1310" y="506"/>
                  </a:cubicBezTo>
                  <a:cubicBezTo>
                    <a:pt x="1234" y="543"/>
                    <a:pt x="1140" y="573"/>
                    <a:pt x="1035" y="594"/>
                  </a:cubicBezTo>
                  <a:cubicBezTo>
                    <a:pt x="1007" y="600"/>
                    <a:pt x="988" y="627"/>
                    <a:pt x="993" y="656"/>
                  </a:cubicBezTo>
                  <a:cubicBezTo>
                    <a:pt x="998" y="681"/>
                    <a:pt x="1020" y="698"/>
                    <a:pt x="1045" y="698"/>
                  </a:cubicBezTo>
                  <a:cubicBezTo>
                    <a:pt x="1048" y="698"/>
                    <a:pt x="1052" y="698"/>
                    <a:pt x="1055" y="697"/>
                  </a:cubicBezTo>
                  <a:cubicBezTo>
                    <a:pt x="1149" y="679"/>
                    <a:pt x="1235" y="653"/>
                    <a:pt x="1310" y="622"/>
                  </a:cubicBezTo>
                  <a:cubicBezTo>
                    <a:pt x="1310" y="708"/>
                    <a:pt x="1310" y="708"/>
                    <a:pt x="1310" y="70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sp>
          <p:nvSpPr>
            <p:cNvPr id="55" name="Freeform 7">
              <a:extLst>
                <a:ext uri="{FF2B5EF4-FFF2-40B4-BE49-F238E27FC236}">
                  <a16:creationId xmlns:a16="http://schemas.microsoft.com/office/drawing/2014/main" id="{E4B2346B-AE61-4B86-B1B5-F988318762E5}"/>
                </a:ext>
              </a:extLst>
            </p:cNvPr>
            <p:cNvSpPr>
              <a:spLocks noEditPoints="1"/>
            </p:cNvSpPr>
            <p:nvPr/>
          </p:nvSpPr>
          <p:spPr bwMode="auto">
            <a:xfrm>
              <a:off x="-2717800" y="3081338"/>
              <a:ext cx="1001713" cy="1217612"/>
            </a:xfrm>
            <a:custGeom>
              <a:avLst/>
              <a:gdLst>
                <a:gd name="T0" fmla="*/ 1780 w 1817"/>
                <a:gd name="T1" fmla="*/ 392 h 2210"/>
                <a:gd name="T2" fmla="*/ 1534 w 1817"/>
                <a:gd name="T3" fmla="*/ 70 h 2210"/>
                <a:gd name="T4" fmla="*/ 1271 w 1817"/>
                <a:gd name="T5" fmla="*/ 0 h 2210"/>
                <a:gd name="T6" fmla="*/ 812 w 1817"/>
                <a:gd name="T7" fmla="*/ 264 h 2210"/>
                <a:gd name="T8" fmla="*/ 479 w 1817"/>
                <a:gd name="T9" fmla="*/ 841 h 2210"/>
                <a:gd name="T10" fmla="*/ 479 w 1817"/>
                <a:gd name="T11" fmla="*/ 841 h 2210"/>
                <a:gd name="T12" fmla="*/ 479 w 1817"/>
                <a:gd name="T13" fmla="*/ 841 h 2210"/>
                <a:gd name="T14" fmla="*/ 146 w 1817"/>
                <a:gd name="T15" fmla="*/ 1418 h 2210"/>
                <a:gd name="T16" fmla="*/ 339 w 1817"/>
                <a:gd name="T17" fmla="*/ 2140 h 2210"/>
                <a:gd name="T18" fmla="*/ 602 w 1817"/>
                <a:gd name="T19" fmla="*/ 2210 h 2210"/>
                <a:gd name="T20" fmla="*/ 1036 w 1817"/>
                <a:gd name="T21" fmla="*/ 1987 h 2210"/>
                <a:gd name="T22" fmla="*/ 1038 w 1817"/>
                <a:gd name="T23" fmla="*/ 1983 h 2210"/>
                <a:gd name="T24" fmla="*/ 1728 w 1817"/>
                <a:gd name="T25" fmla="*/ 792 h 2210"/>
                <a:gd name="T26" fmla="*/ 1780 w 1817"/>
                <a:gd name="T27" fmla="*/ 392 h 2210"/>
                <a:gd name="T28" fmla="*/ 948 w 1817"/>
                <a:gd name="T29" fmla="*/ 1928 h 2210"/>
                <a:gd name="T30" fmla="*/ 602 w 1817"/>
                <a:gd name="T31" fmla="*/ 2105 h 2210"/>
                <a:gd name="T32" fmla="*/ 392 w 1817"/>
                <a:gd name="T33" fmla="*/ 2049 h 2210"/>
                <a:gd name="T34" fmla="*/ 237 w 1817"/>
                <a:gd name="T35" fmla="*/ 1470 h 2210"/>
                <a:gd name="T36" fmla="*/ 544 w 1817"/>
                <a:gd name="T37" fmla="*/ 939 h 2210"/>
                <a:gd name="T38" fmla="*/ 658 w 1817"/>
                <a:gd name="T39" fmla="*/ 1005 h 2210"/>
                <a:gd name="T40" fmla="*/ 658 w 1817"/>
                <a:gd name="T41" fmla="*/ 1005 h 2210"/>
                <a:gd name="T42" fmla="*/ 658 w 1817"/>
                <a:gd name="T43" fmla="*/ 1005 h 2210"/>
                <a:gd name="T44" fmla="*/ 1276 w 1817"/>
                <a:gd name="T45" fmla="*/ 1362 h 2210"/>
                <a:gd name="T46" fmla="*/ 948 w 1817"/>
                <a:gd name="T47" fmla="*/ 1928 h 2210"/>
                <a:gd name="T48" fmla="*/ 1637 w 1817"/>
                <a:gd name="T49" fmla="*/ 740 h 2210"/>
                <a:gd name="T50" fmla="*/ 1329 w 1817"/>
                <a:gd name="T51" fmla="*/ 1271 h 2210"/>
                <a:gd name="T52" fmla="*/ 756 w 1817"/>
                <a:gd name="T53" fmla="*/ 940 h 2210"/>
                <a:gd name="T54" fmla="*/ 903 w 1817"/>
                <a:gd name="T55" fmla="*/ 685 h 2210"/>
                <a:gd name="T56" fmla="*/ 884 w 1817"/>
                <a:gd name="T57" fmla="*/ 613 h 2210"/>
                <a:gd name="T58" fmla="*/ 812 w 1817"/>
                <a:gd name="T59" fmla="*/ 632 h 2210"/>
                <a:gd name="T60" fmla="*/ 665 w 1817"/>
                <a:gd name="T61" fmla="*/ 887 h 2210"/>
                <a:gd name="T62" fmla="*/ 597 w 1817"/>
                <a:gd name="T63" fmla="*/ 848 h 2210"/>
                <a:gd name="T64" fmla="*/ 903 w 1817"/>
                <a:gd name="T65" fmla="*/ 316 h 2210"/>
                <a:gd name="T66" fmla="*/ 1271 w 1817"/>
                <a:gd name="T67" fmla="*/ 105 h 2210"/>
                <a:gd name="T68" fmla="*/ 1482 w 1817"/>
                <a:gd name="T69" fmla="*/ 161 h 2210"/>
                <a:gd name="T70" fmla="*/ 1679 w 1817"/>
                <a:gd name="T71" fmla="*/ 419 h 2210"/>
                <a:gd name="T72" fmla="*/ 1637 w 1817"/>
                <a:gd name="T73" fmla="*/ 740 h 22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817" h="2210">
                  <a:moveTo>
                    <a:pt x="1780" y="392"/>
                  </a:moveTo>
                  <a:cubicBezTo>
                    <a:pt x="1743" y="255"/>
                    <a:pt x="1656" y="141"/>
                    <a:pt x="1534" y="70"/>
                  </a:cubicBezTo>
                  <a:cubicBezTo>
                    <a:pt x="1454" y="24"/>
                    <a:pt x="1364" y="0"/>
                    <a:pt x="1271" y="0"/>
                  </a:cubicBezTo>
                  <a:cubicBezTo>
                    <a:pt x="1082" y="0"/>
                    <a:pt x="906" y="101"/>
                    <a:pt x="812" y="264"/>
                  </a:cubicBezTo>
                  <a:cubicBezTo>
                    <a:pt x="479" y="841"/>
                    <a:pt x="479" y="841"/>
                    <a:pt x="479" y="841"/>
                  </a:cubicBezTo>
                  <a:cubicBezTo>
                    <a:pt x="479" y="841"/>
                    <a:pt x="479" y="841"/>
                    <a:pt x="479" y="841"/>
                  </a:cubicBezTo>
                  <a:cubicBezTo>
                    <a:pt x="479" y="841"/>
                    <a:pt x="479" y="841"/>
                    <a:pt x="479" y="841"/>
                  </a:cubicBezTo>
                  <a:cubicBezTo>
                    <a:pt x="146" y="1418"/>
                    <a:pt x="146" y="1418"/>
                    <a:pt x="146" y="1418"/>
                  </a:cubicBezTo>
                  <a:cubicBezTo>
                    <a:pt x="0" y="1670"/>
                    <a:pt x="87" y="1994"/>
                    <a:pt x="339" y="2140"/>
                  </a:cubicBezTo>
                  <a:cubicBezTo>
                    <a:pt x="419" y="2186"/>
                    <a:pt x="510" y="2210"/>
                    <a:pt x="602" y="2210"/>
                  </a:cubicBezTo>
                  <a:cubicBezTo>
                    <a:pt x="775" y="2210"/>
                    <a:pt x="937" y="2127"/>
                    <a:pt x="1036" y="1987"/>
                  </a:cubicBezTo>
                  <a:cubicBezTo>
                    <a:pt x="1037" y="1986"/>
                    <a:pt x="1037" y="1984"/>
                    <a:pt x="1038" y="1983"/>
                  </a:cubicBezTo>
                  <a:cubicBezTo>
                    <a:pt x="1728" y="792"/>
                    <a:pt x="1728" y="792"/>
                    <a:pt x="1728" y="792"/>
                  </a:cubicBezTo>
                  <a:cubicBezTo>
                    <a:pt x="1798" y="671"/>
                    <a:pt x="1817" y="529"/>
                    <a:pt x="1780" y="392"/>
                  </a:cubicBezTo>
                  <a:close/>
                  <a:moveTo>
                    <a:pt x="948" y="1928"/>
                  </a:moveTo>
                  <a:cubicBezTo>
                    <a:pt x="869" y="2039"/>
                    <a:pt x="740" y="2105"/>
                    <a:pt x="602" y="2105"/>
                  </a:cubicBezTo>
                  <a:cubicBezTo>
                    <a:pt x="528" y="2105"/>
                    <a:pt x="456" y="2086"/>
                    <a:pt x="392" y="2049"/>
                  </a:cubicBezTo>
                  <a:cubicBezTo>
                    <a:pt x="190" y="1932"/>
                    <a:pt x="120" y="1673"/>
                    <a:pt x="237" y="1470"/>
                  </a:cubicBezTo>
                  <a:cubicBezTo>
                    <a:pt x="544" y="939"/>
                    <a:pt x="544" y="939"/>
                    <a:pt x="544" y="939"/>
                  </a:cubicBezTo>
                  <a:cubicBezTo>
                    <a:pt x="658" y="1005"/>
                    <a:pt x="658" y="1005"/>
                    <a:pt x="658" y="1005"/>
                  </a:cubicBezTo>
                  <a:cubicBezTo>
                    <a:pt x="658" y="1005"/>
                    <a:pt x="658" y="1005"/>
                    <a:pt x="658" y="1005"/>
                  </a:cubicBezTo>
                  <a:cubicBezTo>
                    <a:pt x="658" y="1005"/>
                    <a:pt x="658" y="1005"/>
                    <a:pt x="658" y="1005"/>
                  </a:cubicBezTo>
                  <a:cubicBezTo>
                    <a:pt x="1276" y="1362"/>
                    <a:pt x="1276" y="1362"/>
                    <a:pt x="1276" y="1362"/>
                  </a:cubicBezTo>
                  <a:lnTo>
                    <a:pt x="948" y="1928"/>
                  </a:lnTo>
                  <a:close/>
                  <a:moveTo>
                    <a:pt x="1637" y="740"/>
                  </a:moveTo>
                  <a:cubicBezTo>
                    <a:pt x="1329" y="1271"/>
                    <a:pt x="1329" y="1271"/>
                    <a:pt x="1329" y="1271"/>
                  </a:cubicBezTo>
                  <a:cubicBezTo>
                    <a:pt x="756" y="940"/>
                    <a:pt x="756" y="940"/>
                    <a:pt x="756" y="940"/>
                  </a:cubicBezTo>
                  <a:cubicBezTo>
                    <a:pt x="903" y="685"/>
                    <a:pt x="903" y="685"/>
                    <a:pt x="903" y="685"/>
                  </a:cubicBezTo>
                  <a:cubicBezTo>
                    <a:pt x="918" y="660"/>
                    <a:pt x="909" y="627"/>
                    <a:pt x="884" y="613"/>
                  </a:cubicBezTo>
                  <a:cubicBezTo>
                    <a:pt x="859" y="599"/>
                    <a:pt x="827" y="607"/>
                    <a:pt x="812" y="632"/>
                  </a:cubicBezTo>
                  <a:cubicBezTo>
                    <a:pt x="665" y="887"/>
                    <a:pt x="665" y="887"/>
                    <a:pt x="665" y="887"/>
                  </a:cubicBezTo>
                  <a:cubicBezTo>
                    <a:pt x="597" y="848"/>
                    <a:pt x="597" y="848"/>
                    <a:pt x="597" y="848"/>
                  </a:cubicBezTo>
                  <a:cubicBezTo>
                    <a:pt x="903" y="316"/>
                    <a:pt x="903" y="316"/>
                    <a:pt x="903" y="316"/>
                  </a:cubicBezTo>
                  <a:cubicBezTo>
                    <a:pt x="979" y="186"/>
                    <a:pt x="1120" y="105"/>
                    <a:pt x="1271" y="105"/>
                  </a:cubicBezTo>
                  <a:cubicBezTo>
                    <a:pt x="1345" y="105"/>
                    <a:pt x="1418" y="125"/>
                    <a:pt x="1482" y="161"/>
                  </a:cubicBezTo>
                  <a:cubicBezTo>
                    <a:pt x="1579" y="218"/>
                    <a:pt x="1649" y="309"/>
                    <a:pt x="1679" y="419"/>
                  </a:cubicBezTo>
                  <a:cubicBezTo>
                    <a:pt x="1708" y="529"/>
                    <a:pt x="1693" y="642"/>
                    <a:pt x="1637" y="74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56" name="Freeform 8">
              <a:extLst>
                <a:ext uri="{FF2B5EF4-FFF2-40B4-BE49-F238E27FC236}">
                  <a16:creationId xmlns:a16="http://schemas.microsoft.com/office/drawing/2014/main" id="{102A6E32-0DC4-4F79-ADD4-7B7827867A66}"/>
                </a:ext>
              </a:extLst>
            </p:cNvPr>
            <p:cNvSpPr>
              <a:spLocks/>
            </p:cNvSpPr>
            <p:nvPr/>
          </p:nvSpPr>
          <p:spPr bwMode="auto">
            <a:xfrm>
              <a:off x="-2235200" y="3335338"/>
              <a:ext cx="66675" cy="63500"/>
            </a:xfrm>
            <a:custGeom>
              <a:avLst/>
              <a:gdLst>
                <a:gd name="T0" fmla="*/ 87 w 121"/>
                <a:gd name="T1" fmla="*/ 14 h 114"/>
                <a:gd name="T2" fmla="*/ 15 w 121"/>
                <a:gd name="T3" fmla="*/ 33 h 114"/>
                <a:gd name="T4" fmla="*/ 15 w 121"/>
                <a:gd name="T5" fmla="*/ 35 h 114"/>
                <a:gd name="T6" fmla="*/ 34 w 121"/>
                <a:gd name="T7" fmla="*/ 107 h 114"/>
                <a:gd name="T8" fmla="*/ 60 w 121"/>
                <a:gd name="T9" fmla="*/ 114 h 114"/>
                <a:gd name="T10" fmla="*/ 106 w 121"/>
                <a:gd name="T11" fmla="*/ 87 h 114"/>
                <a:gd name="T12" fmla="*/ 107 w 121"/>
                <a:gd name="T13" fmla="*/ 86 h 114"/>
                <a:gd name="T14" fmla="*/ 87 w 121"/>
                <a:gd name="T15" fmla="*/ 14 h 11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1" h="114">
                  <a:moveTo>
                    <a:pt x="87" y="14"/>
                  </a:moveTo>
                  <a:cubicBezTo>
                    <a:pt x="62" y="0"/>
                    <a:pt x="30" y="8"/>
                    <a:pt x="15" y="33"/>
                  </a:cubicBezTo>
                  <a:cubicBezTo>
                    <a:pt x="15" y="35"/>
                    <a:pt x="15" y="35"/>
                    <a:pt x="15" y="35"/>
                  </a:cubicBezTo>
                  <a:cubicBezTo>
                    <a:pt x="0" y="60"/>
                    <a:pt x="8" y="92"/>
                    <a:pt x="34" y="107"/>
                  </a:cubicBezTo>
                  <a:cubicBezTo>
                    <a:pt x="42" y="111"/>
                    <a:pt x="51" y="114"/>
                    <a:pt x="60" y="114"/>
                  </a:cubicBezTo>
                  <a:cubicBezTo>
                    <a:pt x="78" y="114"/>
                    <a:pt x="96" y="104"/>
                    <a:pt x="106" y="87"/>
                  </a:cubicBezTo>
                  <a:cubicBezTo>
                    <a:pt x="107" y="86"/>
                    <a:pt x="107" y="86"/>
                    <a:pt x="107" y="86"/>
                  </a:cubicBezTo>
                  <a:cubicBezTo>
                    <a:pt x="121" y="61"/>
                    <a:pt x="112" y="29"/>
                    <a:pt x="87"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57" name="Freeform 9">
              <a:extLst>
                <a:ext uri="{FF2B5EF4-FFF2-40B4-BE49-F238E27FC236}">
                  <a16:creationId xmlns:a16="http://schemas.microsoft.com/office/drawing/2014/main" id="{1A3526D0-7F7E-46F6-9503-6C9D3EAED3C2}"/>
                </a:ext>
              </a:extLst>
            </p:cNvPr>
            <p:cNvSpPr>
              <a:spLocks/>
            </p:cNvSpPr>
            <p:nvPr/>
          </p:nvSpPr>
          <p:spPr bwMode="auto">
            <a:xfrm>
              <a:off x="-1547813" y="4381500"/>
              <a:ext cx="61913" cy="60325"/>
            </a:xfrm>
            <a:custGeom>
              <a:avLst/>
              <a:gdLst>
                <a:gd name="T0" fmla="*/ 109 w 112"/>
                <a:gd name="T1" fmla="*/ 50 h 108"/>
                <a:gd name="T2" fmla="*/ 51 w 112"/>
                <a:gd name="T3" fmla="*/ 3 h 108"/>
                <a:gd name="T4" fmla="*/ 50 w 112"/>
                <a:gd name="T5" fmla="*/ 3 h 108"/>
                <a:gd name="T6" fmla="*/ 3 w 112"/>
                <a:gd name="T7" fmla="*/ 60 h 108"/>
                <a:gd name="T8" fmla="*/ 55 w 112"/>
                <a:gd name="T9" fmla="*/ 108 h 108"/>
                <a:gd name="T10" fmla="*/ 60 w 112"/>
                <a:gd name="T11" fmla="*/ 108 h 108"/>
                <a:gd name="T12" fmla="*/ 61 w 112"/>
                <a:gd name="T13" fmla="*/ 108 h 108"/>
                <a:gd name="T14" fmla="*/ 109 w 112"/>
                <a:gd name="T15" fmla="*/ 50 h 10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12" h="108">
                  <a:moveTo>
                    <a:pt x="109" y="50"/>
                  </a:moveTo>
                  <a:cubicBezTo>
                    <a:pt x="106" y="21"/>
                    <a:pt x="80" y="0"/>
                    <a:pt x="51" y="3"/>
                  </a:cubicBezTo>
                  <a:cubicBezTo>
                    <a:pt x="50" y="3"/>
                    <a:pt x="50" y="3"/>
                    <a:pt x="50" y="3"/>
                  </a:cubicBezTo>
                  <a:cubicBezTo>
                    <a:pt x="21" y="6"/>
                    <a:pt x="0" y="32"/>
                    <a:pt x="3" y="60"/>
                  </a:cubicBezTo>
                  <a:cubicBezTo>
                    <a:pt x="5" y="88"/>
                    <a:pt x="28" y="108"/>
                    <a:pt x="55" y="108"/>
                  </a:cubicBezTo>
                  <a:cubicBezTo>
                    <a:pt x="56" y="108"/>
                    <a:pt x="58" y="108"/>
                    <a:pt x="60" y="108"/>
                  </a:cubicBezTo>
                  <a:cubicBezTo>
                    <a:pt x="61" y="108"/>
                    <a:pt x="61" y="108"/>
                    <a:pt x="61" y="108"/>
                  </a:cubicBezTo>
                  <a:cubicBezTo>
                    <a:pt x="90" y="105"/>
                    <a:pt x="112" y="79"/>
                    <a:pt x="109" y="5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
        <p:nvSpPr>
          <p:cNvPr id="4" name="Picture Placeholder 3">
            <a:extLst>
              <a:ext uri="{FF2B5EF4-FFF2-40B4-BE49-F238E27FC236}">
                <a16:creationId xmlns:a16="http://schemas.microsoft.com/office/drawing/2014/main" id="{4D18BD22-F546-4564-BF3B-58734EA16B34}"/>
              </a:ext>
            </a:extLst>
          </p:cNvPr>
          <p:cNvSpPr>
            <a:spLocks noGrp="1"/>
          </p:cNvSpPr>
          <p:nvPr>
            <p:ph type="pic" sz="quarter" idx="25"/>
          </p:nvPr>
        </p:nvSpPr>
        <p:spPr/>
      </p:sp>
    </p:spTree>
    <p:extLst>
      <p:ext uri="{BB962C8B-B14F-4D97-AF65-F5344CB8AC3E}">
        <p14:creationId xmlns:p14="http://schemas.microsoft.com/office/powerpoint/2010/main" val="42296177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E1299FA5-A528-4476-B1D7-A9763BCB652A}"/>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Services</a:t>
            </a:r>
          </a:p>
        </p:txBody>
      </p:sp>
      <p:sp>
        <p:nvSpPr>
          <p:cNvPr id="12" name="Subtitle 11">
            <a:extLst>
              <a:ext uri="{FF2B5EF4-FFF2-40B4-BE49-F238E27FC236}">
                <a16:creationId xmlns:a16="http://schemas.microsoft.com/office/drawing/2014/main" id="{76CDC9FB-0982-4435-AF1E-7B75AE834E72}"/>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2" name="TextBox 1">
            <a:extLst>
              <a:ext uri="{FF2B5EF4-FFF2-40B4-BE49-F238E27FC236}">
                <a16:creationId xmlns:a16="http://schemas.microsoft.com/office/drawing/2014/main" id="{21BB4664-A2AD-438B-BE0C-2009B0EE35F0}"/>
              </a:ext>
            </a:extLst>
          </p:cNvPr>
          <p:cNvSpPr txBox="1"/>
          <p:nvPr/>
        </p:nvSpPr>
        <p:spPr>
          <a:xfrm>
            <a:off x="1584393" y="1814513"/>
            <a:ext cx="2520242" cy="630942"/>
          </a:xfrm>
          <a:prstGeom prst="rect">
            <a:avLst/>
          </a:prstGeom>
          <a:noFill/>
        </p:spPr>
        <p:txBody>
          <a:bodyPr wrap="none" rtlCol="0">
            <a:spAutoFit/>
          </a:bodyPr>
          <a:lstStyle/>
          <a:p>
            <a:r>
              <a:rPr lang="en-US" sz="3500" dirty="0">
                <a:latin typeface="Roboto Slab" pitchFamily="2" charset="0"/>
                <a:ea typeface="Roboto Slab" pitchFamily="2" charset="0"/>
              </a:rPr>
              <a:t>Services 01</a:t>
            </a:r>
          </a:p>
        </p:txBody>
      </p:sp>
      <p:sp>
        <p:nvSpPr>
          <p:cNvPr id="18" name="Rectangle 17">
            <a:extLst>
              <a:ext uri="{FF2B5EF4-FFF2-40B4-BE49-F238E27FC236}">
                <a16:creationId xmlns:a16="http://schemas.microsoft.com/office/drawing/2014/main" id="{FB36065A-3974-4AB9-B4F8-017F368E3A09}"/>
              </a:ext>
            </a:extLst>
          </p:cNvPr>
          <p:cNvSpPr/>
          <p:nvPr/>
        </p:nvSpPr>
        <p:spPr>
          <a:xfrm>
            <a:off x="1584393" y="2445455"/>
            <a:ext cx="4017025" cy="995850"/>
          </a:xfrm>
          <a:prstGeom prst="rect">
            <a:avLst/>
          </a:prstGeom>
        </p:spPr>
        <p:txBody>
          <a:bodyPr wrap="square">
            <a:spAutoFit/>
          </a:bodyPr>
          <a:lstStyle/>
          <a:p>
            <a:pPr>
              <a:lnSpc>
                <a:spcPts val="18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industry's standard dummy text ever since the 1500s, when an unknown printer took a galley of type and scrambled it to make a type specimen book</a:t>
            </a:r>
          </a:p>
        </p:txBody>
      </p:sp>
      <p:sp>
        <p:nvSpPr>
          <p:cNvPr id="21" name="Freeform 5">
            <a:extLst>
              <a:ext uri="{FF2B5EF4-FFF2-40B4-BE49-F238E27FC236}">
                <a16:creationId xmlns:a16="http://schemas.microsoft.com/office/drawing/2014/main" id="{40F01462-43BE-42C1-8ADA-34722124FD84}"/>
              </a:ext>
            </a:extLst>
          </p:cNvPr>
          <p:cNvSpPr>
            <a:spLocks noEditPoints="1"/>
          </p:cNvSpPr>
          <p:nvPr/>
        </p:nvSpPr>
        <p:spPr bwMode="auto">
          <a:xfrm>
            <a:off x="642036" y="2023834"/>
            <a:ext cx="846403" cy="843241"/>
          </a:xfrm>
          <a:custGeom>
            <a:avLst/>
            <a:gdLst>
              <a:gd name="T0" fmla="*/ 1991 w 3082"/>
              <a:gd name="T1" fmla="*/ 1491 h 3072"/>
              <a:gd name="T2" fmla="*/ 2284 w 3082"/>
              <a:gd name="T3" fmla="*/ 744 h 3072"/>
              <a:gd name="T4" fmla="*/ 1541 w 3082"/>
              <a:gd name="T5" fmla="*/ 0 h 3072"/>
              <a:gd name="T6" fmla="*/ 798 w 3082"/>
              <a:gd name="T7" fmla="*/ 744 h 3072"/>
              <a:gd name="T8" fmla="*/ 1091 w 3082"/>
              <a:gd name="T9" fmla="*/ 1491 h 3072"/>
              <a:gd name="T10" fmla="*/ 162 w 3082"/>
              <a:gd name="T11" fmla="*/ 3072 h 3072"/>
              <a:gd name="T12" fmla="*/ 2920 w 3082"/>
              <a:gd name="T13" fmla="*/ 3072 h 3072"/>
              <a:gd name="T14" fmla="*/ 1991 w 3082"/>
              <a:gd name="T15" fmla="*/ 1491 h 3072"/>
              <a:gd name="T16" fmla="*/ 1541 w 3082"/>
              <a:gd name="T17" fmla="*/ 100 h 3072"/>
              <a:gd name="T18" fmla="*/ 2127 w 3082"/>
              <a:gd name="T19" fmla="*/ 478 h 3072"/>
              <a:gd name="T20" fmla="*/ 1628 w 3082"/>
              <a:gd name="T21" fmla="*/ 456 h 3072"/>
              <a:gd name="T22" fmla="*/ 1067 w 3082"/>
              <a:gd name="T23" fmla="*/ 480 h 3072"/>
              <a:gd name="T24" fmla="*/ 918 w 3082"/>
              <a:gd name="T25" fmla="*/ 585 h 3072"/>
              <a:gd name="T26" fmla="*/ 1541 w 3082"/>
              <a:gd name="T27" fmla="*/ 100 h 3072"/>
              <a:gd name="T28" fmla="*/ 897 w 3082"/>
              <a:gd name="T29" fmla="*/ 744 h 3072"/>
              <a:gd name="T30" fmla="*/ 898 w 3082"/>
              <a:gd name="T31" fmla="*/ 720 h 3072"/>
              <a:gd name="T32" fmla="*/ 1124 w 3082"/>
              <a:gd name="T33" fmla="*/ 561 h 3072"/>
              <a:gd name="T34" fmla="*/ 1578 w 3082"/>
              <a:gd name="T35" fmla="*/ 542 h 3072"/>
              <a:gd name="T36" fmla="*/ 2161 w 3082"/>
              <a:gd name="T37" fmla="*/ 574 h 3072"/>
              <a:gd name="T38" fmla="*/ 2185 w 3082"/>
              <a:gd name="T39" fmla="*/ 743 h 3072"/>
              <a:gd name="T40" fmla="*/ 1541 w 3082"/>
              <a:gd name="T41" fmla="*/ 1635 h 3072"/>
              <a:gd name="T42" fmla="*/ 897 w 3082"/>
              <a:gd name="T43" fmla="*/ 744 h 3072"/>
              <a:gd name="T44" fmla="*/ 2837 w 3082"/>
              <a:gd name="T45" fmla="*/ 2973 h 3072"/>
              <a:gd name="T46" fmla="*/ 245 w 3082"/>
              <a:gd name="T47" fmla="*/ 2973 h 3072"/>
              <a:gd name="T48" fmla="*/ 711 w 3082"/>
              <a:gd name="T49" fmla="*/ 1792 h 3072"/>
              <a:gd name="T50" fmla="*/ 835 w 3082"/>
              <a:gd name="T51" fmla="*/ 2192 h 3072"/>
              <a:gd name="T52" fmla="*/ 672 w 3082"/>
              <a:gd name="T53" fmla="*/ 2658 h 3072"/>
              <a:gd name="T54" fmla="*/ 754 w 3082"/>
              <a:gd name="T55" fmla="*/ 2891 h 3072"/>
              <a:gd name="T56" fmla="*/ 941 w 3082"/>
              <a:gd name="T57" fmla="*/ 2825 h 3072"/>
              <a:gd name="T58" fmla="*/ 909 w 3082"/>
              <a:gd name="T59" fmla="*/ 2731 h 3072"/>
              <a:gd name="T60" fmla="*/ 815 w 3082"/>
              <a:gd name="T61" fmla="*/ 2764 h 3072"/>
              <a:gd name="T62" fmla="*/ 765 w 3082"/>
              <a:gd name="T63" fmla="*/ 2624 h 3072"/>
              <a:gd name="T64" fmla="*/ 947 w 3082"/>
              <a:gd name="T65" fmla="*/ 2245 h 3072"/>
              <a:gd name="T66" fmla="*/ 1326 w 3082"/>
              <a:gd name="T67" fmla="*/ 2427 h 3072"/>
              <a:gd name="T68" fmla="*/ 1375 w 3082"/>
              <a:gd name="T69" fmla="*/ 2567 h 3072"/>
              <a:gd name="T70" fmla="*/ 1281 w 3082"/>
              <a:gd name="T71" fmla="*/ 2600 h 3072"/>
              <a:gd name="T72" fmla="*/ 1314 w 3082"/>
              <a:gd name="T73" fmla="*/ 2694 h 3072"/>
              <a:gd name="T74" fmla="*/ 1501 w 3082"/>
              <a:gd name="T75" fmla="*/ 2628 h 3072"/>
              <a:gd name="T76" fmla="*/ 1419 w 3082"/>
              <a:gd name="T77" fmla="*/ 2393 h 3072"/>
              <a:gd name="T78" fmla="*/ 924 w 3082"/>
              <a:gd name="T79" fmla="*/ 2148 h 3072"/>
              <a:gd name="T80" fmla="*/ 802 w 3082"/>
              <a:gd name="T81" fmla="*/ 1727 h 3072"/>
              <a:gd name="T82" fmla="*/ 1169 w 3082"/>
              <a:gd name="T83" fmla="*/ 1571 h 3072"/>
              <a:gd name="T84" fmla="*/ 1540 w 3082"/>
              <a:gd name="T85" fmla="*/ 1732 h 3072"/>
              <a:gd name="T86" fmla="*/ 1912 w 3082"/>
              <a:gd name="T87" fmla="*/ 1571 h 3072"/>
              <a:gd name="T88" fmla="*/ 2333 w 3082"/>
              <a:gd name="T89" fmla="*/ 1764 h 3072"/>
              <a:gd name="T90" fmla="*/ 2188 w 3082"/>
              <a:gd name="T91" fmla="*/ 2136 h 3072"/>
              <a:gd name="T92" fmla="*/ 2135 w 3082"/>
              <a:gd name="T93" fmla="*/ 2128 h 3072"/>
              <a:gd name="T94" fmla="*/ 1936 w 3082"/>
              <a:gd name="T95" fmla="*/ 2327 h 3072"/>
              <a:gd name="T96" fmla="*/ 2135 w 3082"/>
              <a:gd name="T97" fmla="*/ 2525 h 3072"/>
              <a:gd name="T98" fmla="*/ 2333 w 3082"/>
              <a:gd name="T99" fmla="*/ 2327 h 3072"/>
              <a:gd name="T100" fmla="*/ 2273 w 3082"/>
              <a:gd name="T101" fmla="*/ 2186 h 3072"/>
              <a:gd name="T102" fmla="*/ 2419 w 3082"/>
              <a:gd name="T103" fmla="*/ 1830 h 3072"/>
              <a:gd name="T104" fmla="*/ 2837 w 3082"/>
              <a:gd name="T105" fmla="*/ 2973 h 3072"/>
              <a:gd name="T106" fmla="*/ 2234 w 3082"/>
              <a:gd name="T107" fmla="*/ 2329 h 3072"/>
              <a:gd name="T108" fmla="*/ 2135 w 3082"/>
              <a:gd name="T109" fmla="*/ 2428 h 3072"/>
              <a:gd name="T110" fmla="*/ 2036 w 3082"/>
              <a:gd name="T111" fmla="*/ 2329 h 3072"/>
              <a:gd name="T112" fmla="*/ 2135 w 3082"/>
              <a:gd name="T113" fmla="*/ 2230 h 3072"/>
              <a:gd name="T114" fmla="*/ 2234 w 3082"/>
              <a:gd name="T115" fmla="*/ 2329 h 30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3082" h="3072">
                <a:moveTo>
                  <a:pt x="1991" y="1491"/>
                </a:moveTo>
                <a:cubicBezTo>
                  <a:pt x="2171" y="1281"/>
                  <a:pt x="2284" y="975"/>
                  <a:pt x="2284" y="744"/>
                </a:cubicBezTo>
                <a:cubicBezTo>
                  <a:pt x="2284" y="334"/>
                  <a:pt x="1951" y="0"/>
                  <a:pt x="1541" y="0"/>
                </a:cubicBezTo>
                <a:cubicBezTo>
                  <a:pt x="1131" y="0"/>
                  <a:pt x="798" y="334"/>
                  <a:pt x="798" y="744"/>
                </a:cubicBezTo>
                <a:cubicBezTo>
                  <a:pt x="798" y="975"/>
                  <a:pt x="910" y="1281"/>
                  <a:pt x="1091" y="1491"/>
                </a:cubicBezTo>
                <a:cubicBezTo>
                  <a:pt x="0" y="1858"/>
                  <a:pt x="114" y="2866"/>
                  <a:pt x="162" y="3072"/>
                </a:cubicBezTo>
                <a:cubicBezTo>
                  <a:pt x="2920" y="3072"/>
                  <a:pt x="2920" y="3072"/>
                  <a:pt x="2920" y="3072"/>
                </a:cubicBezTo>
                <a:cubicBezTo>
                  <a:pt x="3082" y="2368"/>
                  <a:pt x="2651" y="1684"/>
                  <a:pt x="1991" y="1491"/>
                </a:cubicBezTo>
                <a:close/>
                <a:moveTo>
                  <a:pt x="1541" y="100"/>
                </a:moveTo>
                <a:cubicBezTo>
                  <a:pt x="1801" y="100"/>
                  <a:pt x="2025" y="255"/>
                  <a:pt x="2127" y="478"/>
                </a:cubicBezTo>
                <a:cubicBezTo>
                  <a:pt x="1879" y="647"/>
                  <a:pt x="1628" y="456"/>
                  <a:pt x="1628" y="456"/>
                </a:cubicBezTo>
                <a:cubicBezTo>
                  <a:pt x="1453" y="354"/>
                  <a:pt x="1233" y="364"/>
                  <a:pt x="1067" y="480"/>
                </a:cubicBezTo>
                <a:cubicBezTo>
                  <a:pt x="918" y="585"/>
                  <a:pt x="918" y="585"/>
                  <a:pt x="918" y="585"/>
                </a:cubicBezTo>
                <a:cubicBezTo>
                  <a:pt x="988" y="307"/>
                  <a:pt x="1240" y="100"/>
                  <a:pt x="1541" y="100"/>
                </a:cubicBezTo>
                <a:close/>
                <a:moveTo>
                  <a:pt x="897" y="744"/>
                </a:moveTo>
                <a:cubicBezTo>
                  <a:pt x="897" y="736"/>
                  <a:pt x="898" y="728"/>
                  <a:pt x="898" y="720"/>
                </a:cubicBezTo>
                <a:cubicBezTo>
                  <a:pt x="1124" y="561"/>
                  <a:pt x="1124" y="561"/>
                  <a:pt x="1124" y="561"/>
                </a:cubicBezTo>
                <a:cubicBezTo>
                  <a:pt x="1258" y="467"/>
                  <a:pt x="1437" y="459"/>
                  <a:pt x="1578" y="542"/>
                </a:cubicBezTo>
                <a:cubicBezTo>
                  <a:pt x="1578" y="542"/>
                  <a:pt x="1855" y="753"/>
                  <a:pt x="2161" y="574"/>
                </a:cubicBezTo>
                <a:cubicBezTo>
                  <a:pt x="2176" y="627"/>
                  <a:pt x="2185" y="684"/>
                  <a:pt x="2185" y="743"/>
                </a:cubicBezTo>
                <a:cubicBezTo>
                  <a:pt x="2185" y="1095"/>
                  <a:pt x="1897" y="1635"/>
                  <a:pt x="1541" y="1635"/>
                </a:cubicBezTo>
                <a:cubicBezTo>
                  <a:pt x="1185" y="1635"/>
                  <a:pt x="897" y="1095"/>
                  <a:pt x="897" y="744"/>
                </a:cubicBezTo>
                <a:close/>
                <a:moveTo>
                  <a:pt x="2837" y="2973"/>
                </a:moveTo>
                <a:cubicBezTo>
                  <a:pt x="245" y="2973"/>
                  <a:pt x="245" y="2973"/>
                  <a:pt x="245" y="2973"/>
                </a:cubicBezTo>
                <a:cubicBezTo>
                  <a:pt x="170" y="2508"/>
                  <a:pt x="360" y="2061"/>
                  <a:pt x="711" y="1792"/>
                </a:cubicBezTo>
                <a:cubicBezTo>
                  <a:pt x="732" y="1931"/>
                  <a:pt x="773" y="2065"/>
                  <a:pt x="835" y="2192"/>
                </a:cubicBezTo>
                <a:cubicBezTo>
                  <a:pt x="682" y="2288"/>
                  <a:pt x="610" y="2481"/>
                  <a:pt x="672" y="2658"/>
                </a:cubicBezTo>
                <a:cubicBezTo>
                  <a:pt x="754" y="2891"/>
                  <a:pt x="754" y="2891"/>
                  <a:pt x="754" y="2891"/>
                </a:cubicBezTo>
                <a:cubicBezTo>
                  <a:pt x="941" y="2825"/>
                  <a:pt x="941" y="2825"/>
                  <a:pt x="941" y="2825"/>
                </a:cubicBezTo>
                <a:cubicBezTo>
                  <a:pt x="909" y="2731"/>
                  <a:pt x="909" y="2731"/>
                  <a:pt x="909" y="2731"/>
                </a:cubicBezTo>
                <a:cubicBezTo>
                  <a:pt x="815" y="2764"/>
                  <a:pt x="815" y="2764"/>
                  <a:pt x="815" y="2764"/>
                </a:cubicBezTo>
                <a:cubicBezTo>
                  <a:pt x="765" y="2624"/>
                  <a:pt x="765" y="2624"/>
                  <a:pt x="765" y="2624"/>
                </a:cubicBezTo>
                <a:cubicBezTo>
                  <a:pt x="711" y="2469"/>
                  <a:pt x="792" y="2299"/>
                  <a:pt x="947" y="2245"/>
                </a:cubicBezTo>
                <a:cubicBezTo>
                  <a:pt x="1101" y="2191"/>
                  <a:pt x="1272" y="2272"/>
                  <a:pt x="1326" y="2427"/>
                </a:cubicBezTo>
                <a:cubicBezTo>
                  <a:pt x="1375" y="2567"/>
                  <a:pt x="1375" y="2567"/>
                  <a:pt x="1375" y="2567"/>
                </a:cubicBezTo>
                <a:cubicBezTo>
                  <a:pt x="1281" y="2600"/>
                  <a:pt x="1281" y="2600"/>
                  <a:pt x="1281" y="2600"/>
                </a:cubicBezTo>
                <a:cubicBezTo>
                  <a:pt x="1314" y="2694"/>
                  <a:pt x="1314" y="2694"/>
                  <a:pt x="1314" y="2694"/>
                </a:cubicBezTo>
                <a:cubicBezTo>
                  <a:pt x="1501" y="2628"/>
                  <a:pt x="1501" y="2628"/>
                  <a:pt x="1501" y="2628"/>
                </a:cubicBezTo>
                <a:cubicBezTo>
                  <a:pt x="1419" y="2393"/>
                  <a:pt x="1419" y="2393"/>
                  <a:pt x="1419" y="2393"/>
                </a:cubicBezTo>
                <a:cubicBezTo>
                  <a:pt x="1348" y="2191"/>
                  <a:pt x="1127" y="2082"/>
                  <a:pt x="924" y="2148"/>
                </a:cubicBezTo>
                <a:cubicBezTo>
                  <a:pt x="859" y="2015"/>
                  <a:pt x="818" y="1874"/>
                  <a:pt x="802" y="1727"/>
                </a:cubicBezTo>
                <a:cubicBezTo>
                  <a:pt x="912" y="1657"/>
                  <a:pt x="1036" y="1604"/>
                  <a:pt x="1169" y="1571"/>
                </a:cubicBezTo>
                <a:cubicBezTo>
                  <a:pt x="1277" y="1669"/>
                  <a:pt x="1403" y="1732"/>
                  <a:pt x="1540" y="1732"/>
                </a:cubicBezTo>
                <a:cubicBezTo>
                  <a:pt x="1677" y="1732"/>
                  <a:pt x="1803" y="1669"/>
                  <a:pt x="1912" y="1571"/>
                </a:cubicBezTo>
                <a:cubicBezTo>
                  <a:pt x="2067" y="1609"/>
                  <a:pt x="2209" y="1675"/>
                  <a:pt x="2333" y="1764"/>
                </a:cubicBezTo>
                <a:cubicBezTo>
                  <a:pt x="2304" y="1895"/>
                  <a:pt x="2255" y="2021"/>
                  <a:pt x="2188" y="2136"/>
                </a:cubicBezTo>
                <a:cubicBezTo>
                  <a:pt x="2171" y="2132"/>
                  <a:pt x="2153" y="2128"/>
                  <a:pt x="2135" y="2128"/>
                </a:cubicBezTo>
                <a:cubicBezTo>
                  <a:pt x="2025" y="2128"/>
                  <a:pt x="1936" y="2217"/>
                  <a:pt x="1936" y="2327"/>
                </a:cubicBezTo>
                <a:cubicBezTo>
                  <a:pt x="1936" y="2436"/>
                  <a:pt x="2025" y="2525"/>
                  <a:pt x="2135" y="2525"/>
                </a:cubicBezTo>
                <a:cubicBezTo>
                  <a:pt x="2244" y="2525"/>
                  <a:pt x="2333" y="2436"/>
                  <a:pt x="2333" y="2327"/>
                </a:cubicBezTo>
                <a:cubicBezTo>
                  <a:pt x="2333" y="2271"/>
                  <a:pt x="2310" y="2222"/>
                  <a:pt x="2273" y="2186"/>
                </a:cubicBezTo>
                <a:cubicBezTo>
                  <a:pt x="2338" y="2074"/>
                  <a:pt x="2387" y="1955"/>
                  <a:pt x="2419" y="1830"/>
                </a:cubicBezTo>
                <a:cubicBezTo>
                  <a:pt x="2738" y="2105"/>
                  <a:pt x="2908" y="2531"/>
                  <a:pt x="2837" y="2973"/>
                </a:cubicBezTo>
                <a:close/>
                <a:moveTo>
                  <a:pt x="2234" y="2329"/>
                </a:moveTo>
                <a:cubicBezTo>
                  <a:pt x="2234" y="2383"/>
                  <a:pt x="2190" y="2428"/>
                  <a:pt x="2135" y="2428"/>
                </a:cubicBezTo>
                <a:cubicBezTo>
                  <a:pt x="2080" y="2428"/>
                  <a:pt x="2036" y="2384"/>
                  <a:pt x="2036" y="2329"/>
                </a:cubicBezTo>
                <a:cubicBezTo>
                  <a:pt x="2036" y="2274"/>
                  <a:pt x="2080" y="2230"/>
                  <a:pt x="2135" y="2230"/>
                </a:cubicBezTo>
                <a:cubicBezTo>
                  <a:pt x="2190" y="2230"/>
                  <a:pt x="2234" y="2274"/>
                  <a:pt x="2234" y="2329"/>
                </a:cubicBez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nvGrpSpPr>
          <p:cNvPr id="29" name="Group 28">
            <a:extLst>
              <a:ext uri="{FF2B5EF4-FFF2-40B4-BE49-F238E27FC236}">
                <a16:creationId xmlns:a16="http://schemas.microsoft.com/office/drawing/2014/main" id="{31D1FB7D-2E9C-4370-B9F3-428583ADE805}"/>
              </a:ext>
            </a:extLst>
          </p:cNvPr>
          <p:cNvGrpSpPr/>
          <p:nvPr/>
        </p:nvGrpSpPr>
        <p:grpSpPr>
          <a:xfrm>
            <a:off x="6546164" y="2043644"/>
            <a:ext cx="914344" cy="909478"/>
            <a:chOff x="-2717800" y="3081338"/>
            <a:chExt cx="1492250" cy="1484312"/>
          </a:xfrm>
          <a:solidFill>
            <a:schemeClr val="tx1"/>
          </a:solidFill>
        </p:grpSpPr>
        <p:sp>
          <p:nvSpPr>
            <p:cNvPr id="30" name="Freeform 6">
              <a:extLst>
                <a:ext uri="{FF2B5EF4-FFF2-40B4-BE49-F238E27FC236}">
                  <a16:creationId xmlns:a16="http://schemas.microsoft.com/office/drawing/2014/main" id="{93BEA1F4-ED99-4ACD-A5A3-3B7965649780}"/>
                </a:ext>
              </a:extLst>
            </p:cNvPr>
            <p:cNvSpPr>
              <a:spLocks noEditPoints="1"/>
            </p:cNvSpPr>
            <p:nvPr/>
          </p:nvSpPr>
          <p:spPr bwMode="auto">
            <a:xfrm>
              <a:off x="-2005013" y="4043363"/>
              <a:ext cx="779463" cy="522287"/>
            </a:xfrm>
            <a:custGeom>
              <a:avLst/>
              <a:gdLst>
                <a:gd name="T0" fmla="*/ 1185 w 1415"/>
                <a:gd name="T1" fmla="*/ 57 h 947"/>
                <a:gd name="T2" fmla="*/ 707 w 1415"/>
                <a:gd name="T3" fmla="*/ 0 h 947"/>
                <a:gd name="T4" fmla="*/ 230 w 1415"/>
                <a:gd name="T5" fmla="*/ 57 h 947"/>
                <a:gd name="T6" fmla="*/ 0 w 1415"/>
                <a:gd name="T7" fmla="*/ 240 h 947"/>
                <a:gd name="T8" fmla="*/ 0 w 1415"/>
                <a:gd name="T9" fmla="*/ 240 h 947"/>
                <a:gd name="T10" fmla="*/ 0 w 1415"/>
                <a:gd name="T11" fmla="*/ 708 h 947"/>
                <a:gd name="T12" fmla="*/ 230 w 1415"/>
                <a:gd name="T13" fmla="*/ 891 h 947"/>
                <a:gd name="T14" fmla="*/ 707 w 1415"/>
                <a:gd name="T15" fmla="*/ 947 h 947"/>
                <a:gd name="T16" fmla="*/ 1185 w 1415"/>
                <a:gd name="T17" fmla="*/ 891 h 947"/>
                <a:gd name="T18" fmla="*/ 1415 w 1415"/>
                <a:gd name="T19" fmla="*/ 708 h 947"/>
                <a:gd name="T20" fmla="*/ 1415 w 1415"/>
                <a:gd name="T21" fmla="*/ 240 h 947"/>
                <a:gd name="T22" fmla="*/ 1415 w 1415"/>
                <a:gd name="T23" fmla="*/ 240 h 947"/>
                <a:gd name="T24" fmla="*/ 1185 w 1415"/>
                <a:gd name="T25" fmla="*/ 57 h 947"/>
                <a:gd name="T26" fmla="*/ 259 w 1415"/>
                <a:gd name="T27" fmla="*/ 158 h 947"/>
                <a:gd name="T28" fmla="*/ 707 w 1415"/>
                <a:gd name="T29" fmla="*/ 106 h 947"/>
                <a:gd name="T30" fmla="*/ 1156 w 1415"/>
                <a:gd name="T31" fmla="*/ 158 h 947"/>
                <a:gd name="T32" fmla="*/ 1310 w 1415"/>
                <a:gd name="T33" fmla="*/ 240 h 947"/>
                <a:gd name="T34" fmla="*/ 1310 w 1415"/>
                <a:gd name="T35" fmla="*/ 240 h 947"/>
                <a:gd name="T36" fmla="*/ 1310 w 1415"/>
                <a:gd name="T37" fmla="*/ 240 h 947"/>
                <a:gd name="T38" fmla="*/ 1156 w 1415"/>
                <a:gd name="T39" fmla="*/ 322 h 947"/>
                <a:gd name="T40" fmla="*/ 707 w 1415"/>
                <a:gd name="T41" fmla="*/ 375 h 947"/>
                <a:gd name="T42" fmla="*/ 259 w 1415"/>
                <a:gd name="T43" fmla="*/ 322 h 947"/>
                <a:gd name="T44" fmla="*/ 105 w 1415"/>
                <a:gd name="T45" fmla="*/ 240 h 947"/>
                <a:gd name="T46" fmla="*/ 259 w 1415"/>
                <a:gd name="T47" fmla="*/ 158 h 947"/>
                <a:gd name="T48" fmla="*/ 1310 w 1415"/>
                <a:gd name="T49" fmla="*/ 708 h 947"/>
                <a:gd name="T50" fmla="*/ 1156 w 1415"/>
                <a:gd name="T51" fmla="*/ 790 h 947"/>
                <a:gd name="T52" fmla="*/ 707 w 1415"/>
                <a:gd name="T53" fmla="*/ 842 h 947"/>
                <a:gd name="T54" fmla="*/ 259 w 1415"/>
                <a:gd name="T55" fmla="*/ 790 h 947"/>
                <a:gd name="T56" fmla="*/ 105 w 1415"/>
                <a:gd name="T57" fmla="*/ 708 h 947"/>
                <a:gd name="T58" fmla="*/ 105 w 1415"/>
                <a:gd name="T59" fmla="*/ 375 h 947"/>
                <a:gd name="T60" fmla="*/ 230 w 1415"/>
                <a:gd name="T61" fmla="*/ 423 h 947"/>
                <a:gd name="T62" fmla="*/ 707 w 1415"/>
                <a:gd name="T63" fmla="*/ 480 h 947"/>
                <a:gd name="T64" fmla="*/ 1185 w 1415"/>
                <a:gd name="T65" fmla="*/ 423 h 947"/>
                <a:gd name="T66" fmla="*/ 1310 w 1415"/>
                <a:gd name="T67" fmla="*/ 375 h 947"/>
                <a:gd name="T68" fmla="*/ 1310 w 1415"/>
                <a:gd name="T69" fmla="*/ 506 h 947"/>
                <a:gd name="T70" fmla="*/ 1035 w 1415"/>
                <a:gd name="T71" fmla="*/ 594 h 947"/>
                <a:gd name="T72" fmla="*/ 993 w 1415"/>
                <a:gd name="T73" fmla="*/ 656 h 947"/>
                <a:gd name="T74" fmla="*/ 1045 w 1415"/>
                <a:gd name="T75" fmla="*/ 698 h 947"/>
                <a:gd name="T76" fmla="*/ 1055 w 1415"/>
                <a:gd name="T77" fmla="*/ 697 h 947"/>
                <a:gd name="T78" fmla="*/ 1310 w 1415"/>
                <a:gd name="T79" fmla="*/ 622 h 947"/>
                <a:gd name="T80" fmla="*/ 1310 w 1415"/>
                <a:gd name="T81" fmla="*/ 708 h 9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415" h="947">
                  <a:moveTo>
                    <a:pt x="1185" y="57"/>
                  </a:moveTo>
                  <a:cubicBezTo>
                    <a:pt x="1056" y="20"/>
                    <a:pt x="887" y="0"/>
                    <a:pt x="707" y="0"/>
                  </a:cubicBezTo>
                  <a:cubicBezTo>
                    <a:pt x="528" y="0"/>
                    <a:pt x="359" y="20"/>
                    <a:pt x="230" y="57"/>
                  </a:cubicBezTo>
                  <a:cubicBezTo>
                    <a:pt x="77" y="101"/>
                    <a:pt x="0" y="162"/>
                    <a:pt x="0" y="240"/>
                  </a:cubicBezTo>
                  <a:cubicBezTo>
                    <a:pt x="0" y="240"/>
                    <a:pt x="0" y="240"/>
                    <a:pt x="0" y="240"/>
                  </a:cubicBezTo>
                  <a:cubicBezTo>
                    <a:pt x="0" y="708"/>
                    <a:pt x="0" y="708"/>
                    <a:pt x="0" y="708"/>
                  </a:cubicBezTo>
                  <a:cubicBezTo>
                    <a:pt x="0" y="786"/>
                    <a:pt x="77" y="847"/>
                    <a:pt x="230" y="891"/>
                  </a:cubicBezTo>
                  <a:cubicBezTo>
                    <a:pt x="358" y="927"/>
                    <a:pt x="528" y="947"/>
                    <a:pt x="707" y="947"/>
                  </a:cubicBezTo>
                  <a:cubicBezTo>
                    <a:pt x="887" y="947"/>
                    <a:pt x="1057" y="927"/>
                    <a:pt x="1185" y="891"/>
                  </a:cubicBezTo>
                  <a:cubicBezTo>
                    <a:pt x="1338" y="847"/>
                    <a:pt x="1415" y="786"/>
                    <a:pt x="1415" y="708"/>
                  </a:cubicBezTo>
                  <a:cubicBezTo>
                    <a:pt x="1415" y="240"/>
                    <a:pt x="1415" y="240"/>
                    <a:pt x="1415" y="240"/>
                  </a:cubicBezTo>
                  <a:cubicBezTo>
                    <a:pt x="1415" y="240"/>
                    <a:pt x="1415" y="240"/>
                    <a:pt x="1415" y="240"/>
                  </a:cubicBezTo>
                  <a:cubicBezTo>
                    <a:pt x="1415" y="162"/>
                    <a:pt x="1338" y="101"/>
                    <a:pt x="1185" y="57"/>
                  </a:cubicBezTo>
                  <a:close/>
                  <a:moveTo>
                    <a:pt x="259" y="158"/>
                  </a:moveTo>
                  <a:cubicBezTo>
                    <a:pt x="378" y="124"/>
                    <a:pt x="538" y="106"/>
                    <a:pt x="707" y="106"/>
                  </a:cubicBezTo>
                  <a:cubicBezTo>
                    <a:pt x="877" y="106"/>
                    <a:pt x="1036" y="124"/>
                    <a:pt x="1156" y="158"/>
                  </a:cubicBezTo>
                  <a:cubicBezTo>
                    <a:pt x="1283" y="195"/>
                    <a:pt x="1310" y="234"/>
                    <a:pt x="1310" y="240"/>
                  </a:cubicBezTo>
                  <a:cubicBezTo>
                    <a:pt x="1310" y="240"/>
                    <a:pt x="1310" y="240"/>
                    <a:pt x="1310" y="240"/>
                  </a:cubicBezTo>
                  <a:cubicBezTo>
                    <a:pt x="1310" y="240"/>
                    <a:pt x="1310" y="240"/>
                    <a:pt x="1310" y="240"/>
                  </a:cubicBezTo>
                  <a:cubicBezTo>
                    <a:pt x="1310" y="247"/>
                    <a:pt x="1283" y="285"/>
                    <a:pt x="1156" y="322"/>
                  </a:cubicBezTo>
                  <a:cubicBezTo>
                    <a:pt x="1036" y="356"/>
                    <a:pt x="877" y="375"/>
                    <a:pt x="707" y="375"/>
                  </a:cubicBezTo>
                  <a:cubicBezTo>
                    <a:pt x="538" y="375"/>
                    <a:pt x="378" y="356"/>
                    <a:pt x="259" y="322"/>
                  </a:cubicBezTo>
                  <a:cubicBezTo>
                    <a:pt x="132" y="285"/>
                    <a:pt x="105" y="246"/>
                    <a:pt x="105" y="240"/>
                  </a:cubicBezTo>
                  <a:cubicBezTo>
                    <a:pt x="105" y="234"/>
                    <a:pt x="132" y="195"/>
                    <a:pt x="259" y="158"/>
                  </a:cubicBezTo>
                  <a:close/>
                  <a:moveTo>
                    <a:pt x="1310" y="708"/>
                  </a:moveTo>
                  <a:cubicBezTo>
                    <a:pt x="1310" y="715"/>
                    <a:pt x="1283" y="754"/>
                    <a:pt x="1156" y="790"/>
                  </a:cubicBezTo>
                  <a:cubicBezTo>
                    <a:pt x="1037" y="824"/>
                    <a:pt x="878" y="842"/>
                    <a:pt x="707" y="842"/>
                  </a:cubicBezTo>
                  <a:cubicBezTo>
                    <a:pt x="537" y="842"/>
                    <a:pt x="378" y="824"/>
                    <a:pt x="259" y="790"/>
                  </a:cubicBezTo>
                  <a:cubicBezTo>
                    <a:pt x="132" y="754"/>
                    <a:pt x="105" y="715"/>
                    <a:pt x="105" y="708"/>
                  </a:cubicBezTo>
                  <a:cubicBezTo>
                    <a:pt x="105" y="375"/>
                    <a:pt x="105" y="375"/>
                    <a:pt x="105" y="375"/>
                  </a:cubicBezTo>
                  <a:cubicBezTo>
                    <a:pt x="139" y="393"/>
                    <a:pt x="180" y="409"/>
                    <a:pt x="230" y="423"/>
                  </a:cubicBezTo>
                  <a:cubicBezTo>
                    <a:pt x="359" y="460"/>
                    <a:pt x="528" y="480"/>
                    <a:pt x="707" y="480"/>
                  </a:cubicBezTo>
                  <a:cubicBezTo>
                    <a:pt x="887" y="480"/>
                    <a:pt x="1056" y="460"/>
                    <a:pt x="1185" y="423"/>
                  </a:cubicBezTo>
                  <a:cubicBezTo>
                    <a:pt x="1234" y="409"/>
                    <a:pt x="1276" y="393"/>
                    <a:pt x="1310" y="375"/>
                  </a:cubicBezTo>
                  <a:cubicBezTo>
                    <a:pt x="1310" y="506"/>
                    <a:pt x="1310" y="506"/>
                    <a:pt x="1310" y="506"/>
                  </a:cubicBezTo>
                  <a:cubicBezTo>
                    <a:pt x="1234" y="543"/>
                    <a:pt x="1140" y="573"/>
                    <a:pt x="1035" y="594"/>
                  </a:cubicBezTo>
                  <a:cubicBezTo>
                    <a:pt x="1007" y="600"/>
                    <a:pt x="988" y="627"/>
                    <a:pt x="993" y="656"/>
                  </a:cubicBezTo>
                  <a:cubicBezTo>
                    <a:pt x="998" y="681"/>
                    <a:pt x="1020" y="698"/>
                    <a:pt x="1045" y="698"/>
                  </a:cubicBezTo>
                  <a:cubicBezTo>
                    <a:pt x="1048" y="698"/>
                    <a:pt x="1052" y="698"/>
                    <a:pt x="1055" y="697"/>
                  </a:cubicBezTo>
                  <a:cubicBezTo>
                    <a:pt x="1149" y="679"/>
                    <a:pt x="1235" y="653"/>
                    <a:pt x="1310" y="622"/>
                  </a:cubicBezTo>
                  <a:cubicBezTo>
                    <a:pt x="1310" y="708"/>
                    <a:pt x="1310" y="708"/>
                    <a:pt x="1310" y="70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sp>
          <p:nvSpPr>
            <p:cNvPr id="31" name="Freeform 7">
              <a:extLst>
                <a:ext uri="{FF2B5EF4-FFF2-40B4-BE49-F238E27FC236}">
                  <a16:creationId xmlns:a16="http://schemas.microsoft.com/office/drawing/2014/main" id="{C9860E26-53A3-4A2D-B787-99492F26A9B9}"/>
                </a:ext>
              </a:extLst>
            </p:cNvPr>
            <p:cNvSpPr>
              <a:spLocks noEditPoints="1"/>
            </p:cNvSpPr>
            <p:nvPr/>
          </p:nvSpPr>
          <p:spPr bwMode="auto">
            <a:xfrm>
              <a:off x="-2717800" y="3081338"/>
              <a:ext cx="1001713" cy="1217612"/>
            </a:xfrm>
            <a:custGeom>
              <a:avLst/>
              <a:gdLst>
                <a:gd name="T0" fmla="*/ 1780 w 1817"/>
                <a:gd name="T1" fmla="*/ 392 h 2210"/>
                <a:gd name="T2" fmla="*/ 1534 w 1817"/>
                <a:gd name="T3" fmla="*/ 70 h 2210"/>
                <a:gd name="T4" fmla="*/ 1271 w 1817"/>
                <a:gd name="T5" fmla="*/ 0 h 2210"/>
                <a:gd name="T6" fmla="*/ 812 w 1817"/>
                <a:gd name="T7" fmla="*/ 264 h 2210"/>
                <a:gd name="T8" fmla="*/ 479 w 1817"/>
                <a:gd name="T9" fmla="*/ 841 h 2210"/>
                <a:gd name="T10" fmla="*/ 479 w 1817"/>
                <a:gd name="T11" fmla="*/ 841 h 2210"/>
                <a:gd name="T12" fmla="*/ 479 w 1817"/>
                <a:gd name="T13" fmla="*/ 841 h 2210"/>
                <a:gd name="T14" fmla="*/ 146 w 1817"/>
                <a:gd name="T15" fmla="*/ 1418 h 2210"/>
                <a:gd name="T16" fmla="*/ 339 w 1817"/>
                <a:gd name="T17" fmla="*/ 2140 h 2210"/>
                <a:gd name="T18" fmla="*/ 602 w 1817"/>
                <a:gd name="T19" fmla="*/ 2210 h 2210"/>
                <a:gd name="T20" fmla="*/ 1036 w 1817"/>
                <a:gd name="T21" fmla="*/ 1987 h 2210"/>
                <a:gd name="T22" fmla="*/ 1038 w 1817"/>
                <a:gd name="T23" fmla="*/ 1983 h 2210"/>
                <a:gd name="T24" fmla="*/ 1728 w 1817"/>
                <a:gd name="T25" fmla="*/ 792 h 2210"/>
                <a:gd name="T26" fmla="*/ 1780 w 1817"/>
                <a:gd name="T27" fmla="*/ 392 h 2210"/>
                <a:gd name="T28" fmla="*/ 948 w 1817"/>
                <a:gd name="T29" fmla="*/ 1928 h 2210"/>
                <a:gd name="T30" fmla="*/ 602 w 1817"/>
                <a:gd name="T31" fmla="*/ 2105 h 2210"/>
                <a:gd name="T32" fmla="*/ 392 w 1817"/>
                <a:gd name="T33" fmla="*/ 2049 h 2210"/>
                <a:gd name="T34" fmla="*/ 237 w 1817"/>
                <a:gd name="T35" fmla="*/ 1470 h 2210"/>
                <a:gd name="T36" fmla="*/ 544 w 1817"/>
                <a:gd name="T37" fmla="*/ 939 h 2210"/>
                <a:gd name="T38" fmla="*/ 658 w 1817"/>
                <a:gd name="T39" fmla="*/ 1005 h 2210"/>
                <a:gd name="T40" fmla="*/ 658 w 1817"/>
                <a:gd name="T41" fmla="*/ 1005 h 2210"/>
                <a:gd name="T42" fmla="*/ 658 w 1817"/>
                <a:gd name="T43" fmla="*/ 1005 h 2210"/>
                <a:gd name="T44" fmla="*/ 1276 w 1817"/>
                <a:gd name="T45" fmla="*/ 1362 h 2210"/>
                <a:gd name="T46" fmla="*/ 948 w 1817"/>
                <a:gd name="T47" fmla="*/ 1928 h 2210"/>
                <a:gd name="T48" fmla="*/ 1637 w 1817"/>
                <a:gd name="T49" fmla="*/ 740 h 2210"/>
                <a:gd name="T50" fmla="*/ 1329 w 1817"/>
                <a:gd name="T51" fmla="*/ 1271 h 2210"/>
                <a:gd name="T52" fmla="*/ 756 w 1817"/>
                <a:gd name="T53" fmla="*/ 940 h 2210"/>
                <a:gd name="T54" fmla="*/ 903 w 1817"/>
                <a:gd name="T55" fmla="*/ 685 h 2210"/>
                <a:gd name="T56" fmla="*/ 884 w 1817"/>
                <a:gd name="T57" fmla="*/ 613 h 2210"/>
                <a:gd name="T58" fmla="*/ 812 w 1817"/>
                <a:gd name="T59" fmla="*/ 632 h 2210"/>
                <a:gd name="T60" fmla="*/ 665 w 1817"/>
                <a:gd name="T61" fmla="*/ 887 h 2210"/>
                <a:gd name="T62" fmla="*/ 597 w 1817"/>
                <a:gd name="T63" fmla="*/ 848 h 2210"/>
                <a:gd name="T64" fmla="*/ 903 w 1817"/>
                <a:gd name="T65" fmla="*/ 316 h 2210"/>
                <a:gd name="T66" fmla="*/ 1271 w 1817"/>
                <a:gd name="T67" fmla="*/ 105 h 2210"/>
                <a:gd name="T68" fmla="*/ 1482 w 1817"/>
                <a:gd name="T69" fmla="*/ 161 h 2210"/>
                <a:gd name="T70" fmla="*/ 1679 w 1817"/>
                <a:gd name="T71" fmla="*/ 419 h 2210"/>
                <a:gd name="T72" fmla="*/ 1637 w 1817"/>
                <a:gd name="T73" fmla="*/ 740 h 22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817" h="2210">
                  <a:moveTo>
                    <a:pt x="1780" y="392"/>
                  </a:moveTo>
                  <a:cubicBezTo>
                    <a:pt x="1743" y="255"/>
                    <a:pt x="1656" y="141"/>
                    <a:pt x="1534" y="70"/>
                  </a:cubicBezTo>
                  <a:cubicBezTo>
                    <a:pt x="1454" y="24"/>
                    <a:pt x="1364" y="0"/>
                    <a:pt x="1271" y="0"/>
                  </a:cubicBezTo>
                  <a:cubicBezTo>
                    <a:pt x="1082" y="0"/>
                    <a:pt x="906" y="101"/>
                    <a:pt x="812" y="264"/>
                  </a:cubicBezTo>
                  <a:cubicBezTo>
                    <a:pt x="479" y="841"/>
                    <a:pt x="479" y="841"/>
                    <a:pt x="479" y="841"/>
                  </a:cubicBezTo>
                  <a:cubicBezTo>
                    <a:pt x="479" y="841"/>
                    <a:pt x="479" y="841"/>
                    <a:pt x="479" y="841"/>
                  </a:cubicBezTo>
                  <a:cubicBezTo>
                    <a:pt x="479" y="841"/>
                    <a:pt x="479" y="841"/>
                    <a:pt x="479" y="841"/>
                  </a:cubicBezTo>
                  <a:cubicBezTo>
                    <a:pt x="146" y="1418"/>
                    <a:pt x="146" y="1418"/>
                    <a:pt x="146" y="1418"/>
                  </a:cubicBezTo>
                  <a:cubicBezTo>
                    <a:pt x="0" y="1670"/>
                    <a:pt x="87" y="1994"/>
                    <a:pt x="339" y="2140"/>
                  </a:cubicBezTo>
                  <a:cubicBezTo>
                    <a:pt x="419" y="2186"/>
                    <a:pt x="510" y="2210"/>
                    <a:pt x="602" y="2210"/>
                  </a:cubicBezTo>
                  <a:cubicBezTo>
                    <a:pt x="775" y="2210"/>
                    <a:pt x="937" y="2127"/>
                    <a:pt x="1036" y="1987"/>
                  </a:cubicBezTo>
                  <a:cubicBezTo>
                    <a:pt x="1037" y="1986"/>
                    <a:pt x="1037" y="1984"/>
                    <a:pt x="1038" y="1983"/>
                  </a:cubicBezTo>
                  <a:cubicBezTo>
                    <a:pt x="1728" y="792"/>
                    <a:pt x="1728" y="792"/>
                    <a:pt x="1728" y="792"/>
                  </a:cubicBezTo>
                  <a:cubicBezTo>
                    <a:pt x="1798" y="671"/>
                    <a:pt x="1817" y="529"/>
                    <a:pt x="1780" y="392"/>
                  </a:cubicBezTo>
                  <a:close/>
                  <a:moveTo>
                    <a:pt x="948" y="1928"/>
                  </a:moveTo>
                  <a:cubicBezTo>
                    <a:pt x="869" y="2039"/>
                    <a:pt x="740" y="2105"/>
                    <a:pt x="602" y="2105"/>
                  </a:cubicBezTo>
                  <a:cubicBezTo>
                    <a:pt x="528" y="2105"/>
                    <a:pt x="456" y="2086"/>
                    <a:pt x="392" y="2049"/>
                  </a:cubicBezTo>
                  <a:cubicBezTo>
                    <a:pt x="190" y="1932"/>
                    <a:pt x="120" y="1673"/>
                    <a:pt x="237" y="1470"/>
                  </a:cubicBezTo>
                  <a:cubicBezTo>
                    <a:pt x="544" y="939"/>
                    <a:pt x="544" y="939"/>
                    <a:pt x="544" y="939"/>
                  </a:cubicBezTo>
                  <a:cubicBezTo>
                    <a:pt x="658" y="1005"/>
                    <a:pt x="658" y="1005"/>
                    <a:pt x="658" y="1005"/>
                  </a:cubicBezTo>
                  <a:cubicBezTo>
                    <a:pt x="658" y="1005"/>
                    <a:pt x="658" y="1005"/>
                    <a:pt x="658" y="1005"/>
                  </a:cubicBezTo>
                  <a:cubicBezTo>
                    <a:pt x="658" y="1005"/>
                    <a:pt x="658" y="1005"/>
                    <a:pt x="658" y="1005"/>
                  </a:cubicBezTo>
                  <a:cubicBezTo>
                    <a:pt x="1276" y="1362"/>
                    <a:pt x="1276" y="1362"/>
                    <a:pt x="1276" y="1362"/>
                  </a:cubicBezTo>
                  <a:lnTo>
                    <a:pt x="948" y="1928"/>
                  </a:lnTo>
                  <a:close/>
                  <a:moveTo>
                    <a:pt x="1637" y="740"/>
                  </a:moveTo>
                  <a:cubicBezTo>
                    <a:pt x="1329" y="1271"/>
                    <a:pt x="1329" y="1271"/>
                    <a:pt x="1329" y="1271"/>
                  </a:cubicBezTo>
                  <a:cubicBezTo>
                    <a:pt x="756" y="940"/>
                    <a:pt x="756" y="940"/>
                    <a:pt x="756" y="940"/>
                  </a:cubicBezTo>
                  <a:cubicBezTo>
                    <a:pt x="903" y="685"/>
                    <a:pt x="903" y="685"/>
                    <a:pt x="903" y="685"/>
                  </a:cubicBezTo>
                  <a:cubicBezTo>
                    <a:pt x="918" y="660"/>
                    <a:pt x="909" y="627"/>
                    <a:pt x="884" y="613"/>
                  </a:cubicBezTo>
                  <a:cubicBezTo>
                    <a:pt x="859" y="599"/>
                    <a:pt x="827" y="607"/>
                    <a:pt x="812" y="632"/>
                  </a:cubicBezTo>
                  <a:cubicBezTo>
                    <a:pt x="665" y="887"/>
                    <a:pt x="665" y="887"/>
                    <a:pt x="665" y="887"/>
                  </a:cubicBezTo>
                  <a:cubicBezTo>
                    <a:pt x="597" y="848"/>
                    <a:pt x="597" y="848"/>
                    <a:pt x="597" y="848"/>
                  </a:cubicBezTo>
                  <a:cubicBezTo>
                    <a:pt x="903" y="316"/>
                    <a:pt x="903" y="316"/>
                    <a:pt x="903" y="316"/>
                  </a:cubicBezTo>
                  <a:cubicBezTo>
                    <a:pt x="979" y="186"/>
                    <a:pt x="1120" y="105"/>
                    <a:pt x="1271" y="105"/>
                  </a:cubicBezTo>
                  <a:cubicBezTo>
                    <a:pt x="1345" y="105"/>
                    <a:pt x="1418" y="125"/>
                    <a:pt x="1482" y="161"/>
                  </a:cubicBezTo>
                  <a:cubicBezTo>
                    <a:pt x="1579" y="218"/>
                    <a:pt x="1649" y="309"/>
                    <a:pt x="1679" y="419"/>
                  </a:cubicBezTo>
                  <a:cubicBezTo>
                    <a:pt x="1708" y="529"/>
                    <a:pt x="1693" y="642"/>
                    <a:pt x="1637" y="74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32" name="Freeform 8">
              <a:extLst>
                <a:ext uri="{FF2B5EF4-FFF2-40B4-BE49-F238E27FC236}">
                  <a16:creationId xmlns:a16="http://schemas.microsoft.com/office/drawing/2014/main" id="{668D9558-DCD2-4431-8DB3-0BAAD072BD33}"/>
                </a:ext>
              </a:extLst>
            </p:cNvPr>
            <p:cNvSpPr>
              <a:spLocks/>
            </p:cNvSpPr>
            <p:nvPr/>
          </p:nvSpPr>
          <p:spPr bwMode="auto">
            <a:xfrm>
              <a:off x="-2235200" y="3335338"/>
              <a:ext cx="66675" cy="63500"/>
            </a:xfrm>
            <a:custGeom>
              <a:avLst/>
              <a:gdLst>
                <a:gd name="T0" fmla="*/ 87 w 121"/>
                <a:gd name="T1" fmla="*/ 14 h 114"/>
                <a:gd name="T2" fmla="*/ 15 w 121"/>
                <a:gd name="T3" fmla="*/ 33 h 114"/>
                <a:gd name="T4" fmla="*/ 15 w 121"/>
                <a:gd name="T5" fmla="*/ 35 h 114"/>
                <a:gd name="T6" fmla="*/ 34 w 121"/>
                <a:gd name="T7" fmla="*/ 107 h 114"/>
                <a:gd name="T8" fmla="*/ 60 w 121"/>
                <a:gd name="T9" fmla="*/ 114 h 114"/>
                <a:gd name="T10" fmla="*/ 106 w 121"/>
                <a:gd name="T11" fmla="*/ 87 h 114"/>
                <a:gd name="T12" fmla="*/ 107 w 121"/>
                <a:gd name="T13" fmla="*/ 86 h 114"/>
                <a:gd name="T14" fmla="*/ 87 w 121"/>
                <a:gd name="T15" fmla="*/ 14 h 11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1" h="114">
                  <a:moveTo>
                    <a:pt x="87" y="14"/>
                  </a:moveTo>
                  <a:cubicBezTo>
                    <a:pt x="62" y="0"/>
                    <a:pt x="30" y="8"/>
                    <a:pt x="15" y="33"/>
                  </a:cubicBezTo>
                  <a:cubicBezTo>
                    <a:pt x="15" y="35"/>
                    <a:pt x="15" y="35"/>
                    <a:pt x="15" y="35"/>
                  </a:cubicBezTo>
                  <a:cubicBezTo>
                    <a:pt x="0" y="60"/>
                    <a:pt x="8" y="92"/>
                    <a:pt x="34" y="107"/>
                  </a:cubicBezTo>
                  <a:cubicBezTo>
                    <a:pt x="42" y="111"/>
                    <a:pt x="51" y="114"/>
                    <a:pt x="60" y="114"/>
                  </a:cubicBezTo>
                  <a:cubicBezTo>
                    <a:pt x="78" y="114"/>
                    <a:pt x="96" y="104"/>
                    <a:pt x="106" y="87"/>
                  </a:cubicBezTo>
                  <a:cubicBezTo>
                    <a:pt x="107" y="86"/>
                    <a:pt x="107" y="86"/>
                    <a:pt x="107" y="86"/>
                  </a:cubicBezTo>
                  <a:cubicBezTo>
                    <a:pt x="121" y="61"/>
                    <a:pt x="112" y="29"/>
                    <a:pt x="87"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33" name="Freeform 9">
              <a:extLst>
                <a:ext uri="{FF2B5EF4-FFF2-40B4-BE49-F238E27FC236}">
                  <a16:creationId xmlns:a16="http://schemas.microsoft.com/office/drawing/2014/main" id="{AF0F897A-7108-4EFD-8FD4-B89DC7F995BC}"/>
                </a:ext>
              </a:extLst>
            </p:cNvPr>
            <p:cNvSpPr>
              <a:spLocks/>
            </p:cNvSpPr>
            <p:nvPr/>
          </p:nvSpPr>
          <p:spPr bwMode="auto">
            <a:xfrm>
              <a:off x="-1547813" y="4381500"/>
              <a:ext cx="61913" cy="60325"/>
            </a:xfrm>
            <a:custGeom>
              <a:avLst/>
              <a:gdLst>
                <a:gd name="T0" fmla="*/ 109 w 112"/>
                <a:gd name="T1" fmla="*/ 50 h 108"/>
                <a:gd name="T2" fmla="*/ 51 w 112"/>
                <a:gd name="T3" fmla="*/ 3 h 108"/>
                <a:gd name="T4" fmla="*/ 50 w 112"/>
                <a:gd name="T5" fmla="*/ 3 h 108"/>
                <a:gd name="T6" fmla="*/ 3 w 112"/>
                <a:gd name="T7" fmla="*/ 60 h 108"/>
                <a:gd name="T8" fmla="*/ 55 w 112"/>
                <a:gd name="T9" fmla="*/ 108 h 108"/>
                <a:gd name="T10" fmla="*/ 60 w 112"/>
                <a:gd name="T11" fmla="*/ 108 h 108"/>
                <a:gd name="T12" fmla="*/ 61 w 112"/>
                <a:gd name="T13" fmla="*/ 108 h 108"/>
                <a:gd name="T14" fmla="*/ 109 w 112"/>
                <a:gd name="T15" fmla="*/ 50 h 10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12" h="108">
                  <a:moveTo>
                    <a:pt x="109" y="50"/>
                  </a:moveTo>
                  <a:cubicBezTo>
                    <a:pt x="106" y="21"/>
                    <a:pt x="80" y="0"/>
                    <a:pt x="51" y="3"/>
                  </a:cubicBezTo>
                  <a:cubicBezTo>
                    <a:pt x="50" y="3"/>
                    <a:pt x="50" y="3"/>
                    <a:pt x="50" y="3"/>
                  </a:cubicBezTo>
                  <a:cubicBezTo>
                    <a:pt x="21" y="6"/>
                    <a:pt x="0" y="32"/>
                    <a:pt x="3" y="60"/>
                  </a:cubicBezTo>
                  <a:cubicBezTo>
                    <a:pt x="5" y="88"/>
                    <a:pt x="28" y="108"/>
                    <a:pt x="55" y="108"/>
                  </a:cubicBezTo>
                  <a:cubicBezTo>
                    <a:pt x="56" y="108"/>
                    <a:pt x="58" y="108"/>
                    <a:pt x="60" y="108"/>
                  </a:cubicBezTo>
                  <a:cubicBezTo>
                    <a:pt x="61" y="108"/>
                    <a:pt x="61" y="108"/>
                    <a:pt x="61" y="108"/>
                  </a:cubicBezTo>
                  <a:cubicBezTo>
                    <a:pt x="90" y="105"/>
                    <a:pt x="112" y="79"/>
                    <a:pt x="109" y="5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
        <p:nvSpPr>
          <p:cNvPr id="34" name="TextBox 33">
            <a:extLst>
              <a:ext uri="{FF2B5EF4-FFF2-40B4-BE49-F238E27FC236}">
                <a16:creationId xmlns:a16="http://schemas.microsoft.com/office/drawing/2014/main" id="{4B9D2A0C-729D-4A23-9EA6-7A01CEAC10EC}"/>
              </a:ext>
            </a:extLst>
          </p:cNvPr>
          <p:cNvSpPr txBox="1"/>
          <p:nvPr/>
        </p:nvSpPr>
        <p:spPr>
          <a:xfrm>
            <a:off x="7532938" y="1814513"/>
            <a:ext cx="2520242" cy="630942"/>
          </a:xfrm>
          <a:prstGeom prst="rect">
            <a:avLst/>
          </a:prstGeom>
          <a:noFill/>
        </p:spPr>
        <p:txBody>
          <a:bodyPr wrap="none" rtlCol="0">
            <a:spAutoFit/>
          </a:bodyPr>
          <a:lstStyle/>
          <a:p>
            <a:r>
              <a:rPr lang="en-US" sz="3500" dirty="0">
                <a:latin typeface="Roboto Slab" pitchFamily="2" charset="0"/>
                <a:ea typeface="Roboto Slab" pitchFamily="2" charset="0"/>
              </a:rPr>
              <a:t>Services 01</a:t>
            </a:r>
          </a:p>
        </p:txBody>
      </p:sp>
      <p:sp>
        <p:nvSpPr>
          <p:cNvPr id="35" name="Rectangle 34">
            <a:extLst>
              <a:ext uri="{FF2B5EF4-FFF2-40B4-BE49-F238E27FC236}">
                <a16:creationId xmlns:a16="http://schemas.microsoft.com/office/drawing/2014/main" id="{F670FB0F-3A51-497B-A1FF-0C38C9432E0D}"/>
              </a:ext>
            </a:extLst>
          </p:cNvPr>
          <p:cNvSpPr/>
          <p:nvPr/>
        </p:nvSpPr>
        <p:spPr>
          <a:xfrm>
            <a:off x="7532938" y="2445455"/>
            <a:ext cx="4017025" cy="995850"/>
          </a:xfrm>
          <a:prstGeom prst="rect">
            <a:avLst/>
          </a:prstGeom>
        </p:spPr>
        <p:txBody>
          <a:bodyPr wrap="square">
            <a:spAutoFit/>
          </a:bodyPr>
          <a:lstStyle/>
          <a:p>
            <a:pPr>
              <a:lnSpc>
                <a:spcPts val="18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industry's standard dummy text ever since the 1500s, when an unknown printer took a galley of type and scrambled it to make a type specimen book</a:t>
            </a:r>
          </a:p>
        </p:txBody>
      </p:sp>
      <p:grpSp>
        <p:nvGrpSpPr>
          <p:cNvPr id="38" name="Group 37">
            <a:extLst>
              <a:ext uri="{FF2B5EF4-FFF2-40B4-BE49-F238E27FC236}">
                <a16:creationId xmlns:a16="http://schemas.microsoft.com/office/drawing/2014/main" id="{1063A898-ED1F-490E-B641-9736409EF426}"/>
              </a:ext>
            </a:extLst>
          </p:cNvPr>
          <p:cNvGrpSpPr/>
          <p:nvPr/>
        </p:nvGrpSpPr>
        <p:grpSpPr>
          <a:xfrm>
            <a:off x="642036" y="4487909"/>
            <a:ext cx="4959382" cy="1626792"/>
            <a:chOff x="414998" y="1863304"/>
            <a:chExt cx="4959382" cy="1626792"/>
          </a:xfrm>
        </p:grpSpPr>
        <p:sp>
          <p:nvSpPr>
            <p:cNvPr id="47" name="TextBox 46">
              <a:extLst>
                <a:ext uri="{FF2B5EF4-FFF2-40B4-BE49-F238E27FC236}">
                  <a16:creationId xmlns:a16="http://schemas.microsoft.com/office/drawing/2014/main" id="{E2F37765-B620-4E96-A226-B0B8EAEA2BE2}"/>
                </a:ext>
              </a:extLst>
            </p:cNvPr>
            <p:cNvSpPr txBox="1"/>
            <p:nvPr/>
          </p:nvSpPr>
          <p:spPr>
            <a:xfrm>
              <a:off x="1357355" y="1863304"/>
              <a:ext cx="2520242" cy="630942"/>
            </a:xfrm>
            <a:prstGeom prst="rect">
              <a:avLst/>
            </a:prstGeom>
            <a:noFill/>
          </p:spPr>
          <p:txBody>
            <a:bodyPr wrap="none" rtlCol="0">
              <a:spAutoFit/>
            </a:bodyPr>
            <a:lstStyle/>
            <a:p>
              <a:r>
                <a:rPr lang="en-US" sz="3500" dirty="0">
                  <a:latin typeface="Roboto Slab" pitchFamily="2" charset="0"/>
                  <a:ea typeface="Roboto Slab" pitchFamily="2" charset="0"/>
                </a:rPr>
                <a:t>Services 01</a:t>
              </a:r>
            </a:p>
          </p:txBody>
        </p:sp>
        <p:sp>
          <p:nvSpPr>
            <p:cNvPr id="48" name="Rectangle 47">
              <a:extLst>
                <a:ext uri="{FF2B5EF4-FFF2-40B4-BE49-F238E27FC236}">
                  <a16:creationId xmlns:a16="http://schemas.microsoft.com/office/drawing/2014/main" id="{683CCD1D-AD47-4FFB-9EE4-41D4ABA6D973}"/>
                </a:ext>
              </a:extLst>
            </p:cNvPr>
            <p:cNvSpPr/>
            <p:nvPr/>
          </p:nvSpPr>
          <p:spPr>
            <a:xfrm>
              <a:off x="1357355" y="2494246"/>
              <a:ext cx="4017025" cy="995850"/>
            </a:xfrm>
            <a:prstGeom prst="rect">
              <a:avLst/>
            </a:prstGeom>
          </p:spPr>
          <p:txBody>
            <a:bodyPr wrap="square">
              <a:spAutoFit/>
            </a:bodyPr>
            <a:lstStyle/>
            <a:p>
              <a:pPr>
                <a:lnSpc>
                  <a:spcPts val="18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industry's standard dummy text ever since the 1500s, when an unknown printer took a galley of type and scrambled it to make a type specimen book</a:t>
              </a:r>
            </a:p>
          </p:txBody>
        </p:sp>
        <p:sp>
          <p:nvSpPr>
            <p:cNvPr id="49" name="Freeform 5">
              <a:extLst>
                <a:ext uri="{FF2B5EF4-FFF2-40B4-BE49-F238E27FC236}">
                  <a16:creationId xmlns:a16="http://schemas.microsoft.com/office/drawing/2014/main" id="{5D0C7ED2-167A-4829-A454-9DC033EA18AB}"/>
                </a:ext>
              </a:extLst>
            </p:cNvPr>
            <p:cNvSpPr>
              <a:spLocks noEditPoints="1"/>
            </p:cNvSpPr>
            <p:nvPr/>
          </p:nvSpPr>
          <p:spPr bwMode="auto">
            <a:xfrm>
              <a:off x="414998" y="2072625"/>
              <a:ext cx="846403" cy="843241"/>
            </a:xfrm>
            <a:custGeom>
              <a:avLst/>
              <a:gdLst>
                <a:gd name="T0" fmla="*/ 1991 w 3082"/>
                <a:gd name="T1" fmla="*/ 1491 h 3072"/>
                <a:gd name="T2" fmla="*/ 2284 w 3082"/>
                <a:gd name="T3" fmla="*/ 744 h 3072"/>
                <a:gd name="T4" fmla="*/ 1541 w 3082"/>
                <a:gd name="T5" fmla="*/ 0 h 3072"/>
                <a:gd name="T6" fmla="*/ 798 w 3082"/>
                <a:gd name="T7" fmla="*/ 744 h 3072"/>
                <a:gd name="T8" fmla="*/ 1091 w 3082"/>
                <a:gd name="T9" fmla="*/ 1491 h 3072"/>
                <a:gd name="T10" fmla="*/ 162 w 3082"/>
                <a:gd name="T11" fmla="*/ 3072 h 3072"/>
                <a:gd name="T12" fmla="*/ 2920 w 3082"/>
                <a:gd name="T13" fmla="*/ 3072 h 3072"/>
                <a:gd name="T14" fmla="*/ 1991 w 3082"/>
                <a:gd name="T15" fmla="*/ 1491 h 3072"/>
                <a:gd name="T16" fmla="*/ 1541 w 3082"/>
                <a:gd name="T17" fmla="*/ 100 h 3072"/>
                <a:gd name="T18" fmla="*/ 2127 w 3082"/>
                <a:gd name="T19" fmla="*/ 478 h 3072"/>
                <a:gd name="T20" fmla="*/ 1628 w 3082"/>
                <a:gd name="T21" fmla="*/ 456 h 3072"/>
                <a:gd name="T22" fmla="*/ 1067 w 3082"/>
                <a:gd name="T23" fmla="*/ 480 h 3072"/>
                <a:gd name="T24" fmla="*/ 918 w 3082"/>
                <a:gd name="T25" fmla="*/ 585 h 3072"/>
                <a:gd name="T26" fmla="*/ 1541 w 3082"/>
                <a:gd name="T27" fmla="*/ 100 h 3072"/>
                <a:gd name="T28" fmla="*/ 897 w 3082"/>
                <a:gd name="T29" fmla="*/ 744 h 3072"/>
                <a:gd name="T30" fmla="*/ 898 w 3082"/>
                <a:gd name="T31" fmla="*/ 720 h 3072"/>
                <a:gd name="T32" fmla="*/ 1124 w 3082"/>
                <a:gd name="T33" fmla="*/ 561 h 3072"/>
                <a:gd name="T34" fmla="*/ 1578 w 3082"/>
                <a:gd name="T35" fmla="*/ 542 h 3072"/>
                <a:gd name="T36" fmla="*/ 2161 w 3082"/>
                <a:gd name="T37" fmla="*/ 574 h 3072"/>
                <a:gd name="T38" fmla="*/ 2185 w 3082"/>
                <a:gd name="T39" fmla="*/ 743 h 3072"/>
                <a:gd name="T40" fmla="*/ 1541 w 3082"/>
                <a:gd name="T41" fmla="*/ 1635 h 3072"/>
                <a:gd name="T42" fmla="*/ 897 w 3082"/>
                <a:gd name="T43" fmla="*/ 744 h 3072"/>
                <a:gd name="T44" fmla="*/ 2837 w 3082"/>
                <a:gd name="T45" fmla="*/ 2973 h 3072"/>
                <a:gd name="T46" fmla="*/ 245 w 3082"/>
                <a:gd name="T47" fmla="*/ 2973 h 3072"/>
                <a:gd name="T48" fmla="*/ 711 w 3082"/>
                <a:gd name="T49" fmla="*/ 1792 h 3072"/>
                <a:gd name="T50" fmla="*/ 835 w 3082"/>
                <a:gd name="T51" fmla="*/ 2192 h 3072"/>
                <a:gd name="T52" fmla="*/ 672 w 3082"/>
                <a:gd name="T53" fmla="*/ 2658 h 3072"/>
                <a:gd name="T54" fmla="*/ 754 w 3082"/>
                <a:gd name="T55" fmla="*/ 2891 h 3072"/>
                <a:gd name="T56" fmla="*/ 941 w 3082"/>
                <a:gd name="T57" fmla="*/ 2825 h 3072"/>
                <a:gd name="T58" fmla="*/ 909 w 3082"/>
                <a:gd name="T59" fmla="*/ 2731 h 3072"/>
                <a:gd name="T60" fmla="*/ 815 w 3082"/>
                <a:gd name="T61" fmla="*/ 2764 h 3072"/>
                <a:gd name="T62" fmla="*/ 765 w 3082"/>
                <a:gd name="T63" fmla="*/ 2624 h 3072"/>
                <a:gd name="T64" fmla="*/ 947 w 3082"/>
                <a:gd name="T65" fmla="*/ 2245 h 3072"/>
                <a:gd name="T66" fmla="*/ 1326 w 3082"/>
                <a:gd name="T67" fmla="*/ 2427 h 3072"/>
                <a:gd name="T68" fmla="*/ 1375 w 3082"/>
                <a:gd name="T69" fmla="*/ 2567 h 3072"/>
                <a:gd name="T70" fmla="*/ 1281 w 3082"/>
                <a:gd name="T71" fmla="*/ 2600 h 3072"/>
                <a:gd name="T72" fmla="*/ 1314 w 3082"/>
                <a:gd name="T73" fmla="*/ 2694 h 3072"/>
                <a:gd name="T74" fmla="*/ 1501 w 3082"/>
                <a:gd name="T75" fmla="*/ 2628 h 3072"/>
                <a:gd name="T76" fmla="*/ 1419 w 3082"/>
                <a:gd name="T77" fmla="*/ 2393 h 3072"/>
                <a:gd name="T78" fmla="*/ 924 w 3082"/>
                <a:gd name="T79" fmla="*/ 2148 h 3072"/>
                <a:gd name="T80" fmla="*/ 802 w 3082"/>
                <a:gd name="T81" fmla="*/ 1727 h 3072"/>
                <a:gd name="T82" fmla="*/ 1169 w 3082"/>
                <a:gd name="T83" fmla="*/ 1571 h 3072"/>
                <a:gd name="T84" fmla="*/ 1540 w 3082"/>
                <a:gd name="T85" fmla="*/ 1732 h 3072"/>
                <a:gd name="T86" fmla="*/ 1912 w 3082"/>
                <a:gd name="T87" fmla="*/ 1571 h 3072"/>
                <a:gd name="T88" fmla="*/ 2333 w 3082"/>
                <a:gd name="T89" fmla="*/ 1764 h 3072"/>
                <a:gd name="T90" fmla="*/ 2188 w 3082"/>
                <a:gd name="T91" fmla="*/ 2136 h 3072"/>
                <a:gd name="T92" fmla="*/ 2135 w 3082"/>
                <a:gd name="T93" fmla="*/ 2128 h 3072"/>
                <a:gd name="T94" fmla="*/ 1936 w 3082"/>
                <a:gd name="T95" fmla="*/ 2327 h 3072"/>
                <a:gd name="T96" fmla="*/ 2135 w 3082"/>
                <a:gd name="T97" fmla="*/ 2525 h 3072"/>
                <a:gd name="T98" fmla="*/ 2333 w 3082"/>
                <a:gd name="T99" fmla="*/ 2327 h 3072"/>
                <a:gd name="T100" fmla="*/ 2273 w 3082"/>
                <a:gd name="T101" fmla="*/ 2186 h 3072"/>
                <a:gd name="T102" fmla="*/ 2419 w 3082"/>
                <a:gd name="T103" fmla="*/ 1830 h 3072"/>
                <a:gd name="T104" fmla="*/ 2837 w 3082"/>
                <a:gd name="T105" fmla="*/ 2973 h 3072"/>
                <a:gd name="T106" fmla="*/ 2234 w 3082"/>
                <a:gd name="T107" fmla="*/ 2329 h 3072"/>
                <a:gd name="T108" fmla="*/ 2135 w 3082"/>
                <a:gd name="T109" fmla="*/ 2428 h 3072"/>
                <a:gd name="T110" fmla="*/ 2036 w 3082"/>
                <a:gd name="T111" fmla="*/ 2329 h 3072"/>
                <a:gd name="T112" fmla="*/ 2135 w 3082"/>
                <a:gd name="T113" fmla="*/ 2230 h 3072"/>
                <a:gd name="T114" fmla="*/ 2234 w 3082"/>
                <a:gd name="T115" fmla="*/ 2329 h 30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3082" h="3072">
                  <a:moveTo>
                    <a:pt x="1991" y="1491"/>
                  </a:moveTo>
                  <a:cubicBezTo>
                    <a:pt x="2171" y="1281"/>
                    <a:pt x="2284" y="975"/>
                    <a:pt x="2284" y="744"/>
                  </a:cubicBezTo>
                  <a:cubicBezTo>
                    <a:pt x="2284" y="334"/>
                    <a:pt x="1951" y="0"/>
                    <a:pt x="1541" y="0"/>
                  </a:cubicBezTo>
                  <a:cubicBezTo>
                    <a:pt x="1131" y="0"/>
                    <a:pt x="798" y="334"/>
                    <a:pt x="798" y="744"/>
                  </a:cubicBezTo>
                  <a:cubicBezTo>
                    <a:pt x="798" y="975"/>
                    <a:pt x="910" y="1281"/>
                    <a:pt x="1091" y="1491"/>
                  </a:cubicBezTo>
                  <a:cubicBezTo>
                    <a:pt x="0" y="1858"/>
                    <a:pt x="114" y="2866"/>
                    <a:pt x="162" y="3072"/>
                  </a:cubicBezTo>
                  <a:cubicBezTo>
                    <a:pt x="2920" y="3072"/>
                    <a:pt x="2920" y="3072"/>
                    <a:pt x="2920" y="3072"/>
                  </a:cubicBezTo>
                  <a:cubicBezTo>
                    <a:pt x="3082" y="2368"/>
                    <a:pt x="2651" y="1684"/>
                    <a:pt x="1991" y="1491"/>
                  </a:cubicBezTo>
                  <a:close/>
                  <a:moveTo>
                    <a:pt x="1541" y="100"/>
                  </a:moveTo>
                  <a:cubicBezTo>
                    <a:pt x="1801" y="100"/>
                    <a:pt x="2025" y="255"/>
                    <a:pt x="2127" y="478"/>
                  </a:cubicBezTo>
                  <a:cubicBezTo>
                    <a:pt x="1879" y="647"/>
                    <a:pt x="1628" y="456"/>
                    <a:pt x="1628" y="456"/>
                  </a:cubicBezTo>
                  <a:cubicBezTo>
                    <a:pt x="1453" y="354"/>
                    <a:pt x="1233" y="364"/>
                    <a:pt x="1067" y="480"/>
                  </a:cubicBezTo>
                  <a:cubicBezTo>
                    <a:pt x="918" y="585"/>
                    <a:pt x="918" y="585"/>
                    <a:pt x="918" y="585"/>
                  </a:cubicBezTo>
                  <a:cubicBezTo>
                    <a:pt x="988" y="307"/>
                    <a:pt x="1240" y="100"/>
                    <a:pt x="1541" y="100"/>
                  </a:cubicBezTo>
                  <a:close/>
                  <a:moveTo>
                    <a:pt x="897" y="744"/>
                  </a:moveTo>
                  <a:cubicBezTo>
                    <a:pt x="897" y="736"/>
                    <a:pt x="898" y="728"/>
                    <a:pt x="898" y="720"/>
                  </a:cubicBezTo>
                  <a:cubicBezTo>
                    <a:pt x="1124" y="561"/>
                    <a:pt x="1124" y="561"/>
                    <a:pt x="1124" y="561"/>
                  </a:cubicBezTo>
                  <a:cubicBezTo>
                    <a:pt x="1258" y="467"/>
                    <a:pt x="1437" y="459"/>
                    <a:pt x="1578" y="542"/>
                  </a:cubicBezTo>
                  <a:cubicBezTo>
                    <a:pt x="1578" y="542"/>
                    <a:pt x="1855" y="753"/>
                    <a:pt x="2161" y="574"/>
                  </a:cubicBezTo>
                  <a:cubicBezTo>
                    <a:pt x="2176" y="627"/>
                    <a:pt x="2185" y="684"/>
                    <a:pt x="2185" y="743"/>
                  </a:cubicBezTo>
                  <a:cubicBezTo>
                    <a:pt x="2185" y="1095"/>
                    <a:pt x="1897" y="1635"/>
                    <a:pt x="1541" y="1635"/>
                  </a:cubicBezTo>
                  <a:cubicBezTo>
                    <a:pt x="1185" y="1635"/>
                    <a:pt x="897" y="1095"/>
                    <a:pt x="897" y="744"/>
                  </a:cubicBezTo>
                  <a:close/>
                  <a:moveTo>
                    <a:pt x="2837" y="2973"/>
                  </a:moveTo>
                  <a:cubicBezTo>
                    <a:pt x="245" y="2973"/>
                    <a:pt x="245" y="2973"/>
                    <a:pt x="245" y="2973"/>
                  </a:cubicBezTo>
                  <a:cubicBezTo>
                    <a:pt x="170" y="2508"/>
                    <a:pt x="360" y="2061"/>
                    <a:pt x="711" y="1792"/>
                  </a:cubicBezTo>
                  <a:cubicBezTo>
                    <a:pt x="732" y="1931"/>
                    <a:pt x="773" y="2065"/>
                    <a:pt x="835" y="2192"/>
                  </a:cubicBezTo>
                  <a:cubicBezTo>
                    <a:pt x="682" y="2288"/>
                    <a:pt x="610" y="2481"/>
                    <a:pt x="672" y="2658"/>
                  </a:cubicBezTo>
                  <a:cubicBezTo>
                    <a:pt x="754" y="2891"/>
                    <a:pt x="754" y="2891"/>
                    <a:pt x="754" y="2891"/>
                  </a:cubicBezTo>
                  <a:cubicBezTo>
                    <a:pt x="941" y="2825"/>
                    <a:pt x="941" y="2825"/>
                    <a:pt x="941" y="2825"/>
                  </a:cubicBezTo>
                  <a:cubicBezTo>
                    <a:pt x="909" y="2731"/>
                    <a:pt x="909" y="2731"/>
                    <a:pt x="909" y="2731"/>
                  </a:cubicBezTo>
                  <a:cubicBezTo>
                    <a:pt x="815" y="2764"/>
                    <a:pt x="815" y="2764"/>
                    <a:pt x="815" y="2764"/>
                  </a:cubicBezTo>
                  <a:cubicBezTo>
                    <a:pt x="765" y="2624"/>
                    <a:pt x="765" y="2624"/>
                    <a:pt x="765" y="2624"/>
                  </a:cubicBezTo>
                  <a:cubicBezTo>
                    <a:pt x="711" y="2469"/>
                    <a:pt x="792" y="2299"/>
                    <a:pt x="947" y="2245"/>
                  </a:cubicBezTo>
                  <a:cubicBezTo>
                    <a:pt x="1101" y="2191"/>
                    <a:pt x="1272" y="2272"/>
                    <a:pt x="1326" y="2427"/>
                  </a:cubicBezTo>
                  <a:cubicBezTo>
                    <a:pt x="1375" y="2567"/>
                    <a:pt x="1375" y="2567"/>
                    <a:pt x="1375" y="2567"/>
                  </a:cubicBezTo>
                  <a:cubicBezTo>
                    <a:pt x="1281" y="2600"/>
                    <a:pt x="1281" y="2600"/>
                    <a:pt x="1281" y="2600"/>
                  </a:cubicBezTo>
                  <a:cubicBezTo>
                    <a:pt x="1314" y="2694"/>
                    <a:pt x="1314" y="2694"/>
                    <a:pt x="1314" y="2694"/>
                  </a:cubicBezTo>
                  <a:cubicBezTo>
                    <a:pt x="1501" y="2628"/>
                    <a:pt x="1501" y="2628"/>
                    <a:pt x="1501" y="2628"/>
                  </a:cubicBezTo>
                  <a:cubicBezTo>
                    <a:pt x="1419" y="2393"/>
                    <a:pt x="1419" y="2393"/>
                    <a:pt x="1419" y="2393"/>
                  </a:cubicBezTo>
                  <a:cubicBezTo>
                    <a:pt x="1348" y="2191"/>
                    <a:pt x="1127" y="2082"/>
                    <a:pt x="924" y="2148"/>
                  </a:cubicBezTo>
                  <a:cubicBezTo>
                    <a:pt x="859" y="2015"/>
                    <a:pt x="818" y="1874"/>
                    <a:pt x="802" y="1727"/>
                  </a:cubicBezTo>
                  <a:cubicBezTo>
                    <a:pt x="912" y="1657"/>
                    <a:pt x="1036" y="1604"/>
                    <a:pt x="1169" y="1571"/>
                  </a:cubicBezTo>
                  <a:cubicBezTo>
                    <a:pt x="1277" y="1669"/>
                    <a:pt x="1403" y="1732"/>
                    <a:pt x="1540" y="1732"/>
                  </a:cubicBezTo>
                  <a:cubicBezTo>
                    <a:pt x="1677" y="1732"/>
                    <a:pt x="1803" y="1669"/>
                    <a:pt x="1912" y="1571"/>
                  </a:cubicBezTo>
                  <a:cubicBezTo>
                    <a:pt x="2067" y="1609"/>
                    <a:pt x="2209" y="1675"/>
                    <a:pt x="2333" y="1764"/>
                  </a:cubicBezTo>
                  <a:cubicBezTo>
                    <a:pt x="2304" y="1895"/>
                    <a:pt x="2255" y="2021"/>
                    <a:pt x="2188" y="2136"/>
                  </a:cubicBezTo>
                  <a:cubicBezTo>
                    <a:pt x="2171" y="2132"/>
                    <a:pt x="2153" y="2128"/>
                    <a:pt x="2135" y="2128"/>
                  </a:cubicBezTo>
                  <a:cubicBezTo>
                    <a:pt x="2025" y="2128"/>
                    <a:pt x="1936" y="2217"/>
                    <a:pt x="1936" y="2327"/>
                  </a:cubicBezTo>
                  <a:cubicBezTo>
                    <a:pt x="1936" y="2436"/>
                    <a:pt x="2025" y="2525"/>
                    <a:pt x="2135" y="2525"/>
                  </a:cubicBezTo>
                  <a:cubicBezTo>
                    <a:pt x="2244" y="2525"/>
                    <a:pt x="2333" y="2436"/>
                    <a:pt x="2333" y="2327"/>
                  </a:cubicBezTo>
                  <a:cubicBezTo>
                    <a:pt x="2333" y="2271"/>
                    <a:pt x="2310" y="2222"/>
                    <a:pt x="2273" y="2186"/>
                  </a:cubicBezTo>
                  <a:cubicBezTo>
                    <a:pt x="2338" y="2074"/>
                    <a:pt x="2387" y="1955"/>
                    <a:pt x="2419" y="1830"/>
                  </a:cubicBezTo>
                  <a:cubicBezTo>
                    <a:pt x="2738" y="2105"/>
                    <a:pt x="2908" y="2531"/>
                    <a:pt x="2837" y="2973"/>
                  </a:cubicBezTo>
                  <a:close/>
                  <a:moveTo>
                    <a:pt x="2234" y="2329"/>
                  </a:moveTo>
                  <a:cubicBezTo>
                    <a:pt x="2234" y="2383"/>
                    <a:pt x="2190" y="2428"/>
                    <a:pt x="2135" y="2428"/>
                  </a:cubicBezTo>
                  <a:cubicBezTo>
                    <a:pt x="2080" y="2428"/>
                    <a:pt x="2036" y="2384"/>
                    <a:pt x="2036" y="2329"/>
                  </a:cubicBezTo>
                  <a:cubicBezTo>
                    <a:pt x="2036" y="2274"/>
                    <a:pt x="2080" y="2230"/>
                    <a:pt x="2135" y="2230"/>
                  </a:cubicBezTo>
                  <a:cubicBezTo>
                    <a:pt x="2190" y="2230"/>
                    <a:pt x="2234" y="2274"/>
                    <a:pt x="2234" y="2329"/>
                  </a:cubicBez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grpSp>
        <p:nvGrpSpPr>
          <p:cNvPr id="39" name="Group 38">
            <a:extLst>
              <a:ext uri="{FF2B5EF4-FFF2-40B4-BE49-F238E27FC236}">
                <a16:creationId xmlns:a16="http://schemas.microsoft.com/office/drawing/2014/main" id="{C9E804B5-085E-4609-A935-944FAAEF05C7}"/>
              </a:ext>
            </a:extLst>
          </p:cNvPr>
          <p:cNvGrpSpPr/>
          <p:nvPr/>
        </p:nvGrpSpPr>
        <p:grpSpPr>
          <a:xfrm>
            <a:off x="6546164" y="4487909"/>
            <a:ext cx="5003799" cy="1626792"/>
            <a:chOff x="5950117" y="1949644"/>
            <a:chExt cx="5003799" cy="1626792"/>
          </a:xfrm>
        </p:grpSpPr>
        <p:grpSp>
          <p:nvGrpSpPr>
            <p:cNvPr id="40" name="Group 39">
              <a:extLst>
                <a:ext uri="{FF2B5EF4-FFF2-40B4-BE49-F238E27FC236}">
                  <a16:creationId xmlns:a16="http://schemas.microsoft.com/office/drawing/2014/main" id="{2F10F11E-F6C5-4683-914F-AF32D898BEA2}"/>
                </a:ext>
              </a:extLst>
            </p:cNvPr>
            <p:cNvGrpSpPr/>
            <p:nvPr/>
          </p:nvGrpSpPr>
          <p:grpSpPr>
            <a:xfrm>
              <a:off x="5950117" y="2178775"/>
              <a:ext cx="914344" cy="909478"/>
              <a:chOff x="-2717800" y="3081338"/>
              <a:chExt cx="1492250" cy="1484312"/>
            </a:xfrm>
            <a:solidFill>
              <a:schemeClr val="tx1"/>
            </a:solidFill>
          </p:grpSpPr>
          <p:sp>
            <p:nvSpPr>
              <p:cNvPr id="43" name="Freeform 6">
                <a:extLst>
                  <a:ext uri="{FF2B5EF4-FFF2-40B4-BE49-F238E27FC236}">
                    <a16:creationId xmlns:a16="http://schemas.microsoft.com/office/drawing/2014/main" id="{D60791DB-3C46-4EA4-844F-E395B7D369EC}"/>
                  </a:ext>
                </a:extLst>
              </p:cNvPr>
              <p:cNvSpPr>
                <a:spLocks noEditPoints="1"/>
              </p:cNvSpPr>
              <p:nvPr/>
            </p:nvSpPr>
            <p:spPr bwMode="auto">
              <a:xfrm>
                <a:off x="-2005013" y="4043363"/>
                <a:ext cx="779463" cy="522287"/>
              </a:xfrm>
              <a:custGeom>
                <a:avLst/>
                <a:gdLst>
                  <a:gd name="T0" fmla="*/ 1185 w 1415"/>
                  <a:gd name="T1" fmla="*/ 57 h 947"/>
                  <a:gd name="T2" fmla="*/ 707 w 1415"/>
                  <a:gd name="T3" fmla="*/ 0 h 947"/>
                  <a:gd name="T4" fmla="*/ 230 w 1415"/>
                  <a:gd name="T5" fmla="*/ 57 h 947"/>
                  <a:gd name="T6" fmla="*/ 0 w 1415"/>
                  <a:gd name="T7" fmla="*/ 240 h 947"/>
                  <a:gd name="T8" fmla="*/ 0 w 1415"/>
                  <a:gd name="T9" fmla="*/ 240 h 947"/>
                  <a:gd name="T10" fmla="*/ 0 w 1415"/>
                  <a:gd name="T11" fmla="*/ 708 h 947"/>
                  <a:gd name="T12" fmla="*/ 230 w 1415"/>
                  <a:gd name="T13" fmla="*/ 891 h 947"/>
                  <a:gd name="T14" fmla="*/ 707 w 1415"/>
                  <a:gd name="T15" fmla="*/ 947 h 947"/>
                  <a:gd name="T16" fmla="*/ 1185 w 1415"/>
                  <a:gd name="T17" fmla="*/ 891 h 947"/>
                  <a:gd name="T18" fmla="*/ 1415 w 1415"/>
                  <a:gd name="T19" fmla="*/ 708 h 947"/>
                  <a:gd name="T20" fmla="*/ 1415 w 1415"/>
                  <a:gd name="T21" fmla="*/ 240 h 947"/>
                  <a:gd name="T22" fmla="*/ 1415 w 1415"/>
                  <a:gd name="T23" fmla="*/ 240 h 947"/>
                  <a:gd name="T24" fmla="*/ 1185 w 1415"/>
                  <a:gd name="T25" fmla="*/ 57 h 947"/>
                  <a:gd name="T26" fmla="*/ 259 w 1415"/>
                  <a:gd name="T27" fmla="*/ 158 h 947"/>
                  <a:gd name="T28" fmla="*/ 707 w 1415"/>
                  <a:gd name="T29" fmla="*/ 106 h 947"/>
                  <a:gd name="T30" fmla="*/ 1156 w 1415"/>
                  <a:gd name="T31" fmla="*/ 158 h 947"/>
                  <a:gd name="T32" fmla="*/ 1310 w 1415"/>
                  <a:gd name="T33" fmla="*/ 240 h 947"/>
                  <a:gd name="T34" fmla="*/ 1310 w 1415"/>
                  <a:gd name="T35" fmla="*/ 240 h 947"/>
                  <a:gd name="T36" fmla="*/ 1310 w 1415"/>
                  <a:gd name="T37" fmla="*/ 240 h 947"/>
                  <a:gd name="T38" fmla="*/ 1156 w 1415"/>
                  <a:gd name="T39" fmla="*/ 322 h 947"/>
                  <a:gd name="T40" fmla="*/ 707 w 1415"/>
                  <a:gd name="T41" fmla="*/ 375 h 947"/>
                  <a:gd name="T42" fmla="*/ 259 w 1415"/>
                  <a:gd name="T43" fmla="*/ 322 h 947"/>
                  <a:gd name="T44" fmla="*/ 105 w 1415"/>
                  <a:gd name="T45" fmla="*/ 240 h 947"/>
                  <a:gd name="T46" fmla="*/ 259 w 1415"/>
                  <a:gd name="T47" fmla="*/ 158 h 947"/>
                  <a:gd name="T48" fmla="*/ 1310 w 1415"/>
                  <a:gd name="T49" fmla="*/ 708 h 947"/>
                  <a:gd name="T50" fmla="*/ 1156 w 1415"/>
                  <a:gd name="T51" fmla="*/ 790 h 947"/>
                  <a:gd name="T52" fmla="*/ 707 w 1415"/>
                  <a:gd name="T53" fmla="*/ 842 h 947"/>
                  <a:gd name="T54" fmla="*/ 259 w 1415"/>
                  <a:gd name="T55" fmla="*/ 790 h 947"/>
                  <a:gd name="T56" fmla="*/ 105 w 1415"/>
                  <a:gd name="T57" fmla="*/ 708 h 947"/>
                  <a:gd name="T58" fmla="*/ 105 w 1415"/>
                  <a:gd name="T59" fmla="*/ 375 h 947"/>
                  <a:gd name="T60" fmla="*/ 230 w 1415"/>
                  <a:gd name="T61" fmla="*/ 423 h 947"/>
                  <a:gd name="T62" fmla="*/ 707 w 1415"/>
                  <a:gd name="T63" fmla="*/ 480 h 947"/>
                  <a:gd name="T64" fmla="*/ 1185 w 1415"/>
                  <a:gd name="T65" fmla="*/ 423 h 947"/>
                  <a:gd name="T66" fmla="*/ 1310 w 1415"/>
                  <a:gd name="T67" fmla="*/ 375 h 947"/>
                  <a:gd name="T68" fmla="*/ 1310 w 1415"/>
                  <a:gd name="T69" fmla="*/ 506 h 947"/>
                  <a:gd name="T70" fmla="*/ 1035 w 1415"/>
                  <a:gd name="T71" fmla="*/ 594 h 947"/>
                  <a:gd name="T72" fmla="*/ 993 w 1415"/>
                  <a:gd name="T73" fmla="*/ 656 h 947"/>
                  <a:gd name="T74" fmla="*/ 1045 w 1415"/>
                  <a:gd name="T75" fmla="*/ 698 h 947"/>
                  <a:gd name="T76" fmla="*/ 1055 w 1415"/>
                  <a:gd name="T77" fmla="*/ 697 h 947"/>
                  <a:gd name="T78" fmla="*/ 1310 w 1415"/>
                  <a:gd name="T79" fmla="*/ 622 h 947"/>
                  <a:gd name="T80" fmla="*/ 1310 w 1415"/>
                  <a:gd name="T81" fmla="*/ 708 h 9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415" h="947">
                    <a:moveTo>
                      <a:pt x="1185" y="57"/>
                    </a:moveTo>
                    <a:cubicBezTo>
                      <a:pt x="1056" y="20"/>
                      <a:pt x="887" y="0"/>
                      <a:pt x="707" y="0"/>
                    </a:cubicBezTo>
                    <a:cubicBezTo>
                      <a:pt x="528" y="0"/>
                      <a:pt x="359" y="20"/>
                      <a:pt x="230" y="57"/>
                    </a:cubicBezTo>
                    <a:cubicBezTo>
                      <a:pt x="77" y="101"/>
                      <a:pt x="0" y="162"/>
                      <a:pt x="0" y="240"/>
                    </a:cubicBezTo>
                    <a:cubicBezTo>
                      <a:pt x="0" y="240"/>
                      <a:pt x="0" y="240"/>
                      <a:pt x="0" y="240"/>
                    </a:cubicBezTo>
                    <a:cubicBezTo>
                      <a:pt x="0" y="708"/>
                      <a:pt x="0" y="708"/>
                      <a:pt x="0" y="708"/>
                    </a:cubicBezTo>
                    <a:cubicBezTo>
                      <a:pt x="0" y="786"/>
                      <a:pt x="77" y="847"/>
                      <a:pt x="230" y="891"/>
                    </a:cubicBezTo>
                    <a:cubicBezTo>
                      <a:pt x="358" y="927"/>
                      <a:pt x="528" y="947"/>
                      <a:pt x="707" y="947"/>
                    </a:cubicBezTo>
                    <a:cubicBezTo>
                      <a:pt x="887" y="947"/>
                      <a:pt x="1057" y="927"/>
                      <a:pt x="1185" y="891"/>
                    </a:cubicBezTo>
                    <a:cubicBezTo>
                      <a:pt x="1338" y="847"/>
                      <a:pt x="1415" y="786"/>
                      <a:pt x="1415" y="708"/>
                    </a:cubicBezTo>
                    <a:cubicBezTo>
                      <a:pt x="1415" y="240"/>
                      <a:pt x="1415" y="240"/>
                      <a:pt x="1415" y="240"/>
                    </a:cubicBezTo>
                    <a:cubicBezTo>
                      <a:pt x="1415" y="240"/>
                      <a:pt x="1415" y="240"/>
                      <a:pt x="1415" y="240"/>
                    </a:cubicBezTo>
                    <a:cubicBezTo>
                      <a:pt x="1415" y="162"/>
                      <a:pt x="1338" y="101"/>
                      <a:pt x="1185" y="57"/>
                    </a:cubicBezTo>
                    <a:close/>
                    <a:moveTo>
                      <a:pt x="259" y="158"/>
                    </a:moveTo>
                    <a:cubicBezTo>
                      <a:pt x="378" y="124"/>
                      <a:pt x="538" y="106"/>
                      <a:pt x="707" y="106"/>
                    </a:cubicBezTo>
                    <a:cubicBezTo>
                      <a:pt x="877" y="106"/>
                      <a:pt x="1036" y="124"/>
                      <a:pt x="1156" y="158"/>
                    </a:cubicBezTo>
                    <a:cubicBezTo>
                      <a:pt x="1283" y="195"/>
                      <a:pt x="1310" y="234"/>
                      <a:pt x="1310" y="240"/>
                    </a:cubicBezTo>
                    <a:cubicBezTo>
                      <a:pt x="1310" y="240"/>
                      <a:pt x="1310" y="240"/>
                      <a:pt x="1310" y="240"/>
                    </a:cubicBezTo>
                    <a:cubicBezTo>
                      <a:pt x="1310" y="240"/>
                      <a:pt x="1310" y="240"/>
                      <a:pt x="1310" y="240"/>
                    </a:cubicBezTo>
                    <a:cubicBezTo>
                      <a:pt x="1310" y="247"/>
                      <a:pt x="1283" y="285"/>
                      <a:pt x="1156" y="322"/>
                    </a:cubicBezTo>
                    <a:cubicBezTo>
                      <a:pt x="1036" y="356"/>
                      <a:pt x="877" y="375"/>
                      <a:pt x="707" y="375"/>
                    </a:cubicBezTo>
                    <a:cubicBezTo>
                      <a:pt x="538" y="375"/>
                      <a:pt x="378" y="356"/>
                      <a:pt x="259" y="322"/>
                    </a:cubicBezTo>
                    <a:cubicBezTo>
                      <a:pt x="132" y="285"/>
                      <a:pt x="105" y="246"/>
                      <a:pt x="105" y="240"/>
                    </a:cubicBezTo>
                    <a:cubicBezTo>
                      <a:pt x="105" y="234"/>
                      <a:pt x="132" y="195"/>
                      <a:pt x="259" y="158"/>
                    </a:cubicBezTo>
                    <a:close/>
                    <a:moveTo>
                      <a:pt x="1310" y="708"/>
                    </a:moveTo>
                    <a:cubicBezTo>
                      <a:pt x="1310" y="715"/>
                      <a:pt x="1283" y="754"/>
                      <a:pt x="1156" y="790"/>
                    </a:cubicBezTo>
                    <a:cubicBezTo>
                      <a:pt x="1037" y="824"/>
                      <a:pt x="878" y="842"/>
                      <a:pt x="707" y="842"/>
                    </a:cubicBezTo>
                    <a:cubicBezTo>
                      <a:pt x="537" y="842"/>
                      <a:pt x="378" y="824"/>
                      <a:pt x="259" y="790"/>
                    </a:cubicBezTo>
                    <a:cubicBezTo>
                      <a:pt x="132" y="754"/>
                      <a:pt x="105" y="715"/>
                      <a:pt x="105" y="708"/>
                    </a:cubicBezTo>
                    <a:cubicBezTo>
                      <a:pt x="105" y="375"/>
                      <a:pt x="105" y="375"/>
                      <a:pt x="105" y="375"/>
                    </a:cubicBezTo>
                    <a:cubicBezTo>
                      <a:pt x="139" y="393"/>
                      <a:pt x="180" y="409"/>
                      <a:pt x="230" y="423"/>
                    </a:cubicBezTo>
                    <a:cubicBezTo>
                      <a:pt x="359" y="460"/>
                      <a:pt x="528" y="480"/>
                      <a:pt x="707" y="480"/>
                    </a:cubicBezTo>
                    <a:cubicBezTo>
                      <a:pt x="887" y="480"/>
                      <a:pt x="1056" y="460"/>
                      <a:pt x="1185" y="423"/>
                    </a:cubicBezTo>
                    <a:cubicBezTo>
                      <a:pt x="1234" y="409"/>
                      <a:pt x="1276" y="393"/>
                      <a:pt x="1310" y="375"/>
                    </a:cubicBezTo>
                    <a:cubicBezTo>
                      <a:pt x="1310" y="506"/>
                      <a:pt x="1310" y="506"/>
                      <a:pt x="1310" y="506"/>
                    </a:cubicBezTo>
                    <a:cubicBezTo>
                      <a:pt x="1234" y="543"/>
                      <a:pt x="1140" y="573"/>
                      <a:pt x="1035" y="594"/>
                    </a:cubicBezTo>
                    <a:cubicBezTo>
                      <a:pt x="1007" y="600"/>
                      <a:pt x="988" y="627"/>
                      <a:pt x="993" y="656"/>
                    </a:cubicBezTo>
                    <a:cubicBezTo>
                      <a:pt x="998" y="681"/>
                      <a:pt x="1020" y="698"/>
                      <a:pt x="1045" y="698"/>
                    </a:cubicBezTo>
                    <a:cubicBezTo>
                      <a:pt x="1048" y="698"/>
                      <a:pt x="1052" y="698"/>
                      <a:pt x="1055" y="697"/>
                    </a:cubicBezTo>
                    <a:cubicBezTo>
                      <a:pt x="1149" y="679"/>
                      <a:pt x="1235" y="653"/>
                      <a:pt x="1310" y="622"/>
                    </a:cubicBezTo>
                    <a:cubicBezTo>
                      <a:pt x="1310" y="708"/>
                      <a:pt x="1310" y="708"/>
                      <a:pt x="1310" y="70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sp>
            <p:nvSpPr>
              <p:cNvPr id="44" name="Freeform 7">
                <a:extLst>
                  <a:ext uri="{FF2B5EF4-FFF2-40B4-BE49-F238E27FC236}">
                    <a16:creationId xmlns:a16="http://schemas.microsoft.com/office/drawing/2014/main" id="{9CB91339-1D17-4B2A-BBD3-55D2D431628C}"/>
                  </a:ext>
                </a:extLst>
              </p:cNvPr>
              <p:cNvSpPr>
                <a:spLocks noEditPoints="1"/>
              </p:cNvSpPr>
              <p:nvPr/>
            </p:nvSpPr>
            <p:spPr bwMode="auto">
              <a:xfrm>
                <a:off x="-2717800" y="3081338"/>
                <a:ext cx="1001713" cy="1217612"/>
              </a:xfrm>
              <a:custGeom>
                <a:avLst/>
                <a:gdLst>
                  <a:gd name="T0" fmla="*/ 1780 w 1817"/>
                  <a:gd name="T1" fmla="*/ 392 h 2210"/>
                  <a:gd name="T2" fmla="*/ 1534 w 1817"/>
                  <a:gd name="T3" fmla="*/ 70 h 2210"/>
                  <a:gd name="T4" fmla="*/ 1271 w 1817"/>
                  <a:gd name="T5" fmla="*/ 0 h 2210"/>
                  <a:gd name="T6" fmla="*/ 812 w 1817"/>
                  <a:gd name="T7" fmla="*/ 264 h 2210"/>
                  <a:gd name="T8" fmla="*/ 479 w 1817"/>
                  <a:gd name="T9" fmla="*/ 841 h 2210"/>
                  <a:gd name="T10" fmla="*/ 479 w 1817"/>
                  <a:gd name="T11" fmla="*/ 841 h 2210"/>
                  <a:gd name="T12" fmla="*/ 479 w 1817"/>
                  <a:gd name="T13" fmla="*/ 841 h 2210"/>
                  <a:gd name="T14" fmla="*/ 146 w 1817"/>
                  <a:gd name="T15" fmla="*/ 1418 h 2210"/>
                  <a:gd name="T16" fmla="*/ 339 w 1817"/>
                  <a:gd name="T17" fmla="*/ 2140 h 2210"/>
                  <a:gd name="T18" fmla="*/ 602 w 1817"/>
                  <a:gd name="T19" fmla="*/ 2210 h 2210"/>
                  <a:gd name="T20" fmla="*/ 1036 w 1817"/>
                  <a:gd name="T21" fmla="*/ 1987 h 2210"/>
                  <a:gd name="T22" fmla="*/ 1038 w 1817"/>
                  <a:gd name="T23" fmla="*/ 1983 h 2210"/>
                  <a:gd name="T24" fmla="*/ 1728 w 1817"/>
                  <a:gd name="T25" fmla="*/ 792 h 2210"/>
                  <a:gd name="T26" fmla="*/ 1780 w 1817"/>
                  <a:gd name="T27" fmla="*/ 392 h 2210"/>
                  <a:gd name="T28" fmla="*/ 948 w 1817"/>
                  <a:gd name="T29" fmla="*/ 1928 h 2210"/>
                  <a:gd name="T30" fmla="*/ 602 w 1817"/>
                  <a:gd name="T31" fmla="*/ 2105 h 2210"/>
                  <a:gd name="T32" fmla="*/ 392 w 1817"/>
                  <a:gd name="T33" fmla="*/ 2049 h 2210"/>
                  <a:gd name="T34" fmla="*/ 237 w 1817"/>
                  <a:gd name="T35" fmla="*/ 1470 h 2210"/>
                  <a:gd name="T36" fmla="*/ 544 w 1817"/>
                  <a:gd name="T37" fmla="*/ 939 h 2210"/>
                  <a:gd name="T38" fmla="*/ 658 w 1817"/>
                  <a:gd name="T39" fmla="*/ 1005 h 2210"/>
                  <a:gd name="T40" fmla="*/ 658 w 1817"/>
                  <a:gd name="T41" fmla="*/ 1005 h 2210"/>
                  <a:gd name="T42" fmla="*/ 658 w 1817"/>
                  <a:gd name="T43" fmla="*/ 1005 h 2210"/>
                  <a:gd name="T44" fmla="*/ 1276 w 1817"/>
                  <a:gd name="T45" fmla="*/ 1362 h 2210"/>
                  <a:gd name="T46" fmla="*/ 948 w 1817"/>
                  <a:gd name="T47" fmla="*/ 1928 h 2210"/>
                  <a:gd name="T48" fmla="*/ 1637 w 1817"/>
                  <a:gd name="T49" fmla="*/ 740 h 2210"/>
                  <a:gd name="T50" fmla="*/ 1329 w 1817"/>
                  <a:gd name="T51" fmla="*/ 1271 h 2210"/>
                  <a:gd name="T52" fmla="*/ 756 w 1817"/>
                  <a:gd name="T53" fmla="*/ 940 h 2210"/>
                  <a:gd name="T54" fmla="*/ 903 w 1817"/>
                  <a:gd name="T55" fmla="*/ 685 h 2210"/>
                  <a:gd name="T56" fmla="*/ 884 w 1817"/>
                  <a:gd name="T57" fmla="*/ 613 h 2210"/>
                  <a:gd name="T58" fmla="*/ 812 w 1817"/>
                  <a:gd name="T59" fmla="*/ 632 h 2210"/>
                  <a:gd name="T60" fmla="*/ 665 w 1817"/>
                  <a:gd name="T61" fmla="*/ 887 h 2210"/>
                  <a:gd name="T62" fmla="*/ 597 w 1817"/>
                  <a:gd name="T63" fmla="*/ 848 h 2210"/>
                  <a:gd name="T64" fmla="*/ 903 w 1817"/>
                  <a:gd name="T65" fmla="*/ 316 h 2210"/>
                  <a:gd name="T66" fmla="*/ 1271 w 1817"/>
                  <a:gd name="T67" fmla="*/ 105 h 2210"/>
                  <a:gd name="T68" fmla="*/ 1482 w 1817"/>
                  <a:gd name="T69" fmla="*/ 161 h 2210"/>
                  <a:gd name="T70" fmla="*/ 1679 w 1817"/>
                  <a:gd name="T71" fmla="*/ 419 h 2210"/>
                  <a:gd name="T72" fmla="*/ 1637 w 1817"/>
                  <a:gd name="T73" fmla="*/ 740 h 22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817" h="2210">
                    <a:moveTo>
                      <a:pt x="1780" y="392"/>
                    </a:moveTo>
                    <a:cubicBezTo>
                      <a:pt x="1743" y="255"/>
                      <a:pt x="1656" y="141"/>
                      <a:pt x="1534" y="70"/>
                    </a:cubicBezTo>
                    <a:cubicBezTo>
                      <a:pt x="1454" y="24"/>
                      <a:pt x="1364" y="0"/>
                      <a:pt x="1271" y="0"/>
                    </a:cubicBezTo>
                    <a:cubicBezTo>
                      <a:pt x="1082" y="0"/>
                      <a:pt x="906" y="101"/>
                      <a:pt x="812" y="264"/>
                    </a:cubicBezTo>
                    <a:cubicBezTo>
                      <a:pt x="479" y="841"/>
                      <a:pt x="479" y="841"/>
                      <a:pt x="479" y="841"/>
                    </a:cubicBezTo>
                    <a:cubicBezTo>
                      <a:pt x="479" y="841"/>
                      <a:pt x="479" y="841"/>
                      <a:pt x="479" y="841"/>
                    </a:cubicBezTo>
                    <a:cubicBezTo>
                      <a:pt x="479" y="841"/>
                      <a:pt x="479" y="841"/>
                      <a:pt x="479" y="841"/>
                    </a:cubicBezTo>
                    <a:cubicBezTo>
                      <a:pt x="146" y="1418"/>
                      <a:pt x="146" y="1418"/>
                      <a:pt x="146" y="1418"/>
                    </a:cubicBezTo>
                    <a:cubicBezTo>
                      <a:pt x="0" y="1670"/>
                      <a:pt x="87" y="1994"/>
                      <a:pt x="339" y="2140"/>
                    </a:cubicBezTo>
                    <a:cubicBezTo>
                      <a:pt x="419" y="2186"/>
                      <a:pt x="510" y="2210"/>
                      <a:pt x="602" y="2210"/>
                    </a:cubicBezTo>
                    <a:cubicBezTo>
                      <a:pt x="775" y="2210"/>
                      <a:pt x="937" y="2127"/>
                      <a:pt x="1036" y="1987"/>
                    </a:cubicBezTo>
                    <a:cubicBezTo>
                      <a:pt x="1037" y="1986"/>
                      <a:pt x="1037" y="1984"/>
                      <a:pt x="1038" y="1983"/>
                    </a:cubicBezTo>
                    <a:cubicBezTo>
                      <a:pt x="1728" y="792"/>
                      <a:pt x="1728" y="792"/>
                      <a:pt x="1728" y="792"/>
                    </a:cubicBezTo>
                    <a:cubicBezTo>
                      <a:pt x="1798" y="671"/>
                      <a:pt x="1817" y="529"/>
                      <a:pt x="1780" y="392"/>
                    </a:cubicBezTo>
                    <a:close/>
                    <a:moveTo>
                      <a:pt x="948" y="1928"/>
                    </a:moveTo>
                    <a:cubicBezTo>
                      <a:pt x="869" y="2039"/>
                      <a:pt x="740" y="2105"/>
                      <a:pt x="602" y="2105"/>
                    </a:cubicBezTo>
                    <a:cubicBezTo>
                      <a:pt x="528" y="2105"/>
                      <a:pt x="456" y="2086"/>
                      <a:pt x="392" y="2049"/>
                    </a:cubicBezTo>
                    <a:cubicBezTo>
                      <a:pt x="190" y="1932"/>
                      <a:pt x="120" y="1673"/>
                      <a:pt x="237" y="1470"/>
                    </a:cubicBezTo>
                    <a:cubicBezTo>
                      <a:pt x="544" y="939"/>
                      <a:pt x="544" y="939"/>
                      <a:pt x="544" y="939"/>
                    </a:cubicBezTo>
                    <a:cubicBezTo>
                      <a:pt x="658" y="1005"/>
                      <a:pt x="658" y="1005"/>
                      <a:pt x="658" y="1005"/>
                    </a:cubicBezTo>
                    <a:cubicBezTo>
                      <a:pt x="658" y="1005"/>
                      <a:pt x="658" y="1005"/>
                      <a:pt x="658" y="1005"/>
                    </a:cubicBezTo>
                    <a:cubicBezTo>
                      <a:pt x="658" y="1005"/>
                      <a:pt x="658" y="1005"/>
                      <a:pt x="658" y="1005"/>
                    </a:cubicBezTo>
                    <a:cubicBezTo>
                      <a:pt x="1276" y="1362"/>
                      <a:pt x="1276" y="1362"/>
                      <a:pt x="1276" y="1362"/>
                    </a:cubicBezTo>
                    <a:lnTo>
                      <a:pt x="948" y="1928"/>
                    </a:lnTo>
                    <a:close/>
                    <a:moveTo>
                      <a:pt x="1637" y="740"/>
                    </a:moveTo>
                    <a:cubicBezTo>
                      <a:pt x="1329" y="1271"/>
                      <a:pt x="1329" y="1271"/>
                      <a:pt x="1329" y="1271"/>
                    </a:cubicBezTo>
                    <a:cubicBezTo>
                      <a:pt x="756" y="940"/>
                      <a:pt x="756" y="940"/>
                      <a:pt x="756" y="940"/>
                    </a:cubicBezTo>
                    <a:cubicBezTo>
                      <a:pt x="903" y="685"/>
                      <a:pt x="903" y="685"/>
                      <a:pt x="903" y="685"/>
                    </a:cubicBezTo>
                    <a:cubicBezTo>
                      <a:pt x="918" y="660"/>
                      <a:pt x="909" y="627"/>
                      <a:pt x="884" y="613"/>
                    </a:cubicBezTo>
                    <a:cubicBezTo>
                      <a:pt x="859" y="599"/>
                      <a:pt x="827" y="607"/>
                      <a:pt x="812" y="632"/>
                    </a:cubicBezTo>
                    <a:cubicBezTo>
                      <a:pt x="665" y="887"/>
                      <a:pt x="665" y="887"/>
                      <a:pt x="665" y="887"/>
                    </a:cubicBezTo>
                    <a:cubicBezTo>
                      <a:pt x="597" y="848"/>
                      <a:pt x="597" y="848"/>
                      <a:pt x="597" y="848"/>
                    </a:cubicBezTo>
                    <a:cubicBezTo>
                      <a:pt x="903" y="316"/>
                      <a:pt x="903" y="316"/>
                      <a:pt x="903" y="316"/>
                    </a:cubicBezTo>
                    <a:cubicBezTo>
                      <a:pt x="979" y="186"/>
                      <a:pt x="1120" y="105"/>
                      <a:pt x="1271" y="105"/>
                    </a:cubicBezTo>
                    <a:cubicBezTo>
                      <a:pt x="1345" y="105"/>
                      <a:pt x="1418" y="125"/>
                      <a:pt x="1482" y="161"/>
                    </a:cubicBezTo>
                    <a:cubicBezTo>
                      <a:pt x="1579" y="218"/>
                      <a:pt x="1649" y="309"/>
                      <a:pt x="1679" y="419"/>
                    </a:cubicBezTo>
                    <a:cubicBezTo>
                      <a:pt x="1708" y="529"/>
                      <a:pt x="1693" y="642"/>
                      <a:pt x="1637" y="74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45" name="Freeform 8">
                <a:extLst>
                  <a:ext uri="{FF2B5EF4-FFF2-40B4-BE49-F238E27FC236}">
                    <a16:creationId xmlns:a16="http://schemas.microsoft.com/office/drawing/2014/main" id="{89ADBBEB-2E33-4771-BD45-642797D3D322}"/>
                  </a:ext>
                </a:extLst>
              </p:cNvPr>
              <p:cNvSpPr>
                <a:spLocks/>
              </p:cNvSpPr>
              <p:nvPr/>
            </p:nvSpPr>
            <p:spPr bwMode="auto">
              <a:xfrm>
                <a:off x="-2235200" y="3335338"/>
                <a:ext cx="66675" cy="63500"/>
              </a:xfrm>
              <a:custGeom>
                <a:avLst/>
                <a:gdLst>
                  <a:gd name="T0" fmla="*/ 87 w 121"/>
                  <a:gd name="T1" fmla="*/ 14 h 114"/>
                  <a:gd name="T2" fmla="*/ 15 w 121"/>
                  <a:gd name="T3" fmla="*/ 33 h 114"/>
                  <a:gd name="T4" fmla="*/ 15 w 121"/>
                  <a:gd name="T5" fmla="*/ 35 h 114"/>
                  <a:gd name="T6" fmla="*/ 34 w 121"/>
                  <a:gd name="T7" fmla="*/ 107 h 114"/>
                  <a:gd name="T8" fmla="*/ 60 w 121"/>
                  <a:gd name="T9" fmla="*/ 114 h 114"/>
                  <a:gd name="T10" fmla="*/ 106 w 121"/>
                  <a:gd name="T11" fmla="*/ 87 h 114"/>
                  <a:gd name="T12" fmla="*/ 107 w 121"/>
                  <a:gd name="T13" fmla="*/ 86 h 114"/>
                  <a:gd name="T14" fmla="*/ 87 w 121"/>
                  <a:gd name="T15" fmla="*/ 14 h 11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1" h="114">
                    <a:moveTo>
                      <a:pt x="87" y="14"/>
                    </a:moveTo>
                    <a:cubicBezTo>
                      <a:pt x="62" y="0"/>
                      <a:pt x="30" y="8"/>
                      <a:pt x="15" y="33"/>
                    </a:cubicBezTo>
                    <a:cubicBezTo>
                      <a:pt x="15" y="35"/>
                      <a:pt x="15" y="35"/>
                      <a:pt x="15" y="35"/>
                    </a:cubicBezTo>
                    <a:cubicBezTo>
                      <a:pt x="0" y="60"/>
                      <a:pt x="8" y="92"/>
                      <a:pt x="34" y="107"/>
                    </a:cubicBezTo>
                    <a:cubicBezTo>
                      <a:pt x="42" y="111"/>
                      <a:pt x="51" y="114"/>
                      <a:pt x="60" y="114"/>
                    </a:cubicBezTo>
                    <a:cubicBezTo>
                      <a:pt x="78" y="114"/>
                      <a:pt x="96" y="104"/>
                      <a:pt x="106" y="87"/>
                    </a:cubicBezTo>
                    <a:cubicBezTo>
                      <a:pt x="107" y="86"/>
                      <a:pt x="107" y="86"/>
                      <a:pt x="107" y="86"/>
                    </a:cubicBezTo>
                    <a:cubicBezTo>
                      <a:pt x="121" y="61"/>
                      <a:pt x="112" y="29"/>
                      <a:pt x="87"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46" name="Freeform 9">
                <a:extLst>
                  <a:ext uri="{FF2B5EF4-FFF2-40B4-BE49-F238E27FC236}">
                    <a16:creationId xmlns:a16="http://schemas.microsoft.com/office/drawing/2014/main" id="{6A95C6B9-24DC-4E7B-A162-2B5708EFFBA7}"/>
                  </a:ext>
                </a:extLst>
              </p:cNvPr>
              <p:cNvSpPr>
                <a:spLocks/>
              </p:cNvSpPr>
              <p:nvPr/>
            </p:nvSpPr>
            <p:spPr bwMode="auto">
              <a:xfrm>
                <a:off x="-1547813" y="4381500"/>
                <a:ext cx="61913" cy="60325"/>
              </a:xfrm>
              <a:custGeom>
                <a:avLst/>
                <a:gdLst>
                  <a:gd name="T0" fmla="*/ 109 w 112"/>
                  <a:gd name="T1" fmla="*/ 50 h 108"/>
                  <a:gd name="T2" fmla="*/ 51 w 112"/>
                  <a:gd name="T3" fmla="*/ 3 h 108"/>
                  <a:gd name="T4" fmla="*/ 50 w 112"/>
                  <a:gd name="T5" fmla="*/ 3 h 108"/>
                  <a:gd name="T6" fmla="*/ 3 w 112"/>
                  <a:gd name="T7" fmla="*/ 60 h 108"/>
                  <a:gd name="T8" fmla="*/ 55 w 112"/>
                  <a:gd name="T9" fmla="*/ 108 h 108"/>
                  <a:gd name="T10" fmla="*/ 60 w 112"/>
                  <a:gd name="T11" fmla="*/ 108 h 108"/>
                  <a:gd name="T12" fmla="*/ 61 w 112"/>
                  <a:gd name="T13" fmla="*/ 108 h 108"/>
                  <a:gd name="T14" fmla="*/ 109 w 112"/>
                  <a:gd name="T15" fmla="*/ 50 h 10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12" h="108">
                    <a:moveTo>
                      <a:pt x="109" y="50"/>
                    </a:moveTo>
                    <a:cubicBezTo>
                      <a:pt x="106" y="21"/>
                      <a:pt x="80" y="0"/>
                      <a:pt x="51" y="3"/>
                    </a:cubicBezTo>
                    <a:cubicBezTo>
                      <a:pt x="50" y="3"/>
                      <a:pt x="50" y="3"/>
                      <a:pt x="50" y="3"/>
                    </a:cubicBezTo>
                    <a:cubicBezTo>
                      <a:pt x="21" y="6"/>
                      <a:pt x="0" y="32"/>
                      <a:pt x="3" y="60"/>
                    </a:cubicBezTo>
                    <a:cubicBezTo>
                      <a:pt x="5" y="88"/>
                      <a:pt x="28" y="108"/>
                      <a:pt x="55" y="108"/>
                    </a:cubicBezTo>
                    <a:cubicBezTo>
                      <a:pt x="56" y="108"/>
                      <a:pt x="58" y="108"/>
                      <a:pt x="60" y="108"/>
                    </a:cubicBezTo>
                    <a:cubicBezTo>
                      <a:pt x="61" y="108"/>
                      <a:pt x="61" y="108"/>
                      <a:pt x="61" y="108"/>
                    </a:cubicBezTo>
                    <a:cubicBezTo>
                      <a:pt x="90" y="105"/>
                      <a:pt x="112" y="79"/>
                      <a:pt x="109" y="5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
          <p:nvSpPr>
            <p:cNvPr id="41" name="TextBox 40">
              <a:extLst>
                <a:ext uri="{FF2B5EF4-FFF2-40B4-BE49-F238E27FC236}">
                  <a16:creationId xmlns:a16="http://schemas.microsoft.com/office/drawing/2014/main" id="{429C9064-6789-435B-A7D2-68D44FDA0174}"/>
                </a:ext>
              </a:extLst>
            </p:cNvPr>
            <p:cNvSpPr txBox="1"/>
            <p:nvPr/>
          </p:nvSpPr>
          <p:spPr>
            <a:xfrm>
              <a:off x="6936891" y="1949644"/>
              <a:ext cx="2520242" cy="630942"/>
            </a:xfrm>
            <a:prstGeom prst="rect">
              <a:avLst/>
            </a:prstGeom>
            <a:noFill/>
          </p:spPr>
          <p:txBody>
            <a:bodyPr wrap="none" rtlCol="0">
              <a:spAutoFit/>
            </a:bodyPr>
            <a:lstStyle/>
            <a:p>
              <a:r>
                <a:rPr lang="en-US" sz="3500" dirty="0">
                  <a:latin typeface="Roboto Slab" pitchFamily="2" charset="0"/>
                  <a:ea typeface="Roboto Slab" pitchFamily="2" charset="0"/>
                </a:rPr>
                <a:t>Services 01</a:t>
              </a:r>
            </a:p>
          </p:txBody>
        </p:sp>
        <p:sp>
          <p:nvSpPr>
            <p:cNvPr id="42" name="Rectangle 41">
              <a:extLst>
                <a:ext uri="{FF2B5EF4-FFF2-40B4-BE49-F238E27FC236}">
                  <a16:creationId xmlns:a16="http://schemas.microsoft.com/office/drawing/2014/main" id="{84BC9A49-CE3F-4DAE-82E8-7C6B66FAD33E}"/>
                </a:ext>
              </a:extLst>
            </p:cNvPr>
            <p:cNvSpPr/>
            <p:nvPr/>
          </p:nvSpPr>
          <p:spPr>
            <a:xfrm>
              <a:off x="6936891" y="2580586"/>
              <a:ext cx="4017025" cy="995850"/>
            </a:xfrm>
            <a:prstGeom prst="rect">
              <a:avLst/>
            </a:prstGeom>
          </p:spPr>
          <p:txBody>
            <a:bodyPr wrap="square">
              <a:spAutoFit/>
            </a:bodyPr>
            <a:lstStyle/>
            <a:p>
              <a:pPr>
                <a:lnSpc>
                  <a:spcPts val="18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industry's standard dummy text ever since the 1500s, when an unknown printer took a galley of type and scrambled it to make a type specimen book</a:t>
              </a:r>
            </a:p>
          </p:txBody>
        </p:sp>
      </p:grpSp>
    </p:spTree>
    <p:extLst>
      <p:ext uri="{BB962C8B-B14F-4D97-AF65-F5344CB8AC3E}">
        <p14:creationId xmlns:p14="http://schemas.microsoft.com/office/powerpoint/2010/main" val="417293619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 name="Subtitle 4">
            <a:extLst>
              <a:ext uri="{FF2B5EF4-FFF2-40B4-BE49-F238E27FC236}">
                <a16:creationId xmlns:a16="http://schemas.microsoft.com/office/drawing/2014/main" id="{0AB26558-A57F-4AB0-AFF4-351A5A269815}"/>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2" name="Title 1">
            <a:extLst>
              <a:ext uri="{FF2B5EF4-FFF2-40B4-BE49-F238E27FC236}">
                <a16:creationId xmlns:a16="http://schemas.microsoft.com/office/drawing/2014/main" id="{385E5681-EB0B-4768-8582-9C5012C37D03}"/>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Services</a:t>
            </a:r>
          </a:p>
        </p:txBody>
      </p:sp>
      <p:sp>
        <p:nvSpPr>
          <p:cNvPr id="9" name="Oval 8">
            <a:extLst>
              <a:ext uri="{FF2B5EF4-FFF2-40B4-BE49-F238E27FC236}">
                <a16:creationId xmlns:a16="http://schemas.microsoft.com/office/drawing/2014/main" id="{36A98001-6B72-4D0A-8CDD-036F784FAE7D}"/>
              </a:ext>
            </a:extLst>
          </p:cNvPr>
          <p:cNvSpPr/>
          <p:nvPr/>
        </p:nvSpPr>
        <p:spPr>
          <a:xfrm>
            <a:off x="1540964" y="3465254"/>
            <a:ext cx="1480930" cy="148093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a:extLst>
              <a:ext uri="{FF2B5EF4-FFF2-40B4-BE49-F238E27FC236}">
                <a16:creationId xmlns:a16="http://schemas.microsoft.com/office/drawing/2014/main" id="{D6992E6C-B5F0-4E31-9FE8-F605D39E06B0}"/>
              </a:ext>
            </a:extLst>
          </p:cNvPr>
          <p:cNvSpPr/>
          <p:nvPr/>
        </p:nvSpPr>
        <p:spPr>
          <a:xfrm>
            <a:off x="1673585" y="3597875"/>
            <a:ext cx="1215689" cy="1215689"/>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6" name="Group 35">
            <a:extLst>
              <a:ext uri="{FF2B5EF4-FFF2-40B4-BE49-F238E27FC236}">
                <a16:creationId xmlns:a16="http://schemas.microsoft.com/office/drawing/2014/main" id="{A57EA67B-514C-4DBB-9989-EF353D2F6689}"/>
              </a:ext>
            </a:extLst>
          </p:cNvPr>
          <p:cNvGrpSpPr/>
          <p:nvPr/>
        </p:nvGrpSpPr>
        <p:grpSpPr>
          <a:xfrm>
            <a:off x="1117101" y="4946184"/>
            <a:ext cx="2328657" cy="1200329"/>
            <a:chOff x="1105235" y="4842202"/>
            <a:chExt cx="2328657" cy="1200329"/>
          </a:xfrm>
        </p:grpSpPr>
        <p:sp>
          <p:nvSpPr>
            <p:cNvPr id="8" name="Rectangle 7">
              <a:extLst>
                <a:ext uri="{FF2B5EF4-FFF2-40B4-BE49-F238E27FC236}">
                  <a16:creationId xmlns:a16="http://schemas.microsoft.com/office/drawing/2014/main" id="{389D8FA0-4E49-4259-A863-1B6D18E68A70}"/>
                </a:ext>
              </a:extLst>
            </p:cNvPr>
            <p:cNvSpPr/>
            <p:nvPr/>
          </p:nvSpPr>
          <p:spPr>
            <a:xfrm>
              <a:off x="1105235" y="5396200"/>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4" name="Rectangle 3">
              <a:extLst>
                <a:ext uri="{FF2B5EF4-FFF2-40B4-BE49-F238E27FC236}">
                  <a16:creationId xmlns:a16="http://schemas.microsoft.com/office/drawing/2014/main" id="{C9D1D052-24E3-42C4-B83F-73CE87B22957}"/>
                </a:ext>
              </a:extLst>
            </p:cNvPr>
            <p:cNvSpPr/>
            <p:nvPr/>
          </p:nvSpPr>
          <p:spPr>
            <a:xfrm>
              <a:off x="1178559" y="4842202"/>
              <a:ext cx="2182009" cy="553998"/>
            </a:xfrm>
            <a:prstGeom prst="rect">
              <a:avLst/>
            </a:prstGeom>
          </p:spPr>
          <p:txBody>
            <a:bodyPr wrap="none">
              <a:spAutoFit/>
            </a:bodyPr>
            <a:lstStyle/>
            <a:p>
              <a:pPr algn="ctr"/>
              <a:r>
                <a:rPr lang="en-US" sz="3000" dirty="0">
                  <a:latin typeface="Roboto Slab" pitchFamily="2" charset="0"/>
                  <a:ea typeface="Roboto Slab" pitchFamily="2" charset="0"/>
                </a:rPr>
                <a:t>Services 01</a:t>
              </a:r>
            </a:p>
          </p:txBody>
        </p:sp>
      </p:grpSp>
      <p:sp>
        <p:nvSpPr>
          <p:cNvPr id="15" name="Oval 14">
            <a:extLst>
              <a:ext uri="{FF2B5EF4-FFF2-40B4-BE49-F238E27FC236}">
                <a16:creationId xmlns:a16="http://schemas.microsoft.com/office/drawing/2014/main" id="{003DDEF9-D6D9-4437-A47E-C8E221FE3822}"/>
              </a:ext>
            </a:extLst>
          </p:cNvPr>
          <p:cNvSpPr/>
          <p:nvPr/>
        </p:nvSpPr>
        <p:spPr>
          <a:xfrm>
            <a:off x="5355534" y="3465254"/>
            <a:ext cx="1480930" cy="148093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 name="Oval 15">
            <a:extLst>
              <a:ext uri="{FF2B5EF4-FFF2-40B4-BE49-F238E27FC236}">
                <a16:creationId xmlns:a16="http://schemas.microsoft.com/office/drawing/2014/main" id="{BA22A38B-E25F-49B0-A926-4BD8B879AA15}"/>
              </a:ext>
            </a:extLst>
          </p:cNvPr>
          <p:cNvSpPr/>
          <p:nvPr/>
        </p:nvSpPr>
        <p:spPr>
          <a:xfrm>
            <a:off x="5488155" y="3597875"/>
            <a:ext cx="1215689" cy="1215689"/>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a:extLst>
              <a:ext uri="{FF2B5EF4-FFF2-40B4-BE49-F238E27FC236}">
                <a16:creationId xmlns:a16="http://schemas.microsoft.com/office/drawing/2014/main" id="{F2CFBBBD-7DC3-48E7-959C-0136669F33C2}"/>
              </a:ext>
            </a:extLst>
          </p:cNvPr>
          <p:cNvGrpSpPr/>
          <p:nvPr/>
        </p:nvGrpSpPr>
        <p:grpSpPr>
          <a:xfrm>
            <a:off x="4931671" y="4946184"/>
            <a:ext cx="2328657" cy="1200329"/>
            <a:chOff x="1105235" y="4842202"/>
            <a:chExt cx="2328657" cy="1200329"/>
          </a:xfrm>
        </p:grpSpPr>
        <p:sp>
          <p:nvSpPr>
            <p:cNvPr id="38" name="Rectangle 37">
              <a:extLst>
                <a:ext uri="{FF2B5EF4-FFF2-40B4-BE49-F238E27FC236}">
                  <a16:creationId xmlns:a16="http://schemas.microsoft.com/office/drawing/2014/main" id="{4A8F092C-54BA-421C-98C7-0A43A2E3D87D}"/>
                </a:ext>
              </a:extLst>
            </p:cNvPr>
            <p:cNvSpPr/>
            <p:nvPr/>
          </p:nvSpPr>
          <p:spPr>
            <a:xfrm>
              <a:off x="1105235" y="5396200"/>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39" name="Rectangle 38">
              <a:extLst>
                <a:ext uri="{FF2B5EF4-FFF2-40B4-BE49-F238E27FC236}">
                  <a16:creationId xmlns:a16="http://schemas.microsoft.com/office/drawing/2014/main" id="{0BD52AC5-E417-41AC-9DC2-DC50A33246F7}"/>
                </a:ext>
              </a:extLst>
            </p:cNvPr>
            <p:cNvSpPr/>
            <p:nvPr/>
          </p:nvSpPr>
          <p:spPr>
            <a:xfrm>
              <a:off x="1151308" y="4842202"/>
              <a:ext cx="2236511" cy="553998"/>
            </a:xfrm>
            <a:prstGeom prst="rect">
              <a:avLst/>
            </a:prstGeom>
          </p:spPr>
          <p:txBody>
            <a:bodyPr wrap="none">
              <a:spAutoFit/>
            </a:bodyPr>
            <a:lstStyle/>
            <a:p>
              <a:pPr algn="ctr"/>
              <a:r>
                <a:rPr lang="en-US" sz="3000" dirty="0">
                  <a:latin typeface="Roboto Slab" pitchFamily="2" charset="0"/>
                  <a:ea typeface="Roboto Slab" pitchFamily="2" charset="0"/>
                </a:rPr>
                <a:t>Services 02</a:t>
              </a:r>
            </a:p>
          </p:txBody>
        </p:sp>
      </p:grpSp>
      <p:sp>
        <p:nvSpPr>
          <p:cNvPr id="33" name="Oval 32">
            <a:extLst>
              <a:ext uri="{FF2B5EF4-FFF2-40B4-BE49-F238E27FC236}">
                <a16:creationId xmlns:a16="http://schemas.microsoft.com/office/drawing/2014/main" id="{4C5BE2AA-2E15-4A8D-92E3-042574CF2056}"/>
              </a:ext>
            </a:extLst>
          </p:cNvPr>
          <p:cNvSpPr/>
          <p:nvPr/>
        </p:nvSpPr>
        <p:spPr>
          <a:xfrm>
            <a:off x="9170105" y="3465254"/>
            <a:ext cx="1480930" cy="148093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Oval 33">
            <a:extLst>
              <a:ext uri="{FF2B5EF4-FFF2-40B4-BE49-F238E27FC236}">
                <a16:creationId xmlns:a16="http://schemas.microsoft.com/office/drawing/2014/main" id="{D89C66BC-1A34-46DD-84D3-3417E67B0732}"/>
              </a:ext>
            </a:extLst>
          </p:cNvPr>
          <p:cNvSpPr/>
          <p:nvPr/>
        </p:nvSpPr>
        <p:spPr>
          <a:xfrm>
            <a:off x="9302726" y="3597875"/>
            <a:ext cx="1215689" cy="1215689"/>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0" name="Group 39">
            <a:extLst>
              <a:ext uri="{FF2B5EF4-FFF2-40B4-BE49-F238E27FC236}">
                <a16:creationId xmlns:a16="http://schemas.microsoft.com/office/drawing/2014/main" id="{D267330E-BDC7-495D-80D9-BF30E933AFEB}"/>
              </a:ext>
            </a:extLst>
          </p:cNvPr>
          <p:cNvGrpSpPr/>
          <p:nvPr/>
        </p:nvGrpSpPr>
        <p:grpSpPr>
          <a:xfrm>
            <a:off x="8746242" y="4946184"/>
            <a:ext cx="2328657" cy="1200329"/>
            <a:chOff x="1105235" y="4842202"/>
            <a:chExt cx="2328657" cy="1200329"/>
          </a:xfrm>
        </p:grpSpPr>
        <p:sp>
          <p:nvSpPr>
            <p:cNvPr id="41" name="Rectangle 40">
              <a:extLst>
                <a:ext uri="{FF2B5EF4-FFF2-40B4-BE49-F238E27FC236}">
                  <a16:creationId xmlns:a16="http://schemas.microsoft.com/office/drawing/2014/main" id="{DB3F5E46-0C1B-4398-8B4E-EF7101173D94}"/>
                </a:ext>
              </a:extLst>
            </p:cNvPr>
            <p:cNvSpPr/>
            <p:nvPr/>
          </p:nvSpPr>
          <p:spPr>
            <a:xfrm>
              <a:off x="1105235" y="5396200"/>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42" name="Rectangle 41">
              <a:extLst>
                <a:ext uri="{FF2B5EF4-FFF2-40B4-BE49-F238E27FC236}">
                  <a16:creationId xmlns:a16="http://schemas.microsoft.com/office/drawing/2014/main" id="{F71822CD-B209-44F2-9887-237184B89981}"/>
                </a:ext>
              </a:extLst>
            </p:cNvPr>
            <p:cNvSpPr/>
            <p:nvPr/>
          </p:nvSpPr>
          <p:spPr>
            <a:xfrm>
              <a:off x="1152911" y="4842202"/>
              <a:ext cx="2233304" cy="553998"/>
            </a:xfrm>
            <a:prstGeom prst="rect">
              <a:avLst/>
            </a:prstGeom>
          </p:spPr>
          <p:txBody>
            <a:bodyPr wrap="none">
              <a:spAutoFit/>
            </a:bodyPr>
            <a:lstStyle/>
            <a:p>
              <a:pPr algn="ctr"/>
              <a:r>
                <a:rPr lang="en-US" sz="3000" dirty="0">
                  <a:latin typeface="Roboto Slab" pitchFamily="2" charset="0"/>
                  <a:ea typeface="Roboto Slab" pitchFamily="2" charset="0"/>
                </a:rPr>
                <a:t>Services 03</a:t>
              </a:r>
            </a:p>
          </p:txBody>
        </p:sp>
      </p:grpSp>
      <p:sp>
        <p:nvSpPr>
          <p:cNvPr id="47" name="Freeform 5">
            <a:extLst>
              <a:ext uri="{FF2B5EF4-FFF2-40B4-BE49-F238E27FC236}">
                <a16:creationId xmlns:a16="http://schemas.microsoft.com/office/drawing/2014/main" id="{54E784DE-8663-49CF-BDA1-DFCCD35419B4}"/>
              </a:ext>
            </a:extLst>
          </p:cNvPr>
          <p:cNvSpPr>
            <a:spLocks noEditPoints="1"/>
          </p:cNvSpPr>
          <p:nvPr/>
        </p:nvSpPr>
        <p:spPr bwMode="auto">
          <a:xfrm>
            <a:off x="1983119" y="3908523"/>
            <a:ext cx="596620" cy="594392"/>
          </a:xfrm>
          <a:custGeom>
            <a:avLst/>
            <a:gdLst>
              <a:gd name="T0" fmla="*/ 1991 w 3082"/>
              <a:gd name="T1" fmla="*/ 1491 h 3072"/>
              <a:gd name="T2" fmla="*/ 2284 w 3082"/>
              <a:gd name="T3" fmla="*/ 744 h 3072"/>
              <a:gd name="T4" fmla="*/ 1541 w 3082"/>
              <a:gd name="T5" fmla="*/ 0 h 3072"/>
              <a:gd name="T6" fmla="*/ 798 w 3082"/>
              <a:gd name="T7" fmla="*/ 744 h 3072"/>
              <a:gd name="T8" fmla="*/ 1091 w 3082"/>
              <a:gd name="T9" fmla="*/ 1491 h 3072"/>
              <a:gd name="T10" fmla="*/ 162 w 3082"/>
              <a:gd name="T11" fmla="*/ 3072 h 3072"/>
              <a:gd name="T12" fmla="*/ 2920 w 3082"/>
              <a:gd name="T13" fmla="*/ 3072 h 3072"/>
              <a:gd name="T14" fmla="*/ 1991 w 3082"/>
              <a:gd name="T15" fmla="*/ 1491 h 3072"/>
              <a:gd name="T16" fmla="*/ 1541 w 3082"/>
              <a:gd name="T17" fmla="*/ 100 h 3072"/>
              <a:gd name="T18" fmla="*/ 2127 w 3082"/>
              <a:gd name="T19" fmla="*/ 478 h 3072"/>
              <a:gd name="T20" fmla="*/ 1628 w 3082"/>
              <a:gd name="T21" fmla="*/ 456 h 3072"/>
              <a:gd name="T22" fmla="*/ 1067 w 3082"/>
              <a:gd name="T23" fmla="*/ 480 h 3072"/>
              <a:gd name="T24" fmla="*/ 918 w 3082"/>
              <a:gd name="T25" fmla="*/ 585 h 3072"/>
              <a:gd name="T26" fmla="*/ 1541 w 3082"/>
              <a:gd name="T27" fmla="*/ 100 h 3072"/>
              <a:gd name="T28" fmla="*/ 897 w 3082"/>
              <a:gd name="T29" fmla="*/ 744 h 3072"/>
              <a:gd name="T30" fmla="*/ 898 w 3082"/>
              <a:gd name="T31" fmla="*/ 720 h 3072"/>
              <a:gd name="T32" fmla="*/ 1124 w 3082"/>
              <a:gd name="T33" fmla="*/ 561 h 3072"/>
              <a:gd name="T34" fmla="*/ 1578 w 3082"/>
              <a:gd name="T35" fmla="*/ 542 h 3072"/>
              <a:gd name="T36" fmla="*/ 2161 w 3082"/>
              <a:gd name="T37" fmla="*/ 574 h 3072"/>
              <a:gd name="T38" fmla="*/ 2185 w 3082"/>
              <a:gd name="T39" fmla="*/ 743 h 3072"/>
              <a:gd name="T40" fmla="*/ 1541 w 3082"/>
              <a:gd name="T41" fmla="*/ 1635 h 3072"/>
              <a:gd name="T42" fmla="*/ 897 w 3082"/>
              <a:gd name="T43" fmla="*/ 744 h 3072"/>
              <a:gd name="T44" fmla="*/ 2837 w 3082"/>
              <a:gd name="T45" fmla="*/ 2973 h 3072"/>
              <a:gd name="T46" fmla="*/ 245 w 3082"/>
              <a:gd name="T47" fmla="*/ 2973 h 3072"/>
              <a:gd name="T48" fmla="*/ 711 w 3082"/>
              <a:gd name="T49" fmla="*/ 1792 h 3072"/>
              <a:gd name="T50" fmla="*/ 835 w 3082"/>
              <a:gd name="T51" fmla="*/ 2192 h 3072"/>
              <a:gd name="T52" fmla="*/ 672 w 3082"/>
              <a:gd name="T53" fmla="*/ 2658 h 3072"/>
              <a:gd name="T54" fmla="*/ 754 w 3082"/>
              <a:gd name="T55" fmla="*/ 2891 h 3072"/>
              <a:gd name="T56" fmla="*/ 941 w 3082"/>
              <a:gd name="T57" fmla="*/ 2825 h 3072"/>
              <a:gd name="T58" fmla="*/ 909 w 3082"/>
              <a:gd name="T59" fmla="*/ 2731 h 3072"/>
              <a:gd name="T60" fmla="*/ 815 w 3082"/>
              <a:gd name="T61" fmla="*/ 2764 h 3072"/>
              <a:gd name="T62" fmla="*/ 765 w 3082"/>
              <a:gd name="T63" fmla="*/ 2624 h 3072"/>
              <a:gd name="T64" fmla="*/ 947 w 3082"/>
              <a:gd name="T65" fmla="*/ 2245 h 3072"/>
              <a:gd name="T66" fmla="*/ 1326 w 3082"/>
              <a:gd name="T67" fmla="*/ 2427 h 3072"/>
              <a:gd name="T68" fmla="*/ 1375 w 3082"/>
              <a:gd name="T69" fmla="*/ 2567 h 3072"/>
              <a:gd name="T70" fmla="*/ 1281 w 3082"/>
              <a:gd name="T71" fmla="*/ 2600 h 3072"/>
              <a:gd name="T72" fmla="*/ 1314 w 3082"/>
              <a:gd name="T73" fmla="*/ 2694 h 3072"/>
              <a:gd name="T74" fmla="*/ 1501 w 3082"/>
              <a:gd name="T75" fmla="*/ 2628 h 3072"/>
              <a:gd name="T76" fmla="*/ 1419 w 3082"/>
              <a:gd name="T77" fmla="*/ 2393 h 3072"/>
              <a:gd name="T78" fmla="*/ 924 w 3082"/>
              <a:gd name="T79" fmla="*/ 2148 h 3072"/>
              <a:gd name="T80" fmla="*/ 802 w 3082"/>
              <a:gd name="T81" fmla="*/ 1727 h 3072"/>
              <a:gd name="T82" fmla="*/ 1169 w 3082"/>
              <a:gd name="T83" fmla="*/ 1571 h 3072"/>
              <a:gd name="T84" fmla="*/ 1540 w 3082"/>
              <a:gd name="T85" fmla="*/ 1732 h 3072"/>
              <a:gd name="T86" fmla="*/ 1912 w 3082"/>
              <a:gd name="T87" fmla="*/ 1571 h 3072"/>
              <a:gd name="T88" fmla="*/ 2333 w 3082"/>
              <a:gd name="T89" fmla="*/ 1764 h 3072"/>
              <a:gd name="T90" fmla="*/ 2188 w 3082"/>
              <a:gd name="T91" fmla="*/ 2136 h 3072"/>
              <a:gd name="T92" fmla="*/ 2135 w 3082"/>
              <a:gd name="T93" fmla="*/ 2128 h 3072"/>
              <a:gd name="T94" fmla="*/ 1936 w 3082"/>
              <a:gd name="T95" fmla="*/ 2327 h 3072"/>
              <a:gd name="T96" fmla="*/ 2135 w 3082"/>
              <a:gd name="T97" fmla="*/ 2525 h 3072"/>
              <a:gd name="T98" fmla="*/ 2333 w 3082"/>
              <a:gd name="T99" fmla="*/ 2327 h 3072"/>
              <a:gd name="T100" fmla="*/ 2273 w 3082"/>
              <a:gd name="T101" fmla="*/ 2186 h 3072"/>
              <a:gd name="T102" fmla="*/ 2419 w 3082"/>
              <a:gd name="T103" fmla="*/ 1830 h 3072"/>
              <a:gd name="T104" fmla="*/ 2837 w 3082"/>
              <a:gd name="T105" fmla="*/ 2973 h 3072"/>
              <a:gd name="T106" fmla="*/ 2234 w 3082"/>
              <a:gd name="T107" fmla="*/ 2329 h 3072"/>
              <a:gd name="T108" fmla="*/ 2135 w 3082"/>
              <a:gd name="T109" fmla="*/ 2428 h 3072"/>
              <a:gd name="T110" fmla="*/ 2036 w 3082"/>
              <a:gd name="T111" fmla="*/ 2329 h 3072"/>
              <a:gd name="T112" fmla="*/ 2135 w 3082"/>
              <a:gd name="T113" fmla="*/ 2230 h 3072"/>
              <a:gd name="T114" fmla="*/ 2234 w 3082"/>
              <a:gd name="T115" fmla="*/ 2329 h 30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3082" h="3072">
                <a:moveTo>
                  <a:pt x="1991" y="1491"/>
                </a:moveTo>
                <a:cubicBezTo>
                  <a:pt x="2171" y="1281"/>
                  <a:pt x="2284" y="975"/>
                  <a:pt x="2284" y="744"/>
                </a:cubicBezTo>
                <a:cubicBezTo>
                  <a:pt x="2284" y="334"/>
                  <a:pt x="1951" y="0"/>
                  <a:pt x="1541" y="0"/>
                </a:cubicBezTo>
                <a:cubicBezTo>
                  <a:pt x="1131" y="0"/>
                  <a:pt x="798" y="334"/>
                  <a:pt x="798" y="744"/>
                </a:cubicBezTo>
                <a:cubicBezTo>
                  <a:pt x="798" y="975"/>
                  <a:pt x="910" y="1281"/>
                  <a:pt x="1091" y="1491"/>
                </a:cubicBezTo>
                <a:cubicBezTo>
                  <a:pt x="0" y="1858"/>
                  <a:pt x="114" y="2866"/>
                  <a:pt x="162" y="3072"/>
                </a:cubicBezTo>
                <a:cubicBezTo>
                  <a:pt x="2920" y="3072"/>
                  <a:pt x="2920" y="3072"/>
                  <a:pt x="2920" y="3072"/>
                </a:cubicBezTo>
                <a:cubicBezTo>
                  <a:pt x="3082" y="2368"/>
                  <a:pt x="2651" y="1684"/>
                  <a:pt x="1991" y="1491"/>
                </a:cubicBezTo>
                <a:close/>
                <a:moveTo>
                  <a:pt x="1541" y="100"/>
                </a:moveTo>
                <a:cubicBezTo>
                  <a:pt x="1801" y="100"/>
                  <a:pt x="2025" y="255"/>
                  <a:pt x="2127" y="478"/>
                </a:cubicBezTo>
                <a:cubicBezTo>
                  <a:pt x="1879" y="647"/>
                  <a:pt x="1628" y="456"/>
                  <a:pt x="1628" y="456"/>
                </a:cubicBezTo>
                <a:cubicBezTo>
                  <a:pt x="1453" y="354"/>
                  <a:pt x="1233" y="364"/>
                  <a:pt x="1067" y="480"/>
                </a:cubicBezTo>
                <a:cubicBezTo>
                  <a:pt x="918" y="585"/>
                  <a:pt x="918" y="585"/>
                  <a:pt x="918" y="585"/>
                </a:cubicBezTo>
                <a:cubicBezTo>
                  <a:pt x="988" y="307"/>
                  <a:pt x="1240" y="100"/>
                  <a:pt x="1541" y="100"/>
                </a:cubicBezTo>
                <a:close/>
                <a:moveTo>
                  <a:pt x="897" y="744"/>
                </a:moveTo>
                <a:cubicBezTo>
                  <a:pt x="897" y="736"/>
                  <a:pt x="898" y="728"/>
                  <a:pt x="898" y="720"/>
                </a:cubicBezTo>
                <a:cubicBezTo>
                  <a:pt x="1124" y="561"/>
                  <a:pt x="1124" y="561"/>
                  <a:pt x="1124" y="561"/>
                </a:cubicBezTo>
                <a:cubicBezTo>
                  <a:pt x="1258" y="467"/>
                  <a:pt x="1437" y="459"/>
                  <a:pt x="1578" y="542"/>
                </a:cubicBezTo>
                <a:cubicBezTo>
                  <a:pt x="1578" y="542"/>
                  <a:pt x="1855" y="753"/>
                  <a:pt x="2161" y="574"/>
                </a:cubicBezTo>
                <a:cubicBezTo>
                  <a:pt x="2176" y="627"/>
                  <a:pt x="2185" y="684"/>
                  <a:pt x="2185" y="743"/>
                </a:cubicBezTo>
                <a:cubicBezTo>
                  <a:pt x="2185" y="1095"/>
                  <a:pt x="1897" y="1635"/>
                  <a:pt x="1541" y="1635"/>
                </a:cubicBezTo>
                <a:cubicBezTo>
                  <a:pt x="1185" y="1635"/>
                  <a:pt x="897" y="1095"/>
                  <a:pt x="897" y="744"/>
                </a:cubicBezTo>
                <a:close/>
                <a:moveTo>
                  <a:pt x="2837" y="2973"/>
                </a:moveTo>
                <a:cubicBezTo>
                  <a:pt x="245" y="2973"/>
                  <a:pt x="245" y="2973"/>
                  <a:pt x="245" y="2973"/>
                </a:cubicBezTo>
                <a:cubicBezTo>
                  <a:pt x="170" y="2508"/>
                  <a:pt x="360" y="2061"/>
                  <a:pt x="711" y="1792"/>
                </a:cubicBezTo>
                <a:cubicBezTo>
                  <a:pt x="732" y="1931"/>
                  <a:pt x="773" y="2065"/>
                  <a:pt x="835" y="2192"/>
                </a:cubicBezTo>
                <a:cubicBezTo>
                  <a:pt x="682" y="2288"/>
                  <a:pt x="610" y="2481"/>
                  <a:pt x="672" y="2658"/>
                </a:cubicBezTo>
                <a:cubicBezTo>
                  <a:pt x="754" y="2891"/>
                  <a:pt x="754" y="2891"/>
                  <a:pt x="754" y="2891"/>
                </a:cubicBezTo>
                <a:cubicBezTo>
                  <a:pt x="941" y="2825"/>
                  <a:pt x="941" y="2825"/>
                  <a:pt x="941" y="2825"/>
                </a:cubicBezTo>
                <a:cubicBezTo>
                  <a:pt x="909" y="2731"/>
                  <a:pt x="909" y="2731"/>
                  <a:pt x="909" y="2731"/>
                </a:cubicBezTo>
                <a:cubicBezTo>
                  <a:pt x="815" y="2764"/>
                  <a:pt x="815" y="2764"/>
                  <a:pt x="815" y="2764"/>
                </a:cubicBezTo>
                <a:cubicBezTo>
                  <a:pt x="765" y="2624"/>
                  <a:pt x="765" y="2624"/>
                  <a:pt x="765" y="2624"/>
                </a:cubicBezTo>
                <a:cubicBezTo>
                  <a:pt x="711" y="2469"/>
                  <a:pt x="792" y="2299"/>
                  <a:pt x="947" y="2245"/>
                </a:cubicBezTo>
                <a:cubicBezTo>
                  <a:pt x="1101" y="2191"/>
                  <a:pt x="1272" y="2272"/>
                  <a:pt x="1326" y="2427"/>
                </a:cubicBezTo>
                <a:cubicBezTo>
                  <a:pt x="1375" y="2567"/>
                  <a:pt x="1375" y="2567"/>
                  <a:pt x="1375" y="2567"/>
                </a:cubicBezTo>
                <a:cubicBezTo>
                  <a:pt x="1281" y="2600"/>
                  <a:pt x="1281" y="2600"/>
                  <a:pt x="1281" y="2600"/>
                </a:cubicBezTo>
                <a:cubicBezTo>
                  <a:pt x="1314" y="2694"/>
                  <a:pt x="1314" y="2694"/>
                  <a:pt x="1314" y="2694"/>
                </a:cubicBezTo>
                <a:cubicBezTo>
                  <a:pt x="1501" y="2628"/>
                  <a:pt x="1501" y="2628"/>
                  <a:pt x="1501" y="2628"/>
                </a:cubicBezTo>
                <a:cubicBezTo>
                  <a:pt x="1419" y="2393"/>
                  <a:pt x="1419" y="2393"/>
                  <a:pt x="1419" y="2393"/>
                </a:cubicBezTo>
                <a:cubicBezTo>
                  <a:pt x="1348" y="2191"/>
                  <a:pt x="1127" y="2082"/>
                  <a:pt x="924" y="2148"/>
                </a:cubicBezTo>
                <a:cubicBezTo>
                  <a:pt x="859" y="2015"/>
                  <a:pt x="818" y="1874"/>
                  <a:pt x="802" y="1727"/>
                </a:cubicBezTo>
                <a:cubicBezTo>
                  <a:pt x="912" y="1657"/>
                  <a:pt x="1036" y="1604"/>
                  <a:pt x="1169" y="1571"/>
                </a:cubicBezTo>
                <a:cubicBezTo>
                  <a:pt x="1277" y="1669"/>
                  <a:pt x="1403" y="1732"/>
                  <a:pt x="1540" y="1732"/>
                </a:cubicBezTo>
                <a:cubicBezTo>
                  <a:pt x="1677" y="1732"/>
                  <a:pt x="1803" y="1669"/>
                  <a:pt x="1912" y="1571"/>
                </a:cubicBezTo>
                <a:cubicBezTo>
                  <a:pt x="2067" y="1609"/>
                  <a:pt x="2209" y="1675"/>
                  <a:pt x="2333" y="1764"/>
                </a:cubicBezTo>
                <a:cubicBezTo>
                  <a:pt x="2304" y="1895"/>
                  <a:pt x="2255" y="2021"/>
                  <a:pt x="2188" y="2136"/>
                </a:cubicBezTo>
                <a:cubicBezTo>
                  <a:pt x="2171" y="2132"/>
                  <a:pt x="2153" y="2128"/>
                  <a:pt x="2135" y="2128"/>
                </a:cubicBezTo>
                <a:cubicBezTo>
                  <a:pt x="2025" y="2128"/>
                  <a:pt x="1936" y="2217"/>
                  <a:pt x="1936" y="2327"/>
                </a:cubicBezTo>
                <a:cubicBezTo>
                  <a:pt x="1936" y="2436"/>
                  <a:pt x="2025" y="2525"/>
                  <a:pt x="2135" y="2525"/>
                </a:cubicBezTo>
                <a:cubicBezTo>
                  <a:pt x="2244" y="2525"/>
                  <a:pt x="2333" y="2436"/>
                  <a:pt x="2333" y="2327"/>
                </a:cubicBezTo>
                <a:cubicBezTo>
                  <a:pt x="2333" y="2271"/>
                  <a:pt x="2310" y="2222"/>
                  <a:pt x="2273" y="2186"/>
                </a:cubicBezTo>
                <a:cubicBezTo>
                  <a:pt x="2338" y="2074"/>
                  <a:pt x="2387" y="1955"/>
                  <a:pt x="2419" y="1830"/>
                </a:cubicBezTo>
                <a:cubicBezTo>
                  <a:pt x="2738" y="2105"/>
                  <a:pt x="2908" y="2531"/>
                  <a:pt x="2837" y="2973"/>
                </a:cubicBezTo>
                <a:close/>
                <a:moveTo>
                  <a:pt x="2234" y="2329"/>
                </a:moveTo>
                <a:cubicBezTo>
                  <a:pt x="2234" y="2383"/>
                  <a:pt x="2190" y="2428"/>
                  <a:pt x="2135" y="2428"/>
                </a:cubicBezTo>
                <a:cubicBezTo>
                  <a:pt x="2080" y="2428"/>
                  <a:pt x="2036" y="2384"/>
                  <a:pt x="2036" y="2329"/>
                </a:cubicBezTo>
                <a:cubicBezTo>
                  <a:pt x="2036" y="2274"/>
                  <a:pt x="2080" y="2230"/>
                  <a:pt x="2135" y="2230"/>
                </a:cubicBezTo>
                <a:cubicBezTo>
                  <a:pt x="2190" y="2230"/>
                  <a:pt x="2234" y="2274"/>
                  <a:pt x="2234" y="232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nvGrpSpPr>
          <p:cNvPr id="48" name="Group 47">
            <a:extLst>
              <a:ext uri="{FF2B5EF4-FFF2-40B4-BE49-F238E27FC236}">
                <a16:creationId xmlns:a16="http://schemas.microsoft.com/office/drawing/2014/main" id="{08DEDB22-C41D-49CF-AF79-F847F9E5C1AA}"/>
              </a:ext>
            </a:extLst>
          </p:cNvPr>
          <p:cNvGrpSpPr/>
          <p:nvPr/>
        </p:nvGrpSpPr>
        <p:grpSpPr>
          <a:xfrm>
            <a:off x="5773744" y="3885179"/>
            <a:ext cx="644510" cy="641080"/>
            <a:chOff x="-2717800" y="3081338"/>
            <a:chExt cx="1492250" cy="1484312"/>
          </a:xfrm>
          <a:solidFill>
            <a:schemeClr val="bg1"/>
          </a:solidFill>
        </p:grpSpPr>
        <p:sp>
          <p:nvSpPr>
            <p:cNvPr id="49" name="Freeform 6">
              <a:extLst>
                <a:ext uri="{FF2B5EF4-FFF2-40B4-BE49-F238E27FC236}">
                  <a16:creationId xmlns:a16="http://schemas.microsoft.com/office/drawing/2014/main" id="{75C89081-E7C9-4B39-B693-78DB2760FD21}"/>
                </a:ext>
              </a:extLst>
            </p:cNvPr>
            <p:cNvSpPr>
              <a:spLocks noEditPoints="1"/>
            </p:cNvSpPr>
            <p:nvPr/>
          </p:nvSpPr>
          <p:spPr bwMode="auto">
            <a:xfrm>
              <a:off x="-2005013" y="4043363"/>
              <a:ext cx="779463" cy="522287"/>
            </a:xfrm>
            <a:custGeom>
              <a:avLst/>
              <a:gdLst>
                <a:gd name="T0" fmla="*/ 1185 w 1415"/>
                <a:gd name="T1" fmla="*/ 57 h 947"/>
                <a:gd name="T2" fmla="*/ 707 w 1415"/>
                <a:gd name="T3" fmla="*/ 0 h 947"/>
                <a:gd name="T4" fmla="*/ 230 w 1415"/>
                <a:gd name="T5" fmla="*/ 57 h 947"/>
                <a:gd name="T6" fmla="*/ 0 w 1415"/>
                <a:gd name="T7" fmla="*/ 240 h 947"/>
                <a:gd name="T8" fmla="*/ 0 w 1415"/>
                <a:gd name="T9" fmla="*/ 240 h 947"/>
                <a:gd name="T10" fmla="*/ 0 w 1415"/>
                <a:gd name="T11" fmla="*/ 708 h 947"/>
                <a:gd name="T12" fmla="*/ 230 w 1415"/>
                <a:gd name="T13" fmla="*/ 891 h 947"/>
                <a:gd name="T14" fmla="*/ 707 w 1415"/>
                <a:gd name="T15" fmla="*/ 947 h 947"/>
                <a:gd name="T16" fmla="*/ 1185 w 1415"/>
                <a:gd name="T17" fmla="*/ 891 h 947"/>
                <a:gd name="T18" fmla="*/ 1415 w 1415"/>
                <a:gd name="T19" fmla="*/ 708 h 947"/>
                <a:gd name="T20" fmla="*/ 1415 w 1415"/>
                <a:gd name="T21" fmla="*/ 240 h 947"/>
                <a:gd name="T22" fmla="*/ 1415 w 1415"/>
                <a:gd name="T23" fmla="*/ 240 h 947"/>
                <a:gd name="T24" fmla="*/ 1185 w 1415"/>
                <a:gd name="T25" fmla="*/ 57 h 947"/>
                <a:gd name="T26" fmla="*/ 259 w 1415"/>
                <a:gd name="T27" fmla="*/ 158 h 947"/>
                <a:gd name="T28" fmla="*/ 707 w 1415"/>
                <a:gd name="T29" fmla="*/ 106 h 947"/>
                <a:gd name="T30" fmla="*/ 1156 w 1415"/>
                <a:gd name="T31" fmla="*/ 158 h 947"/>
                <a:gd name="T32" fmla="*/ 1310 w 1415"/>
                <a:gd name="T33" fmla="*/ 240 h 947"/>
                <a:gd name="T34" fmla="*/ 1310 w 1415"/>
                <a:gd name="T35" fmla="*/ 240 h 947"/>
                <a:gd name="T36" fmla="*/ 1310 w 1415"/>
                <a:gd name="T37" fmla="*/ 240 h 947"/>
                <a:gd name="T38" fmla="*/ 1156 w 1415"/>
                <a:gd name="T39" fmla="*/ 322 h 947"/>
                <a:gd name="T40" fmla="*/ 707 w 1415"/>
                <a:gd name="T41" fmla="*/ 375 h 947"/>
                <a:gd name="T42" fmla="*/ 259 w 1415"/>
                <a:gd name="T43" fmla="*/ 322 h 947"/>
                <a:gd name="T44" fmla="*/ 105 w 1415"/>
                <a:gd name="T45" fmla="*/ 240 h 947"/>
                <a:gd name="T46" fmla="*/ 259 w 1415"/>
                <a:gd name="T47" fmla="*/ 158 h 947"/>
                <a:gd name="T48" fmla="*/ 1310 w 1415"/>
                <a:gd name="T49" fmla="*/ 708 h 947"/>
                <a:gd name="T50" fmla="*/ 1156 w 1415"/>
                <a:gd name="T51" fmla="*/ 790 h 947"/>
                <a:gd name="T52" fmla="*/ 707 w 1415"/>
                <a:gd name="T53" fmla="*/ 842 h 947"/>
                <a:gd name="T54" fmla="*/ 259 w 1415"/>
                <a:gd name="T55" fmla="*/ 790 h 947"/>
                <a:gd name="T56" fmla="*/ 105 w 1415"/>
                <a:gd name="T57" fmla="*/ 708 h 947"/>
                <a:gd name="T58" fmla="*/ 105 w 1415"/>
                <a:gd name="T59" fmla="*/ 375 h 947"/>
                <a:gd name="T60" fmla="*/ 230 w 1415"/>
                <a:gd name="T61" fmla="*/ 423 h 947"/>
                <a:gd name="T62" fmla="*/ 707 w 1415"/>
                <a:gd name="T63" fmla="*/ 480 h 947"/>
                <a:gd name="T64" fmla="*/ 1185 w 1415"/>
                <a:gd name="T65" fmla="*/ 423 h 947"/>
                <a:gd name="T66" fmla="*/ 1310 w 1415"/>
                <a:gd name="T67" fmla="*/ 375 h 947"/>
                <a:gd name="T68" fmla="*/ 1310 w 1415"/>
                <a:gd name="T69" fmla="*/ 506 h 947"/>
                <a:gd name="T70" fmla="*/ 1035 w 1415"/>
                <a:gd name="T71" fmla="*/ 594 h 947"/>
                <a:gd name="T72" fmla="*/ 993 w 1415"/>
                <a:gd name="T73" fmla="*/ 656 h 947"/>
                <a:gd name="T74" fmla="*/ 1045 w 1415"/>
                <a:gd name="T75" fmla="*/ 698 h 947"/>
                <a:gd name="T76" fmla="*/ 1055 w 1415"/>
                <a:gd name="T77" fmla="*/ 697 h 947"/>
                <a:gd name="T78" fmla="*/ 1310 w 1415"/>
                <a:gd name="T79" fmla="*/ 622 h 947"/>
                <a:gd name="T80" fmla="*/ 1310 w 1415"/>
                <a:gd name="T81" fmla="*/ 708 h 9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415" h="947">
                  <a:moveTo>
                    <a:pt x="1185" y="57"/>
                  </a:moveTo>
                  <a:cubicBezTo>
                    <a:pt x="1056" y="20"/>
                    <a:pt x="887" y="0"/>
                    <a:pt x="707" y="0"/>
                  </a:cubicBezTo>
                  <a:cubicBezTo>
                    <a:pt x="528" y="0"/>
                    <a:pt x="359" y="20"/>
                    <a:pt x="230" y="57"/>
                  </a:cubicBezTo>
                  <a:cubicBezTo>
                    <a:pt x="77" y="101"/>
                    <a:pt x="0" y="162"/>
                    <a:pt x="0" y="240"/>
                  </a:cubicBezTo>
                  <a:cubicBezTo>
                    <a:pt x="0" y="240"/>
                    <a:pt x="0" y="240"/>
                    <a:pt x="0" y="240"/>
                  </a:cubicBezTo>
                  <a:cubicBezTo>
                    <a:pt x="0" y="708"/>
                    <a:pt x="0" y="708"/>
                    <a:pt x="0" y="708"/>
                  </a:cubicBezTo>
                  <a:cubicBezTo>
                    <a:pt x="0" y="786"/>
                    <a:pt x="77" y="847"/>
                    <a:pt x="230" y="891"/>
                  </a:cubicBezTo>
                  <a:cubicBezTo>
                    <a:pt x="358" y="927"/>
                    <a:pt x="528" y="947"/>
                    <a:pt x="707" y="947"/>
                  </a:cubicBezTo>
                  <a:cubicBezTo>
                    <a:pt x="887" y="947"/>
                    <a:pt x="1057" y="927"/>
                    <a:pt x="1185" y="891"/>
                  </a:cubicBezTo>
                  <a:cubicBezTo>
                    <a:pt x="1338" y="847"/>
                    <a:pt x="1415" y="786"/>
                    <a:pt x="1415" y="708"/>
                  </a:cubicBezTo>
                  <a:cubicBezTo>
                    <a:pt x="1415" y="240"/>
                    <a:pt x="1415" y="240"/>
                    <a:pt x="1415" y="240"/>
                  </a:cubicBezTo>
                  <a:cubicBezTo>
                    <a:pt x="1415" y="240"/>
                    <a:pt x="1415" y="240"/>
                    <a:pt x="1415" y="240"/>
                  </a:cubicBezTo>
                  <a:cubicBezTo>
                    <a:pt x="1415" y="162"/>
                    <a:pt x="1338" y="101"/>
                    <a:pt x="1185" y="57"/>
                  </a:cubicBezTo>
                  <a:close/>
                  <a:moveTo>
                    <a:pt x="259" y="158"/>
                  </a:moveTo>
                  <a:cubicBezTo>
                    <a:pt x="378" y="124"/>
                    <a:pt x="538" y="106"/>
                    <a:pt x="707" y="106"/>
                  </a:cubicBezTo>
                  <a:cubicBezTo>
                    <a:pt x="877" y="106"/>
                    <a:pt x="1036" y="124"/>
                    <a:pt x="1156" y="158"/>
                  </a:cubicBezTo>
                  <a:cubicBezTo>
                    <a:pt x="1283" y="195"/>
                    <a:pt x="1310" y="234"/>
                    <a:pt x="1310" y="240"/>
                  </a:cubicBezTo>
                  <a:cubicBezTo>
                    <a:pt x="1310" y="240"/>
                    <a:pt x="1310" y="240"/>
                    <a:pt x="1310" y="240"/>
                  </a:cubicBezTo>
                  <a:cubicBezTo>
                    <a:pt x="1310" y="240"/>
                    <a:pt x="1310" y="240"/>
                    <a:pt x="1310" y="240"/>
                  </a:cubicBezTo>
                  <a:cubicBezTo>
                    <a:pt x="1310" y="247"/>
                    <a:pt x="1283" y="285"/>
                    <a:pt x="1156" y="322"/>
                  </a:cubicBezTo>
                  <a:cubicBezTo>
                    <a:pt x="1036" y="356"/>
                    <a:pt x="877" y="375"/>
                    <a:pt x="707" y="375"/>
                  </a:cubicBezTo>
                  <a:cubicBezTo>
                    <a:pt x="538" y="375"/>
                    <a:pt x="378" y="356"/>
                    <a:pt x="259" y="322"/>
                  </a:cubicBezTo>
                  <a:cubicBezTo>
                    <a:pt x="132" y="285"/>
                    <a:pt x="105" y="246"/>
                    <a:pt x="105" y="240"/>
                  </a:cubicBezTo>
                  <a:cubicBezTo>
                    <a:pt x="105" y="234"/>
                    <a:pt x="132" y="195"/>
                    <a:pt x="259" y="158"/>
                  </a:cubicBezTo>
                  <a:close/>
                  <a:moveTo>
                    <a:pt x="1310" y="708"/>
                  </a:moveTo>
                  <a:cubicBezTo>
                    <a:pt x="1310" y="715"/>
                    <a:pt x="1283" y="754"/>
                    <a:pt x="1156" y="790"/>
                  </a:cubicBezTo>
                  <a:cubicBezTo>
                    <a:pt x="1037" y="824"/>
                    <a:pt x="878" y="842"/>
                    <a:pt x="707" y="842"/>
                  </a:cubicBezTo>
                  <a:cubicBezTo>
                    <a:pt x="537" y="842"/>
                    <a:pt x="378" y="824"/>
                    <a:pt x="259" y="790"/>
                  </a:cubicBezTo>
                  <a:cubicBezTo>
                    <a:pt x="132" y="754"/>
                    <a:pt x="105" y="715"/>
                    <a:pt x="105" y="708"/>
                  </a:cubicBezTo>
                  <a:cubicBezTo>
                    <a:pt x="105" y="375"/>
                    <a:pt x="105" y="375"/>
                    <a:pt x="105" y="375"/>
                  </a:cubicBezTo>
                  <a:cubicBezTo>
                    <a:pt x="139" y="393"/>
                    <a:pt x="180" y="409"/>
                    <a:pt x="230" y="423"/>
                  </a:cubicBezTo>
                  <a:cubicBezTo>
                    <a:pt x="359" y="460"/>
                    <a:pt x="528" y="480"/>
                    <a:pt x="707" y="480"/>
                  </a:cubicBezTo>
                  <a:cubicBezTo>
                    <a:pt x="887" y="480"/>
                    <a:pt x="1056" y="460"/>
                    <a:pt x="1185" y="423"/>
                  </a:cubicBezTo>
                  <a:cubicBezTo>
                    <a:pt x="1234" y="409"/>
                    <a:pt x="1276" y="393"/>
                    <a:pt x="1310" y="375"/>
                  </a:cubicBezTo>
                  <a:cubicBezTo>
                    <a:pt x="1310" y="506"/>
                    <a:pt x="1310" y="506"/>
                    <a:pt x="1310" y="506"/>
                  </a:cubicBezTo>
                  <a:cubicBezTo>
                    <a:pt x="1234" y="543"/>
                    <a:pt x="1140" y="573"/>
                    <a:pt x="1035" y="594"/>
                  </a:cubicBezTo>
                  <a:cubicBezTo>
                    <a:pt x="1007" y="600"/>
                    <a:pt x="988" y="627"/>
                    <a:pt x="993" y="656"/>
                  </a:cubicBezTo>
                  <a:cubicBezTo>
                    <a:pt x="998" y="681"/>
                    <a:pt x="1020" y="698"/>
                    <a:pt x="1045" y="698"/>
                  </a:cubicBezTo>
                  <a:cubicBezTo>
                    <a:pt x="1048" y="698"/>
                    <a:pt x="1052" y="698"/>
                    <a:pt x="1055" y="697"/>
                  </a:cubicBezTo>
                  <a:cubicBezTo>
                    <a:pt x="1149" y="679"/>
                    <a:pt x="1235" y="653"/>
                    <a:pt x="1310" y="622"/>
                  </a:cubicBezTo>
                  <a:cubicBezTo>
                    <a:pt x="1310" y="708"/>
                    <a:pt x="1310" y="708"/>
                    <a:pt x="1310" y="70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sp>
          <p:nvSpPr>
            <p:cNvPr id="50" name="Freeform 7">
              <a:extLst>
                <a:ext uri="{FF2B5EF4-FFF2-40B4-BE49-F238E27FC236}">
                  <a16:creationId xmlns:a16="http://schemas.microsoft.com/office/drawing/2014/main" id="{FE776DE2-7725-491F-90E6-8B9123EE98ED}"/>
                </a:ext>
              </a:extLst>
            </p:cNvPr>
            <p:cNvSpPr>
              <a:spLocks noEditPoints="1"/>
            </p:cNvSpPr>
            <p:nvPr/>
          </p:nvSpPr>
          <p:spPr bwMode="auto">
            <a:xfrm>
              <a:off x="-2717800" y="3081338"/>
              <a:ext cx="1001713" cy="1217612"/>
            </a:xfrm>
            <a:custGeom>
              <a:avLst/>
              <a:gdLst>
                <a:gd name="T0" fmla="*/ 1780 w 1817"/>
                <a:gd name="T1" fmla="*/ 392 h 2210"/>
                <a:gd name="T2" fmla="*/ 1534 w 1817"/>
                <a:gd name="T3" fmla="*/ 70 h 2210"/>
                <a:gd name="T4" fmla="*/ 1271 w 1817"/>
                <a:gd name="T5" fmla="*/ 0 h 2210"/>
                <a:gd name="T6" fmla="*/ 812 w 1817"/>
                <a:gd name="T7" fmla="*/ 264 h 2210"/>
                <a:gd name="T8" fmla="*/ 479 w 1817"/>
                <a:gd name="T9" fmla="*/ 841 h 2210"/>
                <a:gd name="T10" fmla="*/ 479 w 1817"/>
                <a:gd name="T11" fmla="*/ 841 h 2210"/>
                <a:gd name="T12" fmla="*/ 479 w 1817"/>
                <a:gd name="T13" fmla="*/ 841 h 2210"/>
                <a:gd name="T14" fmla="*/ 146 w 1817"/>
                <a:gd name="T15" fmla="*/ 1418 h 2210"/>
                <a:gd name="T16" fmla="*/ 339 w 1817"/>
                <a:gd name="T17" fmla="*/ 2140 h 2210"/>
                <a:gd name="T18" fmla="*/ 602 w 1817"/>
                <a:gd name="T19" fmla="*/ 2210 h 2210"/>
                <a:gd name="T20" fmla="*/ 1036 w 1817"/>
                <a:gd name="T21" fmla="*/ 1987 h 2210"/>
                <a:gd name="T22" fmla="*/ 1038 w 1817"/>
                <a:gd name="T23" fmla="*/ 1983 h 2210"/>
                <a:gd name="T24" fmla="*/ 1728 w 1817"/>
                <a:gd name="T25" fmla="*/ 792 h 2210"/>
                <a:gd name="T26" fmla="*/ 1780 w 1817"/>
                <a:gd name="T27" fmla="*/ 392 h 2210"/>
                <a:gd name="T28" fmla="*/ 948 w 1817"/>
                <a:gd name="T29" fmla="*/ 1928 h 2210"/>
                <a:gd name="T30" fmla="*/ 602 w 1817"/>
                <a:gd name="T31" fmla="*/ 2105 h 2210"/>
                <a:gd name="T32" fmla="*/ 392 w 1817"/>
                <a:gd name="T33" fmla="*/ 2049 h 2210"/>
                <a:gd name="T34" fmla="*/ 237 w 1817"/>
                <a:gd name="T35" fmla="*/ 1470 h 2210"/>
                <a:gd name="T36" fmla="*/ 544 w 1817"/>
                <a:gd name="T37" fmla="*/ 939 h 2210"/>
                <a:gd name="T38" fmla="*/ 658 w 1817"/>
                <a:gd name="T39" fmla="*/ 1005 h 2210"/>
                <a:gd name="T40" fmla="*/ 658 w 1817"/>
                <a:gd name="T41" fmla="*/ 1005 h 2210"/>
                <a:gd name="T42" fmla="*/ 658 w 1817"/>
                <a:gd name="T43" fmla="*/ 1005 h 2210"/>
                <a:gd name="T44" fmla="*/ 1276 w 1817"/>
                <a:gd name="T45" fmla="*/ 1362 h 2210"/>
                <a:gd name="T46" fmla="*/ 948 w 1817"/>
                <a:gd name="T47" fmla="*/ 1928 h 2210"/>
                <a:gd name="T48" fmla="*/ 1637 w 1817"/>
                <a:gd name="T49" fmla="*/ 740 h 2210"/>
                <a:gd name="T50" fmla="*/ 1329 w 1817"/>
                <a:gd name="T51" fmla="*/ 1271 h 2210"/>
                <a:gd name="T52" fmla="*/ 756 w 1817"/>
                <a:gd name="T53" fmla="*/ 940 h 2210"/>
                <a:gd name="T54" fmla="*/ 903 w 1817"/>
                <a:gd name="T55" fmla="*/ 685 h 2210"/>
                <a:gd name="T56" fmla="*/ 884 w 1817"/>
                <a:gd name="T57" fmla="*/ 613 h 2210"/>
                <a:gd name="T58" fmla="*/ 812 w 1817"/>
                <a:gd name="T59" fmla="*/ 632 h 2210"/>
                <a:gd name="T60" fmla="*/ 665 w 1817"/>
                <a:gd name="T61" fmla="*/ 887 h 2210"/>
                <a:gd name="T62" fmla="*/ 597 w 1817"/>
                <a:gd name="T63" fmla="*/ 848 h 2210"/>
                <a:gd name="T64" fmla="*/ 903 w 1817"/>
                <a:gd name="T65" fmla="*/ 316 h 2210"/>
                <a:gd name="T66" fmla="*/ 1271 w 1817"/>
                <a:gd name="T67" fmla="*/ 105 h 2210"/>
                <a:gd name="T68" fmla="*/ 1482 w 1817"/>
                <a:gd name="T69" fmla="*/ 161 h 2210"/>
                <a:gd name="T70" fmla="*/ 1679 w 1817"/>
                <a:gd name="T71" fmla="*/ 419 h 2210"/>
                <a:gd name="T72" fmla="*/ 1637 w 1817"/>
                <a:gd name="T73" fmla="*/ 740 h 22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817" h="2210">
                  <a:moveTo>
                    <a:pt x="1780" y="392"/>
                  </a:moveTo>
                  <a:cubicBezTo>
                    <a:pt x="1743" y="255"/>
                    <a:pt x="1656" y="141"/>
                    <a:pt x="1534" y="70"/>
                  </a:cubicBezTo>
                  <a:cubicBezTo>
                    <a:pt x="1454" y="24"/>
                    <a:pt x="1364" y="0"/>
                    <a:pt x="1271" y="0"/>
                  </a:cubicBezTo>
                  <a:cubicBezTo>
                    <a:pt x="1082" y="0"/>
                    <a:pt x="906" y="101"/>
                    <a:pt x="812" y="264"/>
                  </a:cubicBezTo>
                  <a:cubicBezTo>
                    <a:pt x="479" y="841"/>
                    <a:pt x="479" y="841"/>
                    <a:pt x="479" y="841"/>
                  </a:cubicBezTo>
                  <a:cubicBezTo>
                    <a:pt x="479" y="841"/>
                    <a:pt x="479" y="841"/>
                    <a:pt x="479" y="841"/>
                  </a:cubicBezTo>
                  <a:cubicBezTo>
                    <a:pt x="479" y="841"/>
                    <a:pt x="479" y="841"/>
                    <a:pt x="479" y="841"/>
                  </a:cubicBezTo>
                  <a:cubicBezTo>
                    <a:pt x="146" y="1418"/>
                    <a:pt x="146" y="1418"/>
                    <a:pt x="146" y="1418"/>
                  </a:cubicBezTo>
                  <a:cubicBezTo>
                    <a:pt x="0" y="1670"/>
                    <a:pt x="87" y="1994"/>
                    <a:pt x="339" y="2140"/>
                  </a:cubicBezTo>
                  <a:cubicBezTo>
                    <a:pt x="419" y="2186"/>
                    <a:pt x="510" y="2210"/>
                    <a:pt x="602" y="2210"/>
                  </a:cubicBezTo>
                  <a:cubicBezTo>
                    <a:pt x="775" y="2210"/>
                    <a:pt x="937" y="2127"/>
                    <a:pt x="1036" y="1987"/>
                  </a:cubicBezTo>
                  <a:cubicBezTo>
                    <a:pt x="1037" y="1986"/>
                    <a:pt x="1037" y="1984"/>
                    <a:pt x="1038" y="1983"/>
                  </a:cubicBezTo>
                  <a:cubicBezTo>
                    <a:pt x="1728" y="792"/>
                    <a:pt x="1728" y="792"/>
                    <a:pt x="1728" y="792"/>
                  </a:cubicBezTo>
                  <a:cubicBezTo>
                    <a:pt x="1798" y="671"/>
                    <a:pt x="1817" y="529"/>
                    <a:pt x="1780" y="392"/>
                  </a:cubicBezTo>
                  <a:close/>
                  <a:moveTo>
                    <a:pt x="948" y="1928"/>
                  </a:moveTo>
                  <a:cubicBezTo>
                    <a:pt x="869" y="2039"/>
                    <a:pt x="740" y="2105"/>
                    <a:pt x="602" y="2105"/>
                  </a:cubicBezTo>
                  <a:cubicBezTo>
                    <a:pt x="528" y="2105"/>
                    <a:pt x="456" y="2086"/>
                    <a:pt x="392" y="2049"/>
                  </a:cubicBezTo>
                  <a:cubicBezTo>
                    <a:pt x="190" y="1932"/>
                    <a:pt x="120" y="1673"/>
                    <a:pt x="237" y="1470"/>
                  </a:cubicBezTo>
                  <a:cubicBezTo>
                    <a:pt x="544" y="939"/>
                    <a:pt x="544" y="939"/>
                    <a:pt x="544" y="939"/>
                  </a:cubicBezTo>
                  <a:cubicBezTo>
                    <a:pt x="658" y="1005"/>
                    <a:pt x="658" y="1005"/>
                    <a:pt x="658" y="1005"/>
                  </a:cubicBezTo>
                  <a:cubicBezTo>
                    <a:pt x="658" y="1005"/>
                    <a:pt x="658" y="1005"/>
                    <a:pt x="658" y="1005"/>
                  </a:cubicBezTo>
                  <a:cubicBezTo>
                    <a:pt x="658" y="1005"/>
                    <a:pt x="658" y="1005"/>
                    <a:pt x="658" y="1005"/>
                  </a:cubicBezTo>
                  <a:cubicBezTo>
                    <a:pt x="1276" y="1362"/>
                    <a:pt x="1276" y="1362"/>
                    <a:pt x="1276" y="1362"/>
                  </a:cubicBezTo>
                  <a:lnTo>
                    <a:pt x="948" y="1928"/>
                  </a:lnTo>
                  <a:close/>
                  <a:moveTo>
                    <a:pt x="1637" y="740"/>
                  </a:moveTo>
                  <a:cubicBezTo>
                    <a:pt x="1329" y="1271"/>
                    <a:pt x="1329" y="1271"/>
                    <a:pt x="1329" y="1271"/>
                  </a:cubicBezTo>
                  <a:cubicBezTo>
                    <a:pt x="756" y="940"/>
                    <a:pt x="756" y="940"/>
                    <a:pt x="756" y="940"/>
                  </a:cubicBezTo>
                  <a:cubicBezTo>
                    <a:pt x="903" y="685"/>
                    <a:pt x="903" y="685"/>
                    <a:pt x="903" y="685"/>
                  </a:cubicBezTo>
                  <a:cubicBezTo>
                    <a:pt x="918" y="660"/>
                    <a:pt x="909" y="627"/>
                    <a:pt x="884" y="613"/>
                  </a:cubicBezTo>
                  <a:cubicBezTo>
                    <a:pt x="859" y="599"/>
                    <a:pt x="827" y="607"/>
                    <a:pt x="812" y="632"/>
                  </a:cubicBezTo>
                  <a:cubicBezTo>
                    <a:pt x="665" y="887"/>
                    <a:pt x="665" y="887"/>
                    <a:pt x="665" y="887"/>
                  </a:cubicBezTo>
                  <a:cubicBezTo>
                    <a:pt x="597" y="848"/>
                    <a:pt x="597" y="848"/>
                    <a:pt x="597" y="848"/>
                  </a:cubicBezTo>
                  <a:cubicBezTo>
                    <a:pt x="903" y="316"/>
                    <a:pt x="903" y="316"/>
                    <a:pt x="903" y="316"/>
                  </a:cubicBezTo>
                  <a:cubicBezTo>
                    <a:pt x="979" y="186"/>
                    <a:pt x="1120" y="105"/>
                    <a:pt x="1271" y="105"/>
                  </a:cubicBezTo>
                  <a:cubicBezTo>
                    <a:pt x="1345" y="105"/>
                    <a:pt x="1418" y="125"/>
                    <a:pt x="1482" y="161"/>
                  </a:cubicBezTo>
                  <a:cubicBezTo>
                    <a:pt x="1579" y="218"/>
                    <a:pt x="1649" y="309"/>
                    <a:pt x="1679" y="419"/>
                  </a:cubicBezTo>
                  <a:cubicBezTo>
                    <a:pt x="1708" y="529"/>
                    <a:pt x="1693" y="642"/>
                    <a:pt x="1637" y="74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51" name="Freeform 8">
              <a:extLst>
                <a:ext uri="{FF2B5EF4-FFF2-40B4-BE49-F238E27FC236}">
                  <a16:creationId xmlns:a16="http://schemas.microsoft.com/office/drawing/2014/main" id="{CCD40F42-DEB2-4A88-A9B3-8CA462181C8B}"/>
                </a:ext>
              </a:extLst>
            </p:cNvPr>
            <p:cNvSpPr>
              <a:spLocks/>
            </p:cNvSpPr>
            <p:nvPr/>
          </p:nvSpPr>
          <p:spPr bwMode="auto">
            <a:xfrm>
              <a:off x="-2235200" y="3335338"/>
              <a:ext cx="66675" cy="63500"/>
            </a:xfrm>
            <a:custGeom>
              <a:avLst/>
              <a:gdLst>
                <a:gd name="T0" fmla="*/ 87 w 121"/>
                <a:gd name="T1" fmla="*/ 14 h 114"/>
                <a:gd name="T2" fmla="*/ 15 w 121"/>
                <a:gd name="T3" fmla="*/ 33 h 114"/>
                <a:gd name="T4" fmla="*/ 15 w 121"/>
                <a:gd name="T5" fmla="*/ 35 h 114"/>
                <a:gd name="T6" fmla="*/ 34 w 121"/>
                <a:gd name="T7" fmla="*/ 107 h 114"/>
                <a:gd name="T8" fmla="*/ 60 w 121"/>
                <a:gd name="T9" fmla="*/ 114 h 114"/>
                <a:gd name="T10" fmla="*/ 106 w 121"/>
                <a:gd name="T11" fmla="*/ 87 h 114"/>
                <a:gd name="T12" fmla="*/ 107 w 121"/>
                <a:gd name="T13" fmla="*/ 86 h 114"/>
                <a:gd name="T14" fmla="*/ 87 w 121"/>
                <a:gd name="T15" fmla="*/ 14 h 11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1" h="114">
                  <a:moveTo>
                    <a:pt x="87" y="14"/>
                  </a:moveTo>
                  <a:cubicBezTo>
                    <a:pt x="62" y="0"/>
                    <a:pt x="30" y="8"/>
                    <a:pt x="15" y="33"/>
                  </a:cubicBezTo>
                  <a:cubicBezTo>
                    <a:pt x="15" y="35"/>
                    <a:pt x="15" y="35"/>
                    <a:pt x="15" y="35"/>
                  </a:cubicBezTo>
                  <a:cubicBezTo>
                    <a:pt x="0" y="60"/>
                    <a:pt x="8" y="92"/>
                    <a:pt x="34" y="107"/>
                  </a:cubicBezTo>
                  <a:cubicBezTo>
                    <a:pt x="42" y="111"/>
                    <a:pt x="51" y="114"/>
                    <a:pt x="60" y="114"/>
                  </a:cubicBezTo>
                  <a:cubicBezTo>
                    <a:pt x="78" y="114"/>
                    <a:pt x="96" y="104"/>
                    <a:pt x="106" y="87"/>
                  </a:cubicBezTo>
                  <a:cubicBezTo>
                    <a:pt x="107" y="86"/>
                    <a:pt x="107" y="86"/>
                    <a:pt x="107" y="86"/>
                  </a:cubicBezTo>
                  <a:cubicBezTo>
                    <a:pt x="121" y="61"/>
                    <a:pt x="112" y="29"/>
                    <a:pt x="87"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52" name="Freeform 9">
              <a:extLst>
                <a:ext uri="{FF2B5EF4-FFF2-40B4-BE49-F238E27FC236}">
                  <a16:creationId xmlns:a16="http://schemas.microsoft.com/office/drawing/2014/main" id="{C36802CD-D24F-4C77-9EBB-642B7201D560}"/>
                </a:ext>
              </a:extLst>
            </p:cNvPr>
            <p:cNvSpPr>
              <a:spLocks/>
            </p:cNvSpPr>
            <p:nvPr/>
          </p:nvSpPr>
          <p:spPr bwMode="auto">
            <a:xfrm>
              <a:off x="-1547813" y="4381500"/>
              <a:ext cx="61913" cy="60325"/>
            </a:xfrm>
            <a:custGeom>
              <a:avLst/>
              <a:gdLst>
                <a:gd name="T0" fmla="*/ 109 w 112"/>
                <a:gd name="T1" fmla="*/ 50 h 108"/>
                <a:gd name="T2" fmla="*/ 51 w 112"/>
                <a:gd name="T3" fmla="*/ 3 h 108"/>
                <a:gd name="T4" fmla="*/ 50 w 112"/>
                <a:gd name="T5" fmla="*/ 3 h 108"/>
                <a:gd name="T6" fmla="*/ 3 w 112"/>
                <a:gd name="T7" fmla="*/ 60 h 108"/>
                <a:gd name="T8" fmla="*/ 55 w 112"/>
                <a:gd name="T9" fmla="*/ 108 h 108"/>
                <a:gd name="T10" fmla="*/ 60 w 112"/>
                <a:gd name="T11" fmla="*/ 108 h 108"/>
                <a:gd name="T12" fmla="*/ 61 w 112"/>
                <a:gd name="T13" fmla="*/ 108 h 108"/>
                <a:gd name="T14" fmla="*/ 109 w 112"/>
                <a:gd name="T15" fmla="*/ 50 h 10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12" h="108">
                  <a:moveTo>
                    <a:pt x="109" y="50"/>
                  </a:moveTo>
                  <a:cubicBezTo>
                    <a:pt x="106" y="21"/>
                    <a:pt x="80" y="0"/>
                    <a:pt x="51" y="3"/>
                  </a:cubicBezTo>
                  <a:cubicBezTo>
                    <a:pt x="50" y="3"/>
                    <a:pt x="50" y="3"/>
                    <a:pt x="50" y="3"/>
                  </a:cubicBezTo>
                  <a:cubicBezTo>
                    <a:pt x="21" y="6"/>
                    <a:pt x="0" y="32"/>
                    <a:pt x="3" y="60"/>
                  </a:cubicBezTo>
                  <a:cubicBezTo>
                    <a:pt x="5" y="88"/>
                    <a:pt x="28" y="108"/>
                    <a:pt x="55" y="108"/>
                  </a:cubicBezTo>
                  <a:cubicBezTo>
                    <a:pt x="56" y="108"/>
                    <a:pt x="58" y="108"/>
                    <a:pt x="60" y="108"/>
                  </a:cubicBezTo>
                  <a:cubicBezTo>
                    <a:pt x="61" y="108"/>
                    <a:pt x="61" y="108"/>
                    <a:pt x="61" y="108"/>
                  </a:cubicBezTo>
                  <a:cubicBezTo>
                    <a:pt x="90" y="105"/>
                    <a:pt x="112" y="79"/>
                    <a:pt x="109" y="5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
        <p:nvSpPr>
          <p:cNvPr id="53" name="Freeform 5">
            <a:extLst>
              <a:ext uri="{FF2B5EF4-FFF2-40B4-BE49-F238E27FC236}">
                <a16:creationId xmlns:a16="http://schemas.microsoft.com/office/drawing/2014/main" id="{511B0C52-38C1-4F44-BB54-A9103E0EFA2F}"/>
              </a:ext>
            </a:extLst>
          </p:cNvPr>
          <p:cNvSpPr>
            <a:spLocks noEditPoints="1"/>
          </p:cNvSpPr>
          <p:nvPr/>
        </p:nvSpPr>
        <p:spPr bwMode="auto">
          <a:xfrm>
            <a:off x="9612260" y="3908523"/>
            <a:ext cx="596620" cy="594392"/>
          </a:xfrm>
          <a:custGeom>
            <a:avLst/>
            <a:gdLst>
              <a:gd name="T0" fmla="*/ 1991 w 3082"/>
              <a:gd name="T1" fmla="*/ 1491 h 3072"/>
              <a:gd name="T2" fmla="*/ 2284 w 3082"/>
              <a:gd name="T3" fmla="*/ 744 h 3072"/>
              <a:gd name="T4" fmla="*/ 1541 w 3082"/>
              <a:gd name="T5" fmla="*/ 0 h 3072"/>
              <a:gd name="T6" fmla="*/ 798 w 3082"/>
              <a:gd name="T7" fmla="*/ 744 h 3072"/>
              <a:gd name="T8" fmla="*/ 1091 w 3082"/>
              <a:gd name="T9" fmla="*/ 1491 h 3072"/>
              <a:gd name="T10" fmla="*/ 162 w 3082"/>
              <a:gd name="T11" fmla="*/ 3072 h 3072"/>
              <a:gd name="T12" fmla="*/ 2920 w 3082"/>
              <a:gd name="T13" fmla="*/ 3072 h 3072"/>
              <a:gd name="T14" fmla="*/ 1991 w 3082"/>
              <a:gd name="T15" fmla="*/ 1491 h 3072"/>
              <a:gd name="T16" fmla="*/ 1541 w 3082"/>
              <a:gd name="T17" fmla="*/ 100 h 3072"/>
              <a:gd name="T18" fmla="*/ 2127 w 3082"/>
              <a:gd name="T19" fmla="*/ 478 h 3072"/>
              <a:gd name="T20" fmla="*/ 1628 w 3082"/>
              <a:gd name="T21" fmla="*/ 456 h 3072"/>
              <a:gd name="T22" fmla="*/ 1067 w 3082"/>
              <a:gd name="T23" fmla="*/ 480 h 3072"/>
              <a:gd name="T24" fmla="*/ 918 w 3082"/>
              <a:gd name="T25" fmla="*/ 585 h 3072"/>
              <a:gd name="T26" fmla="*/ 1541 w 3082"/>
              <a:gd name="T27" fmla="*/ 100 h 3072"/>
              <a:gd name="T28" fmla="*/ 897 w 3082"/>
              <a:gd name="T29" fmla="*/ 744 h 3072"/>
              <a:gd name="T30" fmla="*/ 898 w 3082"/>
              <a:gd name="T31" fmla="*/ 720 h 3072"/>
              <a:gd name="T32" fmla="*/ 1124 w 3082"/>
              <a:gd name="T33" fmla="*/ 561 h 3072"/>
              <a:gd name="T34" fmla="*/ 1578 w 3082"/>
              <a:gd name="T35" fmla="*/ 542 h 3072"/>
              <a:gd name="T36" fmla="*/ 2161 w 3082"/>
              <a:gd name="T37" fmla="*/ 574 h 3072"/>
              <a:gd name="T38" fmla="*/ 2185 w 3082"/>
              <a:gd name="T39" fmla="*/ 743 h 3072"/>
              <a:gd name="T40" fmla="*/ 1541 w 3082"/>
              <a:gd name="T41" fmla="*/ 1635 h 3072"/>
              <a:gd name="T42" fmla="*/ 897 w 3082"/>
              <a:gd name="T43" fmla="*/ 744 h 3072"/>
              <a:gd name="T44" fmla="*/ 2837 w 3082"/>
              <a:gd name="T45" fmla="*/ 2973 h 3072"/>
              <a:gd name="T46" fmla="*/ 245 w 3082"/>
              <a:gd name="T47" fmla="*/ 2973 h 3072"/>
              <a:gd name="T48" fmla="*/ 711 w 3082"/>
              <a:gd name="T49" fmla="*/ 1792 h 3072"/>
              <a:gd name="T50" fmla="*/ 835 w 3082"/>
              <a:gd name="T51" fmla="*/ 2192 h 3072"/>
              <a:gd name="T52" fmla="*/ 672 w 3082"/>
              <a:gd name="T53" fmla="*/ 2658 h 3072"/>
              <a:gd name="T54" fmla="*/ 754 w 3082"/>
              <a:gd name="T55" fmla="*/ 2891 h 3072"/>
              <a:gd name="T56" fmla="*/ 941 w 3082"/>
              <a:gd name="T57" fmla="*/ 2825 h 3072"/>
              <a:gd name="T58" fmla="*/ 909 w 3082"/>
              <a:gd name="T59" fmla="*/ 2731 h 3072"/>
              <a:gd name="T60" fmla="*/ 815 w 3082"/>
              <a:gd name="T61" fmla="*/ 2764 h 3072"/>
              <a:gd name="T62" fmla="*/ 765 w 3082"/>
              <a:gd name="T63" fmla="*/ 2624 h 3072"/>
              <a:gd name="T64" fmla="*/ 947 w 3082"/>
              <a:gd name="T65" fmla="*/ 2245 h 3072"/>
              <a:gd name="T66" fmla="*/ 1326 w 3082"/>
              <a:gd name="T67" fmla="*/ 2427 h 3072"/>
              <a:gd name="T68" fmla="*/ 1375 w 3082"/>
              <a:gd name="T69" fmla="*/ 2567 h 3072"/>
              <a:gd name="T70" fmla="*/ 1281 w 3082"/>
              <a:gd name="T71" fmla="*/ 2600 h 3072"/>
              <a:gd name="T72" fmla="*/ 1314 w 3082"/>
              <a:gd name="T73" fmla="*/ 2694 h 3072"/>
              <a:gd name="T74" fmla="*/ 1501 w 3082"/>
              <a:gd name="T75" fmla="*/ 2628 h 3072"/>
              <a:gd name="T76" fmla="*/ 1419 w 3082"/>
              <a:gd name="T77" fmla="*/ 2393 h 3072"/>
              <a:gd name="T78" fmla="*/ 924 w 3082"/>
              <a:gd name="T79" fmla="*/ 2148 h 3072"/>
              <a:gd name="T80" fmla="*/ 802 w 3082"/>
              <a:gd name="T81" fmla="*/ 1727 h 3072"/>
              <a:gd name="T82" fmla="*/ 1169 w 3082"/>
              <a:gd name="T83" fmla="*/ 1571 h 3072"/>
              <a:gd name="T84" fmla="*/ 1540 w 3082"/>
              <a:gd name="T85" fmla="*/ 1732 h 3072"/>
              <a:gd name="T86" fmla="*/ 1912 w 3082"/>
              <a:gd name="T87" fmla="*/ 1571 h 3072"/>
              <a:gd name="T88" fmla="*/ 2333 w 3082"/>
              <a:gd name="T89" fmla="*/ 1764 h 3072"/>
              <a:gd name="T90" fmla="*/ 2188 w 3082"/>
              <a:gd name="T91" fmla="*/ 2136 h 3072"/>
              <a:gd name="T92" fmla="*/ 2135 w 3082"/>
              <a:gd name="T93" fmla="*/ 2128 h 3072"/>
              <a:gd name="T94" fmla="*/ 1936 w 3082"/>
              <a:gd name="T95" fmla="*/ 2327 h 3072"/>
              <a:gd name="T96" fmla="*/ 2135 w 3082"/>
              <a:gd name="T97" fmla="*/ 2525 h 3072"/>
              <a:gd name="T98" fmla="*/ 2333 w 3082"/>
              <a:gd name="T99" fmla="*/ 2327 h 3072"/>
              <a:gd name="T100" fmla="*/ 2273 w 3082"/>
              <a:gd name="T101" fmla="*/ 2186 h 3072"/>
              <a:gd name="T102" fmla="*/ 2419 w 3082"/>
              <a:gd name="T103" fmla="*/ 1830 h 3072"/>
              <a:gd name="T104" fmla="*/ 2837 w 3082"/>
              <a:gd name="T105" fmla="*/ 2973 h 3072"/>
              <a:gd name="T106" fmla="*/ 2234 w 3082"/>
              <a:gd name="T107" fmla="*/ 2329 h 3072"/>
              <a:gd name="T108" fmla="*/ 2135 w 3082"/>
              <a:gd name="T109" fmla="*/ 2428 h 3072"/>
              <a:gd name="T110" fmla="*/ 2036 w 3082"/>
              <a:gd name="T111" fmla="*/ 2329 h 3072"/>
              <a:gd name="T112" fmla="*/ 2135 w 3082"/>
              <a:gd name="T113" fmla="*/ 2230 h 3072"/>
              <a:gd name="T114" fmla="*/ 2234 w 3082"/>
              <a:gd name="T115" fmla="*/ 2329 h 30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3082" h="3072">
                <a:moveTo>
                  <a:pt x="1991" y="1491"/>
                </a:moveTo>
                <a:cubicBezTo>
                  <a:pt x="2171" y="1281"/>
                  <a:pt x="2284" y="975"/>
                  <a:pt x="2284" y="744"/>
                </a:cubicBezTo>
                <a:cubicBezTo>
                  <a:pt x="2284" y="334"/>
                  <a:pt x="1951" y="0"/>
                  <a:pt x="1541" y="0"/>
                </a:cubicBezTo>
                <a:cubicBezTo>
                  <a:pt x="1131" y="0"/>
                  <a:pt x="798" y="334"/>
                  <a:pt x="798" y="744"/>
                </a:cubicBezTo>
                <a:cubicBezTo>
                  <a:pt x="798" y="975"/>
                  <a:pt x="910" y="1281"/>
                  <a:pt x="1091" y="1491"/>
                </a:cubicBezTo>
                <a:cubicBezTo>
                  <a:pt x="0" y="1858"/>
                  <a:pt x="114" y="2866"/>
                  <a:pt x="162" y="3072"/>
                </a:cubicBezTo>
                <a:cubicBezTo>
                  <a:pt x="2920" y="3072"/>
                  <a:pt x="2920" y="3072"/>
                  <a:pt x="2920" y="3072"/>
                </a:cubicBezTo>
                <a:cubicBezTo>
                  <a:pt x="3082" y="2368"/>
                  <a:pt x="2651" y="1684"/>
                  <a:pt x="1991" y="1491"/>
                </a:cubicBezTo>
                <a:close/>
                <a:moveTo>
                  <a:pt x="1541" y="100"/>
                </a:moveTo>
                <a:cubicBezTo>
                  <a:pt x="1801" y="100"/>
                  <a:pt x="2025" y="255"/>
                  <a:pt x="2127" y="478"/>
                </a:cubicBezTo>
                <a:cubicBezTo>
                  <a:pt x="1879" y="647"/>
                  <a:pt x="1628" y="456"/>
                  <a:pt x="1628" y="456"/>
                </a:cubicBezTo>
                <a:cubicBezTo>
                  <a:pt x="1453" y="354"/>
                  <a:pt x="1233" y="364"/>
                  <a:pt x="1067" y="480"/>
                </a:cubicBezTo>
                <a:cubicBezTo>
                  <a:pt x="918" y="585"/>
                  <a:pt x="918" y="585"/>
                  <a:pt x="918" y="585"/>
                </a:cubicBezTo>
                <a:cubicBezTo>
                  <a:pt x="988" y="307"/>
                  <a:pt x="1240" y="100"/>
                  <a:pt x="1541" y="100"/>
                </a:cubicBezTo>
                <a:close/>
                <a:moveTo>
                  <a:pt x="897" y="744"/>
                </a:moveTo>
                <a:cubicBezTo>
                  <a:pt x="897" y="736"/>
                  <a:pt x="898" y="728"/>
                  <a:pt x="898" y="720"/>
                </a:cubicBezTo>
                <a:cubicBezTo>
                  <a:pt x="1124" y="561"/>
                  <a:pt x="1124" y="561"/>
                  <a:pt x="1124" y="561"/>
                </a:cubicBezTo>
                <a:cubicBezTo>
                  <a:pt x="1258" y="467"/>
                  <a:pt x="1437" y="459"/>
                  <a:pt x="1578" y="542"/>
                </a:cubicBezTo>
                <a:cubicBezTo>
                  <a:pt x="1578" y="542"/>
                  <a:pt x="1855" y="753"/>
                  <a:pt x="2161" y="574"/>
                </a:cubicBezTo>
                <a:cubicBezTo>
                  <a:pt x="2176" y="627"/>
                  <a:pt x="2185" y="684"/>
                  <a:pt x="2185" y="743"/>
                </a:cubicBezTo>
                <a:cubicBezTo>
                  <a:pt x="2185" y="1095"/>
                  <a:pt x="1897" y="1635"/>
                  <a:pt x="1541" y="1635"/>
                </a:cubicBezTo>
                <a:cubicBezTo>
                  <a:pt x="1185" y="1635"/>
                  <a:pt x="897" y="1095"/>
                  <a:pt x="897" y="744"/>
                </a:cubicBezTo>
                <a:close/>
                <a:moveTo>
                  <a:pt x="2837" y="2973"/>
                </a:moveTo>
                <a:cubicBezTo>
                  <a:pt x="245" y="2973"/>
                  <a:pt x="245" y="2973"/>
                  <a:pt x="245" y="2973"/>
                </a:cubicBezTo>
                <a:cubicBezTo>
                  <a:pt x="170" y="2508"/>
                  <a:pt x="360" y="2061"/>
                  <a:pt x="711" y="1792"/>
                </a:cubicBezTo>
                <a:cubicBezTo>
                  <a:pt x="732" y="1931"/>
                  <a:pt x="773" y="2065"/>
                  <a:pt x="835" y="2192"/>
                </a:cubicBezTo>
                <a:cubicBezTo>
                  <a:pt x="682" y="2288"/>
                  <a:pt x="610" y="2481"/>
                  <a:pt x="672" y="2658"/>
                </a:cubicBezTo>
                <a:cubicBezTo>
                  <a:pt x="754" y="2891"/>
                  <a:pt x="754" y="2891"/>
                  <a:pt x="754" y="2891"/>
                </a:cubicBezTo>
                <a:cubicBezTo>
                  <a:pt x="941" y="2825"/>
                  <a:pt x="941" y="2825"/>
                  <a:pt x="941" y="2825"/>
                </a:cubicBezTo>
                <a:cubicBezTo>
                  <a:pt x="909" y="2731"/>
                  <a:pt x="909" y="2731"/>
                  <a:pt x="909" y="2731"/>
                </a:cubicBezTo>
                <a:cubicBezTo>
                  <a:pt x="815" y="2764"/>
                  <a:pt x="815" y="2764"/>
                  <a:pt x="815" y="2764"/>
                </a:cubicBezTo>
                <a:cubicBezTo>
                  <a:pt x="765" y="2624"/>
                  <a:pt x="765" y="2624"/>
                  <a:pt x="765" y="2624"/>
                </a:cubicBezTo>
                <a:cubicBezTo>
                  <a:pt x="711" y="2469"/>
                  <a:pt x="792" y="2299"/>
                  <a:pt x="947" y="2245"/>
                </a:cubicBezTo>
                <a:cubicBezTo>
                  <a:pt x="1101" y="2191"/>
                  <a:pt x="1272" y="2272"/>
                  <a:pt x="1326" y="2427"/>
                </a:cubicBezTo>
                <a:cubicBezTo>
                  <a:pt x="1375" y="2567"/>
                  <a:pt x="1375" y="2567"/>
                  <a:pt x="1375" y="2567"/>
                </a:cubicBezTo>
                <a:cubicBezTo>
                  <a:pt x="1281" y="2600"/>
                  <a:pt x="1281" y="2600"/>
                  <a:pt x="1281" y="2600"/>
                </a:cubicBezTo>
                <a:cubicBezTo>
                  <a:pt x="1314" y="2694"/>
                  <a:pt x="1314" y="2694"/>
                  <a:pt x="1314" y="2694"/>
                </a:cubicBezTo>
                <a:cubicBezTo>
                  <a:pt x="1501" y="2628"/>
                  <a:pt x="1501" y="2628"/>
                  <a:pt x="1501" y="2628"/>
                </a:cubicBezTo>
                <a:cubicBezTo>
                  <a:pt x="1419" y="2393"/>
                  <a:pt x="1419" y="2393"/>
                  <a:pt x="1419" y="2393"/>
                </a:cubicBezTo>
                <a:cubicBezTo>
                  <a:pt x="1348" y="2191"/>
                  <a:pt x="1127" y="2082"/>
                  <a:pt x="924" y="2148"/>
                </a:cubicBezTo>
                <a:cubicBezTo>
                  <a:pt x="859" y="2015"/>
                  <a:pt x="818" y="1874"/>
                  <a:pt x="802" y="1727"/>
                </a:cubicBezTo>
                <a:cubicBezTo>
                  <a:pt x="912" y="1657"/>
                  <a:pt x="1036" y="1604"/>
                  <a:pt x="1169" y="1571"/>
                </a:cubicBezTo>
                <a:cubicBezTo>
                  <a:pt x="1277" y="1669"/>
                  <a:pt x="1403" y="1732"/>
                  <a:pt x="1540" y="1732"/>
                </a:cubicBezTo>
                <a:cubicBezTo>
                  <a:pt x="1677" y="1732"/>
                  <a:pt x="1803" y="1669"/>
                  <a:pt x="1912" y="1571"/>
                </a:cubicBezTo>
                <a:cubicBezTo>
                  <a:pt x="2067" y="1609"/>
                  <a:pt x="2209" y="1675"/>
                  <a:pt x="2333" y="1764"/>
                </a:cubicBezTo>
                <a:cubicBezTo>
                  <a:pt x="2304" y="1895"/>
                  <a:pt x="2255" y="2021"/>
                  <a:pt x="2188" y="2136"/>
                </a:cubicBezTo>
                <a:cubicBezTo>
                  <a:pt x="2171" y="2132"/>
                  <a:pt x="2153" y="2128"/>
                  <a:pt x="2135" y="2128"/>
                </a:cubicBezTo>
                <a:cubicBezTo>
                  <a:pt x="2025" y="2128"/>
                  <a:pt x="1936" y="2217"/>
                  <a:pt x="1936" y="2327"/>
                </a:cubicBezTo>
                <a:cubicBezTo>
                  <a:pt x="1936" y="2436"/>
                  <a:pt x="2025" y="2525"/>
                  <a:pt x="2135" y="2525"/>
                </a:cubicBezTo>
                <a:cubicBezTo>
                  <a:pt x="2244" y="2525"/>
                  <a:pt x="2333" y="2436"/>
                  <a:pt x="2333" y="2327"/>
                </a:cubicBezTo>
                <a:cubicBezTo>
                  <a:pt x="2333" y="2271"/>
                  <a:pt x="2310" y="2222"/>
                  <a:pt x="2273" y="2186"/>
                </a:cubicBezTo>
                <a:cubicBezTo>
                  <a:pt x="2338" y="2074"/>
                  <a:pt x="2387" y="1955"/>
                  <a:pt x="2419" y="1830"/>
                </a:cubicBezTo>
                <a:cubicBezTo>
                  <a:pt x="2738" y="2105"/>
                  <a:pt x="2908" y="2531"/>
                  <a:pt x="2837" y="2973"/>
                </a:cubicBezTo>
                <a:close/>
                <a:moveTo>
                  <a:pt x="2234" y="2329"/>
                </a:moveTo>
                <a:cubicBezTo>
                  <a:pt x="2234" y="2383"/>
                  <a:pt x="2190" y="2428"/>
                  <a:pt x="2135" y="2428"/>
                </a:cubicBezTo>
                <a:cubicBezTo>
                  <a:pt x="2080" y="2428"/>
                  <a:pt x="2036" y="2384"/>
                  <a:pt x="2036" y="2329"/>
                </a:cubicBezTo>
                <a:cubicBezTo>
                  <a:pt x="2036" y="2274"/>
                  <a:pt x="2080" y="2230"/>
                  <a:pt x="2135" y="2230"/>
                </a:cubicBezTo>
                <a:cubicBezTo>
                  <a:pt x="2190" y="2230"/>
                  <a:pt x="2234" y="2274"/>
                  <a:pt x="2234" y="232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sp>
        <p:nvSpPr>
          <p:cNvPr id="6" name="Picture Placeholder 5">
            <a:extLst>
              <a:ext uri="{FF2B5EF4-FFF2-40B4-BE49-F238E27FC236}">
                <a16:creationId xmlns:a16="http://schemas.microsoft.com/office/drawing/2014/main" id="{CC8C8FBC-A48E-4E15-A8CE-3FDCE5E27AF1}"/>
              </a:ext>
            </a:extLst>
          </p:cNvPr>
          <p:cNvSpPr>
            <a:spLocks noGrp="1"/>
          </p:cNvSpPr>
          <p:nvPr>
            <p:ph type="pic" sz="quarter" idx="261"/>
          </p:nvPr>
        </p:nvSpPr>
        <p:spPr/>
      </p:sp>
    </p:spTree>
    <p:extLst>
      <p:ext uri="{BB962C8B-B14F-4D97-AF65-F5344CB8AC3E}">
        <p14:creationId xmlns:p14="http://schemas.microsoft.com/office/powerpoint/2010/main" val="1084577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Freeform: Shape 10">
            <a:extLst>
              <a:ext uri="{FF2B5EF4-FFF2-40B4-BE49-F238E27FC236}">
                <a16:creationId xmlns:a16="http://schemas.microsoft.com/office/drawing/2014/main" id="{6DF26087-3396-43A8-AE92-AB119F55BADA}"/>
              </a:ext>
            </a:extLst>
          </p:cNvPr>
          <p:cNvSpPr/>
          <p:nvPr/>
        </p:nvSpPr>
        <p:spPr bwMode="auto">
          <a:xfrm>
            <a:off x="0" y="0"/>
            <a:ext cx="9202738" cy="6858000"/>
          </a:xfrm>
          <a:custGeom>
            <a:avLst/>
            <a:gdLst>
              <a:gd name="connsiteX0" fmla="*/ 0 w 9202738"/>
              <a:gd name="connsiteY0" fmla="*/ 0 h 6858000"/>
              <a:gd name="connsiteX1" fmla="*/ 9202738 w 9202738"/>
              <a:gd name="connsiteY1" fmla="*/ 0 h 6858000"/>
              <a:gd name="connsiteX2" fmla="*/ 2903539 w 9202738"/>
              <a:gd name="connsiteY2" fmla="*/ 6858000 h 6858000"/>
              <a:gd name="connsiteX3" fmla="*/ 0 w 9202738"/>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9202738" h="6858000">
                <a:moveTo>
                  <a:pt x="0" y="0"/>
                </a:moveTo>
                <a:lnTo>
                  <a:pt x="9202738" y="0"/>
                </a:lnTo>
                <a:lnTo>
                  <a:pt x="2903539" y="6858000"/>
                </a:lnTo>
                <a:lnTo>
                  <a:pt x="0" y="6858000"/>
                </a:lnTo>
                <a:close/>
              </a:path>
            </a:pathLst>
          </a:custGeom>
          <a:solidFill>
            <a:schemeClr val="accent2">
              <a:alpha val="49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8" name="Rectangle 7">
            <a:extLst>
              <a:ext uri="{FF2B5EF4-FFF2-40B4-BE49-F238E27FC236}">
                <a16:creationId xmlns:a16="http://schemas.microsoft.com/office/drawing/2014/main" id="{4DCCB88C-5CFE-485E-9B08-A84454993688}"/>
              </a:ext>
            </a:extLst>
          </p:cNvPr>
          <p:cNvSpPr/>
          <p:nvPr/>
        </p:nvSpPr>
        <p:spPr>
          <a:xfrm>
            <a:off x="440303" y="1473593"/>
            <a:ext cx="2509020" cy="1140184"/>
          </a:xfrm>
          <a:prstGeom prst="rect">
            <a:avLst/>
          </a:prstGeom>
        </p:spPr>
        <p:txBody>
          <a:bodyPr wrap="none">
            <a:spAutoFit/>
          </a:bodyPr>
          <a:lstStyle/>
          <a:p>
            <a:pPr>
              <a:lnSpc>
                <a:spcPts val="4000"/>
              </a:lnSpc>
            </a:pPr>
            <a:r>
              <a:rPr lang="en-US" sz="4500" b="1" dirty="0">
                <a:solidFill>
                  <a:schemeClr val="bg1"/>
                </a:solidFill>
                <a:latin typeface="Roboto Slab" pitchFamily="2" charset="0"/>
                <a:ea typeface="Roboto Slab" pitchFamily="2" charset="0"/>
              </a:rPr>
              <a:t>Our </a:t>
            </a:r>
          </a:p>
          <a:p>
            <a:pPr>
              <a:lnSpc>
                <a:spcPts val="4000"/>
              </a:lnSpc>
            </a:pPr>
            <a:r>
              <a:rPr lang="en-US" sz="4500" b="1" dirty="0">
                <a:solidFill>
                  <a:schemeClr val="bg1"/>
                </a:solidFill>
                <a:latin typeface="Roboto Slab" pitchFamily="2" charset="0"/>
                <a:ea typeface="Roboto Slab" pitchFamily="2" charset="0"/>
              </a:rPr>
              <a:t>Services</a:t>
            </a:r>
            <a:endParaRPr lang="en-US" sz="4500" dirty="0">
              <a:solidFill>
                <a:schemeClr val="bg1"/>
              </a:solidFill>
            </a:endParaRPr>
          </a:p>
        </p:txBody>
      </p:sp>
      <p:grpSp>
        <p:nvGrpSpPr>
          <p:cNvPr id="26" name="Group 25">
            <a:extLst>
              <a:ext uri="{FF2B5EF4-FFF2-40B4-BE49-F238E27FC236}">
                <a16:creationId xmlns:a16="http://schemas.microsoft.com/office/drawing/2014/main" id="{36E8CFAC-0438-44A0-8EDD-7427E9462236}"/>
              </a:ext>
            </a:extLst>
          </p:cNvPr>
          <p:cNvGrpSpPr/>
          <p:nvPr/>
        </p:nvGrpSpPr>
        <p:grpSpPr>
          <a:xfrm>
            <a:off x="4551860" y="1701799"/>
            <a:ext cx="6213476" cy="1727201"/>
            <a:chOff x="4551860" y="1886465"/>
            <a:chExt cx="6213476" cy="1727201"/>
          </a:xfrm>
        </p:grpSpPr>
        <p:sp>
          <p:nvSpPr>
            <p:cNvPr id="13" name="Freeform 5">
              <a:extLst>
                <a:ext uri="{FF2B5EF4-FFF2-40B4-BE49-F238E27FC236}">
                  <a16:creationId xmlns:a16="http://schemas.microsoft.com/office/drawing/2014/main" id="{35132AD9-0F96-49E9-910C-C31FD759FE0D}"/>
                </a:ext>
              </a:extLst>
            </p:cNvPr>
            <p:cNvSpPr>
              <a:spLocks/>
            </p:cNvSpPr>
            <p:nvPr/>
          </p:nvSpPr>
          <p:spPr bwMode="auto">
            <a:xfrm>
              <a:off x="4551860" y="1886465"/>
              <a:ext cx="6213476" cy="1727201"/>
            </a:xfrm>
            <a:custGeom>
              <a:avLst/>
              <a:gdLst>
                <a:gd name="T0" fmla="*/ 0 w 3994"/>
                <a:gd name="T1" fmla="*/ 1088 h 1088"/>
                <a:gd name="T2" fmla="*/ 795 w 3994"/>
                <a:gd name="T3" fmla="*/ 0 h 1088"/>
                <a:gd name="T4" fmla="*/ 3994 w 3994"/>
                <a:gd name="T5" fmla="*/ 0 h 1088"/>
                <a:gd name="T6" fmla="*/ 3230 w 3994"/>
                <a:gd name="T7" fmla="*/ 1088 h 1088"/>
                <a:gd name="T8" fmla="*/ 0 w 3994"/>
                <a:gd name="T9" fmla="*/ 1088 h 1088"/>
              </a:gdLst>
              <a:ahLst/>
              <a:cxnLst>
                <a:cxn ang="0">
                  <a:pos x="T0" y="T1"/>
                </a:cxn>
                <a:cxn ang="0">
                  <a:pos x="T2" y="T3"/>
                </a:cxn>
                <a:cxn ang="0">
                  <a:pos x="T4" y="T5"/>
                </a:cxn>
                <a:cxn ang="0">
                  <a:pos x="T6" y="T7"/>
                </a:cxn>
                <a:cxn ang="0">
                  <a:pos x="T8" y="T9"/>
                </a:cxn>
              </a:cxnLst>
              <a:rect l="0" t="0" r="r" b="b"/>
              <a:pathLst>
                <a:path w="3994" h="1088">
                  <a:moveTo>
                    <a:pt x="0" y="1088"/>
                  </a:moveTo>
                  <a:lnTo>
                    <a:pt x="795" y="0"/>
                  </a:lnTo>
                  <a:lnTo>
                    <a:pt x="3994" y="0"/>
                  </a:lnTo>
                  <a:lnTo>
                    <a:pt x="3230" y="1088"/>
                  </a:lnTo>
                  <a:lnTo>
                    <a:pt x="0" y="1088"/>
                  </a:ln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nvGrpSpPr>
            <p:cNvPr id="25" name="Group 24">
              <a:extLst>
                <a:ext uri="{FF2B5EF4-FFF2-40B4-BE49-F238E27FC236}">
                  <a16:creationId xmlns:a16="http://schemas.microsoft.com/office/drawing/2014/main" id="{F4897BAA-9365-47C7-9AB7-5E8B088C5CB3}"/>
                </a:ext>
              </a:extLst>
            </p:cNvPr>
            <p:cNvGrpSpPr/>
            <p:nvPr/>
          </p:nvGrpSpPr>
          <p:grpSpPr>
            <a:xfrm>
              <a:off x="5486849" y="2167502"/>
              <a:ext cx="4343498" cy="1165127"/>
              <a:chOff x="4616352" y="6089304"/>
              <a:chExt cx="4343498" cy="1165127"/>
            </a:xfrm>
          </p:grpSpPr>
          <p:sp>
            <p:nvSpPr>
              <p:cNvPr id="14" name="TextBox 13">
                <a:extLst>
                  <a:ext uri="{FF2B5EF4-FFF2-40B4-BE49-F238E27FC236}">
                    <a16:creationId xmlns:a16="http://schemas.microsoft.com/office/drawing/2014/main" id="{158FC233-84B6-442D-8362-A237062265FE}"/>
                  </a:ext>
                </a:extLst>
              </p:cNvPr>
              <p:cNvSpPr txBox="1"/>
              <p:nvPr/>
            </p:nvSpPr>
            <p:spPr>
              <a:xfrm>
                <a:off x="5558709" y="6089304"/>
                <a:ext cx="2520242" cy="630942"/>
              </a:xfrm>
              <a:prstGeom prst="rect">
                <a:avLst/>
              </a:prstGeom>
              <a:noFill/>
            </p:spPr>
            <p:txBody>
              <a:bodyPr wrap="none" rtlCol="0">
                <a:spAutoFit/>
              </a:bodyPr>
              <a:lstStyle/>
              <a:p>
                <a:r>
                  <a:rPr lang="en-US" sz="3500" dirty="0">
                    <a:solidFill>
                      <a:schemeClr val="bg1"/>
                    </a:solidFill>
                    <a:latin typeface="Roboto Slab" pitchFamily="2" charset="0"/>
                    <a:ea typeface="Roboto Slab" pitchFamily="2" charset="0"/>
                  </a:rPr>
                  <a:t>Services 01</a:t>
                </a:r>
              </a:p>
            </p:txBody>
          </p:sp>
          <p:sp>
            <p:nvSpPr>
              <p:cNvPr id="15" name="Rectangle 14">
                <a:extLst>
                  <a:ext uri="{FF2B5EF4-FFF2-40B4-BE49-F238E27FC236}">
                    <a16:creationId xmlns:a16="http://schemas.microsoft.com/office/drawing/2014/main" id="{57CFF139-BACA-417C-90F8-60F3410FC128}"/>
                  </a:ext>
                </a:extLst>
              </p:cNvPr>
              <p:cNvSpPr/>
              <p:nvPr/>
            </p:nvSpPr>
            <p:spPr>
              <a:xfrm>
                <a:off x="5558709" y="6720246"/>
                <a:ext cx="3401141" cy="534185"/>
              </a:xfrm>
              <a:prstGeom prst="rect">
                <a:avLst/>
              </a:prstGeom>
            </p:spPr>
            <p:txBody>
              <a:bodyPr wrap="square">
                <a:spAutoFit/>
              </a:bodyPr>
              <a:lstStyle/>
              <a:p>
                <a:pPr>
                  <a:lnSpc>
                    <a:spcPts val="18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scrambled it to make a type</a:t>
                </a:r>
              </a:p>
            </p:txBody>
          </p:sp>
          <p:sp>
            <p:nvSpPr>
              <p:cNvPr id="16" name="Freeform 5">
                <a:extLst>
                  <a:ext uri="{FF2B5EF4-FFF2-40B4-BE49-F238E27FC236}">
                    <a16:creationId xmlns:a16="http://schemas.microsoft.com/office/drawing/2014/main" id="{D5D74C7B-2CCF-428C-8639-CDDA90F08D06}"/>
                  </a:ext>
                </a:extLst>
              </p:cNvPr>
              <p:cNvSpPr>
                <a:spLocks noEditPoints="1"/>
              </p:cNvSpPr>
              <p:nvPr/>
            </p:nvSpPr>
            <p:spPr bwMode="auto">
              <a:xfrm>
                <a:off x="4616352" y="6298625"/>
                <a:ext cx="846403" cy="843241"/>
              </a:xfrm>
              <a:custGeom>
                <a:avLst/>
                <a:gdLst>
                  <a:gd name="T0" fmla="*/ 1991 w 3082"/>
                  <a:gd name="T1" fmla="*/ 1491 h 3072"/>
                  <a:gd name="T2" fmla="*/ 2284 w 3082"/>
                  <a:gd name="T3" fmla="*/ 744 h 3072"/>
                  <a:gd name="T4" fmla="*/ 1541 w 3082"/>
                  <a:gd name="T5" fmla="*/ 0 h 3072"/>
                  <a:gd name="T6" fmla="*/ 798 w 3082"/>
                  <a:gd name="T7" fmla="*/ 744 h 3072"/>
                  <a:gd name="T8" fmla="*/ 1091 w 3082"/>
                  <a:gd name="T9" fmla="*/ 1491 h 3072"/>
                  <a:gd name="T10" fmla="*/ 162 w 3082"/>
                  <a:gd name="T11" fmla="*/ 3072 h 3072"/>
                  <a:gd name="T12" fmla="*/ 2920 w 3082"/>
                  <a:gd name="T13" fmla="*/ 3072 h 3072"/>
                  <a:gd name="T14" fmla="*/ 1991 w 3082"/>
                  <a:gd name="T15" fmla="*/ 1491 h 3072"/>
                  <a:gd name="T16" fmla="*/ 1541 w 3082"/>
                  <a:gd name="T17" fmla="*/ 100 h 3072"/>
                  <a:gd name="T18" fmla="*/ 2127 w 3082"/>
                  <a:gd name="T19" fmla="*/ 478 h 3072"/>
                  <a:gd name="T20" fmla="*/ 1628 w 3082"/>
                  <a:gd name="T21" fmla="*/ 456 h 3072"/>
                  <a:gd name="T22" fmla="*/ 1067 w 3082"/>
                  <a:gd name="T23" fmla="*/ 480 h 3072"/>
                  <a:gd name="T24" fmla="*/ 918 w 3082"/>
                  <a:gd name="T25" fmla="*/ 585 h 3072"/>
                  <a:gd name="T26" fmla="*/ 1541 w 3082"/>
                  <a:gd name="T27" fmla="*/ 100 h 3072"/>
                  <a:gd name="T28" fmla="*/ 897 w 3082"/>
                  <a:gd name="T29" fmla="*/ 744 h 3072"/>
                  <a:gd name="T30" fmla="*/ 898 w 3082"/>
                  <a:gd name="T31" fmla="*/ 720 h 3072"/>
                  <a:gd name="T32" fmla="*/ 1124 w 3082"/>
                  <a:gd name="T33" fmla="*/ 561 h 3072"/>
                  <a:gd name="T34" fmla="*/ 1578 w 3082"/>
                  <a:gd name="T35" fmla="*/ 542 h 3072"/>
                  <a:gd name="T36" fmla="*/ 2161 w 3082"/>
                  <a:gd name="T37" fmla="*/ 574 h 3072"/>
                  <a:gd name="T38" fmla="*/ 2185 w 3082"/>
                  <a:gd name="T39" fmla="*/ 743 h 3072"/>
                  <a:gd name="T40" fmla="*/ 1541 w 3082"/>
                  <a:gd name="T41" fmla="*/ 1635 h 3072"/>
                  <a:gd name="T42" fmla="*/ 897 w 3082"/>
                  <a:gd name="T43" fmla="*/ 744 h 3072"/>
                  <a:gd name="T44" fmla="*/ 2837 w 3082"/>
                  <a:gd name="T45" fmla="*/ 2973 h 3072"/>
                  <a:gd name="T46" fmla="*/ 245 w 3082"/>
                  <a:gd name="T47" fmla="*/ 2973 h 3072"/>
                  <a:gd name="T48" fmla="*/ 711 w 3082"/>
                  <a:gd name="T49" fmla="*/ 1792 h 3072"/>
                  <a:gd name="T50" fmla="*/ 835 w 3082"/>
                  <a:gd name="T51" fmla="*/ 2192 h 3072"/>
                  <a:gd name="T52" fmla="*/ 672 w 3082"/>
                  <a:gd name="T53" fmla="*/ 2658 h 3072"/>
                  <a:gd name="T54" fmla="*/ 754 w 3082"/>
                  <a:gd name="T55" fmla="*/ 2891 h 3072"/>
                  <a:gd name="T56" fmla="*/ 941 w 3082"/>
                  <a:gd name="T57" fmla="*/ 2825 h 3072"/>
                  <a:gd name="T58" fmla="*/ 909 w 3082"/>
                  <a:gd name="T59" fmla="*/ 2731 h 3072"/>
                  <a:gd name="T60" fmla="*/ 815 w 3082"/>
                  <a:gd name="T61" fmla="*/ 2764 h 3072"/>
                  <a:gd name="T62" fmla="*/ 765 w 3082"/>
                  <a:gd name="T63" fmla="*/ 2624 h 3072"/>
                  <a:gd name="T64" fmla="*/ 947 w 3082"/>
                  <a:gd name="T65" fmla="*/ 2245 h 3072"/>
                  <a:gd name="T66" fmla="*/ 1326 w 3082"/>
                  <a:gd name="T67" fmla="*/ 2427 h 3072"/>
                  <a:gd name="T68" fmla="*/ 1375 w 3082"/>
                  <a:gd name="T69" fmla="*/ 2567 h 3072"/>
                  <a:gd name="T70" fmla="*/ 1281 w 3082"/>
                  <a:gd name="T71" fmla="*/ 2600 h 3072"/>
                  <a:gd name="T72" fmla="*/ 1314 w 3082"/>
                  <a:gd name="T73" fmla="*/ 2694 h 3072"/>
                  <a:gd name="T74" fmla="*/ 1501 w 3082"/>
                  <a:gd name="T75" fmla="*/ 2628 h 3072"/>
                  <a:gd name="T76" fmla="*/ 1419 w 3082"/>
                  <a:gd name="T77" fmla="*/ 2393 h 3072"/>
                  <a:gd name="T78" fmla="*/ 924 w 3082"/>
                  <a:gd name="T79" fmla="*/ 2148 h 3072"/>
                  <a:gd name="T80" fmla="*/ 802 w 3082"/>
                  <a:gd name="T81" fmla="*/ 1727 h 3072"/>
                  <a:gd name="T82" fmla="*/ 1169 w 3082"/>
                  <a:gd name="T83" fmla="*/ 1571 h 3072"/>
                  <a:gd name="T84" fmla="*/ 1540 w 3082"/>
                  <a:gd name="T85" fmla="*/ 1732 h 3072"/>
                  <a:gd name="T86" fmla="*/ 1912 w 3082"/>
                  <a:gd name="T87" fmla="*/ 1571 h 3072"/>
                  <a:gd name="T88" fmla="*/ 2333 w 3082"/>
                  <a:gd name="T89" fmla="*/ 1764 h 3072"/>
                  <a:gd name="T90" fmla="*/ 2188 w 3082"/>
                  <a:gd name="T91" fmla="*/ 2136 h 3072"/>
                  <a:gd name="T92" fmla="*/ 2135 w 3082"/>
                  <a:gd name="T93" fmla="*/ 2128 h 3072"/>
                  <a:gd name="T94" fmla="*/ 1936 w 3082"/>
                  <a:gd name="T95" fmla="*/ 2327 h 3072"/>
                  <a:gd name="T96" fmla="*/ 2135 w 3082"/>
                  <a:gd name="T97" fmla="*/ 2525 h 3072"/>
                  <a:gd name="T98" fmla="*/ 2333 w 3082"/>
                  <a:gd name="T99" fmla="*/ 2327 h 3072"/>
                  <a:gd name="T100" fmla="*/ 2273 w 3082"/>
                  <a:gd name="T101" fmla="*/ 2186 h 3072"/>
                  <a:gd name="T102" fmla="*/ 2419 w 3082"/>
                  <a:gd name="T103" fmla="*/ 1830 h 3072"/>
                  <a:gd name="T104" fmla="*/ 2837 w 3082"/>
                  <a:gd name="T105" fmla="*/ 2973 h 3072"/>
                  <a:gd name="T106" fmla="*/ 2234 w 3082"/>
                  <a:gd name="T107" fmla="*/ 2329 h 3072"/>
                  <a:gd name="T108" fmla="*/ 2135 w 3082"/>
                  <a:gd name="T109" fmla="*/ 2428 h 3072"/>
                  <a:gd name="T110" fmla="*/ 2036 w 3082"/>
                  <a:gd name="T111" fmla="*/ 2329 h 3072"/>
                  <a:gd name="T112" fmla="*/ 2135 w 3082"/>
                  <a:gd name="T113" fmla="*/ 2230 h 3072"/>
                  <a:gd name="T114" fmla="*/ 2234 w 3082"/>
                  <a:gd name="T115" fmla="*/ 2329 h 30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3082" h="3072">
                    <a:moveTo>
                      <a:pt x="1991" y="1491"/>
                    </a:moveTo>
                    <a:cubicBezTo>
                      <a:pt x="2171" y="1281"/>
                      <a:pt x="2284" y="975"/>
                      <a:pt x="2284" y="744"/>
                    </a:cubicBezTo>
                    <a:cubicBezTo>
                      <a:pt x="2284" y="334"/>
                      <a:pt x="1951" y="0"/>
                      <a:pt x="1541" y="0"/>
                    </a:cubicBezTo>
                    <a:cubicBezTo>
                      <a:pt x="1131" y="0"/>
                      <a:pt x="798" y="334"/>
                      <a:pt x="798" y="744"/>
                    </a:cubicBezTo>
                    <a:cubicBezTo>
                      <a:pt x="798" y="975"/>
                      <a:pt x="910" y="1281"/>
                      <a:pt x="1091" y="1491"/>
                    </a:cubicBezTo>
                    <a:cubicBezTo>
                      <a:pt x="0" y="1858"/>
                      <a:pt x="114" y="2866"/>
                      <a:pt x="162" y="3072"/>
                    </a:cubicBezTo>
                    <a:cubicBezTo>
                      <a:pt x="2920" y="3072"/>
                      <a:pt x="2920" y="3072"/>
                      <a:pt x="2920" y="3072"/>
                    </a:cubicBezTo>
                    <a:cubicBezTo>
                      <a:pt x="3082" y="2368"/>
                      <a:pt x="2651" y="1684"/>
                      <a:pt x="1991" y="1491"/>
                    </a:cubicBezTo>
                    <a:close/>
                    <a:moveTo>
                      <a:pt x="1541" y="100"/>
                    </a:moveTo>
                    <a:cubicBezTo>
                      <a:pt x="1801" y="100"/>
                      <a:pt x="2025" y="255"/>
                      <a:pt x="2127" y="478"/>
                    </a:cubicBezTo>
                    <a:cubicBezTo>
                      <a:pt x="1879" y="647"/>
                      <a:pt x="1628" y="456"/>
                      <a:pt x="1628" y="456"/>
                    </a:cubicBezTo>
                    <a:cubicBezTo>
                      <a:pt x="1453" y="354"/>
                      <a:pt x="1233" y="364"/>
                      <a:pt x="1067" y="480"/>
                    </a:cubicBezTo>
                    <a:cubicBezTo>
                      <a:pt x="918" y="585"/>
                      <a:pt x="918" y="585"/>
                      <a:pt x="918" y="585"/>
                    </a:cubicBezTo>
                    <a:cubicBezTo>
                      <a:pt x="988" y="307"/>
                      <a:pt x="1240" y="100"/>
                      <a:pt x="1541" y="100"/>
                    </a:cubicBezTo>
                    <a:close/>
                    <a:moveTo>
                      <a:pt x="897" y="744"/>
                    </a:moveTo>
                    <a:cubicBezTo>
                      <a:pt x="897" y="736"/>
                      <a:pt x="898" y="728"/>
                      <a:pt x="898" y="720"/>
                    </a:cubicBezTo>
                    <a:cubicBezTo>
                      <a:pt x="1124" y="561"/>
                      <a:pt x="1124" y="561"/>
                      <a:pt x="1124" y="561"/>
                    </a:cubicBezTo>
                    <a:cubicBezTo>
                      <a:pt x="1258" y="467"/>
                      <a:pt x="1437" y="459"/>
                      <a:pt x="1578" y="542"/>
                    </a:cubicBezTo>
                    <a:cubicBezTo>
                      <a:pt x="1578" y="542"/>
                      <a:pt x="1855" y="753"/>
                      <a:pt x="2161" y="574"/>
                    </a:cubicBezTo>
                    <a:cubicBezTo>
                      <a:pt x="2176" y="627"/>
                      <a:pt x="2185" y="684"/>
                      <a:pt x="2185" y="743"/>
                    </a:cubicBezTo>
                    <a:cubicBezTo>
                      <a:pt x="2185" y="1095"/>
                      <a:pt x="1897" y="1635"/>
                      <a:pt x="1541" y="1635"/>
                    </a:cubicBezTo>
                    <a:cubicBezTo>
                      <a:pt x="1185" y="1635"/>
                      <a:pt x="897" y="1095"/>
                      <a:pt x="897" y="744"/>
                    </a:cubicBezTo>
                    <a:close/>
                    <a:moveTo>
                      <a:pt x="2837" y="2973"/>
                    </a:moveTo>
                    <a:cubicBezTo>
                      <a:pt x="245" y="2973"/>
                      <a:pt x="245" y="2973"/>
                      <a:pt x="245" y="2973"/>
                    </a:cubicBezTo>
                    <a:cubicBezTo>
                      <a:pt x="170" y="2508"/>
                      <a:pt x="360" y="2061"/>
                      <a:pt x="711" y="1792"/>
                    </a:cubicBezTo>
                    <a:cubicBezTo>
                      <a:pt x="732" y="1931"/>
                      <a:pt x="773" y="2065"/>
                      <a:pt x="835" y="2192"/>
                    </a:cubicBezTo>
                    <a:cubicBezTo>
                      <a:pt x="682" y="2288"/>
                      <a:pt x="610" y="2481"/>
                      <a:pt x="672" y="2658"/>
                    </a:cubicBezTo>
                    <a:cubicBezTo>
                      <a:pt x="754" y="2891"/>
                      <a:pt x="754" y="2891"/>
                      <a:pt x="754" y="2891"/>
                    </a:cubicBezTo>
                    <a:cubicBezTo>
                      <a:pt x="941" y="2825"/>
                      <a:pt x="941" y="2825"/>
                      <a:pt x="941" y="2825"/>
                    </a:cubicBezTo>
                    <a:cubicBezTo>
                      <a:pt x="909" y="2731"/>
                      <a:pt x="909" y="2731"/>
                      <a:pt x="909" y="2731"/>
                    </a:cubicBezTo>
                    <a:cubicBezTo>
                      <a:pt x="815" y="2764"/>
                      <a:pt x="815" y="2764"/>
                      <a:pt x="815" y="2764"/>
                    </a:cubicBezTo>
                    <a:cubicBezTo>
                      <a:pt x="765" y="2624"/>
                      <a:pt x="765" y="2624"/>
                      <a:pt x="765" y="2624"/>
                    </a:cubicBezTo>
                    <a:cubicBezTo>
                      <a:pt x="711" y="2469"/>
                      <a:pt x="792" y="2299"/>
                      <a:pt x="947" y="2245"/>
                    </a:cubicBezTo>
                    <a:cubicBezTo>
                      <a:pt x="1101" y="2191"/>
                      <a:pt x="1272" y="2272"/>
                      <a:pt x="1326" y="2427"/>
                    </a:cubicBezTo>
                    <a:cubicBezTo>
                      <a:pt x="1375" y="2567"/>
                      <a:pt x="1375" y="2567"/>
                      <a:pt x="1375" y="2567"/>
                    </a:cubicBezTo>
                    <a:cubicBezTo>
                      <a:pt x="1281" y="2600"/>
                      <a:pt x="1281" y="2600"/>
                      <a:pt x="1281" y="2600"/>
                    </a:cubicBezTo>
                    <a:cubicBezTo>
                      <a:pt x="1314" y="2694"/>
                      <a:pt x="1314" y="2694"/>
                      <a:pt x="1314" y="2694"/>
                    </a:cubicBezTo>
                    <a:cubicBezTo>
                      <a:pt x="1501" y="2628"/>
                      <a:pt x="1501" y="2628"/>
                      <a:pt x="1501" y="2628"/>
                    </a:cubicBezTo>
                    <a:cubicBezTo>
                      <a:pt x="1419" y="2393"/>
                      <a:pt x="1419" y="2393"/>
                      <a:pt x="1419" y="2393"/>
                    </a:cubicBezTo>
                    <a:cubicBezTo>
                      <a:pt x="1348" y="2191"/>
                      <a:pt x="1127" y="2082"/>
                      <a:pt x="924" y="2148"/>
                    </a:cubicBezTo>
                    <a:cubicBezTo>
                      <a:pt x="859" y="2015"/>
                      <a:pt x="818" y="1874"/>
                      <a:pt x="802" y="1727"/>
                    </a:cubicBezTo>
                    <a:cubicBezTo>
                      <a:pt x="912" y="1657"/>
                      <a:pt x="1036" y="1604"/>
                      <a:pt x="1169" y="1571"/>
                    </a:cubicBezTo>
                    <a:cubicBezTo>
                      <a:pt x="1277" y="1669"/>
                      <a:pt x="1403" y="1732"/>
                      <a:pt x="1540" y="1732"/>
                    </a:cubicBezTo>
                    <a:cubicBezTo>
                      <a:pt x="1677" y="1732"/>
                      <a:pt x="1803" y="1669"/>
                      <a:pt x="1912" y="1571"/>
                    </a:cubicBezTo>
                    <a:cubicBezTo>
                      <a:pt x="2067" y="1609"/>
                      <a:pt x="2209" y="1675"/>
                      <a:pt x="2333" y="1764"/>
                    </a:cubicBezTo>
                    <a:cubicBezTo>
                      <a:pt x="2304" y="1895"/>
                      <a:pt x="2255" y="2021"/>
                      <a:pt x="2188" y="2136"/>
                    </a:cubicBezTo>
                    <a:cubicBezTo>
                      <a:pt x="2171" y="2132"/>
                      <a:pt x="2153" y="2128"/>
                      <a:pt x="2135" y="2128"/>
                    </a:cubicBezTo>
                    <a:cubicBezTo>
                      <a:pt x="2025" y="2128"/>
                      <a:pt x="1936" y="2217"/>
                      <a:pt x="1936" y="2327"/>
                    </a:cubicBezTo>
                    <a:cubicBezTo>
                      <a:pt x="1936" y="2436"/>
                      <a:pt x="2025" y="2525"/>
                      <a:pt x="2135" y="2525"/>
                    </a:cubicBezTo>
                    <a:cubicBezTo>
                      <a:pt x="2244" y="2525"/>
                      <a:pt x="2333" y="2436"/>
                      <a:pt x="2333" y="2327"/>
                    </a:cubicBezTo>
                    <a:cubicBezTo>
                      <a:pt x="2333" y="2271"/>
                      <a:pt x="2310" y="2222"/>
                      <a:pt x="2273" y="2186"/>
                    </a:cubicBezTo>
                    <a:cubicBezTo>
                      <a:pt x="2338" y="2074"/>
                      <a:pt x="2387" y="1955"/>
                      <a:pt x="2419" y="1830"/>
                    </a:cubicBezTo>
                    <a:cubicBezTo>
                      <a:pt x="2738" y="2105"/>
                      <a:pt x="2908" y="2531"/>
                      <a:pt x="2837" y="2973"/>
                    </a:cubicBezTo>
                    <a:close/>
                    <a:moveTo>
                      <a:pt x="2234" y="2329"/>
                    </a:moveTo>
                    <a:cubicBezTo>
                      <a:pt x="2234" y="2383"/>
                      <a:pt x="2190" y="2428"/>
                      <a:pt x="2135" y="2428"/>
                    </a:cubicBezTo>
                    <a:cubicBezTo>
                      <a:pt x="2080" y="2428"/>
                      <a:pt x="2036" y="2384"/>
                      <a:pt x="2036" y="2329"/>
                    </a:cubicBezTo>
                    <a:cubicBezTo>
                      <a:pt x="2036" y="2274"/>
                      <a:pt x="2080" y="2230"/>
                      <a:pt x="2135" y="2230"/>
                    </a:cubicBezTo>
                    <a:cubicBezTo>
                      <a:pt x="2190" y="2230"/>
                      <a:pt x="2234" y="2274"/>
                      <a:pt x="2234" y="232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grpSp>
      <p:grpSp>
        <p:nvGrpSpPr>
          <p:cNvPr id="27" name="Group 26">
            <a:extLst>
              <a:ext uri="{FF2B5EF4-FFF2-40B4-BE49-F238E27FC236}">
                <a16:creationId xmlns:a16="http://schemas.microsoft.com/office/drawing/2014/main" id="{968B4E5F-0780-408F-95DE-B11BFF08A33E}"/>
              </a:ext>
            </a:extLst>
          </p:cNvPr>
          <p:cNvGrpSpPr/>
          <p:nvPr/>
        </p:nvGrpSpPr>
        <p:grpSpPr>
          <a:xfrm>
            <a:off x="2989263" y="3740149"/>
            <a:ext cx="6213476" cy="1727201"/>
            <a:chOff x="2989263" y="3924815"/>
            <a:chExt cx="6213476" cy="1727201"/>
          </a:xfrm>
        </p:grpSpPr>
        <p:sp>
          <p:nvSpPr>
            <p:cNvPr id="7" name="Freeform 5">
              <a:extLst>
                <a:ext uri="{FF2B5EF4-FFF2-40B4-BE49-F238E27FC236}">
                  <a16:creationId xmlns:a16="http://schemas.microsoft.com/office/drawing/2014/main" id="{AB378D8B-12F9-4FF5-8590-C7814C7753F1}"/>
                </a:ext>
              </a:extLst>
            </p:cNvPr>
            <p:cNvSpPr>
              <a:spLocks/>
            </p:cNvSpPr>
            <p:nvPr/>
          </p:nvSpPr>
          <p:spPr bwMode="auto">
            <a:xfrm>
              <a:off x="2989263" y="3924815"/>
              <a:ext cx="6213476" cy="1727201"/>
            </a:xfrm>
            <a:custGeom>
              <a:avLst/>
              <a:gdLst>
                <a:gd name="T0" fmla="*/ 0 w 3994"/>
                <a:gd name="T1" fmla="*/ 1088 h 1088"/>
                <a:gd name="T2" fmla="*/ 795 w 3994"/>
                <a:gd name="T3" fmla="*/ 0 h 1088"/>
                <a:gd name="T4" fmla="*/ 3994 w 3994"/>
                <a:gd name="T5" fmla="*/ 0 h 1088"/>
                <a:gd name="T6" fmla="*/ 3230 w 3994"/>
                <a:gd name="T7" fmla="*/ 1088 h 1088"/>
                <a:gd name="T8" fmla="*/ 0 w 3994"/>
                <a:gd name="T9" fmla="*/ 1088 h 1088"/>
              </a:gdLst>
              <a:ahLst/>
              <a:cxnLst>
                <a:cxn ang="0">
                  <a:pos x="T0" y="T1"/>
                </a:cxn>
                <a:cxn ang="0">
                  <a:pos x="T2" y="T3"/>
                </a:cxn>
                <a:cxn ang="0">
                  <a:pos x="T4" y="T5"/>
                </a:cxn>
                <a:cxn ang="0">
                  <a:pos x="T6" y="T7"/>
                </a:cxn>
                <a:cxn ang="0">
                  <a:pos x="T8" y="T9"/>
                </a:cxn>
              </a:cxnLst>
              <a:rect l="0" t="0" r="r" b="b"/>
              <a:pathLst>
                <a:path w="3994" h="1088">
                  <a:moveTo>
                    <a:pt x="0" y="1088"/>
                  </a:moveTo>
                  <a:lnTo>
                    <a:pt x="795" y="0"/>
                  </a:lnTo>
                  <a:lnTo>
                    <a:pt x="3994" y="0"/>
                  </a:lnTo>
                  <a:lnTo>
                    <a:pt x="3230" y="1088"/>
                  </a:lnTo>
                  <a:lnTo>
                    <a:pt x="0" y="1088"/>
                  </a:lnTo>
                  <a:close/>
                </a:path>
              </a:pathLst>
            </a:custGeom>
            <a:solidFill>
              <a:srgbClr val="8BC63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nvGrpSpPr>
            <p:cNvPr id="24" name="Group 23">
              <a:extLst>
                <a:ext uri="{FF2B5EF4-FFF2-40B4-BE49-F238E27FC236}">
                  <a16:creationId xmlns:a16="http://schemas.microsoft.com/office/drawing/2014/main" id="{E7C68470-7CA1-4AE0-9E71-0342F34A73BC}"/>
                </a:ext>
              </a:extLst>
            </p:cNvPr>
            <p:cNvGrpSpPr/>
            <p:nvPr/>
          </p:nvGrpSpPr>
          <p:grpSpPr>
            <a:xfrm>
              <a:off x="3760443" y="4205852"/>
              <a:ext cx="4671117" cy="1165127"/>
              <a:chOff x="10434202" y="5958106"/>
              <a:chExt cx="4671117" cy="1165127"/>
            </a:xfrm>
          </p:grpSpPr>
          <p:grpSp>
            <p:nvGrpSpPr>
              <p:cNvPr id="17" name="Group 16">
                <a:extLst>
                  <a:ext uri="{FF2B5EF4-FFF2-40B4-BE49-F238E27FC236}">
                    <a16:creationId xmlns:a16="http://schemas.microsoft.com/office/drawing/2014/main" id="{F9454FD3-8C27-450C-96FB-05E5FAD1C84A}"/>
                  </a:ext>
                </a:extLst>
              </p:cNvPr>
              <p:cNvGrpSpPr/>
              <p:nvPr/>
            </p:nvGrpSpPr>
            <p:grpSpPr>
              <a:xfrm>
                <a:off x="10434202" y="6187237"/>
                <a:ext cx="914344" cy="909478"/>
                <a:chOff x="-2717800" y="3081338"/>
                <a:chExt cx="1492250" cy="1484312"/>
              </a:xfrm>
              <a:solidFill>
                <a:schemeClr val="bg1"/>
              </a:solidFill>
            </p:grpSpPr>
            <p:sp>
              <p:nvSpPr>
                <p:cNvPr id="18" name="Freeform 6">
                  <a:extLst>
                    <a:ext uri="{FF2B5EF4-FFF2-40B4-BE49-F238E27FC236}">
                      <a16:creationId xmlns:a16="http://schemas.microsoft.com/office/drawing/2014/main" id="{DFC9684F-C80B-4683-AAD4-0CB4DC77598D}"/>
                    </a:ext>
                  </a:extLst>
                </p:cNvPr>
                <p:cNvSpPr>
                  <a:spLocks noEditPoints="1"/>
                </p:cNvSpPr>
                <p:nvPr/>
              </p:nvSpPr>
              <p:spPr bwMode="auto">
                <a:xfrm>
                  <a:off x="-2005013" y="4043363"/>
                  <a:ext cx="779463" cy="522287"/>
                </a:xfrm>
                <a:custGeom>
                  <a:avLst/>
                  <a:gdLst>
                    <a:gd name="T0" fmla="*/ 1185 w 1415"/>
                    <a:gd name="T1" fmla="*/ 57 h 947"/>
                    <a:gd name="T2" fmla="*/ 707 w 1415"/>
                    <a:gd name="T3" fmla="*/ 0 h 947"/>
                    <a:gd name="T4" fmla="*/ 230 w 1415"/>
                    <a:gd name="T5" fmla="*/ 57 h 947"/>
                    <a:gd name="T6" fmla="*/ 0 w 1415"/>
                    <a:gd name="T7" fmla="*/ 240 h 947"/>
                    <a:gd name="T8" fmla="*/ 0 w 1415"/>
                    <a:gd name="T9" fmla="*/ 240 h 947"/>
                    <a:gd name="T10" fmla="*/ 0 w 1415"/>
                    <a:gd name="T11" fmla="*/ 708 h 947"/>
                    <a:gd name="T12" fmla="*/ 230 w 1415"/>
                    <a:gd name="T13" fmla="*/ 891 h 947"/>
                    <a:gd name="T14" fmla="*/ 707 w 1415"/>
                    <a:gd name="T15" fmla="*/ 947 h 947"/>
                    <a:gd name="T16" fmla="*/ 1185 w 1415"/>
                    <a:gd name="T17" fmla="*/ 891 h 947"/>
                    <a:gd name="T18" fmla="*/ 1415 w 1415"/>
                    <a:gd name="T19" fmla="*/ 708 h 947"/>
                    <a:gd name="T20" fmla="*/ 1415 w 1415"/>
                    <a:gd name="T21" fmla="*/ 240 h 947"/>
                    <a:gd name="T22" fmla="*/ 1415 w 1415"/>
                    <a:gd name="T23" fmla="*/ 240 h 947"/>
                    <a:gd name="T24" fmla="*/ 1185 w 1415"/>
                    <a:gd name="T25" fmla="*/ 57 h 947"/>
                    <a:gd name="T26" fmla="*/ 259 w 1415"/>
                    <a:gd name="T27" fmla="*/ 158 h 947"/>
                    <a:gd name="T28" fmla="*/ 707 w 1415"/>
                    <a:gd name="T29" fmla="*/ 106 h 947"/>
                    <a:gd name="T30" fmla="*/ 1156 w 1415"/>
                    <a:gd name="T31" fmla="*/ 158 h 947"/>
                    <a:gd name="T32" fmla="*/ 1310 w 1415"/>
                    <a:gd name="T33" fmla="*/ 240 h 947"/>
                    <a:gd name="T34" fmla="*/ 1310 w 1415"/>
                    <a:gd name="T35" fmla="*/ 240 h 947"/>
                    <a:gd name="T36" fmla="*/ 1310 w 1415"/>
                    <a:gd name="T37" fmla="*/ 240 h 947"/>
                    <a:gd name="T38" fmla="*/ 1156 w 1415"/>
                    <a:gd name="T39" fmla="*/ 322 h 947"/>
                    <a:gd name="T40" fmla="*/ 707 w 1415"/>
                    <a:gd name="T41" fmla="*/ 375 h 947"/>
                    <a:gd name="T42" fmla="*/ 259 w 1415"/>
                    <a:gd name="T43" fmla="*/ 322 h 947"/>
                    <a:gd name="T44" fmla="*/ 105 w 1415"/>
                    <a:gd name="T45" fmla="*/ 240 h 947"/>
                    <a:gd name="T46" fmla="*/ 259 w 1415"/>
                    <a:gd name="T47" fmla="*/ 158 h 947"/>
                    <a:gd name="T48" fmla="*/ 1310 w 1415"/>
                    <a:gd name="T49" fmla="*/ 708 h 947"/>
                    <a:gd name="T50" fmla="*/ 1156 w 1415"/>
                    <a:gd name="T51" fmla="*/ 790 h 947"/>
                    <a:gd name="T52" fmla="*/ 707 w 1415"/>
                    <a:gd name="T53" fmla="*/ 842 h 947"/>
                    <a:gd name="T54" fmla="*/ 259 w 1415"/>
                    <a:gd name="T55" fmla="*/ 790 h 947"/>
                    <a:gd name="T56" fmla="*/ 105 w 1415"/>
                    <a:gd name="T57" fmla="*/ 708 h 947"/>
                    <a:gd name="T58" fmla="*/ 105 w 1415"/>
                    <a:gd name="T59" fmla="*/ 375 h 947"/>
                    <a:gd name="T60" fmla="*/ 230 w 1415"/>
                    <a:gd name="T61" fmla="*/ 423 h 947"/>
                    <a:gd name="T62" fmla="*/ 707 w 1415"/>
                    <a:gd name="T63" fmla="*/ 480 h 947"/>
                    <a:gd name="T64" fmla="*/ 1185 w 1415"/>
                    <a:gd name="T65" fmla="*/ 423 h 947"/>
                    <a:gd name="T66" fmla="*/ 1310 w 1415"/>
                    <a:gd name="T67" fmla="*/ 375 h 947"/>
                    <a:gd name="T68" fmla="*/ 1310 w 1415"/>
                    <a:gd name="T69" fmla="*/ 506 h 947"/>
                    <a:gd name="T70" fmla="*/ 1035 w 1415"/>
                    <a:gd name="T71" fmla="*/ 594 h 947"/>
                    <a:gd name="T72" fmla="*/ 993 w 1415"/>
                    <a:gd name="T73" fmla="*/ 656 h 947"/>
                    <a:gd name="T74" fmla="*/ 1045 w 1415"/>
                    <a:gd name="T75" fmla="*/ 698 h 947"/>
                    <a:gd name="T76" fmla="*/ 1055 w 1415"/>
                    <a:gd name="T77" fmla="*/ 697 h 947"/>
                    <a:gd name="T78" fmla="*/ 1310 w 1415"/>
                    <a:gd name="T79" fmla="*/ 622 h 947"/>
                    <a:gd name="T80" fmla="*/ 1310 w 1415"/>
                    <a:gd name="T81" fmla="*/ 708 h 9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415" h="947">
                      <a:moveTo>
                        <a:pt x="1185" y="57"/>
                      </a:moveTo>
                      <a:cubicBezTo>
                        <a:pt x="1056" y="20"/>
                        <a:pt x="887" y="0"/>
                        <a:pt x="707" y="0"/>
                      </a:cubicBezTo>
                      <a:cubicBezTo>
                        <a:pt x="528" y="0"/>
                        <a:pt x="359" y="20"/>
                        <a:pt x="230" y="57"/>
                      </a:cubicBezTo>
                      <a:cubicBezTo>
                        <a:pt x="77" y="101"/>
                        <a:pt x="0" y="162"/>
                        <a:pt x="0" y="240"/>
                      </a:cubicBezTo>
                      <a:cubicBezTo>
                        <a:pt x="0" y="240"/>
                        <a:pt x="0" y="240"/>
                        <a:pt x="0" y="240"/>
                      </a:cubicBezTo>
                      <a:cubicBezTo>
                        <a:pt x="0" y="708"/>
                        <a:pt x="0" y="708"/>
                        <a:pt x="0" y="708"/>
                      </a:cubicBezTo>
                      <a:cubicBezTo>
                        <a:pt x="0" y="786"/>
                        <a:pt x="77" y="847"/>
                        <a:pt x="230" y="891"/>
                      </a:cubicBezTo>
                      <a:cubicBezTo>
                        <a:pt x="358" y="927"/>
                        <a:pt x="528" y="947"/>
                        <a:pt x="707" y="947"/>
                      </a:cubicBezTo>
                      <a:cubicBezTo>
                        <a:pt x="887" y="947"/>
                        <a:pt x="1057" y="927"/>
                        <a:pt x="1185" y="891"/>
                      </a:cubicBezTo>
                      <a:cubicBezTo>
                        <a:pt x="1338" y="847"/>
                        <a:pt x="1415" y="786"/>
                        <a:pt x="1415" y="708"/>
                      </a:cubicBezTo>
                      <a:cubicBezTo>
                        <a:pt x="1415" y="240"/>
                        <a:pt x="1415" y="240"/>
                        <a:pt x="1415" y="240"/>
                      </a:cubicBezTo>
                      <a:cubicBezTo>
                        <a:pt x="1415" y="240"/>
                        <a:pt x="1415" y="240"/>
                        <a:pt x="1415" y="240"/>
                      </a:cubicBezTo>
                      <a:cubicBezTo>
                        <a:pt x="1415" y="162"/>
                        <a:pt x="1338" y="101"/>
                        <a:pt x="1185" y="57"/>
                      </a:cubicBezTo>
                      <a:close/>
                      <a:moveTo>
                        <a:pt x="259" y="158"/>
                      </a:moveTo>
                      <a:cubicBezTo>
                        <a:pt x="378" y="124"/>
                        <a:pt x="538" y="106"/>
                        <a:pt x="707" y="106"/>
                      </a:cubicBezTo>
                      <a:cubicBezTo>
                        <a:pt x="877" y="106"/>
                        <a:pt x="1036" y="124"/>
                        <a:pt x="1156" y="158"/>
                      </a:cubicBezTo>
                      <a:cubicBezTo>
                        <a:pt x="1283" y="195"/>
                        <a:pt x="1310" y="234"/>
                        <a:pt x="1310" y="240"/>
                      </a:cubicBezTo>
                      <a:cubicBezTo>
                        <a:pt x="1310" y="240"/>
                        <a:pt x="1310" y="240"/>
                        <a:pt x="1310" y="240"/>
                      </a:cubicBezTo>
                      <a:cubicBezTo>
                        <a:pt x="1310" y="240"/>
                        <a:pt x="1310" y="240"/>
                        <a:pt x="1310" y="240"/>
                      </a:cubicBezTo>
                      <a:cubicBezTo>
                        <a:pt x="1310" y="247"/>
                        <a:pt x="1283" y="285"/>
                        <a:pt x="1156" y="322"/>
                      </a:cubicBezTo>
                      <a:cubicBezTo>
                        <a:pt x="1036" y="356"/>
                        <a:pt x="877" y="375"/>
                        <a:pt x="707" y="375"/>
                      </a:cubicBezTo>
                      <a:cubicBezTo>
                        <a:pt x="538" y="375"/>
                        <a:pt x="378" y="356"/>
                        <a:pt x="259" y="322"/>
                      </a:cubicBezTo>
                      <a:cubicBezTo>
                        <a:pt x="132" y="285"/>
                        <a:pt x="105" y="246"/>
                        <a:pt x="105" y="240"/>
                      </a:cubicBezTo>
                      <a:cubicBezTo>
                        <a:pt x="105" y="234"/>
                        <a:pt x="132" y="195"/>
                        <a:pt x="259" y="158"/>
                      </a:cubicBezTo>
                      <a:close/>
                      <a:moveTo>
                        <a:pt x="1310" y="708"/>
                      </a:moveTo>
                      <a:cubicBezTo>
                        <a:pt x="1310" y="715"/>
                        <a:pt x="1283" y="754"/>
                        <a:pt x="1156" y="790"/>
                      </a:cubicBezTo>
                      <a:cubicBezTo>
                        <a:pt x="1037" y="824"/>
                        <a:pt x="878" y="842"/>
                        <a:pt x="707" y="842"/>
                      </a:cubicBezTo>
                      <a:cubicBezTo>
                        <a:pt x="537" y="842"/>
                        <a:pt x="378" y="824"/>
                        <a:pt x="259" y="790"/>
                      </a:cubicBezTo>
                      <a:cubicBezTo>
                        <a:pt x="132" y="754"/>
                        <a:pt x="105" y="715"/>
                        <a:pt x="105" y="708"/>
                      </a:cubicBezTo>
                      <a:cubicBezTo>
                        <a:pt x="105" y="375"/>
                        <a:pt x="105" y="375"/>
                        <a:pt x="105" y="375"/>
                      </a:cubicBezTo>
                      <a:cubicBezTo>
                        <a:pt x="139" y="393"/>
                        <a:pt x="180" y="409"/>
                        <a:pt x="230" y="423"/>
                      </a:cubicBezTo>
                      <a:cubicBezTo>
                        <a:pt x="359" y="460"/>
                        <a:pt x="528" y="480"/>
                        <a:pt x="707" y="480"/>
                      </a:cubicBezTo>
                      <a:cubicBezTo>
                        <a:pt x="887" y="480"/>
                        <a:pt x="1056" y="460"/>
                        <a:pt x="1185" y="423"/>
                      </a:cubicBezTo>
                      <a:cubicBezTo>
                        <a:pt x="1234" y="409"/>
                        <a:pt x="1276" y="393"/>
                        <a:pt x="1310" y="375"/>
                      </a:cubicBezTo>
                      <a:cubicBezTo>
                        <a:pt x="1310" y="506"/>
                        <a:pt x="1310" y="506"/>
                        <a:pt x="1310" y="506"/>
                      </a:cubicBezTo>
                      <a:cubicBezTo>
                        <a:pt x="1234" y="543"/>
                        <a:pt x="1140" y="573"/>
                        <a:pt x="1035" y="594"/>
                      </a:cubicBezTo>
                      <a:cubicBezTo>
                        <a:pt x="1007" y="600"/>
                        <a:pt x="988" y="627"/>
                        <a:pt x="993" y="656"/>
                      </a:cubicBezTo>
                      <a:cubicBezTo>
                        <a:pt x="998" y="681"/>
                        <a:pt x="1020" y="698"/>
                        <a:pt x="1045" y="698"/>
                      </a:cubicBezTo>
                      <a:cubicBezTo>
                        <a:pt x="1048" y="698"/>
                        <a:pt x="1052" y="698"/>
                        <a:pt x="1055" y="697"/>
                      </a:cubicBezTo>
                      <a:cubicBezTo>
                        <a:pt x="1149" y="679"/>
                        <a:pt x="1235" y="653"/>
                        <a:pt x="1310" y="622"/>
                      </a:cubicBezTo>
                      <a:cubicBezTo>
                        <a:pt x="1310" y="708"/>
                        <a:pt x="1310" y="708"/>
                        <a:pt x="1310" y="70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sp>
              <p:nvSpPr>
                <p:cNvPr id="19" name="Freeform 7">
                  <a:extLst>
                    <a:ext uri="{FF2B5EF4-FFF2-40B4-BE49-F238E27FC236}">
                      <a16:creationId xmlns:a16="http://schemas.microsoft.com/office/drawing/2014/main" id="{C4DFBA9F-4AE7-4FBD-BB1C-1AE6A88478EF}"/>
                    </a:ext>
                  </a:extLst>
                </p:cNvPr>
                <p:cNvSpPr>
                  <a:spLocks noEditPoints="1"/>
                </p:cNvSpPr>
                <p:nvPr/>
              </p:nvSpPr>
              <p:spPr bwMode="auto">
                <a:xfrm>
                  <a:off x="-2717800" y="3081338"/>
                  <a:ext cx="1001713" cy="1217612"/>
                </a:xfrm>
                <a:custGeom>
                  <a:avLst/>
                  <a:gdLst>
                    <a:gd name="T0" fmla="*/ 1780 w 1817"/>
                    <a:gd name="T1" fmla="*/ 392 h 2210"/>
                    <a:gd name="T2" fmla="*/ 1534 w 1817"/>
                    <a:gd name="T3" fmla="*/ 70 h 2210"/>
                    <a:gd name="T4" fmla="*/ 1271 w 1817"/>
                    <a:gd name="T5" fmla="*/ 0 h 2210"/>
                    <a:gd name="T6" fmla="*/ 812 w 1817"/>
                    <a:gd name="T7" fmla="*/ 264 h 2210"/>
                    <a:gd name="T8" fmla="*/ 479 w 1817"/>
                    <a:gd name="T9" fmla="*/ 841 h 2210"/>
                    <a:gd name="T10" fmla="*/ 479 w 1817"/>
                    <a:gd name="T11" fmla="*/ 841 h 2210"/>
                    <a:gd name="T12" fmla="*/ 479 w 1817"/>
                    <a:gd name="T13" fmla="*/ 841 h 2210"/>
                    <a:gd name="T14" fmla="*/ 146 w 1817"/>
                    <a:gd name="T15" fmla="*/ 1418 h 2210"/>
                    <a:gd name="T16" fmla="*/ 339 w 1817"/>
                    <a:gd name="T17" fmla="*/ 2140 h 2210"/>
                    <a:gd name="T18" fmla="*/ 602 w 1817"/>
                    <a:gd name="T19" fmla="*/ 2210 h 2210"/>
                    <a:gd name="T20" fmla="*/ 1036 w 1817"/>
                    <a:gd name="T21" fmla="*/ 1987 h 2210"/>
                    <a:gd name="T22" fmla="*/ 1038 w 1817"/>
                    <a:gd name="T23" fmla="*/ 1983 h 2210"/>
                    <a:gd name="T24" fmla="*/ 1728 w 1817"/>
                    <a:gd name="T25" fmla="*/ 792 h 2210"/>
                    <a:gd name="T26" fmla="*/ 1780 w 1817"/>
                    <a:gd name="T27" fmla="*/ 392 h 2210"/>
                    <a:gd name="T28" fmla="*/ 948 w 1817"/>
                    <a:gd name="T29" fmla="*/ 1928 h 2210"/>
                    <a:gd name="T30" fmla="*/ 602 w 1817"/>
                    <a:gd name="T31" fmla="*/ 2105 h 2210"/>
                    <a:gd name="T32" fmla="*/ 392 w 1817"/>
                    <a:gd name="T33" fmla="*/ 2049 h 2210"/>
                    <a:gd name="T34" fmla="*/ 237 w 1817"/>
                    <a:gd name="T35" fmla="*/ 1470 h 2210"/>
                    <a:gd name="T36" fmla="*/ 544 w 1817"/>
                    <a:gd name="T37" fmla="*/ 939 h 2210"/>
                    <a:gd name="T38" fmla="*/ 658 w 1817"/>
                    <a:gd name="T39" fmla="*/ 1005 h 2210"/>
                    <a:gd name="T40" fmla="*/ 658 w 1817"/>
                    <a:gd name="T41" fmla="*/ 1005 h 2210"/>
                    <a:gd name="T42" fmla="*/ 658 w 1817"/>
                    <a:gd name="T43" fmla="*/ 1005 h 2210"/>
                    <a:gd name="T44" fmla="*/ 1276 w 1817"/>
                    <a:gd name="T45" fmla="*/ 1362 h 2210"/>
                    <a:gd name="T46" fmla="*/ 948 w 1817"/>
                    <a:gd name="T47" fmla="*/ 1928 h 2210"/>
                    <a:gd name="T48" fmla="*/ 1637 w 1817"/>
                    <a:gd name="T49" fmla="*/ 740 h 2210"/>
                    <a:gd name="T50" fmla="*/ 1329 w 1817"/>
                    <a:gd name="T51" fmla="*/ 1271 h 2210"/>
                    <a:gd name="T52" fmla="*/ 756 w 1817"/>
                    <a:gd name="T53" fmla="*/ 940 h 2210"/>
                    <a:gd name="T54" fmla="*/ 903 w 1817"/>
                    <a:gd name="T55" fmla="*/ 685 h 2210"/>
                    <a:gd name="T56" fmla="*/ 884 w 1817"/>
                    <a:gd name="T57" fmla="*/ 613 h 2210"/>
                    <a:gd name="T58" fmla="*/ 812 w 1817"/>
                    <a:gd name="T59" fmla="*/ 632 h 2210"/>
                    <a:gd name="T60" fmla="*/ 665 w 1817"/>
                    <a:gd name="T61" fmla="*/ 887 h 2210"/>
                    <a:gd name="T62" fmla="*/ 597 w 1817"/>
                    <a:gd name="T63" fmla="*/ 848 h 2210"/>
                    <a:gd name="T64" fmla="*/ 903 w 1817"/>
                    <a:gd name="T65" fmla="*/ 316 h 2210"/>
                    <a:gd name="T66" fmla="*/ 1271 w 1817"/>
                    <a:gd name="T67" fmla="*/ 105 h 2210"/>
                    <a:gd name="T68" fmla="*/ 1482 w 1817"/>
                    <a:gd name="T69" fmla="*/ 161 h 2210"/>
                    <a:gd name="T70" fmla="*/ 1679 w 1817"/>
                    <a:gd name="T71" fmla="*/ 419 h 2210"/>
                    <a:gd name="T72" fmla="*/ 1637 w 1817"/>
                    <a:gd name="T73" fmla="*/ 740 h 22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817" h="2210">
                      <a:moveTo>
                        <a:pt x="1780" y="392"/>
                      </a:moveTo>
                      <a:cubicBezTo>
                        <a:pt x="1743" y="255"/>
                        <a:pt x="1656" y="141"/>
                        <a:pt x="1534" y="70"/>
                      </a:cubicBezTo>
                      <a:cubicBezTo>
                        <a:pt x="1454" y="24"/>
                        <a:pt x="1364" y="0"/>
                        <a:pt x="1271" y="0"/>
                      </a:cubicBezTo>
                      <a:cubicBezTo>
                        <a:pt x="1082" y="0"/>
                        <a:pt x="906" y="101"/>
                        <a:pt x="812" y="264"/>
                      </a:cubicBezTo>
                      <a:cubicBezTo>
                        <a:pt x="479" y="841"/>
                        <a:pt x="479" y="841"/>
                        <a:pt x="479" y="841"/>
                      </a:cubicBezTo>
                      <a:cubicBezTo>
                        <a:pt x="479" y="841"/>
                        <a:pt x="479" y="841"/>
                        <a:pt x="479" y="841"/>
                      </a:cubicBezTo>
                      <a:cubicBezTo>
                        <a:pt x="479" y="841"/>
                        <a:pt x="479" y="841"/>
                        <a:pt x="479" y="841"/>
                      </a:cubicBezTo>
                      <a:cubicBezTo>
                        <a:pt x="146" y="1418"/>
                        <a:pt x="146" y="1418"/>
                        <a:pt x="146" y="1418"/>
                      </a:cubicBezTo>
                      <a:cubicBezTo>
                        <a:pt x="0" y="1670"/>
                        <a:pt x="87" y="1994"/>
                        <a:pt x="339" y="2140"/>
                      </a:cubicBezTo>
                      <a:cubicBezTo>
                        <a:pt x="419" y="2186"/>
                        <a:pt x="510" y="2210"/>
                        <a:pt x="602" y="2210"/>
                      </a:cubicBezTo>
                      <a:cubicBezTo>
                        <a:pt x="775" y="2210"/>
                        <a:pt x="937" y="2127"/>
                        <a:pt x="1036" y="1987"/>
                      </a:cubicBezTo>
                      <a:cubicBezTo>
                        <a:pt x="1037" y="1986"/>
                        <a:pt x="1037" y="1984"/>
                        <a:pt x="1038" y="1983"/>
                      </a:cubicBezTo>
                      <a:cubicBezTo>
                        <a:pt x="1728" y="792"/>
                        <a:pt x="1728" y="792"/>
                        <a:pt x="1728" y="792"/>
                      </a:cubicBezTo>
                      <a:cubicBezTo>
                        <a:pt x="1798" y="671"/>
                        <a:pt x="1817" y="529"/>
                        <a:pt x="1780" y="392"/>
                      </a:cubicBezTo>
                      <a:close/>
                      <a:moveTo>
                        <a:pt x="948" y="1928"/>
                      </a:moveTo>
                      <a:cubicBezTo>
                        <a:pt x="869" y="2039"/>
                        <a:pt x="740" y="2105"/>
                        <a:pt x="602" y="2105"/>
                      </a:cubicBezTo>
                      <a:cubicBezTo>
                        <a:pt x="528" y="2105"/>
                        <a:pt x="456" y="2086"/>
                        <a:pt x="392" y="2049"/>
                      </a:cubicBezTo>
                      <a:cubicBezTo>
                        <a:pt x="190" y="1932"/>
                        <a:pt x="120" y="1673"/>
                        <a:pt x="237" y="1470"/>
                      </a:cubicBezTo>
                      <a:cubicBezTo>
                        <a:pt x="544" y="939"/>
                        <a:pt x="544" y="939"/>
                        <a:pt x="544" y="939"/>
                      </a:cubicBezTo>
                      <a:cubicBezTo>
                        <a:pt x="658" y="1005"/>
                        <a:pt x="658" y="1005"/>
                        <a:pt x="658" y="1005"/>
                      </a:cubicBezTo>
                      <a:cubicBezTo>
                        <a:pt x="658" y="1005"/>
                        <a:pt x="658" y="1005"/>
                        <a:pt x="658" y="1005"/>
                      </a:cubicBezTo>
                      <a:cubicBezTo>
                        <a:pt x="658" y="1005"/>
                        <a:pt x="658" y="1005"/>
                        <a:pt x="658" y="1005"/>
                      </a:cubicBezTo>
                      <a:cubicBezTo>
                        <a:pt x="1276" y="1362"/>
                        <a:pt x="1276" y="1362"/>
                        <a:pt x="1276" y="1362"/>
                      </a:cubicBezTo>
                      <a:lnTo>
                        <a:pt x="948" y="1928"/>
                      </a:lnTo>
                      <a:close/>
                      <a:moveTo>
                        <a:pt x="1637" y="740"/>
                      </a:moveTo>
                      <a:cubicBezTo>
                        <a:pt x="1329" y="1271"/>
                        <a:pt x="1329" y="1271"/>
                        <a:pt x="1329" y="1271"/>
                      </a:cubicBezTo>
                      <a:cubicBezTo>
                        <a:pt x="756" y="940"/>
                        <a:pt x="756" y="940"/>
                        <a:pt x="756" y="940"/>
                      </a:cubicBezTo>
                      <a:cubicBezTo>
                        <a:pt x="903" y="685"/>
                        <a:pt x="903" y="685"/>
                        <a:pt x="903" y="685"/>
                      </a:cubicBezTo>
                      <a:cubicBezTo>
                        <a:pt x="918" y="660"/>
                        <a:pt x="909" y="627"/>
                        <a:pt x="884" y="613"/>
                      </a:cubicBezTo>
                      <a:cubicBezTo>
                        <a:pt x="859" y="599"/>
                        <a:pt x="827" y="607"/>
                        <a:pt x="812" y="632"/>
                      </a:cubicBezTo>
                      <a:cubicBezTo>
                        <a:pt x="665" y="887"/>
                        <a:pt x="665" y="887"/>
                        <a:pt x="665" y="887"/>
                      </a:cubicBezTo>
                      <a:cubicBezTo>
                        <a:pt x="597" y="848"/>
                        <a:pt x="597" y="848"/>
                        <a:pt x="597" y="848"/>
                      </a:cubicBezTo>
                      <a:cubicBezTo>
                        <a:pt x="903" y="316"/>
                        <a:pt x="903" y="316"/>
                        <a:pt x="903" y="316"/>
                      </a:cubicBezTo>
                      <a:cubicBezTo>
                        <a:pt x="979" y="186"/>
                        <a:pt x="1120" y="105"/>
                        <a:pt x="1271" y="105"/>
                      </a:cubicBezTo>
                      <a:cubicBezTo>
                        <a:pt x="1345" y="105"/>
                        <a:pt x="1418" y="125"/>
                        <a:pt x="1482" y="161"/>
                      </a:cubicBezTo>
                      <a:cubicBezTo>
                        <a:pt x="1579" y="218"/>
                        <a:pt x="1649" y="309"/>
                        <a:pt x="1679" y="419"/>
                      </a:cubicBezTo>
                      <a:cubicBezTo>
                        <a:pt x="1708" y="529"/>
                        <a:pt x="1693" y="642"/>
                        <a:pt x="1637" y="74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20" name="Freeform 8">
                  <a:extLst>
                    <a:ext uri="{FF2B5EF4-FFF2-40B4-BE49-F238E27FC236}">
                      <a16:creationId xmlns:a16="http://schemas.microsoft.com/office/drawing/2014/main" id="{00F5E2AA-4C67-4CE9-9507-94D74797D52E}"/>
                    </a:ext>
                  </a:extLst>
                </p:cNvPr>
                <p:cNvSpPr>
                  <a:spLocks/>
                </p:cNvSpPr>
                <p:nvPr/>
              </p:nvSpPr>
              <p:spPr bwMode="auto">
                <a:xfrm>
                  <a:off x="-2235200" y="3335338"/>
                  <a:ext cx="66675" cy="63500"/>
                </a:xfrm>
                <a:custGeom>
                  <a:avLst/>
                  <a:gdLst>
                    <a:gd name="T0" fmla="*/ 87 w 121"/>
                    <a:gd name="T1" fmla="*/ 14 h 114"/>
                    <a:gd name="T2" fmla="*/ 15 w 121"/>
                    <a:gd name="T3" fmla="*/ 33 h 114"/>
                    <a:gd name="T4" fmla="*/ 15 w 121"/>
                    <a:gd name="T5" fmla="*/ 35 h 114"/>
                    <a:gd name="T6" fmla="*/ 34 w 121"/>
                    <a:gd name="T7" fmla="*/ 107 h 114"/>
                    <a:gd name="T8" fmla="*/ 60 w 121"/>
                    <a:gd name="T9" fmla="*/ 114 h 114"/>
                    <a:gd name="T10" fmla="*/ 106 w 121"/>
                    <a:gd name="T11" fmla="*/ 87 h 114"/>
                    <a:gd name="T12" fmla="*/ 107 w 121"/>
                    <a:gd name="T13" fmla="*/ 86 h 114"/>
                    <a:gd name="T14" fmla="*/ 87 w 121"/>
                    <a:gd name="T15" fmla="*/ 14 h 11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1" h="114">
                      <a:moveTo>
                        <a:pt x="87" y="14"/>
                      </a:moveTo>
                      <a:cubicBezTo>
                        <a:pt x="62" y="0"/>
                        <a:pt x="30" y="8"/>
                        <a:pt x="15" y="33"/>
                      </a:cubicBezTo>
                      <a:cubicBezTo>
                        <a:pt x="15" y="35"/>
                        <a:pt x="15" y="35"/>
                        <a:pt x="15" y="35"/>
                      </a:cubicBezTo>
                      <a:cubicBezTo>
                        <a:pt x="0" y="60"/>
                        <a:pt x="8" y="92"/>
                        <a:pt x="34" y="107"/>
                      </a:cubicBezTo>
                      <a:cubicBezTo>
                        <a:pt x="42" y="111"/>
                        <a:pt x="51" y="114"/>
                        <a:pt x="60" y="114"/>
                      </a:cubicBezTo>
                      <a:cubicBezTo>
                        <a:pt x="78" y="114"/>
                        <a:pt x="96" y="104"/>
                        <a:pt x="106" y="87"/>
                      </a:cubicBezTo>
                      <a:cubicBezTo>
                        <a:pt x="107" y="86"/>
                        <a:pt x="107" y="86"/>
                        <a:pt x="107" y="86"/>
                      </a:cubicBezTo>
                      <a:cubicBezTo>
                        <a:pt x="121" y="61"/>
                        <a:pt x="112" y="29"/>
                        <a:pt x="87"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21" name="Freeform 9">
                  <a:extLst>
                    <a:ext uri="{FF2B5EF4-FFF2-40B4-BE49-F238E27FC236}">
                      <a16:creationId xmlns:a16="http://schemas.microsoft.com/office/drawing/2014/main" id="{C9519276-5354-4CBB-9AFA-E4AA0FAB801D}"/>
                    </a:ext>
                  </a:extLst>
                </p:cNvPr>
                <p:cNvSpPr>
                  <a:spLocks/>
                </p:cNvSpPr>
                <p:nvPr/>
              </p:nvSpPr>
              <p:spPr bwMode="auto">
                <a:xfrm>
                  <a:off x="-1547813" y="4381500"/>
                  <a:ext cx="61913" cy="60325"/>
                </a:xfrm>
                <a:custGeom>
                  <a:avLst/>
                  <a:gdLst>
                    <a:gd name="T0" fmla="*/ 109 w 112"/>
                    <a:gd name="T1" fmla="*/ 50 h 108"/>
                    <a:gd name="T2" fmla="*/ 51 w 112"/>
                    <a:gd name="T3" fmla="*/ 3 h 108"/>
                    <a:gd name="T4" fmla="*/ 50 w 112"/>
                    <a:gd name="T5" fmla="*/ 3 h 108"/>
                    <a:gd name="T6" fmla="*/ 3 w 112"/>
                    <a:gd name="T7" fmla="*/ 60 h 108"/>
                    <a:gd name="T8" fmla="*/ 55 w 112"/>
                    <a:gd name="T9" fmla="*/ 108 h 108"/>
                    <a:gd name="T10" fmla="*/ 60 w 112"/>
                    <a:gd name="T11" fmla="*/ 108 h 108"/>
                    <a:gd name="T12" fmla="*/ 61 w 112"/>
                    <a:gd name="T13" fmla="*/ 108 h 108"/>
                    <a:gd name="T14" fmla="*/ 109 w 112"/>
                    <a:gd name="T15" fmla="*/ 50 h 10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12" h="108">
                      <a:moveTo>
                        <a:pt x="109" y="50"/>
                      </a:moveTo>
                      <a:cubicBezTo>
                        <a:pt x="106" y="21"/>
                        <a:pt x="80" y="0"/>
                        <a:pt x="51" y="3"/>
                      </a:cubicBezTo>
                      <a:cubicBezTo>
                        <a:pt x="50" y="3"/>
                        <a:pt x="50" y="3"/>
                        <a:pt x="50" y="3"/>
                      </a:cubicBezTo>
                      <a:cubicBezTo>
                        <a:pt x="21" y="6"/>
                        <a:pt x="0" y="32"/>
                        <a:pt x="3" y="60"/>
                      </a:cubicBezTo>
                      <a:cubicBezTo>
                        <a:pt x="5" y="88"/>
                        <a:pt x="28" y="108"/>
                        <a:pt x="55" y="108"/>
                      </a:cubicBezTo>
                      <a:cubicBezTo>
                        <a:pt x="56" y="108"/>
                        <a:pt x="58" y="108"/>
                        <a:pt x="60" y="108"/>
                      </a:cubicBezTo>
                      <a:cubicBezTo>
                        <a:pt x="61" y="108"/>
                        <a:pt x="61" y="108"/>
                        <a:pt x="61" y="108"/>
                      </a:cubicBezTo>
                      <a:cubicBezTo>
                        <a:pt x="90" y="105"/>
                        <a:pt x="112" y="79"/>
                        <a:pt x="109" y="5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
            <p:nvSpPr>
              <p:cNvPr id="22" name="TextBox 21">
                <a:extLst>
                  <a:ext uri="{FF2B5EF4-FFF2-40B4-BE49-F238E27FC236}">
                    <a16:creationId xmlns:a16="http://schemas.microsoft.com/office/drawing/2014/main" id="{E2C164F5-BB48-4703-9812-07EAA504D19B}"/>
                  </a:ext>
                </a:extLst>
              </p:cNvPr>
              <p:cNvSpPr txBox="1"/>
              <p:nvPr/>
            </p:nvSpPr>
            <p:spPr>
              <a:xfrm>
                <a:off x="11420976" y="5958106"/>
                <a:ext cx="2520242" cy="630942"/>
              </a:xfrm>
              <a:prstGeom prst="rect">
                <a:avLst/>
              </a:prstGeom>
              <a:noFill/>
            </p:spPr>
            <p:txBody>
              <a:bodyPr wrap="none" rtlCol="0">
                <a:spAutoFit/>
              </a:bodyPr>
              <a:lstStyle/>
              <a:p>
                <a:r>
                  <a:rPr lang="en-US" sz="3500" dirty="0">
                    <a:solidFill>
                      <a:schemeClr val="bg1"/>
                    </a:solidFill>
                    <a:latin typeface="Roboto Slab" pitchFamily="2" charset="0"/>
                    <a:ea typeface="Roboto Slab" pitchFamily="2" charset="0"/>
                  </a:rPr>
                  <a:t>Services 01</a:t>
                </a:r>
              </a:p>
            </p:txBody>
          </p:sp>
          <p:sp>
            <p:nvSpPr>
              <p:cNvPr id="23" name="Rectangle 22">
                <a:extLst>
                  <a:ext uri="{FF2B5EF4-FFF2-40B4-BE49-F238E27FC236}">
                    <a16:creationId xmlns:a16="http://schemas.microsoft.com/office/drawing/2014/main" id="{9871F0B6-DEC2-4565-9C27-0FA922C9990D}"/>
                  </a:ext>
                </a:extLst>
              </p:cNvPr>
              <p:cNvSpPr/>
              <p:nvPr/>
            </p:nvSpPr>
            <p:spPr>
              <a:xfrm>
                <a:off x="11420977" y="6589048"/>
                <a:ext cx="3684342" cy="534185"/>
              </a:xfrm>
              <a:prstGeom prst="rect">
                <a:avLst/>
              </a:prstGeom>
            </p:spPr>
            <p:txBody>
              <a:bodyPr wrap="square">
                <a:spAutoFit/>
              </a:bodyPr>
              <a:lstStyle/>
              <a:p>
                <a:pPr>
                  <a:lnSpc>
                    <a:spcPts val="18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scrambled it to make a type</a:t>
                </a:r>
              </a:p>
            </p:txBody>
          </p:sp>
        </p:grpSp>
      </p:grpSp>
      <p:sp>
        <p:nvSpPr>
          <p:cNvPr id="28" name="Rectangle 27">
            <a:extLst>
              <a:ext uri="{FF2B5EF4-FFF2-40B4-BE49-F238E27FC236}">
                <a16:creationId xmlns:a16="http://schemas.microsoft.com/office/drawing/2014/main" id="{355E257C-67B8-496F-AC9C-15F73B05A8E0}"/>
              </a:ext>
            </a:extLst>
          </p:cNvPr>
          <p:cNvSpPr/>
          <p:nvPr/>
        </p:nvSpPr>
        <p:spPr>
          <a:xfrm>
            <a:off x="440303" y="2594006"/>
            <a:ext cx="4017025" cy="995850"/>
          </a:xfrm>
          <a:prstGeom prst="rect">
            <a:avLst/>
          </a:prstGeom>
        </p:spPr>
        <p:txBody>
          <a:bodyPr wrap="square">
            <a:spAutoFit/>
          </a:bodyPr>
          <a:lstStyle/>
          <a:p>
            <a:pPr>
              <a:lnSpc>
                <a:spcPts val="18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industry's standard dummy text ever since the 1500s, when an unknown printer took a galley of type and scrambled it to make a type specimen book</a:t>
            </a:r>
          </a:p>
        </p:txBody>
      </p:sp>
      <p:sp>
        <p:nvSpPr>
          <p:cNvPr id="3" name="Picture Placeholder 2">
            <a:extLst>
              <a:ext uri="{FF2B5EF4-FFF2-40B4-BE49-F238E27FC236}">
                <a16:creationId xmlns:a16="http://schemas.microsoft.com/office/drawing/2014/main" id="{65983DBB-9898-4E2D-ABC9-7A8B5247525D}"/>
              </a:ext>
            </a:extLst>
          </p:cNvPr>
          <p:cNvSpPr>
            <a:spLocks noGrp="1"/>
          </p:cNvSpPr>
          <p:nvPr>
            <p:ph type="pic" sz="quarter" idx="262"/>
          </p:nvPr>
        </p:nvSpPr>
        <p:spPr/>
      </p:sp>
      <p:sp>
        <p:nvSpPr>
          <p:cNvPr id="5" name="Picture Placeholder 4">
            <a:extLst>
              <a:ext uri="{FF2B5EF4-FFF2-40B4-BE49-F238E27FC236}">
                <a16:creationId xmlns:a16="http://schemas.microsoft.com/office/drawing/2014/main" id="{16D703D9-3439-43BA-8B08-AC17A6ADA262}"/>
              </a:ext>
            </a:extLst>
          </p:cNvPr>
          <p:cNvSpPr>
            <a:spLocks noGrp="1"/>
          </p:cNvSpPr>
          <p:nvPr>
            <p:ph type="pic" sz="quarter" idx="261"/>
          </p:nvPr>
        </p:nvSpPr>
        <p:spPr/>
      </p:sp>
    </p:spTree>
    <p:extLst>
      <p:ext uri="{BB962C8B-B14F-4D97-AF65-F5344CB8AC3E}">
        <p14:creationId xmlns:p14="http://schemas.microsoft.com/office/powerpoint/2010/main" val="1054344385"/>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solidFill>
          <a:schemeClr val="accent2"/>
        </a:solidFill>
        <a:ln>
          <a:noFill/>
        </a:ln>
        <a:extLst>
          <a:ext uri="{91240B29-F687-4F45-9708-019B960494DF}">
            <a14:hiddenLine xmlns:a14="http://schemas.microsoft.com/office/drawing/2010/main" w="9525">
              <a:solidFill>
                <a:srgbClr val="000000"/>
              </a:solidFill>
              <a:round/>
              <a:headEnd/>
              <a:tailEnd/>
            </a14:hiddenLine>
          </a:ext>
        </a:extLst>
      </a:spPr>
      <a:bodyPr vert="horz" wrap="square" lIns="91440" tIns="45720" rIns="91440" bIns="45720" numCol="1" anchor="t" anchorCtr="0" compatLnSpc="1">
        <a:prstTxWarp prst="textNoShape">
          <a:avLst/>
        </a:prstTxWarp>
        <a:noAutofit/>
      </a:bodyPr>
      <a:lstStyle>
        <a:defPPr algn="l">
          <a:defRPr dirty="0"/>
        </a:defPPr>
      </a:lst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28794</TotalTime>
  <Words>924</Words>
  <Application>Microsoft Office PowerPoint</Application>
  <PresentationFormat>Widescreen</PresentationFormat>
  <Paragraphs>178</Paragraphs>
  <Slides>25</Slides>
  <Notes>22</Notes>
  <HiddenSlides>0</HiddenSlides>
  <MMClips>0</MMClips>
  <ScaleCrop>false</ScaleCrop>
  <HeadingPairs>
    <vt:vector size="6" baseType="variant">
      <vt:variant>
        <vt:lpstr>Fonts Used</vt:lpstr>
      </vt:variant>
      <vt:variant>
        <vt:i4>9</vt:i4>
      </vt:variant>
      <vt:variant>
        <vt:lpstr>Theme</vt:lpstr>
      </vt:variant>
      <vt:variant>
        <vt:i4>1</vt:i4>
      </vt:variant>
      <vt:variant>
        <vt:lpstr>Slide Titles</vt:lpstr>
      </vt:variant>
      <vt:variant>
        <vt:i4>25</vt:i4>
      </vt:variant>
    </vt:vector>
  </HeadingPairs>
  <TitlesOfParts>
    <vt:vector size="35" baseType="lpstr">
      <vt:lpstr>Arial</vt:lpstr>
      <vt:lpstr>Calibri</vt:lpstr>
      <vt:lpstr>FontAwesome</vt:lpstr>
      <vt:lpstr>Lato</vt:lpstr>
      <vt:lpstr>Montserrat</vt:lpstr>
      <vt:lpstr>Montserrat-Regular</vt:lpstr>
      <vt:lpstr>Open Sans</vt:lpstr>
      <vt:lpstr>Roboto</vt:lpstr>
      <vt:lpstr>Roboto Slab</vt:lpstr>
      <vt:lpstr>Office Theme</vt:lpstr>
      <vt:lpstr>PowerPoint Presentation</vt:lpstr>
      <vt:lpstr>PowerPoint Presentation</vt:lpstr>
      <vt:lpstr>PowerPoint Presentation</vt:lpstr>
      <vt:lpstr>Welcome Message</vt:lpstr>
      <vt:lpstr>PowerPoint Presentation</vt:lpstr>
      <vt:lpstr>Our About us</vt:lpstr>
      <vt:lpstr>Our Services</vt:lpstr>
      <vt:lpstr>Our Services</vt:lpstr>
      <vt:lpstr>PowerPoint Presentation</vt:lpstr>
      <vt:lpstr>Our Team</vt:lpstr>
      <vt:lpstr>Our Team</vt:lpstr>
      <vt:lpstr>Our Portfolio</vt:lpstr>
      <vt:lpstr>Our Portfolilo</vt:lpstr>
      <vt:lpstr>Our Portfolio</vt:lpstr>
      <vt:lpstr>Our Timeline</vt:lpstr>
      <vt:lpstr>PowerPoint Presentation</vt:lpstr>
      <vt:lpstr>Our Information</vt:lpstr>
      <vt:lpstr>Our Information</vt:lpstr>
      <vt:lpstr>Our Information</vt:lpstr>
      <vt:lpstr>Text Single Column</vt:lpstr>
      <vt:lpstr>Square Image</vt:lpstr>
      <vt:lpstr>Square Image</vt:lpstr>
      <vt:lpstr>Map Project Location</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Sunar</cp:lastModifiedBy>
  <cp:revision>4038</cp:revision>
  <dcterms:created xsi:type="dcterms:W3CDTF">2017-07-18T09:08:44Z</dcterms:created>
  <dcterms:modified xsi:type="dcterms:W3CDTF">2018-07-08T12:32:45Z</dcterms:modified>
</cp:coreProperties>
</file>

<file path=docProps/thumbnail.jpeg>
</file>