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9" r:id="rId3"/>
    <p:sldMasterId id="214748367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Open Sans SemiBold"/>
      <p:regular r:id="rId15"/>
      <p:bold r:id="rId16"/>
      <p:italic r:id="rId17"/>
      <p:boldItalic r:id="rId18"/>
    </p:embeddedFont>
    <p:embeddedFont>
      <p:font typeface="Open Sans ExtraBold"/>
      <p:bold r:id="rId19"/>
      <p:boldItalic r:id="rId20"/>
    </p:embeddedFont>
    <p:embeddedFont>
      <p:font typeface="PT Sans"/>
      <p:regular r:id="rId21"/>
      <p:bold r:id="rId22"/>
      <p:italic r:id="rId23"/>
      <p:boldItalic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OpenSansExtraBold-boldItalic.fntdata"/><Relationship Id="rId22" Type="http://schemas.openxmlformats.org/officeDocument/2006/relationships/font" Target="fonts/PTSans-bold.fntdata"/><Relationship Id="rId21" Type="http://schemas.openxmlformats.org/officeDocument/2006/relationships/font" Target="fonts/PTSans-regular.fntdata"/><Relationship Id="rId24" Type="http://schemas.openxmlformats.org/officeDocument/2006/relationships/font" Target="fonts/PTSans-boldItalic.fntdata"/><Relationship Id="rId23" Type="http://schemas.openxmlformats.org/officeDocument/2006/relationships/font" Target="fonts/PT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OpenSansSemiBold-regular.fntdata"/><Relationship Id="rId14" Type="http://schemas.openxmlformats.org/officeDocument/2006/relationships/slide" Target="slides/slide9.xml"/><Relationship Id="rId17" Type="http://schemas.openxmlformats.org/officeDocument/2006/relationships/font" Target="fonts/OpenSansSemiBold-italic.fntdata"/><Relationship Id="rId16" Type="http://schemas.openxmlformats.org/officeDocument/2006/relationships/font" Target="fonts/OpenSansSemiBold-bold.fntdata"/><Relationship Id="rId19" Type="http://schemas.openxmlformats.org/officeDocument/2006/relationships/font" Target="fonts/OpenSansExtraBold-bold.fntdata"/><Relationship Id="rId18" Type="http://schemas.openxmlformats.org/officeDocument/2006/relationships/font" Target="fonts/OpenSans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 name="Shape 9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 name="Shape 10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Shape 11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8" name="Shape 11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Shape 14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7" name="Shape 14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Shape 18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3" name="Shape 18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Shape 21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Shape 22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1" name="Shape 22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Shape 26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0" name="Shape 27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Shape 29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Shape 29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2" name="Shape 29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Shape 34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 name="Shape 35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51" name="Shape 35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Shape 3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1" name="Shape 37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2" name="Shape 37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01">
  <p:cSld name="12_01">
    <p:spTree>
      <p:nvGrpSpPr>
        <p:cNvPr id="55" name="Shape 55"/>
        <p:cNvGrpSpPr/>
        <p:nvPr/>
      </p:nvGrpSpPr>
      <p:grpSpPr>
        <a:xfrm>
          <a:off x="0" y="0"/>
          <a:ext cx="0" cy="0"/>
          <a:chOff x="0" y="0"/>
          <a:chExt cx="0" cy="0"/>
        </a:xfrm>
      </p:grpSpPr>
      <p:sp>
        <p:nvSpPr>
          <p:cNvPr id="56" name="Shape 56"/>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u="none" cap="none" strike="noStrike">
                <a:solidFill>
                  <a:srgbClr val="3F3F3F"/>
                </a:solidFill>
                <a:latin typeface="Open Sans"/>
                <a:ea typeface="Open Sans"/>
                <a:cs typeface="Open Sans"/>
                <a:sym typeface="Open Sans"/>
              </a:defRPr>
            </a:lvl1pPr>
            <a:lvl2pPr indent="0" lvl="1" marL="0" marR="0" rtl="0" algn="ctr">
              <a:spcBef>
                <a:spcPts val="0"/>
              </a:spcBef>
              <a:buNone/>
              <a:defRPr b="0" i="0" sz="1100" u="none" cap="none" strike="noStrike">
                <a:solidFill>
                  <a:srgbClr val="3F3F3F"/>
                </a:solidFill>
                <a:latin typeface="Open Sans"/>
                <a:ea typeface="Open Sans"/>
                <a:cs typeface="Open Sans"/>
                <a:sym typeface="Open Sans"/>
              </a:defRPr>
            </a:lvl2pPr>
            <a:lvl3pPr indent="0" lvl="2" marL="0" marR="0" rtl="0" algn="ctr">
              <a:spcBef>
                <a:spcPts val="0"/>
              </a:spcBef>
              <a:buNone/>
              <a:defRPr b="0" i="0" sz="1100" u="none" cap="none" strike="noStrike">
                <a:solidFill>
                  <a:srgbClr val="3F3F3F"/>
                </a:solidFill>
                <a:latin typeface="Open Sans"/>
                <a:ea typeface="Open Sans"/>
                <a:cs typeface="Open Sans"/>
                <a:sym typeface="Open Sans"/>
              </a:defRPr>
            </a:lvl3pPr>
            <a:lvl4pPr indent="0" lvl="3" marL="0" marR="0" rtl="0" algn="ctr">
              <a:spcBef>
                <a:spcPts val="0"/>
              </a:spcBef>
              <a:buNone/>
              <a:defRPr b="0" i="0" sz="1100" u="none" cap="none" strike="noStrike">
                <a:solidFill>
                  <a:srgbClr val="3F3F3F"/>
                </a:solidFill>
                <a:latin typeface="Open Sans"/>
                <a:ea typeface="Open Sans"/>
                <a:cs typeface="Open Sans"/>
                <a:sym typeface="Open Sans"/>
              </a:defRPr>
            </a:lvl4pPr>
            <a:lvl5pPr indent="0" lvl="4" marL="0" marR="0" rtl="0" algn="ctr">
              <a:spcBef>
                <a:spcPts val="0"/>
              </a:spcBef>
              <a:buNone/>
              <a:defRPr b="0" i="0" sz="1100" u="none" cap="none" strike="noStrike">
                <a:solidFill>
                  <a:srgbClr val="3F3F3F"/>
                </a:solidFill>
                <a:latin typeface="Open Sans"/>
                <a:ea typeface="Open Sans"/>
                <a:cs typeface="Open Sans"/>
                <a:sym typeface="Open Sans"/>
              </a:defRPr>
            </a:lvl5pPr>
            <a:lvl6pPr indent="0" lvl="5" marL="0" marR="0" rtl="0" algn="ctr">
              <a:spcBef>
                <a:spcPts val="0"/>
              </a:spcBef>
              <a:buNone/>
              <a:defRPr b="0" i="0" sz="1100" u="none" cap="none" strike="noStrike">
                <a:solidFill>
                  <a:srgbClr val="3F3F3F"/>
                </a:solidFill>
                <a:latin typeface="Open Sans"/>
                <a:ea typeface="Open Sans"/>
                <a:cs typeface="Open Sans"/>
                <a:sym typeface="Open Sans"/>
              </a:defRPr>
            </a:lvl6pPr>
            <a:lvl7pPr indent="0" lvl="6" marL="0" marR="0" rtl="0" algn="ctr">
              <a:spcBef>
                <a:spcPts val="0"/>
              </a:spcBef>
              <a:buNone/>
              <a:defRPr b="0" i="0" sz="1100" u="none" cap="none" strike="noStrike">
                <a:solidFill>
                  <a:srgbClr val="3F3F3F"/>
                </a:solidFill>
                <a:latin typeface="Open Sans"/>
                <a:ea typeface="Open Sans"/>
                <a:cs typeface="Open Sans"/>
                <a:sym typeface="Open Sans"/>
              </a:defRPr>
            </a:lvl7pPr>
            <a:lvl8pPr indent="0" lvl="7" marL="0" marR="0" rtl="0" algn="ctr">
              <a:spcBef>
                <a:spcPts val="0"/>
              </a:spcBef>
              <a:buNone/>
              <a:defRPr b="0" i="0" sz="1100" u="none" cap="none" strike="noStrike">
                <a:solidFill>
                  <a:srgbClr val="3F3F3F"/>
                </a:solidFill>
                <a:latin typeface="Open Sans"/>
                <a:ea typeface="Open Sans"/>
                <a:cs typeface="Open Sans"/>
                <a:sym typeface="Open Sans"/>
              </a:defRPr>
            </a:lvl8pPr>
            <a:lvl9pPr indent="0" lvl="8" marL="0" marR="0" rtl="0" algn="ctr">
              <a:spcBef>
                <a:spcPts val="0"/>
              </a:spcBef>
              <a:buNone/>
              <a:defRPr b="0" i="0" sz="1100" u="none" cap="none" strike="noStrike">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01">
  <p:cSld name="15_01">
    <p:spTree>
      <p:nvGrpSpPr>
        <p:cNvPr id="58" name="Shape 58"/>
        <p:cNvGrpSpPr/>
        <p:nvPr/>
      </p:nvGrpSpPr>
      <p:grpSpPr>
        <a:xfrm>
          <a:off x="0" y="0"/>
          <a:ext cx="0" cy="0"/>
          <a:chOff x="0" y="0"/>
          <a:chExt cx="0" cy="0"/>
        </a:xfrm>
      </p:grpSpPr>
      <p:sp>
        <p:nvSpPr>
          <p:cNvPr id="59" name="Shape 59"/>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0" name="Shape 60"/>
          <p:cNvSpPr/>
          <p:nvPr>
            <p:ph idx="2" type="pic"/>
          </p:nvPr>
        </p:nvSpPr>
        <p:spPr>
          <a:xfrm>
            <a:off x="628650" y="598714"/>
            <a:ext cx="3514725" cy="346527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01">
  <p:cSld name="31_01">
    <p:spTree>
      <p:nvGrpSpPr>
        <p:cNvPr id="61" name="Shape 61"/>
        <p:cNvGrpSpPr/>
        <p:nvPr/>
      </p:nvGrpSpPr>
      <p:grpSpPr>
        <a:xfrm>
          <a:off x="0" y="0"/>
          <a:ext cx="0" cy="0"/>
          <a:chOff x="0" y="0"/>
          <a:chExt cx="0" cy="0"/>
        </a:xfrm>
      </p:grpSpPr>
      <p:sp>
        <p:nvSpPr>
          <p:cNvPr id="62" name="Shape 6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3" name="Shape 63"/>
          <p:cNvSpPr txBox="1"/>
          <p:nvPr>
            <p:ph idx="1" type="body"/>
          </p:nvPr>
        </p:nvSpPr>
        <p:spPr>
          <a:xfrm>
            <a:off x="628650" y="770168"/>
            <a:ext cx="7886700" cy="209550"/>
          </a:xfrm>
          <a:prstGeom prst="rect">
            <a:avLst/>
          </a:prstGeom>
          <a:noFill/>
          <a:ln>
            <a:noFill/>
          </a:ln>
        </p:spPr>
        <p:txBody>
          <a:bodyPr anchorCtr="0" anchor="t" bIns="68575" lIns="68575" spcFirstLastPara="1" rIns="68575" wrap="square" tIns="68575"/>
          <a:lstStyle>
            <a:lvl1pPr indent="-228600" lvl="0" marL="457200" marR="0" rtl="0" algn="l">
              <a:lnSpc>
                <a:spcPct val="10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4" name="Shape 64"/>
          <p:cNvSpPr txBox="1"/>
          <p:nvPr>
            <p:ph type="title"/>
          </p:nvPr>
        </p:nvSpPr>
        <p:spPr>
          <a:xfrm>
            <a:off x="628650" y="315821"/>
            <a:ext cx="7886700" cy="510167"/>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600"/>
              <a:buFont typeface="Open Sans SemiBold"/>
              <a:buNone/>
              <a:defRPr b="0" i="0" sz="2600" u="none" cap="none" strike="noStrike">
                <a:solidFill>
                  <a:schemeClr val="dk1"/>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Shape 65"/>
          <p:cNvSpPr/>
          <p:nvPr>
            <p:ph idx="2" type="pic"/>
          </p:nvPr>
        </p:nvSpPr>
        <p:spPr>
          <a:xfrm>
            <a:off x="628650" y="1319572"/>
            <a:ext cx="7928586" cy="284263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8_01">
  <p:cSld name="38_01">
    <p:spTree>
      <p:nvGrpSpPr>
        <p:cNvPr id="66" name="Shape 66"/>
        <p:cNvGrpSpPr/>
        <p:nvPr/>
      </p:nvGrpSpPr>
      <p:grpSpPr>
        <a:xfrm>
          <a:off x="0" y="0"/>
          <a:ext cx="0" cy="0"/>
          <a:chOff x="0" y="0"/>
          <a:chExt cx="0" cy="0"/>
        </a:xfrm>
      </p:grpSpPr>
      <p:sp>
        <p:nvSpPr>
          <p:cNvPr id="67" name="Shape 67"/>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7_01">
  <p:cSld name="37_01">
    <p:spTree>
      <p:nvGrpSpPr>
        <p:cNvPr id="68" name="Shape 68"/>
        <p:cNvGrpSpPr/>
        <p:nvPr/>
      </p:nvGrpSpPr>
      <p:grpSpPr>
        <a:xfrm>
          <a:off x="0" y="0"/>
          <a:ext cx="0" cy="0"/>
          <a:chOff x="0" y="0"/>
          <a:chExt cx="0" cy="0"/>
        </a:xfrm>
      </p:grpSpPr>
      <p:sp>
        <p:nvSpPr>
          <p:cNvPr id="69" name="Shape 69"/>
          <p:cNvSpPr/>
          <p:nvPr>
            <p:ph idx="2" type="pic"/>
          </p:nvPr>
        </p:nvSpPr>
        <p:spPr>
          <a:xfrm>
            <a:off x="1" y="1"/>
            <a:ext cx="2950028" cy="2186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0" name="Shape 70"/>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1" name="Shape 71"/>
          <p:cNvSpPr/>
          <p:nvPr>
            <p:ph idx="3" type="pic"/>
          </p:nvPr>
        </p:nvSpPr>
        <p:spPr>
          <a:xfrm>
            <a:off x="6193972" y="0"/>
            <a:ext cx="2950028" cy="2186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Shape 72"/>
          <p:cNvSpPr/>
          <p:nvPr>
            <p:ph idx="4" type="pic"/>
          </p:nvPr>
        </p:nvSpPr>
        <p:spPr>
          <a:xfrm>
            <a:off x="3048000" y="1"/>
            <a:ext cx="3048000" cy="21863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01">
  <p:cSld name="27_01">
    <p:spTree>
      <p:nvGrpSpPr>
        <p:cNvPr id="73" name="Shape 73"/>
        <p:cNvGrpSpPr/>
        <p:nvPr/>
      </p:nvGrpSpPr>
      <p:grpSpPr>
        <a:xfrm>
          <a:off x="0" y="0"/>
          <a:ext cx="0" cy="0"/>
          <a:chOff x="0" y="0"/>
          <a:chExt cx="0" cy="0"/>
        </a:xfrm>
      </p:grpSpPr>
      <p:sp>
        <p:nvSpPr>
          <p:cNvPr id="74" name="Shape 74"/>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5" name="Shape 75"/>
          <p:cNvSpPr txBox="1"/>
          <p:nvPr>
            <p:ph idx="1" type="body"/>
          </p:nvPr>
        </p:nvSpPr>
        <p:spPr>
          <a:xfrm>
            <a:off x="628650" y="770168"/>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10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Shape 76"/>
          <p:cNvSpPr txBox="1"/>
          <p:nvPr>
            <p:ph type="title"/>
          </p:nvPr>
        </p:nvSpPr>
        <p:spPr>
          <a:xfrm>
            <a:off x="628650" y="315821"/>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SemiBold"/>
              <a:buNone/>
              <a:defRPr b="0" i="0" sz="2600" u="none" cap="none" strike="noStrike">
                <a:solidFill>
                  <a:schemeClr val="dk1"/>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7" name="Shape 77"/>
          <p:cNvSpPr/>
          <p:nvPr>
            <p:ph idx="2" type="pic"/>
          </p:nvPr>
        </p:nvSpPr>
        <p:spPr>
          <a:xfrm>
            <a:off x="2699657" y="1337447"/>
            <a:ext cx="2129985" cy="297329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8" name="Shape 78"/>
          <p:cNvSpPr/>
          <p:nvPr>
            <p:ph idx="3" type="pic"/>
          </p:nvPr>
        </p:nvSpPr>
        <p:spPr>
          <a:xfrm>
            <a:off x="4829643" y="1337448"/>
            <a:ext cx="1228568" cy="247255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Shape 79"/>
          <p:cNvSpPr/>
          <p:nvPr>
            <p:ph idx="4" type="pic"/>
          </p:nvPr>
        </p:nvSpPr>
        <p:spPr>
          <a:xfrm>
            <a:off x="6058211" y="1337448"/>
            <a:ext cx="1228568" cy="247255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Shape 80"/>
          <p:cNvSpPr/>
          <p:nvPr>
            <p:ph idx="5" type="pic"/>
          </p:nvPr>
        </p:nvSpPr>
        <p:spPr>
          <a:xfrm>
            <a:off x="7286779" y="1337448"/>
            <a:ext cx="1228568" cy="247255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PT Sans"/>
                <a:ea typeface="PT Sans"/>
                <a:cs typeface="PT Sans"/>
                <a:sym typeface="PT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5_01">
  <p:cSld name="35_01">
    <p:spTree>
      <p:nvGrpSpPr>
        <p:cNvPr id="81" name="Shape 81"/>
        <p:cNvGrpSpPr/>
        <p:nvPr/>
      </p:nvGrpSpPr>
      <p:grpSpPr>
        <a:xfrm>
          <a:off x="0" y="0"/>
          <a:ext cx="0" cy="0"/>
          <a:chOff x="0" y="0"/>
          <a:chExt cx="0" cy="0"/>
        </a:xfrm>
      </p:grpSpPr>
      <p:sp>
        <p:nvSpPr>
          <p:cNvPr id="82" name="Shape 8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3" name="Shape 83"/>
          <p:cNvSpPr txBox="1"/>
          <p:nvPr>
            <p:ph idx="1" type="body"/>
          </p:nvPr>
        </p:nvSpPr>
        <p:spPr>
          <a:xfrm>
            <a:off x="628650" y="770168"/>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10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4" name="Shape 84"/>
          <p:cNvSpPr txBox="1"/>
          <p:nvPr>
            <p:ph type="title"/>
          </p:nvPr>
        </p:nvSpPr>
        <p:spPr>
          <a:xfrm>
            <a:off x="628650" y="315821"/>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SemiBold"/>
              <a:buNone/>
              <a:defRPr b="0" i="0" sz="2600" u="none" cap="none" strike="noStrike">
                <a:solidFill>
                  <a:schemeClr val="dk1"/>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6_01">
  <p:cSld name="36_01">
    <p:spTree>
      <p:nvGrpSpPr>
        <p:cNvPr id="85" name="Shape 85"/>
        <p:cNvGrpSpPr/>
        <p:nvPr/>
      </p:nvGrpSpPr>
      <p:grpSpPr>
        <a:xfrm>
          <a:off x="0" y="0"/>
          <a:ext cx="0" cy="0"/>
          <a:chOff x="0" y="0"/>
          <a:chExt cx="0" cy="0"/>
        </a:xfrm>
      </p:grpSpPr>
      <p:sp>
        <p:nvSpPr>
          <p:cNvPr id="86" name="Shape 86"/>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7" name="Shape 87"/>
          <p:cNvSpPr txBox="1"/>
          <p:nvPr>
            <p:ph idx="1" type="body"/>
          </p:nvPr>
        </p:nvSpPr>
        <p:spPr>
          <a:xfrm>
            <a:off x="628650" y="770168"/>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10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Shape 88"/>
          <p:cNvSpPr txBox="1"/>
          <p:nvPr>
            <p:ph type="title"/>
          </p:nvPr>
        </p:nvSpPr>
        <p:spPr>
          <a:xfrm>
            <a:off x="628650" y="315821"/>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SemiBold"/>
              <a:buNone/>
              <a:defRPr b="0" i="0" sz="2600" u="none" cap="none" strike="noStrike">
                <a:solidFill>
                  <a:schemeClr val="dk1"/>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9" name="Shape 89"/>
          <p:cNvSpPr/>
          <p:nvPr>
            <p:ph idx="2" type="pic"/>
          </p:nvPr>
        </p:nvSpPr>
        <p:spPr>
          <a:xfrm>
            <a:off x="0" y="1310878"/>
            <a:ext cx="9144000" cy="234672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01">
  <p:cSld name="14_01">
    <p:spTree>
      <p:nvGrpSpPr>
        <p:cNvPr id="90" name="Shape 90"/>
        <p:cNvGrpSpPr/>
        <p:nvPr/>
      </p:nvGrpSpPr>
      <p:grpSpPr>
        <a:xfrm>
          <a:off x="0" y="0"/>
          <a:ext cx="0" cy="0"/>
          <a:chOff x="0" y="0"/>
          <a:chExt cx="0" cy="0"/>
        </a:xfrm>
      </p:grpSpPr>
      <p:sp>
        <p:nvSpPr>
          <p:cNvPr id="91" name="Shape 9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2_01">
  <p:cSld name="32_01">
    <p:spTree>
      <p:nvGrpSpPr>
        <p:cNvPr id="92" name="Shape 92"/>
        <p:cNvGrpSpPr/>
        <p:nvPr/>
      </p:nvGrpSpPr>
      <p:grpSpPr>
        <a:xfrm>
          <a:off x="0" y="0"/>
          <a:ext cx="0" cy="0"/>
          <a:chOff x="0" y="0"/>
          <a:chExt cx="0" cy="0"/>
        </a:xfrm>
      </p:grpSpPr>
      <p:sp>
        <p:nvSpPr>
          <p:cNvPr id="93" name="Shape 93"/>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94" name="Shape 94"/>
          <p:cNvSpPr txBox="1"/>
          <p:nvPr>
            <p:ph idx="1" type="body"/>
          </p:nvPr>
        </p:nvSpPr>
        <p:spPr>
          <a:xfrm>
            <a:off x="628650" y="770168"/>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10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Shape 95"/>
          <p:cNvSpPr txBox="1"/>
          <p:nvPr>
            <p:ph type="title"/>
          </p:nvPr>
        </p:nvSpPr>
        <p:spPr>
          <a:xfrm>
            <a:off x="628650" y="315821"/>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SemiBold"/>
              <a:buNone/>
              <a:defRPr b="0" i="0" sz="2600" u="none" cap="none" strike="noStrike">
                <a:solidFill>
                  <a:schemeClr val="dk1"/>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6" name="Shape 96"/>
          <p:cNvSpPr/>
          <p:nvPr>
            <p:ph idx="2" type="pic"/>
          </p:nvPr>
        </p:nvSpPr>
        <p:spPr>
          <a:xfrm>
            <a:off x="6380301" y="1386244"/>
            <a:ext cx="2135048" cy="277141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2" Type="http://schemas.openxmlformats.org/officeDocument/2006/relationships/theme" Target="../theme/theme2.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u="none" cap="none" strike="noStrike">
                <a:solidFill>
                  <a:srgbClr val="3F3F3F"/>
                </a:solidFill>
                <a:latin typeface="Open Sans"/>
                <a:ea typeface="Open Sans"/>
                <a:cs typeface="Open Sans"/>
                <a:sym typeface="Open Sans"/>
              </a:defRPr>
            </a:lvl1pPr>
            <a:lvl2pPr indent="0" lvl="1" marL="0" marR="0" rtl="0" algn="ctr">
              <a:spcBef>
                <a:spcPts val="0"/>
              </a:spcBef>
              <a:buNone/>
              <a:defRPr b="0" i="0" sz="1100" u="none" cap="none" strike="noStrike">
                <a:solidFill>
                  <a:srgbClr val="3F3F3F"/>
                </a:solidFill>
                <a:latin typeface="Open Sans"/>
                <a:ea typeface="Open Sans"/>
                <a:cs typeface="Open Sans"/>
                <a:sym typeface="Open Sans"/>
              </a:defRPr>
            </a:lvl2pPr>
            <a:lvl3pPr indent="0" lvl="2" marL="0" marR="0" rtl="0" algn="ctr">
              <a:spcBef>
                <a:spcPts val="0"/>
              </a:spcBef>
              <a:buNone/>
              <a:defRPr b="0" i="0" sz="1100" u="none" cap="none" strike="noStrike">
                <a:solidFill>
                  <a:srgbClr val="3F3F3F"/>
                </a:solidFill>
                <a:latin typeface="Open Sans"/>
                <a:ea typeface="Open Sans"/>
                <a:cs typeface="Open Sans"/>
                <a:sym typeface="Open Sans"/>
              </a:defRPr>
            </a:lvl3pPr>
            <a:lvl4pPr indent="0" lvl="3" marL="0" marR="0" rtl="0" algn="ctr">
              <a:spcBef>
                <a:spcPts val="0"/>
              </a:spcBef>
              <a:buNone/>
              <a:defRPr b="0" i="0" sz="1100" u="none" cap="none" strike="noStrike">
                <a:solidFill>
                  <a:srgbClr val="3F3F3F"/>
                </a:solidFill>
                <a:latin typeface="Open Sans"/>
                <a:ea typeface="Open Sans"/>
                <a:cs typeface="Open Sans"/>
                <a:sym typeface="Open Sans"/>
              </a:defRPr>
            </a:lvl4pPr>
            <a:lvl5pPr indent="0" lvl="4" marL="0" marR="0" rtl="0" algn="ctr">
              <a:spcBef>
                <a:spcPts val="0"/>
              </a:spcBef>
              <a:buNone/>
              <a:defRPr b="0" i="0" sz="1100" u="none" cap="none" strike="noStrike">
                <a:solidFill>
                  <a:srgbClr val="3F3F3F"/>
                </a:solidFill>
                <a:latin typeface="Open Sans"/>
                <a:ea typeface="Open Sans"/>
                <a:cs typeface="Open Sans"/>
                <a:sym typeface="Open Sans"/>
              </a:defRPr>
            </a:lvl5pPr>
            <a:lvl6pPr indent="0" lvl="5" marL="0" marR="0" rtl="0" algn="ctr">
              <a:spcBef>
                <a:spcPts val="0"/>
              </a:spcBef>
              <a:buNone/>
              <a:defRPr b="0" i="0" sz="1100" u="none" cap="none" strike="noStrike">
                <a:solidFill>
                  <a:srgbClr val="3F3F3F"/>
                </a:solidFill>
                <a:latin typeface="Open Sans"/>
                <a:ea typeface="Open Sans"/>
                <a:cs typeface="Open Sans"/>
                <a:sym typeface="Open Sans"/>
              </a:defRPr>
            </a:lvl6pPr>
            <a:lvl7pPr indent="0" lvl="6" marL="0" marR="0" rtl="0" algn="ctr">
              <a:spcBef>
                <a:spcPts val="0"/>
              </a:spcBef>
              <a:buNone/>
              <a:defRPr b="0" i="0" sz="1100" u="none" cap="none" strike="noStrike">
                <a:solidFill>
                  <a:srgbClr val="3F3F3F"/>
                </a:solidFill>
                <a:latin typeface="Open Sans"/>
                <a:ea typeface="Open Sans"/>
                <a:cs typeface="Open Sans"/>
                <a:sym typeface="Open Sans"/>
              </a:defRPr>
            </a:lvl7pPr>
            <a:lvl8pPr indent="0" lvl="7" marL="0" marR="0" rtl="0" algn="ctr">
              <a:spcBef>
                <a:spcPts val="0"/>
              </a:spcBef>
              <a:buNone/>
              <a:defRPr b="0" i="0" sz="1100" u="none" cap="none" strike="noStrike">
                <a:solidFill>
                  <a:srgbClr val="3F3F3F"/>
                </a:solidFill>
                <a:latin typeface="Open Sans"/>
                <a:ea typeface="Open Sans"/>
                <a:cs typeface="Open Sans"/>
                <a:sym typeface="Open Sans"/>
              </a:defRPr>
            </a:lvl8pPr>
            <a:lvl9pPr indent="0" lvl="8" marL="0" marR="0" rtl="0" algn="ctr">
              <a:spcBef>
                <a:spcPts val="0"/>
              </a:spcBef>
              <a:buNone/>
              <a:defRPr b="0" i="0" sz="1100" u="none" cap="none" strike="noStrike">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cxnSp>
        <p:nvCxnSpPr>
          <p:cNvPr id="52" name="Shape 52"/>
          <p:cNvCxnSpPr/>
          <p:nvPr/>
        </p:nvCxnSpPr>
        <p:spPr>
          <a:xfrm>
            <a:off x="1735931" y="4713048"/>
            <a:ext cx="6322219" cy="0"/>
          </a:xfrm>
          <a:prstGeom prst="straightConnector1">
            <a:avLst/>
          </a:prstGeom>
          <a:noFill/>
          <a:ln cap="flat" cmpd="sng" w="19050">
            <a:solidFill>
              <a:srgbClr val="000000">
                <a:alpha val="49803"/>
              </a:srgbClr>
            </a:solidFill>
            <a:prstDash val="solid"/>
            <a:miter lim="800000"/>
            <a:headEnd len="sm" w="sm" type="none"/>
            <a:tailEnd len="sm" w="sm" type="none"/>
          </a:ln>
        </p:spPr>
      </p:cxnSp>
      <p:sp>
        <p:nvSpPr>
          <p:cNvPr id="53" name="Shape 53"/>
          <p:cNvSpPr txBox="1"/>
          <p:nvPr>
            <p:ph type="title"/>
          </p:nvPr>
        </p:nvSpPr>
        <p:spPr>
          <a:xfrm>
            <a:off x="628650" y="315821"/>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SemiBold"/>
              <a:buNone/>
              <a:defRPr b="0" i="0" sz="2600" u="none" cap="none" strike="noStrike">
                <a:solidFill>
                  <a:schemeClr val="dk1"/>
                </a:solidFill>
                <a:latin typeface="Open Sans SemiBold"/>
                <a:ea typeface="Open Sans SemiBold"/>
                <a:cs typeface="Open Sans SemiBold"/>
                <a:sym typeface="Open Sans Semi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pic>
        <p:nvPicPr>
          <p:cNvPr id="54" name="Shape 54"/>
          <p:cNvPicPr preferRelativeResize="0"/>
          <p:nvPr/>
        </p:nvPicPr>
        <p:blipFill rotWithShape="1">
          <a:blip r:embed="rId1">
            <a:alphaModFix/>
          </a:blip>
          <a:srcRect b="0" l="0" r="0" t="0"/>
          <a:stretch/>
        </p:blipFill>
        <p:spPr>
          <a:xfrm>
            <a:off x="628650" y="4551038"/>
            <a:ext cx="949249" cy="324021"/>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u="none" cap="none" strike="noStrike">
                <a:solidFill>
                  <a:srgbClr val="3F3F3F"/>
                </a:solidFill>
                <a:latin typeface="Open Sans"/>
                <a:ea typeface="Open Sans"/>
                <a:cs typeface="Open Sans"/>
                <a:sym typeface="Open Sans"/>
              </a:rPr>
              <a:t>0</a:t>
            </a:r>
            <a:fld id="{00000000-1234-1234-1234-123412341234}" type="slidenum">
              <a:rPr b="0" i="0" lang="en" sz="1100" u="none" cap="none" strike="noStrike">
                <a:solidFill>
                  <a:srgbClr val="3F3F3F"/>
                </a:solidFill>
                <a:latin typeface="Open Sans"/>
                <a:ea typeface="Open Sans"/>
                <a:cs typeface="Open Sans"/>
                <a:sym typeface="Open Sans"/>
              </a:rPr>
              <a:t>‹#›</a:t>
            </a:fld>
            <a:endParaRPr b="0" i="0" sz="1100" u="none" cap="none" strike="noStrike">
              <a:solidFill>
                <a:srgbClr val="3F3F3F"/>
              </a:solidFill>
              <a:latin typeface="Open Sans"/>
              <a:ea typeface="Open Sans"/>
              <a:cs typeface="Open Sans"/>
              <a:sym typeface="Open Sans"/>
            </a:endParaRPr>
          </a:p>
        </p:txBody>
      </p:sp>
      <p:grpSp>
        <p:nvGrpSpPr>
          <p:cNvPr id="103" name="Shape 103"/>
          <p:cNvGrpSpPr/>
          <p:nvPr/>
        </p:nvGrpSpPr>
        <p:grpSpPr>
          <a:xfrm>
            <a:off x="2000250" y="0"/>
            <a:ext cx="5143500" cy="5143500"/>
            <a:chOff x="2724082" y="45270"/>
            <a:chExt cx="6743836" cy="6743836"/>
          </a:xfrm>
        </p:grpSpPr>
        <p:sp>
          <p:nvSpPr>
            <p:cNvPr id="104" name="Shape 104"/>
            <p:cNvSpPr/>
            <p:nvPr/>
          </p:nvSpPr>
          <p:spPr>
            <a:xfrm>
              <a:off x="2724082" y="45270"/>
              <a:ext cx="6743836" cy="6743836"/>
            </a:xfrm>
            <a:custGeom>
              <a:pathLst>
                <a:path extrusionOk="0" h="6743836" w="6743836">
                  <a:moveTo>
                    <a:pt x="3371918" y="0"/>
                  </a:moveTo>
                  <a:cubicBezTo>
                    <a:pt x="5001394" y="0"/>
                    <a:pt x="6360912" y="1155833"/>
                    <a:pt x="6675330" y="2692359"/>
                  </a:cubicBezTo>
                  <a:cubicBezTo>
                    <a:pt x="6686560" y="2747235"/>
                    <a:pt x="6696456" y="2802597"/>
                    <a:pt x="6704984" y="2858408"/>
                  </a:cubicBezTo>
                  <a:cubicBezTo>
                    <a:pt x="6730568" y="3025844"/>
                    <a:pt x="6743836" y="3197331"/>
                    <a:pt x="6743836" y="3371918"/>
                  </a:cubicBezTo>
                  <a:cubicBezTo>
                    <a:pt x="6743836" y="5234177"/>
                    <a:pt x="5234176" y="6743836"/>
                    <a:pt x="3371918" y="6743836"/>
                  </a:cubicBezTo>
                  <a:cubicBezTo>
                    <a:pt x="3197332" y="6743836"/>
                    <a:pt x="3025844" y="6730568"/>
                    <a:pt x="2858408" y="6704984"/>
                  </a:cubicBezTo>
                  <a:cubicBezTo>
                    <a:pt x="2802596" y="6696456"/>
                    <a:pt x="2747236" y="6686560"/>
                    <a:pt x="2692360" y="6675331"/>
                  </a:cubicBezTo>
                  <a:cubicBezTo>
                    <a:pt x="1155832" y="6360912"/>
                    <a:pt x="0" y="5001395"/>
                    <a:pt x="0" y="3371918"/>
                  </a:cubicBezTo>
                  <a:cubicBezTo>
                    <a:pt x="0" y="1509659"/>
                    <a:pt x="1509660" y="0"/>
                    <a:pt x="3371918" y="0"/>
                  </a:cubicBezTo>
                  <a:close/>
                </a:path>
              </a:pathLst>
            </a:custGeom>
            <a:gradFill>
              <a:gsLst>
                <a:gs pos="0">
                  <a:srgbClr val="00AAAD">
                    <a:alpha val="80000"/>
                  </a:srgbClr>
                </a:gs>
                <a:gs pos="52999">
                  <a:srgbClr val="B2D235">
                    <a:alpha val="74901"/>
                  </a:srgbClr>
                </a:gs>
                <a:gs pos="100000">
                  <a:srgbClr val="FFF217">
                    <a:alpha val="24705"/>
                  </a:srgbClr>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05" name="Shape 105"/>
            <p:cNvSpPr/>
            <p:nvPr/>
          </p:nvSpPr>
          <p:spPr>
            <a:xfrm>
              <a:off x="2724082" y="45270"/>
              <a:ext cx="6743836" cy="6743836"/>
            </a:xfrm>
            <a:prstGeom prst="smileyFace">
              <a:avLst>
                <a:gd fmla="val 4653" name="adj"/>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grpSp>
        <p:nvGrpSpPr>
          <p:cNvPr id="106" name="Shape 106"/>
          <p:cNvGrpSpPr/>
          <p:nvPr/>
        </p:nvGrpSpPr>
        <p:grpSpPr>
          <a:xfrm>
            <a:off x="2819789" y="2536789"/>
            <a:ext cx="3900904" cy="611763"/>
            <a:chOff x="3342721" y="3002118"/>
            <a:chExt cx="5201205" cy="815684"/>
          </a:xfrm>
        </p:grpSpPr>
        <p:sp>
          <p:nvSpPr>
            <p:cNvPr id="107" name="Shape 107"/>
            <p:cNvSpPr/>
            <p:nvPr/>
          </p:nvSpPr>
          <p:spPr>
            <a:xfrm flipH="1">
              <a:off x="5658870" y="3034983"/>
              <a:ext cx="45720" cy="778982"/>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08" name="Shape 108"/>
            <p:cNvGrpSpPr/>
            <p:nvPr/>
          </p:nvGrpSpPr>
          <p:grpSpPr>
            <a:xfrm>
              <a:off x="5926931" y="3002118"/>
              <a:ext cx="2616995" cy="815684"/>
              <a:chOff x="5926931" y="2971638"/>
              <a:chExt cx="2616995" cy="815684"/>
            </a:xfrm>
          </p:grpSpPr>
          <p:sp>
            <p:nvSpPr>
              <p:cNvPr id="109" name="Shape 109"/>
              <p:cNvSpPr/>
              <p:nvPr/>
            </p:nvSpPr>
            <p:spPr>
              <a:xfrm>
                <a:off x="5926931" y="2971638"/>
                <a:ext cx="209805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100" u="none" cap="none" strike="noStrike">
                    <a:solidFill>
                      <a:schemeClr val="lt1"/>
                    </a:solidFill>
                    <a:latin typeface="Open Sans"/>
                    <a:ea typeface="Open Sans"/>
                    <a:cs typeface="Open Sans"/>
                    <a:sym typeface="Open Sans"/>
                  </a:rPr>
                  <a:t>WELCOME MESSAGE</a:t>
                </a:r>
                <a:endParaRPr sz="1100"/>
              </a:p>
            </p:txBody>
          </p:sp>
          <p:sp>
            <p:nvSpPr>
              <p:cNvPr id="110" name="Shape 110"/>
              <p:cNvSpPr/>
              <p:nvPr/>
            </p:nvSpPr>
            <p:spPr>
              <a:xfrm>
                <a:off x="6004568" y="3337062"/>
                <a:ext cx="2539358" cy="45026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lt1"/>
                    </a:solidFill>
                    <a:latin typeface="Open Sans"/>
                    <a:ea typeface="Open Sans"/>
                    <a:cs typeface="Open Sans"/>
                    <a:sym typeface="Open Sans"/>
                  </a:rPr>
                  <a:t>This letterhead design is meant to project an to</a:t>
                </a:r>
                <a:endParaRPr sz="1100"/>
              </a:p>
              <a:p>
                <a:pPr indent="0" lvl="0" marL="0" marR="0" rtl="0" algn="l">
                  <a:lnSpc>
                    <a:spcPct val="150000"/>
                  </a:lnSpc>
                  <a:spcBef>
                    <a:spcPts val="0"/>
                  </a:spcBef>
                  <a:spcAft>
                    <a:spcPts val="0"/>
                  </a:spcAft>
                  <a:buNone/>
                </a:pPr>
                <a:r>
                  <a:rPr lang="en" sz="600">
                    <a:solidFill>
                      <a:schemeClr val="lt1"/>
                    </a:solidFill>
                    <a:latin typeface="Open Sans"/>
                    <a:ea typeface="Open Sans"/>
                    <a:cs typeface="Open Sans"/>
                    <a:sym typeface="Open Sans"/>
                  </a:rPr>
                  <a:t>and lorem to reliability. By using simple lorem</a:t>
                </a:r>
                <a:endParaRPr sz="1100"/>
              </a:p>
              <a:p>
                <a:pPr indent="0" lvl="0" marL="0" marR="0" rtl="0" algn="l">
                  <a:lnSpc>
                    <a:spcPct val="150000"/>
                  </a:lnSpc>
                  <a:spcBef>
                    <a:spcPts val="0"/>
                  </a:spcBef>
                  <a:spcAft>
                    <a:spcPts val="0"/>
                  </a:spcAft>
                  <a:buNone/>
                </a:pPr>
                <a:r>
                  <a:rPr lang="en" sz="600">
                    <a:solidFill>
                      <a:schemeClr val="lt1"/>
                    </a:solidFill>
                    <a:latin typeface="Open Sans"/>
                    <a:ea typeface="Open Sans"/>
                    <a:cs typeface="Open Sans"/>
                    <a:sym typeface="Open Sans"/>
                  </a:rPr>
                  <a:t>are letterhead design</a:t>
                </a:r>
                <a:endParaRPr sz="1100"/>
              </a:p>
            </p:txBody>
          </p:sp>
        </p:grpSp>
        <p:grpSp>
          <p:nvGrpSpPr>
            <p:cNvPr id="111" name="Shape 111"/>
            <p:cNvGrpSpPr/>
            <p:nvPr/>
          </p:nvGrpSpPr>
          <p:grpSpPr>
            <a:xfrm>
              <a:off x="3342721" y="3096286"/>
              <a:ext cx="1996278" cy="656376"/>
              <a:chOff x="2217738" y="4173538"/>
              <a:chExt cx="2684462" cy="882650"/>
            </a:xfrm>
          </p:grpSpPr>
          <p:sp>
            <p:nvSpPr>
              <p:cNvPr id="112" name="Shape 112"/>
              <p:cNvSpPr/>
              <p:nvPr/>
            </p:nvSpPr>
            <p:spPr>
              <a:xfrm>
                <a:off x="3241675" y="4359276"/>
                <a:ext cx="1660525" cy="511175"/>
              </a:xfrm>
              <a:custGeom>
                <a:pathLst>
                  <a:path extrusionOk="0" h="185" w="602">
                    <a:moveTo>
                      <a:pt x="13" y="0"/>
                    </a:moveTo>
                    <a:cubicBezTo>
                      <a:pt x="0" y="0"/>
                      <a:pt x="0" y="0"/>
                      <a:pt x="0" y="0"/>
                    </a:cubicBezTo>
                    <a:cubicBezTo>
                      <a:pt x="0" y="85"/>
                      <a:pt x="0" y="85"/>
                      <a:pt x="0" y="85"/>
                    </a:cubicBezTo>
                    <a:cubicBezTo>
                      <a:pt x="13" y="85"/>
                      <a:pt x="13" y="85"/>
                      <a:pt x="13" y="85"/>
                    </a:cubicBezTo>
                    <a:lnTo>
                      <a:pt x="13" y="0"/>
                    </a:lnTo>
                    <a:close/>
                    <a:moveTo>
                      <a:pt x="138" y="75"/>
                    </a:moveTo>
                    <a:cubicBezTo>
                      <a:pt x="138" y="0"/>
                      <a:pt x="138" y="0"/>
                      <a:pt x="138" y="0"/>
                    </a:cubicBezTo>
                    <a:cubicBezTo>
                      <a:pt x="125" y="0"/>
                      <a:pt x="125" y="0"/>
                      <a:pt x="125" y="0"/>
                    </a:cubicBezTo>
                    <a:cubicBezTo>
                      <a:pt x="125" y="72"/>
                      <a:pt x="125" y="72"/>
                      <a:pt x="125" y="72"/>
                    </a:cubicBezTo>
                    <a:cubicBezTo>
                      <a:pt x="123" y="72"/>
                      <a:pt x="123" y="72"/>
                      <a:pt x="123" y="72"/>
                    </a:cubicBezTo>
                    <a:cubicBezTo>
                      <a:pt x="59" y="4"/>
                      <a:pt x="59" y="4"/>
                      <a:pt x="59" y="4"/>
                    </a:cubicBezTo>
                    <a:cubicBezTo>
                      <a:pt x="57" y="2"/>
                      <a:pt x="53" y="0"/>
                      <a:pt x="49" y="0"/>
                    </a:cubicBezTo>
                    <a:cubicBezTo>
                      <a:pt x="44" y="0"/>
                      <a:pt x="44" y="0"/>
                      <a:pt x="44" y="0"/>
                    </a:cubicBezTo>
                    <a:cubicBezTo>
                      <a:pt x="39" y="0"/>
                      <a:pt x="35" y="4"/>
                      <a:pt x="35" y="9"/>
                    </a:cubicBezTo>
                    <a:cubicBezTo>
                      <a:pt x="35" y="85"/>
                      <a:pt x="35" y="85"/>
                      <a:pt x="35" y="85"/>
                    </a:cubicBezTo>
                    <a:cubicBezTo>
                      <a:pt x="47" y="85"/>
                      <a:pt x="47" y="85"/>
                      <a:pt x="47" y="85"/>
                    </a:cubicBezTo>
                    <a:cubicBezTo>
                      <a:pt x="47" y="13"/>
                      <a:pt x="47" y="13"/>
                      <a:pt x="47" y="13"/>
                    </a:cubicBezTo>
                    <a:cubicBezTo>
                      <a:pt x="49" y="13"/>
                      <a:pt x="49" y="13"/>
                      <a:pt x="49" y="13"/>
                    </a:cubicBezTo>
                    <a:cubicBezTo>
                      <a:pt x="49" y="13"/>
                      <a:pt x="49" y="13"/>
                      <a:pt x="49" y="13"/>
                    </a:cubicBezTo>
                    <a:cubicBezTo>
                      <a:pt x="113" y="80"/>
                      <a:pt x="113" y="80"/>
                      <a:pt x="113" y="80"/>
                    </a:cubicBezTo>
                    <a:cubicBezTo>
                      <a:pt x="116" y="83"/>
                      <a:pt x="120" y="85"/>
                      <a:pt x="123" y="85"/>
                    </a:cubicBezTo>
                    <a:cubicBezTo>
                      <a:pt x="129" y="85"/>
                      <a:pt x="129" y="85"/>
                      <a:pt x="129" y="85"/>
                    </a:cubicBezTo>
                    <a:cubicBezTo>
                      <a:pt x="134" y="85"/>
                      <a:pt x="138" y="80"/>
                      <a:pt x="138" y="75"/>
                    </a:cubicBezTo>
                    <a:moveTo>
                      <a:pt x="172" y="49"/>
                    </a:moveTo>
                    <a:cubicBezTo>
                      <a:pt x="260" y="49"/>
                      <a:pt x="260" y="49"/>
                      <a:pt x="260" y="49"/>
                    </a:cubicBezTo>
                    <a:cubicBezTo>
                      <a:pt x="260" y="36"/>
                      <a:pt x="260" y="36"/>
                      <a:pt x="260" y="36"/>
                    </a:cubicBezTo>
                    <a:cubicBezTo>
                      <a:pt x="172" y="36"/>
                      <a:pt x="172" y="36"/>
                      <a:pt x="172" y="36"/>
                    </a:cubicBezTo>
                    <a:cubicBezTo>
                      <a:pt x="172" y="20"/>
                      <a:pt x="172" y="20"/>
                      <a:pt x="172" y="20"/>
                    </a:cubicBezTo>
                    <a:cubicBezTo>
                      <a:pt x="172" y="16"/>
                      <a:pt x="175" y="13"/>
                      <a:pt x="180" y="13"/>
                    </a:cubicBezTo>
                    <a:cubicBezTo>
                      <a:pt x="260" y="13"/>
                      <a:pt x="260" y="13"/>
                      <a:pt x="260" y="13"/>
                    </a:cubicBezTo>
                    <a:cubicBezTo>
                      <a:pt x="260" y="0"/>
                      <a:pt x="260" y="0"/>
                      <a:pt x="260" y="0"/>
                    </a:cubicBezTo>
                    <a:cubicBezTo>
                      <a:pt x="180" y="0"/>
                      <a:pt x="180" y="0"/>
                      <a:pt x="180" y="0"/>
                    </a:cubicBezTo>
                    <a:cubicBezTo>
                      <a:pt x="168" y="0"/>
                      <a:pt x="159" y="9"/>
                      <a:pt x="159" y="20"/>
                    </a:cubicBezTo>
                    <a:cubicBezTo>
                      <a:pt x="159" y="85"/>
                      <a:pt x="159" y="85"/>
                      <a:pt x="159" y="85"/>
                    </a:cubicBezTo>
                    <a:cubicBezTo>
                      <a:pt x="172" y="85"/>
                      <a:pt x="172" y="85"/>
                      <a:pt x="172" y="85"/>
                    </a:cubicBezTo>
                    <a:lnTo>
                      <a:pt x="172" y="49"/>
                    </a:lnTo>
                    <a:close/>
                    <a:moveTo>
                      <a:pt x="384" y="64"/>
                    </a:moveTo>
                    <a:cubicBezTo>
                      <a:pt x="384" y="20"/>
                      <a:pt x="384" y="20"/>
                      <a:pt x="384" y="20"/>
                    </a:cubicBezTo>
                    <a:cubicBezTo>
                      <a:pt x="384" y="9"/>
                      <a:pt x="375" y="0"/>
                      <a:pt x="364" y="0"/>
                    </a:cubicBezTo>
                    <a:cubicBezTo>
                      <a:pt x="302" y="0"/>
                      <a:pt x="302" y="0"/>
                      <a:pt x="302" y="0"/>
                    </a:cubicBezTo>
                    <a:cubicBezTo>
                      <a:pt x="290" y="0"/>
                      <a:pt x="281" y="9"/>
                      <a:pt x="281" y="20"/>
                    </a:cubicBezTo>
                    <a:cubicBezTo>
                      <a:pt x="281" y="64"/>
                      <a:pt x="281" y="64"/>
                      <a:pt x="281" y="64"/>
                    </a:cubicBezTo>
                    <a:cubicBezTo>
                      <a:pt x="281" y="75"/>
                      <a:pt x="290" y="85"/>
                      <a:pt x="302" y="85"/>
                    </a:cubicBezTo>
                    <a:cubicBezTo>
                      <a:pt x="364" y="85"/>
                      <a:pt x="364" y="85"/>
                      <a:pt x="364" y="85"/>
                    </a:cubicBezTo>
                    <a:cubicBezTo>
                      <a:pt x="375" y="85"/>
                      <a:pt x="384" y="75"/>
                      <a:pt x="384" y="64"/>
                    </a:cubicBezTo>
                    <a:moveTo>
                      <a:pt x="372" y="64"/>
                    </a:moveTo>
                    <a:cubicBezTo>
                      <a:pt x="372" y="68"/>
                      <a:pt x="368" y="72"/>
                      <a:pt x="364" y="72"/>
                    </a:cubicBezTo>
                    <a:cubicBezTo>
                      <a:pt x="302" y="72"/>
                      <a:pt x="302" y="72"/>
                      <a:pt x="302" y="72"/>
                    </a:cubicBezTo>
                    <a:cubicBezTo>
                      <a:pt x="297" y="72"/>
                      <a:pt x="294" y="68"/>
                      <a:pt x="294" y="64"/>
                    </a:cubicBezTo>
                    <a:cubicBezTo>
                      <a:pt x="294" y="20"/>
                      <a:pt x="294" y="20"/>
                      <a:pt x="294" y="20"/>
                    </a:cubicBezTo>
                    <a:cubicBezTo>
                      <a:pt x="294" y="16"/>
                      <a:pt x="297" y="13"/>
                      <a:pt x="302" y="13"/>
                    </a:cubicBezTo>
                    <a:cubicBezTo>
                      <a:pt x="364" y="13"/>
                      <a:pt x="364" y="13"/>
                      <a:pt x="364" y="13"/>
                    </a:cubicBezTo>
                    <a:cubicBezTo>
                      <a:pt x="368" y="13"/>
                      <a:pt x="372" y="16"/>
                      <a:pt x="372" y="20"/>
                    </a:cubicBezTo>
                    <a:lnTo>
                      <a:pt x="372" y="64"/>
                    </a:lnTo>
                    <a:close/>
                    <a:moveTo>
                      <a:pt x="40" y="149"/>
                    </a:moveTo>
                    <a:cubicBezTo>
                      <a:pt x="91" y="149"/>
                      <a:pt x="91" y="149"/>
                      <a:pt x="91" y="149"/>
                    </a:cubicBezTo>
                    <a:cubicBezTo>
                      <a:pt x="91" y="165"/>
                      <a:pt x="91" y="165"/>
                      <a:pt x="91" y="165"/>
                    </a:cubicBezTo>
                    <a:cubicBezTo>
                      <a:pt x="91" y="169"/>
                      <a:pt x="87" y="172"/>
                      <a:pt x="83" y="172"/>
                    </a:cubicBezTo>
                    <a:cubicBezTo>
                      <a:pt x="21" y="172"/>
                      <a:pt x="21" y="172"/>
                      <a:pt x="21" y="172"/>
                    </a:cubicBezTo>
                    <a:cubicBezTo>
                      <a:pt x="17" y="172"/>
                      <a:pt x="13" y="169"/>
                      <a:pt x="13" y="165"/>
                    </a:cubicBezTo>
                    <a:cubicBezTo>
                      <a:pt x="13" y="121"/>
                      <a:pt x="13" y="121"/>
                      <a:pt x="13" y="121"/>
                    </a:cubicBezTo>
                    <a:cubicBezTo>
                      <a:pt x="13" y="117"/>
                      <a:pt x="17" y="113"/>
                      <a:pt x="21" y="113"/>
                    </a:cubicBezTo>
                    <a:cubicBezTo>
                      <a:pt x="101" y="113"/>
                      <a:pt x="101" y="113"/>
                      <a:pt x="101" y="113"/>
                    </a:cubicBezTo>
                    <a:cubicBezTo>
                      <a:pt x="101" y="100"/>
                      <a:pt x="101" y="100"/>
                      <a:pt x="101" y="100"/>
                    </a:cubicBezTo>
                    <a:cubicBezTo>
                      <a:pt x="21" y="100"/>
                      <a:pt x="21" y="100"/>
                      <a:pt x="21" y="100"/>
                    </a:cubicBezTo>
                    <a:cubicBezTo>
                      <a:pt x="10" y="100"/>
                      <a:pt x="0" y="109"/>
                      <a:pt x="0" y="121"/>
                    </a:cubicBezTo>
                    <a:cubicBezTo>
                      <a:pt x="0" y="165"/>
                      <a:pt x="0" y="165"/>
                      <a:pt x="0" y="165"/>
                    </a:cubicBezTo>
                    <a:cubicBezTo>
                      <a:pt x="0" y="176"/>
                      <a:pt x="10" y="185"/>
                      <a:pt x="21" y="185"/>
                    </a:cubicBezTo>
                    <a:cubicBezTo>
                      <a:pt x="83" y="185"/>
                      <a:pt x="83" y="185"/>
                      <a:pt x="83" y="185"/>
                    </a:cubicBezTo>
                    <a:cubicBezTo>
                      <a:pt x="94" y="185"/>
                      <a:pt x="104" y="176"/>
                      <a:pt x="104" y="165"/>
                    </a:cubicBezTo>
                    <a:cubicBezTo>
                      <a:pt x="104" y="136"/>
                      <a:pt x="104" y="136"/>
                      <a:pt x="104" y="136"/>
                    </a:cubicBezTo>
                    <a:cubicBezTo>
                      <a:pt x="40" y="136"/>
                      <a:pt x="40" y="136"/>
                      <a:pt x="40" y="136"/>
                    </a:cubicBezTo>
                    <a:lnTo>
                      <a:pt x="40" y="149"/>
                    </a:lnTo>
                    <a:close/>
                    <a:moveTo>
                      <a:pt x="208" y="100"/>
                    </a:moveTo>
                    <a:cubicBezTo>
                      <a:pt x="125" y="100"/>
                      <a:pt x="125" y="100"/>
                      <a:pt x="125" y="100"/>
                    </a:cubicBezTo>
                    <a:cubicBezTo>
                      <a:pt x="125" y="185"/>
                      <a:pt x="125" y="185"/>
                      <a:pt x="125" y="185"/>
                    </a:cubicBezTo>
                    <a:cubicBezTo>
                      <a:pt x="138" y="185"/>
                      <a:pt x="138" y="185"/>
                      <a:pt x="138" y="185"/>
                    </a:cubicBezTo>
                    <a:cubicBezTo>
                      <a:pt x="138" y="149"/>
                      <a:pt x="138" y="149"/>
                      <a:pt x="138" y="149"/>
                    </a:cubicBezTo>
                    <a:cubicBezTo>
                      <a:pt x="208" y="149"/>
                      <a:pt x="208" y="149"/>
                      <a:pt x="208" y="149"/>
                    </a:cubicBezTo>
                    <a:cubicBezTo>
                      <a:pt x="212" y="149"/>
                      <a:pt x="216" y="153"/>
                      <a:pt x="216" y="157"/>
                    </a:cubicBezTo>
                    <a:cubicBezTo>
                      <a:pt x="216" y="185"/>
                      <a:pt x="216" y="185"/>
                      <a:pt x="216" y="185"/>
                    </a:cubicBezTo>
                    <a:cubicBezTo>
                      <a:pt x="228" y="185"/>
                      <a:pt x="228" y="185"/>
                      <a:pt x="228" y="185"/>
                    </a:cubicBezTo>
                    <a:cubicBezTo>
                      <a:pt x="228" y="157"/>
                      <a:pt x="228" y="157"/>
                      <a:pt x="228" y="157"/>
                    </a:cubicBezTo>
                    <a:cubicBezTo>
                      <a:pt x="228" y="151"/>
                      <a:pt x="226" y="146"/>
                      <a:pt x="223" y="143"/>
                    </a:cubicBezTo>
                    <a:cubicBezTo>
                      <a:pt x="226" y="139"/>
                      <a:pt x="228" y="134"/>
                      <a:pt x="228" y="129"/>
                    </a:cubicBezTo>
                    <a:cubicBezTo>
                      <a:pt x="228" y="121"/>
                      <a:pt x="228" y="121"/>
                      <a:pt x="228" y="121"/>
                    </a:cubicBezTo>
                    <a:cubicBezTo>
                      <a:pt x="228" y="109"/>
                      <a:pt x="219" y="100"/>
                      <a:pt x="208" y="100"/>
                    </a:cubicBezTo>
                    <a:moveTo>
                      <a:pt x="216" y="129"/>
                    </a:moveTo>
                    <a:cubicBezTo>
                      <a:pt x="216" y="133"/>
                      <a:pt x="212" y="136"/>
                      <a:pt x="208" y="136"/>
                    </a:cubicBezTo>
                    <a:cubicBezTo>
                      <a:pt x="138" y="136"/>
                      <a:pt x="138" y="136"/>
                      <a:pt x="138" y="136"/>
                    </a:cubicBezTo>
                    <a:cubicBezTo>
                      <a:pt x="138" y="113"/>
                      <a:pt x="138" y="113"/>
                      <a:pt x="138" y="113"/>
                    </a:cubicBezTo>
                    <a:cubicBezTo>
                      <a:pt x="208" y="113"/>
                      <a:pt x="208" y="113"/>
                      <a:pt x="208" y="113"/>
                    </a:cubicBezTo>
                    <a:cubicBezTo>
                      <a:pt x="212" y="113"/>
                      <a:pt x="216" y="117"/>
                      <a:pt x="216" y="121"/>
                    </a:cubicBezTo>
                    <a:lnTo>
                      <a:pt x="216" y="129"/>
                    </a:lnTo>
                    <a:close/>
                    <a:moveTo>
                      <a:pt x="332" y="100"/>
                    </a:moveTo>
                    <a:cubicBezTo>
                      <a:pt x="270" y="100"/>
                      <a:pt x="270" y="100"/>
                      <a:pt x="270" y="100"/>
                    </a:cubicBezTo>
                    <a:cubicBezTo>
                      <a:pt x="259" y="100"/>
                      <a:pt x="250" y="109"/>
                      <a:pt x="250" y="121"/>
                    </a:cubicBezTo>
                    <a:cubicBezTo>
                      <a:pt x="250" y="185"/>
                      <a:pt x="250" y="185"/>
                      <a:pt x="250" y="185"/>
                    </a:cubicBezTo>
                    <a:cubicBezTo>
                      <a:pt x="262" y="185"/>
                      <a:pt x="262" y="185"/>
                      <a:pt x="262" y="185"/>
                    </a:cubicBezTo>
                    <a:cubicBezTo>
                      <a:pt x="262" y="149"/>
                      <a:pt x="262" y="149"/>
                      <a:pt x="262" y="149"/>
                    </a:cubicBezTo>
                    <a:cubicBezTo>
                      <a:pt x="340" y="149"/>
                      <a:pt x="340" y="149"/>
                      <a:pt x="340" y="149"/>
                    </a:cubicBezTo>
                    <a:cubicBezTo>
                      <a:pt x="340" y="185"/>
                      <a:pt x="340" y="185"/>
                      <a:pt x="340" y="185"/>
                    </a:cubicBezTo>
                    <a:cubicBezTo>
                      <a:pt x="353" y="185"/>
                      <a:pt x="353" y="185"/>
                      <a:pt x="353" y="185"/>
                    </a:cubicBezTo>
                    <a:cubicBezTo>
                      <a:pt x="353" y="121"/>
                      <a:pt x="353" y="121"/>
                      <a:pt x="353" y="121"/>
                    </a:cubicBezTo>
                    <a:cubicBezTo>
                      <a:pt x="353" y="109"/>
                      <a:pt x="344" y="100"/>
                      <a:pt x="332" y="100"/>
                    </a:cubicBezTo>
                    <a:moveTo>
                      <a:pt x="340" y="136"/>
                    </a:moveTo>
                    <a:cubicBezTo>
                      <a:pt x="262" y="136"/>
                      <a:pt x="262" y="136"/>
                      <a:pt x="262" y="136"/>
                    </a:cubicBezTo>
                    <a:cubicBezTo>
                      <a:pt x="262" y="121"/>
                      <a:pt x="262" y="121"/>
                      <a:pt x="262" y="121"/>
                    </a:cubicBezTo>
                    <a:cubicBezTo>
                      <a:pt x="262" y="117"/>
                      <a:pt x="266" y="113"/>
                      <a:pt x="270" y="113"/>
                    </a:cubicBezTo>
                    <a:cubicBezTo>
                      <a:pt x="332" y="113"/>
                      <a:pt x="332" y="113"/>
                      <a:pt x="332" y="113"/>
                    </a:cubicBezTo>
                    <a:cubicBezTo>
                      <a:pt x="337" y="113"/>
                      <a:pt x="340" y="117"/>
                      <a:pt x="340" y="121"/>
                    </a:cubicBezTo>
                    <a:lnTo>
                      <a:pt x="340" y="136"/>
                    </a:lnTo>
                    <a:close/>
                    <a:moveTo>
                      <a:pt x="457" y="100"/>
                    </a:moveTo>
                    <a:cubicBezTo>
                      <a:pt x="374" y="100"/>
                      <a:pt x="374" y="100"/>
                      <a:pt x="374" y="100"/>
                    </a:cubicBezTo>
                    <a:cubicBezTo>
                      <a:pt x="374" y="185"/>
                      <a:pt x="374" y="185"/>
                      <a:pt x="374" y="185"/>
                    </a:cubicBezTo>
                    <a:cubicBezTo>
                      <a:pt x="387" y="185"/>
                      <a:pt x="387" y="185"/>
                      <a:pt x="387" y="185"/>
                    </a:cubicBezTo>
                    <a:cubicBezTo>
                      <a:pt x="387" y="149"/>
                      <a:pt x="387" y="149"/>
                      <a:pt x="387" y="149"/>
                    </a:cubicBezTo>
                    <a:cubicBezTo>
                      <a:pt x="457" y="149"/>
                      <a:pt x="457" y="149"/>
                      <a:pt x="457" y="149"/>
                    </a:cubicBezTo>
                    <a:cubicBezTo>
                      <a:pt x="468" y="149"/>
                      <a:pt x="477" y="140"/>
                      <a:pt x="477" y="129"/>
                    </a:cubicBezTo>
                    <a:cubicBezTo>
                      <a:pt x="477" y="121"/>
                      <a:pt x="477" y="121"/>
                      <a:pt x="477" y="121"/>
                    </a:cubicBezTo>
                    <a:cubicBezTo>
                      <a:pt x="477" y="109"/>
                      <a:pt x="468" y="100"/>
                      <a:pt x="457" y="100"/>
                    </a:cubicBezTo>
                    <a:moveTo>
                      <a:pt x="465" y="129"/>
                    </a:moveTo>
                    <a:cubicBezTo>
                      <a:pt x="465" y="133"/>
                      <a:pt x="461" y="136"/>
                      <a:pt x="457" y="136"/>
                    </a:cubicBezTo>
                    <a:cubicBezTo>
                      <a:pt x="387" y="136"/>
                      <a:pt x="387" y="136"/>
                      <a:pt x="387" y="136"/>
                    </a:cubicBezTo>
                    <a:cubicBezTo>
                      <a:pt x="387" y="113"/>
                      <a:pt x="387" y="113"/>
                      <a:pt x="387" y="113"/>
                    </a:cubicBezTo>
                    <a:cubicBezTo>
                      <a:pt x="457" y="113"/>
                      <a:pt x="457" y="113"/>
                      <a:pt x="457" y="113"/>
                    </a:cubicBezTo>
                    <a:cubicBezTo>
                      <a:pt x="461" y="113"/>
                      <a:pt x="465" y="117"/>
                      <a:pt x="465" y="121"/>
                    </a:cubicBezTo>
                    <a:lnTo>
                      <a:pt x="465" y="129"/>
                    </a:lnTo>
                    <a:close/>
                    <a:moveTo>
                      <a:pt x="589" y="100"/>
                    </a:moveTo>
                    <a:cubicBezTo>
                      <a:pt x="589" y="136"/>
                      <a:pt x="589" y="136"/>
                      <a:pt x="589" y="136"/>
                    </a:cubicBezTo>
                    <a:cubicBezTo>
                      <a:pt x="512" y="136"/>
                      <a:pt x="512" y="136"/>
                      <a:pt x="512" y="136"/>
                    </a:cubicBezTo>
                    <a:cubicBezTo>
                      <a:pt x="512" y="100"/>
                      <a:pt x="512" y="100"/>
                      <a:pt x="512" y="100"/>
                    </a:cubicBezTo>
                    <a:cubicBezTo>
                      <a:pt x="499" y="100"/>
                      <a:pt x="499" y="100"/>
                      <a:pt x="499" y="100"/>
                    </a:cubicBezTo>
                    <a:cubicBezTo>
                      <a:pt x="499" y="185"/>
                      <a:pt x="499" y="185"/>
                      <a:pt x="499" y="185"/>
                    </a:cubicBezTo>
                    <a:cubicBezTo>
                      <a:pt x="512" y="185"/>
                      <a:pt x="512" y="185"/>
                      <a:pt x="512" y="185"/>
                    </a:cubicBezTo>
                    <a:cubicBezTo>
                      <a:pt x="512" y="149"/>
                      <a:pt x="512" y="149"/>
                      <a:pt x="512" y="149"/>
                    </a:cubicBezTo>
                    <a:cubicBezTo>
                      <a:pt x="589" y="149"/>
                      <a:pt x="589" y="149"/>
                      <a:pt x="589" y="149"/>
                    </a:cubicBezTo>
                    <a:cubicBezTo>
                      <a:pt x="589" y="185"/>
                      <a:pt x="589" y="185"/>
                      <a:pt x="589" y="185"/>
                    </a:cubicBezTo>
                    <a:cubicBezTo>
                      <a:pt x="602" y="185"/>
                      <a:pt x="602" y="185"/>
                      <a:pt x="602" y="185"/>
                    </a:cubicBezTo>
                    <a:cubicBezTo>
                      <a:pt x="602" y="100"/>
                      <a:pt x="602" y="100"/>
                      <a:pt x="602" y="100"/>
                    </a:cubicBezTo>
                    <a:lnTo>
                      <a:pt x="589" y="10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 name="Shape 113"/>
              <p:cNvSpPr/>
              <p:nvPr/>
            </p:nvSpPr>
            <p:spPr>
              <a:xfrm>
                <a:off x="2217738" y="4173538"/>
                <a:ext cx="931862" cy="882650"/>
              </a:xfrm>
              <a:custGeom>
                <a:pathLst>
                  <a:path extrusionOk="0" h="319" w="338">
                    <a:moveTo>
                      <a:pt x="95" y="132"/>
                    </a:moveTo>
                    <a:cubicBezTo>
                      <a:pt x="95" y="125"/>
                      <a:pt x="95" y="125"/>
                      <a:pt x="95" y="125"/>
                    </a:cubicBezTo>
                    <a:cubicBezTo>
                      <a:pt x="242" y="125"/>
                      <a:pt x="242" y="125"/>
                      <a:pt x="242" y="125"/>
                    </a:cubicBezTo>
                    <a:cubicBezTo>
                      <a:pt x="242" y="132"/>
                      <a:pt x="242" y="132"/>
                      <a:pt x="242" y="132"/>
                    </a:cubicBezTo>
                    <a:cubicBezTo>
                      <a:pt x="226" y="132"/>
                      <a:pt x="226" y="132"/>
                      <a:pt x="226" y="132"/>
                    </a:cubicBezTo>
                    <a:cubicBezTo>
                      <a:pt x="226" y="319"/>
                      <a:pt x="226" y="319"/>
                      <a:pt x="226" y="319"/>
                    </a:cubicBezTo>
                    <a:cubicBezTo>
                      <a:pt x="291" y="295"/>
                      <a:pt x="338" y="233"/>
                      <a:pt x="338" y="159"/>
                    </a:cubicBezTo>
                    <a:cubicBezTo>
                      <a:pt x="338" y="86"/>
                      <a:pt x="291" y="24"/>
                      <a:pt x="225" y="0"/>
                    </a:cubicBezTo>
                    <a:cubicBezTo>
                      <a:pt x="232" y="11"/>
                      <a:pt x="236" y="23"/>
                      <a:pt x="236" y="36"/>
                    </a:cubicBezTo>
                    <a:cubicBezTo>
                      <a:pt x="236" y="73"/>
                      <a:pt x="206" y="103"/>
                      <a:pt x="169" y="103"/>
                    </a:cubicBezTo>
                    <a:cubicBezTo>
                      <a:pt x="132" y="103"/>
                      <a:pt x="102" y="73"/>
                      <a:pt x="102" y="36"/>
                    </a:cubicBezTo>
                    <a:cubicBezTo>
                      <a:pt x="102" y="23"/>
                      <a:pt x="106" y="11"/>
                      <a:pt x="112" y="0"/>
                    </a:cubicBezTo>
                    <a:cubicBezTo>
                      <a:pt x="47" y="24"/>
                      <a:pt x="0" y="86"/>
                      <a:pt x="0" y="159"/>
                    </a:cubicBezTo>
                    <a:cubicBezTo>
                      <a:pt x="0" y="233"/>
                      <a:pt x="47" y="295"/>
                      <a:pt x="112" y="319"/>
                    </a:cubicBezTo>
                    <a:cubicBezTo>
                      <a:pt x="112" y="132"/>
                      <a:pt x="112" y="132"/>
                      <a:pt x="112" y="132"/>
                    </a:cubicBezTo>
                    <a:lnTo>
                      <a:pt x="95" y="132"/>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114" name="Shape 114"/>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21" name="Shape 121"/>
          <p:cNvSpPr/>
          <p:nvPr/>
        </p:nvSpPr>
        <p:spPr>
          <a:xfrm rot="1291948">
            <a:off x="3798767" y="612112"/>
            <a:ext cx="1843530" cy="3199655"/>
          </a:xfrm>
          <a:custGeom>
            <a:pathLst>
              <a:path extrusionOk="0" h="4266207" w="2458040">
                <a:moveTo>
                  <a:pt x="0" y="305686"/>
                </a:moveTo>
                <a:lnTo>
                  <a:pt x="774743" y="0"/>
                </a:lnTo>
                <a:lnTo>
                  <a:pt x="2458040" y="4266207"/>
                </a:lnTo>
                <a:lnTo>
                  <a:pt x="2324178" y="4205803"/>
                </a:lnTo>
                <a:cubicBezTo>
                  <a:pt x="2276650" y="4186515"/>
                  <a:pt x="2227475" y="4168668"/>
                  <a:pt x="2176721" y="4152373"/>
                </a:cubicBezTo>
                <a:cubicBezTo>
                  <a:pt x="1984310" y="4090597"/>
                  <a:pt x="1780753" y="4055221"/>
                  <a:pt x="1575875" y="4045863"/>
                </a:cubicBezTo>
                <a:lnTo>
                  <a:pt x="1475609" y="4045522"/>
                </a:lnTo>
                <a:lnTo>
                  <a:pt x="0" y="305686"/>
                </a:lnTo>
                <a:close/>
              </a:path>
            </a:pathLst>
          </a:cu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nvGrpSpPr>
          <p:cNvPr id="122" name="Shape 122"/>
          <p:cNvGrpSpPr/>
          <p:nvPr/>
        </p:nvGrpSpPr>
        <p:grpSpPr>
          <a:xfrm>
            <a:off x="4549646" y="1254613"/>
            <a:ext cx="257625" cy="2153478"/>
            <a:chOff x="5424366" y="979265"/>
            <a:chExt cx="588413" cy="4918520"/>
          </a:xfrm>
        </p:grpSpPr>
        <p:grpSp>
          <p:nvGrpSpPr>
            <p:cNvPr id="123" name="Shape 123"/>
            <p:cNvGrpSpPr/>
            <p:nvPr/>
          </p:nvGrpSpPr>
          <p:grpSpPr>
            <a:xfrm>
              <a:off x="5424366" y="2258492"/>
              <a:ext cx="588413" cy="2360066"/>
              <a:chOff x="5424366" y="2491015"/>
              <a:chExt cx="588413" cy="2360066"/>
            </a:xfrm>
          </p:grpSpPr>
          <p:grpSp>
            <p:nvGrpSpPr>
              <p:cNvPr id="124" name="Shape 124"/>
              <p:cNvGrpSpPr/>
              <p:nvPr/>
            </p:nvGrpSpPr>
            <p:grpSpPr>
              <a:xfrm>
                <a:off x="5424366" y="2491015"/>
                <a:ext cx="588412" cy="588417"/>
                <a:chOff x="7136966" y="5134202"/>
                <a:chExt cx="588412" cy="588417"/>
              </a:xfrm>
            </p:grpSpPr>
            <p:sp>
              <p:nvSpPr>
                <p:cNvPr id="125" name="Shape 125"/>
                <p:cNvSpPr/>
                <p:nvPr/>
              </p:nvSpPr>
              <p:spPr>
                <a:xfrm>
                  <a:off x="7136966" y="5134202"/>
                  <a:ext cx="588412" cy="588417"/>
                </a:xfrm>
                <a:prstGeom prst="ellipse">
                  <a:avLst/>
                </a:prstGeom>
                <a:noFill/>
                <a:ln cap="flat" cmpd="sng" w="1905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 name="Shape 126"/>
                <p:cNvSpPr/>
                <p:nvPr/>
              </p:nvSpPr>
              <p:spPr>
                <a:xfrm>
                  <a:off x="7279092" y="5304814"/>
                  <a:ext cx="304161" cy="247193"/>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27" name="Shape 127"/>
              <p:cNvGrpSpPr/>
              <p:nvPr/>
            </p:nvGrpSpPr>
            <p:grpSpPr>
              <a:xfrm>
                <a:off x="5424366" y="3376840"/>
                <a:ext cx="588412" cy="588417"/>
                <a:chOff x="7972027" y="5134202"/>
                <a:chExt cx="588412" cy="588417"/>
              </a:xfrm>
            </p:grpSpPr>
            <p:sp>
              <p:nvSpPr>
                <p:cNvPr id="128" name="Shape 128"/>
                <p:cNvSpPr/>
                <p:nvPr/>
              </p:nvSpPr>
              <p:spPr>
                <a:xfrm>
                  <a:off x="7972027" y="5134202"/>
                  <a:ext cx="588412" cy="588417"/>
                </a:xfrm>
                <a:prstGeom prst="ellipse">
                  <a:avLst/>
                </a:prstGeom>
                <a:noFill/>
                <a:ln cap="flat" cmpd="sng" w="1905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9" name="Shape 129"/>
                <p:cNvSpPr/>
                <p:nvPr/>
              </p:nvSpPr>
              <p:spPr>
                <a:xfrm>
                  <a:off x="8154404" y="5316581"/>
                  <a:ext cx="223656" cy="2236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0" name="Shape 130"/>
              <p:cNvGrpSpPr/>
              <p:nvPr/>
            </p:nvGrpSpPr>
            <p:grpSpPr>
              <a:xfrm>
                <a:off x="5424366" y="4262664"/>
                <a:ext cx="588412" cy="588417"/>
                <a:chOff x="8807093" y="5134202"/>
                <a:chExt cx="588412" cy="588417"/>
              </a:xfrm>
            </p:grpSpPr>
            <p:sp>
              <p:nvSpPr>
                <p:cNvPr id="131" name="Shape 131"/>
                <p:cNvSpPr/>
                <p:nvPr/>
              </p:nvSpPr>
              <p:spPr>
                <a:xfrm>
                  <a:off x="8807093" y="5134202"/>
                  <a:ext cx="588412" cy="588417"/>
                </a:xfrm>
                <a:prstGeom prst="ellipse">
                  <a:avLst/>
                </a:prstGeom>
                <a:noFill/>
                <a:ln cap="flat" cmpd="sng" w="19050">
                  <a:solidFill>
                    <a:schemeClr val="accent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 name="Shape 132"/>
                <p:cNvSpPr/>
                <p:nvPr/>
              </p:nvSpPr>
              <p:spPr>
                <a:xfrm>
                  <a:off x="8934787" y="5322041"/>
                  <a:ext cx="333022" cy="21274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cxnSp>
          <p:nvCxnSpPr>
            <p:cNvPr id="133" name="Shape 133"/>
            <p:cNvCxnSpPr/>
            <p:nvPr/>
          </p:nvCxnSpPr>
          <p:spPr>
            <a:xfrm>
              <a:off x="5718572" y="979265"/>
              <a:ext cx="0" cy="898970"/>
            </a:xfrm>
            <a:prstGeom prst="straightConnector1">
              <a:avLst/>
            </a:prstGeom>
            <a:noFill/>
            <a:ln cap="flat" cmpd="sng" w="19050">
              <a:solidFill>
                <a:schemeClr val="lt1"/>
              </a:solidFill>
              <a:prstDash val="solid"/>
              <a:miter lim="800000"/>
              <a:headEnd len="sm" w="sm" type="none"/>
              <a:tailEnd len="sm" w="sm" type="none"/>
            </a:ln>
          </p:spPr>
        </p:cxnSp>
        <p:cxnSp>
          <p:nvCxnSpPr>
            <p:cNvPr id="134" name="Shape 134"/>
            <p:cNvCxnSpPr/>
            <p:nvPr/>
          </p:nvCxnSpPr>
          <p:spPr>
            <a:xfrm flipH="1">
              <a:off x="5718571" y="4998815"/>
              <a:ext cx="1" cy="898970"/>
            </a:xfrm>
            <a:prstGeom prst="straightConnector1">
              <a:avLst/>
            </a:prstGeom>
            <a:noFill/>
            <a:ln cap="flat" cmpd="sng" w="19050">
              <a:solidFill>
                <a:schemeClr val="lt1"/>
              </a:solidFill>
              <a:prstDash val="solid"/>
              <a:miter lim="800000"/>
              <a:headEnd len="sm" w="sm" type="none"/>
              <a:tailEnd len="sm" w="sm" type="none"/>
            </a:ln>
          </p:spPr>
        </p:cxnSp>
      </p:grpSp>
      <p:grpSp>
        <p:nvGrpSpPr>
          <p:cNvPr id="135" name="Shape 135"/>
          <p:cNvGrpSpPr/>
          <p:nvPr/>
        </p:nvGrpSpPr>
        <p:grpSpPr>
          <a:xfrm>
            <a:off x="5415287" y="2231206"/>
            <a:ext cx="3071489" cy="558253"/>
            <a:chOff x="2468336" y="2009958"/>
            <a:chExt cx="3380109" cy="744337"/>
          </a:xfrm>
        </p:grpSpPr>
        <p:sp>
          <p:nvSpPr>
            <p:cNvPr id="136" name="Shape 136"/>
            <p:cNvSpPr txBox="1"/>
            <p:nvPr/>
          </p:nvSpPr>
          <p:spPr>
            <a:xfrm>
              <a:off x="2468336" y="2009958"/>
              <a:ext cx="1378857"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6"/>
                  </a:solidFill>
                  <a:latin typeface="Open Sans"/>
                  <a:ea typeface="Open Sans"/>
                  <a:cs typeface="Open Sans"/>
                  <a:sym typeface="Open Sans"/>
                </a:rPr>
                <a:t>HELLO”</a:t>
              </a:r>
              <a:endParaRPr sz="1100"/>
            </a:p>
          </p:txBody>
        </p:sp>
        <p:sp>
          <p:nvSpPr>
            <p:cNvPr id="137" name="Shape 137"/>
            <p:cNvSpPr txBox="1"/>
            <p:nvPr/>
          </p:nvSpPr>
          <p:spPr>
            <a:xfrm>
              <a:off x="2468337" y="2354185"/>
              <a:ext cx="3380108"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Open Sans"/>
                  <a:ea typeface="Open Sans"/>
                  <a:cs typeface="Open Sans"/>
                  <a:sym typeface="Open Sans"/>
                </a:rPr>
                <a:t>Iam John Deo, Your Presenter!</a:t>
              </a:r>
              <a:endParaRPr sz="1100"/>
            </a:p>
          </p:txBody>
        </p:sp>
      </p:grpSp>
      <p:cxnSp>
        <p:nvCxnSpPr>
          <p:cNvPr id="138" name="Shape 138"/>
          <p:cNvCxnSpPr/>
          <p:nvPr/>
        </p:nvCxnSpPr>
        <p:spPr>
          <a:xfrm>
            <a:off x="5472160" y="2877007"/>
            <a:ext cx="3014614" cy="0"/>
          </a:xfrm>
          <a:prstGeom prst="straightConnector1">
            <a:avLst/>
          </a:prstGeom>
          <a:noFill/>
          <a:ln cap="flat" cmpd="sng" w="12700">
            <a:solidFill>
              <a:srgbClr val="A5A5A5"/>
            </a:solidFill>
            <a:prstDash val="solid"/>
            <a:miter lim="800000"/>
            <a:headEnd len="sm" w="sm" type="none"/>
            <a:tailEnd len="sm" w="sm" type="none"/>
          </a:ln>
        </p:spPr>
      </p:cxnSp>
      <p:sp>
        <p:nvSpPr>
          <p:cNvPr id="139" name="Shape 139"/>
          <p:cNvSpPr txBox="1"/>
          <p:nvPr/>
        </p:nvSpPr>
        <p:spPr>
          <a:xfrm>
            <a:off x="5415288" y="3853763"/>
            <a:ext cx="3100062"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Open Sans"/>
                <a:ea typeface="Open Sans"/>
                <a:cs typeface="Open Sans"/>
                <a:sym typeface="Open Sans"/>
              </a:rPr>
              <a:t>www.website/ fb/ you tube/company name.com</a:t>
            </a:r>
            <a:endParaRPr sz="1100"/>
          </a:p>
        </p:txBody>
      </p:sp>
      <p:sp>
        <p:nvSpPr>
          <p:cNvPr id="140" name="Shape 140"/>
          <p:cNvSpPr/>
          <p:nvPr/>
        </p:nvSpPr>
        <p:spPr>
          <a:xfrm>
            <a:off x="5487574" y="3023112"/>
            <a:ext cx="2999201" cy="544740"/>
          </a:xfrm>
          <a:prstGeom prst="rect">
            <a:avLst/>
          </a:prstGeom>
          <a:noFill/>
          <a:ln>
            <a:noFill/>
          </a:ln>
        </p:spPr>
        <p:txBody>
          <a:bodyPr anchorCtr="0" anchor="ctr" bIns="0" lIns="0" spcFirstLastPara="1" rIns="0" wrap="square" tIns="0">
            <a:noAutofit/>
          </a:bodyPr>
          <a:lstStyle/>
          <a:p>
            <a:pPr indent="0" lvl="0" marL="0" marR="0" rtl="0" algn="just">
              <a:lnSpc>
                <a:spcPct val="13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project an image of professionalism and lorem to reliability. By using simple alignments are This letterhead design is meant to project an image of professionalism and lorem to reliability. By</a:t>
            </a:r>
            <a:endParaRPr sz="1100"/>
          </a:p>
        </p:txBody>
      </p:sp>
      <p:cxnSp>
        <p:nvCxnSpPr>
          <p:cNvPr id="141" name="Shape 141"/>
          <p:cNvCxnSpPr/>
          <p:nvPr/>
        </p:nvCxnSpPr>
        <p:spPr>
          <a:xfrm>
            <a:off x="5472160" y="3713956"/>
            <a:ext cx="3014614" cy="0"/>
          </a:xfrm>
          <a:prstGeom prst="straightConnector1">
            <a:avLst/>
          </a:prstGeom>
          <a:noFill/>
          <a:ln cap="flat" cmpd="sng" w="12700">
            <a:solidFill>
              <a:srgbClr val="A5A5A5"/>
            </a:solidFill>
            <a:prstDash val="solid"/>
            <a:miter lim="800000"/>
            <a:headEnd len="sm" w="sm" type="none"/>
            <a:tailEnd len="sm" w="sm" type="none"/>
          </a:ln>
        </p:spPr>
      </p:cxnSp>
      <p:sp>
        <p:nvSpPr>
          <p:cNvPr id="142" name="Shape 142"/>
          <p:cNvSpPr/>
          <p:nvPr/>
        </p:nvSpPr>
        <p:spPr>
          <a:xfrm>
            <a:off x="5396328" y="1175682"/>
            <a:ext cx="1915133" cy="83869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1500">
                <a:solidFill>
                  <a:srgbClr val="D0C400"/>
                </a:solidFill>
                <a:latin typeface="Open Sans"/>
                <a:ea typeface="Open Sans"/>
                <a:cs typeface="Open Sans"/>
                <a:sym typeface="Open Sans"/>
              </a:rPr>
              <a:t>WELCOME</a:t>
            </a:r>
            <a:endParaRPr sz="1100"/>
          </a:p>
          <a:p>
            <a:pPr indent="0" lvl="0" marL="0" marR="0" rtl="0" algn="l">
              <a:lnSpc>
                <a:spcPct val="100000"/>
              </a:lnSpc>
              <a:spcBef>
                <a:spcPts val="0"/>
              </a:spcBef>
              <a:spcAft>
                <a:spcPts val="0"/>
              </a:spcAft>
              <a:buNone/>
            </a:pPr>
            <a:r>
              <a:rPr b="1" lang="en" sz="3000">
                <a:solidFill>
                  <a:schemeClr val="accent3"/>
                </a:solidFill>
                <a:latin typeface="Open Sans"/>
                <a:ea typeface="Open Sans"/>
                <a:cs typeface="Open Sans"/>
                <a:sym typeface="Open Sans"/>
              </a:rPr>
              <a:t>MESSAGE</a:t>
            </a:r>
            <a:endParaRPr sz="1100"/>
          </a:p>
        </p:txBody>
      </p:sp>
      <p:sp>
        <p:nvSpPr>
          <p:cNvPr id="143" name="Shape 143"/>
          <p:cNvSpPr/>
          <p:nvPr>
            <p:ph idx="2" type="pic"/>
          </p:nvPr>
        </p:nvSpPr>
        <p:spPr>
          <a:xfrm>
            <a:off x="628650" y="598714"/>
            <a:ext cx="3514725" cy="346527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Shape 149"/>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50" name="Shape 150"/>
          <p:cNvSpPr txBox="1"/>
          <p:nvPr>
            <p:ph idx="1" type="body"/>
          </p:nvPr>
        </p:nvSpPr>
        <p:spPr>
          <a:xfrm>
            <a:off x="628650" y="770168"/>
            <a:ext cx="7886700" cy="20955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7F7F7F"/>
              </a:buClr>
              <a:buSzPts val="800"/>
              <a:buFont typeface="Arial"/>
              <a:buNone/>
            </a:pPr>
            <a:r>
              <a:rPr b="0" i="0" lang="en" sz="800" u="none" cap="none" strike="noStrike">
                <a:solidFill>
                  <a:srgbClr val="7F7F7F"/>
                </a:solidFill>
                <a:latin typeface="Open Sans"/>
                <a:ea typeface="Open Sans"/>
                <a:cs typeface="Open Sans"/>
                <a:sym typeface="Open Sans"/>
              </a:rPr>
              <a:t>Lorem ipsum your title here some text so dummy and your powerpoint presentation</a:t>
            </a:r>
            <a:endParaRPr b="0" i="0" sz="800" u="none" cap="none" strike="noStrike">
              <a:solidFill>
                <a:schemeClr val="dk1"/>
              </a:solidFill>
              <a:latin typeface="Open Sans"/>
              <a:ea typeface="Open Sans"/>
              <a:cs typeface="Open Sans"/>
              <a:sym typeface="Open Sans"/>
            </a:endParaRPr>
          </a:p>
        </p:txBody>
      </p:sp>
      <p:sp>
        <p:nvSpPr>
          <p:cNvPr id="151" name="Shape 151"/>
          <p:cNvSpPr txBox="1"/>
          <p:nvPr>
            <p:ph type="title"/>
          </p:nvPr>
        </p:nvSpPr>
        <p:spPr>
          <a:xfrm>
            <a:off x="628650" y="315821"/>
            <a:ext cx="7886700" cy="51016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D0C400"/>
              </a:buClr>
              <a:buSzPts val="2600"/>
              <a:buFont typeface="Open Sans SemiBold"/>
              <a:buNone/>
            </a:pPr>
            <a:r>
              <a:rPr b="1" i="0" lang="en" sz="2600" u="none" cap="none" strike="noStrike">
                <a:solidFill>
                  <a:srgbClr val="D0C400"/>
                </a:solidFill>
                <a:latin typeface="Open Sans SemiBold"/>
                <a:ea typeface="Open Sans SemiBold"/>
                <a:cs typeface="Open Sans SemiBold"/>
                <a:sym typeface="Open Sans SemiBold"/>
              </a:rPr>
              <a:t>Company</a:t>
            </a:r>
            <a:r>
              <a:rPr b="0" i="0" lang="en" sz="2600" u="none" cap="none" strike="noStrike">
                <a:solidFill>
                  <a:schemeClr val="dk1"/>
                </a:solidFill>
                <a:latin typeface="Open Sans SemiBold"/>
                <a:ea typeface="Open Sans SemiBold"/>
                <a:cs typeface="Open Sans SemiBold"/>
                <a:sym typeface="Open Sans SemiBold"/>
              </a:rPr>
              <a:t> </a:t>
            </a:r>
            <a:r>
              <a:rPr b="0" i="0" lang="en" sz="2600" u="none" cap="none" strike="noStrike">
                <a:solidFill>
                  <a:srgbClr val="A5A5A5"/>
                </a:solidFill>
                <a:latin typeface="Open Sans SemiBold"/>
                <a:ea typeface="Open Sans SemiBold"/>
                <a:cs typeface="Open Sans SemiBold"/>
                <a:sym typeface="Open Sans SemiBold"/>
              </a:rPr>
              <a:t>About Us</a:t>
            </a:r>
            <a:endParaRPr sz="1100"/>
          </a:p>
        </p:txBody>
      </p:sp>
      <p:grpSp>
        <p:nvGrpSpPr>
          <p:cNvPr id="152" name="Shape 152"/>
          <p:cNvGrpSpPr/>
          <p:nvPr/>
        </p:nvGrpSpPr>
        <p:grpSpPr>
          <a:xfrm>
            <a:off x="628650" y="1519238"/>
            <a:ext cx="3378493" cy="2357438"/>
            <a:chOff x="5372100" y="2686050"/>
            <a:chExt cx="2743200" cy="1914144"/>
          </a:xfrm>
        </p:grpSpPr>
        <p:sp>
          <p:nvSpPr>
            <p:cNvPr id="153" name="Shape 153"/>
            <p:cNvSpPr/>
            <p:nvPr/>
          </p:nvSpPr>
          <p:spPr>
            <a:xfrm>
              <a:off x="5372100" y="2762250"/>
              <a:ext cx="2743200" cy="1837944"/>
            </a:xfrm>
            <a:prstGeom prst="cloudCallout">
              <a:avLst>
                <a:gd fmla="val -20833" name="adj1"/>
                <a:gd fmla="val 62500" name="adj2"/>
              </a:avLst>
            </a:prstGeom>
            <a:gradFill>
              <a:gsLst>
                <a:gs pos="0">
                  <a:srgbClr val="D8D8D8">
                    <a:alpha val="73725"/>
                  </a:srgbClr>
                </a:gs>
                <a:gs pos="97000">
                  <a:srgbClr val="BFBFBF">
                    <a:alpha val="17647"/>
                  </a:srgbClr>
                </a:gs>
                <a:gs pos="100000">
                  <a:srgbClr val="BFBFBF">
                    <a:alpha val="17647"/>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4" name="Shape 154"/>
            <p:cNvSpPr/>
            <p:nvPr/>
          </p:nvSpPr>
          <p:spPr>
            <a:xfrm>
              <a:off x="5372100" y="2686050"/>
              <a:ext cx="2743200" cy="1837944"/>
            </a:xfrm>
            <a:prstGeom prst="cloudCallout">
              <a:avLst>
                <a:gd fmla="val -20833" name="adj1"/>
                <a:gd fmla="val 62500" name="adj2"/>
              </a:avLst>
            </a:prstGeom>
            <a:gradFill>
              <a:gsLst>
                <a:gs pos="0">
                  <a:schemeClr val="lt1"/>
                </a:gs>
                <a:gs pos="100000">
                  <a:srgbClr val="D8D8D8"/>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55" name="Shape 155"/>
          <p:cNvGrpSpPr/>
          <p:nvPr/>
        </p:nvGrpSpPr>
        <p:grpSpPr>
          <a:xfrm rot="1826888">
            <a:off x="4184177" y="1317158"/>
            <a:ext cx="2617105" cy="1826158"/>
            <a:chOff x="5372100" y="2686050"/>
            <a:chExt cx="2743200" cy="1914144"/>
          </a:xfrm>
        </p:grpSpPr>
        <p:sp>
          <p:nvSpPr>
            <p:cNvPr id="156" name="Shape 156"/>
            <p:cNvSpPr/>
            <p:nvPr/>
          </p:nvSpPr>
          <p:spPr>
            <a:xfrm>
              <a:off x="5372100" y="2762250"/>
              <a:ext cx="2743200" cy="1837944"/>
            </a:xfrm>
            <a:prstGeom prst="cloudCallout">
              <a:avLst>
                <a:gd fmla="val -20833" name="adj1"/>
                <a:gd fmla="val 62500" name="adj2"/>
              </a:avLst>
            </a:prstGeom>
            <a:gradFill>
              <a:gsLst>
                <a:gs pos="0">
                  <a:srgbClr val="D8D8D8">
                    <a:alpha val="73725"/>
                  </a:srgbClr>
                </a:gs>
                <a:gs pos="97000">
                  <a:srgbClr val="BFBFBF">
                    <a:alpha val="17647"/>
                  </a:srgbClr>
                </a:gs>
                <a:gs pos="100000">
                  <a:srgbClr val="BFBFBF">
                    <a:alpha val="17647"/>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7" name="Shape 157"/>
            <p:cNvSpPr/>
            <p:nvPr/>
          </p:nvSpPr>
          <p:spPr>
            <a:xfrm>
              <a:off x="5372100" y="2686050"/>
              <a:ext cx="2743200" cy="1837944"/>
            </a:xfrm>
            <a:prstGeom prst="cloudCallout">
              <a:avLst>
                <a:gd fmla="val -20833" name="adj1"/>
                <a:gd fmla="val 62500" name="adj2"/>
              </a:avLst>
            </a:prstGeom>
            <a:gradFill>
              <a:gsLst>
                <a:gs pos="0">
                  <a:schemeClr val="lt1"/>
                </a:gs>
                <a:gs pos="100000">
                  <a:srgbClr val="D8D8D8"/>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58" name="Shape 158"/>
          <p:cNvGrpSpPr/>
          <p:nvPr/>
        </p:nvGrpSpPr>
        <p:grpSpPr>
          <a:xfrm>
            <a:off x="6982527" y="1086828"/>
            <a:ext cx="1508378" cy="1052513"/>
            <a:chOff x="5372100" y="2686050"/>
            <a:chExt cx="2743200" cy="1914144"/>
          </a:xfrm>
        </p:grpSpPr>
        <p:sp>
          <p:nvSpPr>
            <p:cNvPr id="159" name="Shape 159"/>
            <p:cNvSpPr/>
            <p:nvPr/>
          </p:nvSpPr>
          <p:spPr>
            <a:xfrm>
              <a:off x="5372100" y="2762250"/>
              <a:ext cx="2743200" cy="1837944"/>
            </a:xfrm>
            <a:prstGeom prst="cloudCallout">
              <a:avLst>
                <a:gd fmla="val -20833" name="adj1"/>
                <a:gd fmla="val 62500" name="adj2"/>
              </a:avLst>
            </a:prstGeom>
            <a:gradFill>
              <a:gsLst>
                <a:gs pos="0">
                  <a:srgbClr val="D8D8D8">
                    <a:alpha val="73725"/>
                  </a:srgbClr>
                </a:gs>
                <a:gs pos="97000">
                  <a:srgbClr val="BFBFBF">
                    <a:alpha val="17647"/>
                  </a:srgbClr>
                </a:gs>
                <a:gs pos="100000">
                  <a:srgbClr val="BFBFBF">
                    <a:alpha val="17647"/>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0" name="Shape 160"/>
            <p:cNvSpPr/>
            <p:nvPr/>
          </p:nvSpPr>
          <p:spPr>
            <a:xfrm>
              <a:off x="5372100" y="2686050"/>
              <a:ext cx="2743200" cy="1837944"/>
            </a:xfrm>
            <a:prstGeom prst="cloudCallout">
              <a:avLst>
                <a:gd fmla="val -20833" name="adj1"/>
                <a:gd fmla="val 62500" name="adj2"/>
              </a:avLst>
            </a:prstGeom>
            <a:gradFill>
              <a:gsLst>
                <a:gs pos="0">
                  <a:schemeClr val="lt1"/>
                </a:gs>
                <a:gs pos="100000">
                  <a:srgbClr val="D8D8D8"/>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61" name="Shape 161"/>
          <p:cNvSpPr txBox="1"/>
          <p:nvPr/>
        </p:nvSpPr>
        <p:spPr>
          <a:xfrm>
            <a:off x="1410506" y="2145430"/>
            <a:ext cx="1574400" cy="46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900">
                <a:solidFill>
                  <a:schemeClr val="accent3"/>
                </a:solidFill>
                <a:latin typeface="Open Sans ExtraBold"/>
                <a:ea typeface="Open Sans ExtraBold"/>
                <a:cs typeface="Open Sans ExtraBold"/>
                <a:sym typeface="Open Sans ExtraBold"/>
              </a:rPr>
              <a:t>We Provide</a:t>
            </a:r>
            <a:endParaRPr sz="1100"/>
          </a:p>
          <a:p>
            <a:pPr indent="0" lvl="0" marL="0" marR="0" rtl="0" algn="l">
              <a:spcBef>
                <a:spcPts val="0"/>
              </a:spcBef>
              <a:spcAft>
                <a:spcPts val="0"/>
              </a:spcAft>
              <a:buNone/>
            </a:pPr>
            <a:r>
              <a:rPr lang="en" sz="700">
                <a:solidFill>
                  <a:schemeClr val="dk1"/>
                </a:solidFill>
                <a:latin typeface="Open Sans"/>
                <a:ea typeface="Open Sans"/>
                <a:cs typeface="Open Sans"/>
                <a:sym typeface="Open Sans"/>
              </a:rPr>
              <a:t>Best Solution Your Business</a:t>
            </a:r>
            <a:endParaRPr sz="1100"/>
          </a:p>
        </p:txBody>
      </p:sp>
      <p:sp>
        <p:nvSpPr>
          <p:cNvPr id="162" name="Shape 162"/>
          <p:cNvSpPr/>
          <p:nvPr/>
        </p:nvSpPr>
        <p:spPr>
          <a:xfrm>
            <a:off x="1481951" y="2767650"/>
            <a:ext cx="1968000" cy="416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7F7F7F"/>
                </a:solidFill>
                <a:latin typeface="Open Sans"/>
                <a:ea typeface="Open Sans"/>
                <a:cs typeface="Open Sans"/>
                <a:sym typeface="Open Sans"/>
              </a:rPr>
              <a:t>to project an image of professionalism and lorem to reliability. By using simple alignments are This letterhead design</a:t>
            </a:r>
            <a:endParaRPr sz="1100"/>
          </a:p>
        </p:txBody>
      </p:sp>
      <p:cxnSp>
        <p:nvCxnSpPr>
          <p:cNvPr id="163" name="Shape 163"/>
          <p:cNvCxnSpPr/>
          <p:nvPr/>
        </p:nvCxnSpPr>
        <p:spPr>
          <a:xfrm>
            <a:off x="1481944" y="2659475"/>
            <a:ext cx="307657" cy="0"/>
          </a:xfrm>
          <a:prstGeom prst="straightConnector1">
            <a:avLst/>
          </a:prstGeom>
          <a:noFill/>
          <a:ln cap="flat" cmpd="sng" w="12700">
            <a:solidFill>
              <a:schemeClr val="accent6"/>
            </a:solidFill>
            <a:prstDash val="solid"/>
            <a:miter lim="800000"/>
            <a:headEnd len="sm" w="sm" type="none"/>
            <a:tailEnd len="sm" w="sm" type="none"/>
          </a:ln>
        </p:spPr>
      </p:cxnSp>
      <p:sp>
        <p:nvSpPr>
          <p:cNvPr id="164" name="Shape 164"/>
          <p:cNvSpPr txBox="1"/>
          <p:nvPr/>
        </p:nvSpPr>
        <p:spPr>
          <a:xfrm>
            <a:off x="5020253" y="1762967"/>
            <a:ext cx="76398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5"/>
                </a:solidFill>
                <a:latin typeface="Open Sans ExtraBold"/>
                <a:ea typeface="Open Sans ExtraBold"/>
                <a:cs typeface="Open Sans ExtraBold"/>
                <a:sym typeface="Open Sans ExtraBold"/>
              </a:rPr>
              <a:t>2M.2015</a:t>
            </a:r>
            <a:endParaRPr sz="1100"/>
          </a:p>
        </p:txBody>
      </p:sp>
      <p:sp>
        <p:nvSpPr>
          <p:cNvPr id="165" name="Shape 165"/>
          <p:cNvSpPr/>
          <p:nvPr/>
        </p:nvSpPr>
        <p:spPr>
          <a:xfrm>
            <a:off x="5091702" y="2099450"/>
            <a:ext cx="1261500" cy="5919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600">
                <a:solidFill>
                  <a:srgbClr val="7F7F7F"/>
                </a:solidFill>
                <a:latin typeface="Open Sans"/>
                <a:ea typeface="Open Sans"/>
                <a:cs typeface="Open Sans"/>
                <a:sym typeface="Open Sans"/>
              </a:rPr>
              <a:t>to project an image of professionalism and lorem to reliability. By using simple alignments are This letterhead design</a:t>
            </a:r>
            <a:endParaRPr sz="1100"/>
          </a:p>
        </p:txBody>
      </p:sp>
      <p:cxnSp>
        <p:nvCxnSpPr>
          <p:cNvPr id="166" name="Shape 166"/>
          <p:cNvCxnSpPr/>
          <p:nvPr/>
        </p:nvCxnSpPr>
        <p:spPr>
          <a:xfrm>
            <a:off x="5091690" y="2029361"/>
            <a:ext cx="307657" cy="0"/>
          </a:xfrm>
          <a:prstGeom prst="straightConnector1">
            <a:avLst/>
          </a:prstGeom>
          <a:noFill/>
          <a:ln cap="flat" cmpd="sng" w="12700">
            <a:solidFill>
              <a:srgbClr val="D0C400"/>
            </a:solidFill>
            <a:prstDash val="solid"/>
            <a:miter lim="800000"/>
            <a:headEnd len="sm" w="sm" type="none"/>
            <a:tailEnd len="sm" w="sm" type="none"/>
          </a:ln>
        </p:spPr>
      </p:cxnSp>
      <p:pic>
        <p:nvPicPr>
          <p:cNvPr id="167" name="Shape 167"/>
          <p:cNvPicPr preferRelativeResize="0"/>
          <p:nvPr/>
        </p:nvPicPr>
        <p:blipFill rotWithShape="1">
          <a:blip r:embed="rId3">
            <a:alphaModFix/>
          </a:blip>
          <a:srcRect b="0" l="0" r="0" t="0"/>
          <a:stretch/>
        </p:blipFill>
        <p:spPr>
          <a:xfrm>
            <a:off x="7494664" y="1370618"/>
            <a:ext cx="484102" cy="484932"/>
          </a:xfrm>
          <a:prstGeom prst="rect">
            <a:avLst/>
          </a:prstGeom>
          <a:noFill/>
          <a:ln>
            <a:noFill/>
          </a:ln>
        </p:spPr>
      </p:pic>
      <p:sp>
        <p:nvSpPr>
          <p:cNvPr id="168" name="Shape 168"/>
          <p:cNvSpPr/>
          <p:nvPr/>
        </p:nvSpPr>
        <p:spPr>
          <a:xfrm>
            <a:off x="1635773" y="4625504"/>
            <a:ext cx="6445001" cy="304834"/>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9" name="Shape 169"/>
          <p:cNvGrpSpPr/>
          <p:nvPr/>
        </p:nvGrpSpPr>
        <p:grpSpPr>
          <a:xfrm>
            <a:off x="6185224" y="2906108"/>
            <a:ext cx="2358178" cy="1645484"/>
            <a:chOff x="5372100" y="2686050"/>
            <a:chExt cx="2743200" cy="1914144"/>
          </a:xfrm>
        </p:grpSpPr>
        <p:sp>
          <p:nvSpPr>
            <p:cNvPr id="170" name="Shape 170"/>
            <p:cNvSpPr/>
            <p:nvPr/>
          </p:nvSpPr>
          <p:spPr>
            <a:xfrm>
              <a:off x="5372100" y="2762250"/>
              <a:ext cx="2743200" cy="1837944"/>
            </a:xfrm>
            <a:prstGeom prst="cloudCallout">
              <a:avLst>
                <a:gd fmla="val -20833" name="adj1"/>
                <a:gd fmla="val 62500" name="adj2"/>
              </a:avLst>
            </a:prstGeom>
            <a:gradFill>
              <a:gsLst>
                <a:gs pos="0">
                  <a:srgbClr val="D8D8D8">
                    <a:alpha val="73725"/>
                  </a:srgbClr>
                </a:gs>
                <a:gs pos="97000">
                  <a:srgbClr val="BFBFBF">
                    <a:alpha val="17647"/>
                  </a:srgbClr>
                </a:gs>
                <a:gs pos="100000">
                  <a:srgbClr val="BFBFBF">
                    <a:alpha val="17647"/>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1" name="Shape 171"/>
            <p:cNvSpPr/>
            <p:nvPr/>
          </p:nvSpPr>
          <p:spPr>
            <a:xfrm>
              <a:off x="5372100" y="2686050"/>
              <a:ext cx="2743200" cy="1837944"/>
            </a:xfrm>
            <a:prstGeom prst="cloudCallout">
              <a:avLst>
                <a:gd fmla="val -20833" name="adj1"/>
                <a:gd fmla="val 62500" name="adj2"/>
              </a:avLst>
            </a:prstGeom>
            <a:gradFill>
              <a:gsLst>
                <a:gs pos="0">
                  <a:schemeClr val="lt1"/>
                </a:gs>
                <a:gs pos="100000">
                  <a:srgbClr val="D8D8D8"/>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72" name="Shape 172"/>
          <p:cNvSpPr txBox="1"/>
          <p:nvPr/>
        </p:nvSpPr>
        <p:spPr>
          <a:xfrm>
            <a:off x="6911089" y="3297465"/>
            <a:ext cx="76398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6"/>
                </a:solidFill>
                <a:latin typeface="Open Sans ExtraBold"/>
                <a:ea typeface="Open Sans ExtraBold"/>
                <a:cs typeface="Open Sans ExtraBold"/>
                <a:sym typeface="Open Sans ExtraBold"/>
              </a:rPr>
              <a:t>2M.2015</a:t>
            </a:r>
            <a:endParaRPr sz="1100"/>
          </a:p>
        </p:txBody>
      </p:sp>
      <p:sp>
        <p:nvSpPr>
          <p:cNvPr id="173" name="Shape 173"/>
          <p:cNvSpPr/>
          <p:nvPr/>
        </p:nvSpPr>
        <p:spPr>
          <a:xfrm>
            <a:off x="6982527" y="3633937"/>
            <a:ext cx="1073543" cy="48307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600">
                <a:solidFill>
                  <a:srgbClr val="7F7F7F"/>
                </a:solidFill>
                <a:latin typeface="Open Sans"/>
                <a:ea typeface="Open Sans"/>
                <a:cs typeface="Open Sans"/>
                <a:sym typeface="Open Sans"/>
              </a:rPr>
              <a:t>to project an image of professionalism and lorem to reliability. By using simple alignments are This</a:t>
            </a:r>
            <a:endParaRPr sz="1100"/>
          </a:p>
        </p:txBody>
      </p:sp>
      <p:cxnSp>
        <p:nvCxnSpPr>
          <p:cNvPr id="174" name="Shape 174"/>
          <p:cNvCxnSpPr/>
          <p:nvPr/>
        </p:nvCxnSpPr>
        <p:spPr>
          <a:xfrm>
            <a:off x="6982527" y="3563860"/>
            <a:ext cx="307657" cy="0"/>
          </a:xfrm>
          <a:prstGeom prst="straightConnector1">
            <a:avLst/>
          </a:prstGeom>
          <a:noFill/>
          <a:ln cap="flat" cmpd="sng" w="12700">
            <a:solidFill>
              <a:schemeClr val="accent3"/>
            </a:solidFill>
            <a:prstDash val="solid"/>
            <a:miter lim="800000"/>
            <a:headEnd len="sm" w="sm" type="none"/>
            <a:tailEnd len="sm" w="sm" type="none"/>
          </a:ln>
        </p:spPr>
      </p:cxnSp>
      <p:grpSp>
        <p:nvGrpSpPr>
          <p:cNvPr id="175" name="Shape 175"/>
          <p:cNvGrpSpPr/>
          <p:nvPr/>
        </p:nvGrpSpPr>
        <p:grpSpPr>
          <a:xfrm>
            <a:off x="3606062" y="3495996"/>
            <a:ext cx="1508378" cy="1052513"/>
            <a:chOff x="5372100" y="2686050"/>
            <a:chExt cx="2743200" cy="1914144"/>
          </a:xfrm>
        </p:grpSpPr>
        <p:sp>
          <p:nvSpPr>
            <p:cNvPr id="176" name="Shape 176"/>
            <p:cNvSpPr/>
            <p:nvPr/>
          </p:nvSpPr>
          <p:spPr>
            <a:xfrm>
              <a:off x="5372100" y="2762250"/>
              <a:ext cx="2743200" cy="1837944"/>
            </a:xfrm>
            <a:prstGeom prst="cloudCallout">
              <a:avLst>
                <a:gd fmla="val -20833" name="adj1"/>
                <a:gd fmla="val 62500" name="adj2"/>
              </a:avLst>
            </a:prstGeom>
            <a:gradFill>
              <a:gsLst>
                <a:gs pos="0">
                  <a:srgbClr val="D8D8D8">
                    <a:alpha val="73725"/>
                  </a:srgbClr>
                </a:gs>
                <a:gs pos="97000">
                  <a:srgbClr val="BFBFBF">
                    <a:alpha val="17647"/>
                  </a:srgbClr>
                </a:gs>
                <a:gs pos="100000">
                  <a:srgbClr val="BFBFBF">
                    <a:alpha val="17647"/>
                  </a:srgbClr>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7" name="Shape 177"/>
            <p:cNvSpPr/>
            <p:nvPr/>
          </p:nvSpPr>
          <p:spPr>
            <a:xfrm>
              <a:off x="5372100" y="2686050"/>
              <a:ext cx="2743200" cy="1837944"/>
            </a:xfrm>
            <a:prstGeom prst="cloudCallout">
              <a:avLst>
                <a:gd fmla="val -20833" name="adj1"/>
                <a:gd fmla="val 62500" name="adj2"/>
              </a:avLst>
            </a:prstGeom>
            <a:gradFill>
              <a:gsLst>
                <a:gs pos="0">
                  <a:schemeClr val="lt1"/>
                </a:gs>
                <a:gs pos="100000">
                  <a:srgbClr val="D8D8D8"/>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78" name="Shape 178"/>
          <p:cNvSpPr txBox="1"/>
          <p:nvPr/>
        </p:nvSpPr>
        <p:spPr>
          <a:xfrm>
            <a:off x="4040013" y="3774359"/>
            <a:ext cx="76398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D0C400"/>
                </a:solidFill>
                <a:latin typeface="Open Sans ExtraBold"/>
                <a:ea typeface="Open Sans ExtraBold"/>
                <a:cs typeface="Open Sans ExtraBold"/>
                <a:sym typeface="Open Sans ExtraBold"/>
              </a:rPr>
              <a:t>2M.2015</a:t>
            </a:r>
            <a:endParaRPr sz="1100"/>
          </a:p>
        </p:txBody>
      </p:sp>
      <p:sp>
        <p:nvSpPr>
          <p:cNvPr id="179" name="Shape 179"/>
          <p:cNvSpPr/>
          <p:nvPr/>
        </p:nvSpPr>
        <p:spPr>
          <a:xfrm>
            <a:off x="4174196" y="4028015"/>
            <a:ext cx="372111" cy="311983"/>
          </a:xfrm>
          <a:custGeom>
            <a:pathLst>
              <a:path extrusionOk="0" h="240" w="288">
                <a:moveTo>
                  <a:pt x="255" y="88"/>
                </a:moveTo>
                <a:cubicBezTo>
                  <a:pt x="272" y="87"/>
                  <a:pt x="283" y="80"/>
                  <a:pt x="287" y="70"/>
                </a:cubicBezTo>
                <a:cubicBezTo>
                  <a:pt x="281" y="73"/>
                  <a:pt x="263" y="77"/>
                  <a:pt x="253" y="73"/>
                </a:cubicBezTo>
                <a:cubicBezTo>
                  <a:pt x="252" y="71"/>
                  <a:pt x="252" y="69"/>
                  <a:pt x="251" y="67"/>
                </a:cubicBezTo>
                <a:cubicBezTo>
                  <a:pt x="244" y="39"/>
                  <a:pt x="218" y="16"/>
                  <a:pt x="190" y="19"/>
                </a:cubicBezTo>
                <a:cubicBezTo>
                  <a:pt x="192" y="18"/>
                  <a:pt x="195" y="17"/>
                  <a:pt x="197" y="16"/>
                </a:cubicBezTo>
                <a:cubicBezTo>
                  <a:pt x="200" y="15"/>
                  <a:pt x="218" y="12"/>
                  <a:pt x="215" y="6"/>
                </a:cubicBezTo>
                <a:cubicBezTo>
                  <a:pt x="212" y="1"/>
                  <a:pt x="191" y="10"/>
                  <a:pt x="187" y="12"/>
                </a:cubicBezTo>
                <a:cubicBezTo>
                  <a:pt x="192" y="10"/>
                  <a:pt x="201" y="6"/>
                  <a:pt x="202" y="0"/>
                </a:cubicBezTo>
                <a:cubicBezTo>
                  <a:pt x="194" y="1"/>
                  <a:pt x="186" y="5"/>
                  <a:pt x="179" y="11"/>
                </a:cubicBezTo>
                <a:cubicBezTo>
                  <a:pt x="182" y="8"/>
                  <a:pt x="183" y="5"/>
                  <a:pt x="184" y="2"/>
                </a:cubicBezTo>
                <a:cubicBezTo>
                  <a:pt x="162" y="16"/>
                  <a:pt x="149" y="44"/>
                  <a:pt x="139" y="72"/>
                </a:cubicBezTo>
                <a:cubicBezTo>
                  <a:pt x="131" y="64"/>
                  <a:pt x="123" y="58"/>
                  <a:pt x="117" y="54"/>
                </a:cubicBezTo>
                <a:cubicBezTo>
                  <a:pt x="99" y="44"/>
                  <a:pt x="77" y="34"/>
                  <a:pt x="43" y="22"/>
                </a:cubicBezTo>
                <a:cubicBezTo>
                  <a:pt x="42" y="33"/>
                  <a:pt x="49" y="48"/>
                  <a:pt x="68" y="58"/>
                </a:cubicBezTo>
                <a:cubicBezTo>
                  <a:pt x="63" y="57"/>
                  <a:pt x="56" y="59"/>
                  <a:pt x="50" y="60"/>
                </a:cubicBezTo>
                <a:cubicBezTo>
                  <a:pt x="52" y="73"/>
                  <a:pt x="60" y="84"/>
                  <a:pt x="82" y="89"/>
                </a:cubicBezTo>
                <a:cubicBezTo>
                  <a:pt x="72" y="89"/>
                  <a:pt x="67" y="92"/>
                  <a:pt x="62" y="96"/>
                </a:cubicBezTo>
                <a:cubicBezTo>
                  <a:pt x="67" y="105"/>
                  <a:pt x="78" y="116"/>
                  <a:pt x="98" y="114"/>
                </a:cubicBezTo>
                <a:cubicBezTo>
                  <a:pt x="76" y="123"/>
                  <a:pt x="89" y="141"/>
                  <a:pt x="107" y="138"/>
                </a:cubicBezTo>
                <a:cubicBezTo>
                  <a:pt x="76" y="170"/>
                  <a:pt x="28" y="168"/>
                  <a:pt x="0" y="141"/>
                </a:cubicBezTo>
                <a:cubicBezTo>
                  <a:pt x="73" y="240"/>
                  <a:pt x="230" y="200"/>
                  <a:pt x="254" y="104"/>
                </a:cubicBezTo>
                <a:cubicBezTo>
                  <a:pt x="271" y="105"/>
                  <a:pt x="282" y="98"/>
                  <a:pt x="288" y="92"/>
                </a:cubicBezTo>
                <a:cubicBezTo>
                  <a:pt x="278" y="93"/>
                  <a:pt x="263" y="91"/>
                  <a:pt x="255" y="88"/>
                </a:cubicBezTo>
                <a:close/>
                <a:moveTo>
                  <a:pt x="255" y="88"/>
                </a:moveTo>
                <a:cubicBezTo>
                  <a:pt x="255" y="88"/>
                  <a:pt x="255" y="88"/>
                  <a:pt x="255" y="88"/>
                </a:cubicBezTo>
              </a:path>
            </a:pathLst>
          </a:custGeom>
          <a:solidFill>
            <a:srgbClr val="000000">
              <a:alpha val="4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Shape 185"/>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86" name="Shape 186"/>
          <p:cNvSpPr txBox="1"/>
          <p:nvPr>
            <p:ph idx="4294967295" type="title"/>
          </p:nvPr>
        </p:nvSpPr>
        <p:spPr>
          <a:xfrm>
            <a:off x="628650" y="570905"/>
            <a:ext cx="1830244" cy="72925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D0C400"/>
              </a:buClr>
              <a:buSzPts val="1500"/>
              <a:buFont typeface="Open Sans SemiBold"/>
              <a:buNone/>
            </a:pPr>
            <a:r>
              <a:rPr b="0" i="0" lang="en" sz="1500" u="none" cap="none" strike="noStrike">
                <a:solidFill>
                  <a:srgbClr val="D0C400"/>
                </a:solidFill>
                <a:latin typeface="Open Sans SemiBold"/>
                <a:ea typeface="Open Sans SemiBold"/>
                <a:cs typeface="Open Sans SemiBold"/>
                <a:sym typeface="Open Sans SemiBold"/>
              </a:rPr>
              <a:t>COMPANY</a:t>
            </a:r>
            <a:br>
              <a:rPr b="0" i="0" lang="en" sz="1400" u="none" cap="none" strike="noStrike">
                <a:solidFill>
                  <a:srgbClr val="3F3F3F"/>
                </a:solidFill>
                <a:latin typeface="Open Sans SemiBold"/>
                <a:ea typeface="Open Sans SemiBold"/>
                <a:cs typeface="Open Sans SemiBold"/>
                <a:sym typeface="Open Sans SemiBold"/>
              </a:rPr>
            </a:br>
            <a:r>
              <a:rPr b="0" i="0" lang="en" sz="3400" u="none" cap="none" strike="noStrike">
                <a:solidFill>
                  <a:schemeClr val="accent3"/>
                </a:solidFill>
                <a:latin typeface="Open Sans SemiBold"/>
                <a:ea typeface="Open Sans SemiBold"/>
                <a:cs typeface="Open Sans SemiBold"/>
                <a:sym typeface="Open Sans SemiBold"/>
              </a:rPr>
              <a:t>SERVICE</a:t>
            </a:r>
            <a:endParaRPr sz="1100"/>
          </a:p>
        </p:txBody>
      </p:sp>
      <p:sp>
        <p:nvSpPr>
          <p:cNvPr id="187" name="Shape 187"/>
          <p:cNvSpPr/>
          <p:nvPr/>
        </p:nvSpPr>
        <p:spPr>
          <a:xfrm>
            <a:off x="2539859" y="1035846"/>
            <a:ext cx="5975492" cy="116682"/>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88" name="Shape 188"/>
          <p:cNvGrpSpPr/>
          <p:nvPr/>
        </p:nvGrpSpPr>
        <p:grpSpPr>
          <a:xfrm>
            <a:off x="696651" y="1848653"/>
            <a:ext cx="547418" cy="547418"/>
            <a:chOff x="2625151" y="2215150"/>
            <a:chExt cx="729890" cy="729890"/>
          </a:xfrm>
        </p:grpSpPr>
        <p:sp>
          <p:nvSpPr>
            <p:cNvPr id="189" name="Shape 189"/>
            <p:cNvSpPr/>
            <p:nvPr/>
          </p:nvSpPr>
          <p:spPr>
            <a:xfrm>
              <a:off x="2792085" y="2415389"/>
              <a:ext cx="396023" cy="329413"/>
            </a:xfrm>
            <a:custGeom>
              <a:pathLst>
                <a:path extrusionOk="0" h="117" w="143">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rgbClr val="D0C4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0" name="Shape 190"/>
            <p:cNvSpPr/>
            <p:nvPr/>
          </p:nvSpPr>
          <p:spPr>
            <a:xfrm>
              <a:off x="2625151" y="2215150"/>
              <a:ext cx="729890" cy="729890"/>
            </a:xfrm>
            <a:prstGeom prst="ellipse">
              <a:avLst/>
            </a:prstGeom>
            <a:noFill/>
            <a:ln cap="flat" cmpd="sng" w="12700">
              <a:solidFill>
                <a:srgbClr val="D0C4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91" name="Shape 191"/>
          <p:cNvSpPr txBox="1"/>
          <p:nvPr/>
        </p:nvSpPr>
        <p:spPr>
          <a:xfrm>
            <a:off x="628650" y="2487200"/>
            <a:ext cx="14469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D0C400"/>
                </a:solidFill>
                <a:latin typeface="Open Sans ExtraBold"/>
                <a:ea typeface="Open Sans ExtraBold"/>
                <a:cs typeface="Open Sans ExtraBold"/>
                <a:sym typeface="Open Sans ExtraBold"/>
              </a:rPr>
              <a:t>Creative Template</a:t>
            </a:r>
            <a:endParaRPr sz="1100"/>
          </a:p>
        </p:txBody>
      </p:sp>
      <p:sp>
        <p:nvSpPr>
          <p:cNvPr id="192" name="Shape 192"/>
          <p:cNvSpPr txBox="1"/>
          <p:nvPr/>
        </p:nvSpPr>
        <p:spPr>
          <a:xfrm>
            <a:off x="628650" y="2642337"/>
            <a:ext cx="968868"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sp>
        <p:nvSpPr>
          <p:cNvPr id="193" name="Shape 193"/>
          <p:cNvSpPr txBox="1"/>
          <p:nvPr/>
        </p:nvSpPr>
        <p:spPr>
          <a:xfrm>
            <a:off x="628650" y="2828200"/>
            <a:ext cx="15276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7F7F7F"/>
                </a:solidFill>
                <a:latin typeface="Open Sans"/>
                <a:ea typeface="Open Sans"/>
                <a:cs typeface="Open Sans"/>
                <a:sym typeface="Open Sans"/>
              </a:rPr>
              <a:t>Contrary to popular belief, Lorem Ipsum classical literature</a:t>
            </a:r>
            <a:endParaRPr sz="1100"/>
          </a:p>
        </p:txBody>
      </p:sp>
      <p:grpSp>
        <p:nvGrpSpPr>
          <p:cNvPr id="194" name="Shape 194"/>
          <p:cNvGrpSpPr/>
          <p:nvPr/>
        </p:nvGrpSpPr>
        <p:grpSpPr>
          <a:xfrm>
            <a:off x="2376486" y="1848653"/>
            <a:ext cx="547418" cy="547418"/>
            <a:chOff x="5731054" y="2215150"/>
            <a:chExt cx="729890" cy="729890"/>
          </a:xfrm>
        </p:grpSpPr>
        <p:sp>
          <p:nvSpPr>
            <p:cNvPr id="195" name="Shape 195"/>
            <p:cNvSpPr/>
            <p:nvPr/>
          </p:nvSpPr>
          <p:spPr>
            <a:xfrm>
              <a:off x="5918389" y="2434202"/>
              <a:ext cx="355221" cy="291786"/>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 name="Shape 196"/>
            <p:cNvSpPr/>
            <p:nvPr/>
          </p:nvSpPr>
          <p:spPr>
            <a:xfrm rot="10800000">
              <a:off x="5731054" y="2215150"/>
              <a:ext cx="729890" cy="729890"/>
            </a:xfrm>
            <a:prstGeom prst="ellipse">
              <a:avLst/>
            </a:prstGeom>
            <a:noFill/>
            <a:ln cap="flat" cmpd="sng" w="127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97" name="Shape 197"/>
          <p:cNvSpPr txBox="1"/>
          <p:nvPr/>
        </p:nvSpPr>
        <p:spPr>
          <a:xfrm>
            <a:off x="2344277" y="2487210"/>
            <a:ext cx="1344637"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chemeClr val="accent3"/>
                </a:solidFill>
                <a:latin typeface="Open Sans ExtraBold"/>
                <a:ea typeface="Open Sans ExtraBold"/>
                <a:cs typeface="Open Sans ExtraBold"/>
                <a:sym typeface="Open Sans ExtraBold"/>
              </a:rPr>
              <a:t>Creative Template</a:t>
            </a:r>
            <a:endParaRPr sz="1100"/>
          </a:p>
        </p:txBody>
      </p:sp>
      <p:sp>
        <p:nvSpPr>
          <p:cNvPr id="198" name="Shape 198"/>
          <p:cNvSpPr txBox="1"/>
          <p:nvPr/>
        </p:nvSpPr>
        <p:spPr>
          <a:xfrm>
            <a:off x="2344277" y="2642337"/>
            <a:ext cx="968868"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sp>
        <p:nvSpPr>
          <p:cNvPr id="199" name="Shape 199"/>
          <p:cNvSpPr txBox="1"/>
          <p:nvPr/>
        </p:nvSpPr>
        <p:spPr>
          <a:xfrm>
            <a:off x="2344275" y="2828200"/>
            <a:ext cx="15276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7F7F7F"/>
                </a:solidFill>
                <a:latin typeface="Open Sans"/>
                <a:ea typeface="Open Sans"/>
                <a:cs typeface="Open Sans"/>
                <a:sym typeface="Open Sans"/>
              </a:rPr>
              <a:t>Contrary to popular belief, Lorem Ipsum classical literature</a:t>
            </a:r>
            <a:endParaRPr sz="1100"/>
          </a:p>
        </p:txBody>
      </p:sp>
      <p:grpSp>
        <p:nvGrpSpPr>
          <p:cNvPr id="200" name="Shape 200"/>
          <p:cNvGrpSpPr/>
          <p:nvPr/>
        </p:nvGrpSpPr>
        <p:grpSpPr>
          <a:xfrm>
            <a:off x="4146833" y="1848653"/>
            <a:ext cx="547418" cy="547418"/>
            <a:chOff x="8836957" y="2215150"/>
            <a:chExt cx="729890" cy="729890"/>
          </a:xfrm>
        </p:grpSpPr>
        <p:sp>
          <p:nvSpPr>
            <p:cNvPr id="201" name="Shape 201"/>
            <p:cNvSpPr/>
            <p:nvPr/>
          </p:nvSpPr>
          <p:spPr>
            <a:xfrm>
              <a:off x="9044187" y="2415748"/>
              <a:ext cx="315431" cy="328694"/>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2" name="Shape 202"/>
            <p:cNvSpPr/>
            <p:nvPr/>
          </p:nvSpPr>
          <p:spPr>
            <a:xfrm>
              <a:off x="8836957" y="2215150"/>
              <a:ext cx="729890" cy="729890"/>
            </a:xfrm>
            <a:prstGeom prst="ellipse">
              <a:avLst/>
            </a:prstGeom>
            <a:noFill/>
            <a:ln cap="flat" cmpd="sng" w="12700">
              <a:solidFill>
                <a:schemeClr val="accent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03" name="Shape 203"/>
          <p:cNvSpPr txBox="1"/>
          <p:nvPr/>
        </p:nvSpPr>
        <p:spPr>
          <a:xfrm>
            <a:off x="4095851" y="2487200"/>
            <a:ext cx="14469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chemeClr val="accent6"/>
                </a:solidFill>
                <a:latin typeface="Open Sans ExtraBold"/>
                <a:ea typeface="Open Sans ExtraBold"/>
                <a:cs typeface="Open Sans ExtraBold"/>
                <a:sym typeface="Open Sans ExtraBold"/>
              </a:rPr>
              <a:t>Creative Template</a:t>
            </a:r>
            <a:endParaRPr sz="1100"/>
          </a:p>
        </p:txBody>
      </p:sp>
      <p:sp>
        <p:nvSpPr>
          <p:cNvPr id="204" name="Shape 204"/>
          <p:cNvSpPr txBox="1"/>
          <p:nvPr/>
        </p:nvSpPr>
        <p:spPr>
          <a:xfrm>
            <a:off x="4095839" y="2642337"/>
            <a:ext cx="968868"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rgbClr val="7F7F7F"/>
                </a:solidFill>
                <a:latin typeface="Open Sans"/>
                <a:ea typeface="Open Sans"/>
                <a:cs typeface="Open Sans"/>
                <a:sym typeface="Open Sans"/>
              </a:rPr>
              <a:t>Some text</a:t>
            </a:r>
            <a:endParaRPr sz="1100"/>
          </a:p>
        </p:txBody>
      </p:sp>
      <p:sp>
        <p:nvSpPr>
          <p:cNvPr id="205" name="Shape 205"/>
          <p:cNvSpPr txBox="1"/>
          <p:nvPr/>
        </p:nvSpPr>
        <p:spPr>
          <a:xfrm>
            <a:off x="4095851" y="2828200"/>
            <a:ext cx="15276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7F7F7F"/>
                </a:solidFill>
                <a:latin typeface="Open Sans"/>
                <a:ea typeface="Open Sans"/>
                <a:cs typeface="Open Sans"/>
                <a:sym typeface="Open Sans"/>
              </a:rPr>
              <a:t>Contrary to popular belief, Lorem Ipsum classical literature</a:t>
            </a:r>
            <a:endParaRPr sz="1100"/>
          </a:p>
        </p:txBody>
      </p:sp>
      <p:cxnSp>
        <p:nvCxnSpPr>
          <p:cNvPr id="206" name="Shape 206"/>
          <p:cNvCxnSpPr/>
          <p:nvPr/>
        </p:nvCxnSpPr>
        <p:spPr>
          <a:xfrm>
            <a:off x="696651" y="3320160"/>
            <a:ext cx="4756889" cy="0"/>
          </a:xfrm>
          <a:prstGeom prst="straightConnector1">
            <a:avLst/>
          </a:prstGeom>
          <a:noFill/>
          <a:ln cap="flat" cmpd="sng" w="12700">
            <a:solidFill>
              <a:srgbClr val="A5A5A5"/>
            </a:solidFill>
            <a:prstDash val="solid"/>
            <a:miter lim="800000"/>
            <a:headEnd len="sm" w="sm" type="none"/>
            <a:tailEnd len="sm" w="sm" type="none"/>
          </a:ln>
        </p:spPr>
      </p:cxnSp>
      <p:sp>
        <p:nvSpPr>
          <p:cNvPr id="207" name="Shape 207"/>
          <p:cNvSpPr txBox="1"/>
          <p:nvPr/>
        </p:nvSpPr>
        <p:spPr>
          <a:xfrm>
            <a:off x="628650" y="3477023"/>
            <a:ext cx="4902994" cy="473207"/>
          </a:xfrm>
          <a:prstGeom prst="rect">
            <a:avLst/>
          </a:prstGeom>
          <a:noFill/>
          <a:ln>
            <a:noFill/>
          </a:ln>
        </p:spPr>
        <p:txBody>
          <a:bodyPr anchorCtr="0" anchor="t" bIns="34275" lIns="68575" spcFirstLastPara="1" rIns="68575" wrap="square" tIns="34275">
            <a:noAutofit/>
          </a:bodyPr>
          <a:lstStyle/>
          <a:p>
            <a:pPr indent="0" lvl="0" marL="0" marR="0" rtl="0" algn="just">
              <a:lnSpc>
                <a:spcPct val="155555"/>
              </a:lnSpc>
              <a:spcBef>
                <a:spcPts val="0"/>
              </a:spcBef>
              <a:spcAft>
                <a:spcPts val="0"/>
              </a:spcAft>
              <a:buNone/>
            </a:pPr>
            <a:r>
              <a:rPr lang="en" sz="700">
                <a:solidFill>
                  <a:srgbClr val="7F7F7F"/>
                </a:solidFill>
                <a:latin typeface="Open Sans"/>
                <a:ea typeface="Open Sans"/>
                <a:cs typeface="Open Sans"/>
                <a:sym typeface="Open Sans"/>
              </a:rPr>
              <a:t>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a:t>
            </a:r>
            <a:endParaRPr sz="1100"/>
          </a:p>
        </p:txBody>
      </p:sp>
      <p:sp>
        <p:nvSpPr>
          <p:cNvPr id="208" name="Shape 208"/>
          <p:cNvSpPr/>
          <p:nvPr/>
        </p:nvSpPr>
        <p:spPr>
          <a:xfrm>
            <a:off x="6074228" y="1848653"/>
            <a:ext cx="2441122" cy="2101576"/>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09" name="Shape 209"/>
          <p:cNvGrpSpPr/>
          <p:nvPr/>
        </p:nvGrpSpPr>
        <p:grpSpPr>
          <a:xfrm>
            <a:off x="6373267" y="2153719"/>
            <a:ext cx="1843042" cy="1491446"/>
            <a:chOff x="12952741" y="1628289"/>
            <a:chExt cx="2457390" cy="1988594"/>
          </a:xfrm>
        </p:grpSpPr>
        <p:sp>
          <p:nvSpPr>
            <p:cNvPr id="210" name="Shape 210"/>
            <p:cNvSpPr/>
            <p:nvPr/>
          </p:nvSpPr>
          <p:spPr>
            <a:xfrm>
              <a:off x="12982365" y="1630103"/>
              <a:ext cx="508405" cy="503042"/>
            </a:xfrm>
            <a:custGeom>
              <a:pathLst>
                <a:path extrusionOk="0" h="139" w="140">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11" name="Shape 211"/>
            <p:cNvGrpSpPr/>
            <p:nvPr/>
          </p:nvGrpSpPr>
          <p:grpSpPr>
            <a:xfrm>
              <a:off x="13607145" y="1628289"/>
              <a:ext cx="1802985" cy="901746"/>
              <a:chOff x="8951499" y="1731283"/>
              <a:chExt cx="1802985" cy="901746"/>
            </a:xfrm>
          </p:grpSpPr>
          <p:sp>
            <p:nvSpPr>
              <p:cNvPr id="212" name="Shape 212"/>
              <p:cNvSpPr/>
              <p:nvPr/>
            </p:nvSpPr>
            <p:spPr>
              <a:xfrm>
                <a:off x="8951499" y="1731283"/>
                <a:ext cx="174054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3"/>
                    </a:solidFill>
                    <a:latin typeface="Open Sans ExtraBold"/>
                    <a:ea typeface="Open Sans ExtraBold"/>
                    <a:cs typeface="Open Sans ExtraBold"/>
                    <a:sym typeface="Open Sans ExtraBold"/>
                  </a:rPr>
                  <a:t>Quality is Value</a:t>
                </a:r>
                <a:endParaRPr sz="1100"/>
              </a:p>
            </p:txBody>
          </p:sp>
          <p:sp>
            <p:nvSpPr>
              <p:cNvPr id="213" name="Shape 213"/>
              <p:cNvSpPr txBox="1"/>
              <p:nvPr/>
            </p:nvSpPr>
            <p:spPr>
              <a:xfrm>
                <a:off x="8951499" y="2079031"/>
                <a:ext cx="1802985"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Open Sans"/>
                    <a:ea typeface="Open Sans"/>
                    <a:cs typeface="Open Sans"/>
                    <a:sym typeface="Open Sans"/>
                  </a:rPr>
                  <a:t>Contrary to popular belief, Lorem Ipsum is not simply random text. It has roots in a piece of classical</a:t>
                </a:r>
                <a:endParaRPr sz="1100"/>
              </a:p>
            </p:txBody>
          </p:sp>
        </p:grpSp>
        <p:sp>
          <p:nvSpPr>
            <p:cNvPr id="214" name="Shape 214"/>
            <p:cNvSpPr/>
            <p:nvPr/>
          </p:nvSpPr>
          <p:spPr>
            <a:xfrm>
              <a:off x="12952741" y="2780850"/>
              <a:ext cx="447541" cy="405684"/>
            </a:xfrm>
            <a:custGeom>
              <a:pathLst>
                <a:path extrusionOk="0" h="378" w="417">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15" name="Shape 215"/>
            <p:cNvGrpSpPr/>
            <p:nvPr/>
          </p:nvGrpSpPr>
          <p:grpSpPr>
            <a:xfrm>
              <a:off x="13559520" y="2715137"/>
              <a:ext cx="1788167" cy="901746"/>
              <a:chOff x="8951499" y="1521733"/>
              <a:chExt cx="1788167" cy="901746"/>
            </a:xfrm>
          </p:grpSpPr>
          <p:sp>
            <p:nvSpPr>
              <p:cNvPr id="216" name="Shape 216"/>
              <p:cNvSpPr/>
              <p:nvPr/>
            </p:nvSpPr>
            <p:spPr>
              <a:xfrm>
                <a:off x="8951499" y="1521733"/>
                <a:ext cx="174054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6"/>
                    </a:solidFill>
                    <a:latin typeface="Open Sans ExtraBold"/>
                    <a:ea typeface="Open Sans ExtraBold"/>
                    <a:cs typeface="Open Sans ExtraBold"/>
                    <a:sym typeface="Open Sans ExtraBold"/>
                  </a:rPr>
                  <a:t>Quality is Value</a:t>
                </a:r>
                <a:endParaRPr sz="1100"/>
              </a:p>
            </p:txBody>
          </p:sp>
          <p:sp>
            <p:nvSpPr>
              <p:cNvPr id="217" name="Shape 217"/>
              <p:cNvSpPr txBox="1"/>
              <p:nvPr/>
            </p:nvSpPr>
            <p:spPr>
              <a:xfrm>
                <a:off x="8951500" y="1869481"/>
                <a:ext cx="1788166" cy="55399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Open Sans"/>
                    <a:ea typeface="Open Sans"/>
                    <a:cs typeface="Open Sans"/>
                    <a:sym typeface="Open Sans"/>
                  </a:rPr>
                  <a:t>Contrary to popular belief, Lorem Ipsum is not simply random text. It has roots in a piece of classical</a:t>
                </a:r>
                <a:endParaRPr sz="1100"/>
              </a:p>
            </p:txBody>
          </p:sp>
        </p:grpSp>
      </p:gr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Shape 223"/>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7F7F7F"/>
                </a:solidFill>
                <a:latin typeface="Open Sans"/>
                <a:ea typeface="Open Sans"/>
                <a:cs typeface="Open Sans"/>
                <a:sym typeface="Open Sans"/>
              </a:rPr>
              <a:t>0</a:t>
            </a:r>
            <a:fld id="{00000000-1234-1234-1234-123412341234}" type="slidenum">
              <a:rPr b="0" i="0" lang="en" sz="1100">
                <a:solidFill>
                  <a:srgbClr val="7F7F7F"/>
                </a:solidFill>
                <a:latin typeface="Open Sans"/>
                <a:ea typeface="Open Sans"/>
                <a:cs typeface="Open Sans"/>
                <a:sym typeface="Open Sans"/>
              </a:rPr>
              <a:t>‹#›</a:t>
            </a:fld>
            <a:endParaRPr b="0" i="0" sz="1100">
              <a:solidFill>
                <a:srgbClr val="7F7F7F"/>
              </a:solidFill>
              <a:latin typeface="Open Sans"/>
              <a:ea typeface="Open Sans"/>
              <a:cs typeface="Open Sans"/>
              <a:sym typeface="Open Sans"/>
            </a:endParaRPr>
          </a:p>
        </p:txBody>
      </p:sp>
      <p:sp>
        <p:nvSpPr>
          <p:cNvPr id="224" name="Shape 224"/>
          <p:cNvSpPr/>
          <p:nvPr/>
        </p:nvSpPr>
        <p:spPr>
          <a:xfrm>
            <a:off x="1519621" y="3727371"/>
            <a:ext cx="1509689" cy="292885"/>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professionalism and lorem</a:t>
            </a:r>
            <a:endParaRPr sz="1100"/>
          </a:p>
        </p:txBody>
      </p:sp>
      <p:sp>
        <p:nvSpPr>
          <p:cNvPr id="225" name="Shape 225"/>
          <p:cNvSpPr txBox="1"/>
          <p:nvPr/>
        </p:nvSpPr>
        <p:spPr>
          <a:xfrm>
            <a:off x="1574819" y="3242685"/>
            <a:ext cx="1399292" cy="377026"/>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b="1" lang="en" sz="1400">
                <a:solidFill>
                  <a:srgbClr val="D0C400"/>
                </a:solidFill>
                <a:latin typeface="Open Sans"/>
                <a:ea typeface="Open Sans"/>
                <a:cs typeface="Open Sans"/>
                <a:sym typeface="Open Sans"/>
              </a:rPr>
              <a:t>Sakawi Beda</a:t>
            </a:r>
            <a:endParaRPr sz="1100"/>
          </a:p>
          <a:p>
            <a:pPr indent="0" lvl="0" marL="0" marR="0" rtl="0" algn="ctr">
              <a:lnSpc>
                <a:spcPct val="160000"/>
              </a:lnSpc>
              <a:spcBef>
                <a:spcPts val="0"/>
              </a:spcBef>
              <a:spcAft>
                <a:spcPts val="0"/>
              </a:spcAft>
              <a:buNone/>
            </a:pPr>
            <a:r>
              <a:rPr lang="en" sz="800">
                <a:solidFill>
                  <a:schemeClr val="dk1"/>
                </a:solidFill>
                <a:latin typeface="Open Sans"/>
                <a:ea typeface="Open Sans"/>
                <a:cs typeface="Open Sans"/>
                <a:sym typeface="Open Sans"/>
              </a:rPr>
              <a:t>Post Title Text</a:t>
            </a:r>
            <a:endParaRPr sz="1100"/>
          </a:p>
        </p:txBody>
      </p:sp>
      <p:cxnSp>
        <p:nvCxnSpPr>
          <p:cNvPr id="226" name="Shape 226"/>
          <p:cNvCxnSpPr/>
          <p:nvPr/>
        </p:nvCxnSpPr>
        <p:spPr>
          <a:xfrm>
            <a:off x="1745933" y="3674588"/>
            <a:ext cx="1057064" cy="0"/>
          </a:xfrm>
          <a:prstGeom prst="straightConnector1">
            <a:avLst/>
          </a:prstGeom>
          <a:noFill/>
          <a:ln cap="flat" cmpd="sng" w="9525">
            <a:solidFill>
              <a:srgbClr val="7F7F7F"/>
            </a:solidFill>
            <a:prstDash val="solid"/>
            <a:miter lim="800000"/>
            <a:headEnd len="sm" w="sm" type="none"/>
            <a:tailEnd len="sm" w="sm" type="none"/>
          </a:ln>
        </p:spPr>
      </p:cxnSp>
      <p:grpSp>
        <p:nvGrpSpPr>
          <p:cNvPr id="227" name="Shape 227"/>
          <p:cNvGrpSpPr/>
          <p:nvPr/>
        </p:nvGrpSpPr>
        <p:grpSpPr>
          <a:xfrm>
            <a:off x="1972246" y="4132867"/>
            <a:ext cx="604438" cy="192813"/>
            <a:chOff x="4052943" y="5412792"/>
            <a:chExt cx="958829" cy="305862"/>
          </a:xfrm>
        </p:grpSpPr>
        <p:grpSp>
          <p:nvGrpSpPr>
            <p:cNvPr id="228" name="Shape 228"/>
            <p:cNvGrpSpPr/>
            <p:nvPr/>
          </p:nvGrpSpPr>
          <p:grpSpPr>
            <a:xfrm>
              <a:off x="4052943" y="5412793"/>
              <a:ext cx="305861" cy="305861"/>
              <a:chOff x="1324575" y="5760204"/>
              <a:chExt cx="305861" cy="305861"/>
            </a:xfrm>
          </p:grpSpPr>
          <p:sp>
            <p:nvSpPr>
              <p:cNvPr id="229" name="Shape 229"/>
              <p:cNvSpPr/>
              <p:nvPr/>
            </p:nvSpPr>
            <p:spPr>
              <a:xfrm>
                <a:off x="1324575" y="5760204"/>
                <a:ext cx="305861" cy="305861"/>
              </a:xfrm>
              <a:prstGeom prst="ellipse">
                <a:avLst/>
              </a:prstGeom>
              <a:solidFill>
                <a:srgbClr val="D0C4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0" name="Shape 230"/>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31" name="Shape 231"/>
            <p:cNvGrpSpPr/>
            <p:nvPr/>
          </p:nvGrpSpPr>
          <p:grpSpPr>
            <a:xfrm>
              <a:off x="4379427" y="5412793"/>
              <a:ext cx="305861" cy="305861"/>
              <a:chOff x="1684215" y="5760204"/>
              <a:chExt cx="305861" cy="305861"/>
            </a:xfrm>
          </p:grpSpPr>
          <p:sp>
            <p:nvSpPr>
              <p:cNvPr id="232" name="Shape 232"/>
              <p:cNvSpPr/>
              <p:nvPr/>
            </p:nvSpPr>
            <p:spPr>
              <a:xfrm>
                <a:off x="1684215" y="5760204"/>
                <a:ext cx="305861" cy="305861"/>
              </a:xfrm>
              <a:prstGeom prst="ellipse">
                <a:avLst/>
              </a:prstGeom>
              <a:solidFill>
                <a:srgbClr val="D0C4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Shape 233"/>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34" name="Shape 234"/>
            <p:cNvGrpSpPr/>
            <p:nvPr/>
          </p:nvGrpSpPr>
          <p:grpSpPr>
            <a:xfrm>
              <a:off x="4705911" y="5412792"/>
              <a:ext cx="305861" cy="305861"/>
              <a:chOff x="2177216" y="5760204"/>
              <a:chExt cx="305861" cy="305861"/>
            </a:xfrm>
          </p:grpSpPr>
          <p:sp>
            <p:nvSpPr>
              <p:cNvPr id="235" name="Shape 235"/>
              <p:cNvSpPr/>
              <p:nvPr/>
            </p:nvSpPr>
            <p:spPr>
              <a:xfrm>
                <a:off x="2177216" y="5760204"/>
                <a:ext cx="305861" cy="305861"/>
              </a:xfrm>
              <a:prstGeom prst="ellipse">
                <a:avLst/>
              </a:prstGeom>
              <a:solidFill>
                <a:srgbClr val="D0C4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6" name="Shape 236"/>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237" name="Shape 237"/>
          <p:cNvSpPr/>
          <p:nvPr/>
        </p:nvSpPr>
        <p:spPr>
          <a:xfrm>
            <a:off x="3817155" y="3727371"/>
            <a:ext cx="1509689" cy="292885"/>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professionalism and lorem</a:t>
            </a:r>
            <a:endParaRPr sz="1100"/>
          </a:p>
        </p:txBody>
      </p:sp>
      <p:sp>
        <p:nvSpPr>
          <p:cNvPr id="238" name="Shape 238"/>
          <p:cNvSpPr txBox="1"/>
          <p:nvPr/>
        </p:nvSpPr>
        <p:spPr>
          <a:xfrm>
            <a:off x="3872353" y="3242685"/>
            <a:ext cx="1399292" cy="377026"/>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b="1" lang="en" sz="1400">
                <a:solidFill>
                  <a:schemeClr val="accent3"/>
                </a:solidFill>
                <a:latin typeface="Open Sans"/>
                <a:ea typeface="Open Sans"/>
                <a:cs typeface="Open Sans"/>
                <a:sym typeface="Open Sans"/>
              </a:rPr>
              <a:t>Sakawi Beda</a:t>
            </a:r>
            <a:endParaRPr sz="1100"/>
          </a:p>
          <a:p>
            <a:pPr indent="0" lvl="0" marL="0" marR="0" rtl="0" algn="ctr">
              <a:lnSpc>
                <a:spcPct val="160000"/>
              </a:lnSpc>
              <a:spcBef>
                <a:spcPts val="0"/>
              </a:spcBef>
              <a:spcAft>
                <a:spcPts val="0"/>
              </a:spcAft>
              <a:buNone/>
            </a:pPr>
            <a:r>
              <a:rPr lang="en" sz="800">
                <a:solidFill>
                  <a:schemeClr val="dk1"/>
                </a:solidFill>
                <a:latin typeface="Open Sans"/>
                <a:ea typeface="Open Sans"/>
                <a:cs typeface="Open Sans"/>
                <a:sym typeface="Open Sans"/>
              </a:rPr>
              <a:t>Post Title Text</a:t>
            </a:r>
            <a:endParaRPr sz="1100"/>
          </a:p>
        </p:txBody>
      </p:sp>
      <p:cxnSp>
        <p:nvCxnSpPr>
          <p:cNvPr id="239" name="Shape 239"/>
          <p:cNvCxnSpPr/>
          <p:nvPr/>
        </p:nvCxnSpPr>
        <p:spPr>
          <a:xfrm>
            <a:off x="4043468" y="3674588"/>
            <a:ext cx="1057064" cy="0"/>
          </a:xfrm>
          <a:prstGeom prst="straightConnector1">
            <a:avLst/>
          </a:prstGeom>
          <a:noFill/>
          <a:ln cap="flat" cmpd="sng" w="9525">
            <a:solidFill>
              <a:srgbClr val="7F7F7F"/>
            </a:solidFill>
            <a:prstDash val="solid"/>
            <a:miter lim="800000"/>
            <a:headEnd len="sm" w="sm" type="none"/>
            <a:tailEnd len="sm" w="sm" type="none"/>
          </a:ln>
        </p:spPr>
      </p:cxnSp>
      <p:grpSp>
        <p:nvGrpSpPr>
          <p:cNvPr id="240" name="Shape 240"/>
          <p:cNvGrpSpPr/>
          <p:nvPr/>
        </p:nvGrpSpPr>
        <p:grpSpPr>
          <a:xfrm>
            <a:off x="4269780" y="4132867"/>
            <a:ext cx="604438" cy="192813"/>
            <a:chOff x="4052943" y="5412792"/>
            <a:chExt cx="958829" cy="305862"/>
          </a:xfrm>
        </p:grpSpPr>
        <p:grpSp>
          <p:nvGrpSpPr>
            <p:cNvPr id="241" name="Shape 241"/>
            <p:cNvGrpSpPr/>
            <p:nvPr/>
          </p:nvGrpSpPr>
          <p:grpSpPr>
            <a:xfrm>
              <a:off x="4052943" y="5412793"/>
              <a:ext cx="305861" cy="305861"/>
              <a:chOff x="1324575" y="5760204"/>
              <a:chExt cx="305861" cy="305861"/>
            </a:xfrm>
          </p:grpSpPr>
          <p:sp>
            <p:nvSpPr>
              <p:cNvPr id="242" name="Shape 242"/>
              <p:cNvSpPr/>
              <p:nvPr/>
            </p:nvSpPr>
            <p:spPr>
              <a:xfrm>
                <a:off x="1324575" y="5760204"/>
                <a:ext cx="305861" cy="30586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3" name="Shape 243"/>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4" name="Shape 244"/>
            <p:cNvGrpSpPr/>
            <p:nvPr/>
          </p:nvGrpSpPr>
          <p:grpSpPr>
            <a:xfrm>
              <a:off x="4379427" y="5412793"/>
              <a:ext cx="305861" cy="305861"/>
              <a:chOff x="1684215" y="5760204"/>
              <a:chExt cx="305861" cy="305861"/>
            </a:xfrm>
          </p:grpSpPr>
          <p:sp>
            <p:nvSpPr>
              <p:cNvPr id="245" name="Shape 245"/>
              <p:cNvSpPr/>
              <p:nvPr/>
            </p:nvSpPr>
            <p:spPr>
              <a:xfrm>
                <a:off x="1684215" y="5760204"/>
                <a:ext cx="305861" cy="30586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6" name="Shape 246"/>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7" name="Shape 247"/>
            <p:cNvGrpSpPr/>
            <p:nvPr/>
          </p:nvGrpSpPr>
          <p:grpSpPr>
            <a:xfrm>
              <a:off x="4705911" y="5412792"/>
              <a:ext cx="305861" cy="305861"/>
              <a:chOff x="2177216" y="5760204"/>
              <a:chExt cx="305861" cy="305861"/>
            </a:xfrm>
          </p:grpSpPr>
          <p:sp>
            <p:nvSpPr>
              <p:cNvPr id="248" name="Shape 248"/>
              <p:cNvSpPr/>
              <p:nvPr/>
            </p:nvSpPr>
            <p:spPr>
              <a:xfrm>
                <a:off x="2177216" y="5760204"/>
                <a:ext cx="305861" cy="30586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9" name="Shape 249"/>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250" name="Shape 250"/>
          <p:cNvSpPr/>
          <p:nvPr/>
        </p:nvSpPr>
        <p:spPr>
          <a:xfrm>
            <a:off x="6114690" y="3727371"/>
            <a:ext cx="1509689" cy="292885"/>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Open Sans"/>
                <a:ea typeface="Open Sans"/>
                <a:cs typeface="Open Sans"/>
                <a:sym typeface="Open Sans"/>
              </a:rPr>
              <a:t>This letterhead design is meant to professionalism and lorem</a:t>
            </a:r>
            <a:endParaRPr sz="1100"/>
          </a:p>
        </p:txBody>
      </p:sp>
      <p:sp>
        <p:nvSpPr>
          <p:cNvPr id="251" name="Shape 251"/>
          <p:cNvSpPr txBox="1"/>
          <p:nvPr/>
        </p:nvSpPr>
        <p:spPr>
          <a:xfrm>
            <a:off x="6169888" y="3242685"/>
            <a:ext cx="1399292" cy="377026"/>
          </a:xfrm>
          <a:prstGeom prst="rect">
            <a:avLst/>
          </a:prstGeom>
          <a:noFill/>
          <a:ln>
            <a:noFill/>
          </a:ln>
        </p:spPr>
        <p:txBody>
          <a:bodyPr anchorCtr="0" anchor="t" bIns="34275" lIns="68575" spcFirstLastPara="1" rIns="68575" wrap="square" tIns="34275">
            <a:noAutofit/>
          </a:bodyPr>
          <a:lstStyle/>
          <a:p>
            <a:pPr indent="0" lvl="0" marL="0" marR="0" rtl="0" algn="ctr">
              <a:lnSpc>
                <a:spcPct val="88888"/>
              </a:lnSpc>
              <a:spcBef>
                <a:spcPts val="0"/>
              </a:spcBef>
              <a:spcAft>
                <a:spcPts val="0"/>
              </a:spcAft>
              <a:buNone/>
            </a:pPr>
            <a:r>
              <a:rPr b="1" lang="en" sz="1400">
                <a:solidFill>
                  <a:schemeClr val="accent6"/>
                </a:solidFill>
                <a:latin typeface="Open Sans"/>
                <a:ea typeface="Open Sans"/>
                <a:cs typeface="Open Sans"/>
                <a:sym typeface="Open Sans"/>
              </a:rPr>
              <a:t>Sakawi Beda</a:t>
            </a:r>
            <a:endParaRPr sz="1100"/>
          </a:p>
          <a:p>
            <a:pPr indent="0" lvl="0" marL="0" marR="0" rtl="0" algn="ctr">
              <a:lnSpc>
                <a:spcPct val="160000"/>
              </a:lnSpc>
              <a:spcBef>
                <a:spcPts val="0"/>
              </a:spcBef>
              <a:spcAft>
                <a:spcPts val="0"/>
              </a:spcAft>
              <a:buNone/>
            </a:pPr>
            <a:r>
              <a:rPr lang="en" sz="800">
                <a:solidFill>
                  <a:schemeClr val="dk1"/>
                </a:solidFill>
                <a:latin typeface="Open Sans"/>
                <a:ea typeface="Open Sans"/>
                <a:cs typeface="Open Sans"/>
                <a:sym typeface="Open Sans"/>
              </a:rPr>
              <a:t>Post Title Text</a:t>
            </a:r>
            <a:endParaRPr sz="1100"/>
          </a:p>
        </p:txBody>
      </p:sp>
      <p:cxnSp>
        <p:nvCxnSpPr>
          <p:cNvPr id="252" name="Shape 252"/>
          <p:cNvCxnSpPr/>
          <p:nvPr/>
        </p:nvCxnSpPr>
        <p:spPr>
          <a:xfrm>
            <a:off x="6341003" y="3674588"/>
            <a:ext cx="1057064" cy="0"/>
          </a:xfrm>
          <a:prstGeom prst="straightConnector1">
            <a:avLst/>
          </a:prstGeom>
          <a:noFill/>
          <a:ln cap="flat" cmpd="sng" w="9525">
            <a:solidFill>
              <a:srgbClr val="7F7F7F"/>
            </a:solidFill>
            <a:prstDash val="solid"/>
            <a:miter lim="800000"/>
            <a:headEnd len="sm" w="sm" type="none"/>
            <a:tailEnd len="sm" w="sm" type="none"/>
          </a:ln>
        </p:spPr>
      </p:cxnSp>
      <p:grpSp>
        <p:nvGrpSpPr>
          <p:cNvPr id="253" name="Shape 253"/>
          <p:cNvGrpSpPr/>
          <p:nvPr/>
        </p:nvGrpSpPr>
        <p:grpSpPr>
          <a:xfrm>
            <a:off x="6567315" y="4132867"/>
            <a:ext cx="604438" cy="192813"/>
            <a:chOff x="4052943" y="5412792"/>
            <a:chExt cx="958829" cy="305862"/>
          </a:xfrm>
        </p:grpSpPr>
        <p:grpSp>
          <p:nvGrpSpPr>
            <p:cNvPr id="254" name="Shape 254"/>
            <p:cNvGrpSpPr/>
            <p:nvPr/>
          </p:nvGrpSpPr>
          <p:grpSpPr>
            <a:xfrm>
              <a:off x="4052943" y="5412793"/>
              <a:ext cx="305861" cy="305861"/>
              <a:chOff x="1324575" y="5760204"/>
              <a:chExt cx="305861" cy="305861"/>
            </a:xfrm>
          </p:grpSpPr>
          <p:sp>
            <p:nvSpPr>
              <p:cNvPr id="255" name="Shape 255"/>
              <p:cNvSpPr/>
              <p:nvPr/>
            </p:nvSpPr>
            <p:spPr>
              <a:xfrm>
                <a:off x="1324575" y="5760204"/>
                <a:ext cx="305861" cy="305861"/>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6" name="Shape 256"/>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57" name="Shape 257"/>
            <p:cNvGrpSpPr/>
            <p:nvPr/>
          </p:nvGrpSpPr>
          <p:grpSpPr>
            <a:xfrm>
              <a:off x="4379427" y="5412793"/>
              <a:ext cx="305861" cy="305861"/>
              <a:chOff x="1684215" y="5760204"/>
              <a:chExt cx="305861" cy="305861"/>
            </a:xfrm>
          </p:grpSpPr>
          <p:sp>
            <p:nvSpPr>
              <p:cNvPr id="258" name="Shape 258"/>
              <p:cNvSpPr/>
              <p:nvPr/>
            </p:nvSpPr>
            <p:spPr>
              <a:xfrm>
                <a:off x="1684215" y="5760204"/>
                <a:ext cx="305861" cy="305861"/>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9" name="Shape 259"/>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60" name="Shape 260"/>
            <p:cNvGrpSpPr/>
            <p:nvPr/>
          </p:nvGrpSpPr>
          <p:grpSpPr>
            <a:xfrm>
              <a:off x="4705911" y="5412792"/>
              <a:ext cx="305861" cy="305861"/>
              <a:chOff x="2177216" y="5760204"/>
              <a:chExt cx="305861" cy="305861"/>
            </a:xfrm>
          </p:grpSpPr>
          <p:sp>
            <p:nvSpPr>
              <p:cNvPr id="261" name="Shape 261"/>
              <p:cNvSpPr/>
              <p:nvPr/>
            </p:nvSpPr>
            <p:spPr>
              <a:xfrm>
                <a:off x="2177216" y="5760204"/>
                <a:ext cx="305861" cy="305861"/>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2" name="Shape 262"/>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263" name="Shape 263"/>
          <p:cNvSpPr txBox="1"/>
          <p:nvPr/>
        </p:nvSpPr>
        <p:spPr>
          <a:xfrm>
            <a:off x="3232650" y="2229550"/>
            <a:ext cx="2678700" cy="646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Open Sans"/>
                <a:ea typeface="Open Sans"/>
                <a:cs typeface="Open Sans"/>
                <a:sym typeface="Open Sans"/>
              </a:rPr>
              <a:t>COMPANY</a:t>
            </a:r>
            <a:endParaRPr sz="1100"/>
          </a:p>
          <a:p>
            <a:pPr indent="0" lvl="0" marL="0" marR="0" rtl="0" algn="ctr">
              <a:spcBef>
                <a:spcPts val="0"/>
              </a:spcBef>
              <a:spcAft>
                <a:spcPts val="0"/>
              </a:spcAft>
              <a:buNone/>
            </a:pPr>
            <a:r>
              <a:rPr b="1" lang="en" sz="2300">
                <a:solidFill>
                  <a:srgbClr val="A5A5A5"/>
                </a:solidFill>
                <a:latin typeface="Open Sans"/>
                <a:ea typeface="Open Sans"/>
                <a:cs typeface="Open Sans"/>
                <a:sym typeface="Open Sans"/>
              </a:rPr>
              <a:t>TEAM MEMBERS</a:t>
            </a:r>
            <a:endParaRPr sz="1100"/>
          </a:p>
        </p:txBody>
      </p:sp>
      <p:sp>
        <p:nvSpPr>
          <p:cNvPr id="264" name="Shape 264"/>
          <p:cNvSpPr/>
          <p:nvPr>
            <p:ph idx="2" type="pic"/>
          </p:nvPr>
        </p:nvSpPr>
        <p:spPr>
          <a:xfrm>
            <a:off x="1" y="1"/>
            <a:ext cx="2950028" cy="2186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5" name="Shape 265"/>
          <p:cNvSpPr/>
          <p:nvPr>
            <p:ph idx="4" type="pic"/>
          </p:nvPr>
        </p:nvSpPr>
        <p:spPr>
          <a:xfrm>
            <a:off x="3048000" y="1"/>
            <a:ext cx="3048000" cy="2186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6" name="Shape 266"/>
          <p:cNvSpPr/>
          <p:nvPr>
            <p:ph idx="3" type="pic"/>
          </p:nvPr>
        </p:nvSpPr>
        <p:spPr>
          <a:xfrm>
            <a:off x="6193972" y="0"/>
            <a:ext cx="2950028" cy="21863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Shape 27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273" name="Shape 273"/>
          <p:cNvSpPr txBox="1"/>
          <p:nvPr>
            <p:ph idx="1" type="body"/>
          </p:nvPr>
        </p:nvSpPr>
        <p:spPr>
          <a:xfrm>
            <a:off x="628650" y="770168"/>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7F7F7F"/>
              </a:buClr>
              <a:buSzPts val="800"/>
              <a:buFont typeface="Arial"/>
              <a:buNone/>
            </a:pPr>
            <a:r>
              <a:rPr b="0" i="0" lang="en" sz="800" u="none" cap="none" strike="noStrike">
                <a:solidFill>
                  <a:srgbClr val="7F7F7F"/>
                </a:solidFill>
                <a:latin typeface="Open Sans"/>
                <a:ea typeface="Open Sans"/>
                <a:cs typeface="Open Sans"/>
                <a:sym typeface="Open Sans"/>
              </a:rPr>
              <a:t>Lorem ipsum dolor sit amet agam facer modo data lorem ipsum dolor sit amet agam facer modo data</a:t>
            </a:r>
            <a:endParaRPr b="0" i="0" sz="800" u="none" cap="none" strike="noStrike">
              <a:solidFill>
                <a:schemeClr val="dk1"/>
              </a:solidFill>
              <a:latin typeface="Open Sans"/>
              <a:ea typeface="Open Sans"/>
              <a:cs typeface="Open Sans"/>
              <a:sym typeface="Open Sans"/>
            </a:endParaRPr>
          </a:p>
        </p:txBody>
      </p:sp>
      <p:sp>
        <p:nvSpPr>
          <p:cNvPr id="274" name="Shape 274"/>
          <p:cNvSpPr txBox="1"/>
          <p:nvPr>
            <p:ph type="title"/>
          </p:nvPr>
        </p:nvSpPr>
        <p:spPr>
          <a:xfrm>
            <a:off x="628650" y="315821"/>
            <a:ext cx="7886700" cy="51016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600"/>
              <a:buFont typeface="Open Sans SemiBold"/>
              <a:buNone/>
            </a:pPr>
            <a:r>
              <a:rPr b="1" i="0" lang="en" sz="2600" u="none" cap="none" strike="noStrike">
                <a:solidFill>
                  <a:srgbClr val="262626"/>
                </a:solidFill>
                <a:latin typeface="Open Sans SemiBold"/>
                <a:ea typeface="Open Sans SemiBold"/>
                <a:cs typeface="Open Sans SemiBold"/>
                <a:sym typeface="Open Sans SemiBold"/>
              </a:rPr>
              <a:t>Company Portfolio</a:t>
            </a:r>
            <a:endParaRPr b="0" i="0" sz="2600" u="none" cap="none" strike="noStrike">
              <a:solidFill>
                <a:schemeClr val="dk1"/>
              </a:solidFill>
              <a:latin typeface="Open Sans SemiBold"/>
              <a:ea typeface="Open Sans SemiBold"/>
              <a:cs typeface="Open Sans SemiBold"/>
              <a:sym typeface="Open Sans SemiBold"/>
            </a:endParaRPr>
          </a:p>
        </p:txBody>
      </p:sp>
      <p:sp>
        <p:nvSpPr>
          <p:cNvPr id="275" name="Shape 275"/>
          <p:cNvSpPr/>
          <p:nvPr/>
        </p:nvSpPr>
        <p:spPr>
          <a:xfrm>
            <a:off x="2699657" y="1337448"/>
            <a:ext cx="2129986" cy="2973295"/>
          </a:xfrm>
          <a:prstGeom prst="rect">
            <a:avLst/>
          </a:prstGeom>
          <a:solidFill>
            <a:schemeClr val="accent3">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6" name="Shape 276"/>
          <p:cNvSpPr/>
          <p:nvPr/>
        </p:nvSpPr>
        <p:spPr>
          <a:xfrm>
            <a:off x="628650" y="1337448"/>
            <a:ext cx="2071007" cy="2472551"/>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77" name="Shape 277"/>
          <p:cNvGrpSpPr/>
          <p:nvPr/>
        </p:nvGrpSpPr>
        <p:grpSpPr>
          <a:xfrm>
            <a:off x="991984" y="1805920"/>
            <a:ext cx="1344339" cy="1477900"/>
            <a:chOff x="1274943" y="875581"/>
            <a:chExt cx="1792452" cy="1970533"/>
          </a:xfrm>
        </p:grpSpPr>
        <p:sp>
          <p:nvSpPr>
            <p:cNvPr id="278" name="Shape 278"/>
            <p:cNvSpPr txBox="1"/>
            <p:nvPr/>
          </p:nvSpPr>
          <p:spPr>
            <a:xfrm>
              <a:off x="1274943" y="1753507"/>
              <a:ext cx="1792452" cy="10926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Open Sans"/>
                  <a:ea typeface="Open Sans"/>
                  <a:cs typeface="Open Sans"/>
                  <a:sym typeface="Open Sans"/>
                </a:rPr>
                <a:t>CREATIVE</a:t>
              </a:r>
              <a:endParaRPr sz="1100"/>
            </a:p>
            <a:p>
              <a:pPr indent="0" lvl="0" marL="0" marR="0" rtl="0" algn="l">
                <a:spcBef>
                  <a:spcPts val="0"/>
                </a:spcBef>
                <a:spcAft>
                  <a:spcPts val="0"/>
                </a:spcAft>
                <a:buNone/>
              </a:pPr>
              <a:r>
                <a:rPr b="1" lang="en" sz="3400">
                  <a:solidFill>
                    <a:schemeClr val="accent3"/>
                  </a:solidFill>
                  <a:latin typeface="Open Sans"/>
                  <a:ea typeface="Open Sans"/>
                  <a:cs typeface="Open Sans"/>
                  <a:sym typeface="Open Sans"/>
                </a:rPr>
                <a:t>TITLE</a:t>
              </a:r>
              <a:endParaRPr sz="1100"/>
            </a:p>
          </p:txBody>
        </p:sp>
        <p:grpSp>
          <p:nvGrpSpPr>
            <p:cNvPr id="279" name="Shape 279"/>
            <p:cNvGrpSpPr/>
            <p:nvPr/>
          </p:nvGrpSpPr>
          <p:grpSpPr>
            <a:xfrm>
              <a:off x="1368243" y="875581"/>
              <a:ext cx="887186" cy="655852"/>
              <a:chOff x="7192963" y="984250"/>
              <a:chExt cx="2289174" cy="1692275"/>
            </a:xfrm>
          </p:grpSpPr>
          <p:sp>
            <p:nvSpPr>
              <p:cNvPr id="280" name="Shape 280"/>
              <p:cNvSpPr/>
              <p:nvPr/>
            </p:nvSpPr>
            <p:spPr>
              <a:xfrm>
                <a:off x="8474075" y="984250"/>
                <a:ext cx="1008062" cy="1692275"/>
              </a:xfrm>
              <a:custGeom>
                <a:pathLst>
                  <a:path extrusionOk="0" h="468" w="279">
                    <a:moveTo>
                      <a:pt x="279" y="254"/>
                    </a:moveTo>
                    <a:cubicBezTo>
                      <a:pt x="125" y="254"/>
                      <a:pt x="125" y="254"/>
                      <a:pt x="125" y="254"/>
                    </a:cubicBezTo>
                    <a:cubicBezTo>
                      <a:pt x="127" y="142"/>
                      <a:pt x="159" y="129"/>
                      <a:pt x="199" y="125"/>
                    </a:cubicBezTo>
                    <a:cubicBezTo>
                      <a:pt x="215" y="123"/>
                      <a:pt x="215" y="123"/>
                      <a:pt x="215" y="123"/>
                    </a:cubicBezTo>
                    <a:cubicBezTo>
                      <a:pt x="215" y="0"/>
                      <a:pt x="215" y="0"/>
                      <a:pt x="215" y="0"/>
                    </a:cubicBezTo>
                    <a:cubicBezTo>
                      <a:pt x="197" y="1"/>
                      <a:pt x="197" y="1"/>
                      <a:pt x="197" y="1"/>
                    </a:cubicBezTo>
                    <a:cubicBezTo>
                      <a:pt x="145" y="4"/>
                      <a:pt x="87" y="13"/>
                      <a:pt x="49" y="61"/>
                    </a:cubicBezTo>
                    <a:cubicBezTo>
                      <a:pt x="15" y="102"/>
                      <a:pt x="0" y="170"/>
                      <a:pt x="0" y="275"/>
                    </a:cubicBezTo>
                    <a:cubicBezTo>
                      <a:pt x="0" y="468"/>
                      <a:pt x="0" y="468"/>
                      <a:pt x="0" y="468"/>
                    </a:cubicBezTo>
                    <a:cubicBezTo>
                      <a:pt x="279" y="468"/>
                      <a:pt x="279" y="468"/>
                      <a:pt x="279" y="468"/>
                    </a:cubicBezTo>
                    <a:lnTo>
                      <a:pt x="279" y="254"/>
                    </a:lnTo>
                    <a:close/>
                    <a:moveTo>
                      <a:pt x="279" y="254"/>
                    </a:moveTo>
                    <a:cubicBezTo>
                      <a:pt x="279" y="254"/>
                      <a:pt x="279" y="254"/>
                      <a:pt x="279" y="254"/>
                    </a:cubicBezTo>
                  </a:path>
                </a:pathLst>
              </a:custGeom>
              <a:solidFill>
                <a:schemeClr val="lt1">
                  <a:alpha val="71764"/>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Open Sans"/>
                  <a:ea typeface="Open Sans"/>
                  <a:cs typeface="Open Sans"/>
                  <a:sym typeface="Open Sans"/>
                </a:endParaRPr>
              </a:p>
            </p:txBody>
          </p:sp>
          <p:sp>
            <p:nvSpPr>
              <p:cNvPr id="281" name="Shape 281"/>
              <p:cNvSpPr/>
              <p:nvPr/>
            </p:nvSpPr>
            <p:spPr>
              <a:xfrm>
                <a:off x="7192963" y="984250"/>
                <a:ext cx="1003300" cy="1692275"/>
              </a:xfrm>
              <a:custGeom>
                <a:pathLst>
                  <a:path extrusionOk="0" h="468" w="278">
                    <a:moveTo>
                      <a:pt x="278" y="468"/>
                    </a:moveTo>
                    <a:cubicBezTo>
                      <a:pt x="278" y="254"/>
                      <a:pt x="278" y="254"/>
                      <a:pt x="278" y="254"/>
                    </a:cubicBezTo>
                    <a:cubicBezTo>
                      <a:pt x="127" y="254"/>
                      <a:pt x="127" y="254"/>
                      <a:pt x="127" y="254"/>
                    </a:cubicBezTo>
                    <a:cubicBezTo>
                      <a:pt x="129" y="142"/>
                      <a:pt x="160" y="129"/>
                      <a:pt x="200" y="125"/>
                    </a:cubicBezTo>
                    <a:cubicBezTo>
                      <a:pt x="214" y="123"/>
                      <a:pt x="214" y="123"/>
                      <a:pt x="214" y="123"/>
                    </a:cubicBezTo>
                    <a:cubicBezTo>
                      <a:pt x="214" y="0"/>
                      <a:pt x="214" y="0"/>
                      <a:pt x="214" y="0"/>
                    </a:cubicBezTo>
                    <a:cubicBezTo>
                      <a:pt x="198" y="1"/>
                      <a:pt x="198" y="1"/>
                      <a:pt x="198" y="1"/>
                    </a:cubicBezTo>
                    <a:cubicBezTo>
                      <a:pt x="146" y="4"/>
                      <a:pt x="87" y="13"/>
                      <a:pt x="49" y="61"/>
                    </a:cubicBezTo>
                    <a:cubicBezTo>
                      <a:pt x="15" y="102"/>
                      <a:pt x="0" y="170"/>
                      <a:pt x="0" y="275"/>
                    </a:cubicBezTo>
                    <a:cubicBezTo>
                      <a:pt x="0" y="468"/>
                      <a:pt x="0" y="468"/>
                      <a:pt x="0" y="468"/>
                    </a:cubicBezTo>
                    <a:lnTo>
                      <a:pt x="278" y="468"/>
                    </a:lnTo>
                    <a:close/>
                    <a:moveTo>
                      <a:pt x="278" y="468"/>
                    </a:moveTo>
                    <a:cubicBezTo>
                      <a:pt x="278" y="468"/>
                      <a:pt x="278" y="468"/>
                      <a:pt x="278" y="468"/>
                    </a:cubicBezTo>
                  </a:path>
                </a:pathLst>
              </a:custGeom>
              <a:solidFill>
                <a:schemeClr val="lt1">
                  <a:alpha val="71764"/>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Open Sans"/>
                  <a:ea typeface="Open Sans"/>
                  <a:cs typeface="Open Sans"/>
                  <a:sym typeface="Open Sans"/>
                </a:endParaRPr>
              </a:p>
            </p:txBody>
          </p:sp>
        </p:grpSp>
      </p:grpSp>
      <p:sp>
        <p:nvSpPr>
          <p:cNvPr id="282" name="Shape 282"/>
          <p:cNvSpPr/>
          <p:nvPr/>
        </p:nvSpPr>
        <p:spPr>
          <a:xfrm>
            <a:off x="3047810" y="3341527"/>
            <a:ext cx="1433680" cy="641918"/>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lt1"/>
                </a:solidFill>
                <a:latin typeface="Open Sans"/>
                <a:ea typeface="Open Sans"/>
                <a:cs typeface="Open Sans"/>
                <a:sym typeface="Open Sans"/>
              </a:rPr>
              <a:t>Hello! letterhead design is meant to project an image of reliability. By using simple alignments we have created</a:t>
            </a:r>
            <a:endParaRPr sz="1100"/>
          </a:p>
        </p:txBody>
      </p:sp>
      <p:cxnSp>
        <p:nvCxnSpPr>
          <p:cNvPr id="283" name="Shape 283"/>
          <p:cNvCxnSpPr/>
          <p:nvPr/>
        </p:nvCxnSpPr>
        <p:spPr>
          <a:xfrm>
            <a:off x="2336323" y="3148013"/>
            <a:ext cx="363335" cy="0"/>
          </a:xfrm>
          <a:prstGeom prst="straightConnector1">
            <a:avLst/>
          </a:prstGeom>
          <a:noFill/>
          <a:ln cap="flat" cmpd="sng" w="76200">
            <a:solidFill>
              <a:schemeClr val="lt1"/>
            </a:solidFill>
            <a:prstDash val="solid"/>
            <a:miter lim="800000"/>
            <a:headEnd len="sm" w="sm" type="none"/>
            <a:tailEnd len="sm" w="sm" type="none"/>
          </a:ln>
        </p:spPr>
      </p:cxnSp>
      <p:cxnSp>
        <p:nvCxnSpPr>
          <p:cNvPr id="284" name="Shape 284"/>
          <p:cNvCxnSpPr/>
          <p:nvPr/>
        </p:nvCxnSpPr>
        <p:spPr>
          <a:xfrm>
            <a:off x="2699657" y="3148013"/>
            <a:ext cx="1781833" cy="0"/>
          </a:xfrm>
          <a:prstGeom prst="straightConnector1">
            <a:avLst/>
          </a:prstGeom>
          <a:noFill/>
          <a:ln cap="flat" cmpd="sng" w="76200">
            <a:solidFill>
              <a:schemeClr val="accent4"/>
            </a:solidFill>
            <a:prstDash val="solid"/>
            <a:miter lim="800000"/>
            <a:headEnd len="sm" w="sm" type="none"/>
            <a:tailEnd len="sm" w="sm" type="none"/>
          </a:ln>
        </p:spPr>
      </p:cxnSp>
      <p:sp>
        <p:nvSpPr>
          <p:cNvPr id="285" name="Shape 285"/>
          <p:cNvSpPr/>
          <p:nvPr>
            <p:ph idx="3" type="pic"/>
          </p:nvPr>
        </p:nvSpPr>
        <p:spPr>
          <a:xfrm>
            <a:off x="4829643" y="1337448"/>
            <a:ext cx="1228568" cy="247255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86" name="Shape 286"/>
          <p:cNvSpPr/>
          <p:nvPr>
            <p:ph idx="4" type="pic"/>
          </p:nvPr>
        </p:nvSpPr>
        <p:spPr>
          <a:xfrm>
            <a:off x="6058211" y="1337448"/>
            <a:ext cx="1228568" cy="247255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87" name="Shape 287"/>
          <p:cNvSpPr/>
          <p:nvPr>
            <p:ph idx="5" type="pic"/>
          </p:nvPr>
        </p:nvSpPr>
        <p:spPr>
          <a:xfrm>
            <a:off x="7286779" y="1337448"/>
            <a:ext cx="1228568" cy="247255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88" name="Shape 288"/>
          <p:cNvSpPr/>
          <p:nvPr>
            <p:ph idx="2" type="pic"/>
          </p:nvPr>
        </p:nvSpPr>
        <p:spPr>
          <a:xfrm>
            <a:off x="2699657" y="1337447"/>
            <a:ext cx="2130000" cy="29733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grpSp>
        <p:nvGrpSpPr>
          <p:cNvPr id="294" name="Shape 294"/>
          <p:cNvGrpSpPr/>
          <p:nvPr/>
        </p:nvGrpSpPr>
        <p:grpSpPr>
          <a:xfrm>
            <a:off x="3043238" y="1323275"/>
            <a:ext cx="3058668" cy="3058668"/>
            <a:chOff x="2724082" y="45270"/>
            <a:chExt cx="6743836" cy="6743836"/>
          </a:xfrm>
        </p:grpSpPr>
        <p:sp>
          <p:nvSpPr>
            <p:cNvPr id="295" name="Shape 295"/>
            <p:cNvSpPr/>
            <p:nvPr/>
          </p:nvSpPr>
          <p:spPr>
            <a:xfrm>
              <a:off x="2724082" y="45270"/>
              <a:ext cx="6743836" cy="6743836"/>
            </a:xfrm>
            <a:custGeom>
              <a:pathLst>
                <a:path extrusionOk="0" h="6743836" w="6743836">
                  <a:moveTo>
                    <a:pt x="3371918" y="0"/>
                  </a:moveTo>
                  <a:cubicBezTo>
                    <a:pt x="5001394" y="0"/>
                    <a:pt x="6360912" y="1155833"/>
                    <a:pt x="6675330" y="2692359"/>
                  </a:cubicBezTo>
                  <a:cubicBezTo>
                    <a:pt x="6686560" y="2747235"/>
                    <a:pt x="6696456" y="2802597"/>
                    <a:pt x="6704984" y="2858408"/>
                  </a:cubicBezTo>
                  <a:cubicBezTo>
                    <a:pt x="6730568" y="3025844"/>
                    <a:pt x="6743836" y="3197331"/>
                    <a:pt x="6743836" y="3371918"/>
                  </a:cubicBezTo>
                  <a:cubicBezTo>
                    <a:pt x="6743836" y="5234177"/>
                    <a:pt x="5234176" y="6743836"/>
                    <a:pt x="3371918" y="6743836"/>
                  </a:cubicBezTo>
                  <a:cubicBezTo>
                    <a:pt x="3197332" y="6743836"/>
                    <a:pt x="3025844" y="6730568"/>
                    <a:pt x="2858408" y="6704984"/>
                  </a:cubicBezTo>
                  <a:cubicBezTo>
                    <a:pt x="2802596" y="6696456"/>
                    <a:pt x="2747236" y="6686560"/>
                    <a:pt x="2692360" y="6675331"/>
                  </a:cubicBezTo>
                  <a:cubicBezTo>
                    <a:pt x="1155832" y="6360912"/>
                    <a:pt x="0" y="5001395"/>
                    <a:pt x="0" y="3371918"/>
                  </a:cubicBezTo>
                  <a:cubicBezTo>
                    <a:pt x="0" y="1509659"/>
                    <a:pt x="1509660" y="0"/>
                    <a:pt x="3371918" y="0"/>
                  </a:cubicBezTo>
                  <a:close/>
                </a:path>
              </a:pathLst>
            </a:custGeom>
            <a:gradFill>
              <a:gsLst>
                <a:gs pos="0">
                  <a:schemeClr val="accent6"/>
                </a:gs>
                <a:gs pos="52999">
                  <a:schemeClr val="accent3"/>
                </a:gs>
                <a:gs pos="100000">
                  <a:schemeClr val="accent4"/>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6" name="Shape 296"/>
            <p:cNvSpPr/>
            <p:nvPr/>
          </p:nvSpPr>
          <p:spPr>
            <a:xfrm>
              <a:off x="2724082" y="45270"/>
              <a:ext cx="6743836" cy="6743836"/>
            </a:xfrm>
            <a:prstGeom prst="smileyFace">
              <a:avLst>
                <a:gd fmla="val 4653" name="adj"/>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97" name="Shape 297"/>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298" name="Shape 298"/>
          <p:cNvSpPr txBox="1"/>
          <p:nvPr>
            <p:ph idx="1" type="body"/>
          </p:nvPr>
        </p:nvSpPr>
        <p:spPr>
          <a:xfrm>
            <a:off x="628650" y="770168"/>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800"/>
              <a:buFont typeface="Arial"/>
              <a:buNone/>
            </a:pPr>
            <a:r>
              <a:rPr b="0" i="0" lang="en" sz="800" u="none" cap="none" strike="noStrike">
                <a:solidFill>
                  <a:schemeClr val="dk1"/>
                </a:solidFill>
                <a:latin typeface="Open Sans"/>
                <a:ea typeface="Open Sans"/>
                <a:cs typeface="Open Sans"/>
                <a:sym typeface="Open Sans"/>
              </a:rPr>
              <a:t>Lorem ipsum dolor sit amet agam facer modo data lorem ipsum dolor sit amet agam facer modo data</a:t>
            </a:r>
            <a:endParaRPr b="0" i="0" sz="800" u="none" cap="none" strike="noStrike">
              <a:solidFill>
                <a:schemeClr val="dk1"/>
              </a:solidFill>
              <a:latin typeface="Open Sans"/>
              <a:ea typeface="Open Sans"/>
              <a:cs typeface="Open Sans"/>
              <a:sym typeface="Open Sans"/>
            </a:endParaRPr>
          </a:p>
        </p:txBody>
      </p:sp>
      <p:sp>
        <p:nvSpPr>
          <p:cNvPr id="299" name="Shape 299"/>
          <p:cNvSpPr txBox="1"/>
          <p:nvPr>
            <p:ph type="title"/>
          </p:nvPr>
        </p:nvSpPr>
        <p:spPr>
          <a:xfrm>
            <a:off x="628650" y="315821"/>
            <a:ext cx="7886700" cy="51016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Open Sans SemiBold"/>
              <a:buNone/>
            </a:pPr>
            <a:r>
              <a:rPr b="0" i="0" lang="en" sz="2600" u="none" cap="none" strike="noStrike">
                <a:solidFill>
                  <a:schemeClr val="dk1"/>
                </a:solidFill>
                <a:latin typeface="Open Sans SemiBold"/>
                <a:ea typeface="Open Sans SemiBold"/>
                <a:cs typeface="Open Sans SemiBold"/>
                <a:sym typeface="Open Sans SemiBold"/>
              </a:rPr>
              <a:t>Timeline</a:t>
            </a:r>
            <a:endParaRPr b="0" i="0" sz="2600" u="none" cap="none" strike="noStrike">
              <a:solidFill>
                <a:schemeClr val="dk1"/>
              </a:solidFill>
              <a:latin typeface="Open Sans SemiBold"/>
              <a:ea typeface="Open Sans SemiBold"/>
              <a:cs typeface="Open Sans SemiBold"/>
              <a:sym typeface="Open Sans SemiBold"/>
            </a:endParaRPr>
          </a:p>
        </p:txBody>
      </p:sp>
      <p:grpSp>
        <p:nvGrpSpPr>
          <p:cNvPr id="300" name="Shape 300"/>
          <p:cNvGrpSpPr/>
          <p:nvPr/>
        </p:nvGrpSpPr>
        <p:grpSpPr>
          <a:xfrm>
            <a:off x="3919026" y="2781044"/>
            <a:ext cx="1305948" cy="769656"/>
            <a:chOff x="3655619" y="1989716"/>
            <a:chExt cx="1741264" cy="1026208"/>
          </a:xfrm>
        </p:grpSpPr>
        <p:sp>
          <p:nvSpPr>
            <p:cNvPr id="301" name="Shape 301"/>
            <p:cNvSpPr/>
            <p:nvPr/>
          </p:nvSpPr>
          <p:spPr>
            <a:xfrm>
              <a:off x="4348641" y="1989716"/>
              <a:ext cx="355221" cy="291786"/>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302" name="Shape 302"/>
            <p:cNvGrpSpPr/>
            <p:nvPr/>
          </p:nvGrpSpPr>
          <p:grpSpPr>
            <a:xfrm>
              <a:off x="3655619" y="2468589"/>
              <a:ext cx="1741264" cy="547335"/>
              <a:chOff x="1230537" y="2337386"/>
              <a:chExt cx="1741264" cy="547335"/>
            </a:xfrm>
          </p:grpSpPr>
          <p:sp>
            <p:nvSpPr>
              <p:cNvPr id="303" name="Shape 303"/>
              <p:cNvSpPr txBox="1"/>
              <p:nvPr/>
            </p:nvSpPr>
            <p:spPr>
              <a:xfrm>
                <a:off x="1230537" y="2337386"/>
                <a:ext cx="174126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PT Sans"/>
                    <a:ea typeface="PT Sans"/>
                    <a:cs typeface="PT Sans"/>
                    <a:sym typeface="PT Sans"/>
                  </a:rPr>
                  <a:t>Creative Template</a:t>
                </a:r>
                <a:endParaRPr sz="1100"/>
              </a:p>
            </p:txBody>
          </p:sp>
          <p:sp>
            <p:nvSpPr>
              <p:cNvPr id="304" name="Shape 304"/>
              <p:cNvSpPr txBox="1"/>
              <p:nvPr/>
            </p:nvSpPr>
            <p:spPr>
              <a:xfrm>
                <a:off x="1672499" y="2607722"/>
                <a:ext cx="857342"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PT Sans"/>
                    <a:ea typeface="PT Sans"/>
                    <a:cs typeface="PT Sans"/>
                    <a:sym typeface="PT Sans"/>
                  </a:rPr>
                  <a:t>Some text</a:t>
                </a:r>
                <a:endParaRPr sz="1100"/>
              </a:p>
            </p:txBody>
          </p:sp>
        </p:grpSp>
      </p:grpSp>
      <p:grpSp>
        <p:nvGrpSpPr>
          <p:cNvPr id="305" name="Shape 305"/>
          <p:cNvGrpSpPr/>
          <p:nvPr/>
        </p:nvGrpSpPr>
        <p:grpSpPr>
          <a:xfrm>
            <a:off x="1588270" y="1471645"/>
            <a:ext cx="5967461" cy="2769706"/>
            <a:chOff x="1081800" y="1962193"/>
            <a:chExt cx="7956615" cy="3692941"/>
          </a:xfrm>
        </p:grpSpPr>
        <p:grpSp>
          <p:nvGrpSpPr>
            <p:cNvPr id="306" name="Shape 306"/>
            <p:cNvGrpSpPr/>
            <p:nvPr/>
          </p:nvGrpSpPr>
          <p:grpSpPr>
            <a:xfrm>
              <a:off x="1081800" y="1962193"/>
              <a:ext cx="1741264" cy="3692941"/>
              <a:chOff x="1081800" y="1962193"/>
              <a:chExt cx="1741264" cy="3692941"/>
            </a:xfrm>
          </p:grpSpPr>
          <p:grpSp>
            <p:nvGrpSpPr>
              <p:cNvPr id="307" name="Shape 307"/>
              <p:cNvGrpSpPr/>
              <p:nvPr/>
            </p:nvGrpSpPr>
            <p:grpSpPr>
              <a:xfrm>
                <a:off x="1081800" y="4286304"/>
                <a:ext cx="1741264" cy="1368830"/>
                <a:chOff x="2508026" y="1733593"/>
                <a:chExt cx="1741264" cy="1368830"/>
              </a:xfrm>
            </p:grpSpPr>
            <p:grpSp>
              <p:nvGrpSpPr>
                <p:cNvPr id="308" name="Shape 308"/>
                <p:cNvGrpSpPr/>
                <p:nvPr/>
              </p:nvGrpSpPr>
              <p:grpSpPr>
                <a:xfrm>
                  <a:off x="3013713" y="1733593"/>
                  <a:ext cx="729890" cy="729890"/>
                  <a:chOff x="3013714" y="2148363"/>
                  <a:chExt cx="729890" cy="729890"/>
                </a:xfrm>
              </p:grpSpPr>
              <p:sp>
                <p:nvSpPr>
                  <p:cNvPr id="309" name="Shape 309"/>
                  <p:cNvSpPr/>
                  <p:nvPr/>
                </p:nvSpPr>
                <p:spPr>
                  <a:xfrm>
                    <a:off x="3215456" y="2348961"/>
                    <a:ext cx="326404" cy="328695"/>
                  </a:xfrm>
                  <a:custGeom>
                    <a:pathLst>
                      <a:path extrusionOk="0" h="187" w="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rgbClr val="0C0C0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0" name="Shape 310"/>
                  <p:cNvSpPr/>
                  <p:nvPr/>
                </p:nvSpPr>
                <p:spPr>
                  <a:xfrm rot="10800000">
                    <a:off x="3013714" y="2148363"/>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11" name="Shape 311"/>
                <p:cNvGrpSpPr/>
                <p:nvPr/>
              </p:nvGrpSpPr>
              <p:grpSpPr>
                <a:xfrm>
                  <a:off x="2508026" y="2555088"/>
                  <a:ext cx="1741264" cy="547335"/>
                  <a:chOff x="1230537" y="2423885"/>
                  <a:chExt cx="1741264" cy="547335"/>
                </a:xfrm>
              </p:grpSpPr>
              <p:sp>
                <p:nvSpPr>
                  <p:cNvPr id="312" name="Shape 312"/>
                  <p:cNvSpPr txBox="1"/>
                  <p:nvPr/>
                </p:nvSpPr>
                <p:spPr>
                  <a:xfrm>
                    <a:off x="1230537" y="2423885"/>
                    <a:ext cx="174126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D0C400"/>
                        </a:solidFill>
                        <a:latin typeface="PT Sans"/>
                        <a:ea typeface="PT Sans"/>
                        <a:cs typeface="PT Sans"/>
                        <a:sym typeface="PT Sans"/>
                      </a:rPr>
                      <a:t>Creative Template</a:t>
                    </a:r>
                    <a:endParaRPr sz="1100"/>
                  </a:p>
                </p:txBody>
              </p:sp>
              <p:sp>
                <p:nvSpPr>
                  <p:cNvPr id="313" name="Shape 313"/>
                  <p:cNvSpPr txBox="1"/>
                  <p:nvPr/>
                </p:nvSpPr>
                <p:spPr>
                  <a:xfrm>
                    <a:off x="1672499" y="2694221"/>
                    <a:ext cx="857342"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PT Sans"/>
                        <a:ea typeface="PT Sans"/>
                        <a:cs typeface="PT Sans"/>
                        <a:sym typeface="PT Sans"/>
                      </a:rPr>
                      <a:t>Some text</a:t>
                    </a:r>
                    <a:endParaRPr sz="1100"/>
                  </a:p>
                </p:txBody>
              </p:sp>
            </p:grpSp>
          </p:grpSp>
          <p:grpSp>
            <p:nvGrpSpPr>
              <p:cNvPr id="314" name="Shape 314"/>
              <p:cNvGrpSpPr/>
              <p:nvPr/>
            </p:nvGrpSpPr>
            <p:grpSpPr>
              <a:xfrm>
                <a:off x="1081800" y="1962193"/>
                <a:ext cx="1741264" cy="1368830"/>
                <a:chOff x="1081800" y="1733593"/>
                <a:chExt cx="1741264" cy="1368830"/>
              </a:xfrm>
            </p:grpSpPr>
            <p:grpSp>
              <p:nvGrpSpPr>
                <p:cNvPr id="315" name="Shape 315"/>
                <p:cNvGrpSpPr/>
                <p:nvPr/>
              </p:nvGrpSpPr>
              <p:grpSpPr>
                <a:xfrm>
                  <a:off x="1587487" y="1733593"/>
                  <a:ext cx="729890" cy="729890"/>
                  <a:chOff x="1683904" y="1602390"/>
                  <a:chExt cx="729890" cy="729890"/>
                </a:xfrm>
              </p:grpSpPr>
              <p:sp>
                <p:nvSpPr>
                  <p:cNvPr id="316" name="Shape 316"/>
                  <p:cNvSpPr/>
                  <p:nvPr/>
                </p:nvSpPr>
                <p:spPr>
                  <a:xfrm>
                    <a:off x="1850838" y="1802629"/>
                    <a:ext cx="396023" cy="329413"/>
                  </a:xfrm>
                  <a:custGeom>
                    <a:pathLst>
                      <a:path extrusionOk="0" h="117" w="143">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rgbClr val="0C0C0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7" name="Shape 317"/>
                  <p:cNvSpPr/>
                  <p:nvPr/>
                </p:nvSpPr>
                <p:spPr>
                  <a:xfrm>
                    <a:off x="1683904" y="1602390"/>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18" name="Shape 318"/>
                <p:cNvGrpSpPr/>
                <p:nvPr/>
              </p:nvGrpSpPr>
              <p:grpSpPr>
                <a:xfrm>
                  <a:off x="1081800" y="2555088"/>
                  <a:ext cx="1741264" cy="547335"/>
                  <a:chOff x="1230537" y="2423885"/>
                  <a:chExt cx="1741264" cy="547335"/>
                </a:xfrm>
              </p:grpSpPr>
              <p:sp>
                <p:nvSpPr>
                  <p:cNvPr id="319" name="Shape 319"/>
                  <p:cNvSpPr txBox="1"/>
                  <p:nvPr/>
                </p:nvSpPr>
                <p:spPr>
                  <a:xfrm>
                    <a:off x="1230537" y="2423885"/>
                    <a:ext cx="174126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PT Sans"/>
                        <a:ea typeface="PT Sans"/>
                        <a:cs typeface="PT Sans"/>
                        <a:sym typeface="PT Sans"/>
                      </a:rPr>
                      <a:t>Creative Template</a:t>
                    </a:r>
                    <a:endParaRPr sz="1100"/>
                  </a:p>
                </p:txBody>
              </p:sp>
              <p:sp>
                <p:nvSpPr>
                  <p:cNvPr id="320" name="Shape 320"/>
                  <p:cNvSpPr txBox="1"/>
                  <p:nvPr/>
                </p:nvSpPr>
                <p:spPr>
                  <a:xfrm>
                    <a:off x="1672499" y="2694221"/>
                    <a:ext cx="857342"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PT Sans"/>
                        <a:ea typeface="PT Sans"/>
                        <a:cs typeface="PT Sans"/>
                        <a:sym typeface="PT Sans"/>
                      </a:rPr>
                      <a:t>Some text</a:t>
                    </a:r>
                    <a:endParaRPr sz="1100"/>
                  </a:p>
                </p:txBody>
              </p:sp>
            </p:grpSp>
          </p:grpSp>
        </p:grpSp>
        <p:grpSp>
          <p:nvGrpSpPr>
            <p:cNvPr id="321" name="Shape 321"/>
            <p:cNvGrpSpPr/>
            <p:nvPr/>
          </p:nvGrpSpPr>
          <p:grpSpPr>
            <a:xfrm>
              <a:off x="7297151" y="1962193"/>
              <a:ext cx="1741264" cy="3692941"/>
              <a:chOff x="7297151" y="1962193"/>
              <a:chExt cx="1741264" cy="3692941"/>
            </a:xfrm>
          </p:grpSpPr>
          <p:grpSp>
            <p:nvGrpSpPr>
              <p:cNvPr id="322" name="Shape 322"/>
              <p:cNvGrpSpPr/>
              <p:nvPr/>
            </p:nvGrpSpPr>
            <p:grpSpPr>
              <a:xfrm>
                <a:off x="7297151" y="4286304"/>
                <a:ext cx="1741264" cy="1368830"/>
                <a:chOff x="4833346" y="1733593"/>
                <a:chExt cx="1741264" cy="1368830"/>
              </a:xfrm>
            </p:grpSpPr>
            <p:grpSp>
              <p:nvGrpSpPr>
                <p:cNvPr id="323" name="Shape 323"/>
                <p:cNvGrpSpPr/>
                <p:nvPr/>
              </p:nvGrpSpPr>
              <p:grpSpPr>
                <a:xfrm>
                  <a:off x="5339033" y="1733593"/>
                  <a:ext cx="729890" cy="729890"/>
                  <a:chOff x="4882252" y="2132258"/>
                  <a:chExt cx="729890" cy="729890"/>
                </a:xfrm>
              </p:grpSpPr>
              <p:grpSp>
                <p:nvGrpSpPr>
                  <p:cNvPr id="324" name="Shape 324"/>
                  <p:cNvGrpSpPr/>
                  <p:nvPr/>
                </p:nvGrpSpPr>
                <p:grpSpPr>
                  <a:xfrm>
                    <a:off x="5100306" y="2341080"/>
                    <a:ext cx="293782" cy="312247"/>
                    <a:chOff x="6670357" y="2277094"/>
                    <a:chExt cx="555626" cy="590551"/>
                  </a:xfrm>
                </p:grpSpPr>
                <p:sp>
                  <p:nvSpPr>
                    <p:cNvPr id="325" name="Shape 325"/>
                    <p:cNvSpPr/>
                    <p:nvPr/>
                  </p:nvSpPr>
                  <p:spPr>
                    <a:xfrm>
                      <a:off x="6924358" y="2277094"/>
                      <a:ext cx="46038" cy="150813"/>
                    </a:xfrm>
                    <a:prstGeom prst="rect">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6" name="Shape 326"/>
                    <p:cNvSpPr/>
                    <p:nvPr/>
                  </p:nvSpPr>
                  <p:spPr>
                    <a:xfrm>
                      <a:off x="6924358" y="2716832"/>
                      <a:ext cx="46038" cy="150813"/>
                    </a:xfrm>
                    <a:prstGeom prst="rect">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7" name="Shape 327"/>
                    <p:cNvSpPr/>
                    <p:nvPr/>
                  </p:nvSpPr>
                  <p:spPr>
                    <a:xfrm>
                      <a:off x="6670357" y="2462832"/>
                      <a:ext cx="254000" cy="219075"/>
                    </a:xfrm>
                    <a:custGeom>
                      <a:pathLst>
                        <a:path extrusionOk="0" h="19" w="22">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8" name="Shape 328"/>
                    <p:cNvSpPr/>
                    <p:nvPr/>
                  </p:nvSpPr>
                  <p:spPr>
                    <a:xfrm>
                      <a:off x="6970395" y="2462832"/>
                      <a:ext cx="255588" cy="219075"/>
                    </a:xfrm>
                    <a:custGeom>
                      <a:pathLst>
                        <a:path extrusionOk="0" h="19" w="22">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9" name="Shape 329"/>
                    <p:cNvSpPr/>
                    <p:nvPr/>
                  </p:nvSpPr>
                  <p:spPr>
                    <a:xfrm>
                      <a:off x="6773545" y="2716832"/>
                      <a:ext cx="115888" cy="127000"/>
                    </a:xfrm>
                    <a:custGeom>
                      <a:pathLst>
                        <a:path extrusionOk="0" h="80" w="73">
                          <a:moveTo>
                            <a:pt x="15" y="80"/>
                          </a:moveTo>
                          <a:lnTo>
                            <a:pt x="73" y="0"/>
                          </a:lnTo>
                          <a:lnTo>
                            <a:pt x="44" y="0"/>
                          </a:lnTo>
                          <a:lnTo>
                            <a:pt x="0" y="73"/>
                          </a:lnTo>
                          <a:lnTo>
                            <a:pt x="15" y="80"/>
                          </a:lnTo>
                          <a:close/>
                          <a:moveTo>
                            <a:pt x="15" y="80"/>
                          </a:moveTo>
                          <a:lnTo>
                            <a:pt x="15" y="8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0" name="Shape 330"/>
                    <p:cNvSpPr/>
                    <p:nvPr/>
                  </p:nvSpPr>
                  <p:spPr>
                    <a:xfrm>
                      <a:off x="6773545" y="2716832"/>
                      <a:ext cx="115888" cy="127000"/>
                    </a:xfrm>
                    <a:custGeom>
                      <a:pathLst>
                        <a:path extrusionOk="0" h="80" w="73">
                          <a:moveTo>
                            <a:pt x="15" y="80"/>
                          </a:moveTo>
                          <a:lnTo>
                            <a:pt x="73" y="0"/>
                          </a:lnTo>
                          <a:lnTo>
                            <a:pt x="44" y="0"/>
                          </a:lnTo>
                          <a:lnTo>
                            <a:pt x="0" y="73"/>
                          </a:lnTo>
                          <a:lnTo>
                            <a:pt x="15" y="80"/>
                          </a:lnTo>
                          <a:moveTo>
                            <a:pt x="15" y="80"/>
                          </a:moveTo>
                          <a:lnTo>
                            <a:pt x="15" y="8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1" name="Shape 331"/>
                    <p:cNvSpPr/>
                    <p:nvPr/>
                  </p:nvSpPr>
                  <p:spPr>
                    <a:xfrm>
                      <a:off x="7005320" y="2716832"/>
                      <a:ext cx="115888" cy="127000"/>
                    </a:xfrm>
                    <a:custGeom>
                      <a:pathLst>
                        <a:path extrusionOk="0" h="80" w="73">
                          <a:moveTo>
                            <a:pt x="59" y="80"/>
                          </a:moveTo>
                          <a:lnTo>
                            <a:pt x="0" y="0"/>
                          </a:lnTo>
                          <a:lnTo>
                            <a:pt x="29" y="0"/>
                          </a:lnTo>
                          <a:lnTo>
                            <a:pt x="73" y="73"/>
                          </a:lnTo>
                          <a:lnTo>
                            <a:pt x="59" y="80"/>
                          </a:lnTo>
                          <a:close/>
                          <a:moveTo>
                            <a:pt x="59" y="80"/>
                          </a:moveTo>
                          <a:lnTo>
                            <a:pt x="59" y="8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2" name="Shape 332"/>
                    <p:cNvSpPr/>
                    <p:nvPr/>
                  </p:nvSpPr>
                  <p:spPr>
                    <a:xfrm>
                      <a:off x="7005320" y="2716832"/>
                      <a:ext cx="115888" cy="127000"/>
                    </a:xfrm>
                    <a:custGeom>
                      <a:pathLst>
                        <a:path extrusionOk="0" h="80" w="73">
                          <a:moveTo>
                            <a:pt x="59" y="80"/>
                          </a:moveTo>
                          <a:lnTo>
                            <a:pt x="0" y="0"/>
                          </a:lnTo>
                          <a:lnTo>
                            <a:pt x="29" y="0"/>
                          </a:lnTo>
                          <a:lnTo>
                            <a:pt x="73" y="73"/>
                          </a:lnTo>
                          <a:lnTo>
                            <a:pt x="59" y="80"/>
                          </a:lnTo>
                          <a:moveTo>
                            <a:pt x="59" y="80"/>
                          </a:moveTo>
                          <a:lnTo>
                            <a:pt x="59" y="8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3" name="Shape 333"/>
                    <p:cNvSpPr/>
                    <p:nvPr/>
                  </p:nvSpPr>
                  <p:spPr>
                    <a:xfrm>
                      <a:off x="7005320" y="2312019"/>
                      <a:ext cx="115888" cy="115888"/>
                    </a:xfrm>
                    <a:custGeom>
                      <a:pathLst>
                        <a:path extrusionOk="0" h="73" w="73">
                          <a:moveTo>
                            <a:pt x="59" y="0"/>
                          </a:moveTo>
                          <a:lnTo>
                            <a:pt x="0" y="73"/>
                          </a:lnTo>
                          <a:lnTo>
                            <a:pt x="29" y="73"/>
                          </a:lnTo>
                          <a:lnTo>
                            <a:pt x="73" y="7"/>
                          </a:lnTo>
                          <a:lnTo>
                            <a:pt x="59" y="0"/>
                          </a:lnTo>
                          <a:close/>
                          <a:moveTo>
                            <a:pt x="59" y="0"/>
                          </a:moveTo>
                          <a:lnTo>
                            <a:pt x="59" y="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4" name="Shape 334"/>
                    <p:cNvSpPr/>
                    <p:nvPr/>
                  </p:nvSpPr>
                  <p:spPr>
                    <a:xfrm>
                      <a:off x="7005320" y="2312019"/>
                      <a:ext cx="115888" cy="115888"/>
                    </a:xfrm>
                    <a:custGeom>
                      <a:pathLst>
                        <a:path extrusionOk="0" h="73" w="73">
                          <a:moveTo>
                            <a:pt x="59" y="0"/>
                          </a:moveTo>
                          <a:lnTo>
                            <a:pt x="0" y="73"/>
                          </a:lnTo>
                          <a:lnTo>
                            <a:pt x="29" y="73"/>
                          </a:lnTo>
                          <a:lnTo>
                            <a:pt x="73" y="7"/>
                          </a:lnTo>
                          <a:lnTo>
                            <a:pt x="59" y="0"/>
                          </a:lnTo>
                          <a:moveTo>
                            <a:pt x="59" y="0"/>
                          </a:moveTo>
                          <a:lnTo>
                            <a:pt x="59" y="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5" name="Shape 335"/>
                    <p:cNvSpPr/>
                    <p:nvPr/>
                  </p:nvSpPr>
                  <p:spPr>
                    <a:xfrm>
                      <a:off x="6773545" y="2312019"/>
                      <a:ext cx="115888" cy="115888"/>
                    </a:xfrm>
                    <a:custGeom>
                      <a:pathLst>
                        <a:path extrusionOk="0" h="73" w="73">
                          <a:moveTo>
                            <a:pt x="15" y="0"/>
                          </a:moveTo>
                          <a:lnTo>
                            <a:pt x="73" y="73"/>
                          </a:lnTo>
                          <a:lnTo>
                            <a:pt x="44" y="73"/>
                          </a:lnTo>
                          <a:lnTo>
                            <a:pt x="0" y="7"/>
                          </a:lnTo>
                          <a:lnTo>
                            <a:pt x="15" y="0"/>
                          </a:lnTo>
                          <a:close/>
                          <a:moveTo>
                            <a:pt x="15" y="0"/>
                          </a:moveTo>
                          <a:lnTo>
                            <a:pt x="15" y="0"/>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6" name="Shape 336"/>
                    <p:cNvSpPr/>
                    <p:nvPr/>
                  </p:nvSpPr>
                  <p:spPr>
                    <a:xfrm>
                      <a:off x="6773545" y="2312019"/>
                      <a:ext cx="115888" cy="115888"/>
                    </a:xfrm>
                    <a:custGeom>
                      <a:pathLst>
                        <a:path extrusionOk="0" h="73" w="73">
                          <a:moveTo>
                            <a:pt x="15" y="0"/>
                          </a:moveTo>
                          <a:lnTo>
                            <a:pt x="73" y="73"/>
                          </a:lnTo>
                          <a:lnTo>
                            <a:pt x="44" y="73"/>
                          </a:lnTo>
                          <a:lnTo>
                            <a:pt x="0" y="7"/>
                          </a:lnTo>
                          <a:lnTo>
                            <a:pt x="15" y="0"/>
                          </a:lnTo>
                          <a:moveTo>
                            <a:pt x="15" y="0"/>
                          </a:moveTo>
                          <a:lnTo>
                            <a:pt x="15" y="0"/>
                          </a:ln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37" name="Shape 337"/>
                  <p:cNvSpPr/>
                  <p:nvPr/>
                </p:nvSpPr>
                <p:spPr>
                  <a:xfrm>
                    <a:off x="4882252" y="2132258"/>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38" name="Shape 338"/>
                <p:cNvGrpSpPr/>
                <p:nvPr/>
              </p:nvGrpSpPr>
              <p:grpSpPr>
                <a:xfrm>
                  <a:off x="4833346" y="2555088"/>
                  <a:ext cx="1741264" cy="547335"/>
                  <a:chOff x="1230537" y="2423885"/>
                  <a:chExt cx="1741264" cy="547335"/>
                </a:xfrm>
              </p:grpSpPr>
              <p:sp>
                <p:nvSpPr>
                  <p:cNvPr id="339" name="Shape 339"/>
                  <p:cNvSpPr txBox="1"/>
                  <p:nvPr/>
                </p:nvSpPr>
                <p:spPr>
                  <a:xfrm>
                    <a:off x="1230537" y="2423885"/>
                    <a:ext cx="174126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6"/>
                        </a:solidFill>
                        <a:latin typeface="PT Sans"/>
                        <a:ea typeface="PT Sans"/>
                        <a:cs typeface="PT Sans"/>
                        <a:sym typeface="PT Sans"/>
                      </a:rPr>
                      <a:t>Creative Template</a:t>
                    </a:r>
                    <a:endParaRPr sz="1100"/>
                  </a:p>
                </p:txBody>
              </p:sp>
              <p:sp>
                <p:nvSpPr>
                  <p:cNvPr id="340" name="Shape 340"/>
                  <p:cNvSpPr txBox="1"/>
                  <p:nvPr/>
                </p:nvSpPr>
                <p:spPr>
                  <a:xfrm>
                    <a:off x="1672499" y="2694221"/>
                    <a:ext cx="857342"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PT Sans"/>
                        <a:ea typeface="PT Sans"/>
                        <a:cs typeface="PT Sans"/>
                        <a:sym typeface="PT Sans"/>
                      </a:rPr>
                      <a:t>Some text</a:t>
                    </a:r>
                    <a:endParaRPr sz="1100"/>
                  </a:p>
                </p:txBody>
              </p:sp>
            </p:grpSp>
          </p:grpSp>
          <p:grpSp>
            <p:nvGrpSpPr>
              <p:cNvPr id="341" name="Shape 341"/>
              <p:cNvGrpSpPr/>
              <p:nvPr/>
            </p:nvGrpSpPr>
            <p:grpSpPr>
              <a:xfrm>
                <a:off x="7297151" y="1962193"/>
                <a:ext cx="1741264" cy="1368830"/>
                <a:chOff x="7771775" y="1733593"/>
                <a:chExt cx="1741264" cy="1368830"/>
              </a:xfrm>
            </p:grpSpPr>
            <p:grpSp>
              <p:nvGrpSpPr>
                <p:cNvPr id="342" name="Shape 342"/>
                <p:cNvGrpSpPr/>
                <p:nvPr/>
              </p:nvGrpSpPr>
              <p:grpSpPr>
                <a:xfrm>
                  <a:off x="8277462" y="1733593"/>
                  <a:ext cx="729890" cy="729890"/>
                  <a:chOff x="8277462" y="2132258"/>
                  <a:chExt cx="729890" cy="729890"/>
                </a:xfrm>
              </p:grpSpPr>
              <p:sp>
                <p:nvSpPr>
                  <p:cNvPr id="343" name="Shape 343"/>
                  <p:cNvSpPr/>
                  <p:nvPr/>
                </p:nvSpPr>
                <p:spPr>
                  <a:xfrm>
                    <a:off x="8484692" y="2332856"/>
                    <a:ext cx="315431" cy="328694"/>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4" name="Shape 344"/>
                  <p:cNvSpPr/>
                  <p:nvPr/>
                </p:nvSpPr>
                <p:spPr>
                  <a:xfrm>
                    <a:off x="8277462" y="2132258"/>
                    <a:ext cx="729890" cy="729890"/>
                  </a:xfrm>
                  <a:prstGeom prst="ellipse">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45" name="Shape 345"/>
                <p:cNvGrpSpPr/>
                <p:nvPr/>
              </p:nvGrpSpPr>
              <p:grpSpPr>
                <a:xfrm>
                  <a:off x="7771775" y="2555088"/>
                  <a:ext cx="1741264" cy="547335"/>
                  <a:chOff x="1230537" y="2423885"/>
                  <a:chExt cx="1741264" cy="547335"/>
                </a:xfrm>
              </p:grpSpPr>
              <p:sp>
                <p:nvSpPr>
                  <p:cNvPr id="346" name="Shape 346"/>
                  <p:cNvSpPr txBox="1"/>
                  <p:nvPr/>
                </p:nvSpPr>
                <p:spPr>
                  <a:xfrm>
                    <a:off x="1230537" y="2423885"/>
                    <a:ext cx="174126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5"/>
                        </a:solidFill>
                        <a:latin typeface="PT Sans"/>
                        <a:ea typeface="PT Sans"/>
                        <a:cs typeface="PT Sans"/>
                        <a:sym typeface="PT Sans"/>
                      </a:rPr>
                      <a:t>Creative Template</a:t>
                    </a:r>
                    <a:endParaRPr sz="1100"/>
                  </a:p>
                </p:txBody>
              </p:sp>
              <p:sp>
                <p:nvSpPr>
                  <p:cNvPr id="347" name="Shape 347"/>
                  <p:cNvSpPr txBox="1"/>
                  <p:nvPr/>
                </p:nvSpPr>
                <p:spPr>
                  <a:xfrm>
                    <a:off x="1672499" y="2694221"/>
                    <a:ext cx="857342"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PT Sans"/>
                        <a:ea typeface="PT Sans"/>
                        <a:cs typeface="PT Sans"/>
                        <a:sym typeface="PT Sans"/>
                      </a:rPr>
                      <a:t>Some text</a:t>
                    </a:r>
                    <a:endParaRPr sz="1100"/>
                  </a:p>
                </p:txBody>
              </p:sp>
            </p:grpSp>
          </p:grpSp>
        </p:grpSp>
      </p:gr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Shape 353"/>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7F7F7F"/>
                </a:solidFill>
                <a:latin typeface="Open Sans"/>
                <a:ea typeface="Open Sans"/>
                <a:cs typeface="Open Sans"/>
                <a:sym typeface="Open Sans"/>
              </a:rPr>
              <a:t>0</a:t>
            </a:r>
            <a:fld id="{00000000-1234-1234-1234-123412341234}" type="slidenum">
              <a:rPr b="0" i="0" lang="en" sz="1100">
                <a:solidFill>
                  <a:srgbClr val="7F7F7F"/>
                </a:solidFill>
                <a:latin typeface="Open Sans"/>
                <a:ea typeface="Open Sans"/>
                <a:cs typeface="Open Sans"/>
                <a:sym typeface="Open Sans"/>
              </a:rPr>
              <a:t>‹#›</a:t>
            </a:fld>
            <a:endParaRPr b="0" i="0" sz="1100">
              <a:solidFill>
                <a:srgbClr val="7F7F7F"/>
              </a:solidFill>
              <a:latin typeface="Open Sans"/>
              <a:ea typeface="Open Sans"/>
              <a:cs typeface="Open Sans"/>
              <a:sym typeface="Open Sans"/>
            </a:endParaRPr>
          </a:p>
        </p:txBody>
      </p:sp>
      <p:sp>
        <p:nvSpPr>
          <p:cNvPr id="354" name="Shape 354"/>
          <p:cNvSpPr/>
          <p:nvPr/>
        </p:nvSpPr>
        <p:spPr>
          <a:xfrm>
            <a:off x="0" y="0"/>
            <a:ext cx="9163290" cy="5143500"/>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55" name="Shape 355"/>
          <p:cNvSpPr txBox="1"/>
          <p:nvPr>
            <p:ph idx="1" type="body"/>
          </p:nvPr>
        </p:nvSpPr>
        <p:spPr>
          <a:xfrm>
            <a:off x="628650" y="770168"/>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800"/>
              <a:buFont typeface="Arial"/>
              <a:buNone/>
            </a:pPr>
            <a:r>
              <a:rPr b="0" i="0" lang="en" sz="800" u="none" cap="none" strike="noStrike">
                <a:solidFill>
                  <a:schemeClr val="dk1"/>
                </a:solidFill>
                <a:latin typeface="Open Sans"/>
                <a:ea typeface="Open Sans"/>
                <a:cs typeface="Open Sans"/>
                <a:sym typeface="Open Sans"/>
              </a:rPr>
              <a:t>Lorem ipsum dolor sit amet agam facer modo data lorem ipsum dolor sit amet agam facer modo data</a:t>
            </a:r>
            <a:endParaRPr sz="1100"/>
          </a:p>
        </p:txBody>
      </p:sp>
      <p:sp>
        <p:nvSpPr>
          <p:cNvPr id="356" name="Shape 356"/>
          <p:cNvSpPr txBox="1"/>
          <p:nvPr>
            <p:ph type="title"/>
          </p:nvPr>
        </p:nvSpPr>
        <p:spPr>
          <a:xfrm>
            <a:off x="628650" y="315821"/>
            <a:ext cx="7886700" cy="51016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Open Sans SemiBold"/>
              <a:buNone/>
            </a:pPr>
            <a:r>
              <a:rPr b="0" i="0" lang="en" sz="2600" u="none" cap="none" strike="noStrike">
                <a:solidFill>
                  <a:schemeClr val="dk1"/>
                </a:solidFill>
                <a:latin typeface="Open Sans SemiBold"/>
                <a:ea typeface="Open Sans SemiBold"/>
                <a:cs typeface="Open Sans SemiBold"/>
                <a:sym typeface="Open Sans SemiBold"/>
              </a:rPr>
              <a:t>Infographic</a:t>
            </a:r>
            <a:endParaRPr sz="1100"/>
          </a:p>
        </p:txBody>
      </p:sp>
      <p:sp>
        <p:nvSpPr>
          <p:cNvPr id="357" name="Shape 357"/>
          <p:cNvSpPr/>
          <p:nvPr/>
        </p:nvSpPr>
        <p:spPr>
          <a:xfrm>
            <a:off x="4500563" y="1310878"/>
            <a:ext cx="4662727" cy="2346722"/>
          </a:xfrm>
          <a:prstGeom prst="rect">
            <a:avLst/>
          </a:prstGeom>
          <a:gradFill>
            <a:gsLst>
              <a:gs pos="0">
                <a:srgbClr val="00AAAD">
                  <a:alpha val="80000"/>
                </a:srgbClr>
              </a:gs>
              <a:gs pos="52999">
                <a:srgbClr val="B2D235">
                  <a:alpha val="80000"/>
                </a:srgbClr>
              </a:gs>
              <a:gs pos="100000">
                <a:srgbClr val="FFF217">
                  <a:alpha val="49803"/>
                </a:srgbClr>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58" name="Shape 358"/>
          <p:cNvPicPr preferRelativeResize="0"/>
          <p:nvPr/>
        </p:nvPicPr>
        <p:blipFill rotWithShape="1">
          <a:blip r:embed="rId3">
            <a:alphaModFix/>
          </a:blip>
          <a:srcRect b="0" l="0" r="0" t="0"/>
          <a:stretch/>
        </p:blipFill>
        <p:spPr>
          <a:xfrm>
            <a:off x="5179219" y="1710365"/>
            <a:ext cx="3286125" cy="1547746"/>
          </a:xfrm>
          <a:prstGeom prst="rect">
            <a:avLst/>
          </a:prstGeom>
          <a:noFill/>
          <a:ln>
            <a:noFill/>
          </a:ln>
        </p:spPr>
      </p:pic>
      <p:sp>
        <p:nvSpPr>
          <p:cNvPr id="359" name="Shape 359"/>
          <p:cNvSpPr txBox="1"/>
          <p:nvPr/>
        </p:nvSpPr>
        <p:spPr>
          <a:xfrm>
            <a:off x="628650" y="3817419"/>
            <a:ext cx="614363" cy="122341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500">
                <a:solidFill>
                  <a:srgbClr val="D0C400"/>
                </a:solidFill>
                <a:latin typeface="Open Sans"/>
                <a:ea typeface="Open Sans"/>
                <a:cs typeface="Open Sans"/>
                <a:sym typeface="Open Sans"/>
              </a:rPr>
              <a:t>1</a:t>
            </a:r>
            <a:endParaRPr sz="1100"/>
          </a:p>
        </p:txBody>
      </p:sp>
      <p:sp>
        <p:nvSpPr>
          <p:cNvPr id="360" name="Shape 360"/>
          <p:cNvSpPr txBox="1"/>
          <p:nvPr/>
        </p:nvSpPr>
        <p:spPr>
          <a:xfrm>
            <a:off x="1307646" y="3991666"/>
            <a:ext cx="140697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Open Sans"/>
                <a:ea typeface="Open Sans"/>
                <a:cs typeface="Open Sans"/>
                <a:sym typeface="Open Sans"/>
              </a:rPr>
              <a:t>HEADING TEXT</a:t>
            </a:r>
            <a:endParaRPr sz="1100"/>
          </a:p>
        </p:txBody>
      </p:sp>
      <p:sp>
        <p:nvSpPr>
          <p:cNvPr id="361" name="Shape 361"/>
          <p:cNvSpPr/>
          <p:nvPr/>
        </p:nvSpPr>
        <p:spPr>
          <a:xfrm>
            <a:off x="1378126" y="4280675"/>
            <a:ext cx="1535400" cy="465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a:ea typeface="Open Sans"/>
                <a:cs typeface="Open Sans"/>
                <a:sym typeface="Open Sans"/>
              </a:rPr>
              <a:t>This letterhead design is meant alignments are This letterhead image of professionalism and lorem to reliability. </a:t>
            </a:r>
            <a:endParaRPr sz="1100"/>
          </a:p>
        </p:txBody>
      </p:sp>
      <p:sp>
        <p:nvSpPr>
          <p:cNvPr id="362" name="Shape 362"/>
          <p:cNvSpPr txBox="1"/>
          <p:nvPr/>
        </p:nvSpPr>
        <p:spPr>
          <a:xfrm>
            <a:off x="3498652" y="3817419"/>
            <a:ext cx="614363" cy="122341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500">
                <a:solidFill>
                  <a:schemeClr val="accent3"/>
                </a:solidFill>
                <a:latin typeface="Open Sans"/>
                <a:ea typeface="Open Sans"/>
                <a:cs typeface="Open Sans"/>
                <a:sym typeface="Open Sans"/>
              </a:rPr>
              <a:t>2</a:t>
            </a:r>
            <a:endParaRPr sz="1100"/>
          </a:p>
        </p:txBody>
      </p:sp>
      <p:sp>
        <p:nvSpPr>
          <p:cNvPr id="363" name="Shape 363"/>
          <p:cNvSpPr txBox="1"/>
          <p:nvPr/>
        </p:nvSpPr>
        <p:spPr>
          <a:xfrm>
            <a:off x="4177649" y="3991666"/>
            <a:ext cx="140697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Open Sans"/>
                <a:ea typeface="Open Sans"/>
                <a:cs typeface="Open Sans"/>
                <a:sym typeface="Open Sans"/>
              </a:rPr>
              <a:t>HEADING TEXT</a:t>
            </a:r>
            <a:endParaRPr sz="1100"/>
          </a:p>
        </p:txBody>
      </p:sp>
      <p:sp>
        <p:nvSpPr>
          <p:cNvPr id="364" name="Shape 364"/>
          <p:cNvSpPr/>
          <p:nvPr/>
        </p:nvSpPr>
        <p:spPr>
          <a:xfrm>
            <a:off x="4248126" y="4280675"/>
            <a:ext cx="1557300" cy="465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a:ea typeface="Open Sans"/>
                <a:cs typeface="Open Sans"/>
                <a:sym typeface="Open Sans"/>
              </a:rPr>
              <a:t>This letterhead design is meant alignments are This letterhead image of professionalism and lorem to reliability. </a:t>
            </a:r>
            <a:endParaRPr sz="1100"/>
          </a:p>
        </p:txBody>
      </p:sp>
      <p:sp>
        <p:nvSpPr>
          <p:cNvPr id="365" name="Shape 365"/>
          <p:cNvSpPr txBox="1"/>
          <p:nvPr/>
        </p:nvSpPr>
        <p:spPr>
          <a:xfrm>
            <a:off x="6368655" y="3817419"/>
            <a:ext cx="614363" cy="122341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500">
                <a:solidFill>
                  <a:schemeClr val="accent6"/>
                </a:solidFill>
                <a:latin typeface="Open Sans"/>
                <a:ea typeface="Open Sans"/>
                <a:cs typeface="Open Sans"/>
                <a:sym typeface="Open Sans"/>
              </a:rPr>
              <a:t>3</a:t>
            </a:r>
            <a:endParaRPr sz="1100"/>
          </a:p>
        </p:txBody>
      </p:sp>
      <p:sp>
        <p:nvSpPr>
          <p:cNvPr id="366" name="Shape 366"/>
          <p:cNvSpPr txBox="1"/>
          <p:nvPr/>
        </p:nvSpPr>
        <p:spPr>
          <a:xfrm>
            <a:off x="7047651" y="3991666"/>
            <a:ext cx="140697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Open Sans"/>
                <a:ea typeface="Open Sans"/>
                <a:cs typeface="Open Sans"/>
                <a:sym typeface="Open Sans"/>
              </a:rPr>
              <a:t>HEADING TEXT</a:t>
            </a:r>
            <a:endParaRPr sz="1100"/>
          </a:p>
        </p:txBody>
      </p:sp>
      <p:sp>
        <p:nvSpPr>
          <p:cNvPr id="367" name="Shape 367"/>
          <p:cNvSpPr/>
          <p:nvPr/>
        </p:nvSpPr>
        <p:spPr>
          <a:xfrm>
            <a:off x="7118125" y="4280675"/>
            <a:ext cx="1535400" cy="465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a:ea typeface="Open Sans"/>
                <a:cs typeface="Open Sans"/>
                <a:sym typeface="Open Sans"/>
              </a:rPr>
              <a:t>This letterhead design is meant alignments are This letterhead image of professionalism and lorem to reliability. </a:t>
            </a:r>
            <a:endParaRPr sz="1100"/>
          </a:p>
        </p:txBody>
      </p:sp>
      <p:sp>
        <p:nvSpPr>
          <p:cNvPr id="368" name="Shape 368"/>
          <p:cNvSpPr/>
          <p:nvPr>
            <p:ph idx="2" type="pic"/>
          </p:nvPr>
        </p:nvSpPr>
        <p:spPr>
          <a:xfrm>
            <a:off x="0" y="1310878"/>
            <a:ext cx="9144000" cy="234672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Shape 37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5" name="Shape 375"/>
          <p:cNvSpPr txBox="1"/>
          <p:nvPr/>
        </p:nvSpPr>
        <p:spPr>
          <a:xfrm>
            <a:off x="999025" y="258476"/>
            <a:ext cx="7171500" cy="1800600"/>
          </a:xfrm>
          <a:prstGeom prst="rect">
            <a:avLst/>
          </a:prstGeom>
          <a:noFill/>
          <a:ln>
            <a:noFill/>
          </a:ln>
        </p:spPr>
        <p:txBody>
          <a:bodyPr anchorCtr="0" anchor="t" bIns="34275" lIns="68575" spcFirstLastPara="1" rIns="68575" wrap="square" tIns="34275">
            <a:noAutofit/>
          </a:bodyPr>
          <a:lstStyle/>
          <a:p>
            <a:pPr indent="0" lvl="0" marL="0" marR="0" rtl="0" algn="ctr">
              <a:lnSpc>
                <a:spcPct val="60000"/>
              </a:lnSpc>
              <a:spcBef>
                <a:spcPts val="0"/>
              </a:spcBef>
              <a:spcAft>
                <a:spcPts val="0"/>
              </a:spcAft>
              <a:buNone/>
            </a:pPr>
            <a:r>
              <a:rPr lang="en" sz="22500">
                <a:solidFill>
                  <a:schemeClr val="accent6"/>
                </a:solidFill>
                <a:latin typeface="Open Sans ExtraBold"/>
                <a:ea typeface="Open Sans ExtraBold"/>
                <a:cs typeface="Open Sans ExtraBold"/>
                <a:sym typeface="Open Sans ExtraBold"/>
              </a:rPr>
              <a:t>Q&amp;A</a:t>
            </a:r>
            <a:endParaRPr sz="1100"/>
          </a:p>
        </p:txBody>
      </p:sp>
      <p:sp>
        <p:nvSpPr>
          <p:cNvPr id="376" name="Shape 376"/>
          <p:cNvSpPr/>
          <p:nvPr/>
        </p:nvSpPr>
        <p:spPr>
          <a:xfrm>
            <a:off x="2238375" y="1801018"/>
            <a:ext cx="4857600" cy="426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Open Sans ExtraBold"/>
                <a:ea typeface="Open Sans ExtraBold"/>
                <a:cs typeface="Open Sans ExtraBold"/>
                <a:sym typeface="Open Sans ExtraBold"/>
              </a:rPr>
              <a:t>T         H         A         N         K         S</a:t>
            </a:r>
            <a:endParaRPr sz="1100"/>
          </a:p>
        </p:txBody>
      </p:sp>
      <p:sp>
        <p:nvSpPr>
          <p:cNvPr id="377" name="Shape 377"/>
          <p:cNvSpPr txBox="1"/>
          <p:nvPr/>
        </p:nvSpPr>
        <p:spPr>
          <a:xfrm>
            <a:off x="3119657" y="2903555"/>
            <a:ext cx="4779663" cy="1615972"/>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7500">
                <a:solidFill>
                  <a:schemeClr val="accent6"/>
                </a:solidFill>
                <a:latin typeface="Open Sans ExtraBold"/>
                <a:ea typeface="Open Sans ExtraBold"/>
                <a:cs typeface="Open Sans ExtraBold"/>
                <a:sym typeface="Open Sans ExtraBold"/>
              </a:rPr>
              <a:t>SESSION</a:t>
            </a:r>
            <a:endParaRPr sz="1100"/>
          </a:p>
        </p:txBody>
      </p:sp>
    </p:spTree>
  </p:cSld>
  <p:clrMapOvr>
    <a:masterClrMapping/>
  </p:clrMapOvr>
  <mc:AlternateContent>
    <mc:Choice Requires="p14">
      <p:transition spd="slow" p14:dur="1300">
        <p:fade thruBlk="1"/>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eme_Master">
  <a:themeElements>
    <a:clrScheme name="Custom 48">
      <a:dk1>
        <a:srgbClr val="000000"/>
      </a:dk1>
      <a:lt1>
        <a:srgbClr val="FFFFFF"/>
      </a:lt1>
      <a:dk2>
        <a:srgbClr val="2D3B41"/>
      </a:dk2>
      <a:lt2>
        <a:srgbClr val="E7E6E6"/>
      </a:lt2>
      <a:accent1>
        <a:srgbClr val="0074AE"/>
      </a:accent1>
      <a:accent2>
        <a:srgbClr val="ED0F69"/>
      </a:accent2>
      <a:accent3>
        <a:srgbClr val="B2D235"/>
      </a:accent3>
      <a:accent4>
        <a:srgbClr val="FFF217"/>
      </a:accent4>
      <a:accent5>
        <a:srgbClr val="DC4133"/>
      </a:accent5>
      <a:accent6>
        <a:srgbClr val="00AAAD"/>
      </a:accent6>
      <a:hlink>
        <a:srgbClr val="0563C1"/>
      </a:hlink>
      <a:folHlink>
        <a:srgbClr val="722E7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