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35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1164" y="666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30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93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94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72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0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7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62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17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8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29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B396A-F132-4B95-8161-4562F2EF7A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4A10DB-544B-4E4A-8D09-C967BA2B16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11595"/>
            <a:ext cx="10515600" cy="6802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2173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00" b="0" i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76481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B2EB5-4467-47C3-9108-7F365C041D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60" r:id="rId2"/>
    <p:sldLayoutId id="2147483761" r:id="rId3"/>
    <p:sldLayoutId id="2147483759" r:id="rId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14F803-9F27-42B9-A6E8-FDA4D464E8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0FD16B1C-4F16-4E23-99CB-A25AF806C5B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292350" y="150813"/>
            <a:ext cx="76073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E8A9159-ECAA-44B9-95C9-EC838B9C31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497826FC-458A-4A61-9947-FE3469CC6DBC}"/>
              </a:ext>
            </a:extLst>
          </p:cNvPr>
          <p:cNvSpPr>
            <a:spLocks noEditPoints="1"/>
          </p:cNvSpPr>
          <p:nvPr/>
        </p:nvSpPr>
        <p:spPr bwMode="auto">
          <a:xfrm>
            <a:off x="-686358" y="-947170"/>
            <a:ext cx="8102974" cy="6329026"/>
          </a:xfrm>
          <a:custGeom>
            <a:avLst/>
            <a:gdLst>
              <a:gd name="T0" fmla="*/ 1360 w 1410"/>
              <a:gd name="T1" fmla="*/ 649 h 1102"/>
              <a:gd name="T2" fmla="*/ 1195 w 1410"/>
              <a:gd name="T3" fmla="*/ 590 h 1102"/>
              <a:gd name="T4" fmla="*/ 1213 w 1410"/>
              <a:gd name="T5" fmla="*/ 112 h 1102"/>
              <a:gd name="T6" fmla="*/ 0 w 1410"/>
              <a:gd name="T7" fmla="*/ 112 h 1102"/>
              <a:gd name="T8" fmla="*/ 0 w 1410"/>
              <a:gd name="T9" fmla="*/ 813 h 1102"/>
              <a:gd name="T10" fmla="*/ 889 w 1410"/>
              <a:gd name="T11" fmla="*/ 953 h 1102"/>
              <a:gd name="T12" fmla="*/ 1054 w 1410"/>
              <a:gd name="T13" fmla="*/ 1044 h 1102"/>
              <a:gd name="T14" fmla="*/ 1195 w 1410"/>
              <a:gd name="T15" fmla="*/ 1044 h 1102"/>
              <a:gd name="T16" fmla="*/ 1360 w 1410"/>
              <a:gd name="T17" fmla="*/ 953 h 1102"/>
              <a:gd name="T18" fmla="*/ 1410 w 1410"/>
              <a:gd name="T19" fmla="*/ 769 h 1102"/>
              <a:gd name="T20" fmla="*/ 59 w 1410"/>
              <a:gd name="T21" fmla="*/ 839 h 1102"/>
              <a:gd name="T22" fmla="*/ 839 w 1410"/>
              <a:gd name="T23" fmla="*/ 769 h 1102"/>
              <a:gd name="T24" fmla="*/ 230 w 1410"/>
              <a:gd name="T25" fmla="*/ 112 h 1102"/>
              <a:gd name="T26" fmla="*/ 1168 w 1410"/>
              <a:gd name="T27" fmla="*/ 90 h 1102"/>
              <a:gd name="T28" fmla="*/ 1132 w 1410"/>
              <a:gd name="T29" fmla="*/ 532 h 1102"/>
              <a:gd name="T30" fmla="*/ 988 w 1410"/>
              <a:gd name="T31" fmla="*/ 581 h 1102"/>
              <a:gd name="T32" fmla="*/ 915 w 1410"/>
              <a:gd name="T33" fmla="*/ 706 h 1102"/>
              <a:gd name="T34" fmla="*/ 1334 w 1410"/>
              <a:gd name="T35" fmla="*/ 843 h 1102"/>
              <a:gd name="T36" fmla="*/ 1277 w 1410"/>
              <a:gd name="T37" fmla="*/ 1005 h 1102"/>
              <a:gd name="T38" fmla="*/ 1150 w 1410"/>
              <a:gd name="T39" fmla="*/ 1058 h 1102"/>
              <a:gd name="T40" fmla="*/ 994 w 1410"/>
              <a:gd name="T41" fmla="*/ 983 h 1102"/>
              <a:gd name="T42" fmla="*/ 937 w 1410"/>
              <a:gd name="T43" fmla="*/ 860 h 1102"/>
              <a:gd name="T44" fmla="*/ 937 w 1410"/>
              <a:gd name="T45" fmla="*/ 774 h 1102"/>
              <a:gd name="T46" fmla="*/ 994 w 1410"/>
              <a:gd name="T47" fmla="*/ 651 h 1102"/>
              <a:gd name="T48" fmla="*/ 1150 w 1410"/>
              <a:gd name="T49" fmla="*/ 576 h 1102"/>
              <a:gd name="T50" fmla="*/ 1277 w 1410"/>
              <a:gd name="T51" fmla="*/ 628 h 1102"/>
              <a:gd name="T52" fmla="*/ 1334 w 1410"/>
              <a:gd name="T53" fmla="*/ 791 h 1102"/>
              <a:gd name="T54" fmla="*/ 642 w 1410"/>
              <a:gd name="T55" fmla="*/ 468 h 1102"/>
              <a:gd name="T56" fmla="*/ 776 w 1410"/>
              <a:gd name="T57" fmla="*/ 468 h 1102"/>
              <a:gd name="T58" fmla="*/ 731 w 1410"/>
              <a:gd name="T59" fmla="*/ 491 h 1102"/>
              <a:gd name="T60" fmla="*/ 482 w 1410"/>
              <a:gd name="T61" fmla="*/ 707 h 1102"/>
              <a:gd name="T62" fmla="*/ 593 w 1410"/>
              <a:gd name="T63" fmla="*/ 338 h 1102"/>
              <a:gd name="T64" fmla="*/ 571 w 1410"/>
              <a:gd name="T65" fmla="*/ 685 h 1102"/>
              <a:gd name="T66" fmla="*/ 344 w 1410"/>
              <a:gd name="T67" fmla="*/ 730 h 1102"/>
              <a:gd name="T68" fmla="*/ 411 w 1410"/>
              <a:gd name="T69" fmla="*/ 685 h 1102"/>
              <a:gd name="T70" fmla="*/ 273 w 1410"/>
              <a:gd name="T71" fmla="*/ 210 h 1102"/>
              <a:gd name="T72" fmla="*/ 273 w 1410"/>
              <a:gd name="T73" fmla="*/ 730 h 1102"/>
              <a:gd name="T74" fmla="*/ 206 w 1410"/>
              <a:gd name="T75" fmla="*/ 685 h 1102"/>
              <a:gd name="T76" fmla="*/ 1039 w 1410"/>
              <a:gd name="T77" fmla="*/ 311 h 1102"/>
              <a:gd name="T78" fmla="*/ 920 w 1410"/>
              <a:gd name="T79" fmla="*/ 311 h 1102"/>
              <a:gd name="T80" fmla="*/ 855 w 1410"/>
              <a:gd name="T81" fmla="*/ 336 h 1102"/>
              <a:gd name="T82" fmla="*/ 1061 w 1410"/>
              <a:gd name="T83" fmla="*/ 429 h 1102"/>
              <a:gd name="T84" fmla="*/ 1061 w 1410"/>
              <a:gd name="T85" fmla="*/ 499 h 1102"/>
              <a:gd name="T86" fmla="*/ 1039 w 1410"/>
              <a:gd name="T87" fmla="*/ 521 h 1102"/>
              <a:gd name="T88" fmla="*/ 1052 w 1410"/>
              <a:gd name="T89" fmla="*/ 936 h 1102"/>
              <a:gd name="T90" fmla="*/ 1064 w 1410"/>
              <a:gd name="T91" fmla="*/ 943 h 1102"/>
              <a:gd name="T92" fmla="*/ 1083 w 1410"/>
              <a:gd name="T93" fmla="*/ 950 h 1102"/>
              <a:gd name="T94" fmla="*/ 1097 w 1410"/>
              <a:gd name="T95" fmla="*/ 954 h 1102"/>
              <a:gd name="T96" fmla="*/ 1118 w 1410"/>
              <a:gd name="T97" fmla="*/ 956 h 1102"/>
              <a:gd name="T98" fmla="*/ 1139 w 1410"/>
              <a:gd name="T99" fmla="*/ 956 h 1102"/>
              <a:gd name="T100" fmla="*/ 1158 w 1410"/>
              <a:gd name="T101" fmla="*/ 952 h 1102"/>
              <a:gd name="T102" fmla="*/ 1173 w 1410"/>
              <a:gd name="T103" fmla="*/ 948 h 1102"/>
              <a:gd name="T104" fmla="*/ 1153 w 1410"/>
              <a:gd name="T105" fmla="*/ 908 h 1102"/>
              <a:gd name="T106" fmla="*/ 1139 w 1410"/>
              <a:gd name="T107" fmla="*/ 911 h 1102"/>
              <a:gd name="T108" fmla="*/ 1129 w 1410"/>
              <a:gd name="T109" fmla="*/ 912 h 1102"/>
              <a:gd name="T110" fmla="*/ 1110 w 1410"/>
              <a:gd name="T111" fmla="*/ 911 h 1102"/>
              <a:gd name="T112" fmla="*/ 1100 w 1410"/>
              <a:gd name="T113" fmla="*/ 909 h 1102"/>
              <a:gd name="T114" fmla="*/ 1091 w 1410"/>
              <a:gd name="T115" fmla="*/ 906 h 1102"/>
              <a:gd name="T116" fmla="*/ 1080 w 1410"/>
              <a:gd name="T117" fmla="*/ 901 h 1102"/>
              <a:gd name="T118" fmla="*/ 1030 w 1410"/>
              <a:gd name="T119" fmla="*/ 817 h 1102"/>
              <a:gd name="T120" fmla="*/ 1236 w 1410"/>
              <a:gd name="T121" fmla="*/ 901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0" h="1102">
                <a:moveTo>
                  <a:pt x="1388" y="747"/>
                </a:moveTo>
                <a:cubicBezTo>
                  <a:pt x="1351" y="747"/>
                  <a:pt x="1351" y="747"/>
                  <a:pt x="1351" y="747"/>
                </a:cubicBezTo>
                <a:cubicBezTo>
                  <a:pt x="1347" y="733"/>
                  <a:pt x="1341" y="719"/>
                  <a:pt x="1334" y="706"/>
                </a:cubicBezTo>
                <a:cubicBezTo>
                  <a:pt x="1360" y="680"/>
                  <a:pt x="1360" y="680"/>
                  <a:pt x="1360" y="680"/>
                </a:cubicBezTo>
                <a:cubicBezTo>
                  <a:pt x="1369" y="672"/>
                  <a:pt x="1369" y="658"/>
                  <a:pt x="1360" y="649"/>
                </a:cubicBezTo>
                <a:cubicBezTo>
                  <a:pt x="1292" y="581"/>
                  <a:pt x="1292" y="581"/>
                  <a:pt x="1292" y="581"/>
                </a:cubicBezTo>
                <a:cubicBezTo>
                  <a:pt x="1288" y="577"/>
                  <a:pt x="1283" y="575"/>
                  <a:pt x="1277" y="575"/>
                </a:cubicBezTo>
                <a:cubicBezTo>
                  <a:pt x="1271" y="575"/>
                  <a:pt x="1265" y="577"/>
                  <a:pt x="1261" y="581"/>
                </a:cubicBezTo>
                <a:cubicBezTo>
                  <a:pt x="1235" y="607"/>
                  <a:pt x="1235" y="607"/>
                  <a:pt x="1235" y="607"/>
                </a:cubicBezTo>
                <a:cubicBezTo>
                  <a:pt x="1222" y="600"/>
                  <a:pt x="1209" y="595"/>
                  <a:pt x="1195" y="590"/>
                </a:cubicBezTo>
                <a:cubicBezTo>
                  <a:pt x="1195" y="554"/>
                  <a:pt x="1195" y="554"/>
                  <a:pt x="1195" y="554"/>
                </a:cubicBezTo>
                <a:cubicBezTo>
                  <a:pt x="1195" y="543"/>
                  <a:pt x="1187" y="534"/>
                  <a:pt x="1176" y="532"/>
                </a:cubicBezTo>
                <a:cubicBezTo>
                  <a:pt x="1176" y="135"/>
                  <a:pt x="1176" y="135"/>
                  <a:pt x="1176" y="135"/>
                </a:cubicBezTo>
                <a:cubicBezTo>
                  <a:pt x="1190" y="135"/>
                  <a:pt x="1190" y="135"/>
                  <a:pt x="1190" y="135"/>
                </a:cubicBezTo>
                <a:cubicBezTo>
                  <a:pt x="1203" y="135"/>
                  <a:pt x="1213" y="125"/>
                  <a:pt x="1213" y="112"/>
                </a:cubicBezTo>
                <a:cubicBezTo>
                  <a:pt x="1213" y="23"/>
                  <a:pt x="1213" y="23"/>
                  <a:pt x="1213" y="23"/>
                </a:cubicBezTo>
                <a:cubicBezTo>
                  <a:pt x="1213" y="10"/>
                  <a:pt x="1203" y="0"/>
                  <a:pt x="119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5"/>
                  <a:pt x="10" y="135"/>
                  <a:pt x="22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791"/>
                  <a:pt x="36" y="791"/>
                  <a:pt x="36" y="791"/>
                </a:cubicBezTo>
                <a:cubicBezTo>
                  <a:pt x="22" y="791"/>
                  <a:pt x="22" y="791"/>
                  <a:pt x="22" y="791"/>
                </a:cubicBezTo>
                <a:cubicBezTo>
                  <a:pt x="10" y="791"/>
                  <a:pt x="0" y="801"/>
                  <a:pt x="0" y="813"/>
                </a:cubicBezTo>
                <a:cubicBezTo>
                  <a:pt x="0" y="902"/>
                  <a:pt x="0" y="902"/>
                  <a:pt x="0" y="902"/>
                </a:cubicBezTo>
                <a:cubicBezTo>
                  <a:pt x="0" y="915"/>
                  <a:pt x="10" y="925"/>
                  <a:pt x="22" y="925"/>
                </a:cubicBezTo>
                <a:cubicBezTo>
                  <a:pt x="913" y="925"/>
                  <a:pt x="913" y="925"/>
                  <a:pt x="913" y="925"/>
                </a:cubicBezTo>
                <a:cubicBezTo>
                  <a:pt x="914" y="926"/>
                  <a:pt x="914" y="927"/>
                  <a:pt x="915" y="928"/>
                </a:cubicBezTo>
                <a:cubicBezTo>
                  <a:pt x="889" y="953"/>
                  <a:pt x="889" y="953"/>
                  <a:pt x="889" y="953"/>
                </a:cubicBezTo>
                <a:cubicBezTo>
                  <a:pt x="880" y="962"/>
                  <a:pt x="880" y="976"/>
                  <a:pt x="889" y="985"/>
                </a:cubicBezTo>
                <a:cubicBezTo>
                  <a:pt x="956" y="1053"/>
                  <a:pt x="956" y="1053"/>
                  <a:pt x="956" y="1053"/>
                </a:cubicBezTo>
                <a:cubicBezTo>
                  <a:pt x="965" y="1061"/>
                  <a:pt x="979" y="1061"/>
                  <a:pt x="988" y="1053"/>
                </a:cubicBezTo>
                <a:cubicBezTo>
                  <a:pt x="1014" y="1027"/>
                  <a:pt x="1014" y="1027"/>
                  <a:pt x="1014" y="1027"/>
                </a:cubicBezTo>
                <a:cubicBezTo>
                  <a:pt x="1027" y="1034"/>
                  <a:pt x="1040" y="1039"/>
                  <a:pt x="1054" y="1044"/>
                </a:cubicBezTo>
                <a:cubicBezTo>
                  <a:pt x="1054" y="1080"/>
                  <a:pt x="1054" y="1080"/>
                  <a:pt x="1054" y="1080"/>
                </a:cubicBezTo>
                <a:cubicBezTo>
                  <a:pt x="1054" y="1092"/>
                  <a:pt x="1064" y="1102"/>
                  <a:pt x="1077" y="1102"/>
                </a:cubicBezTo>
                <a:cubicBezTo>
                  <a:pt x="1172" y="1102"/>
                  <a:pt x="1172" y="1102"/>
                  <a:pt x="1172" y="1102"/>
                </a:cubicBezTo>
                <a:cubicBezTo>
                  <a:pt x="1185" y="1102"/>
                  <a:pt x="1195" y="1092"/>
                  <a:pt x="1195" y="1080"/>
                </a:cubicBezTo>
                <a:cubicBezTo>
                  <a:pt x="1195" y="1044"/>
                  <a:pt x="1195" y="1044"/>
                  <a:pt x="1195" y="1044"/>
                </a:cubicBezTo>
                <a:cubicBezTo>
                  <a:pt x="1209" y="1039"/>
                  <a:pt x="1222" y="1034"/>
                  <a:pt x="1235" y="1027"/>
                </a:cubicBezTo>
                <a:cubicBezTo>
                  <a:pt x="1261" y="1053"/>
                  <a:pt x="1261" y="1053"/>
                  <a:pt x="1261" y="1053"/>
                </a:cubicBezTo>
                <a:cubicBezTo>
                  <a:pt x="1270" y="1061"/>
                  <a:pt x="1284" y="1061"/>
                  <a:pt x="1292" y="1053"/>
                </a:cubicBezTo>
                <a:cubicBezTo>
                  <a:pt x="1360" y="985"/>
                  <a:pt x="1360" y="985"/>
                  <a:pt x="1360" y="985"/>
                </a:cubicBezTo>
                <a:cubicBezTo>
                  <a:pt x="1369" y="976"/>
                  <a:pt x="1369" y="962"/>
                  <a:pt x="1360" y="953"/>
                </a:cubicBezTo>
                <a:cubicBezTo>
                  <a:pt x="1334" y="928"/>
                  <a:pt x="1334" y="928"/>
                  <a:pt x="1334" y="928"/>
                </a:cubicBezTo>
                <a:cubicBezTo>
                  <a:pt x="1341" y="915"/>
                  <a:pt x="1347" y="901"/>
                  <a:pt x="1351" y="887"/>
                </a:cubicBezTo>
                <a:cubicBezTo>
                  <a:pt x="1388" y="887"/>
                  <a:pt x="1388" y="887"/>
                  <a:pt x="1388" y="887"/>
                </a:cubicBezTo>
                <a:cubicBezTo>
                  <a:pt x="1400" y="887"/>
                  <a:pt x="1410" y="877"/>
                  <a:pt x="1410" y="865"/>
                </a:cubicBezTo>
                <a:cubicBezTo>
                  <a:pt x="1410" y="769"/>
                  <a:pt x="1410" y="769"/>
                  <a:pt x="1410" y="769"/>
                </a:cubicBezTo>
                <a:cubicBezTo>
                  <a:pt x="1410" y="757"/>
                  <a:pt x="1400" y="747"/>
                  <a:pt x="1388" y="747"/>
                </a:cubicBezTo>
                <a:close/>
                <a:moveTo>
                  <a:pt x="44" y="880"/>
                </a:moveTo>
                <a:cubicBezTo>
                  <a:pt x="44" y="835"/>
                  <a:pt x="44" y="835"/>
                  <a:pt x="44" y="835"/>
                </a:cubicBezTo>
                <a:cubicBezTo>
                  <a:pt x="46" y="835"/>
                  <a:pt x="46" y="835"/>
                  <a:pt x="46" y="835"/>
                </a:cubicBezTo>
                <a:cubicBezTo>
                  <a:pt x="49" y="838"/>
                  <a:pt x="54" y="839"/>
                  <a:pt x="59" y="839"/>
                </a:cubicBezTo>
                <a:cubicBezTo>
                  <a:pt x="839" y="839"/>
                  <a:pt x="839" y="839"/>
                  <a:pt x="839" y="839"/>
                </a:cubicBezTo>
                <a:cubicBezTo>
                  <a:pt x="839" y="865"/>
                  <a:pt x="839" y="865"/>
                  <a:pt x="839" y="865"/>
                </a:cubicBezTo>
                <a:cubicBezTo>
                  <a:pt x="839" y="871"/>
                  <a:pt x="841" y="876"/>
                  <a:pt x="845" y="880"/>
                </a:cubicBezTo>
                <a:lnTo>
                  <a:pt x="44" y="880"/>
                </a:lnTo>
                <a:close/>
                <a:moveTo>
                  <a:pt x="839" y="769"/>
                </a:moveTo>
                <a:cubicBezTo>
                  <a:pt x="839" y="791"/>
                  <a:pt x="839" y="791"/>
                  <a:pt x="839" y="791"/>
                </a:cubicBezTo>
                <a:cubicBezTo>
                  <a:pt x="81" y="791"/>
                  <a:pt x="81" y="791"/>
                  <a:pt x="81" y="791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208" y="135"/>
                  <a:pt x="208" y="135"/>
                  <a:pt x="208" y="135"/>
                </a:cubicBezTo>
                <a:cubicBezTo>
                  <a:pt x="220" y="135"/>
                  <a:pt x="230" y="125"/>
                  <a:pt x="230" y="112"/>
                </a:cubicBezTo>
                <a:cubicBezTo>
                  <a:pt x="230" y="100"/>
                  <a:pt x="220" y="90"/>
                  <a:pt x="208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45"/>
                  <a:pt x="44" y="45"/>
                  <a:pt x="44" y="45"/>
                </a:cubicBezTo>
                <a:cubicBezTo>
                  <a:pt x="1168" y="45"/>
                  <a:pt x="1168" y="45"/>
                  <a:pt x="1168" y="45"/>
                </a:cubicBezTo>
                <a:cubicBezTo>
                  <a:pt x="1168" y="90"/>
                  <a:pt x="1168" y="90"/>
                  <a:pt x="1168" y="90"/>
                </a:cubicBezTo>
                <a:cubicBezTo>
                  <a:pt x="285" y="90"/>
                  <a:pt x="285" y="90"/>
                  <a:pt x="285" y="90"/>
                </a:cubicBezTo>
                <a:cubicBezTo>
                  <a:pt x="273" y="90"/>
                  <a:pt x="263" y="100"/>
                  <a:pt x="263" y="112"/>
                </a:cubicBezTo>
                <a:cubicBezTo>
                  <a:pt x="263" y="125"/>
                  <a:pt x="273" y="135"/>
                  <a:pt x="285" y="135"/>
                </a:cubicBezTo>
                <a:cubicBezTo>
                  <a:pt x="1132" y="135"/>
                  <a:pt x="1132" y="135"/>
                  <a:pt x="1132" y="135"/>
                </a:cubicBezTo>
                <a:cubicBezTo>
                  <a:pt x="1132" y="532"/>
                  <a:pt x="1132" y="532"/>
                  <a:pt x="1132" y="532"/>
                </a:cubicBezTo>
                <a:cubicBezTo>
                  <a:pt x="1077" y="532"/>
                  <a:pt x="1077" y="532"/>
                  <a:pt x="1077" y="532"/>
                </a:cubicBezTo>
                <a:cubicBezTo>
                  <a:pt x="1064" y="532"/>
                  <a:pt x="1054" y="541"/>
                  <a:pt x="1054" y="554"/>
                </a:cubicBezTo>
                <a:cubicBezTo>
                  <a:pt x="1054" y="590"/>
                  <a:pt x="1054" y="590"/>
                  <a:pt x="1054" y="590"/>
                </a:cubicBezTo>
                <a:cubicBezTo>
                  <a:pt x="1040" y="595"/>
                  <a:pt x="1027" y="600"/>
                  <a:pt x="1014" y="607"/>
                </a:cubicBezTo>
                <a:cubicBezTo>
                  <a:pt x="988" y="581"/>
                  <a:pt x="988" y="581"/>
                  <a:pt x="988" y="581"/>
                </a:cubicBezTo>
                <a:cubicBezTo>
                  <a:pt x="984" y="577"/>
                  <a:pt x="978" y="575"/>
                  <a:pt x="972" y="575"/>
                </a:cubicBezTo>
                <a:cubicBezTo>
                  <a:pt x="966" y="575"/>
                  <a:pt x="961" y="577"/>
                  <a:pt x="956" y="581"/>
                </a:cubicBezTo>
                <a:cubicBezTo>
                  <a:pt x="889" y="649"/>
                  <a:pt x="889" y="649"/>
                  <a:pt x="889" y="649"/>
                </a:cubicBezTo>
                <a:cubicBezTo>
                  <a:pt x="880" y="658"/>
                  <a:pt x="880" y="672"/>
                  <a:pt x="889" y="680"/>
                </a:cubicBezTo>
                <a:cubicBezTo>
                  <a:pt x="915" y="706"/>
                  <a:pt x="915" y="706"/>
                  <a:pt x="915" y="706"/>
                </a:cubicBezTo>
                <a:cubicBezTo>
                  <a:pt x="908" y="719"/>
                  <a:pt x="902" y="733"/>
                  <a:pt x="898" y="747"/>
                </a:cubicBezTo>
                <a:cubicBezTo>
                  <a:pt x="861" y="747"/>
                  <a:pt x="861" y="747"/>
                  <a:pt x="861" y="747"/>
                </a:cubicBezTo>
                <a:cubicBezTo>
                  <a:pt x="849" y="747"/>
                  <a:pt x="839" y="757"/>
                  <a:pt x="839" y="769"/>
                </a:cubicBezTo>
                <a:close/>
                <a:moveTo>
                  <a:pt x="1365" y="843"/>
                </a:moveTo>
                <a:cubicBezTo>
                  <a:pt x="1334" y="843"/>
                  <a:pt x="1334" y="843"/>
                  <a:pt x="1334" y="843"/>
                </a:cubicBezTo>
                <a:cubicBezTo>
                  <a:pt x="1324" y="843"/>
                  <a:pt x="1315" y="850"/>
                  <a:pt x="1312" y="860"/>
                </a:cubicBezTo>
                <a:cubicBezTo>
                  <a:pt x="1308" y="881"/>
                  <a:pt x="1299" y="901"/>
                  <a:pt x="1288" y="919"/>
                </a:cubicBezTo>
                <a:cubicBezTo>
                  <a:pt x="1282" y="928"/>
                  <a:pt x="1283" y="940"/>
                  <a:pt x="1291" y="947"/>
                </a:cubicBezTo>
                <a:cubicBezTo>
                  <a:pt x="1313" y="969"/>
                  <a:pt x="1313" y="969"/>
                  <a:pt x="1313" y="969"/>
                </a:cubicBezTo>
                <a:cubicBezTo>
                  <a:pt x="1277" y="1005"/>
                  <a:pt x="1277" y="1005"/>
                  <a:pt x="1277" y="1005"/>
                </a:cubicBezTo>
                <a:cubicBezTo>
                  <a:pt x="1255" y="983"/>
                  <a:pt x="1255" y="983"/>
                  <a:pt x="1255" y="983"/>
                </a:cubicBezTo>
                <a:cubicBezTo>
                  <a:pt x="1247" y="976"/>
                  <a:pt x="1236" y="975"/>
                  <a:pt x="1227" y="980"/>
                </a:cubicBezTo>
                <a:cubicBezTo>
                  <a:pt x="1209" y="992"/>
                  <a:pt x="1189" y="1000"/>
                  <a:pt x="1167" y="1005"/>
                </a:cubicBezTo>
                <a:cubicBezTo>
                  <a:pt x="1157" y="1007"/>
                  <a:pt x="1150" y="1016"/>
                  <a:pt x="1150" y="1027"/>
                </a:cubicBezTo>
                <a:cubicBezTo>
                  <a:pt x="1150" y="1058"/>
                  <a:pt x="1150" y="1058"/>
                  <a:pt x="1150" y="1058"/>
                </a:cubicBezTo>
                <a:cubicBezTo>
                  <a:pt x="1099" y="1058"/>
                  <a:pt x="1099" y="1058"/>
                  <a:pt x="1099" y="1058"/>
                </a:cubicBezTo>
                <a:cubicBezTo>
                  <a:pt x="1099" y="1027"/>
                  <a:pt x="1099" y="1027"/>
                  <a:pt x="1099" y="1027"/>
                </a:cubicBezTo>
                <a:cubicBezTo>
                  <a:pt x="1099" y="1016"/>
                  <a:pt x="1092" y="1007"/>
                  <a:pt x="1082" y="1005"/>
                </a:cubicBezTo>
                <a:cubicBezTo>
                  <a:pt x="1060" y="1000"/>
                  <a:pt x="1040" y="992"/>
                  <a:pt x="1022" y="980"/>
                </a:cubicBezTo>
                <a:cubicBezTo>
                  <a:pt x="1013" y="975"/>
                  <a:pt x="1002" y="976"/>
                  <a:pt x="994" y="983"/>
                </a:cubicBezTo>
                <a:cubicBezTo>
                  <a:pt x="972" y="1005"/>
                  <a:pt x="972" y="1005"/>
                  <a:pt x="972" y="1005"/>
                </a:cubicBezTo>
                <a:cubicBezTo>
                  <a:pt x="936" y="969"/>
                  <a:pt x="936" y="969"/>
                  <a:pt x="936" y="969"/>
                </a:cubicBezTo>
                <a:cubicBezTo>
                  <a:pt x="958" y="947"/>
                  <a:pt x="958" y="947"/>
                  <a:pt x="958" y="947"/>
                </a:cubicBezTo>
                <a:cubicBezTo>
                  <a:pt x="965" y="940"/>
                  <a:pt x="967" y="928"/>
                  <a:pt x="961" y="919"/>
                </a:cubicBezTo>
                <a:cubicBezTo>
                  <a:pt x="950" y="901"/>
                  <a:pt x="941" y="881"/>
                  <a:pt x="937" y="860"/>
                </a:cubicBezTo>
                <a:cubicBezTo>
                  <a:pt x="934" y="850"/>
                  <a:pt x="925" y="843"/>
                  <a:pt x="915" y="843"/>
                </a:cubicBezTo>
                <a:cubicBezTo>
                  <a:pt x="884" y="843"/>
                  <a:pt x="884" y="843"/>
                  <a:pt x="884" y="843"/>
                </a:cubicBezTo>
                <a:cubicBezTo>
                  <a:pt x="884" y="791"/>
                  <a:pt x="884" y="791"/>
                  <a:pt x="884" y="791"/>
                </a:cubicBezTo>
                <a:cubicBezTo>
                  <a:pt x="915" y="791"/>
                  <a:pt x="915" y="791"/>
                  <a:pt x="915" y="791"/>
                </a:cubicBezTo>
                <a:cubicBezTo>
                  <a:pt x="925" y="791"/>
                  <a:pt x="934" y="784"/>
                  <a:pt x="937" y="774"/>
                </a:cubicBezTo>
                <a:cubicBezTo>
                  <a:pt x="941" y="753"/>
                  <a:pt x="950" y="733"/>
                  <a:pt x="961" y="714"/>
                </a:cubicBezTo>
                <a:cubicBezTo>
                  <a:pt x="967" y="706"/>
                  <a:pt x="965" y="694"/>
                  <a:pt x="958" y="687"/>
                </a:cubicBezTo>
                <a:cubicBezTo>
                  <a:pt x="936" y="665"/>
                  <a:pt x="936" y="665"/>
                  <a:pt x="936" y="665"/>
                </a:cubicBezTo>
                <a:cubicBezTo>
                  <a:pt x="972" y="628"/>
                  <a:pt x="972" y="628"/>
                  <a:pt x="972" y="628"/>
                </a:cubicBezTo>
                <a:cubicBezTo>
                  <a:pt x="994" y="651"/>
                  <a:pt x="994" y="651"/>
                  <a:pt x="994" y="651"/>
                </a:cubicBezTo>
                <a:cubicBezTo>
                  <a:pt x="1002" y="658"/>
                  <a:pt x="1013" y="659"/>
                  <a:pt x="1022" y="654"/>
                </a:cubicBezTo>
                <a:cubicBezTo>
                  <a:pt x="1040" y="642"/>
                  <a:pt x="1060" y="634"/>
                  <a:pt x="1081" y="629"/>
                </a:cubicBezTo>
                <a:cubicBezTo>
                  <a:pt x="1092" y="627"/>
                  <a:pt x="1099" y="618"/>
                  <a:pt x="1099" y="607"/>
                </a:cubicBezTo>
                <a:cubicBezTo>
                  <a:pt x="1099" y="576"/>
                  <a:pt x="1099" y="576"/>
                  <a:pt x="1099" y="576"/>
                </a:cubicBezTo>
                <a:cubicBezTo>
                  <a:pt x="1150" y="576"/>
                  <a:pt x="1150" y="576"/>
                  <a:pt x="1150" y="576"/>
                </a:cubicBezTo>
                <a:cubicBezTo>
                  <a:pt x="1150" y="607"/>
                  <a:pt x="1150" y="607"/>
                  <a:pt x="1150" y="607"/>
                </a:cubicBezTo>
                <a:cubicBezTo>
                  <a:pt x="1150" y="618"/>
                  <a:pt x="1157" y="627"/>
                  <a:pt x="1167" y="629"/>
                </a:cubicBezTo>
                <a:cubicBezTo>
                  <a:pt x="1189" y="634"/>
                  <a:pt x="1209" y="642"/>
                  <a:pt x="1227" y="654"/>
                </a:cubicBezTo>
                <a:cubicBezTo>
                  <a:pt x="1236" y="659"/>
                  <a:pt x="1247" y="658"/>
                  <a:pt x="1255" y="651"/>
                </a:cubicBezTo>
                <a:cubicBezTo>
                  <a:pt x="1277" y="628"/>
                  <a:pt x="1277" y="628"/>
                  <a:pt x="1277" y="628"/>
                </a:cubicBezTo>
                <a:cubicBezTo>
                  <a:pt x="1313" y="665"/>
                  <a:pt x="1313" y="665"/>
                  <a:pt x="1313" y="665"/>
                </a:cubicBezTo>
                <a:cubicBezTo>
                  <a:pt x="1291" y="687"/>
                  <a:pt x="1291" y="687"/>
                  <a:pt x="1291" y="687"/>
                </a:cubicBezTo>
                <a:cubicBezTo>
                  <a:pt x="1283" y="694"/>
                  <a:pt x="1282" y="706"/>
                  <a:pt x="1288" y="714"/>
                </a:cubicBezTo>
                <a:cubicBezTo>
                  <a:pt x="1299" y="733"/>
                  <a:pt x="1308" y="753"/>
                  <a:pt x="1312" y="774"/>
                </a:cubicBezTo>
                <a:cubicBezTo>
                  <a:pt x="1315" y="784"/>
                  <a:pt x="1324" y="791"/>
                  <a:pt x="1334" y="791"/>
                </a:cubicBezTo>
                <a:cubicBezTo>
                  <a:pt x="1365" y="791"/>
                  <a:pt x="1365" y="791"/>
                  <a:pt x="1365" y="791"/>
                </a:cubicBezTo>
                <a:lnTo>
                  <a:pt x="1365" y="843"/>
                </a:lnTo>
                <a:close/>
                <a:moveTo>
                  <a:pt x="753" y="446"/>
                </a:moveTo>
                <a:cubicBezTo>
                  <a:pt x="664" y="446"/>
                  <a:pt x="664" y="446"/>
                  <a:pt x="664" y="446"/>
                </a:cubicBezTo>
                <a:cubicBezTo>
                  <a:pt x="652" y="446"/>
                  <a:pt x="642" y="456"/>
                  <a:pt x="642" y="468"/>
                </a:cubicBezTo>
                <a:cubicBezTo>
                  <a:pt x="642" y="707"/>
                  <a:pt x="642" y="707"/>
                  <a:pt x="642" y="707"/>
                </a:cubicBezTo>
                <a:cubicBezTo>
                  <a:pt x="642" y="720"/>
                  <a:pt x="652" y="730"/>
                  <a:pt x="664" y="730"/>
                </a:cubicBezTo>
                <a:cubicBezTo>
                  <a:pt x="753" y="730"/>
                  <a:pt x="753" y="730"/>
                  <a:pt x="753" y="730"/>
                </a:cubicBezTo>
                <a:cubicBezTo>
                  <a:pt x="766" y="730"/>
                  <a:pt x="776" y="720"/>
                  <a:pt x="776" y="707"/>
                </a:cubicBezTo>
                <a:cubicBezTo>
                  <a:pt x="776" y="468"/>
                  <a:pt x="776" y="468"/>
                  <a:pt x="776" y="468"/>
                </a:cubicBezTo>
                <a:cubicBezTo>
                  <a:pt x="776" y="456"/>
                  <a:pt x="766" y="446"/>
                  <a:pt x="753" y="446"/>
                </a:cubicBezTo>
                <a:close/>
                <a:moveTo>
                  <a:pt x="731" y="685"/>
                </a:moveTo>
                <a:cubicBezTo>
                  <a:pt x="686" y="685"/>
                  <a:pt x="686" y="685"/>
                  <a:pt x="686" y="685"/>
                </a:cubicBezTo>
                <a:cubicBezTo>
                  <a:pt x="686" y="491"/>
                  <a:pt x="686" y="491"/>
                  <a:pt x="68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685"/>
                </a:lnTo>
                <a:close/>
                <a:moveTo>
                  <a:pt x="593" y="338"/>
                </a:moveTo>
                <a:cubicBezTo>
                  <a:pt x="504" y="338"/>
                  <a:pt x="504" y="338"/>
                  <a:pt x="504" y="338"/>
                </a:cubicBezTo>
                <a:cubicBezTo>
                  <a:pt x="492" y="338"/>
                  <a:pt x="482" y="348"/>
                  <a:pt x="482" y="360"/>
                </a:cubicBezTo>
                <a:cubicBezTo>
                  <a:pt x="482" y="707"/>
                  <a:pt x="482" y="707"/>
                  <a:pt x="482" y="707"/>
                </a:cubicBezTo>
                <a:cubicBezTo>
                  <a:pt x="482" y="720"/>
                  <a:pt x="492" y="730"/>
                  <a:pt x="504" y="730"/>
                </a:cubicBezTo>
                <a:cubicBezTo>
                  <a:pt x="593" y="730"/>
                  <a:pt x="593" y="730"/>
                  <a:pt x="593" y="730"/>
                </a:cubicBezTo>
                <a:cubicBezTo>
                  <a:pt x="606" y="730"/>
                  <a:pt x="616" y="720"/>
                  <a:pt x="616" y="707"/>
                </a:cubicBezTo>
                <a:cubicBezTo>
                  <a:pt x="616" y="360"/>
                  <a:pt x="616" y="360"/>
                  <a:pt x="616" y="360"/>
                </a:cubicBezTo>
                <a:cubicBezTo>
                  <a:pt x="616" y="348"/>
                  <a:pt x="606" y="338"/>
                  <a:pt x="593" y="338"/>
                </a:cubicBezTo>
                <a:close/>
                <a:moveTo>
                  <a:pt x="571" y="685"/>
                </a:moveTo>
                <a:cubicBezTo>
                  <a:pt x="526" y="685"/>
                  <a:pt x="526" y="685"/>
                  <a:pt x="526" y="685"/>
                </a:cubicBezTo>
                <a:cubicBezTo>
                  <a:pt x="526" y="382"/>
                  <a:pt x="526" y="382"/>
                  <a:pt x="526" y="382"/>
                </a:cubicBezTo>
                <a:cubicBezTo>
                  <a:pt x="571" y="382"/>
                  <a:pt x="571" y="382"/>
                  <a:pt x="571" y="382"/>
                </a:cubicBezTo>
                <a:lnTo>
                  <a:pt x="571" y="685"/>
                </a:lnTo>
                <a:close/>
                <a:moveTo>
                  <a:pt x="433" y="394"/>
                </a:moveTo>
                <a:cubicBezTo>
                  <a:pt x="344" y="394"/>
                  <a:pt x="344" y="394"/>
                  <a:pt x="344" y="394"/>
                </a:cubicBezTo>
                <a:cubicBezTo>
                  <a:pt x="332" y="394"/>
                  <a:pt x="322" y="404"/>
                  <a:pt x="322" y="417"/>
                </a:cubicBezTo>
                <a:cubicBezTo>
                  <a:pt x="322" y="707"/>
                  <a:pt x="322" y="707"/>
                  <a:pt x="322" y="707"/>
                </a:cubicBezTo>
                <a:cubicBezTo>
                  <a:pt x="322" y="720"/>
                  <a:pt x="332" y="730"/>
                  <a:pt x="344" y="730"/>
                </a:cubicBezTo>
                <a:cubicBezTo>
                  <a:pt x="433" y="730"/>
                  <a:pt x="433" y="730"/>
                  <a:pt x="433" y="730"/>
                </a:cubicBezTo>
                <a:cubicBezTo>
                  <a:pt x="446" y="730"/>
                  <a:pt x="456" y="720"/>
                  <a:pt x="456" y="707"/>
                </a:cubicBezTo>
                <a:cubicBezTo>
                  <a:pt x="456" y="417"/>
                  <a:pt x="456" y="417"/>
                  <a:pt x="456" y="417"/>
                </a:cubicBezTo>
                <a:cubicBezTo>
                  <a:pt x="456" y="404"/>
                  <a:pt x="446" y="394"/>
                  <a:pt x="433" y="394"/>
                </a:cubicBezTo>
                <a:close/>
                <a:moveTo>
                  <a:pt x="411" y="685"/>
                </a:moveTo>
                <a:cubicBezTo>
                  <a:pt x="366" y="685"/>
                  <a:pt x="366" y="685"/>
                  <a:pt x="366" y="685"/>
                </a:cubicBezTo>
                <a:cubicBezTo>
                  <a:pt x="366" y="439"/>
                  <a:pt x="366" y="439"/>
                  <a:pt x="366" y="439"/>
                </a:cubicBezTo>
                <a:cubicBezTo>
                  <a:pt x="411" y="439"/>
                  <a:pt x="411" y="439"/>
                  <a:pt x="411" y="439"/>
                </a:cubicBezTo>
                <a:lnTo>
                  <a:pt x="411" y="685"/>
                </a:lnTo>
                <a:close/>
                <a:moveTo>
                  <a:pt x="273" y="210"/>
                </a:moveTo>
                <a:cubicBezTo>
                  <a:pt x="184" y="210"/>
                  <a:pt x="184" y="210"/>
                  <a:pt x="184" y="210"/>
                </a:cubicBezTo>
                <a:cubicBezTo>
                  <a:pt x="172" y="210"/>
                  <a:pt x="162" y="220"/>
                  <a:pt x="162" y="232"/>
                </a:cubicBezTo>
                <a:cubicBezTo>
                  <a:pt x="162" y="707"/>
                  <a:pt x="162" y="707"/>
                  <a:pt x="162" y="707"/>
                </a:cubicBezTo>
                <a:cubicBezTo>
                  <a:pt x="162" y="720"/>
                  <a:pt x="172" y="730"/>
                  <a:pt x="184" y="730"/>
                </a:cubicBezTo>
                <a:cubicBezTo>
                  <a:pt x="273" y="730"/>
                  <a:pt x="273" y="730"/>
                  <a:pt x="273" y="730"/>
                </a:cubicBezTo>
                <a:cubicBezTo>
                  <a:pt x="286" y="730"/>
                  <a:pt x="296" y="720"/>
                  <a:pt x="296" y="707"/>
                </a:cubicBezTo>
                <a:cubicBezTo>
                  <a:pt x="296" y="232"/>
                  <a:pt x="296" y="232"/>
                  <a:pt x="296" y="232"/>
                </a:cubicBezTo>
                <a:cubicBezTo>
                  <a:pt x="296" y="220"/>
                  <a:pt x="286" y="210"/>
                  <a:pt x="273" y="210"/>
                </a:cubicBezTo>
                <a:close/>
                <a:moveTo>
                  <a:pt x="251" y="685"/>
                </a:moveTo>
                <a:cubicBezTo>
                  <a:pt x="206" y="685"/>
                  <a:pt x="206" y="685"/>
                  <a:pt x="206" y="685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51" y="255"/>
                  <a:pt x="251" y="255"/>
                  <a:pt x="251" y="255"/>
                </a:cubicBezTo>
                <a:lnTo>
                  <a:pt x="251" y="685"/>
                </a:lnTo>
                <a:close/>
                <a:moveTo>
                  <a:pt x="920" y="311"/>
                </a:moveTo>
                <a:cubicBezTo>
                  <a:pt x="1039" y="311"/>
                  <a:pt x="1039" y="311"/>
                  <a:pt x="1039" y="311"/>
                </a:cubicBezTo>
                <a:cubicBezTo>
                  <a:pt x="1051" y="311"/>
                  <a:pt x="1061" y="301"/>
                  <a:pt x="1061" y="288"/>
                </a:cubicBezTo>
                <a:cubicBezTo>
                  <a:pt x="1061" y="276"/>
                  <a:pt x="1051" y="266"/>
                  <a:pt x="1039" y="266"/>
                </a:cubicBezTo>
                <a:cubicBezTo>
                  <a:pt x="920" y="266"/>
                  <a:pt x="920" y="266"/>
                  <a:pt x="920" y="266"/>
                </a:cubicBezTo>
                <a:cubicBezTo>
                  <a:pt x="908" y="266"/>
                  <a:pt x="898" y="276"/>
                  <a:pt x="898" y="288"/>
                </a:cubicBezTo>
                <a:cubicBezTo>
                  <a:pt x="898" y="301"/>
                  <a:pt x="908" y="311"/>
                  <a:pt x="920" y="311"/>
                </a:cubicBezTo>
                <a:close/>
                <a:moveTo>
                  <a:pt x="855" y="381"/>
                </a:moveTo>
                <a:cubicBezTo>
                  <a:pt x="1039" y="381"/>
                  <a:pt x="1039" y="381"/>
                  <a:pt x="1039" y="381"/>
                </a:cubicBezTo>
                <a:cubicBezTo>
                  <a:pt x="1051" y="381"/>
                  <a:pt x="1061" y="371"/>
                  <a:pt x="1061" y="359"/>
                </a:cubicBezTo>
                <a:cubicBezTo>
                  <a:pt x="1061" y="346"/>
                  <a:pt x="1051" y="336"/>
                  <a:pt x="1039" y="336"/>
                </a:cubicBezTo>
                <a:cubicBezTo>
                  <a:pt x="855" y="336"/>
                  <a:pt x="855" y="336"/>
                  <a:pt x="855" y="336"/>
                </a:cubicBezTo>
                <a:cubicBezTo>
                  <a:pt x="843" y="336"/>
                  <a:pt x="833" y="346"/>
                  <a:pt x="833" y="359"/>
                </a:cubicBezTo>
                <a:cubicBezTo>
                  <a:pt x="833" y="371"/>
                  <a:pt x="843" y="381"/>
                  <a:pt x="855" y="381"/>
                </a:cubicBezTo>
                <a:close/>
                <a:moveTo>
                  <a:pt x="855" y="451"/>
                </a:moveTo>
                <a:cubicBezTo>
                  <a:pt x="1039" y="451"/>
                  <a:pt x="1039" y="451"/>
                  <a:pt x="1039" y="451"/>
                </a:cubicBezTo>
                <a:cubicBezTo>
                  <a:pt x="1051" y="451"/>
                  <a:pt x="1061" y="441"/>
                  <a:pt x="1061" y="429"/>
                </a:cubicBezTo>
                <a:cubicBezTo>
                  <a:pt x="1061" y="417"/>
                  <a:pt x="1051" y="407"/>
                  <a:pt x="1039" y="407"/>
                </a:cubicBezTo>
                <a:cubicBezTo>
                  <a:pt x="855" y="407"/>
                  <a:pt x="855" y="407"/>
                  <a:pt x="855" y="407"/>
                </a:cubicBezTo>
                <a:cubicBezTo>
                  <a:pt x="843" y="407"/>
                  <a:pt x="833" y="417"/>
                  <a:pt x="833" y="429"/>
                </a:cubicBezTo>
                <a:cubicBezTo>
                  <a:pt x="833" y="441"/>
                  <a:pt x="843" y="451"/>
                  <a:pt x="855" y="451"/>
                </a:cubicBezTo>
                <a:close/>
                <a:moveTo>
                  <a:pt x="1061" y="499"/>
                </a:moveTo>
                <a:cubicBezTo>
                  <a:pt x="1061" y="487"/>
                  <a:pt x="1051" y="477"/>
                  <a:pt x="1039" y="477"/>
                </a:cubicBezTo>
                <a:cubicBezTo>
                  <a:pt x="855" y="477"/>
                  <a:pt x="855" y="477"/>
                  <a:pt x="855" y="477"/>
                </a:cubicBezTo>
                <a:cubicBezTo>
                  <a:pt x="843" y="477"/>
                  <a:pt x="833" y="487"/>
                  <a:pt x="833" y="499"/>
                </a:cubicBezTo>
                <a:cubicBezTo>
                  <a:pt x="833" y="511"/>
                  <a:pt x="843" y="521"/>
                  <a:pt x="855" y="521"/>
                </a:cubicBezTo>
                <a:cubicBezTo>
                  <a:pt x="1039" y="521"/>
                  <a:pt x="1039" y="521"/>
                  <a:pt x="1039" y="521"/>
                </a:cubicBezTo>
                <a:cubicBezTo>
                  <a:pt x="1051" y="521"/>
                  <a:pt x="1061" y="511"/>
                  <a:pt x="1061" y="499"/>
                </a:cubicBezTo>
                <a:close/>
                <a:moveTo>
                  <a:pt x="1124" y="678"/>
                </a:moveTo>
                <a:cubicBezTo>
                  <a:pt x="1048" y="678"/>
                  <a:pt x="985" y="740"/>
                  <a:pt x="985" y="817"/>
                </a:cubicBezTo>
                <a:cubicBezTo>
                  <a:pt x="985" y="863"/>
                  <a:pt x="1008" y="907"/>
                  <a:pt x="1047" y="933"/>
                </a:cubicBezTo>
                <a:cubicBezTo>
                  <a:pt x="1048" y="934"/>
                  <a:pt x="1050" y="935"/>
                  <a:pt x="1052" y="936"/>
                </a:cubicBezTo>
                <a:cubicBezTo>
                  <a:pt x="1053" y="937"/>
                  <a:pt x="1053" y="937"/>
                  <a:pt x="1053" y="937"/>
                </a:cubicBezTo>
                <a:cubicBezTo>
                  <a:pt x="1054" y="938"/>
                  <a:pt x="1056" y="938"/>
                  <a:pt x="1057" y="939"/>
                </a:cubicBezTo>
                <a:cubicBezTo>
                  <a:pt x="1059" y="940"/>
                  <a:pt x="1059" y="940"/>
                  <a:pt x="1059" y="940"/>
                </a:cubicBezTo>
                <a:cubicBezTo>
                  <a:pt x="1060" y="941"/>
                  <a:pt x="1062" y="942"/>
                  <a:pt x="1064" y="943"/>
                </a:cubicBezTo>
                <a:cubicBezTo>
                  <a:pt x="1064" y="943"/>
                  <a:pt x="1064" y="943"/>
                  <a:pt x="1064" y="943"/>
                </a:cubicBezTo>
                <a:cubicBezTo>
                  <a:pt x="1066" y="944"/>
                  <a:pt x="1068" y="944"/>
                  <a:pt x="1070" y="945"/>
                </a:cubicBezTo>
                <a:cubicBezTo>
                  <a:pt x="1071" y="946"/>
                  <a:pt x="1071" y="946"/>
                  <a:pt x="1071" y="946"/>
                </a:cubicBezTo>
                <a:cubicBezTo>
                  <a:pt x="1073" y="946"/>
                  <a:pt x="1074" y="947"/>
                  <a:pt x="1075" y="948"/>
                </a:cubicBezTo>
                <a:cubicBezTo>
                  <a:pt x="1077" y="948"/>
                  <a:pt x="1077" y="948"/>
                  <a:pt x="1077" y="948"/>
                </a:cubicBezTo>
                <a:cubicBezTo>
                  <a:pt x="1079" y="949"/>
                  <a:pt x="1081" y="950"/>
                  <a:pt x="1083" y="950"/>
                </a:cubicBezTo>
                <a:cubicBezTo>
                  <a:pt x="1083" y="950"/>
                  <a:pt x="1083" y="950"/>
                  <a:pt x="1083" y="950"/>
                </a:cubicBezTo>
                <a:cubicBezTo>
                  <a:pt x="1085" y="951"/>
                  <a:pt x="1087" y="951"/>
                  <a:pt x="1089" y="952"/>
                </a:cubicBezTo>
                <a:cubicBezTo>
                  <a:pt x="1089" y="952"/>
                  <a:pt x="1090" y="952"/>
                  <a:pt x="1091" y="952"/>
                </a:cubicBezTo>
                <a:cubicBezTo>
                  <a:pt x="1092" y="953"/>
                  <a:pt x="1094" y="953"/>
                  <a:pt x="1095" y="953"/>
                </a:cubicBezTo>
                <a:cubicBezTo>
                  <a:pt x="1097" y="954"/>
                  <a:pt x="1097" y="954"/>
                  <a:pt x="1097" y="954"/>
                </a:cubicBezTo>
                <a:cubicBezTo>
                  <a:pt x="1099" y="954"/>
                  <a:pt x="1101" y="954"/>
                  <a:pt x="1103" y="955"/>
                </a:cubicBezTo>
                <a:cubicBezTo>
                  <a:pt x="1105" y="955"/>
                  <a:pt x="1107" y="955"/>
                  <a:pt x="1109" y="956"/>
                </a:cubicBezTo>
                <a:cubicBezTo>
                  <a:pt x="1110" y="956"/>
                  <a:pt x="1111" y="956"/>
                  <a:pt x="1111" y="956"/>
                </a:cubicBezTo>
                <a:cubicBezTo>
                  <a:pt x="1113" y="956"/>
                  <a:pt x="1115" y="956"/>
                  <a:pt x="1116" y="956"/>
                </a:cubicBezTo>
                <a:cubicBezTo>
                  <a:pt x="1118" y="956"/>
                  <a:pt x="1118" y="956"/>
                  <a:pt x="1118" y="956"/>
                </a:cubicBezTo>
                <a:cubicBezTo>
                  <a:pt x="1120" y="956"/>
                  <a:pt x="1122" y="956"/>
                  <a:pt x="1124" y="956"/>
                </a:cubicBezTo>
                <a:cubicBezTo>
                  <a:pt x="1127" y="956"/>
                  <a:pt x="1129" y="956"/>
                  <a:pt x="1131" y="956"/>
                </a:cubicBezTo>
                <a:cubicBezTo>
                  <a:pt x="1133" y="956"/>
                  <a:pt x="1133" y="956"/>
                  <a:pt x="1133" y="956"/>
                </a:cubicBezTo>
                <a:cubicBezTo>
                  <a:pt x="1134" y="956"/>
                  <a:pt x="1136" y="956"/>
                  <a:pt x="1138" y="956"/>
                </a:cubicBezTo>
                <a:cubicBezTo>
                  <a:pt x="1138" y="956"/>
                  <a:pt x="1139" y="956"/>
                  <a:pt x="1139" y="956"/>
                </a:cubicBezTo>
                <a:cubicBezTo>
                  <a:pt x="1141" y="955"/>
                  <a:pt x="1144" y="955"/>
                  <a:pt x="1146" y="955"/>
                </a:cubicBezTo>
                <a:cubicBezTo>
                  <a:pt x="1146" y="955"/>
                  <a:pt x="1146" y="955"/>
                  <a:pt x="1146" y="955"/>
                </a:cubicBezTo>
                <a:cubicBezTo>
                  <a:pt x="1148" y="954"/>
                  <a:pt x="1150" y="954"/>
                  <a:pt x="1152" y="954"/>
                </a:cubicBezTo>
                <a:cubicBezTo>
                  <a:pt x="1154" y="953"/>
                  <a:pt x="1154" y="953"/>
                  <a:pt x="1154" y="953"/>
                </a:cubicBezTo>
                <a:cubicBezTo>
                  <a:pt x="1155" y="953"/>
                  <a:pt x="1157" y="953"/>
                  <a:pt x="1158" y="952"/>
                </a:cubicBezTo>
                <a:cubicBezTo>
                  <a:pt x="1159" y="952"/>
                  <a:pt x="1159" y="952"/>
                  <a:pt x="1160" y="952"/>
                </a:cubicBezTo>
                <a:cubicBezTo>
                  <a:pt x="1162" y="951"/>
                  <a:pt x="1164" y="951"/>
                  <a:pt x="1166" y="950"/>
                </a:cubicBezTo>
                <a:cubicBezTo>
                  <a:pt x="1166" y="950"/>
                  <a:pt x="1166" y="950"/>
                  <a:pt x="1166" y="950"/>
                </a:cubicBezTo>
                <a:cubicBezTo>
                  <a:pt x="1168" y="950"/>
                  <a:pt x="1170" y="949"/>
                  <a:pt x="1172" y="948"/>
                </a:cubicBezTo>
                <a:cubicBezTo>
                  <a:pt x="1173" y="948"/>
                  <a:pt x="1173" y="948"/>
                  <a:pt x="1173" y="948"/>
                </a:cubicBezTo>
                <a:cubicBezTo>
                  <a:pt x="1185" y="943"/>
                  <a:pt x="1191" y="930"/>
                  <a:pt x="1186" y="919"/>
                </a:cubicBezTo>
                <a:cubicBezTo>
                  <a:pt x="1182" y="907"/>
                  <a:pt x="1169" y="901"/>
                  <a:pt x="1158" y="906"/>
                </a:cubicBezTo>
                <a:cubicBezTo>
                  <a:pt x="1157" y="906"/>
                  <a:pt x="1157" y="906"/>
                  <a:pt x="1157" y="906"/>
                </a:cubicBezTo>
                <a:cubicBezTo>
                  <a:pt x="1155" y="907"/>
                  <a:pt x="1154" y="907"/>
                  <a:pt x="1153" y="908"/>
                </a:cubicBezTo>
                <a:cubicBezTo>
                  <a:pt x="1153" y="908"/>
                  <a:pt x="1153" y="908"/>
                  <a:pt x="1153" y="908"/>
                </a:cubicBezTo>
                <a:cubicBezTo>
                  <a:pt x="1151" y="908"/>
                  <a:pt x="1150" y="908"/>
                  <a:pt x="1149" y="909"/>
                </a:cubicBezTo>
                <a:cubicBezTo>
                  <a:pt x="1148" y="909"/>
                  <a:pt x="1148" y="909"/>
                  <a:pt x="1148" y="909"/>
                </a:cubicBezTo>
                <a:cubicBezTo>
                  <a:pt x="1146" y="909"/>
                  <a:pt x="1145" y="910"/>
                  <a:pt x="1144" y="910"/>
                </a:cubicBezTo>
                <a:cubicBezTo>
                  <a:pt x="1143" y="910"/>
                  <a:pt x="1143" y="910"/>
                  <a:pt x="1143" y="910"/>
                </a:cubicBezTo>
                <a:cubicBezTo>
                  <a:pt x="1142" y="910"/>
                  <a:pt x="1140" y="911"/>
                  <a:pt x="1139" y="911"/>
                </a:cubicBezTo>
                <a:cubicBezTo>
                  <a:pt x="1139" y="911"/>
                  <a:pt x="1139" y="911"/>
                  <a:pt x="1139" y="911"/>
                </a:cubicBezTo>
                <a:cubicBezTo>
                  <a:pt x="1137" y="911"/>
                  <a:pt x="1136" y="911"/>
                  <a:pt x="1135" y="911"/>
                </a:cubicBezTo>
                <a:cubicBezTo>
                  <a:pt x="1133" y="911"/>
                  <a:pt x="1133" y="911"/>
                  <a:pt x="1133" y="911"/>
                </a:cubicBezTo>
                <a:cubicBezTo>
                  <a:pt x="1132" y="912"/>
                  <a:pt x="1131" y="912"/>
                  <a:pt x="1130" y="912"/>
                </a:cubicBezTo>
                <a:cubicBezTo>
                  <a:pt x="1129" y="912"/>
                  <a:pt x="1129" y="912"/>
                  <a:pt x="1129" y="912"/>
                </a:cubicBezTo>
                <a:cubicBezTo>
                  <a:pt x="1126" y="912"/>
                  <a:pt x="1123" y="912"/>
                  <a:pt x="1120" y="912"/>
                </a:cubicBezTo>
                <a:cubicBezTo>
                  <a:pt x="1119" y="912"/>
                  <a:pt x="1119" y="912"/>
                  <a:pt x="1119" y="912"/>
                </a:cubicBezTo>
                <a:cubicBezTo>
                  <a:pt x="1118" y="912"/>
                  <a:pt x="1117" y="912"/>
                  <a:pt x="1116" y="911"/>
                </a:cubicBezTo>
                <a:cubicBezTo>
                  <a:pt x="1114" y="911"/>
                  <a:pt x="1114" y="911"/>
                  <a:pt x="1114" y="911"/>
                </a:cubicBezTo>
                <a:cubicBezTo>
                  <a:pt x="1113" y="911"/>
                  <a:pt x="1111" y="911"/>
                  <a:pt x="1110" y="911"/>
                </a:cubicBezTo>
                <a:cubicBezTo>
                  <a:pt x="1110" y="911"/>
                  <a:pt x="1110" y="911"/>
                  <a:pt x="1110" y="911"/>
                </a:cubicBezTo>
                <a:cubicBezTo>
                  <a:pt x="1109" y="911"/>
                  <a:pt x="1107" y="910"/>
                  <a:pt x="1106" y="910"/>
                </a:cubicBezTo>
                <a:cubicBezTo>
                  <a:pt x="1105" y="910"/>
                  <a:pt x="1105" y="910"/>
                  <a:pt x="1105" y="910"/>
                </a:cubicBezTo>
                <a:cubicBezTo>
                  <a:pt x="1103" y="910"/>
                  <a:pt x="1102" y="909"/>
                  <a:pt x="1101" y="909"/>
                </a:cubicBezTo>
                <a:cubicBezTo>
                  <a:pt x="1100" y="909"/>
                  <a:pt x="1100" y="909"/>
                  <a:pt x="1100" y="909"/>
                </a:cubicBezTo>
                <a:cubicBezTo>
                  <a:pt x="1099" y="908"/>
                  <a:pt x="1098" y="908"/>
                  <a:pt x="1096" y="908"/>
                </a:cubicBezTo>
                <a:cubicBezTo>
                  <a:pt x="1096" y="908"/>
                  <a:pt x="1096" y="908"/>
                  <a:pt x="1096" y="908"/>
                </a:cubicBezTo>
                <a:cubicBezTo>
                  <a:pt x="1096" y="908"/>
                  <a:pt x="1096" y="908"/>
                  <a:pt x="1096" y="908"/>
                </a:cubicBezTo>
                <a:cubicBezTo>
                  <a:pt x="1095" y="907"/>
                  <a:pt x="1094" y="907"/>
                  <a:pt x="1092" y="906"/>
                </a:cubicBezTo>
                <a:cubicBezTo>
                  <a:pt x="1091" y="906"/>
                  <a:pt x="1091" y="906"/>
                  <a:pt x="1091" y="906"/>
                </a:cubicBezTo>
                <a:cubicBezTo>
                  <a:pt x="1090" y="905"/>
                  <a:pt x="1089" y="905"/>
                  <a:pt x="1088" y="905"/>
                </a:cubicBezTo>
                <a:cubicBezTo>
                  <a:pt x="1087" y="904"/>
                  <a:pt x="1087" y="904"/>
                  <a:pt x="1087" y="904"/>
                </a:cubicBezTo>
                <a:cubicBezTo>
                  <a:pt x="1086" y="904"/>
                  <a:pt x="1085" y="903"/>
                  <a:pt x="1083" y="903"/>
                </a:cubicBezTo>
                <a:cubicBezTo>
                  <a:pt x="1083" y="903"/>
                  <a:pt x="1083" y="903"/>
                  <a:pt x="1083" y="903"/>
                </a:cubicBezTo>
                <a:cubicBezTo>
                  <a:pt x="1082" y="902"/>
                  <a:pt x="1081" y="901"/>
                  <a:pt x="1080" y="901"/>
                </a:cubicBezTo>
                <a:cubicBezTo>
                  <a:pt x="1079" y="900"/>
                  <a:pt x="1079" y="900"/>
                  <a:pt x="1079" y="900"/>
                </a:cubicBezTo>
                <a:cubicBezTo>
                  <a:pt x="1078" y="900"/>
                  <a:pt x="1077" y="899"/>
                  <a:pt x="1076" y="899"/>
                </a:cubicBezTo>
                <a:cubicBezTo>
                  <a:pt x="1075" y="898"/>
                  <a:pt x="1075" y="898"/>
                  <a:pt x="1075" y="898"/>
                </a:cubicBezTo>
                <a:cubicBezTo>
                  <a:pt x="1074" y="897"/>
                  <a:pt x="1073" y="897"/>
                  <a:pt x="1072" y="896"/>
                </a:cubicBezTo>
                <a:cubicBezTo>
                  <a:pt x="1045" y="878"/>
                  <a:pt x="1030" y="849"/>
                  <a:pt x="1030" y="817"/>
                </a:cubicBezTo>
                <a:cubicBezTo>
                  <a:pt x="1030" y="765"/>
                  <a:pt x="1072" y="722"/>
                  <a:pt x="1124" y="722"/>
                </a:cubicBezTo>
                <a:cubicBezTo>
                  <a:pt x="1177" y="722"/>
                  <a:pt x="1219" y="765"/>
                  <a:pt x="1219" y="817"/>
                </a:cubicBezTo>
                <a:cubicBezTo>
                  <a:pt x="1219" y="838"/>
                  <a:pt x="1213" y="858"/>
                  <a:pt x="1200" y="874"/>
                </a:cubicBezTo>
                <a:cubicBezTo>
                  <a:pt x="1193" y="884"/>
                  <a:pt x="1195" y="898"/>
                  <a:pt x="1205" y="905"/>
                </a:cubicBezTo>
                <a:cubicBezTo>
                  <a:pt x="1214" y="913"/>
                  <a:pt x="1228" y="911"/>
                  <a:pt x="1236" y="901"/>
                </a:cubicBezTo>
                <a:cubicBezTo>
                  <a:pt x="1254" y="877"/>
                  <a:pt x="1264" y="848"/>
                  <a:pt x="1264" y="817"/>
                </a:cubicBezTo>
                <a:cubicBezTo>
                  <a:pt x="1264" y="740"/>
                  <a:pt x="1201" y="678"/>
                  <a:pt x="1124" y="678"/>
                </a:cubicBezTo>
                <a:close/>
              </a:path>
            </a:pathLst>
          </a:custGeom>
          <a:solidFill>
            <a:srgbClr val="000000">
              <a:alpha val="1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825A86BD-DA04-4371-BFC5-B5C16A12F967}"/>
              </a:ext>
            </a:extLst>
          </p:cNvPr>
          <p:cNvSpPr txBox="1"/>
          <p:nvPr/>
        </p:nvSpPr>
        <p:spPr>
          <a:xfrm>
            <a:off x="6048718" y="2996961"/>
            <a:ext cx="44779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TEMPLATE</a:t>
            </a:r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1314FD05-6935-4294-A1A0-5E9B46604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513" y="2068869"/>
            <a:ext cx="1813588" cy="60132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EE156BA-36D3-44C9-B0D3-825C45075ACB}"/>
              </a:ext>
            </a:extLst>
          </p:cNvPr>
          <p:cNvGrpSpPr/>
          <p:nvPr/>
        </p:nvGrpSpPr>
        <p:grpSpPr>
          <a:xfrm>
            <a:off x="6346831" y="5532668"/>
            <a:ext cx="1022038" cy="1325332"/>
            <a:chOff x="6046060" y="5197269"/>
            <a:chExt cx="1280682" cy="1660731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85D0B7FE-483A-4447-A318-0E711FFE2FD1}"/>
                </a:ext>
              </a:extLst>
            </p:cNvPr>
            <p:cNvSpPr txBox="1"/>
            <p:nvPr/>
          </p:nvSpPr>
          <p:spPr>
            <a:xfrm>
              <a:off x="6046060" y="5326356"/>
              <a:ext cx="1280682" cy="289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spc="3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VOLUME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93708AF5-D758-4757-A49D-2526973F549F}"/>
                </a:ext>
              </a:extLst>
            </p:cNvPr>
            <p:cNvSpPr/>
            <p:nvPr/>
          </p:nvSpPr>
          <p:spPr>
            <a:xfrm>
              <a:off x="6046064" y="5700707"/>
              <a:ext cx="1280678" cy="1157293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4CBA498-51FA-42EB-9B09-9F915CA4D4A2}"/>
                </a:ext>
              </a:extLst>
            </p:cNvPr>
            <p:cNvSpPr txBox="1"/>
            <p:nvPr/>
          </p:nvSpPr>
          <p:spPr>
            <a:xfrm>
              <a:off x="6223120" y="5980463"/>
              <a:ext cx="926565" cy="59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CBA3593-2871-4CF5-9720-DBDE3E2DE30D}"/>
                </a:ext>
              </a:extLst>
            </p:cNvPr>
            <p:cNvSpPr/>
            <p:nvPr/>
          </p:nvSpPr>
          <p:spPr>
            <a:xfrm>
              <a:off x="6046063" y="5197269"/>
              <a:ext cx="1280678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A548FDD-39BB-41F7-AAAB-5917C11FC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98353" y="-3052977"/>
            <a:ext cx="12768081" cy="1806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8F5D03D-94D4-4938-91D0-39B75FBF6555}"/>
              </a:ext>
            </a:extLst>
          </p:cNvPr>
          <p:cNvSpPr>
            <a:spLocks noEditPoints="1"/>
          </p:cNvSpPr>
          <p:nvPr/>
        </p:nvSpPr>
        <p:spPr bwMode="auto">
          <a:xfrm>
            <a:off x="4970463" y="1131888"/>
            <a:ext cx="979488" cy="2335213"/>
          </a:xfrm>
          <a:custGeom>
            <a:avLst/>
            <a:gdLst>
              <a:gd name="T0" fmla="*/ 196 w 395"/>
              <a:gd name="T1" fmla="*/ 200 h 943"/>
              <a:gd name="T2" fmla="*/ 296 w 395"/>
              <a:gd name="T3" fmla="*/ 100 h 943"/>
              <a:gd name="T4" fmla="*/ 196 w 395"/>
              <a:gd name="T5" fmla="*/ 0 h 943"/>
              <a:gd name="T6" fmla="*/ 96 w 395"/>
              <a:gd name="T7" fmla="*/ 100 h 943"/>
              <a:gd name="T8" fmla="*/ 196 w 395"/>
              <a:gd name="T9" fmla="*/ 200 h 943"/>
              <a:gd name="T10" fmla="*/ 312 w 395"/>
              <a:gd name="T11" fmla="*/ 223 h 943"/>
              <a:gd name="T12" fmla="*/ 83 w 395"/>
              <a:gd name="T13" fmla="*/ 223 h 943"/>
              <a:gd name="T14" fmla="*/ 0 w 395"/>
              <a:gd name="T15" fmla="*/ 306 h 943"/>
              <a:gd name="T16" fmla="*/ 0 w 395"/>
              <a:gd name="T17" fmla="*/ 646 h 943"/>
              <a:gd name="T18" fmla="*/ 35 w 395"/>
              <a:gd name="T19" fmla="*/ 682 h 943"/>
              <a:gd name="T20" fmla="*/ 70 w 395"/>
              <a:gd name="T21" fmla="*/ 646 h 943"/>
              <a:gd name="T22" fmla="*/ 70 w 395"/>
              <a:gd name="T23" fmla="*/ 319 h 943"/>
              <a:gd name="T24" fmla="*/ 90 w 395"/>
              <a:gd name="T25" fmla="*/ 319 h 943"/>
              <a:gd name="T26" fmla="*/ 90 w 395"/>
              <a:gd name="T27" fmla="*/ 897 h 943"/>
              <a:gd name="T28" fmla="*/ 136 w 395"/>
              <a:gd name="T29" fmla="*/ 943 h 943"/>
              <a:gd name="T30" fmla="*/ 182 w 395"/>
              <a:gd name="T31" fmla="*/ 897 h 943"/>
              <a:gd name="T32" fmla="*/ 182 w 395"/>
              <a:gd name="T33" fmla="*/ 602 h 943"/>
              <a:gd name="T34" fmla="*/ 212 w 395"/>
              <a:gd name="T35" fmla="*/ 602 h 943"/>
              <a:gd name="T36" fmla="*/ 212 w 395"/>
              <a:gd name="T37" fmla="*/ 897 h 943"/>
              <a:gd name="T38" fmla="*/ 257 w 395"/>
              <a:gd name="T39" fmla="*/ 943 h 943"/>
              <a:gd name="T40" fmla="*/ 303 w 395"/>
              <a:gd name="T41" fmla="*/ 897 h 943"/>
              <a:gd name="T42" fmla="*/ 303 w 395"/>
              <a:gd name="T43" fmla="*/ 319 h 943"/>
              <a:gd name="T44" fmla="*/ 325 w 395"/>
              <a:gd name="T45" fmla="*/ 319 h 943"/>
              <a:gd name="T46" fmla="*/ 325 w 395"/>
              <a:gd name="T47" fmla="*/ 646 h 943"/>
              <a:gd name="T48" fmla="*/ 360 w 395"/>
              <a:gd name="T49" fmla="*/ 682 h 943"/>
              <a:gd name="T50" fmla="*/ 395 w 395"/>
              <a:gd name="T51" fmla="*/ 646 h 943"/>
              <a:gd name="T52" fmla="*/ 395 w 395"/>
              <a:gd name="T53" fmla="*/ 306 h 943"/>
              <a:gd name="T54" fmla="*/ 312 w 395"/>
              <a:gd name="T55" fmla="*/ 223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5" h="943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rgbClr val="F794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EE4108BA-DAA5-4A65-9626-D97FC2CE96A9}"/>
              </a:ext>
            </a:extLst>
          </p:cNvPr>
          <p:cNvSpPr>
            <a:spLocks noEditPoints="1"/>
          </p:cNvSpPr>
          <p:nvPr/>
        </p:nvSpPr>
        <p:spPr bwMode="auto">
          <a:xfrm>
            <a:off x="4970463" y="1131888"/>
            <a:ext cx="979488" cy="2335213"/>
          </a:xfrm>
          <a:custGeom>
            <a:avLst/>
            <a:gdLst>
              <a:gd name="T0" fmla="*/ 196 w 395"/>
              <a:gd name="T1" fmla="*/ 200 h 943"/>
              <a:gd name="T2" fmla="*/ 296 w 395"/>
              <a:gd name="T3" fmla="*/ 100 h 943"/>
              <a:gd name="T4" fmla="*/ 196 w 395"/>
              <a:gd name="T5" fmla="*/ 0 h 943"/>
              <a:gd name="T6" fmla="*/ 96 w 395"/>
              <a:gd name="T7" fmla="*/ 100 h 943"/>
              <a:gd name="T8" fmla="*/ 196 w 395"/>
              <a:gd name="T9" fmla="*/ 200 h 943"/>
              <a:gd name="T10" fmla="*/ 312 w 395"/>
              <a:gd name="T11" fmla="*/ 223 h 943"/>
              <a:gd name="T12" fmla="*/ 83 w 395"/>
              <a:gd name="T13" fmla="*/ 223 h 943"/>
              <a:gd name="T14" fmla="*/ 0 w 395"/>
              <a:gd name="T15" fmla="*/ 306 h 943"/>
              <a:gd name="T16" fmla="*/ 0 w 395"/>
              <a:gd name="T17" fmla="*/ 646 h 943"/>
              <a:gd name="T18" fmla="*/ 35 w 395"/>
              <a:gd name="T19" fmla="*/ 682 h 943"/>
              <a:gd name="T20" fmla="*/ 70 w 395"/>
              <a:gd name="T21" fmla="*/ 646 h 943"/>
              <a:gd name="T22" fmla="*/ 70 w 395"/>
              <a:gd name="T23" fmla="*/ 319 h 943"/>
              <a:gd name="T24" fmla="*/ 90 w 395"/>
              <a:gd name="T25" fmla="*/ 319 h 943"/>
              <a:gd name="T26" fmla="*/ 90 w 395"/>
              <a:gd name="T27" fmla="*/ 897 h 943"/>
              <a:gd name="T28" fmla="*/ 136 w 395"/>
              <a:gd name="T29" fmla="*/ 943 h 943"/>
              <a:gd name="T30" fmla="*/ 182 w 395"/>
              <a:gd name="T31" fmla="*/ 897 h 943"/>
              <a:gd name="T32" fmla="*/ 182 w 395"/>
              <a:gd name="T33" fmla="*/ 602 h 943"/>
              <a:gd name="T34" fmla="*/ 212 w 395"/>
              <a:gd name="T35" fmla="*/ 602 h 943"/>
              <a:gd name="T36" fmla="*/ 212 w 395"/>
              <a:gd name="T37" fmla="*/ 897 h 943"/>
              <a:gd name="T38" fmla="*/ 257 w 395"/>
              <a:gd name="T39" fmla="*/ 943 h 943"/>
              <a:gd name="T40" fmla="*/ 303 w 395"/>
              <a:gd name="T41" fmla="*/ 897 h 943"/>
              <a:gd name="T42" fmla="*/ 303 w 395"/>
              <a:gd name="T43" fmla="*/ 319 h 943"/>
              <a:gd name="T44" fmla="*/ 325 w 395"/>
              <a:gd name="T45" fmla="*/ 319 h 943"/>
              <a:gd name="T46" fmla="*/ 325 w 395"/>
              <a:gd name="T47" fmla="*/ 646 h 943"/>
              <a:gd name="T48" fmla="*/ 360 w 395"/>
              <a:gd name="T49" fmla="*/ 682 h 943"/>
              <a:gd name="T50" fmla="*/ 395 w 395"/>
              <a:gd name="T51" fmla="*/ 646 h 943"/>
              <a:gd name="T52" fmla="*/ 395 w 395"/>
              <a:gd name="T53" fmla="*/ 306 h 943"/>
              <a:gd name="T54" fmla="*/ 312 w 395"/>
              <a:gd name="T55" fmla="*/ 223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5" h="943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30ED6DE1-2C32-4A2B-9AA1-CE804CBD2443}"/>
              </a:ext>
            </a:extLst>
          </p:cNvPr>
          <p:cNvSpPr>
            <a:spLocks noEditPoints="1"/>
          </p:cNvSpPr>
          <p:nvPr/>
        </p:nvSpPr>
        <p:spPr bwMode="auto">
          <a:xfrm>
            <a:off x="3511550" y="1131888"/>
            <a:ext cx="1058863" cy="2335213"/>
          </a:xfrm>
          <a:custGeom>
            <a:avLst/>
            <a:gdLst>
              <a:gd name="T0" fmla="*/ 212 w 427"/>
              <a:gd name="T1" fmla="*/ 200 h 943"/>
              <a:gd name="T2" fmla="*/ 312 w 427"/>
              <a:gd name="T3" fmla="*/ 100 h 943"/>
              <a:gd name="T4" fmla="*/ 212 w 427"/>
              <a:gd name="T5" fmla="*/ 0 h 943"/>
              <a:gd name="T6" fmla="*/ 112 w 427"/>
              <a:gd name="T7" fmla="*/ 100 h 943"/>
              <a:gd name="T8" fmla="*/ 212 w 427"/>
              <a:gd name="T9" fmla="*/ 200 h 943"/>
              <a:gd name="T10" fmla="*/ 385 w 427"/>
              <a:gd name="T11" fmla="*/ 341 h 943"/>
              <a:gd name="T12" fmla="*/ 272 w 427"/>
              <a:gd name="T13" fmla="*/ 223 h 943"/>
              <a:gd name="T14" fmla="*/ 155 w 427"/>
              <a:gd name="T15" fmla="*/ 223 h 943"/>
              <a:gd name="T16" fmla="*/ 41 w 427"/>
              <a:gd name="T17" fmla="*/ 341 h 943"/>
              <a:gd name="T18" fmla="*/ 0 w 427"/>
              <a:gd name="T19" fmla="*/ 646 h 943"/>
              <a:gd name="T20" fmla="*/ 31 w 427"/>
              <a:gd name="T21" fmla="*/ 682 h 943"/>
              <a:gd name="T22" fmla="*/ 61 w 427"/>
              <a:gd name="T23" fmla="*/ 646 h 943"/>
              <a:gd name="T24" fmla="*/ 103 w 427"/>
              <a:gd name="T25" fmla="*/ 319 h 943"/>
              <a:gd name="T26" fmla="*/ 120 w 427"/>
              <a:gd name="T27" fmla="*/ 319 h 943"/>
              <a:gd name="T28" fmla="*/ 120 w 427"/>
              <a:gd name="T29" fmla="*/ 323 h 943"/>
              <a:gd name="T30" fmla="*/ 76 w 427"/>
              <a:gd name="T31" fmla="*/ 686 h 943"/>
              <a:gd name="T32" fmla="*/ 94 w 427"/>
              <a:gd name="T33" fmla="*/ 710 h 943"/>
              <a:gd name="T34" fmla="*/ 120 w 427"/>
              <a:gd name="T35" fmla="*/ 710 h 943"/>
              <a:gd name="T36" fmla="*/ 120 w 427"/>
              <a:gd name="T37" fmla="*/ 897 h 943"/>
              <a:gd name="T38" fmla="*/ 160 w 427"/>
              <a:gd name="T39" fmla="*/ 943 h 943"/>
              <a:gd name="T40" fmla="*/ 200 w 427"/>
              <a:gd name="T41" fmla="*/ 897 h 943"/>
              <a:gd name="T42" fmla="*/ 200 w 427"/>
              <a:gd name="T43" fmla="*/ 710 h 943"/>
              <a:gd name="T44" fmla="*/ 226 w 427"/>
              <a:gd name="T45" fmla="*/ 710 h 943"/>
              <a:gd name="T46" fmla="*/ 226 w 427"/>
              <a:gd name="T47" fmla="*/ 897 h 943"/>
              <a:gd name="T48" fmla="*/ 266 w 427"/>
              <a:gd name="T49" fmla="*/ 943 h 943"/>
              <a:gd name="T50" fmla="*/ 306 w 427"/>
              <a:gd name="T51" fmla="*/ 897 h 943"/>
              <a:gd name="T52" fmla="*/ 306 w 427"/>
              <a:gd name="T53" fmla="*/ 710 h 943"/>
              <a:gd name="T54" fmla="*/ 332 w 427"/>
              <a:gd name="T55" fmla="*/ 710 h 943"/>
              <a:gd name="T56" fmla="*/ 350 w 427"/>
              <a:gd name="T57" fmla="*/ 686 h 943"/>
              <a:gd name="T58" fmla="*/ 306 w 427"/>
              <a:gd name="T59" fmla="*/ 319 h 943"/>
              <a:gd name="T60" fmla="*/ 324 w 427"/>
              <a:gd name="T61" fmla="*/ 319 h 943"/>
              <a:gd name="T62" fmla="*/ 366 w 427"/>
              <a:gd name="T63" fmla="*/ 646 h 943"/>
              <a:gd name="T64" fmla="*/ 396 w 427"/>
              <a:gd name="T65" fmla="*/ 682 h 943"/>
              <a:gd name="T66" fmla="*/ 427 w 427"/>
              <a:gd name="T67" fmla="*/ 646 h 943"/>
              <a:gd name="T68" fmla="*/ 385 w 427"/>
              <a:gd name="T69" fmla="*/ 34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7" h="943">
                <a:moveTo>
                  <a:pt x="212" y="200"/>
                </a:moveTo>
                <a:cubicBezTo>
                  <a:pt x="267" y="200"/>
                  <a:pt x="312" y="156"/>
                  <a:pt x="312" y="100"/>
                </a:cubicBezTo>
                <a:cubicBezTo>
                  <a:pt x="312" y="45"/>
                  <a:pt x="267" y="0"/>
                  <a:pt x="212" y="0"/>
                </a:cubicBezTo>
                <a:cubicBezTo>
                  <a:pt x="157" y="0"/>
                  <a:pt x="112" y="45"/>
                  <a:pt x="112" y="100"/>
                </a:cubicBezTo>
                <a:cubicBezTo>
                  <a:pt x="112" y="156"/>
                  <a:pt x="157" y="200"/>
                  <a:pt x="212" y="200"/>
                </a:cubicBezTo>
                <a:close/>
                <a:moveTo>
                  <a:pt x="385" y="341"/>
                </a:moveTo>
                <a:cubicBezTo>
                  <a:pt x="372" y="249"/>
                  <a:pt x="328" y="223"/>
                  <a:pt x="272" y="223"/>
                </a:cubicBezTo>
                <a:cubicBezTo>
                  <a:pt x="155" y="223"/>
                  <a:pt x="155" y="223"/>
                  <a:pt x="155" y="223"/>
                </a:cubicBezTo>
                <a:cubicBezTo>
                  <a:pt x="109" y="223"/>
                  <a:pt x="55" y="236"/>
                  <a:pt x="41" y="341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4" y="682"/>
                  <a:pt x="31" y="682"/>
                </a:cubicBezTo>
                <a:cubicBezTo>
                  <a:pt x="47" y="682"/>
                  <a:pt x="61" y="666"/>
                  <a:pt x="61" y="646"/>
                </a:cubicBezTo>
                <a:cubicBezTo>
                  <a:pt x="103" y="319"/>
                  <a:pt x="103" y="319"/>
                  <a:pt x="103" y="319"/>
                </a:cubicBezTo>
                <a:cubicBezTo>
                  <a:pt x="120" y="319"/>
                  <a:pt x="120" y="319"/>
                  <a:pt x="120" y="319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76" y="686"/>
                  <a:pt x="76" y="686"/>
                  <a:pt x="76" y="686"/>
                </a:cubicBezTo>
                <a:cubicBezTo>
                  <a:pt x="73" y="708"/>
                  <a:pt x="81" y="710"/>
                  <a:pt x="94" y="710"/>
                </a:cubicBezTo>
                <a:cubicBezTo>
                  <a:pt x="120" y="710"/>
                  <a:pt x="120" y="710"/>
                  <a:pt x="120" y="710"/>
                </a:cubicBezTo>
                <a:cubicBezTo>
                  <a:pt x="120" y="897"/>
                  <a:pt x="120" y="897"/>
                  <a:pt x="120" y="897"/>
                </a:cubicBezTo>
                <a:cubicBezTo>
                  <a:pt x="120" y="922"/>
                  <a:pt x="138" y="943"/>
                  <a:pt x="160" y="943"/>
                </a:cubicBezTo>
                <a:cubicBezTo>
                  <a:pt x="182" y="943"/>
                  <a:pt x="200" y="922"/>
                  <a:pt x="200" y="897"/>
                </a:cubicBezTo>
                <a:cubicBezTo>
                  <a:pt x="200" y="710"/>
                  <a:pt x="200" y="710"/>
                  <a:pt x="200" y="710"/>
                </a:cubicBezTo>
                <a:cubicBezTo>
                  <a:pt x="226" y="710"/>
                  <a:pt x="226" y="710"/>
                  <a:pt x="226" y="710"/>
                </a:cubicBezTo>
                <a:cubicBezTo>
                  <a:pt x="226" y="897"/>
                  <a:pt x="226" y="897"/>
                  <a:pt x="226" y="897"/>
                </a:cubicBezTo>
                <a:cubicBezTo>
                  <a:pt x="226" y="922"/>
                  <a:pt x="244" y="943"/>
                  <a:pt x="266" y="943"/>
                </a:cubicBezTo>
                <a:cubicBezTo>
                  <a:pt x="288" y="943"/>
                  <a:pt x="306" y="922"/>
                  <a:pt x="306" y="897"/>
                </a:cubicBezTo>
                <a:cubicBezTo>
                  <a:pt x="306" y="710"/>
                  <a:pt x="306" y="710"/>
                  <a:pt x="306" y="710"/>
                </a:cubicBezTo>
                <a:cubicBezTo>
                  <a:pt x="332" y="710"/>
                  <a:pt x="332" y="710"/>
                  <a:pt x="332" y="710"/>
                </a:cubicBezTo>
                <a:cubicBezTo>
                  <a:pt x="345" y="710"/>
                  <a:pt x="353" y="708"/>
                  <a:pt x="350" y="686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24" y="319"/>
                  <a:pt x="324" y="319"/>
                  <a:pt x="324" y="319"/>
                </a:cubicBezTo>
                <a:cubicBezTo>
                  <a:pt x="366" y="646"/>
                  <a:pt x="366" y="646"/>
                  <a:pt x="366" y="646"/>
                </a:cubicBezTo>
                <a:cubicBezTo>
                  <a:pt x="366" y="666"/>
                  <a:pt x="379" y="682"/>
                  <a:pt x="396" y="682"/>
                </a:cubicBezTo>
                <a:cubicBezTo>
                  <a:pt x="413" y="682"/>
                  <a:pt x="427" y="666"/>
                  <a:pt x="427" y="646"/>
                </a:cubicBezTo>
                <a:lnTo>
                  <a:pt x="385" y="3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FE593A66-D84C-4FC5-A75C-83C60C9162F6}"/>
              </a:ext>
            </a:extLst>
          </p:cNvPr>
          <p:cNvSpPr>
            <a:spLocks noEditPoints="1"/>
          </p:cNvSpPr>
          <p:nvPr/>
        </p:nvSpPr>
        <p:spPr bwMode="auto">
          <a:xfrm>
            <a:off x="4970463" y="3735388"/>
            <a:ext cx="463550" cy="1106488"/>
          </a:xfrm>
          <a:custGeom>
            <a:avLst/>
            <a:gdLst>
              <a:gd name="T0" fmla="*/ 93 w 187"/>
              <a:gd name="T1" fmla="*/ 95 h 447"/>
              <a:gd name="T2" fmla="*/ 141 w 187"/>
              <a:gd name="T3" fmla="*/ 47 h 447"/>
              <a:gd name="T4" fmla="*/ 93 w 187"/>
              <a:gd name="T5" fmla="*/ 0 h 447"/>
              <a:gd name="T6" fmla="*/ 45 w 187"/>
              <a:gd name="T7" fmla="*/ 47 h 447"/>
              <a:gd name="T8" fmla="*/ 93 w 187"/>
              <a:gd name="T9" fmla="*/ 95 h 447"/>
              <a:gd name="T10" fmla="*/ 148 w 187"/>
              <a:gd name="T11" fmla="*/ 106 h 447"/>
              <a:gd name="T12" fmla="*/ 39 w 187"/>
              <a:gd name="T13" fmla="*/ 106 h 447"/>
              <a:gd name="T14" fmla="*/ 0 w 187"/>
              <a:gd name="T15" fmla="*/ 145 h 447"/>
              <a:gd name="T16" fmla="*/ 0 w 187"/>
              <a:gd name="T17" fmla="*/ 307 h 447"/>
              <a:gd name="T18" fmla="*/ 17 w 187"/>
              <a:gd name="T19" fmla="*/ 323 h 447"/>
              <a:gd name="T20" fmla="*/ 33 w 187"/>
              <a:gd name="T21" fmla="*/ 307 h 447"/>
              <a:gd name="T22" fmla="*/ 33 w 187"/>
              <a:gd name="T23" fmla="*/ 151 h 447"/>
              <a:gd name="T24" fmla="*/ 43 w 187"/>
              <a:gd name="T25" fmla="*/ 151 h 447"/>
              <a:gd name="T26" fmla="*/ 43 w 187"/>
              <a:gd name="T27" fmla="*/ 426 h 447"/>
              <a:gd name="T28" fmla="*/ 64 w 187"/>
              <a:gd name="T29" fmla="*/ 447 h 447"/>
              <a:gd name="T30" fmla="*/ 86 w 187"/>
              <a:gd name="T31" fmla="*/ 426 h 447"/>
              <a:gd name="T32" fmla="*/ 86 w 187"/>
              <a:gd name="T33" fmla="*/ 286 h 447"/>
              <a:gd name="T34" fmla="*/ 100 w 187"/>
              <a:gd name="T35" fmla="*/ 286 h 447"/>
              <a:gd name="T36" fmla="*/ 100 w 187"/>
              <a:gd name="T37" fmla="*/ 426 h 447"/>
              <a:gd name="T38" fmla="*/ 122 w 187"/>
              <a:gd name="T39" fmla="*/ 447 h 447"/>
              <a:gd name="T40" fmla="*/ 144 w 187"/>
              <a:gd name="T41" fmla="*/ 426 h 447"/>
              <a:gd name="T42" fmla="*/ 144 w 187"/>
              <a:gd name="T43" fmla="*/ 151 h 447"/>
              <a:gd name="T44" fmla="*/ 154 w 187"/>
              <a:gd name="T45" fmla="*/ 151 h 447"/>
              <a:gd name="T46" fmla="*/ 154 w 187"/>
              <a:gd name="T47" fmla="*/ 307 h 447"/>
              <a:gd name="T48" fmla="*/ 171 w 187"/>
              <a:gd name="T49" fmla="*/ 323 h 447"/>
              <a:gd name="T50" fmla="*/ 187 w 187"/>
              <a:gd name="T51" fmla="*/ 307 h 447"/>
              <a:gd name="T52" fmla="*/ 187 w 187"/>
              <a:gd name="T53" fmla="*/ 145 h 447"/>
              <a:gd name="T54" fmla="*/ 148 w 187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7" h="447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9">
            <a:extLst>
              <a:ext uri="{FF2B5EF4-FFF2-40B4-BE49-F238E27FC236}">
                <a16:creationId xmlns:a16="http://schemas.microsoft.com/office/drawing/2014/main" id="{D7183CC6-354A-449E-8770-EBF88052357F}"/>
              </a:ext>
            </a:extLst>
          </p:cNvPr>
          <p:cNvSpPr>
            <a:spLocks noEditPoints="1"/>
          </p:cNvSpPr>
          <p:nvPr/>
        </p:nvSpPr>
        <p:spPr bwMode="auto">
          <a:xfrm>
            <a:off x="5505450" y="3735388"/>
            <a:ext cx="466725" cy="1106488"/>
          </a:xfrm>
          <a:custGeom>
            <a:avLst/>
            <a:gdLst>
              <a:gd name="T0" fmla="*/ 93 w 188"/>
              <a:gd name="T1" fmla="*/ 95 h 447"/>
              <a:gd name="T2" fmla="*/ 141 w 188"/>
              <a:gd name="T3" fmla="*/ 47 h 447"/>
              <a:gd name="T4" fmla="*/ 93 w 188"/>
              <a:gd name="T5" fmla="*/ 0 h 447"/>
              <a:gd name="T6" fmla="*/ 46 w 188"/>
              <a:gd name="T7" fmla="*/ 47 h 447"/>
              <a:gd name="T8" fmla="*/ 93 w 188"/>
              <a:gd name="T9" fmla="*/ 95 h 447"/>
              <a:gd name="T10" fmla="*/ 148 w 188"/>
              <a:gd name="T11" fmla="*/ 106 h 447"/>
              <a:gd name="T12" fmla="*/ 39 w 188"/>
              <a:gd name="T13" fmla="*/ 106 h 447"/>
              <a:gd name="T14" fmla="*/ 0 w 188"/>
              <a:gd name="T15" fmla="*/ 145 h 447"/>
              <a:gd name="T16" fmla="*/ 0 w 188"/>
              <a:gd name="T17" fmla="*/ 307 h 447"/>
              <a:gd name="T18" fmla="*/ 17 w 188"/>
              <a:gd name="T19" fmla="*/ 323 h 447"/>
              <a:gd name="T20" fmla="*/ 33 w 188"/>
              <a:gd name="T21" fmla="*/ 307 h 447"/>
              <a:gd name="T22" fmla="*/ 33 w 188"/>
              <a:gd name="T23" fmla="*/ 151 h 447"/>
              <a:gd name="T24" fmla="*/ 43 w 188"/>
              <a:gd name="T25" fmla="*/ 151 h 447"/>
              <a:gd name="T26" fmla="*/ 43 w 188"/>
              <a:gd name="T27" fmla="*/ 426 h 447"/>
              <a:gd name="T28" fmla="*/ 65 w 188"/>
              <a:gd name="T29" fmla="*/ 447 h 447"/>
              <a:gd name="T30" fmla="*/ 86 w 188"/>
              <a:gd name="T31" fmla="*/ 426 h 447"/>
              <a:gd name="T32" fmla="*/ 86 w 188"/>
              <a:gd name="T33" fmla="*/ 286 h 447"/>
              <a:gd name="T34" fmla="*/ 101 w 188"/>
              <a:gd name="T35" fmla="*/ 286 h 447"/>
              <a:gd name="T36" fmla="*/ 101 w 188"/>
              <a:gd name="T37" fmla="*/ 426 h 447"/>
              <a:gd name="T38" fmla="*/ 122 w 188"/>
              <a:gd name="T39" fmla="*/ 447 h 447"/>
              <a:gd name="T40" fmla="*/ 144 w 188"/>
              <a:gd name="T41" fmla="*/ 426 h 447"/>
              <a:gd name="T42" fmla="*/ 144 w 188"/>
              <a:gd name="T43" fmla="*/ 151 h 447"/>
              <a:gd name="T44" fmla="*/ 154 w 188"/>
              <a:gd name="T45" fmla="*/ 151 h 447"/>
              <a:gd name="T46" fmla="*/ 154 w 188"/>
              <a:gd name="T47" fmla="*/ 307 h 447"/>
              <a:gd name="T48" fmla="*/ 171 w 188"/>
              <a:gd name="T49" fmla="*/ 323 h 447"/>
              <a:gd name="T50" fmla="*/ 188 w 188"/>
              <a:gd name="T51" fmla="*/ 307 h 447"/>
              <a:gd name="T52" fmla="*/ 188 w 188"/>
              <a:gd name="T53" fmla="*/ 145 h 447"/>
              <a:gd name="T54" fmla="*/ 148 w 188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8" h="447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0">
            <a:extLst>
              <a:ext uri="{FF2B5EF4-FFF2-40B4-BE49-F238E27FC236}">
                <a16:creationId xmlns:a16="http://schemas.microsoft.com/office/drawing/2014/main" id="{54D6024A-CEF7-4C44-BE4B-EAEB5F55F973}"/>
              </a:ext>
            </a:extLst>
          </p:cNvPr>
          <p:cNvSpPr>
            <a:spLocks noEditPoints="1"/>
          </p:cNvSpPr>
          <p:nvPr/>
        </p:nvSpPr>
        <p:spPr bwMode="auto">
          <a:xfrm>
            <a:off x="6042025" y="3735388"/>
            <a:ext cx="465138" cy="1106488"/>
          </a:xfrm>
          <a:custGeom>
            <a:avLst/>
            <a:gdLst>
              <a:gd name="T0" fmla="*/ 93 w 188"/>
              <a:gd name="T1" fmla="*/ 95 h 447"/>
              <a:gd name="T2" fmla="*/ 141 w 188"/>
              <a:gd name="T3" fmla="*/ 47 h 447"/>
              <a:gd name="T4" fmla="*/ 93 w 188"/>
              <a:gd name="T5" fmla="*/ 0 h 447"/>
              <a:gd name="T6" fmla="*/ 46 w 188"/>
              <a:gd name="T7" fmla="*/ 47 h 447"/>
              <a:gd name="T8" fmla="*/ 93 w 188"/>
              <a:gd name="T9" fmla="*/ 95 h 447"/>
              <a:gd name="T10" fmla="*/ 148 w 188"/>
              <a:gd name="T11" fmla="*/ 106 h 447"/>
              <a:gd name="T12" fmla="*/ 40 w 188"/>
              <a:gd name="T13" fmla="*/ 106 h 447"/>
              <a:gd name="T14" fmla="*/ 0 w 188"/>
              <a:gd name="T15" fmla="*/ 145 h 447"/>
              <a:gd name="T16" fmla="*/ 0 w 188"/>
              <a:gd name="T17" fmla="*/ 307 h 447"/>
              <a:gd name="T18" fmla="*/ 17 w 188"/>
              <a:gd name="T19" fmla="*/ 323 h 447"/>
              <a:gd name="T20" fmla="*/ 34 w 188"/>
              <a:gd name="T21" fmla="*/ 307 h 447"/>
              <a:gd name="T22" fmla="*/ 34 w 188"/>
              <a:gd name="T23" fmla="*/ 151 h 447"/>
              <a:gd name="T24" fmla="*/ 43 w 188"/>
              <a:gd name="T25" fmla="*/ 151 h 447"/>
              <a:gd name="T26" fmla="*/ 43 w 188"/>
              <a:gd name="T27" fmla="*/ 426 h 447"/>
              <a:gd name="T28" fmla="*/ 65 w 188"/>
              <a:gd name="T29" fmla="*/ 447 h 447"/>
              <a:gd name="T30" fmla="*/ 87 w 188"/>
              <a:gd name="T31" fmla="*/ 426 h 447"/>
              <a:gd name="T32" fmla="*/ 87 w 188"/>
              <a:gd name="T33" fmla="*/ 286 h 447"/>
              <a:gd name="T34" fmla="*/ 101 w 188"/>
              <a:gd name="T35" fmla="*/ 286 h 447"/>
              <a:gd name="T36" fmla="*/ 101 w 188"/>
              <a:gd name="T37" fmla="*/ 426 h 447"/>
              <a:gd name="T38" fmla="*/ 123 w 188"/>
              <a:gd name="T39" fmla="*/ 447 h 447"/>
              <a:gd name="T40" fmla="*/ 144 w 188"/>
              <a:gd name="T41" fmla="*/ 426 h 447"/>
              <a:gd name="T42" fmla="*/ 144 w 188"/>
              <a:gd name="T43" fmla="*/ 151 h 447"/>
              <a:gd name="T44" fmla="*/ 154 w 188"/>
              <a:gd name="T45" fmla="*/ 151 h 447"/>
              <a:gd name="T46" fmla="*/ 154 w 188"/>
              <a:gd name="T47" fmla="*/ 307 h 447"/>
              <a:gd name="T48" fmla="*/ 171 w 188"/>
              <a:gd name="T49" fmla="*/ 323 h 447"/>
              <a:gd name="T50" fmla="*/ 188 w 188"/>
              <a:gd name="T51" fmla="*/ 307 h 447"/>
              <a:gd name="T52" fmla="*/ 188 w 188"/>
              <a:gd name="T53" fmla="*/ 145 h 447"/>
              <a:gd name="T54" fmla="*/ 148 w 188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8" h="447">
                <a:moveTo>
                  <a:pt x="93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253A303E-7579-4C78-B118-2A4A83534D94}"/>
              </a:ext>
            </a:extLst>
          </p:cNvPr>
          <p:cNvSpPr>
            <a:spLocks noEditPoints="1"/>
          </p:cNvSpPr>
          <p:nvPr/>
        </p:nvSpPr>
        <p:spPr bwMode="auto">
          <a:xfrm>
            <a:off x="6577013" y="3735388"/>
            <a:ext cx="466725" cy="1106488"/>
          </a:xfrm>
          <a:custGeom>
            <a:avLst/>
            <a:gdLst>
              <a:gd name="T0" fmla="*/ 94 w 188"/>
              <a:gd name="T1" fmla="*/ 95 h 447"/>
              <a:gd name="T2" fmla="*/ 141 w 188"/>
              <a:gd name="T3" fmla="*/ 47 h 447"/>
              <a:gd name="T4" fmla="*/ 94 w 188"/>
              <a:gd name="T5" fmla="*/ 0 h 447"/>
              <a:gd name="T6" fmla="*/ 46 w 188"/>
              <a:gd name="T7" fmla="*/ 47 h 447"/>
              <a:gd name="T8" fmla="*/ 94 w 188"/>
              <a:gd name="T9" fmla="*/ 95 h 447"/>
              <a:gd name="T10" fmla="*/ 149 w 188"/>
              <a:gd name="T11" fmla="*/ 106 h 447"/>
              <a:gd name="T12" fmla="*/ 40 w 188"/>
              <a:gd name="T13" fmla="*/ 106 h 447"/>
              <a:gd name="T14" fmla="*/ 0 w 188"/>
              <a:gd name="T15" fmla="*/ 145 h 447"/>
              <a:gd name="T16" fmla="*/ 0 w 188"/>
              <a:gd name="T17" fmla="*/ 307 h 447"/>
              <a:gd name="T18" fmla="*/ 17 w 188"/>
              <a:gd name="T19" fmla="*/ 323 h 447"/>
              <a:gd name="T20" fmla="*/ 34 w 188"/>
              <a:gd name="T21" fmla="*/ 307 h 447"/>
              <a:gd name="T22" fmla="*/ 34 w 188"/>
              <a:gd name="T23" fmla="*/ 151 h 447"/>
              <a:gd name="T24" fmla="*/ 43 w 188"/>
              <a:gd name="T25" fmla="*/ 151 h 447"/>
              <a:gd name="T26" fmla="*/ 43 w 188"/>
              <a:gd name="T27" fmla="*/ 426 h 447"/>
              <a:gd name="T28" fmla="*/ 65 w 188"/>
              <a:gd name="T29" fmla="*/ 447 h 447"/>
              <a:gd name="T30" fmla="*/ 87 w 188"/>
              <a:gd name="T31" fmla="*/ 426 h 447"/>
              <a:gd name="T32" fmla="*/ 87 w 188"/>
              <a:gd name="T33" fmla="*/ 286 h 447"/>
              <a:gd name="T34" fmla="*/ 101 w 188"/>
              <a:gd name="T35" fmla="*/ 286 h 447"/>
              <a:gd name="T36" fmla="*/ 101 w 188"/>
              <a:gd name="T37" fmla="*/ 426 h 447"/>
              <a:gd name="T38" fmla="*/ 123 w 188"/>
              <a:gd name="T39" fmla="*/ 447 h 447"/>
              <a:gd name="T40" fmla="*/ 145 w 188"/>
              <a:gd name="T41" fmla="*/ 426 h 447"/>
              <a:gd name="T42" fmla="*/ 145 w 188"/>
              <a:gd name="T43" fmla="*/ 151 h 447"/>
              <a:gd name="T44" fmla="*/ 155 w 188"/>
              <a:gd name="T45" fmla="*/ 151 h 447"/>
              <a:gd name="T46" fmla="*/ 155 w 188"/>
              <a:gd name="T47" fmla="*/ 307 h 447"/>
              <a:gd name="T48" fmla="*/ 171 w 188"/>
              <a:gd name="T49" fmla="*/ 323 h 447"/>
              <a:gd name="T50" fmla="*/ 188 w 188"/>
              <a:gd name="T51" fmla="*/ 307 h 447"/>
              <a:gd name="T52" fmla="*/ 188 w 188"/>
              <a:gd name="T53" fmla="*/ 145 h 447"/>
              <a:gd name="T54" fmla="*/ 149 w 188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8" h="447">
                <a:moveTo>
                  <a:pt x="94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4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4" y="95"/>
                </a:cubicBezTo>
                <a:close/>
                <a:moveTo>
                  <a:pt x="149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5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5" y="438"/>
                  <a:pt x="145" y="4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55" y="307"/>
                  <a:pt x="155" y="307"/>
                  <a:pt x="155" y="307"/>
                </a:cubicBezTo>
                <a:cubicBezTo>
                  <a:pt x="155" y="316"/>
                  <a:pt x="162" y="323"/>
                  <a:pt x="171" y="323"/>
                </a:cubicBezTo>
                <a:cubicBezTo>
                  <a:pt x="181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9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id="{C935D15D-8ED4-4B5D-B793-AD69F719E84A}"/>
              </a:ext>
            </a:extLst>
          </p:cNvPr>
          <p:cNvSpPr>
            <a:spLocks noEditPoints="1"/>
          </p:cNvSpPr>
          <p:nvPr/>
        </p:nvSpPr>
        <p:spPr bwMode="auto">
          <a:xfrm>
            <a:off x="7115175" y="3735388"/>
            <a:ext cx="463550" cy="1106488"/>
          </a:xfrm>
          <a:custGeom>
            <a:avLst/>
            <a:gdLst>
              <a:gd name="T0" fmla="*/ 93 w 187"/>
              <a:gd name="T1" fmla="*/ 95 h 447"/>
              <a:gd name="T2" fmla="*/ 140 w 187"/>
              <a:gd name="T3" fmla="*/ 47 h 447"/>
              <a:gd name="T4" fmla="*/ 93 w 187"/>
              <a:gd name="T5" fmla="*/ 0 h 447"/>
              <a:gd name="T6" fmla="*/ 45 w 187"/>
              <a:gd name="T7" fmla="*/ 47 h 447"/>
              <a:gd name="T8" fmla="*/ 93 w 187"/>
              <a:gd name="T9" fmla="*/ 95 h 447"/>
              <a:gd name="T10" fmla="*/ 148 w 187"/>
              <a:gd name="T11" fmla="*/ 106 h 447"/>
              <a:gd name="T12" fmla="*/ 39 w 187"/>
              <a:gd name="T13" fmla="*/ 106 h 447"/>
              <a:gd name="T14" fmla="*/ 0 w 187"/>
              <a:gd name="T15" fmla="*/ 145 h 447"/>
              <a:gd name="T16" fmla="*/ 0 w 187"/>
              <a:gd name="T17" fmla="*/ 307 h 447"/>
              <a:gd name="T18" fmla="*/ 16 w 187"/>
              <a:gd name="T19" fmla="*/ 323 h 447"/>
              <a:gd name="T20" fmla="*/ 33 w 187"/>
              <a:gd name="T21" fmla="*/ 307 h 447"/>
              <a:gd name="T22" fmla="*/ 33 w 187"/>
              <a:gd name="T23" fmla="*/ 151 h 447"/>
              <a:gd name="T24" fmla="*/ 42 w 187"/>
              <a:gd name="T25" fmla="*/ 151 h 447"/>
              <a:gd name="T26" fmla="*/ 42 w 187"/>
              <a:gd name="T27" fmla="*/ 426 h 447"/>
              <a:gd name="T28" fmla="*/ 64 w 187"/>
              <a:gd name="T29" fmla="*/ 447 h 447"/>
              <a:gd name="T30" fmla="*/ 86 w 187"/>
              <a:gd name="T31" fmla="*/ 426 h 447"/>
              <a:gd name="T32" fmla="*/ 86 w 187"/>
              <a:gd name="T33" fmla="*/ 286 h 447"/>
              <a:gd name="T34" fmla="*/ 100 w 187"/>
              <a:gd name="T35" fmla="*/ 286 h 447"/>
              <a:gd name="T36" fmla="*/ 100 w 187"/>
              <a:gd name="T37" fmla="*/ 426 h 447"/>
              <a:gd name="T38" fmla="*/ 122 w 187"/>
              <a:gd name="T39" fmla="*/ 447 h 447"/>
              <a:gd name="T40" fmla="*/ 144 w 187"/>
              <a:gd name="T41" fmla="*/ 426 h 447"/>
              <a:gd name="T42" fmla="*/ 144 w 187"/>
              <a:gd name="T43" fmla="*/ 151 h 447"/>
              <a:gd name="T44" fmla="*/ 154 w 187"/>
              <a:gd name="T45" fmla="*/ 151 h 447"/>
              <a:gd name="T46" fmla="*/ 154 w 187"/>
              <a:gd name="T47" fmla="*/ 307 h 447"/>
              <a:gd name="T48" fmla="*/ 170 w 187"/>
              <a:gd name="T49" fmla="*/ 323 h 447"/>
              <a:gd name="T50" fmla="*/ 187 w 187"/>
              <a:gd name="T51" fmla="*/ 307 h 447"/>
              <a:gd name="T52" fmla="*/ 187 w 187"/>
              <a:gd name="T53" fmla="*/ 145 h 447"/>
              <a:gd name="T54" fmla="*/ 148 w 187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7" h="44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6" y="0"/>
                  <a:pt x="45" y="21"/>
                  <a:pt x="45" y="47"/>
                </a:cubicBezTo>
                <a:cubicBezTo>
                  <a:pt x="45" y="74"/>
                  <a:pt x="66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6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2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0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8" y="106"/>
                  <a:pt x="148" y="1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3">
            <a:extLst>
              <a:ext uri="{FF2B5EF4-FFF2-40B4-BE49-F238E27FC236}">
                <a16:creationId xmlns:a16="http://schemas.microsoft.com/office/drawing/2014/main" id="{37DEA9C5-8803-4BEF-812E-85916B62CBEE}"/>
              </a:ext>
            </a:extLst>
          </p:cNvPr>
          <p:cNvSpPr>
            <a:spLocks noEditPoints="1"/>
          </p:cNvSpPr>
          <p:nvPr/>
        </p:nvSpPr>
        <p:spPr bwMode="auto">
          <a:xfrm>
            <a:off x="7651750" y="3735388"/>
            <a:ext cx="463550" cy="1106488"/>
          </a:xfrm>
          <a:custGeom>
            <a:avLst/>
            <a:gdLst>
              <a:gd name="T0" fmla="*/ 93 w 187"/>
              <a:gd name="T1" fmla="*/ 95 h 447"/>
              <a:gd name="T2" fmla="*/ 140 w 187"/>
              <a:gd name="T3" fmla="*/ 47 h 447"/>
              <a:gd name="T4" fmla="*/ 93 w 187"/>
              <a:gd name="T5" fmla="*/ 0 h 447"/>
              <a:gd name="T6" fmla="*/ 45 w 187"/>
              <a:gd name="T7" fmla="*/ 47 h 447"/>
              <a:gd name="T8" fmla="*/ 93 w 187"/>
              <a:gd name="T9" fmla="*/ 95 h 447"/>
              <a:gd name="T10" fmla="*/ 148 w 187"/>
              <a:gd name="T11" fmla="*/ 106 h 447"/>
              <a:gd name="T12" fmla="*/ 39 w 187"/>
              <a:gd name="T13" fmla="*/ 106 h 447"/>
              <a:gd name="T14" fmla="*/ 0 w 187"/>
              <a:gd name="T15" fmla="*/ 145 h 447"/>
              <a:gd name="T16" fmla="*/ 0 w 187"/>
              <a:gd name="T17" fmla="*/ 307 h 447"/>
              <a:gd name="T18" fmla="*/ 17 w 187"/>
              <a:gd name="T19" fmla="*/ 323 h 447"/>
              <a:gd name="T20" fmla="*/ 33 w 187"/>
              <a:gd name="T21" fmla="*/ 307 h 447"/>
              <a:gd name="T22" fmla="*/ 33 w 187"/>
              <a:gd name="T23" fmla="*/ 151 h 447"/>
              <a:gd name="T24" fmla="*/ 43 w 187"/>
              <a:gd name="T25" fmla="*/ 151 h 447"/>
              <a:gd name="T26" fmla="*/ 43 w 187"/>
              <a:gd name="T27" fmla="*/ 426 h 447"/>
              <a:gd name="T28" fmla="*/ 64 w 187"/>
              <a:gd name="T29" fmla="*/ 447 h 447"/>
              <a:gd name="T30" fmla="*/ 86 w 187"/>
              <a:gd name="T31" fmla="*/ 426 h 447"/>
              <a:gd name="T32" fmla="*/ 86 w 187"/>
              <a:gd name="T33" fmla="*/ 286 h 447"/>
              <a:gd name="T34" fmla="*/ 100 w 187"/>
              <a:gd name="T35" fmla="*/ 286 h 447"/>
              <a:gd name="T36" fmla="*/ 100 w 187"/>
              <a:gd name="T37" fmla="*/ 426 h 447"/>
              <a:gd name="T38" fmla="*/ 122 w 187"/>
              <a:gd name="T39" fmla="*/ 447 h 447"/>
              <a:gd name="T40" fmla="*/ 144 w 187"/>
              <a:gd name="T41" fmla="*/ 426 h 447"/>
              <a:gd name="T42" fmla="*/ 144 w 187"/>
              <a:gd name="T43" fmla="*/ 151 h 447"/>
              <a:gd name="T44" fmla="*/ 154 w 187"/>
              <a:gd name="T45" fmla="*/ 151 h 447"/>
              <a:gd name="T46" fmla="*/ 154 w 187"/>
              <a:gd name="T47" fmla="*/ 307 h 447"/>
              <a:gd name="T48" fmla="*/ 171 w 187"/>
              <a:gd name="T49" fmla="*/ 323 h 447"/>
              <a:gd name="T50" fmla="*/ 187 w 187"/>
              <a:gd name="T51" fmla="*/ 307 h 447"/>
              <a:gd name="T52" fmla="*/ 187 w 187"/>
              <a:gd name="T53" fmla="*/ 145 h 447"/>
              <a:gd name="T54" fmla="*/ 148 w 187"/>
              <a:gd name="T55" fmla="*/ 10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7" h="44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4">
            <a:extLst>
              <a:ext uri="{FF2B5EF4-FFF2-40B4-BE49-F238E27FC236}">
                <a16:creationId xmlns:a16="http://schemas.microsoft.com/office/drawing/2014/main" id="{7313FB84-77A9-482F-884F-071750938C02}"/>
              </a:ext>
            </a:extLst>
          </p:cNvPr>
          <p:cNvSpPr>
            <a:spLocks noEditPoints="1"/>
          </p:cNvSpPr>
          <p:nvPr/>
        </p:nvSpPr>
        <p:spPr bwMode="auto">
          <a:xfrm>
            <a:off x="4067175" y="3735388"/>
            <a:ext cx="503238" cy="1106488"/>
          </a:xfrm>
          <a:custGeom>
            <a:avLst/>
            <a:gdLst>
              <a:gd name="T0" fmla="*/ 101 w 203"/>
              <a:gd name="T1" fmla="*/ 95 h 447"/>
              <a:gd name="T2" fmla="*/ 148 w 203"/>
              <a:gd name="T3" fmla="*/ 47 h 447"/>
              <a:gd name="T4" fmla="*/ 101 w 203"/>
              <a:gd name="T5" fmla="*/ 0 h 447"/>
              <a:gd name="T6" fmla="*/ 53 w 203"/>
              <a:gd name="T7" fmla="*/ 47 h 447"/>
              <a:gd name="T8" fmla="*/ 101 w 203"/>
              <a:gd name="T9" fmla="*/ 95 h 447"/>
              <a:gd name="T10" fmla="*/ 183 w 203"/>
              <a:gd name="T11" fmla="*/ 162 h 447"/>
              <a:gd name="T12" fmla="*/ 129 w 203"/>
              <a:gd name="T13" fmla="*/ 106 h 447"/>
              <a:gd name="T14" fmla="*/ 74 w 203"/>
              <a:gd name="T15" fmla="*/ 106 h 447"/>
              <a:gd name="T16" fmla="*/ 20 w 203"/>
              <a:gd name="T17" fmla="*/ 162 h 447"/>
              <a:gd name="T18" fmla="*/ 0 w 203"/>
              <a:gd name="T19" fmla="*/ 307 h 447"/>
              <a:gd name="T20" fmla="*/ 15 w 203"/>
              <a:gd name="T21" fmla="*/ 323 h 447"/>
              <a:gd name="T22" fmla="*/ 29 w 203"/>
              <a:gd name="T23" fmla="*/ 307 h 447"/>
              <a:gd name="T24" fmla="*/ 49 w 203"/>
              <a:gd name="T25" fmla="*/ 151 h 447"/>
              <a:gd name="T26" fmla="*/ 57 w 203"/>
              <a:gd name="T27" fmla="*/ 151 h 447"/>
              <a:gd name="T28" fmla="*/ 57 w 203"/>
              <a:gd name="T29" fmla="*/ 153 h 447"/>
              <a:gd name="T30" fmla="*/ 36 w 203"/>
              <a:gd name="T31" fmla="*/ 326 h 447"/>
              <a:gd name="T32" fmla="*/ 45 w 203"/>
              <a:gd name="T33" fmla="*/ 337 h 447"/>
              <a:gd name="T34" fmla="*/ 57 w 203"/>
              <a:gd name="T35" fmla="*/ 337 h 447"/>
              <a:gd name="T36" fmla="*/ 57 w 203"/>
              <a:gd name="T37" fmla="*/ 426 h 447"/>
              <a:gd name="T38" fmla="*/ 76 w 203"/>
              <a:gd name="T39" fmla="*/ 447 h 447"/>
              <a:gd name="T40" fmla="*/ 95 w 203"/>
              <a:gd name="T41" fmla="*/ 426 h 447"/>
              <a:gd name="T42" fmla="*/ 95 w 203"/>
              <a:gd name="T43" fmla="*/ 337 h 447"/>
              <a:gd name="T44" fmla="*/ 107 w 203"/>
              <a:gd name="T45" fmla="*/ 337 h 447"/>
              <a:gd name="T46" fmla="*/ 107 w 203"/>
              <a:gd name="T47" fmla="*/ 426 h 447"/>
              <a:gd name="T48" fmla="*/ 126 w 203"/>
              <a:gd name="T49" fmla="*/ 447 h 447"/>
              <a:gd name="T50" fmla="*/ 145 w 203"/>
              <a:gd name="T51" fmla="*/ 426 h 447"/>
              <a:gd name="T52" fmla="*/ 145 w 203"/>
              <a:gd name="T53" fmla="*/ 337 h 447"/>
              <a:gd name="T54" fmla="*/ 158 w 203"/>
              <a:gd name="T55" fmla="*/ 337 h 447"/>
              <a:gd name="T56" fmla="*/ 167 w 203"/>
              <a:gd name="T57" fmla="*/ 326 h 447"/>
              <a:gd name="T58" fmla="*/ 145 w 203"/>
              <a:gd name="T59" fmla="*/ 151 h 447"/>
              <a:gd name="T60" fmla="*/ 154 w 203"/>
              <a:gd name="T61" fmla="*/ 151 h 447"/>
              <a:gd name="T62" fmla="*/ 174 w 203"/>
              <a:gd name="T63" fmla="*/ 307 h 447"/>
              <a:gd name="T64" fmla="*/ 188 w 203"/>
              <a:gd name="T65" fmla="*/ 323 h 447"/>
              <a:gd name="T66" fmla="*/ 203 w 203"/>
              <a:gd name="T67" fmla="*/ 307 h 447"/>
              <a:gd name="T68" fmla="*/ 183 w 203"/>
              <a:gd name="T69" fmla="*/ 162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3" h="447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5" y="0"/>
                  <a:pt x="53" y="21"/>
                  <a:pt x="53" y="47"/>
                </a:cubicBezTo>
                <a:cubicBezTo>
                  <a:pt x="53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9B6722CA-79AF-44DE-9F2D-31F2ACC50000}"/>
              </a:ext>
            </a:extLst>
          </p:cNvPr>
          <p:cNvSpPr>
            <a:spLocks noEditPoints="1"/>
          </p:cNvSpPr>
          <p:nvPr/>
        </p:nvSpPr>
        <p:spPr bwMode="auto">
          <a:xfrm>
            <a:off x="3516313" y="3735388"/>
            <a:ext cx="501650" cy="1106488"/>
          </a:xfrm>
          <a:custGeom>
            <a:avLst/>
            <a:gdLst>
              <a:gd name="T0" fmla="*/ 100 w 202"/>
              <a:gd name="T1" fmla="*/ 95 h 447"/>
              <a:gd name="T2" fmla="*/ 148 w 202"/>
              <a:gd name="T3" fmla="*/ 47 h 447"/>
              <a:gd name="T4" fmla="*/ 100 w 202"/>
              <a:gd name="T5" fmla="*/ 0 h 447"/>
              <a:gd name="T6" fmla="*/ 53 w 202"/>
              <a:gd name="T7" fmla="*/ 47 h 447"/>
              <a:gd name="T8" fmla="*/ 100 w 202"/>
              <a:gd name="T9" fmla="*/ 95 h 447"/>
              <a:gd name="T10" fmla="*/ 183 w 202"/>
              <a:gd name="T11" fmla="*/ 162 h 447"/>
              <a:gd name="T12" fmla="*/ 129 w 202"/>
              <a:gd name="T13" fmla="*/ 106 h 447"/>
              <a:gd name="T14" fmla="*/ 73 w 202"/>
              <a:gd name="T15" fmla="*/ 106 h 447"/>
              <a:gd name="T16" fmla="*/ 19 w 202"/>
              <a:gd name="T17" fmla="*/ 162 h 447"/>
              <a:gd name="T18" fmla="*/ 0 w 202"/>
              <a:gd name="T19" fmla="*/ 307 h 447"/>
              <a:gd name="T20" fmla="*/ 14 w 202"/>
              <a:gd name="T21" fmla="*/ 323 h 447"/>
              <a:gd name="T22" fmla="*/ 29 w 202"/>
              <a:gd name="T23" fmla="*/ 307 h 447"/>
              <a:gd name="T24" fmla="*/ 48 w 202"/>
              <a:gd name="T25" fmla="*/ 151 h 447"/>
              <a:gd name="T26" fmla="*/ 56 w 202"/>
              <a:gd name="T27" fmla="*/ 151 h 447"/>
              <a:gd name="T28" fmla="*/ 56 w 202"/>
              <a:gd name="T29" fmla="*/ 153 h 447"/>
              <a:gd name="T30" fmla="*/ 35 w 202"/>
              <a:gd name="T31" fmla="*/ 326 h 447"/>
              <a:gd name="T32" fmla="*/ 44 w 202"/>
              <a:gd name="T33" fmla="*/ 337 h 447"/>
              <a:gd name="T34" fmla="*/ 56 w 202"/>
              <a:gd name="T35" fmla="*/ 337 h 447"/>
              <a:gd name="T36" fmla="*/ 56 w 202"/>
              <a:gd name="T37" fmla="*/ 426 h 447"/>
              <a:gd name="T38" fmla="*/ 75 w 202"/>
              <a:gd name="T39" fmla="*/ 447 h 447"/>
              <a:gd name="T40" fmla="*/ 94 w 202"/>
              <a:gd name="T41" fmla="*/ 426 h 447"/>
              <a:gd name="T42" fmla="*/ 94 w 202"/>
              <a:gd name="T43" fmla="*/ 337 h 447"/>
              <a:gd name="T44" fmla="*/ 107 w 202"/>
              <a:gd name="T45" fmla="*/ 337 h 447"/>
              <a:gd name="T46" fmla="*/ 107 w 202"/>
              <a:gd name="T47" fmla="*/ 426 h 447"/>
              <a:gd name="T48" fmla="*/ 126 w 202"/>
              <a:gd name="T49" fmla="*/ 447 h 447"/>
              <a:gd name="T50" fmla="*/ 145 w 202"/>
              <a:gd name="T51" fmla="*/ 426 h 447"/>
              <a:gd name="T52" fmla="*/ 145 w 202"/>
              <a:gd name="T53" fmla="*/ 337 h 447"/>
              <a:gd name="T54" fmla="*/ 157 w 202"/>
              <a:gd name="T55" fmla="*/ 337 h 447"/>
              <a:gd name="T56" fmla="*/ 166 w 202"/>
              <a:gd name="T57" fmla="*/ 326 h 447"/>
              <a:gd name="T58" fmla="*/ 145 w 202"/>
              <a:gd name="T59" fmla="*/ 151 h 447"/>
              <a:gd name="T60" fmla="*/ 153 w 202"/>
              <a:gd name="T61" fmla="*/ 151 h 447"/>
              <a:gd name="T62" fmla="*/ 173 w 202"/>
              <a:gd name="T63" fmla="*/ 307 h 447"/>
              <a:gd name="T64" fmla="*/ 188 w 202"/>
              <a:gd name="T65" fmla="*/ 323 h 447"/>
              <a:gd name="T66" fmla="*/ 202 w 202"/>
              <a:gd name="T67" fmla="*/ 307 h 447"/>
              <a:gd name="T68" fmla="*/ 183 w 202"/>
              <a:gd name="T69" fmla="*/ 162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2" h="447">
                <a:moveTo>
                  <a:pt x="100" y="95"/>
                </a:moveTo>
                <a:cubicBezTo>
                  <a:pt x="126" y="95"/>
                  <a:pt x="148" y="74"/>
                  <a:pt x="148" y="47"/>
                </a:cubicBezTo>
                <a:cubicBezTo>
                  <a:pt x="148" y="21"/>
                  <a:pt x="126" y="0"/>
                  <a:pt x="100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0" y="95"/>
                </a:cubicBezTo>
                <a:close/>
                <a:moveTo>
                  <a:pt x="183" y="162"/>
                </a:moveTo>
                <a:cubicBezTo>
                  <a:pt x="176" y="118"/>
                  <a:pt x="155" y="106"/>
                  <a:pt x="129" y="106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51" y="106"/>
                  <a:pt x="26" y="112"/>
                  <a:pt x="19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6" y="323"/>
                  <a:pt x="14" y="323"/>
                </a:cubicBezTo>
                <a:cubicBezTo>
                  <a:pt x="22" y="323"/>
                  <a:pt x="29" y="316"/>
                  <a:pt x="29" y="307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35" y="326"/>
                  <a:pt x="35" y="326"/>
                  <a:pt x="35" y="326"/>
                </a:cubicBezTo>
                <a:cubicBezTo>
                  <a:pt x="34" y="336"/>
                  <a:pt x="38" y="337"/>
                  <a:pt x="44" y="337"/>
                </a:cubicBezTo>
                <a:cubicBezTo>
                  <a:pt x="56" y="337"/>
                  <a:pt x="56" y="337"/>
                  <a:pt x="56" y="337"/>
                </a:cubicBezTo>
                <a:cubicBezTo>
                  <a:pt x="56" y="426"/>
                  <a:pt x="56" y="426"/>
                  <a:pt x="56" y="426"/>
                </a:cubicBezTo>
                <a:cubicBezTo>
                  <a:pt x="56" y="438"/>
                  <a:pt x="65" y="447"/>
                  <a:pt x="75" y="447"/>
                </a:cubicBezTo>
                <a:cubicBezTo>
                  <a:pt x="86" y="447"/>
                  <a:pt x="94" y="438"/>
                  <a:pt x="94" y="426"/>
                </a:cubicBezTo>
                <a:cubicBezTo>
                  <a:pt x="94" y="337"/>
                  <a:pt x="94" y="337"/>
                  <a:pt x="94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5" y="447"/>
                  <a:pt x="126" y="447"/>
                </a:cubicBezTo>
                <a:cubicBezTo>
                  <a:pt x="136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63" y="337"/>
                  <a:pt x="167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73" y="307"/>
                  <a:pt x="173" y="307"/>
                  <a:pt x="173" y="307"/>
                </a:cubicBezTo>
                <a:cubicBezTo>
                  <a:pt x="173" y="316"/>
                  <a:pt x="180" y="323"/>
                  <a:pt x="188" y="323"/>
                </a:cubicBezTo>
                <a:cubicBezTo>
                  <a:pt x="196" y="323"/>
                  <a:pt x="202" y="316"/>
                  <a:pt x="202" y="307"/>
                </a:cubicBezTo>
                <a:lnTo>
                  <a:pt x="183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4675B94B-8980-46EC-9415-EB93CA46EF3D}"/>
              </a:ext>
            </a:extLst>
          </p:cNvPr>
          <p:cNvSpPr>
            <a:spLocks noEditPoints="1"/>
          </p:cNvSpPr>
          <p:nvPr/>
        </p:nvSpPr>
        <p:spPr bwMode="auto">
          <a:xfrm>
            <a:off x="2963863" y="3735388"/>
            <a:ext cx="503238" cy="1106488"/>
          </a:xfrm>
          <a:custGeom>
            <a:avLst/>
            <a:gdLst>
              <a:gd name="T0" fmla="*/ 101 w 203"/>
              <a:gd name="T1" fmla="*/ 95 h 447"/>
              <a:gd name="T2" fmla="*/ 148 w 203"/>
              <a:gd name="T3" fmla="*/ 47 h 447"/>
              <a:gd name="T4" fmla="*/ 101 w 203"/>
              <a:gd name="T5" fmla="*/ 0 h 447"/>
              <a:gd name="T6" fmla="*/ 53 w 203"/>
              <a:gd name="T7" fmla="*/ 47 h 447"/>
              <a:gd name="T8" fmla="*/ 101 w 203"/>
              <a:gd name="T9" fmla="*/ 95 h 447"/>
              <a:gd name="T10" fmla="*/ 183 w 203"/>
              <a:gd name="T11" fmla="*/ 162 h 447"/>
              <a:gd name="T12" fmla="*/ 129 w 203"/>
              <a:gd name="T13" fmla="*/ 106 h 447"/>
              <a:gd name="T14" fmla="*/ 74 w 203"/>
              <a:gd name="T15" fmla="*/ 106 h 447"/>
              <a:gd name="T16" fmla="*/ 20 w 203"/>
              <a:gd name="T17" fmla="*/ 162 h 447"/>
              <a:gd name="T18" fmla="*/ 0 w 203"/>
              <a:gd name="T19" fmla="*/ 307 h 447"/>
              <a:gd name="T20" fmla="*/ 15 w 203"/>
              <a:gd name="T21" fmla="*/ 323 h 447"/>
              <a:gd name="T22" fmla="*/ 29 w 203"/>
              <a:gd name="T23" fmla="*/ 307 h 447"/>
              <a:gd name="T24" fmla="*/ 49 w 203"/>
              <a:gd name="T25" fmla="*/ 151 h 447"/>
              <a:gd name="T26" fmla="*/ 57 w 203"/>
              <a:gd name="T27" fmla="*/ 151 h 447"/>
              <a:gd name="T28" fmla="*/ 57 w 203"/>
              <a:gd name="T29" fmla="*/ 153 h 447"/>
              <a:gd name="T30" fmla="*/ 36 w 203"/>
              <a:gd name="T31" fmla="*/ 326 h 447"/>
              <a:gd name="T32" fmla="*/ 44 w 203"/>
              <a:gd name="T33" fmla="*/ 337 h 447"/>
              <a:gd name="T34" fmla="*/ 57 w 203"/>
              <a:gd name="T35" fmla="*/ 337 h 447"/>
              <a:gd name="T36" fmla="*/ 57 w 203"/>
              <a:gd name="T37" fmla="*/ 426 h 447"/>
              <a:gd name="T38" fmla="*/ 76 w 203"/>
              <a:gd name="T39" fmla="*/ 447 h 447"/>
              <a:gd name="T40" fmla="*/ 95 w 203"/>
              <a:gd name="T41" fmla="*/ 426 h 447"/>
              <a:gd name="T42" fmla="*/ 95 w 203"/>
              <a:gd name="T43" fmla="*/ 337 h 447"/>
              <a:gd name="T44" fmla="*/ 107 w 203"/>
              <a:gd name="T45" fmla="*/ 337 h 447"/>
              <a:gd name="T46" fmla="*/ 107 w 203"/>
              <a:gd name="T47" fmla="*/ 426 h 447"/>
              <a:gd name="T48" fmla="*/ 126 w 203"/>
              <a:gd name="T49" fmla="*/ 447 h 447"/>
              <a:gd name="T50" fmla="*/ 145 w 203"/>
              <a:gd name="T51" fmla="*/ 426 h 447"/>
              <a:gd name="T52" fmla="*/ 145 w 203"/>
              <a:gd name="T53" fmla="*/ 337 h 447"/>
              <a:gd name="T54" fmla="*/ 158 w 203"/>
              <a:gd name="T55" fmla="*/ 337 h 447"/>
              <a:gd name="T56" fmla="*/ 166 w 203"/>
              <a:gd name="T57" fmla="*/ 326 h 447"/>
              <a:gd name="T58" fmla="*/ 145 w 203"/>
              <a:gd name="T59" fmla="*/ 151 h 447"/>
              <a:gd name="T60" fmla="*/ 154 w 203"/>
              <a:gd name="T61" fmla="*/ 151 h 447"/>
              <a:gd name="T62" fmla="*/ 174 w 203"/>
              <a:gd name="T63" fmla="*/ 307 h 447"/>
              <a:gd name="T64" fmla="*/ 188 w 203"/>
              <a:gd name="T65" fmla="*/ 323 h 447"/>
              <a:gd name="T66" fmla="*/ 203 w 203"/>
              <a:gd name="T67" fmla="*/ 307 h 447"/>
              <a:gd name="T68" fmla="*/ 183 w 203"/>
              <a:gd name="T69" fmla="*/ 162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3" h="447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4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7">
            <a:extLst>
              <a:ext uri="{FF2B5EF4-FFF2-40B4-BE49-F238E27FC236}">
                <a16:creationId xmlns:a16="http://schemas.microsoft.com/office/drawing/2014/main" id="{09D20FD6-F4BF-4BE1-9FC1-F14553FBEADE}"/>
              </a:ext>
            </a:extLst>
          </p:cNvPr>
          <p:cNvSpPr>
            <a:spLocks noEditPoints="1"/>
          </p:cNvSpPr>
          <p:nvPr/>
        </p:nvSpPr>
        <p:spPr bwMode="auto">
          <a:xfrm>
            <a:off x="2411413" y="3735388"/>
            <a:ext cx="503238" cy="1106488"/>
          </a:xfrm>
          <a:custGeom>
            <a:avLst/>
            <a:gdLst>
              <a:gd name="T0" fmla="*/ 101 w 203"/>
              <a:gd name="T1" fmla="*/ 95 h 447"/>
              <a:gd name="T2" fmla="*/ 149 w 203"/>
              <a:gd name="T3" fmla="*/ 47 h 447"/>
              <a:gd name="T4" fmla="*/ 101 w 203"/>
              <a:gd name="T5" fmla="*/ 0 h 447"/>
              <a:gd name="T6" fmla="*/ 54 w 203"/>
              <a:gd name="T7" fmla="*/ 47 h 447"/>
              <a:gd name="T8" fmla="*/ 101 w 203"/>
              <a:gd name="T9" fmla="*/ 95 h 447"/>
              <a:gd name="T10" fmla="*/ 183 w 203"/>
              <a:gd name="T11" fmla="*/ 162 h 447"/>
              <a:gd name="T12" fmla="*/ 129 w 203"/>
              <a:gd name="T13" fmla="*/ 106 h 447"/>
              <a:gd name="T14" fmla="*/ 74 w 203"/>
              <a:gd name="T15" fmla="*/ 106 h 447"/>
              <a:gd name="T16" fmla="*/ 20 w 203"/>
              <a:gd name="T17" fmla="*/ 162 h 447"/>
              <a:gd name="T18" fmla="*/ 0 w 203"/>
              <a:gd name="T19" fmla="*/ 307 h 447"/>
              <a:gd name="T20" fmla="*/ 15 w 203"/>
              <a:gd name="T21" fmla="*/ 323 h 447"/>
              <a:gd name="T22" fmla="*/ 30 w 203"/>
              <a:gd name="T23" fmla="*/ 307 h 447"/>
              <a:gd name="T24" fmla="*/ 49 w 203"/>
              <a:gd name="T25" fmla="*/ 151 h 447"/>
              <a:gd name="T26" fmla="*/ 57 w 203"/>
              <a:gd name="T27" fmla="*/ 151 h 447"/>
              <a:gd name="T28" fmla="*/ 57 w 203"/>
              <a:gd name="T29" fmla="*/ 153 h 447"/>
              <a:gd name="T30" fmla="*/ 36 w 203"/>
              <a:gd name="T31" fmla="*/ 326 h 447"/>
              <a:gd name="T32" fmla="*/ 45 w 203"/>
              <a:gd name="T33" fmla="*/ 337 h 447"/>
              <a:gd name="T34" fmla="*/ 57 w 203"/>
              <a:gd name="T35" fmla="*/ 337 h 447"/>
              <a:gd name="T36" fmla="*/ 57 w 203"/>
              <a:gd name="T37" fmla="*/ 426 h 447"/>
              <a:gd name="T38" fmla="*/ 76 w 203"/>
              <a:gd name="T39" fmla="*/ 447 h 447"/>
              <a:gd name="T40" fmla="*/ 95 w 203"/>
              <a:gd name="T41" fmla="*/ 426 h 447"/>
              <a:gd name="T42" fmla="*/ 95 w 203"/>
              <a:gd name="T43" fmla="*/ 337 h 447"/>
              <a:gd name="T44" fmla="*/ 108 w 203"/>
              <a:gd name="T45" fmla="*/ 337 h 447"/>
              <a:gd name="T46" fmla="*/ 108 w 203"/>
              <a:gd name="T47" fmla="*/ 426 h 447"/>
              <a:gd name="T48" fmla="*/ 127 w 203"/>
              <a:gd name="T49" fmla="*/ 447 h 447"/>
              <a:gd name="T50" fmla="*/ 146 w 203"/>
              <a:gd name="T51" fmla="*/ 426 h 447"/>
              <a:gd name="T52" fmla="*/ 146 w 203"/>
              <a:gd name="T53" fmla="*/ 337 h 447"/>
              <a:gd name="T54" fmla="*/ 158 w 203"/>
              <a:gd name="T55" fmla="*/ 337 h 447"/>
              <a:gd name="T56" fmla="*/ 167 w 203"/>
              <a:gd name="T57" fmla="*/ 326 h 447"/>
              <a:gd name="T58" fmla="*/ 146 w 203"/>
              <a:gd name="T59" fmla="*/ 151 h 447"/>
              <a:gd name="T60" fmla="*/ 154 w 203"/>
              <a:gd name="T61" fmla="*/ 151 h 447"/>
              <a:gd name="T62" fmla="*/ 174 w 203"/>
              <a:gd name="T63" fmla="*/ 307 h 447"/>
              <a:gd name="T64" fmla="*/ 189 w 203"/>
              <a:gd name="T65" fmla="*/ 323 h 447"/>
              <a:gd name="T66" fmla="*/ 203 w 203"/>
              <a:gd name="T67" fmla="*/ 307 h 447"/>
              <a:gd name="T68" fmla="*/ 183 w 203"/>
              <a:gd name="T69" fmla="*/ 162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3" h="447">
                <a:moveTo>
                  <a:pt x="101" y="95"/>
                </a:moveTo>
                <a:cubicBezTo>
                  <a:pt x="127" y="95"/>
                  <a:pt x="149" y="74"/>
                  <a:pt x="149" y="47"/>
                </a:cubicBezTo>
                <a:cubicBezTo>
                  <a:pt x="149" y="21"/>
                  <a:pt x="127" y="0"/>
                  <a:pt x="101" y="0"/>
                </a:cubicBezTo>
                <a:cubicBezTo>
                  <a:pt x="75" y="0"/>
                  <a:pt x="54" y="21"/>
                  <a:pt x="54" y="47"/>
                </a:cubicBezTo>
                <a:cubicBezTo>
                  <a:pt x="54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7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30" y="316"/>
                  <a:pt x="30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6" y="447"/>
                  <a:pt x="76" y="447"/>
                </a:cubicBezTo>
                <a:cubicBezTo>
                  <a:pt x="87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8" y="337"/>
                  <a:pt x="108" y="337"/>
                  <a:pt x="108" y="337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38"/>
                  <a:pt x="116" y="447"/>
                  <a:pt x="127" y="447"/>
                </a:cubicBezTo>
                <a:cubicBezTo>
                  <a:pt x="137" y="447"/>
                  <a:pt x="146" y="438"/>
                  <a:pt x="146" y="426"/>
                </a:cubicBezTo>
                <a:cubicBezTo>
                  <a:pt x="146" y="337"/>
                  <a:pt x="146" y="337"/>
                  <a:pt x="146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1" y="323"/>
                  <a:pt x="189" y="323"/>
                </a:cubicBezTo>
                <a:cubicBezTo>
                  <a:pt x="197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18">
            <a:extLst>
              <a:ext uri="{FF2B5EF4-FFF2-40B4-BE49-F238E27FC236}">
                <a16:creationId xmlns:a16="http://schemas.microsoft.com/office/drawing/2014/main" id="{9E1FCFAD-40C7-4939-9B87-E68927695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1565276"/>
            <a:ext cx="1576388" cy="1574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19">
            <a:extLst>
              <a:ext uri="{FF2B5EF4-FFF2-40B4-BE49-F238E27FC236}">
                <a16:creationId xmlns:a16="http://schemas.microsoft.com/office/drawing/2014/main" id="{E0C95F15-148D-49A0-AAAA-DC2B28E6E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565276"/>
            <a:ext cx="1577975" cy="1574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0">
            <a:extLst>
              <a:ext uri="{FF2B5EF4-FFF2-40B4-BE49-F238E27FC236}">
                <a16:creationId xmlns:a16="http://schemas.microsoft.com/office/drawing/2014/main" id="{BDB1EE2F-E2C4-48F5-B0AC-350C57EC1C8B}"/>
              </a:ext>
            </a:extLst>
          </p:cNvPr>
          <p:cNvSpPr>
            <a:spLocks/>
          </p:cNvSpPr>
          <p:nvPr/>
        </p:nvSpPr>
        <p:spPr bwMode="auto">
          <a:xfrm>
            <a:off x="4960938" y="5016501"/>
            <a:ext cx="3265488" cy="33338"/>
          </a:xfrm>
          <a:custGeom>
            <a:avLst/>
            <a:gdLst>
              <a:gd name="T0" fmla="*/ 1317 w 1317"/>
              <a:gd name="T1" fmla="*/ 7 h 14"/>
              <a:gd name="T2" fmla="*/ 1310 w 1317"/>
              <a:gd name="T3" fmla="*/ 14 h 14"/>
              <a:gd name="T4" fmla="*/ 7 w 1317"/>
              <a:gd name="T5" fmla="*/ 14 h 14"/>
              <a:gd name="T6" fmla="*/ 0 w 1317"/>
              <a:gd name="T7" fmla="*/ 7 h 14"/>
              <a:gd name="T8" fmla="*/ 0 w 1317"/>
              <a:gd name="T9" fmla="*/ 7 h 14"/>
              <a:gd name="T10" fmla="*/ 7 w 1317"/>
              <a:gd name="T11" fmla="*/ 0 h 14"/>
              <a:gd name="T12" fmla="*/ 1310 w 1317"/>
              <a:gd name="T13" fmla="*/ 0 h 14"/>
              <a:gd name="T14" fmla="*/ 1317 w 1317"/>
              <a:gd name="T1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7" h="14">
                <a:moveTo>
                  <a:pt x="1317" y="7"/>
                </a:moveTo>
                <a:cubicBezTo>
                  <a:pt x="1317" y="11"/>
                  <a:pt x="1314" y="14"/>
                  <a:pt x="131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10" y="0"/>
                  <a:pt x="1310" y="0"/>
                  <a:pt x="1310" y="0"/>
                </a:cubicBezTo>
                <a:cubicBezTo>
                  <a:pt x="1314" y="0"/>
                  <a:pt x="1317" y="3"/>
                  <a:pt x="1317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1">
            <a:extLst>
              <a:ext uri="{FF2B5EF4-FFF2-40B4-BE49-F238E27FC236}">
                <a16:creationId xmlns:a16="http://schemas.microsoft.com/office/drawing/2014/main" id="{5B0B0940-1E8E-4C09-A00D-4D41E2D42A76}"/>
              </a:ext>
            </a:extLst>
          </p:cNvPr>
          <p:cNvSpPr>
            <a:spLocks/>
          </p:cNvSpPr>
          <p:nvPr/>
        </p:nvSpPr>
        <p:spPr bwMode="auto">
          <a:xfrm>
            <a:off x="4960938" y="5016501"/>
            <a:ext cx="2073275" cy="33338"/>
          </a:xfrm>
          <a:custGeom>
            <a:avLst/>
            <a:gdLst>
              <a:gd name="T0" fmla="*/ 836 w 836"/>
              <a:gd name="T1" fmla="*/ 7 h 14"/>
              <a:gd name="T2" fmla="*/ 832 w 836"/>
              <a:gd name="T3" fmla="*/ 14 h 14"/>
              <a:gd name="T4" fmla="*/ 4 w 836"/>
              <a:gd name="T5" fmla="*/ 14 h 14"/>
              <a:gd name="T6" fmla="*/ 0 w 836"/>
              <a:gd name="T7" fmla="*/ 7 h 14"/>
              <a:gd name="T8" fmla="*/ 0 w 836"/>
              <a:gd name="T9" fmla="*/ 7 h 14"/>
              <a:gd name="T10" fmla="*/ 4 w 836"/>
              <a:gd name="T11" fmla="*/ 0 h 14"/>
              <a:gd name="T12" fmla="*/ 832 w 836"/>
              <a:gd name="T13" fmla="*/ 0 h 14"/>
              <a:gd name="T14" fmla="*/ 836 w 836"/>
              <a:gd name="T1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6" h="14">
                <a:moveTo>
                  <a:pt x="836" y="7"/>
                </a:moveTo>
                <a:cubicBezTo>
                  <a:pt x="836" y="11"/>
                  <a:pt x="835" y="14"/>
                  <a:pt x="832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4" y="0"/>
                </a:cubicBezTo>
                <a:cubicBezTo>
                  <a:pt x="832" y="0"/>
                  <a:pt x="832" y="0"/>
                  <a:pt x="832" y="0"/>
                </a:cubicBezTo>
                <a:cubicBezTo>
                  <a:pt x="835" y="0"/>
                  <a:pt x="836" y="3"/>
                  <a:pt x="836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2">
            <a:extLst>
              <a:ext uri="{FF2B5EF4-FFF2-40B4-BE49-F238E27FC236}">
                <a16:creationId xmlns:a16="http://schemas.microsoft.com/office/drawing/2014/main" id="{AABCCF3C-0211-4120-BF25-7540EC920F4D}"/>
              </a:ext>
            </a:extLst>
          </p:cNvPr>
          <p:cNvSpPr>
            <a:spLocks/>
          </p:cNvSpPr>
          <p:nvPr/>
        </p:nvSpPr>
        <p:spPr bwMode="auto">
          <a:xfrm>
            <a:off x="2355850" y="5016501"/>
            <a:ext cx="2214563" cy="33338"/>
          </a:xfrm>
          <a:custGeom>
            <a:avLst/>
            <a:gdLst>
              <a:gd name="T0" fmla="*/ 893 w 893"/>
              <a:gd name="T1" fmla="*/ 7 h 14"/>
              <a:gd name="T2" fmla="*/ 887 w 893"/>
              <a:gd name="T3" fmla="*/ 14 h 14"/>
              <a:gd name="T4" fmla="*/ 5 w 893"/>
              <a:gd name="T5" fmla="*/ 14 h 14"/>
              <a:gd name="T6" fmla="*/ 0 w 893"/>
              <a:gd name="T7" fmla="*/ 7 h 14"/>
              <a:gd name="T8" fmla="*/ 0 w 893"/>
              <a:gd name="T9" fmla="*/ 7 h 14"/>
              <a:gd name="T10" fmla="*/ 5 w 893"/>
              <a:gd name="T11" fmla="*/ 0 h 14"/>
              <a:gd name="T12" fmla="*/ 887 w 893"/>
              <a:gd name="T13" fmla="*/ 0 h 14"/>
              <a:gd name="T14" fmla="*/ 893 w 893"/>
              <a:gd name="T1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3" h="14">
                <a:moveTo>
                  <a:pt x="893" y="7"/>
                </a:moveTo>
                <a:cubicBezTo>
                  <a:pt x="893" y="11"/>
                  <a:pt x="890" y="14"/>
                  <a:pt x="887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887" y="0"/>
                  <a:pt x="887" y="0"/>
                  <a:pt x="887" y="0"/>
                </a:cubicBezTo>
                <a:cubicBezTo>
                  <a:pt x="890" y="0"/>
                  <a:pt x="893" y="3"/>
                  <a:pt x="893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3">
            <a:extLst>
              <a:ext uri="{FF2B5EF4-FFF2-40B4-BE49-F238E27FC236}">
                <a16:creationId xmlns:a16="http://schemas.microsoft.com/office/drawing/2014/main" id="{D639CAB1-31CE-410E-B18D-AE720DCC43E1}"/>
              </a:ext>
            </a:extLst>
          </p:cNvPr>
          <p:cNvSpPr>
            <a:spLocks/>
          </p:cNvSpPr>
          <p:nvPr/>
        </p:nvSpPr>
        <p:spPr bwMode="auto">
          <a:xfrm>
            <a:off x="2919413" y="5016501"/>
            <a:ext cx="1651000" cy="33338"/>
          </a:xfrm>
          <a:custGeom>
            <a:avLst/>
            <a:gdLst>
              <a:gd name="T0" fmla="*/ 666 w 666"/>
              <a:gd name="T1" fmla="*/ 7 h 14"/>
              <a:gd name="T2" fmla="*/ 662 w 666"/>
              <a:gd name="T3" fmla="*/ 14 h 14"/>
              <a:gd name="T4" fmla="*/ 5 w 666"/>
              <a:gd name="T5" fmla="*/ 14 h 14"/>
              <a:gd name="T6" fmla="*/ 0 w 666"/>
              <a:gd name="T7" fmla="*/ 7 h 14"/>
              <a:gd name="T8" fmla="*/ 0 w 666"/>
              <a:gd name="T9" fmla="*/ 7 h 14"/>
              <a:gd name="T10" fmla="*/ 5 w 666"/>
              <a:gd name="T11" fmla="*/ 0 h 14"/>
              <a:gd name="T12" fmla="*/ 662 w 666"/>
              <a:gd name="T13" fmla="*/ 0 h 14"/>
              <a:gd name="T14" fmla="*/ 666 w 666"/>
              <a:gd name="T1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6" h="14">
                <a:moveTo>
                  <a:pt x="666" y="7"/>
                </a:moveTo>
                <a:cubicBezTo>
                  <a:pt x="666" y="11"/>
                  <a:pt x="664" y="14"/>
                  <a:pt x="662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662" y="0"/>
                  <a:pt x="662" y="0"/>
                  <a:pt x="662" y="0"/>
                </a:cubicBezTo>
                <a:cubicBezTo>
                  <a:pt x="664" y="0"/>
                  <a:pt x="666" y="3"/>
                  <a:pt x="666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24">
            <a:extLst>
              <a:ext uri="{FF2B5EF4-FFF2-40B4-BE49-F238E27FC236}">
                <a16:creationId xmlns:a16="http://schemas.microsoft.com/office/drawing/2014/main" id="{4BECBB70-A4A3-4AF0-9FC9-0DE176C50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7588" y="1116013"/>
            <a:ext cx="3557588" cy="4429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25">
            <a:extLst>
              <a:ext uri="{FF2B5EF4-FFF2-40B4-BE49-F238E27FC236}">
                <a16:creationId xmlns:a16="http://schemas.microsoft.com/office/drawing/2014/main" id="{655008F6-242C-4B47-AB37-A41316FD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7588" y="4610101"/>
            <a:ext cx="2549525" cy="9350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BBDBF4E-A93B-4FFB-BCF9-5FD0CC957D10}"/>
              </a:ext>
            </a:extLst>
          </p:cNvPr>
          <p:cNvSpPr/>
          <p:nvPr/>
        </p:nvSpPr>
        <p:spPr>
          <a:xfrm>
            <a:off x="2115458" y="1131888"/>
            <a:ext cx="92845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FEMALE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49B7FDC-A8A4-4435-894E-59AA8B74EF14}"/>
              </a:ext>
            </a:extLst>
          </p:cNvPr>
          <p:cNvSpPr/>
          <p:nvPr/>
        </p:nvSpPr>
        <p:spPr>
          <a:xfrm>
            <a:off x="6603237" y="1131888"/>
            <a:ext cx="7152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BAE8DB6-2818-4765-96C4-6A7ECBB12435}"/>
              </a:ext>
            </a:extLst>
          </p:cNvPr>
          <p:cNvGrpSpPr/>
          <p:nvPr/>
        </p:nvGrpSpPr>
        <p:grpSpPr>
          <a:xfrm>
            <a:off x="2045727" y="1962656"/>
            <a:ext cx="1067921" cy="780040"/>
            <a:chOff x="2045726" y="1984023"/>
            <a:chExt cx="1067921" cy="78004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2728191-D4B2-4CD8-A41D-0E74BC478BA4}"/>
                </a:ext>
              </a:extLst>
            </p:cNvPr>
            <p:cNvSpPr/>
            <p:nvPr/>
          </p:nvSpPr>
          <p:spPr>
            <a:xfrm>
              <a:off x="2045726" y="1984023"/>
              <a:ext cx="1067921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500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26%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8F7F54E-BEE4-4EE0-BB3F-F3D48CC5110B}"/>
                </a:ext>
              </a:extLst>
            </p:cNvPr>
            <p:cNvSpPr/>
            <p:nvPr/>
          </p:nvSpPr>
          <p:spPr>
            <a:xfrm>
              <a:off x="2300603" y="2533231"/>
              <a:ext cx="55816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13.01K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9B26897-2791-4F6D-8BD8-64D37B6E1D1D}"/>
              </a:ext>
            </a:extLst>
          </p:cNvPr>
          <p:cNvGrpSpPr/>
          <p:nvPr/>
        </p:nvGrpSpPr>
        <p:grpSpPr>
          <a:xfrm>
            <a:off x="6428022" y="1962656"/>
            <a:ext cx="1067921" cy="780040"/>
            <a:chOff x="6426906" y="1984023"/>
            <a:chExt cx="1067921" cy="780040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7A0DB00-7477-438F-9D5E-F939712B7533}"/>
                </a:ext>
              </a:extLst>
            </p:cNvPr>
            <p:cNvSpPr/>
            <p:nvPr/>
          </p:nvSpPr>
          <p:spPr>
            <a:xfrm>
              <a:off x="6426906" y="1984023"/>
              <a:ext cx="1067921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500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39%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9604AA5-B66D-4B9C-8420-3B5202BFBEF9}"/>
                </a:ext>
              </a:extLst>
            </p:cNvPr>
            <p:cNvSpPr/>
            <p:nvPr/>
          </p:nvSpPr>
          <p:spPr>
            <a:xfrm>
              <a:off x="6682899" y="2533231"/>
              <a:ext cx="55816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13.01K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225A712-3AF1-485B-A4CC-F965EAFC9F97}"/>
              </a:ext>
            </a:extLst>
          </p:cNvPr>
          <p:cNvSpPr/>
          <p:nvPr/>
        </p:nvSpPr>
        <p:spPr>
          <a:xfrm>
            <a:off x="2483872" y="5110163"/>
            <a:ext cx="21948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17,095@</a:t>
            </a:r>
            <a:r>
              <a:rPr lang="en-US" sz="2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13,010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77D10DB-F3C5-47A6-AFA3-ED96A0F41829}"/>
              </a:ext>
            </a:extLst>
          </p:cNvPr>
          <p:cNvSpPr/>
          <p:nvPr/>
        </p:nvSpPr>
        <p:spPr>
          <a:xfrm>
            <a:off x="4966018" y="5110163"/>
            <a:ext cx="20681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2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19,500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/32,000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5D4B5F0-BB13-40BB-A293-F24504960A3A}"/>
              </a:ext>
            </a:extLst>
          </p:cNvPr>
          <p:cNvSpPr/>
          <p:nvPr/>
        </p:nvSpPr>
        <p:spPr>
          <a:xfrm>
            <a:off x="6969303" y="5149423"/>
            <a:ext cx="136745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sample text is here</a:t>
            </a:r>
          </a:p>
          <a:p>
            <a:pPr>
              <a:lnSpc>
                <a:spcPts val="900"/>
              </a:lnSpc>
            </a:pP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give you more.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445088F-1504-4E41-AD0C-EF4AF47C6753}"/>
              </a:ext>
            </a:extLst>
          </p:cNvPr>
          <p:cNvSpPr txBox="1"/>
          <p:nvPr/>
        </p:nvSpPr>
        <p:spPr>
          <a:xfrm>
            <a:off x="9172575" y="4800621"/>
            <a:ext cx="14768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32,000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D67892-6E3F-4BDF-A27A-E3EB69DBE6D9}"/>
              </a:ext>
            </a:extLst>
          </p:cNvPr>
          <p:cNvSpPr txBox="1"/>
          <p:nvPr/>
        </p:nvSpPr>
        <p:spPr>
          <a:xfrm>
            <a:off x="8962347" y="1998915"/>
            <a:ext cx="234701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40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GENDER</a:t>
            </a:r>
          </a:p>
          <a:p>
            <a:pPr>
              <a:lnSpc>
                <a:spcPts val="2000"/>
              </a:lnSpc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CFC554C-9AA0-403E-AA14-CAEDB0283020}"/>
              </a:ext>
            </a:extLst>
          </p:cNvPr>
          <p:cNvSpPr txBox="1"/>
          <p:nvPr/>
        </p:nvSpPr>
        <p:spPr>
          <a:xfrm>
            <a:off x="8976861" y="2832249"/>
            <a:ext cx="2391454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</p:spTree>
    <p:extLst>
      <p:ext uri="{BB962C8B-B14F-4D97-AF65-F5344CB8AC3E}">
        <p14:creationId xmlns:p14="http://schemas.microsoft.com/office/powerpoint/2010/main" val="1444826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F9E3B6B6-64C1-43AD-8B52-9D8E875C9DC5}"/>
              </a:ext>
            </a:extLst>
          </p:cNvPr>
          <p:cNvGrpSpPr/>
          <p:nvPr/>
        </p:nvGrpSpPr>
        <p:grpSpPr>
          <a:xfrm>
            <a:off x="5010150" y="1287463"/>
            <a:ext cx="5561016" cy="3185961"/>
            <a:chOff x="5010150" y="1287463"/>
            <a:chExt cx="5561016" cy="3185961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B419D31-58FB-4E8E-B036-93AF5FB23339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28746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128BD69-842D-42BF-83BF-436325D069D7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60605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29B2E17-A0EE-4F53-BCFD-5309667B9BC5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92465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D7C3087-10FC-428B-95B4-B5E4441025EE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24325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9D25A0E-923F-44AB-84EB-FCB0E5065E22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56184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237229A-369A-4856-9A5A-A71CB9616BE4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88044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A6CD911-F8BE-4FF5-8E73-46CBEB48704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19903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12C71C1-6C56-4DA1-BD0E-C51A68ED26F5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51763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7973438-61FA-4144-A567-993F2BAC877F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83623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8A7815B-2CF4-4158-90BD-8F604DDCDAFD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15482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4EF0438-34A4-47F3-9C77-7A9C89EAEDF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473424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CB801A-CB4D-4E4F-8562-773881EAB88F}"/>
              </a:ext>
            </a:extLst>
          </p:cNvPr>
          <p:cNvSpPr txBox="1"/>
          <p:nvPr/>
        </p:nvSpPr>
        <p:spPr>
          <a:xfrm>
            <a:off x="1233038" y="1179186"/>
            <a:ext cx="28722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38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PIE-CHART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A2376B2-1FF9-4063-9E0A-B6FD5D4072A3}"/>
              </a:ext>
            </a:extLst>
          </p:cNvPr>
          <p:cNvGrpSpPr/>
          <p:nvPr/>
        </p:nvGrpSpPr>
        <p:grpSpPr>
          <a:xfrm>
            <a:off x="1233037" y="2023270"/>
            <a:ext cx="2208663" cy="612777"/>
            <a:chOff x="1233037" y="2099470"/>
            <a:chExt cx="2208663" cy="61277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4DEC5C0-569A-4680-B0F9-5BC9372EBE65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377130B-E4A1-4B60-99F6-E171E18F622A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DD304A-AC0E-4FC5-9352-625DBC25E94A}"/>
              </a:ext>
            </a:extLst>
          </p:cNvPr>
          <p:cNvGrpSpPr/>
          <p:nvPr/>
        </p:nvGrpSpPr>
        <p:grpSpPr>
          <a:xfrm>
            <a:off x="1233037" y="2810898"/>
            <a:ext cx="2208663" cy="612777"/>
            <a:chOff x="1233037" y="2099470"/>
            <a:chExt cx="2208663" cy="612777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9168185-C537-46F9-8909-A14916FDE35B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AC68D28-3D93-49F3-AD17-053D4B103537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55BE0B8-4C6F-4BDF-AB4A-7E294B40BF6C}"/>
              </a:ext>
            </a:extLst>
          </p:cNvPr>
          <p:cNvGrpSpPr/>
          <p:nvPr/>
        </p:nvGrpSpPr>
        <p:grpSpPr>
          <a:xfrm>
            <a:off x="1233037" y="3598526"/>
            <a:ext cx="2208663" cy="612777"/>
            <a:chOff x="1233037" y="2099470"/>
            <a:chExt cx="2208663" cy="612777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AFE38F4-BD14-4C30-883C-8568B436F377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C66034E-E60B-4881-A602-ABD39B8CF2F2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4684B7B-96A4-440C-8149-0A6811FF3B6A}"/>
              </a:ext>
            </a:extLst>
          </p:cNvPr>
          <p:cNvGrpSpPr/>
          <p:nvPr/>
        </p:nvGrpSpPr>
        <p:grpSpPr>
          <a:xfrm>
            <a:off x="1233037" y="4386154"/>
            <a:ext cx="2208663" cy="612777"/>
            <a:chOff x="1233037" y="2099470"/>
            <a:chExt cx="2208663" cy="61277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B39E9EE-6FE7-4E5C-9110-0EEE823127CA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EB15FD4-3FF6-48E0-9A9B-7D8C1718146F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AAF007D-346C-4AE8-9E18-797B55714136}"/>
              </a:ext>
            </a:extLst>
          </p:cNvPr>
          <p:cNvGrpSpPr/>
          <p:nvPr/>
        </p:nvGrpSpPr>
        <p:grpSpPr>
          <a:xfrm>
            <a:off x="1233037" y="5173780"/>
            <a:ext cx="2208663" cy="612777"/>
            <a:chOff x="1233037" y="2099470"/>
            <a:chExt cx="2208663" cy="612777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E426DC-58E9-4150-AABD-A350BF583010}"/>
                </a:ext>
              </a:extLst>
            </p:cNvPr>
            <p:cNvSpPr/>
            <p:nvPr/>
          </p:nvSpPr>
          <p:spPr>
            <a:xfrm>
              <a:off x="1233038" y="2099470"/>
              <a:ext cx="13821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2013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6CCC353-0CA3-4187-9FD0-E9472144FEF5}"/>
                </a:ext>
              </a:extLst>
            </p:cNvPr>
            <p:cNvSpPr/>
            <p:nvPr/>
          </p:nvSpPr>
          <p:spPr>
            <a:xfrm>
              <a:off x="1233037" y="2363434"/>
              <a:ext cx="2208663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 text for your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 your title.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579616-773C-42D3-BD68-FDA8B77F32EE}"/>
              </a:ext>
            </a:extLst>
          </p:cNvPr>
          <p:cNvGrpSpPr/>
          <p:nvPr/>
        </p:nvGrpSpPr>
        <p:grpSpPr>
          <a:xfrm>
            <a:off x="5200891" y="1290311"/>
            <a:ext cx="5370276" cy="3193777"/>
            <a:chOff x="6421438" y="1816100"/>
            <a:chExt cx="3963988" cy="2357438"/>
          </a:xfrm>
        </p:grpSpPr>
        <p:sp>
          <p:nvSpPr>
            <p:cNvPr id="9" name="Rectangle 30">
              <a:extLst>
                <a:ext uri="{FF2B5EF4-FFF2-40B4-BE49-F238E27FC236}">
                  <a16:creationId xmlns:a16="http://schemas.microsoft.com/office/drawing/2014/main" id="{17F44B31-C1D3-48C7-8FCA-7D19B9B5B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3162300"/>
              <a:ext cx="569913" cy="9239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Rectangle 31">
              <a:extLst>
                <a:ext uri="{FF2B5EF4-FFF2-40B4-BE49-F238E27FC236}">
                  <a16:creationId xmlns:a16="http://schemas.microsoft.com/office/drawing/2014/main" id="{2E603B01-DA03-42B2-88A2-C4702AFC3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4250" y="2638425"/>
              <a:ext cx="569913" cy="14478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32">
              <a:extLst>
                <a:ext uri="{FF2B5EF4-FFF2-40B4-BE49-F238E27FC236}">
                  <a16:creationId xmlns:a16="http://schemas.microsoft.com/office/drawing/2014/main" id="{DB8AE14A-51A3-4B38-A8D3-BA3855477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1338" y="2981325"/>
              <a:ext cx="569913" cy="1104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33">
              <a:extLst>
                <a:ext uri="{FF2B5EF4-FFF2-40B4-BE49-F238E27FC236}">
                  <a16:creationId xmlns:a16="http://schemas.microsoft.com/office/drawing/2014/main" id="{EBE05129-EAB6-4CBE-8782-9BD55FAA4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8425" y="2043113"/>
              <a:ext cx="569913" cy="2043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34">
              <a:extLst>
                <a:ext uri="{FF2B5EF4-FFF2-40B4-BE49-F238E27FC236}">
                  <a16:creationId xmlns:a16="http://schemas.microsoft.com/office/drawing/2014/main" id="{4D8EA9D7-D2C8-48D3-B57B-3E1D01C83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3925" y="2501900"/>
              <a:ext cx="571500" cy="15843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1DC5D8FA-B9CF-477A-B983-A4F3683AB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1438" y="1816100"/>
              <a:ext cx="3963988" cy="2357438"/>
            </a:xfrm>
            <a:custGeom>
              <a:avLst/>
              <a:gdLst>
                <a:gd name="T0" fmla="*/ 2497 w 2497"/>
                <a:gd name="T1" fmla="*/ 1485 h 1485"/>
                <a:gd name="T2" fmla="*/ 0 w 2497"/>
                <a:gd name="T3" fmla="*/ 1485 h 1485"/>
                <a:gd name="T4" fmla="*/ 0 w 2497"/>
                <a:gd name="T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7" h="1485">
                  <a:moveTo>
                    <a:pt x="2497" y="1485"/>
                  </a:moveTo>
                  <a:lnTo>
                    <a:pt x="0" y="1485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A7A9A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036036A-C4F0-4652-BD21-53ABD263E424}"/>
              </a:ext>
            </a:extLst>
          </p:cNvPr>
          <p:cNvSpPr/>
          <p:nvPr/>
        </p:nvSpPr>
        <p:spPr>
          <a:xfrm>
            <a:off x="539273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2ECA292-4EE3-48E2-B582-8BD1BF3E639D}"/>
              </a:ext>
            </a:extLst>
          </p:cNvPr>
          <p:cNvSpPr/>
          <p:nvPr/>
        </p:nvSpPr>
        <p:spPr>
          <a:xfrm>
            <a:off x="651324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CB7A13F-6D9A-466F-99DF-F7185C7F8442}"/>
              </a:ext>
            </a:extLst>
          </p:cNvPr>
          <p:cNvSpPr/>
          <p:nvPr/>
        </p:nvSpPr>
        <p:spPr>
          <a:xfrm>
            <a:off x="763375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F0F752-8925-42A0-BFCD-498907D8124E}"/>
              </a:ext>
            </a:extLst>
          </p:cNvPr>
          <p:cNvSpPr/>
          <p:nvPr/>
        </p:nvSpPr>
        <p:spPr>
          <a:xfrm>
            <a:off x="5415178" y="3953644"/>
            <a:ext cx="57579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2DAD991-F1B3-4800-9311-C66208BAB6FC}"/>
              </a:ext>
            </a:extLst>
          </p:cNvPr>
          <p:cNvSpPr/>
          <p:nvPr/>
        </p:nvSpPr>
        <p:spPr>
          <a:xfrm>
            <a:off x="875426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FB2FDD-2D53-4A50-8E33-AFFD64C90359}"/>
              </a:ext>
            </a:extLst>
          </p:cNvPr>
          <p:cNvSpPr/>
          <p:nvPr/>
        </p:nvSpPr>
        <p:spPr>
          <a:xfrm>
            <a:off x="987477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FDCB4-2100-458F-9B60-1DC947D1DDB2}"/>
              </a:ext>
            </a:extLst>
          </p:cNvPr>
          <p:cNvSpPr/>
          <p:nvPr/>
        </p:nvSpPr>
        <p:spPr>
          <a:xfrm>
            <a:off x="5010150" y="5386447"/>
            <a:ext cx="6019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the printing and typesetting industry ipsum has been the industry's standard dummy text ever since.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25B79A-F855-431B-8236-218A3363983C}"/>
              </a:ext>
            </a:extLst>
          </p:cNvPr>
          <p:cNvSpPr/>
          <p:nvPr/>
        </p:nvSpPr>
        <p:spPr>
          <a:xfrm>
            <a:off x="4638392" y="5467831"/>
            <a:ext cx="237342" cy="2373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61D6928-F8AB-4A7A-AC3C-9E9CC7CB7FEA}"/>
              </a:ext>
            </a:extLst>
          </p:cNvPr>
          <p:cNvSpPr/>
          <p:nvPr/>
        </p:nvSpPr>
        <p:spPr>
          <a:xfrm>
            <a:off x="653568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33%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51DBB5-30EA-4EF5-924A-AC666764B0F5}"/>
              </a:ext>
            </a:extLst>
          </p:cNvPr>
          <p:cNvSpPr/>
          <p:nvPr/>
        </p:nvSpPr>
        <p:spPr>
          <a:xfrm>
            <a:off x="765766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29%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803F85D-6008-4899-854C-B75C7F4C0652}"/>
              </a:ext>
            </a:extLst>
          </p:cNvPr>
          <p:cNvSpPr/>
          <p:nvPr/>
        </p:nvSpPr>
        <p:spPr>
          <a:xfrm>
            <a:off x="8776706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48%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7F1B3A4-37C8-456C-97B9-D5509ED28594}"/>
              </a:ext>
            </a:extLst>
          </p:cNvPr>
          <p:cNvSpPr/>
          <p:nvPr/>
        </p:nvSpPr>
        <p:spPr>
          <a:xfrm>
            <a:off x="9891280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0CA6F5-9624-4471-9F00-BDD7C5934062}"/>
              </a:ext>
            </a:extLst>
          </p:cNvPr>
          <p:cNvSpPr/>
          <p:nvPr/>
        </p:nvSpPr>
        <p:spPr>
          <a:xfrm>
            <a:off x="4524092" y="1055424"/>
            <a:ext cx="662764" cy="3760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143369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B2BA19-D6FD-41FE-BF72-F9EB140FC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9000">
                <a:srgbClr val="BE085F"/>
              </a:gs>
              <a:gs pos="100000">
                <a:schemeClr val="accent6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F67EC8-A36F-4441-8A64-6D3757C8E454}"/>
              </a:ext>
            </a:extLst>
          </p:cNvPr>
          <p:cNvSpPr txBox="1"/>
          <p:nvPr/>
        </p:nvSpPr>
        <p:spPr>
          <a:xfrm>
            <a:off x="-647700" y="-43968"/>
            <a:ext cx="13487400" cy="404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0765D6-8D90-44D8-B266-D4E5AB6FA93E}"/>
              </a:ext>
            </a:extLst>
          </p:cNvPr>
          <p:cNvSpPr/>
          <p:nvPr/>
        </p:nvSpPr>
        <p:spPr>
          <a:xfrm>
            <a:off x="4707639" y="2990334"/>
            <a:ext cx="277672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spc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6DCCDE-6752-43B1-A1A4-A728A2E21B6D}"/>
              </a:ext>
            </a:extLst>
          </p:cNvPr>
          <p:cNvSpPr/>
          <p:nvPr/>
        </p:nvSpPr>
        <p:spPr>
          <a:xfrm>
            <a:off x="5267889" y="3689953"/>
            <a:ext cx="17475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pc="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WATCHING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EAA2872-FDFC-4E51-9C76-AEECA5D53F0F}"/>
              </a:ext>
            </a:extLst>
          </p:cNvPr>
          <p:cNvCxnSpPr/>
          <p:nvPr/>
        </p:nvCxnSpPr>
        <p:spPr>
          <a:xfrm>
            <a:off x="5584540" y="4830097"/>
            <a:ext cx="102292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D06CA063-EE5C-446E-9A09-014D12CEF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75" y="5840014"/>
            <a:ext cx="2914650" cy="27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2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0A3AF3D-DCC5-4AA0-9609-69ECCF062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970" y="3081487"/>
            <a:ext cx="1442932" cy="977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726044C0-829B-4E7A-926D-ABD80E6AB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2895" y="3081487"/>
            <a:ext cx="1429298" cy="977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34A8A58C-265A-44D7-A47A-E2D8D1E53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1187" y="3081487"/>
            <a:ext cx="1428162" cy="977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07964569-857C-4776-BF49-74412391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8342" y="3081487"/>
            <a:ext cx="1429298" cy="977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FA59FB3A-1DB1-455F-95B9-AF98B3846341}"/>
              </a:ext>
            </a:extLst>
          </p:cNvPr>
          <p:cNvSpPr>
            <a:spLocks/>
          </p:cNvSpPr>
          <p:nvPr/>
        </p:nvSpPr>
        <p:spPr bwMode="auto">
          <a:xfrm>
            <a:off x="1836746" y="284062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DF62A965-E28B-4EBD-A901-26B56933283A}"/>
              </a:ext>
            </a:extLst>
          </p:cNvPr>
          <p:cNvSpPr>
            <a:spLocks/>
          </p:cNvSpPr>
          <p:nvPr/>
        </p:nvSpPr>
        <p:spPr bwMode="auto">
          <a:xfrm>
            <a:off x="3823901" y="284062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C8803299-7F34-4589-B52A-4CACA5FE1B07}"/>
              </a:ext>
            </a:extLst>
          </p:cNvPr>
          <p:cNvSpPr>
            <a:spLocks/>
          </p:cNvSpPr>
          <p:nvPr/>
        </p:nvSpPr>
        <p:spPr bwMode="auto">
          <a:xfrm>
            <a:off x="5812193" y="284062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E3B261E6-1165-4F3D-8151-54DED2DB119A}"/>
              </a:ext>
            </a:extLst>
          </p:cNvPr>
          <p:cNvSpPr>
            <a:spLocks/>
          </p:cNvSpPr>
          <p:nvPr/>
        </p:nvSpPr>
        <p:spPr bwMode="auto">
          <a:xfrm>
            <a:off x="7799348" y="284062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EBA3CF9B-E409-4F87-8DF3-EE8CC7F0C073}"/>
              </a:ext>
            </a:extLst>
          </p:cNvPr>
          <p:cNvSpPr>
            <a:spLocks/>
          </p:cNvSpPr>
          <p:nvPr/>
        </p:nvSpPr>
        <p:spPr bwMode="auto">
          <a:xfrm>
            <a:off x="9787639" y="2840620"/>
            <a:ext cx="558994" cy="558993"/>
          </a:xfrm>
          <a:custGeom>
            <a:avLst/>
            <a:gdLst>
              <a:gd name="T0" fmla="*/ 306 w 306"/>
              <a:gd name="T1" fmla="*/ 191 h 306"/>
              <a:gd name="T2" fmla="*/ 191 w 306"/>
              <a:gd name="T3" fmla="*/ 306 h 306"/>
              <a:gd name="T4" fmla="*/ 115 w 306"/>
              <a:gd name="T5" fmla="*/ 306 h 306"/>
              <a:gd name="T6" fmla="*/ 0 w 306"/>
              <a:gd name="T7" fmla="*/ 191 h 306"/>
              <a:gd name="T8" fmla="*/ 0 w 306"/>
              <a:gd name="T9" fmla="*/ 115 h 306"/>
              <a:gd name="T10" fmla="*/ 115 w 306"/>
              <a:gd name="T11" fmla="*/ 0 h 306"/>
              <a:gd name="T12" fmla="*/ 191 w 306"/>
              <a:gd name="T13" fmla="*/ 0 h 306"/>
              <a:gd name="T14" fmla="*/ 306 w 306"/>
              <a:gd name="T15" fmla="*/ 115 h 306"/>
              <a:gd name="T16" fmla="*/ 306 w 306"/>
              <a:gd name="T17" fmla="*/ 19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306">
                <a:moveTo>
                  <a:pt x="306" y="191"/>
                </a:moveTo>
                <a:cubicBezTo>
                  <a:pt x="306" y="254"/>
                  <a:pt x="254" y="306"/>
                  <a:pt x="191" y="306"/>
                </a:cubicBezTo>
                <a:cubicBezTo>
                  <a:pt x="115" y="306"/>
                  <a:pt x="115" y="306"/>
                  <a:pt x="115" y="306"/>
                </a:cubicBezTo>
                <a:cubicBezTo>
                  <a:pt x="51" y="306"/>
                  <a:pt x="0" y="254"/>
                  <a:pt x="0" y="19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54" y="0"/>
                  <a:pt x="306" y="51"/>
                  <a:pt x="306" y="115"/>
                </a:cubicBezTo>
                <a:lnTo>
                  <a:pt x="306" y="19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76B7BE7-630B-4961-9A4C-2754331C783F}"/>
              </a:ext>
            </a:extLst>
          </p:cNvPr>
          <p:cNvSpPr>
            <a:spLocks noEditPoints="1"/>
          </p:cNvSpPr>
          <p:nvPr/>
        </p:nvSpPr>
        <p:spPr bwMode="auto">
          <a:xfrm>
            <a:off x="3645523" y="3806361"/>
            <a:ext cx="887346" cy="730555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4A3205A-2FC5-4F47-B481-8C16550B730C}"/>
              </a:ext>
            </a:extLst>
          </p:cNvPr>
          <p:cNvSpPr>
            <a:spLocks noEditPoints="1"/>
          </p:cNvSpPr>
          <p:nvPr/>
        </p:nvSpPr>
        <p:spPr bwMode="auto">
          <a:xfrm>
            <a:off x="5779244" y="3789318"/>
            <a:ext cx="635117" cy="764640"/>
          </a:xfrm>
          <a:custGeom>
            <a:avLst/>
            <a:gdLst>
              <a:gd name="T0" fmla="*/ 347 w 559"/>
              <a:gd name="T1" fmla="*/ 673 h 673"/>
              <a:gd name="T2" fmla="*/ 238 w 559"/>
              <a:gd name="T3" fmla="*/ 502 h 673"/>
              <a:gd name="T4" fmla="*/ 74 w 559"/>
              <a:gd name="T5" fmla="*/ 655 h 673"/>
              <a:gd name="T6" fmla="*/ 0 w 559"/>
              <a:gd name="T7" fmla="*/ 0 h 673"/>
              <a:gd name="T8" fmla="*/ 559 w 559"/>
              <a:gd name="T9" fmla="*/ 354 h 673"/>
              <a:gd name="T10" fmla="*/ 354 w 559"/>
              <a:gd name="T11" fmla="*/ 430 h 673"/>
              <a:gd name="T12" fmla="*/ 461 w 559"/>
              <a:gd name="T13" fmla="*/ 587 h 673"/>
              <a:gd name="T14" fmla="*/ 347 w 559"/>
              <a:gd name="T15" fmla="*/ 673 h 673"/>
              <a:gd name="T16" fmla="*/ 243 w 559"/>
              <a:gd name="T17" fmla="*/ 468 h 673"/>
              <a:gd name="T18" fmla="*/ 354 w 559"/>
              <a:gd name="T19" fmla="*/ 640 h 673"/>
              <a:gd name="T20" fmla="*/ 432 w 559"/>
              <a:gd name="T21" fmla="*/ 583 h 673"/>
              <a:gd name="T22" fmla="*/ 318 w 559"/>
              <a:gd name="T23" fmla="*/ 418 h 673"/>
              <a:gd name="T24" fmla="*/ 510 w 559"/>
              <a:gd name="T25" fmla="*/ 348 h 673"/>
              <a:gd name="T26" fmla="*/ 27 w 559"/>
              <a:gd name="T27" fmla="*/ 44 h 673"/>
              <a:gd name="T28" fmla="*/ 91 w 559"/>
              <a:gd name="T29" fmla="*/ 608 h 673"/>
              <a:gd name="T30" fmla="*/ 243 w 559"/>
              <a:gd name="T31" fmla="*/ 468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9" h="673">
                <a:moveTo>
                  <a:pt x="347" y="673"/>
                </a:moveTo>
                <a:lnTo>
                  <a:pt x="238" y="502"/>
                </a:lnTo>
                <a:lnTo>
                  <a:pt x="74" y="655"/>
                </a:lnTo>
                <a:lnTo>
                  <a:pt x="0" y="0"/>
                </a:lnTo>
                <a:lnTo>
                  <a:pt x="559" y="354"/>
                </a:lnTo>
                <a:lnTo>
                  <a:pt x="354" y="430"/>
                </a:lnTo>
                <a:lnTo>
                  <a:pt x="461" y="587"/>
                </a:lnTo>
                <a:lnTo>
                  <a:pt x="347" y="673"/>
                </a:lnTo>
                <a:close/>
                <a:moveTo>
                  <a:pt x="243" y="468"/>
                </a:moveTo>
                <a:lnTo>
                  <a:pt x="354" y="640"/>
                </a:lnTo>
                <a:lnTo>
                  <a:pt x="432" y="583"/>
                </a:lnTo>
                <a:lnTo>
                  <a:pt x="318" y="418"/>
                </a:lnTo>
                <a:lnTo>
                  <a:pt x="510" y="348"/>
                </a:lnTo>
                <a:lnTo>
                  <a:pt x="27" y="44"/>
                </a:lnTo>
                <a:lnTo>
                  <a:pt x="91" y="608"/>
                </a:lnTo>
                <a:lnTo>
                  <a:pt x="243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8F0CD8A5-9C2D-4D9B-B890-371B99477DEA}"/>
              </a:ext>
            </a:extLst>
          </p:cNvPr>
          <p:cNvSpPr>
            <a:spLocks noEditPoints="1"/>
          </p:cNvSpPr>
          <p:nvPr/>
        </p:nvSpPr>
        <p:spPr bwMode="auto">
          <a:xfrm>
            <a:off x="7688004" y="3797271"/>
            <a:ext cx="748734" cy="748733"/>
          </a:xfrm>
          <a:custGeom>
            <a:avLst/>
            <a:gdLst>
              <a:gd name="T0" fmla="*/ 205 w 410"/>
              <a:gd name="T1" fmla="*/ 265 h 410"/>
              <a:gd name="T2" fmla="*/ 205 w 410"/>
              <a:gd name="T3" fmla="*/ 258 h 410"/>
              <a:gd name="T4" fmla="*/ 258 w 410"/>
              <a:gd name="T5" fmla="*/ 205 h 410"/>
              <a:gd name="T6" fmla="*/ 342 w 410"/>
              <a:gd name="T7" fmla="*/ 150 h 410"/>
              <a:gd name="T8" fmla="*/ 363 w 410"/>
              <a:gd name="T9" fmla="*/ 73 h 410"/>
              <a:gd name="T10" fmla="*/ 263 w 410"/>
              <a:gd name="T11" fmla="*/ 69 h 410"/>
              <a:gd name="T12" fmla="*/ 224 w 410"/>
              <a:gd name="T13" fmla="*/ 0 h 410"/>
              <a:gd name="T14" fmla="*/ 151 w 410"/>
              <a:gd name="T15" fmla="*/ 68 h 410"/>
              <a:gd name="T16" fmla="*/ 73 w 410"/>
              <a:gd name="T17" fmla="*/ 46 h 410"/>
              <a:gd name="T18" fmla="*/ 70 w 410"/>
              <a:gd name="T19" fmla="*/ 146 h 410"/>
              <a:gd name="T20" fmla="*/ 0 w 410"/>
              <a:gd name="T21" fmla="*/ 185 h 410"/>
              <a:gd name="T22" fmla="*/ 68 w 410"/>
              <a:gd name="T23" fmla="*/ 259 h 410"/>
              <a:gd name="T24" fmla="*/ 46 w 410"/>
              <a:gd name="T25" fmla="*/ 336 h 410"/>
              <a:gd name="T26" fmla="*/ 146 w 410"/>
              <a:gd name="T27" fmla="*/ 340 h 410"/>
              <a:gd name="T28" fmla="*/ 186 w 410"/>
              <a:gd name="T29" fmla="*/ 410 h 410"/>
              <a:gd name="T30" fmla="*/ 259 w 410"/>
              <a:gd name="T31" fmla="*/ 342 h 410"/>
              <a:gd name="T32" fmla="*/ 315 w 410"/>
              <a:gd name="T33" fmla="*/ 371 h 410"/>
              <a:gd name="T34" fmla="*/ 366 w 410"/>
              <a:gd name="T35" fmla="*/ 297 h 410"/>
              <a:gd name="T36" fmla="*/ 384 w 410"/>
              <a:gd name="T37" fmla="*/ 253 h 410"/>
              <a:gd name="T38" fmla="*/ 384 w 410"/>
              <a:gd name="T39" fmla="*/ 156 h 410"/>
              <a:gd name="T40" fmla="*/ 337 w 410"/>
              <a:gd name="T41" fmla="*/ 245 h 410"/>
              <a:gd name="T42" fmla="*/ 328 w 410"/>
              <a:gd name="T43" fmla="*/ 269 h 410"/>
              <a:gd name="T44" fmla="*/ 327 w 410"/>
              <a:gd name="T45" fmla="*/ 353 h 410"/>
              <a:gd name="T46" fmla="*/ 270 w 410"/>
              <a:gd name="T47" fmla="*/ 327 h 410"/>
              <a:gd name="T48" fmla="*/ 246 w 410"/>
              <a:gd name="T49" fmla="*/ 338 h 410"/>
              <a:gd name="T50" fmla="*/ 186 w 410"/>
              <a:gd name="T51" fmla="*/ 396 h 410"/>
              <a:gd name="T52" fmla="*/ 158 w 410"/>
              <a:gd name="T53" fmla="*/ 339 h 410"/>
              <a:gd name="T54" fmla="*/ 148 w 410"/>
              <a:gd name="T55" fmla="*/ 326 h 410"/>
              <a:gd name="T56" fmla="*/ 83 w 410"/>
              <a:gd name="T57" fmla="*/ 353 h 410"/>
              <a:gd name="T58" fmla="*/ 83 w 410"/>
              <a:gd name="T59" fmla="*/ 268 h 410"/>
              <a:gd name="T60" fmla="*/ 73 w 410"/>
              <a:gd name="T61" fmla="*/ 245 h 410"/>
              <a:gd name="T62" fmla="*/ 14 w 410"/>
              <a:gd name="T63" fmla="*/ 185 h 410"/>
              <a:gd name="T64" fmla="*/ 74 w 410"/>
              <a:gd name="T65" fmla="*/ 163 h 410"/>
              <a:gd name="T66" fmla="*/ 83 w 410"/>
              <a:gd name="T67" fmla="*/ 140 h 410"/>
              <a:gd name="T68" fmla="*/ 83 w 410"/>
              <a:gd name="T69" fmla="*/ 55 h 410"/>
              <a:gd name="T70" fmla="*/ 149 w 410"/>
              <a:gd name="T71" fmla="*/ 83 h 410"/>
              <a:gd name="T72" fmla="*/ 170 w 410"/>
              <a:gd name="T73" fmla="*/ 27 h 410"/>
              <a:gd name="T74" fmla="*/ 240 w 410"/>
              <a:gd name="T75" fmla="*/ 27 h 410"/>
              <a:gd name="T76" fmla="*/ 251 w 410"/>
              <a:gd name="T77" fmla="*/ 79 h 410"/>
              <a:gd name="T78" fmla="*/ 305 w 410"/>
              <a:gd name="T79" fmla="*/ 54 h 410"/>
              <a:gd name="T80" fmla="*/ 355 w 410"/>
              <a:gd name="T81" fmla="*/ 104 h 410"/>
              <a:gd name="T82" fmla="*/ 331 w 410"/>
              <a:gd name="T83" fmla="*/ 159 h 410"/>
              <a:gd name="T84" fmla="*/ 397 w 410"/>
              <a:gd name="T85" fmla="*/ 185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10">
                <a:moveTo>
                  <a:pt x="205" y="145"/>
                </a:moveTo>
                <a:cubicBezTo>
                  <a:pt x="172" y="145"/>
                  <a:pt x="145" y="172"/>
                  <a:pt x="145" y="205"/>
                </a:cubicBezTo>
                <a:cubicBezTo>
                  <a:pt x="145" y="238"/>
                  <a:pt x="172" y="265"/>
                  <a:pt x="205" y="265"/>
                </a:cubicBezTo>
                <a:cubicBezTo>
                  <a:pt x="238" y="265"/>
                  <a:pt x="265" y="238"/>
                  <a:pt x="265" y="205"/>
                </a:cubicBezTo>
                <a:cubicBezTo>
                  <a:pt x="265" y="172"/>
                  <a:pt x="238" y="145"/>
                  <a:pt x="205" y="145"/>
                </a:cubicBezTo>
                <a:close/>
                <a:moveTo>
                  <a:pt x="205" y="258"/>
                </a:moveTo>
                <a:cubicBezTo>
                  <a:pt x="176" y="258"/>
                  <a:pt x="152" y="234"/>
                  <a:pt x="152" y="205"/>
                </a:cubicBezTo>
                <a:cubicBezTo>
                  <a:pt x="152" y="176"/>
                  <a:pt x="176" y="152"/>
                  <a:pt x="205" y="152"/>
                </a:cubicBezTo>
                <a:cubicBezTo>
                  <a:pt x="235" y="152"/>
                  <a:pt x="258" y="176"/>
                  <a:pt x="258" y="205"/>
                </a:cubicBezTo>
                <a:cubicBezTo>
                  <a:pt x="258" y="234"/>
                  <a:pt x="235" y="258"/>
                  <a:pt x="205" y="258"/>
                </a:cubicBezTo>
                <a:close/>
                <a:moveTo>
                  <a:pt x="384" y="156"/>
                </a:moveTo>
                <a:cubicBezTo>
                  <a:pt x="342" y="150"/>
                  <a:pt x="342" y="150"/>
                  <a:pt x="342" y="150"/>
                </a:cubicBezTo>
                <a:cubicBezTo>
                  <a:pt x="342" y="148"/>
                  <a:pt x="341" y="147"/>
                  <a:pt x="340" y="145"/>
                </a:cubicBezTo>
                <a:cubicBezTo>
                  <a:pt x="366" y="112"/>
                  <a:pt x="366" y="112"/>
                  <a:pt x="366" y="112"/>
                </a:cubicBezTo>
                <a:cubicBezTo>
                  <a:pt x="374" y="101"/>
                  <a:pt x="373" y="83"/>
                  <a:pt x="363" y="73"/>
                </a:cubicBezTo>
                <a:cubicBezTo>
                  <a:pt x="336" y="46"/>
                  <a:pt x="336" y="46"/>
                  <a:pt x="336" y="46"/>
                </a:cubicBezTo>
                <a:cubicBezTo>
                  <a:pt x="326" y="36"/>
                  <a:pt x="308" y="35"/>
                  <a:pt x="297" y="43"/>
                </a:cubicBezTo>
                <a:cubicBezTo>
                  <a:pt x="263" y="69"/>
                  <a:pt x="263" y="69"/>
                  <a:pt x="263" y="69"/>
                </a:cubicBezTo>
                <a:cubicBezTo>
                  <a:pt x="262" y="69"/>
                  <a:pt x="261" y="68"/>
                  <a:pt x="260" y="68"/>
                </a:cubicBezTo>
                <a:cubicBezTo>
                  <a:pt x="254" y="26"/>
                  <a:pt x="254" y="26"/>
                  <a:pt x="254" y="26"/>
                </a:cubicBezTo>
                <a:cubicBezTo>
                  <a:pt x="252" y="11"/>
                  <a:pt x="239" y="0"/>
                  <a:pt x="224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2" y="0"/>
                  <a:pt x="159" y="11"/>
                  <a:pt x="157" y="2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0" y="68"/>
                  <a:pt x="148" y="69"/>
                  <a:pt x="147" y="69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02" y="35"/>
                  <a:pt x="83" y="36"/>
                  <a:pt x="73" y="46"/>
                </a:cubicBezTo>
                <a:cubicBezTo>
                  <a:pt x="46" y="73"/>
                  <a:pt x="46" y="73"/>
                  <a:pt x="46" y="73"/>
                </a:cubicBezTo>
                <a:cubicBezTo>
                  <a:pt x="36" y="83"/>
                  <a:pt x="35" y="101"/>
                  <a:pt x="44" y="112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7"/>
                  <a:pt x="69" y="149"/>
                  <a:pt x="68" y="150"/>
                </a:cubicBezTo>
                <a:cubicBezTo>
                  <a:pt x="26" y="156"/>
                  <a:pt x="26" y="156"/>
                  <a:pt x="26" y="156"/>
                </a:cubicBezTo>
                <a:cubicBezTo>
                  <a:pt x="11" y="158"/>
                  <a:pt x="0" y="171"/>
                  <a:pt x="0" y="185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38"/>
                  <a:pt x="11" y="251"/>
                  <a:pt x="26" y="253"/>
                </a:cubicBezTo>
                <a:cubicBezTo>
                  <a:pt x="68" y="259"/>
                  <a:pt x="68" y="259"/>
                  <a:pt x="68" y="259"/>
                </a:cubicBezTo>
                <a:cubicBezTo>
                  <a:pt x="68" y="260"/>
                  <a:pt x="69" y="261"/>
                  <a:pt x="69" y="263"/>
                </a:cubicBezTo>
                <a:cubicBezTo>
                  <a:pt x="43" y="297"/>
                  <a:pt x="43" y="297"/>
                  <a:pt x="43" y="297"/>
                </a:cubicBezTo>
                <a:cubicBezTo>
                  <a:pt x="35" y="308"/>
                  <a:pt x="36" y="326"/>
                  <a:pt x="46" y="336"/>
                </a:cubicBezTo>
                <a:cubicBezTo>
                  <a:pt x="73" y="363"/>
                  <a:pt x="73" y="363"/>
                  <a:pt x="73" y="363"/>
                </a:cubicBezTo>
                <a:cubicBezTo>
                  <a:pt x="83" y="373"/>
                  <a:pt x="101" y="374"/>
                  <a:pt x="112" y="366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7" y="341"/>
                  <a:pt x="149" y="342"/>
                  <a:pt x="151" y="342"/>
                </a:cubicBezTo>
                <a:cubicBezTo>
                  <a:pt x="157" y="384"/>
                  <a:pt x="157" y="384"/>
                  <a:pt x="157" y="384"/>
                </a:cubicBezTo>
                <a:cubicBezTo>
                  <a:pt x="159" y="398"/>
                  <a:pt x="172" y="410"/>
                  <a:pt x="186" y="410"/>
                </a:cubicBezTo>
                <a:cubicBezTo>
                  <a:pt x="224" y="410"/>
                  <a:pt x="224" y="410"/>
                  <a:pt x="224" y="410"/>
                </a:cubicBezTo>
                <a:cubicBezTo>
                  <a:pt x="239" y="410"/>
                  <a:pt x="252" y="398"/>
                  <a:pt x="254" y="384"/>
                </a:cubicBezTo>
                <a:cubicBezTo>
                  <a:pt x="259" y="342"/>
                  <a:pt x="259" y="342"/>
                  <a:pt x="259" y="342"/>
                </a:cubicBezTo>
                <a:cubicBezTo>
                  <a:pt x="261" y="342"/>
                  <a:pt x="263" y="341"/>
                  <a:pt x="265" y="340"/>
                </a:cubicBezTo>
                <a:cubicBezTo>
                  <a:pt x="297" y="365"/>
                  <a:pt x="297" y="365"/>
                  <a:pt x="297" y="365"/>
                </a:cubicBezTo>
                <a:cubicBezTo>
                  <a:pt x="302" y="369"/>
                  <a:pt x="309" y="371"/>
                  <a:pt x="315" y="371"/>
                </a:cubicBezTo>
                <a:cubicBezTo>
                  <a:pt x="324" y="371"/>
                  <a:pt x="331" y="368"/>
                  <a:pt x="337" y="363"/>
                </a:cubicBezTo>
                <a:cubicBezTo>
                  <a:pt x="364" y="336"/>
                  <a:pt x="364" y="336"/>
                  <a:pt x="364" y="336"/>
                </a:cubicBezTo>
                <a:cubicBezTo>
                  <a:pt x="374" y="326"/>
                  <a:pt x="375" y="308"/>
                  <a:pt x="366" y="297"/>
                </a:cubicBezTo>
                <a:cubicBezTo>
                  <a:pt x="341" y="264"/>
                  <a:pt x="341" y="264"/>
                  <a:pt x="341" y="264"/>
                </a:cubicBezTo>
                <a:cubicBezTo>
                  <a:pt x="342" y="262"/>
                  <a:pt x="342" y="260"/>
                  <a:pt x="343" y="258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99" y="251"/>
                  <a:pt x="410" y="238"/>
                  <a:pt x="410" y="223"/>
                </a:cubicBezTo>
                <a:cubicBezTo>
                  <a:pt x="410" y="185"/>
                  <a:pt x="410" y="185"/>
                  <a:pt x="410" y="185"/>
                </a:cubicBezTo>
                <a:cubicBezTo>
                  <a:pt x="410" y="171"/>
                  <a:pt x="399" y="158"/>
                  <a:pt x="384" y="156"/>
                </a:cubicBezTo>
                <a:close/>
                <a:moveTo>
                  <a:pt x="397" y="223"/>
                </a:moveTo>
                <a:cubicBezTo>
                  <a:pt x="397" y="231"/>
                  <a:pt x="390" y="238"/>
                  <a:pt x="382" y="239"/>
                </a:cubicBezTo>
                <a:cubicBezTo>
                  <a:pt x="337" y="245"/>
                  <a:pt x="337" y="245"/>
                  <a:pt x="337" y="245"/>
                </a:cubicBezTo>
                <a:cubicBezTo>
                  <a:pt x="335" y="246"/>
                  <a:pt x="332" y="247"/>
                  <a:pt x="332" y="250"/>
                </a:cubicBezTo>
                <a:cubicBezTo>
                  <a:pt x="330" y="254"/>
                  <a:pt x="328" y="258"/>
                  <a:pt x="327" y="262"/>
                </a:cubicBezTo>
                <a:cubicBezTo>
                  <a:pt x="326" y="264"/>
                  <a:pt x="326" y="267"/>
                  <a:pt x="328" y="269"/>
                </a:cubicBezTo>
                <a:cubicBezTo>
                  <a:pt x="355" y="305"/>
                  <a:pt x="355" y="305"/>
                  <a:pt x="355" y="305"/>
                </a:cubicBezTo>
                <a:cubicBezTo>
                  <a:pt x="360" y="311"/>
                  <a:pt x="359" y="321"/>
                  <a:pt x="354" y="326"/>
                </a:cubicBezTo>
                <a:cubicBezTo>
                  <a:pt x="327" y="353"/>
                  <a:pt x="327" y="353"/>
                  <a:pt x="327" y="353"/>
                </a:cubicBezTo>
                <a:cubicBezTo>
                  <a:pt x="324" y="356"/>
                  <a:pt x="320" y="358"/>
                  <a:pt x="315" y="358"/>
                </a:cubicBezTo>
                <a:cubicBezTo>
                  <a:pt x="312" y="358"/>
                  <a:pt x="308" y="357"/>
                  <a:pt x="306" y="355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68" y="325"/>
                  <a:pt x="265" y="325"/>
                  <a:pt x="262" y="326"/>
                </a:cubicBezTo>
                <a:cubicBezTo>
                  <a:pt x="259" y="328"/>
                  <a:pt x="255" y="330"/>
                  <a:pt x="251" y="331"/>
                </a:cubicBezTo>
                <a:cubicBezTo>
                  <a:pt x="248" y="332"/>
                  <a:pt x="247" y="335"/>
                  <a:pt x="246" y="338"/>
                </a:cubicBezTo>
                <a:cubicBezTo>
                  <a:pt x="240" y="382"/>
                  <a:pt x="240" y="382"/>
                  <a:pt x="240" y="382"/>
                </a:cubicBezTo>
                <a:cubicBezTo>
                  <a:pt x="239" y="390"/>
                  <a:pt x="232" y="396"/>
                  <a:pt x="224" y="396"/>
                </a:cubicBezTo>
                <a:cubicBezTo>
                  <a:pt x="186" y="396"/>
                  <a:pt x="186" y="396"/>
                  <a:pt x="186" y="396"/>
                </a:cubicBezTo>
                <a:cubicBezTo>
                  <a:pt x="179" y="396"/>
                  <a:pt x="171" y="390"/>
                  <a:pt x="170" y="382"/>
                </a:cubicBezTo>
                <a:cubicBezTo>
                  <a:pt x="164" y="338"/>
                  <a:pt x="164" y="338"/>
                  <a:pt x="164" y="338"/>
                </a:cubicBezTo>
                <a:cubicBezTo>
                  <a:pt x="158" y="339"/>
                  <a:pt x="158" y="339"/>
                  <a:pt x="158" y="339"/>
                </a:cubicBezTo>
                <a:cubicBezTo>
                  <a:pt x="164" y="337"/>
                  <a:pt x="164" y="337"/>
                  <a:pt x="164" y="337"/>
                </a:cubicBezTo>
                <a:cubicBezTo>
                  <a:pt x="164" y="334"/>
                  <a:pt x="162" y="332"/>
                  <a:pt x="160" y="331"/>
                </a:cubicBezTo>
                <a:cubicBezTo>
                  <a:pt x="156" y="329"/>
                  <a:pt x="152" y="328"/>
                  <a:pt x="148" y="326"/>
                </a:cubicBezTo>
                <a:cubicBezTo>
                  <a:pt x="145" y="325"/>
                  <a:pt x="142" y="326"/>
                  <a:pt x="140" y="327"/>
                </a:cubicBezTo>
                <a:cubicBezTo>
                  <a:pt x="104" y="355"/>
                  <a:pt x="104" y="355"/>
                  <a:pt x="104" y="355"/>
                </a:cubicBezTo>
                <a:cubicBezTo>
                  <a:pt x="98" y="359"/>
                  <a:pt x="88" y="359"/>
                  <a:pt x="83" y="353"/>
                </a:cubicBezTo>
                <a:cubicBezTo>
                  <a:pt x="56" y="327"/>
                  <a:pt x="56" y="327"/>
                  <a:pt x="56" y="327"/>
                </a:cubicBezTo>
                <a:cubicBezTo>
                  <a:pt x="50" y="321"/>
                  <a:pt x="50" y="311"/>
                  <a:pt x="54" y="305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4" y="266"/>
                  <a:pt x="85" y="263"/>
                  <a:pt x="83" y="261"/>
                </a:cubicBezTo>
                <a:cubicBezTo>
                  <a:pt x="82" y="257"/>
                  <a:pt x="80" y="254"/>
                  <a:pt x="79" y="250"/>
                </a:cubicBezTo>
                <a:cubicBezTo>
                  <a:pt x="78" y="247"/>
                  <a:pt x="76" y="246"/>
                  <a:pt x="73" y="245"/>
                </a:cubicBezTo>
                <a:cubicBezTo>
                  <a:pt x="28" y="239"/>
                  <a:pt x="28" y="239"/>
                  <a:pt x="28" y="239"/>
                </a:cubicBezTo>
                <a:cubicBezTo>
                  <a:pt x="20" y="238"/>
                  <a:pt x="14" y="231"/>
                  <a:pt x="14" y="223"/>
                </a:cubicBezTo>
                <a:cubicBezTo>
                  <a:pt x="14" y="185"/>
                  <a:pt x="14" y="185"/>
                  <a:pt x="14" y="185"/>
                </a:cubicBezTo>
                <a:cubicBezTo>
                  <a:pt x="14" y="178"/>
                  <a:pt x="20" y="170"/>
                  <a:pt x="28" y="169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6" y="163"/>
                  <a:pt x="79" y="161"/>
                  <a:pt x="80" y="159"/>
                </a:cubicBezTo>
                <a:cubicBezTo>
                  <a:pt x="81" y="155"/>
                  <a:pt x="82" y="151"/>
                  <a:pt x="84" y="148"/>
                </a:cubicBezTo>
                <a:cubicBezTo>
                  <a:pt x="85" y="146"/>
                  <a:pt x="84" y="142"/>
                  <a:pt x="83" y="140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0" y="98"/>
                  <a:pt x="51" y="88"/>
                  <a:pt x="56" y="82"/>
                </a:cubicBezTo>
                <a:cubicBezTo>
                  <a:pt x="83" y="55"/>
                  <a:pt x="83" y="55"/>
                  <a:pt x="83" y="55"/>
                </a:cubicBezTo>
                <a:cubicBezTo>
                  <a:pt x="88" y="50"/>
                  <a:pt x="98" y="50"/>
                  <a:pt x="104" y="54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4" y="84"/>
                  <a:pt x="146" y="84"/>
                  <a:pt x="149" y="83"/>
                </a:cubicBezTo>
                <a:cubicBezTo>
                  <a:pt x="152" y="82"/>
                  <a:pt x="156" y="80"/>
                  <a:pt x="160" y="79"/>
                </a:cubicBezTo>
                <a:cubicBezTo>
                  <a:pt x="162" y="78"/>
                  <a:pt x="164" y="75"/>
                  <a:pt x="164" y="73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71" y="20"/>
                  <a:pt x="179" y="13"/>
                  <a:pt x="186" y="13"/>
                </a:cubicBezTo>
                <a:cubicBezTo>
                  <a:pt x="224" y="13"/>
                  <a:pt x="224" y="13"/>
                  <a:pt x="224" y="13"/>
                </a:cubicBezTo>
                <a:cubicBezTo>
                  <a:pt x="232" y="13"/>
                  <a:pt x="239" y="20"/>
                  <a:pt x="240" y="27"/>
                </a:cubicBezTo>
                <a:cubicBezTo>
                  <a:pt x="246" y="70"/>
                  <a:pt x="246" y="70"/>
                  <a:pt x="246" y="70"/>
                </a:cubicBezTo>
                <a:cubicBezTo>
                  <a:pt x="247" y="73"/>
                  <a:pt x="247" y="73"/>
                  <a:pt x="247" y="73"/>
                </a:cubicBezTo>
                <a:cubicBezTo>
                  <a:pt x="247" y="76"/>
                  <a:pt x="249" y="78"/>
                  <a:pt x="251" y="79"/>
                </a:cubicBezTo>
                <a:cubicBezTo>
                  <a:pt x="255" y="80"/>
                  <a:pt x="258" y="82"/>
                  <a:pt x="261" y="83"/>
                </a:cubicBezTo>
                <a:cubicBezTo>
                  <a:pt x="264" y="84"/>
                  <a:pt x="267" y="83"/>
                  <a:pt x="270" y="82"/>
                </a:cubicBezTo>
                <a:cubicBezTo>
                  <a:pt x="305" y="54"/>
                  <a:pt x="305" y="54"/>
                  <a:pt x="305" y="54"/>
                </a:cubicBezTo>
                <a:cubicBezTo>
                  <a:pt x="311" y="50"/>
                  <a:pt x="321" y="51"/>
                  <a:pt x="326" y="56"/>
                </a:cubicBezTo>
                <a:cubicBezTo>
                  <a:pt x="353" y="83"/>
                  <a:pt x="353" y="83"/>
                  <a:pt x="353" y="83"/>
                </a:cubicBezTo>
                <a:cubicBezTo>
                  <a:pt x="359" y="88"/>
                  <a:pt x="359" y="98"/>
                  <a:pt x="355" y="104"/>
                </a:cubicBezTo>
                <a:cubicBezTo>
                  <a:pt x="327" y="140"/>
                  <a:pt x="327" y="140"/>
                  <a:pt x="327" y="140"/>
                </a:cubicBezTo>
                <a:cubicBezTo>
                  <a:pt x="325" y="142"/>
                  <a:pt x="325" y="145"/>
                  <a:pt x="326" y="147"/>
                </a:cubicBezTo>
                <a:cubicBezTo>
                  <a:pt x="328" y="151"/>
                  <a:pt x="330" y="155"/>
                  <a:pt x="331" y="159"/>
                </a:cubicBezTo>
                <a:cubicBezTo>
                  <a:pt x="332" y="161"/>
                  <a:pt x="335" y="163"/>
                  <a:pt x="338" y="163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90" y="170"/>
                  <a:pt x="397" y="178"/>
                  <a:pt x="397" y="185"/>
                </a:cubicBezTo>
                <a:lnTo>
                  <a:pt x="397" y="2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7">
            <a:extLst>
              <a:ext uri="{FF2B5EF4-FFF2-40B4-BE49-F238E27FC236}">
                <a16:creationId xmlns:a16="http://schemas.microsoft.com/office/drawing/2014/main" id="{6745B503-EE0D-43C5-B101-2B8CE7F78AEC}"/>
              </a:ext>
            </a:extLst>
          </p:cNvPr>
          <p:cNvSpPr>
            <a:spLocks noEditPoints="1"/>
          </p:cNvSpPr>
          <p:nvPr/>
        </p:nvSpPr>
        <p:spPr bwMode="auto">
          <a:xfrm>
            <a:off x="1729946" y="3867713"/>
            <a:ext cx="771457" cy="605576"/>
          </a:xfrm>
          <a:custGeom>
            <a:avLst/>
            <a:gdLst>
              <a:gd name="T0" fmla="*/ 405 w 422"/>
              <a:gd name="T1" fmla="*/ 54 h 331"/>
              <a:gd name="T2" fmla="*/ 300 w 422"/>
              <a:gd name="T3" fmla="*/ 54 h 331"/>
              <a:gd name="T4" fmla="*/ 300 w 422"/>
              <a:gd name="T5" fmla="*/ 46 h 331"/>
              <a:gd name="T6" fmla="*/ 254 w 422"/>
              <a:gd name="T7" fmla="*/ 0 h 331"/>
              <a:gd name="T8" fmla="*/ 168 w 422"/>
              <a:gd name="T9" fmla="*/ 0 h 331"/>
              <a:gd name="T10" fmla="*/ 122 w 422"/>
              <a:gd name="T11" fmla="*/ 46 h 331"/>
              <a:gd name="T12" fmla="*/ 122 w 422"/>
              <a:gd name="T13" fmla="*/ 54 h 331"/>
              <a:gd name="T14" fmla="*/ 17 w 422"/>
              <a:gd name="T15" fmla="*/ 54 h 331"/>
              <a:gd name="T16" fmla="*/ 0 w 422"/>
              <a:gd name="T17" fmla="*/ 71 h 331"/>
              <a:gd name="T18" fmla="*/ 0 w 422"/>
              <a:gd name="T19" fmla="*/ 314 h 331"/>
              <a:gd name="T20" fmla="*/ 17 w 422"/>
              <a:gd name="T21" fmla="*/ 331 h 331"/>
              <a:gd name="T22" fmla="*/ 405 w 422"/>
              <a:gd name="T23" fmla="*/ 331 h 331"/>
              <a:gd name="T24" fmla="*/ 422 w 422"/>
              <a:gd name="T25" fmla="*/ 314 h 331"/>
              <a:gd name="T26" fmla="*/ 422 w 422"/>
              <a:gd name="T27" fmla="*/ 71 h 331"/>
              <a:gd name="T28" fmla="*/ 405 w 422"/>
              <a:gd name="T29" fmla="*/ 54 h 331"/>
              <a:gd name="T30" fmla="*/ 168 w 422"/>
              <a:gd name="T31" fmla="*/ 14 h 331"/>
              <a:gd name="T32" fmla="*/ 254 w 422"/>
              <a:gd name="T33" fmla="*/ 14 h 331"/>
              <a:gd name="T34" fmla="*/ 286 w 422"/>
              <a:gd name="T35" fmla="*/ 46 h 331"/>
              <a:gd name="T36" fmla="*/ 286 w 422"/>
              <a:gd name="T37" fmla="*/ 54 h 331"/>
              <a:gd name="T38" fmla="*/ 135 w 422"/>
              <a:gd name="T39" fmla="*/ 54 h 331"/>
              <a:gd name="T40" fmla="*/ 135 w 422"/>
              <a:gd name="T41" fmla="*/ 46 h 331"/>
              <a:gd name="T42" fmla="*/ 168 w 422"/>
              <a:gd name="T43" fmla="*/ 14 h 331"/>
              <a:gd name="T44" fmla="*/ 14 w 422"/>
              <a:gd name="T45" fmla="*/ 71 h 331"/>
              <a:gd name="T46" fmla="*/ 17 w 422"/>
              <a:gd name="T47" fmla="*/ 68 h 331"/>
              <a:gd name="T48" fmla="*/ 405 w 422"/>
              <a:gd name="T49" fmla="*/ 68 h 331"/>
              <a:gd name="T50" fmla="*/ 408 w 422"/>
              <a:gd name="T51" fmla="*/ 71 h 331"/>
              <a:gd name="T52" fmla="*/ 408 w 422"/>
              <a:gd name="T53" fmla="*/ 146 h 331"/>
              <a:gd name="T54" fmla="*/ 348 w 422"/>
              <a:gd name="T55" fmla="*/ 178 h 331"/>
              <a:gd name="T56" fmla="*/ 244 w 422"/>
              <a:gd name="T57" fmla="*/ 205 h 331"/>
              <a:gd name="T58" fmla="*/ 243 w 422"/>
              <a:gd name="T59" fmla="*/ 195 h 331"/>
              <a:gd name="T60" fmla="*/ 211 w 422"/>
              <a:gd name="T61" fmla="*/ 170 h 331"/>
              <a:gd name="T62" fmla="*/ 180 w 422"/>
              <a:gd name="T63" fmla="*/ 195 h 331"/>
              <a:gd name="T64" fmla="*/ 179 w 422"/>
              <a:gd name="T65" fmla="*/ 205 h 331"/>
              <a:gd name="T66" fmla="*/ 73 w 422"/>
              <a:gd name="T67" fmla="*/ 178 h 331"/>
              <a:gd name="T68" fmla="*/ 14 w 422"/>
              <a:gd name="T69" fmla="*/ 146 h 331"/>
              <a:gd name="T70" fmla="*/ 14 w 422"/>
              <a:gd name="T71" fmla="*/ 71 h 331"/>
              <a:gd name="T72" fmla="*/ 237 w 422"/>
              <a:gd name="T73" fmla="*/ 208 h 331"/>
              <a:gd name="T74" fmla="*/ 237 w 422"/>
              <a:gd name="T75" fmla="*/ 232 h 331"/>
              <a:gd name="T76" fmla="*/ 186 w 422"/>
              <a:gd name="T77" fmla="*/ 232 h 331"/>
              <a:gd name="T78" fmla="*/ 186 w 422"/>
              <a:gd name="T79" fmla="*/ 209 h 331"/>
              <a:gd name="T80" fmla="*/ 187 w 422"/>
              <a:gd name="T81" fmla="*/ 197 h 331"/>
              <a:gd name="T82" fmla="*/ 211 w 422"/>
              <a:gd name="T83" fmla="*/ 177 h 331"/>
              <a:gd name="T84" fmla="*/ 236 w 422"/>
              <a:gd name="T85" fmla="*/ 196 h 331"/>
              <a:gd name="T86" fmla="*/ 237 w 422"/>
              <a:gd name="T87" fmla="*/ 208 h 331"/>
              <a:gd name="T88" fmla="*/ 405 w 422"/>
              <a:gd name="T89" fmla="*/ 318 h 331"/>
              <a:gd name="T90" fmla="*/ 17 w 422"/>
              <a:gd name="T91" fmla="*/ 318 h 331"/>
              <a:gd name="T92" fmla="*/ 14 w 422"/>
              <a:gd name="T93" fmla="*/ 314 h 331"/>
              <a:gd name="T94" fmla="*/ 14 w 422"/>
              <a:gd name="T95" fmla="*/ 154 h 331"/>
              <a:gd name="T96" fmla="*/ 71 w 422"/>
              <a:gd name="T97" fmla="*/ 185 h 331"/>
              <a:gd name="T98" fmla="*/ 179 w 422"/>
              <a:gd name="T99" fmla="*/ 212 h 331"/>
              <a:gd name="T100" fmla="*/ 179 w 422"/>
              <a:gd name="T101" fmla="*/ 235 h 331"/>
              <a:gd name="T102" fmla="*/ 182 w 422"/>
              <a:gd name="T103" fmla="*/ 238 h 331"/>
              <a:gd name="T104" fmla="*/ 240 w 422"/>
              <a:gd name="T105" fmla="*/ 238 h 331"/>
              <a:gd name="T106" fmla="*/ 244 w 422"/>
              <a:gd name="T107" fmla="*/ 235 h 331"/>
              <a:gd name="T108" fmla="*/ 244 w 422"/>
              <a:gd name="T109" fmla="*/ 212 h 331"/>
              <a:gd name="T110" fmla="*/ 351 w 422"/>
              <a:gd name="T111" fmla="*/ 185 h 331"/>
              <a:gd name="T112" fmla="*/ 408 w 422"/>
              <a:gd name="T113" fmla="*/ 154 h 331"/>
              <a:gd name="T114" fmla="*/ 408 w 422"/>
              <a:gd name="T115" fmla="*/ 314 h 331"/>
              <a:gd name="T116" fmla="*/ 405 w 422"/>
              <a:gd name="T117" fmla="*/ 31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2" h="331">
                <a:moveTo>
                  <a:pt x="405" y="54"/>
                </a:moveTo>
                <a:cubicBezTo>
                  <a:pt x="300" y="54"/>
                  <a:pt x="300" y="54"/>
                  <a:pt x="300" y="54"/>
                </a:cubicBezTo>
                <a:cubicBezTo>
                  <a:pt x="300" y="46"/>
                  <a:pt x="300" y="46"/>
                  <a:pt x="300" y="46"/>
                </a:cubicBezTo>
                <a:cubicBezTo>
                  <a:pt x="300" y="21"/>
                  <a:pt x="279" y="0"/>
                  <a:pt x="25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42" y="0"/>
                  <a:pt x="122" y="21"/>
                  <a:pt x="122" y="46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8" y="54"/>
                  <a:pt x="0" y="62"/>
                  <a:pt x="0" y="7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24"/>
                  <a:pt x="8" y="331"/>
                  <a:pt x="17" y="331"/>
                </a:cubicBezTo>
                <a:cubicBezTo>
                  <a:pt x="405" y="331"/>
                  <a:pt x="405" y="331"/>
                  <a:pt x="405" y="331"/>
                </a:cubicBezTo>
                <a:cubicBezTo>
                  <a:pt x="414" y="331"/>
                  <a:pt x="422" y="324"/>
                  <a:pt x="422" y="314"/>
                </a:cubicBezTo>
                <a:cubicBezTo>
                  <a:pt x="422" y="71"/>
                  <a:pt x="422" y="71"/>
                  <a:pt x="422" y="71"/>
                </a:cubicBezTo>
                <a:cubicBezTo>
                  <a:pt x="422" y="62"/>
                  <a:pt x="414" y="54"/>
                  <a:pt x="405" y="54"/>
                </a:cubicBezTo>
                <a:close/>
                <a:moveTo>
                  <a:pt x="168" y="14"/>
                </a:moveTo>
                <a:cubicBezTo>
                  <a:pt x="254" y="14"/>
                  <a:pt x="254" y="14"/>
                  <a:pt x="254" y="14"/>
                </a:cubicBezTo>
                <a:cubicBezTo>
                  <a:pt x="272" y="14"/>
                  <a:pt x="286" y="29"/>
                  <a:pt x="286" y="46"/>
                </a:cubicBezTo>
                <a:cubicBezTo>
                  <a:pt x="286" y="54"/>
                  <a:pt x="286" y="54"/>
                  <a:pt x="286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5" y="29"/>
                  <a:pt x="150" y="14"/>
                  <a:pt x="168" y="14"/>
                </a:cubicBezTo>
                <a:close/>
                <a:moveTo>
                  <a:pt x="14" y="71"/>
                </a:moveTo>
                <a:cubicBezTo>
                  <a:pt x="14" y="69"/>
                  <a:pt x="15" y="68"/>
                  <a:pt x="17" y="68"/>
                </a:cubicBezTo>
                <a:cubicBezTo>
                  <a:pt x="405" y="68"/>
                  <a:pt x="405" y="68"/>
                  <a:pt x="405" y="68"/>
                </a:cubicBezTo>
                <a:cubicBezTo>
                  <a:pt x="407" y="68"/>
                  <a:pt x="408" y="69"/>
                  <a:pt x="408" y="71"/>
                </a:cubicBezTo>
                <a:cubicBezTo>
                  <a:pt x="408" y="146"/>
                  <a:pt x="408" y="146"/>
                  <a:pt x="408" y="146"/>
                </a:cubicBezTo>
                <a:cubicBezTo>
                  <a:pt x="389" y="159"/>
                  <a:pt x="369" y="170"/>
                  <a:pt x="348" y="178"/>
                </a:cubicBezTo>
                <a:cubicBezTo>
                  <a:pt x="315" y="193"/>
                  <a:pt x="280" y="201"/>
                  <a:pt x="244" y="205"/>
                </a:cubicBezTo>
                <a:cubicBezTo>
                  <a:pt x="243" y="195"/>
                  <a:pt x="243" y="195"/>
                  <a:pt x="243" y="195"/>
                </a:cubicBezTo>
                <a:cubicBezTo>
                  <a:pt x="239" y="180"/>
                  <a:pt x="226" y="170"/>
                  <a:pt x="211" y="170"/>
                </a:cubicBezTo>
                <a:cubicBezTo>
                  <a:pt x="196" y="170"/>
                  <a:pt x="183" y="180"/>
                  <a:pt x="180" y="195"/>
                </a:cubicBezTo>
                <a:cubicBezTo>
                  <a:pt x="179" y="205"/>
                  <a:pt x="179" y="205"/>
                  <a:pt x="179" y="205"/>
                </a:cubicBezTo>
                <a:cubicBezTo>
                  <a:pt x="143" y="202"/>
                  <a:pt x="107" y="193"/>
                  <a:pt x="73" y="178"/>
                </a:cubicBezTo>
                <a:cubicBezTo>
                  <a:pt x="52" y="170"/>
                  <a:pt x="33" y="159"/>
                  <a:pt x="14" y="146"/>
                </a:cubicBezTo>
                <a:lnTo>
                  <a:pt x="14" y="71"/>
                </a:lnTo>
                <a:close/>
                <a:moveTo>
                  <a:pt x="237" y="208"/>
                </a:moveTo>
                <a:cubicBezTo>
                  <a:pt x="237" y="232"/>
                  <a:pt x="237" y="232"/>
                  <a:pt x="237" y="232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9" y="185"/>
                  <a:pt x="200" y="177"/>
                  <a:pt x="211" y="177"/>
                </a:cubicBezTo>
                <a:cubicBezTo>
                  <a:pt x="223" y="177"/>
                  <a:pt x="233" y="185"/>
                  <a:pt x="236" y="196"/>
                </a:cubicBezTo>
                <a:lnTo>
                  <a:pt x="237" y="208"/>
                </a:lnTo>
                <a:close/>
                <a:moveTo>
                  <a:pt x="405" y="318"/>
                </a:moveTo>
                <a:cubicBezTo>
                  <a:pt x="17" y="318"/>
                  <a:pt x="17" y="318"/>
                  <a:pt x="17" y="318"/>
                </a:cubicBezTo>
                <a:cubicBezTo>
                  <a:pt x="15" y="318"/>
                  <a:pt x="14" y="316"/>
                  <a:pt x="14" y="31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32" y="166"/>
                  <a:pt x="51" y="176"/>
                  <a:pt x="71" y="185"/>
                </a:cubicBezTo>
                <a:cubicBezTo>
                  <a:pt x="105" y="199"/>
                  <a:pt x="142" y="208"/>
                  <a:pt x="179" y="212"/>
                </a:cubicBezTo>
                <a:cubicBezTo>
                  <a:pt x="179" y="235"/>
                  <a:pt x="179" y="235"/>
                  <a:pt x="179" y="235"/>
                </a:cubicBezTo>
                <a:cubicBezTo>
                  <a:pt x="179" y="237"/>
                  <a:pt x="180" y="238"/>
                  <a:pt x="182" y="238"/>
                </a:cubicBezTo>
                <a:cubicBezTo>
                  <a:pt x="240" y="238"/>
                  <a:pt x="240" y="238"/>
                  <a:pt x="240" y="238"/>
                </a:cubicBezTo>
                <a:cubicBezTo>
                  <a:pt x="242" y="238"/>
                  <a:pt x="244" y="237"/>
                  <a:pt x="244" y="235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281" y="208"/>
                  <a:pt x="317" y="199"/>
                  <a:pt x="351" y="185"/>
                </a:cubicBezTo>
                <a:cubicBezTo>
                  <a:pt x="371" y="176"/>
                  <a:pt x="390" y="166"/>
                  <a:pt x="408" y="154"/>
                </a:cubicBezTo>
                <a:cubicBezTo>
                  <a:pt x="408" y="314"/>
                  <a:pt x="408" y="314"/>
                  <a:pt x="408" y="314"/>
                </a:cubicBezTo>
                <a:cubicBezTo>
                  <a:pt x="408" y="316"/>
                  <a:pt x="407" y="318"/>
                  <a:pt x="405" y="3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8">
            <a:extLst>
              <a:ext uri="{FF2B5EF4-FFF2-40B4-BE49-F238E27FC236}">
                <a16:creationId xmlns:a16="http://schemas.microsoft.com/office/drawing/2014/main" id="{E759B189-F86D-473E-BF11-0D22D320192C}"/>
              </a:ext>
            </a:extLst>
          </p:cNvPr>
          <p:cNvSpPr>
            <a:spLocks noEditPoints="1"/>
          </p:cNvSpPr>
          <p:nvPr/>
        </p:nvSpPr>
        <p:spPr bwMode="auto">
          <a:xfrm>
            <a:off x="9604717" y="3829084"/>
            <a:ext cx="850989" cy="682836"/>
          </a:xfrm>
          <a:custGeom>
            <a:avLst/>
            <a:gdLst>
              <a:gd name="T0" fmla="*/ 315 w 466"/>
              <a:gd name="T1" fmla="*/ 12 h 373"/>
              <a:gd name="T2" fmla="*/ 239 w 466"/>
              <a:gd name="T3" fmla="*/ 75 h 373"/>
              <a:gd name="T4" fmla="*/ 38 w 466"/>
              <a:gd name="T5" fmla="*/ 111 h 373"/>
              <a:gd name="T6" fmla="*/ 0 w 466"/>
              <a:gd name="T7" fmla="*/ 228 h 373"/>
              <a:gd name="T8" fmla="*/ 38 w 466"/>
              <a:gd name="T9" fmla="*/ 263 h 373"/>
              <a:gd name="T10" fmla="*/ 144 w 466"/>
              <a:gd name="T11" fmla="*/ 325 h 373"/>
              <a:gd name="T12" fmla="*/ 239 w 466"/>
              <a:gd name="T13" fmla="*/ 299 h 373"/>
              <a:gd name="T14" fmla="*/ 315 w 466"/>
              <a:gd name="T15" fmla="*/ 362 h 373"/>
              <a:gd name="T16" fmla="*/ 357 w 466"/>
              <a:gd name="T17" fmla="*/ 318 h 373"/>
              <a:gd name="T18" fmla="*/ 334 w 466"/>
              <a:gd name="T19" fmla="*/ 0 h 373"/>
              <a:gd name="T20" fmla="*/ 69 w 466"/>
              <a:gd name="T21" fmla="*/ 251 h 373"/>
              <a:gd name="T22" fmla="*/ 135 w 466"/>
              <a:gd name="T23" fmla="*/ 284 h 373"/>
              <a:gd name="T24" fmla="*/ 197 w 466"/>
              <a:gd name="T25" fmla="*/ 287 h 373"/>
              <a:gd name="T26" fmla="*/ 105 w 466"/>
              <a:gd name="T27" fmla="*/ 261 h 373"/>
              <a:gd name="T28" fmla="*/ 135 w 466"/>
              <a:gd name="T29" fmla="*/ 275 h 373"/>
              <a:gd name="T30" fmla="*/ 339 w 466"/>
              <a:gd name="T31" fmla="*/ 318 h 373"/>
              <a:gd name="T32" fmla="*/ 328 w 466"/>
              <a:gd name="T33" fmla="*/ 351 h 373"/>
              <a:gd name="T34" fmla="*/ 244 w 466"/>
              <a:gd name="T35" fmla="*/ 282 h 373"/>
              <a:gd name="T36" fmla="*/ 49 w 466"/>
              <a:gd name="T37" fmla="*/ 237 h 373"/>
              <a:gd name="T38" fmla="*/ 17 w 466"/>
              <a:gd name="T39" fmla="*/ 228 h 373"/>
              <a:gd name="T40" fmla="*/ 38 w 466"/>
              <a:gd name="T41" fmla="*/ 129 h 373"/>
              <a:gd name="T42" fmla="*/ 50 w 466"/>
              <a:gd name="T43" fmla="*/ 146 h 373"/>
              <a:gd name="T44" fmla="*/ 324 w 466"/>
              <a:gd name="T45" fmla="*/ 29 h 373"/>
              <a:gd name="T46" fmla="*/ 334 w 466"/>
              <a:gd name="T47" fmla="*/ 18 h 373"/>
              <a:gd name="T48" fmla="*/ 339 w 466"/>
              <a:gd name="T49" fmla="*/ 318 h 373"/>
              <a:gd name="T50" fmla="*/ 453 w 466"/>
              <a:gd name="T51" fmla="*/ 114 h 373"/>
              <a:gd name="T52" fmla="*/ 457 w 466"/>
              <a:gd name="T53" fmla="*/ 183 h 373"/>
              <a:gd name="T54" fmla="*/ 456 w 466"/>
              <a:gd name="T55" fmla="*/ 242 h 373"/>
              <a:gd name="T56" fmla="*/ 461 w 466"/>
              <a:gd name="T57" fmla="*/ 238 h 373"/>
              <a:gd name="T58" fmla="*/ 459 w 466"/>
              <a:gd name="T59" fmla="*/ 117 h 373"/>
              <a:gd name="T60" fmla="*/ 386 w 466"/>
              <a:gd name="T61" fmla="*/ 96 h 373"/>
              <a:gd name="T62" fmla="*/ 386 w 466"/>
              <a:gd name="T63" fmla="*/ 269 h 373"/>
              <a:gd name="T64" fmla="*/ 390 w 466"/>
              <a:gd name="T65" fmla="*/ 276 h 373"/>
              <a:gd name="T66" fmla="*/ 417 w 466"/>
              <a:gd name="T67" fmla="*/ 183 h 373"/>
              <a:gd name="T68" fmla="*/ 388 w 466"/>
              <a:gd name="T69" fmla="*/ 9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6" h="373">
                <a:moveTo>
                  <a:pt x="334" y="0"/>
                </a:moveTo>
                <a:cubicBezTo>
                  <a:pt x="328" y="0"/>
                  <a:pt x="321" y="4"/>
                  <a:pt x="315" y="12"/>
                </a:cubicBezTo>
                <a:cubicBezTo>
                  <a:pt x="313" y="14"/>
                  <a:pt x="312" y="16"/>
                  <a:pt x="310" y="19"/>
                </a:cubicBezTo>
                <a:cubicBezTo>
                  <a:pt x="298" y="34"/>
                  <a:pt x="277" y="62"/>
                  <a:pt x="239" y="75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58" y="116"/>
                  <a:pt x="49" y="111"/>
                  <a:pt x="38" y="111"/>
                </a:cubicBezTo>
                <a:cubicBezTo>
                  <a:pt x="20" y="111"/>
                  <a:pt x="0" y="125"/>
                  <a:pt x="0" y="146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49"/>
                  <a:pt x="20" y="263"/>
                  <a:pt x="38" y="263"/>
                </a:cubicBezTo>
                <a:cubicBezTo>
                  <a:pt x="38" y="263"/>
                  <a:pt x="38" y="263"/>
                  <a:pt x="38" y="263"/>
                </a:cubicBezTo>
                <a:cubicBezTo>
                  <a:pt x="44" y="263"/>
                  <a:pt x="49" y="262"/>
                  <a:pt x="53" y="259"/>
                </a:cubicBezTo>
                <a:cubicBezTo>
                  <a:pt x="66" y="298"/>
                  <a:pt x="102" y="325"/>
                  <a:pt x="144" y="325"/>
                </a:cubicBezTo>
                <a:cubicBezTo>
                  <a:pt x="172" y="325"/>
                  <a:pt x="198" y="313"/>
                  <a:pt x="216" y="292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77" y="312"/>
                  <a:pt x="298" y="340"/>
                  <a:pt x="310" y="355"/>
                </a:cubicBezTo>
                <a:cubicBezTo>
                  <a:pt x="312" y="358"/>
                  <a:pt x="313" y="360"/>
                  <a:pt x="315" y="362"/>
                </a:cubicBezTo>
                <a:cubicBezTo>
                  <a:pt x="321" y="369"/>
                  <a:pt x="328" y="373"/>
                  <a:pt x="334" y="373"/>
                </a:cubicBezTo>
                <a:cubicBezTo>
                  <a:pt x="357" y="373"/>
                  <a:pt x="357" y="333"/>
                  <a:pt x="357" y="318"/>
                </a:cubicBezTo>
                <a:cubicBezTo>
                  <a:pt x="357" y="56"/>
                  <a:pt x="357" y="56"/>
                  <a:pt x="357" y="56"/>
                </a:cubicBezTo>
                <a:cubicBezTo>
                  <a:pt x="357" y="41"/>
                  <a:pt x="357" y="0"/>
                  <a:pt x="334" y="0"/>
                </a:cubicBezTo>
                <a:close/>
                <a:moveTo>
                  <a:pt x="144" y="308"/>
                </a:moveTo>
                <a:cubicBezTo>
                  <a:pt x="109" y="308"/>
                  <a:pt x="78" y="284"/>
                  <a:pt x="69" y="251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0" y="274"/>
                  <a:pt x="116" y="284"/>
                  <a:pt x="135" y="284"/>
                </a:cubicBezTo>
                <a:cubicBezTo>
                  <a:pt x="144" y="284"/>
                  <a:pt x="152" y="281"/>
                  <a:pt x="160" y="277"/>
                </a:cubicBezTo>
                <a:cubicBezTo>
                  <a:pt x="197" y="287"/>
                  <a:pt x="197" y="287"/>
                  <a:pt x="197" y="287"/>
                </a:cubicBezTo>
                <a:cubicBezTo>
                  <a:pt x="183" y="300"/>
                  <a:pt x="164" y="308"/>
                  <a:pt x="144" y="308"/>
                </a:cubicBezTo>
                <a:close/>
                <a:moveTo>
                  <a:pt x="105" y="261"/>
                </a:moveTo>
                <a:cubicBezTo>
                  <a:pt x="147" y="273"/>
                  <a:pt x="147" y="273"/>
                  <a:pt x="147" y="273"/>
                </a:cubicBezTo>
                <a:cubicBezTo>
                  <a:pt x="143" y="274"/>
                  <a:pt x="139" y="275"/>
                  <a:pt x="135" y="275"/>
                </a:cubicBezTo>
                <a:cubicBezTo>
                  <a:pt x="123" y="275"/>
                  <a:pt x="112" y="270"/>
                  <a:pt x="105" y="261"/>
                </a:cubicBezTo>
                <a:close/>
                <a:moveTo>
                  <a:pt x="339" y="318"/>
                </a:moveTo>
                <a:cubicBezTo>
                  <a:pt x="339" y="346"/>
                  <a:pt x="335" y="354"/>
                  <a:pt x="334" y="356"/>
                </a:cubicBezTo>
                <a:cubicBezTo>
                  <a:pt x="333" y="355"/>
                  <a:pt x="331" y="354"/>
                  <a:pt x="328" y="351"/>
                </a:cubicBezTo>
                <a:cubicBezTo>
                  <a:pt x="327" y="349"/>
                  <a:pt x="326" y="347"/>
                  <a:pt x="324" y="345"/>
                </a:cubicBezTo>
                <a:cubicBezTo>
                  <a:pt x="311" y="328"/>
                  <a:pt x="288" y="297"/>
                  <a:pt x="244" y="282"/>
                </a:cubicBezTo>
                <a:cubicBezTo>
                  <a:pt x="50" y="228"/>
                  <a:pt x="50" y="228"/>
                  <a:pt x="50" y="228"/>
                </a:cubicBezTo>
                <a:cubicBezTo>
                  <a:pt x="49" y="237"/>
                  <a:pt x="49" y="237"/>
                  <a:pt x="49" y="237"/>
                </a:cubicBezTo>
                <a:cubicBezTo>
                  <a:pt x="48" y="239"/>
                  <a:pt x="47" y="245"/>
                  <a:pt x="38" y="245"/>
                </a:cubicBezTo>
                <a:cubicBezTo>
                  <a:pt x="30" y="245"/>
                  <a:pt x="17" y="239"/>
                  <a:pt x="17" y="228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7" y="135"/>
                  <a:pt x="30" y="129"/>
                  <a:pt x="38" y="129"/>
                </a:cubicBezTo>
                <a:cubicBezTo>
                  <a:pt x="47" y="129"/>
                  <a:pt x="48" y="135"/>
                  <a:pt x="49" y="137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245" y="92"/>
                  <a:pt x="245" y="92"/>
                  <a:pt x="245" y="92"/>
                </a:cubicBezTo>
                <a:cubicBezTo>
                  <a:pt x="288" y="77"/>
                  <a:pt x="311" y="46"/>
                  <a:pt x="324" y="29"/>
                </a:cubicBezTo>
                <a:cubicBezTo>
                  <a:pt x="326" y="27"/>
                  <a:pt x="327" y="25"/>
                  <a:pt x="328" y="23"/>
                </a:cubicBezTo>
                <a:cubicBezTo>
                  <a:pt x="331" y="20"/>
                  <a:pt x="333" y="19"/>
                  <a:pt x="334" y="18"/>
                </a:cubicBezTo>
                <a:cubicBezTo>
                  <a:pt x="335" y="20"/>
                  <a:pt x="339" y="28"/>
                  <a:pt x="339" y="56"/>
                </a:cubicBezTo>
                <a:lnTo>
                  <a:pt x="339" y="318"/>
                </a:lnTo>
                <a:close/>
                <a:moveTo>
                  <a:pt x="459" y="117"/>
                </a:moveTo>
                <a:cubicBezTo>
                  <a:pt x="458" y="115"/>
                  <a:pt x="456" y="113"/>
                  <a:pt x="453" y="114"/>
                </a:cubicBezTo>
                <a:cubicBezTo>
                  <a:pt x="451" y="114"/>
                  <a:pt x="450" y="117"/>
                  <a:pt x="450" y="119"/>
                </a:cubicBezTo>
                <a:cubicBezTo>
                  <a:pt x="455" y="139"/>
                  <a:pt x="457" y="161"/>
                  <a:pt x="457" y="183"/>
                </a:cubicBezTo>
                <a:cubicBezTo>
                  <a:pt x="457" y="201"/>
                  <a:pt x="456" y="219"/>
                  <a:pt x="452" y="237"/>
                </a:cubicBezTo>
                <a:cubicBezTo>
                  <a:pt x="452" y="239"/>
                  <a:pt x="453" y="241"/>
                  <a:pt x="456" y="242"/>
                </a:cubicBezTo>
                <a:cubicBezTo>
                  <a:pt x="456" y="242"/>
                  <a:pt x="456" y="242"/>
                  <a:pt x="457" y="242"/>
                </a:cubicBezTo>
                <a:cubicBezTo>
                  <a:pt x="459" y="242"/>
                  <a:pt x="460" y="240"/>
                  <a:pt x="461" y="238"/>
                </a:cubicBezTo>
                <a:cubicBezTo>
                  <a:pt x="464" y="220"/>
                  <a:pt x="466" y="202"/>
                  <a:pt x="466" y="183"/>
                </a:cubicBezTo>
                <a:cubicBezTo>
                  <a:pt x="466" y="160"/>
                  <a:pt x="464" y="138"/>
                  <a:pt x="459" y="117"/>
                </a:cubicBezTo>
                <a:close/>
                <a:moveTo>
                  <a:pt x="388" y="90"/>
                </a:moveTo>
                <a:cubicBezTo>
                  <a:pt x="386" y="91"/>
                  <a:pt x="385" y="94"/>
                  <a:pt x="386" y="96"/>
                </a:cubicBezTo>
                <a:cubicBezTo>
                  <a:pt x="400" y="119"/>
                  <a:pt x="408" y="150"/>
                  <a:pt x="408" y="183"/>
                </a:cubicBezTo>
                <a:cubicBezTo>
                  <a:pt x="408" y="215"/>
                  <a:pt x="400" y="246"/>
                  <a:pt x="386" y="269"/>
                </a:cubicBezTo>
                <a:cubicBezTo>
                  <a:pt x="385" y="271"/>
                  <a:pt x="386" y="274"/>
                  <a:pt x="388" y="275"/>
                </a:cubicBezTo>
                <a:cubicBezTo>
                  <a:pt x="389" y="276"/>
                  <a:pt x="389" y="276"/>
                  <a:pt x="390" y="276"/>
                </a:cubicBezTo>
                <a:cubicBezTo>
                  <a:pt x="392" y="276"/>
                  <a:pt x="393" y="275"/>
                  <a:pt x="394" y="274"/>
                </a:cubicBezTo>
                <a:cubicBezTo>
                  <a:pt x="409" y="249"/>
                  <a:pt x="417" y="217"/>
                  <a:pt x="417" y="183"/>
                </a:cubicBezTo>
                <a:cubicBezTo>
                  <a:pt x="417" y="148"/>
                  <a:pt x="409" y="116"/>
                  <a:pt x="394" y="91"/>
                </a:cubicBezTo>
                <a:cubicBezTo>
                  <a:pt x="393" y="89"/>
                  <a:pt x="390" y="89"/>
                  <a:pt x="388" y="9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3F0196-7266-45AA-AA05-C1EE1A5155DD}"/>
              </a:ext>
            </a:extLst>
          </p:cNvPr>
          <p:cNvSpPr txBox="1"/>
          <p:nvPr/>
        </p:nvSpPr>
        <p:spPr>
          <a:xfrm>
            <a:off x="1693535" y="1083815"/>
            <a:ext cx="268936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SLIDES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AGENDA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4F10D43-158C-48FC-99E6-BB9BE65E2B0A}"/>
              </a:ext>
            </a:extLst>
          </p:cNvPr>
          <p:cNvSpPr txBox="1"/>
          <p:nvPr/>
        </p:nvSpPr>
        <p:spPr>
          <a:xfrm>
            <a:off x="7532911" y="1250527"/>
            <a:ext cx="2929833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FAC1FE9-6C9A-4AFE-B985-EACC0F1D115C}"/>
              </a:ext>
            </a:extLst>
          </p:cNvPr>
          <p:cNvCxnSpPr>
            <a:cxnSpLocks/>
          </p:cNvCxnSpPr>
          <p:nvPr/>
        </p:nvCxnSpPr>
        <p:spPr>
          <a:xfrm>
            <a:off x="7296141" y="1352377"/>
            <a:ext cx="0" cy="7093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421380-1A04-4D35-A120-C9E5BABCB2D4}"/>
              </a:ext>
            </a:extLst>
          </p:cNvPr>
          <p:cNvGrpSpPr/>
          <p:nvPr/>
        </p:nvGrpSpPr>
        <p:grpSpPr>
          <a:xfrm>
            <a:off x="1302408" y="4761205"/>
            <a:ext cx="1626530" cy="724510"/>
            <a:chOff x="1302408" y="4494505"/>
            <a:chExt cx="1626530" cy="72451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625EE39-464A-4924-B62C-70D9CEA7A793}"/>
                </a:ext>
              </a:extLst>
            </p:cNvPr>
            <p:cNvSpPr/>
            <p:nvPr/>
          </p:nvSpPr>
          <p:spPr>
            <a:xfrm>
              <a:off x="1343667" y="4494505"/>
              <a:ext cx="15440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ONE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FEF7DDB-C817-4DEA-BAE3-AACB4D701423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95165D3-60D2-4F5B-A411-DF0EA4042ED6}"/>
              </a:ext>
            </a:extLst>
          </p:cNvPr>
          <p:cNvGrpSpPr/>
          <p:nvPr/>
        </p:nvGrpSpPr>
        <p:grpSpPr>
          <a:xfrm>
            <a:off x="3275931" y="4761205"/>
            <a:ext cx="1626530" cy="724510"/>
            <a:chOff x="1302408" y="4494505"/>
            <a:chExt cx="1626530" cy="724510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46D483C-1918-4593-9C13-D0D3921B20FF}"/>
                </a:ext>
              </a:extLst>
            </p:cNvPr>
            <p:cNvSpPr/>
            <p:nvPr/>
          </p:nvSpPr>
          <p:spPr>
            <a:xfrm>
              <a:off x="1343667" y="4494505"/>
              <a:ext cx="15440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ONE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FE6C42E-4F42-4E27-B748-F3F379F701B6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7E118BC-27FC-4998-BF2A-A8DAD5A289F3}"/>
              </a:ext>
            </a:extLst>
          </p:cNvPr>
          <p:cNvGrpSpPr/>
          <p:nvPr/>
        </p:nvGrpSpPr>
        <p:grpSpPr>
          <a:xfrm>
            <a:off x="5278425" y="4761205"/>
            <a:ext cx="1626530" cy="724510"/>
            <a:chOff x="1302408" y="4494505"/>
            <a:chExt cx="1626530" cy="72451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F34FD57-9502-411B-8660-24BCB405327D}"/>
                </a:ext>
              </a:extLst>
            </p:cNvPr>
            <p:cNvSpPr/>
            <p:nvPr/>
          </p:nvSpPr>
          <p:spPr>
            <a:xfrm>
              <a:off x="1343667" y="4494505"/>
              <a:ext cx="15440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ONE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4689711-78CF-49C5-BF10-170E1BD1EEDA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7284DA0-CDA8-49C0-84DB-A39B7074DF26}"/>
              </a:ext>
            </a:extLst>
          </p:cNvPr>
          <p:cNvGrpSpPr/>
          <p:nvPr/>
        </p:nvGrpSpPr>
        <p:grpSpPr>
          <a:xfrm>
            <a:off x="7249106" y="4761205"/>
            <a:ext cx="1626530" cy="724510"/>
            <a:chOff x="1302408" y="4494505"/>
            <a:chExt cx="1626530" cy="724510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50C20D8-4B3B-4837-9CFC-4DEFE38C22E8}"/>
                </a:ext>
              </a:extLst>
            </p:cNvPr>
            <p:cNvSpPr/>
            <p:nvPr/>
          </p:nvSpPr>
          <p:spPr>
            <a:xfrm>
              <a:off x="1343667" y="4494505"/>
              <a:ext cx="15440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ONE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24A9396-745E-4B6D-B835-2784ADFD134F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99A9D3E-AD16-4D0E-BA74-BDA7194D4F34}"/>
              </a:ext>
            </a:extLst>
          </p:cNvPr>
          <p:cNvGrpSpPr/>
          <p:nvPr/>
        </p:nvGrpSpPr>
        <p:grpSpPr>
          <a:xfrm>
            <a:off x="9216946" y="4761205"/>
            <a:ext cx="1626530" cy="724510"/>
            <a:chOff x="1302408" y="4494505"/>
            <a:chExt cx="1626530" cy="72451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F6D6535-155A-4D3D-8ECC-63720996BD26}"/>
                </a:ext>
              </a:extLst>
            </p:cNvPr>
            <p:cNvSpPr/>
            <p:nvPr/>
          </p:nvSpPr>
          <p:spPr>
            <a:xfrm>
              <a:off x="1343667" y="4494505"/>
              <a:ext cx="15440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HEADING ONE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24F76D9-E28B-4CC9-B7A8-9E1A47A40FB6}"/>
                </a:ext>
              </a:extLst>
            </p:cNvPr>
            <p:cNvSpPr txBox="1"/>
            <p:nvPr/>
          </p:nvSpPr>
          <p:spPr>
            <a:xfrm>
              <a:off x="1302408" y="4818905"/>
              <a:ext cx="16265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35C384B-B7CC-428B-BE14-CD41B4757E4B}"/>
              </a:ext>
            </a:extLst>
          </p:cNvPr>
          <p:cNvSpPr txBox="1"/>
          <p:nvPr/>
        </p:nvSpPr>
        <p:spPr>
          <a:xfrm>
            <a:off x="1916101" y="293545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07E9C3A-1ABF-445B-AC71-AB4CCF83B755}"/>
              </a:ext>
            </a:extLst>
          </p:cNvPr>
          <p:cNvSpPr txBox="1"/>
          <p:nvPr/>
        </p:nvSpPr>
        <p:spPr>
          <a:xfrm>
            <a:off x="3903826" y="293545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AF89B73-DA20-483B-A893-2E6F079FBB55}"/>
              </a:ext>
            </a:extLst>
          </p:cNvPr>
          <p:cNvSpPr txBox="1"/>
          <p:nvPr/>
        </p:nvSpPr>
        <p:spPr>
          <a:xfrm>
            <a:off x="5892118" y="293545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6631394-3311-4E6E-AD0E-B69EFF45881D}"/>
              </a:ext>
            </a:extLst>
          </p:cNvPr>
          <p:cNvSpPr txBox="1"/>
          <p:nvPr/>
        </p:nvSpPr>
        <p:spPr>
          <a:xfrm>
            <a:off x="7878689" y="293545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C28350-6C56-4A24-8955-88C740B0B149}"/>
              </a:ext>
            </a:extLst>
          </p:cNvPr>
          <p:cNvSpPr txBox="1"/>
          <p:nvPr/>
        </p:nvSpPr>
        <p:spPr>
          <a:xfrm>
            <a:off x="9867564" y="2935450"/>
            <a:ext cx="39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88104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reeform 80">
            <a:extLst>
              <a:ext uri="{FF2B5EF4-FFF2-40B4-BE49-F238E27FC236}">
                <a16:creationId xmlns:a16="http://schemas.microsoft.com/office/drawing/2014/main" id="{6C47DC47-7638-49A8-BA10-3EFC426A6868}"/>
              </a:ext>
            </a:extLst>
          </p:cNvPr>
          <p:cNvSpPr>
            <a:spLocks/>
          </p:cNvSpPr>
          <p:nvPr/>
        </p:nvSpPr>
        <p:spPr bwMode="auto">
          <a:xfrm>
            <a:off x="3595436" y="0"/>
            <a:ext cx="4494277" cy="5140200"/>
          </a:xfrm>
          <a:custGeom>
            <a:avLst/>
            <a:gdLst>
              <a:gd name="T0" fmla="*/ 0 w 1529"/>
              <a:gd name="T1" fmla="*/ 1592 h 1592"/>
              <a:gd name="T2" fmla="*/ 1452 w 1529"/>
              <a:gd name="T3" fmla="*/ 0 h 1592"/>
              <a:gd name="T4" fmla="*/ 342 w 1529"/>
              <a:gd name="T5" fmla="*/ 0 h 1592"/>
              <a:gd name="T6" fmla="*/ 0 w 1529"/>
              <a:gd name="T7" fmla="*/ 1592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9" h="1592">
                <a:moveTo>
                  <a:pt x="0" y="1592"/>
                </a:moveTo>
                <a:cubicBezTo>
                  <a:pt x="0" y="1592"/>
                  <a:pt x="1529" y="1483"/>
                  <a:pt x="1452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815" y="567"/>
                  <a:pt x="544" y="1382"/>
                  <a:pt x="0" y="159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4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43C17C0-58CE-4FF7-8BAD-30F27DDF5CA5}"/>
              </a:ext>
            </a:extLst>
          </p:cNvPr>
          <p:cNvSpPr txBox="1"/>
          <p:nvPr/>
        </p:nvSpPr>
        <p:spPr>
          <a:xfrm rot="16200000">
            <a:off x="-2280799" y="43342"/>
            <a:ext cx="7882586" cy="3136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500"/>
              </a:lnSpc>
            </a:pPr>
            <a:r>
              <a:rPr lang="en-US" sz="14000" spc="-1500" dirty="0">
                <a:solidFill>
                  <a:schemeClr val="bg1">
                    <a:lumMod val="50000"/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SMART</a:t>
            </a:r>
            <a:br>
              <a:rPr lang="en-US" sz="14000" spc="-1500" dirty="0">
                <a:solidFill>
                  <a:schemeClr val="bg1">
                    <a:lumMod val="50000"/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14000" spc="-1500" dirty="0">
                <a:solidFill>
                  <a:schemeClr val="bg1">
                    <a:lumMod val="50000"/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PHONE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13C2841-A775-4ABA-9FAF-4DB6A22E4602}"/>
              </a:ext>
            </a:extLst>
          </p:cNvPr>
          <p:cNvGrpSpPr/>
          <p:nvPr/>
        </p:nvGrpSpPr>
        <p:grpSpPr>
          <a:xfrm>
            <a:off x="2407445" y="850900"/>
            <a:ext cx="2468192" cy="4473446"/>
            <a:chOff x="3527425" y="76200"/>
            <a:chExt cx="3267076" cy="5921375"/>
          </a:xfrm>
        </p:grpSpPr>
        <p:sp>
          <p:nvSpPr>
            <p:cNvPr id="30" name="Freeform 50">
              <a:extLst>
                <a:ext uri="{FF2B5EF4-FFF2-40B4-BE49-F238E27FC236}">
                  <a16:creationId xmlns:a16="http://schemas.microsoft.com/office/drawing/2014/main" id="{D3832CA9-ABA2-4EB8-A65D-0CEE31E3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908050"/>
              <a:ext cx="357188" cy="784225"/>
            </a:xfrm>
            <a:custGeom>
              <a:avLst/>
              <a:gdLst>
                <a:gd name="T0" fmla="*/ 99 w 99"/>
                <a:gd name="T1" fmla="*/ 209 h 218"/>
                <a:gd name="T2" fmla="*/ 89 w 99"/>
                <a:gd name="T3" fmla="*/ 218 h 218"/>
                <a:gd name="T4" fmla="*/ 10 w 99"/>
                <a:gd name="T5" fmla="*/ 218 h 218"/>
                <a:gd name="T6" fmla="*/ 0 w 99"/>
                <a:gd name="T7" fmla="*/ 209 h 218"/>
                <a:gd name="T8" fmla="*/ 0 w 99"/>
                <a:gd name="T9" fmla="*/ 10 h 218"/>
                <a:gd name="T10" fmla="*/ 10 w 99"/>
                <a:gd name="T11" fmla="*/ 0 h 218"/>
                <a:gd name="T12" fmla="*/ 89 w 99"/>
                <a:gd name="T13" fmla="*/ 0 h 218"/>
                <a:gd name="T14" fmla="*/ 99 w 99"/>
                <a:gd name="T15" fmla="*/ 10 h 218"/>
                <a:gd name="T16" fmla="*/ 99 w 99"/>
                <a:gd name="T17" fmla="*/ 20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18">
                  <a:moveTo>
                    <a:pt x="99" y="209"/>
                  </a:moveTo>
                  <a:cubicBezTo>
                    <a:pt x="99" y="214"/>
                    <a:pt x="95" y="218"/>
                    <a:pt x="89" y="218"/>
                  </a:cubicBezTo>
                  <a:cubicBezTo>
                    <a:pt x="10" y="218"/>
                    <a:pt x="10" y="218"/>
                    <a:pt x="10" y="218"/>
                  </a:cubicBezTo>
                  <a:cubicBezTo>
                    <a:pt x="5" y="218"/>
                    <a:pt x="0" y="214"/>
                    <a:pt x="0" y="20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5" y="0"/>
                    <a:pt x="99" y="4"/>
                    <a:pt x="99" y="10"/>
                  </a:cubicBezTo>
                  <a:lnTo>
                    <a:pt x="99" y="209"/>
                  </a:lnTo>
                  <a:close/>
                </a:path>
              </a:pathLst>
            </a:custGeom>
            <a:solidFill>
              <a:srgbClr val="2C3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id="{F8982809-D250-4053-9F38-A1F63BE2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1808163"/>
              <a:ext cx="357188" cy="330200"/>
            </a:xfrm>
            <a:custGeom>
              <a:avLst/>
              <a:gdLst>
                <a:gd name="T0" fmla="*/ 99 w 99"/>
                <a:gd name="T1" fmla="*/ 82 h 92"/>
                <a:gd name="T2" fmla="*/ 89 w 99"/>
                <a:gd name="T3" fmla="*/ 92 h 92"/>
                <a:gd name="T4" fmla="*/ 10 w 99"/>
                <a:gd name="T5" fmla="*/ 92 h 92"/>
                <a:gd name="T6" fmla="*/ 0 w 99"/>
                <a:gd name="T7" fmla="*/ 82 h 92"/>
                <a:gd name="T8" fmla="*/ 0 w 99"/>
                <a:gd name="T9" fmla="*/ 10 h 92"/>
                <a:gd name="T10" fmla="*/ 10 w 99"/>
                <a:gd name="T11" fmla="*/ 0 h 92"/>
                <a:gd name="T12" fmla="*/ 89 w 99"/>
                <a:gd name="T13" fmla="*/ 0 h 92"/>
                <a:gd name="T14" fmla="*/ 99 w 99"/>
                <a:gd name="T15" fmla="*/ 10 h 92"/>
                <a:gd name="T16" fmla="*/ 99 w 99"/>
                <a:gd name="T17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2">
                  <a:moveTo>
                    <a:pt x="99" y="82"/>
                  </a:moveTo>
                  <a:cubicBezTo>
                    <a:pt x="99" y="87"/>
                    <a:pt x="95" y="92"/>
                    <a:pt x="89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5" y="0"/>
                    <a:pt x="99" y="5"/>
                    <a:pt x="99" y="10"/>
                  </a:cubicBezTo>
                  <a:lnTo>
                    <a:pt x="99" y="82"/>
                  </a:lnTo>
                  <a:close/>
                </a:path>
              </a:pathLst>
            </a:custGeom>
            <a:solidFill>
              <a:srgbClr val="22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2">
              <a:extLst>
                <a:ext uri="{FF2B5EF4-FFF2-40B4-BE49-F238E27FC236}">
                  <a16:creationId xmlns:a16="http://schemas.microsoft.com/office/drawing/2014/main" id="{F1C62A13-BAFD-40E7-8FA4-0B17E1D8A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3" y="1808163"/>
              <a:ext cx="357188" cy="330200"/>
            </a:xfrm>
            <a:custGeom>
              <a:avLst/>
              <a:gdLst>
                <a:gd name="T0" fmla="*/ 99 w 99"/>
                <a:gd name="T1" fmla="*/ 82 h 92"/>
                <a:gd name="T2" fmla="*/ 89 w 99"/>
                <a:gd name="T3" fmla="*/ 92 h 92"/>
                <a:gd name="T4" fmla="*/ 10 w 99"/>
                <a:gd name="T5" fmla="*/ 92 h 92"/>
                <a:gd name="T6" fmla="*/ 0 w 99"/>
                <a:gd name="T7" fmla="*/ 82 h 92"/>
                <a:gd name="T8" fmla="*/ 0 w 99"/>
                <a:gd name="T9" fmla="*/ 10 h 92"/>
                <a:gd name="T10" fmla="*/ 10 w 99"/>
                <a:gd name="T11" fmla="*/ 0 h 92"/>
                <a:gd name="T12" fmla="*/ 89 w 99"/>
                <a:gd name="T13" fmla="*/ 0 h 92"/>
                <a:gd name="T14" fmla="*/ 99 w 99"/>
                <a:gd name="T15" fmla="*/ 10 h 92"/>
                <a:gd name="T16" fmla="*/ 99 w 99"/>
                <a:gd name="T17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2">
                  <a:moveTo>
                    <a:pt x="99" y="82"/>
                  </a:moveTo>
                  <a:cubicBezTo>
                    <a:pt x="99" y="87"/>
                    <a:pt x="95" y="92"/>
                    <a:pt x="89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5" y="0"/>
                    <a:pt x="99" y="5"/>
                    <a:pt x="99" y="10"/>
                  </a:cubicBezTo>
                  <a:lnTo>
                    <a:pt x="99" y="82"/>
                  </a:lnTo>
                  <a:close/>
                </a:path>
              </a:pathLst>
            </a:custGeom>
            <a:solidFill>
              <a:srgbClr val="2C3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>
              <a:extLst>
                <a:ext uri="{FF2B5EF4-FFF2-40B4-BE49-F238E27FC236}">
                  <a16:creationId xmlns:a16="http://schemas.microsoft.com/office/drawing/2014/main" id="{78DFA375-853D-424C-8BAB-0A81AB22B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3" y="1357313"/>
              <a:ext cx="357188" cy="331788"/>
            </a:xfrm>
            <a:custGeom>
              <a:avLst/>
              <a:gdLst>
                <a:gd name="T0" fmla="*/ 99 w 99"/>
                <a:gd name="T1" fmla="*/ 82 h 92"/>
                <a:gd name="T2" fmla="*/ 89 w 99"/>
                <a:gd name="T3" fmla="*/ 92 h 92"/>
                <a:gd name="T4" fmla="*/ 10 w 99"/>
                <a:gd name="T5" fmla="*/ 92 h 92"/>
                <a:gd name="T6" fmla="*/ 0 w 99"/>
                <a:gd name="T7" fmla="*/ 82 h 92"/>
                <a:gd name="T8" fmla="*/ 0 w 99"/>
                <a:gd name="T9" fmla="*/ 10 h 92"/>
                <a:gd name="T10" fmla="*/ 10 w 99"/>
                <a:gd name="T11" fmla="*/ 0 h 92"/>
                <a:gd name="T12" fmla="*/ 89 w 99"/>
                <a:gd name="T13" fmla="*/ 0 h 92"/>
                <a:gd name="T14" fmla="*/ 99 w 99"/>
                <a:gd name="T15" fmla="*/ 10 h 92"/>
                <a:gd name="T16" fmla="*/ 99 w 99"/>
                <a:gd name="T17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2">
                  <a:moveTo>
                    <a:pt x="99" y="82"/>
                  </a:moveTo>
                  <a:cubicBezTo>
                    <a:pt x="99" y="87"/>
                    <a:pt x="95" y="92"/>
                    <a:pt x="89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5" y="0"/>
                    <a:pt x="99" y="5"/>
                    <a:pt x="99" y="10"/>
                  </a:cubicBezTo>
                  <a:lnTo>
                    <a:pt x="99" y="82"/>
                  </a:lnTo>
                  <a:close/>
                </a:path>
              </a:pathLst>
            </a:custGeom>
            <a:solidFill>
              <a:srgbClr val="2C3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>
              <a:extLst>
                <a:ext uri="{FF2B5EF4-FFF2-40B4-BE49-F238E27FC236}">
                  <a16:creationId xmlns:a16="http://schemas.microsoft.com/office/drawing/2014/main" id="{468CA07E-E665-47C5-98EF-CACF4CBFC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76200"/>
              <a:ext cx="3201988" cy="5921375"/>
            </a:xfrm>
            <a:custGeom>
              <a:avLst/>
              <a:gdLst>
                <a:gd name="T0" fmla="*/ 739 w 886"/>
                <a:gd name="T1" fmla="*/ 0 h 1645"/>
                <a:gd name="T2" fmla="*/ 115 w 886"/>
                <a:gd name="T3" fmla="*/ 0 h 1645"/>
                <a:gd name="T4" fmla="*/ 0 w 886"/>
                <a:gd name="T5" fmla="*/ 122 h 1645"/>
                <a:gd name="T6" fmla="*/ 0 w 886"/>
                <a:gd name="T7" fmla="*/ 1502 h 1645"/>
                <a:gd name="T8" fmla="*/ 82 w 886"/>
                <a:gd name="T9" fmla="*/ 1645 h 1645"/>
                <a:gd name="T10" fmla="*/ 780 w 886"/>
                <a:gd name="T11" fmla="*/ 1645 h 1645"/>
                <a:gd name="T12" fmla="*/ 886 w 886"/>
                <a:gd name="T13" fmla="*/ 1523 h 1645"/>
                <a:gd name="T14" fmla="*/ 886 w 886"/>
                <a:gd name="T15" fmla="*/ 167 h 1645"/>
                <a:gd name="T16" fmla="*/ 739 w 886"/>
                <a:gd name="T17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1645">
                  <a:moveTo>
                    <a:pt x="739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37" y="0"/>
                    <a:pt x="0" y="49"/>
                    <a:pt x="0" y="122"/>
                  </a:cubicBezTo>
                  <a:cubicBezTo>
                    <a:pt x="0" y="1502"/>
                    <a:pt x="0" y="1502"/>
                    <a:pt x="0" y="1502"/>
                  </a:cubicBezTo>
                  <a:cubicBezTo>
                    <a:pt x="0" y="1584"/>
                    <a:pt x="29" y="1645"/>
                    <a:pt x="82" y="1645"/>
                  </a:cubicBezTo>
                  <a:cubicBezTo>
                    <a:pt x="780" y="1645"/>
                    <a:pt x="780" y="1645"/>
                    <a:pt x="780" y="1645"/>
                  </a:cubicBezTo>
                  <a:cubicBezTo>
                    <a:pt x="858" y="1645"/>
                    <a:pt x="886" y="1596"/>
                    <a:pt x="886" y="1523"/>
                  </a:cubicBezTo>
                  <a:cubicBezTo>
                    <a:pt x="886" y="167"/>
                    <a:pt x="886" y="167"/>
                    <a:pt x="886" y="167"/>
                  </a:cubicBezTo>
                  <a:cubicBezTo>
                    <a:pt x="886" y="41"/>
                    <a:pt x="821" y="0"/>
                    <a:pt x="73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">
              <a:extLst>
                <a:ext uri="{FF2B5EF4-FFF2-40B4-BE49-F238E27FC236}">
                  <a16:creationId xmlns:a16="http://schemas.microsoft.com/office/drawing/2014/main" id="{413228C0-9D1E-47F0-AED9-36B215783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500" y="385763"/>
              <a:ext cx="784225" cy="147638"/>
            </a:xfrm>
            <a:custGeom>
              <a:avLst/>
              <a:gdLst>
                <a:gd name="T0" fmla="*/ 21 w 217"/>
                <a:gd name="T1" fmla="*/ 0 h 41"/>
                <a:gd name="T2" fmla="*/ 196 w 217"/>
                <a:gd name="T3" fmla="*/ 0 h 41"/>
                <a:gd name="T4" fmla="*/ 217 w 217"/>
                <a:gd name="T5" fmla="*/ 20 h 41"/>
                <a:gd name="T6" fmla="*/ 196 w 217"/>
                <a:gd name="T7" fmla="*/ 41 h 41"/>
                <a:gd name="T8" fmla="*/ 21 w 217"/>
                <a:gd name="T9" fmla="*/ 41 h 41"/>
                <a:gd name="T10" fmla="*/ 0 w 217"/>
                <a:gd name="T11" fmla="*/ 20 h 41"/>
                <a:gd name="T12" fmla="*/ 21 w 2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1">
                  <a:moveTo>
                    <a:pt x="21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207" y="0"/>
                    <a:pt x="217" y="9"/>
                    <a:pt x="217" y="20"/>
                  </a:cubicBezTo>
                  <a:cubicBezTo>
                    <a:pt x="217" y="32"/>
                    <a:pt x="207" y="41"/>
                    <a:pt x="196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9" y="41"/>
                    <a:pt x="0" y="32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48000">
                  <a:schemeClr val="bg1">
                    <a:lumMod val="6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56">
              <a:extLst>
                <a:ext uri="{FF2B5EF4-FFF2-40B4-BE49-F238E27FC236}">
                  <a16:creationId xmlns:a16="http://schemas.microsoft.com/office/drawing/2014/main" id="{B85BE262-3887-44CC-AA25-4545140D6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438" y="5248275"/>
              <a:ext cx="527050" cy="5302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60">
              <a:extLst>
                <a:ext uri="{FF2B5EF4-FFF2-40B4-BE49-F238E27FC236}">
                  <a16:creationId xmlns:a16="http://schemas.microsoft.com/office/drawing/2014/main" id="{4AE1152C-D7DC-43DC-8704-2538DE0CC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857" y="379413"/>
              <a:ext cx="155574" cy="15557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0">
              <a:extLst>
                <a:ext uri="{FF2B5EF4-FFF2-40B4-BE49-F238E27FC236}">
                  <a16:creationId xmlns:a16="http://schemas.microsoft.com/office/drawing/2014/main" id="{7BE47AC1-4928-4251-A8B3-DA6A7AAD3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000" y="386556"/>
              <a:ext cx="141288" cy="141288"/>
            </a:xfrm>
            <a:prstGeom prst="ellipse">
              <a:avLst/>
            </a:prstGeom>
            <a:gradFill flip="none" rotWithShape="1">
              <a:gsLst>
                <a:gs pos="31000">
                  <a:srgbClr val="006092"/>
                </a:gs>
                <a:gs pos="0">
                  <a:schemeClr val="bg1">
                    <a:lumMod val="65000"/>
                  </a:schemeClr>
                </a:gs>
                <a:gs pos="61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61">
              <a:extLst>
                <a:ext uri="{FF2B5EF4-FFF2-40B4-BE49-F238E27FC236}">
                  <a16:creationId xmlns:a16="http://schemas.microsoft.com/office/drawing/2014/main" id="{C05A789D-D8DE-42EE-8BF7-23A6FD86B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5150" y="465138"/>
              <a:ext cx="11113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56">
              <a:extLst>
                <a:ext uri="{FF2B5EF4-FFF2-40B4-BE49-F238E27FC236}">
                  <a16:creationId xmlns:a16="http://schemas.microsoft.com/office/drawing/2014/main" id="{95A1C2D9-1751-4789-95FD-F60FC5AEC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438" y="5260975"/>
              <a:ext cx="527050" cy="53022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C616768-9A61-4F4F-BEFB-04D36118221B}"/>
                </a:ext>
              </a:extLst>
            </p:cNvPr>
            <p:cNvSpPr/>
            <p:nvPr/>
          </p:nvSpPr>
          <p:spPr>
            <a:xfrm>
              <a:off x="3650352" y="761206"/>
              <a:ext cx="3010109" cy="4294981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97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ADB5551D-0BCA-4F2A-B57A-A9AA4C2ABC84}"/>
              </a:ext>
            </a:extLst>
          </p:cNvPr>
          <p:cNvSpPr/>
          <p:nvPr/>
        </p:nvSpPr>
        <p:spPr>
          <a:xfrm>
            <a:off x="2676440" y="3555650"/>
            <a:ext cx="161922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derio</a:t>
            </a:r>
            <a:endParaRPr lang="en-US" sz="3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30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fosonia</a:t>
            </a:r>
            <a:endParaRPr lang="en-US" sz="3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3F163D-4A03-40A8-B7ED-BCF11B35B73B}"/>
              </a:ext>
            </a:extLst>
          </p:cNvPr>
          <p:cNvGrpSpPr/>
          <p:nvPr/>
        </p:nvGrpSpPr>
        <p:grpSpPr>
          <a:xfrm>
            <a:off x="2859764" y="1917331"/>
            <a:ext cx="1332636" cy="1493201"/>
            <a:chOff x="2859764" y="1917331"/>
            <a:chExt cx="1332636" cy="1493201"/>
          </a:xfrm>
        </p:grpSpPr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8090309E-DE46-4C53-B6EF-1729EB643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1376" y="1920833"/>
              <a:ext cx="503292" cy="356133"/>
            </a:xfrm>
            <a:custGeom>
              <a:avLst/>
              <a:gdLst>
                <a:gd name="T0" fmla="*/ 920 w 920"/>
                <a:gd name="T1" fmla="*/ 0 h 651"/>
                <a:gd name="T2" fmla="*/ 0 w 920"/>
                <a:gd name="T3" fmla="*/ 0 h 651"/>
                <a:gd name="T4" fmla="*/ 0 w 920"/>
                <a:gd name="T5" fmla="*/ 394 h 651"/>
                <a:gd name="T6" fmla="*/ 139 w 920"/>
                <a:gd name="T7" fmla="*/ 394 h 651"/>
                <a:gd name="T8" fmla="*/ 73 w 920"/>
                <a:gd name="T9" fmla="*/ 651 h 651"/>
                <a:gd name="T10" fmla="*/ 345 w 920"/>
                <a:gd name="T11" fmla="*/ 394 h 651"/>
                <a:gd name="T12" fmla="*/ 920 w 920"/>
                <a:gd name="T13" fmla="*/ 394 h 651"/>
                <a:gd name="T14" fmla="*/ 920 w 920"/>
                <a:gd name="T15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0" h="651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7D3C285-D15A-4BF9-8BB1-D6542E10E7B3}"/>
                </a:ext>
              </a:extLst>
            </p:cNvPr>
            <p:cNvSpPr/>
            <p:nvPr/>
          </p:nvSpPr>
          <p:spPr>
            <a:xfrm>
              <a:off x="3123335" y="2582121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4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75%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5836081-A7C4-427F-8525-ECFDDB9A374E}"/>
                </a:ext>
              </a:extLst>
            </p:cNvPr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4BBCF068-BB9F-4337-9769-570211FB78E7}"/>
                  </a:ext>
                </a:extLst>
              </p:cNvPr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avLst/>
                <a:gdLst>
                  <a:gd name="connsiteX0" fmla="*/ 622523 w 1245046"/>
                  <a:gd name="connsiteY0" fmla="*/ 0 h 1245046"/>
                  <a:gd name="connsiteX1" fmla="*/ 1245046 w 1245046"/>
                  <a:gd name="connsiteY1" fmla="*/ 622523 h 1245046"/>
                  <a:gd name="connsiteX2" fmla="*/ 622523 w 1245046"/>
                  <a:gd name="connsiteY2" fmla="*/ 1245046 h 1245046"/>
                  <a:gd name="connsiteX3" fmla="*/ 0 w 1245046"/>
                  <a:gd name="connsiteY3" fmla="*/ 622523 h 1245046"/>
                  <a:gd name="connsiteX4" fmla="*/ 622523 w 1245046"/>
                  <a:gd name="connsiteY4" fmla="*/ 0 h 1245046"/>
                  <a:gd name="connsiteX5" fmla="*/ 622523 w 1245046"/>
                  <a:gd name="connsiteY5" fmla="*/ 176203 h 1245046"/>
                  <a:gd name="connsiteX6" fmla="*/ 176203 w 1245046"/>
                  <a:gd name="connsiteY6" fmla="*/ 622523 h 1245046"/>
                  <a:gd name="connsiteX7" fmla="*/ 622523 w 1245046"/>
                  <a:gd name="connsiteY7" fmla="*/ 1068843 h 1245046"/>
                  <a:gd name="connsiteX8" fmla="*/ 1068843 w 1245046"/>
                  <a:gd name="connsiteY8" fmla="*/ 622523 h 1245046"/>
                  <a:gd name="connsiteX9" fmla="*/ 622523 w 1245046"/>
                  <a:gd name="connsiteY9" fmla="*/ 176203 h 124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45046" h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chemeClr val="bg1">
                  <a:alpha val="3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DA943AAB-EA5B-43C1-ACB8-6EAAB629E136}"/>
                  </a:ext>
                </a:extLst>
              </p:cNvPr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avLst/>
                <a:gdLst>
                  <a:gd name="connsiteX0" fmla="*/ 622523 w 1244903"/>
                  <a:gd name="connsiteY0" fmla="*/ 0 h 1245046"/>
                  <a:gd name="connsiteX1" fmla="*/ 630196 w 1244903"/>
                  <a:gd name="connsiteY1" fmla="*/ 774 h 1245046"/>
                  <a:gd name="connsiteX2" fmla="*/ 630196 w 1244903"/>
                  <a:gd name="connsiteY2" fmla="*/ 176977 h 1245046"/>
                  <a:gd name="connsiteX3" fmla="*/ 622523 w 1244903"/>
                  <a:gd name="connsiteY3" fmla="*/ 176203 h 1245046"/>
                  <a:gd name="connsiteX4" fmla="*/ 176203 w 1244903"/>
                  <a:gd name="connsiteY4" fmla="*/ 622523 h 1245046"/>
                  <a:gd name="connsiteX5" fmla="*/ 622523 w 1244903"/>
                  <a:gd name="connsiteY5" fmla="*/ 1068843 h 1245046"/>
                  <a:gd name="connsiteX6" fmla="*/ 1059775 w 1244903"/>
                  <a:gd name="connsiteY6" fmla="*/ 712472 h 1245046"/>
                  <a:gd name="connsiteX7" fmla="*/ 1068699 w 1244903"/>
                  <a:gd name="connsiteY7" fmla="*/ 623949 h 1245046"/>
                  <a:gd name="connsiteX8" fmla="*/ 1244903 w 1244903"/>
                  <a:gd name="connsiteY8" fmla="*/ 623949 h 1245046"/>
                  <a:gd name="connsiteX9" fmla="*/ 1232399 w 1244903"/>
                  <a:gd name="connsiteY9" fmla="*/ 747983 h 1245046"/>
                  <a:gd name="connsiteX10" fmla="*/ 622523 w 1244903"/>
                  <a:gd name="connsiteY10" fmla="*/ 1245046 h 1245046"/>
                  <a:gd name="connsiteX11" fmla="*/ 0 w 1244903"/>
                  <a:gd name="connsiteY11" fmla="*/ 622523 h 1245046"/>
                  <a:gd name="connsiteX12" fmla="*/ 622523 w 1244903"/>
                  <a:gd name="connsiteY12" fmla="*/ 0 h 124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4903" h="1245046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6188DC89-554F-4B52-860B-105BAF2FCE45}"/>
                </a:ext>
              </a:extLst>
            </p:cNvPr>
            <p:cNvSpPr/>
            <p:nvPr/>
          </p:nvSpPr>
          <p:spPr>
            <a:xfrm>
              <a:off x="3513644" y="1917331"/>
              <a:ext cx="67875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latin typeface="Open Sans "/>
                </a:rPr>
                <a:t>75/95%</a:t>
              </a:r>
            </a:p>
          </p:txBody>
        </p:sp>
      </p:grpSp>
      <p:sp>
        <p:nvSpPr>
          <p:cNvPr id="99" name="Oval 85">
            <a:extLst>
              <a:ext uri="{FF2B5EF4-FFF2-40B4-BE49-F238E27FC236}">
                <a16:creationId xmlns:a16="http://schemas.microsoft.com/office/drawing/2014/main" id="{43DD2D0D-3248-4ED4-AD1F-D8EB3E321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807" y="850900"/>
            <a:ext cx="1206860" cy="11881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Oval 86">
            <a:extLst>
              <a:ext uri="{FF2B5EF4-FFF2-40B4-BE49-F238E27FC236}">
                <a16:creationId xmlns:a16="http://schemas.microsoft.com/office/drawing/2014/main" id="{311288D7-EEED-4F03-BDCD-6CD6197A5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807" y="2491208"/>
            <a:ext cx="1206860" cy="119048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87">
            <a:extLst>
              <a:ext uri="{FF2B5EF4-FFF2-40B4-BE49-F238E27FC236}">
                <a16:creationId xmlns:a16="http://schemas.microsoft.com/office/drawing/2014/main" id="{33A82941-F238-4BD1-B9AF-BCD231B86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807" y="4133856"/>
            <a:ext cx="1206860" cy="119048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FBF19C8-54ED-4BC1-96FE-7AFFF0831F35}"/>
              </a:ext>
            </a:extLst>
          </p:cNvPr>
          <p:cNvSpPr txBox="1"/>
          <p:nvPr/>
        </p:nvSpPr>
        <p:spPr>
          <a:xfrm>
            <a:off x="6266447" y="1014087"/>
            <a:ext cx="9015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705BF217-D628-4007-9E6A-36230C1E4919}"/>
              </a:ext>
            </a:extLst>
          </p:cNvPr>
          <p:cNvSpPr txBox="1"/>
          <p:nvPr/>
        </p:nvSpPr>
        <p:spPr>
          <a:xfrm>
            <a:off x="6266447" y="2655565"/>
            <a:ext cx="9015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75B6CAE-C94C-4AB1-B4DE-D1DC890667BF}"/>
              </a:ext>
            </a:extLst>
          </p:cNvPr>
          <p:cNvSpPr txBox="1"/>
          <p:nvPr/>
        </p:nvSpPr>
        <p:spPr>
          <a:xfrm>
            <a:off x="6266447" y="4298213"/>
            <a:ext cx="9015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566E389-6B16-4B73-B011-2251789638A4}"/>
              </a:ext>
            </a:extLst>
          </p:cNvPr>
          <p:cNvGrpSpPr/>
          <p:nvPr/>
        </p:nvGrpSpPr>
        <p:grpSpPr>
          <a:xfrm>
            <a:off x="7466690" y="850900"/>
            <a:ext cx="2772685" cy="1149057"/>
            <a:chOff x="7485740" y="850900"/>
            <a:chExt cx="2772685" cy="1149057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8CA1009E-0E43-447A-A191-146989FAE949}"/>
                </a:ext>
              </a:extLst>
            </p:cNvPr>
            <p:cNvSpPr/>
            <p:nvPr/>
          </p:nvSpPr>
          <p:spPr>
            <a:xfrm>
              <a:off x="7485740" y="850900"/>
              <a:ext cx="24681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QUALITY IS VALUE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93E6BFC-2875-43B3-81CD-40286AC3F083}"/>
                </a:ext>
              </a:extLst>
            </p:cNvPr>
            <p:cNvSpPr/>
            <p:nvPr/>
          </p:nvSpPr>
          <p:spPr>
            <a:xfrm>
              <a:off x="7504790" y="1261293"/>
              <a:ext cx="27536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Open Sans "/>
                </a:rPr>
                <a:t>Your sample text is here to</a:t>
              </a:r>
            </a:p>
            <a:p>
              <a:r>
                <a:rPr lang="en-US" sz="1400" dirty="0">
                  <a:latin typeface="Open Sans "/>
                </a:rPr>
                <a:t>give you more </a:t>
              </a:r>
              <a:r>
                <a:rPr lang="en-US" sz="1400" dirty="0" err="1">
                  <a:latin typeface="Open Sans "/>
                </a:rPr>
                <a:t>confort</a:t>
              </a:r>
              <a:r>
                <a:rPr lang="en-US" sz="1400" dirty="0">
                  <a:latin typeface="Open Sans "/>
                </a:rPr>
                <a:t> to write</a:t>
              </a:r>
            </a:p>
            <a:p>
              <a:r>
                <a:rPr lang="en-US" sz="1400" dirty="0">
                  <a:latin typeface="Open Sans "/>
                </a:rPr>
                <a:t>own text instead.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F1547F1-1837-4872-B22A-3789B567E42A}"/>
              </a:ext>
            </a:extLst>
          </p:cNvPr>
          <p:cNvGrpSpPr/>
          <p:nvPr/>
        </p:nvGrpSpPr>
        <p:grpSpPr>
          <a:xfrm>
            <a:off x="7466690" y="2491208"/>
            <a:ext cx="3371116" cy="1149057"/>
            <a:chOff x="7485740" y="850900"/>
            <a:chExt cx="3371116" cy="1149057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0041B8AA-F07E-454D-8F0A-BA6545F39EA7}"/>
                </a:ext>
              </a:extLst>
            </p:cNvPr>
            <p:cNvSpPr/>
            <p:nvPr/>
          </p:nvSpPr>
          <p:spPr>
            <a:xfrm>
              <a:off x="7485740" y="850900"/>
              <a:ext cx="337111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SECOND TITLE TEXT HERE</a:t>
              </a: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ABFCC93-4CE4-4E6B-975E-B0C5057147EA}"/>
                </a:ext>
              </a:extLst>
            </p:cNvPr>
            <p:cNvSpPr/>
            <p:nvPr/>
          </p:nvSpPr>
          <p:spPr>
            <a:xfrm>
              <a:off x="7504790" y="1261293"/>
              <a:ext cx="27536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Open Sans "/>
                </a:rPr>
                <a:t>Your sample text is here to</a:t>
              </a:r>
            </a:p>
            <a:p>
              <a:r>
                <a:rPr lang="en-US" sz="1400" dirty="0">
                  <a:latin typeface="Open Sans "/>
                </a:rPr>
                <a:t>give you more </a:t>
              </a:r>
              <a:r>
                <a:rPr lang="en-US" sz="1400" dirty="0" err="1">
                  <a:latin typeface="Open Sans "/>
                </a:rPr>
                <a:t>confort</a:t>
              </a:r>
              <a:r>
                <a:rPr lang="en-US" sz="1400" dirty="0">
                  <a:latin typeface="Open Sans "/>
                </a:rPr>
                <a:t> to write</a:t>
              </a:r>
            </a:p>
            <a:p>
              <a:r>
                <a:rPr lang="en-US" sz="1400" dirty="0">
                  <a:latin typeface="Open Sans "/>
                </a:rPr>
                <a:t>own text instead.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EC816042-2A5B-4C7A-A572-0AEAB54C7EB2}"/>
              </a:ext>
            </a:extLst>
          </p:cNvPr>
          <p:cNvGrpSpPr/>
          <p:nvPr/>
        </p:nvGrpSpPr>
        <p:grpSpPr>
          <a:xfrm>
            <a:off x="7466690" y="4154571"/>
            <a:ext cx="2772685" cy="1149057"/>
            <a:chOff x="7485740" y="850900"/>
            <a:chExt cx="2772685" cy="1149057"/>
          </a:xfrm>
        </p:grpSpPr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F2FF2E1B-74AB-4825-980C-03D120CCEBBC}"/>
                </a:ext>
              </a:extLst>
            </p:cNvPr>
            <p:cNvSpPr/>
            <p:nvPr/>
          </p:nvSpPr>
          <p:spPr>
            <a:xfrm>
              <a:off x="7485740" y="850900"/>
              <a:ext cx="25924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THIRD TITLE VALUE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99870FBD-20CA-42E0-A168-38E068C3933F}"/>
                </a:ext>
              </a:extLst>
            </p:cNvPr>
            <p:cNvSpPr/>
            <p:nvPr/>
          </p:nvSpPr>
          <p:spPr>
            <a:xfrm>
              <a:off x="7504790" y="1261293"/>
              <a:ext cx="27536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Open Sans "/>
                </a:rPr>
                <a:t>Your sample text is here to</a:t>
              </a:r>
            </a:p>
            <a:p>
              <a:r>
                <a:rPr lang="en-US" sz="1400" dirty="0">
                  <a:latin typeface="Open Sans "/>
                </a:rPr>
                <a:t>give you more </a:t>
              </a:r>
              <a:r>
                <a:rPr lang="en-US" sz="1400" dirty="0" err="1">
                  <a:latin typeface="Open Sans "/>
                </a:rPr>
                <a:t>confort</a:t>
              </a:r>
              <a:r>
                <a:rPr lang="en-US" sz="1400" dirty="0">
                  <a:latin typeface="Open Sans "/>
                </a:rPr>
                <a:t> to write</a:t>
              </a:r>
            </a:p>
            <a:p>
              <a:r>
                <a:rPr lang="en-US" sz="1400" dirty="0">
                  <a:latin typeface="Open Sans "/>
                </a:rPr>
                <a:t>own text instead.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5339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9649819-9C98-4D55-B631-125999FED5DF}"/>
              </a:ext>
            </a:extLst>
          </p:cNvPr>
          <p:cNvSpPr>
            <a:spLocks/>
          </p:cNvSpPr>
          <p:nvPr/>
        </p:nvSpPr>
        <p:spPr bwMode="auto">
          <a:xfrm>
            <a:off x="1858762" y="-926851"/>
            <a:ext cx="9361688" cy="7234699"/>
          </a:xfrm>
          <a:custGeom>
            <a:avLst/>
            <a:gdLst>
              <a:gd name="T0" fmla="*/ 439 w 2552"/>
              <a:gd name="T1" fmla="*/ 614 h 1974"/>
              <a:gd name="T2" fmla="*/ 1930 w 2552"/>
              <a:gd name="T3" fmla="*/ 351 h 1974"/>
              <a:gd name="T4" fmla="*/ 1389 w 2552"/>
              <a:gd name="T5" fmla="*/ 1675 h 1974"/>
              <a:gd name="T6" fmla="*/ 439 w 2552"/>
              <a:gd name="T7" fmla="*/ 61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52" h="1974">
                <a:moveTo>
                  <a:pt x="439" y="614"/>
                </a:moveTo>
                <a:cubicBezTo>
                  <a:pt x="746" y="0"/>
                  <a:pt x="1338" y="80"/>
                  <a:pt x="1930" y="351"/>
                </a:cubicBezTo>
                <a:cubicBezTo>
                  <a:pt x="2523" y="622"/>
                  <a:pt x="2552" y="1375"/>
                  <a:pt x="1389" y="1675"/>
                </a:cubicBezTo>
                <a:cubicBezTo>
                  <a:pt x="226" y="1974"/>
                  <a:pt x="0" y="1528"/>
                  <a:pt x="439" y="6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9300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634B085E-0B90-47BF-ACB5-7098DABB769B}"/>
              </a:ext>
            </a:extLst>
          </p:cNvPr>
          <p:cNvSpPr>
            <a:spLocks/>
          </p:cNvSpPr>
          <p:nvPr/>
        </p:nvSpPr>
        <p:spPr bwMode="auto">
          <a:xfrm>
            <a:off x="505229" y="759551"/>
            <a:ext cx="5036386" cy="3387358"/>
          </a:xfrm>
          <a:custGeom>
            <a:avLst/>
            <a:gdLst>
              <a:gd name="T0" fmla="*/ 796 w 1440"/>
              <a:gd name="T1" fmla="*/ 0 h 969"/>
              <a:gd name="T2" fmla="*/ 597 w 1440"/>
              <a:gd name="T3" fmla="*/ 43 h 969"/>
              <a:gd name="T4" fmla="*/ 607 w 1440"/>
              <a:gd name="T5" fmla="*/ 848 h 969"/>
              <a:gd name="T6" fmla="*/ 1033 w 1440"/>
              <a:gd name="T7" fmla="*/ 969 h 969"/>
              <a:gd name="T8" fmla="*/ 1330 w 1440"/>
              <a:gd name="T9" fmla="*/ 486 h 969"/>
              <a:gd name="T10" fmla="*/ 796 w 1440"/>
              <a:gd name="T11" fmla="*/ 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40" h="969">
                <a:moveTo>
                  <a:pt x="796" y="0"/>
                </a:moveTo>
                <a:cubicBezTo>
                  <a:pt x="735" y="0"/>
                  <a:pt x="669" y="13"/>
                  <a:pt x="597" y="43"/>
                </a:cubicBezTo>
                <a:cubicBezTo>
                  <a:pt x="70" y="268"/>
                  <a:pt x="0" y="543"/>
                  <a:pt x="607" y="848"/>
                </a:cubicBezTo>
                <a:cubicBezTo>
                  <a:pt x="776" y="933"/>
                  <a:pt x="918" y="969"/>
                  <a:pt x="1033" y="969"/>
                </a:cubicBezTo>
                <a:cubicBezTo>
                  <a:pt x="1331" y="969"/>
                  <a:pt x="1440" y="729"/>
                  <a:pt x="1330" y="486"/>
                </a:cubicBezTo>
                <a:cubicBezTo>
                  <a:pt x="1209" y="217"/>
                  <a:pt x="1042" y="0"/>
                  <a:pt x="796" y="0"/>
                </a:cubicBezTo>
              </a:path>
            </a:pathLst>
          </a:custGeom>
          <a:gradFill flip="none" rotWithShape="1">
            <a:gsLst>
              <a:gs pos="0">
                <a:schemeClr val="accent4">
                  <a:alpha val="81000"/>
                </a:schemeClr>
              </a:gs>
              <a:gs pos="97000">
                <a:schemeClr val="accent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041BA6C-A2C4-4CDE-BE40-557CEE7A3754}"/>
              </a:ext>
            </a:extLst>
          </p:cNvPr>
          <p:cNvSpPr/>
          <p:nvPr/>
        </p:nvSpPr>
        <p:spPr>
          <a:xfrm>
            <a:off x="1450956" y="3904197"/>
            <a:ext cx="986407" cy="98640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ABDD4AB-C77B-4B00-AD8D-811C6BC47BB7}"/>
              </a:ext>
            </a:extLst>
          </p:cNvPr>
          <p:cNvGrpSpPr/>
          <p:nvPr/>
        </p:nvGrpSpPr>
        <p:grpSpPr>
          <a:xfrm>
            <a:off x="1944160" y="1331585"/>
            <a:ext cx="2753834" cy="1951275"/>
            <a:chOff x="2022990" y="1268521"/>
            <a:chExt cx="2753834" cy="195127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D35DF81-3683-411C-9167-A3EC9F3B3F83}"/>
                </a:ext>
              </a:extLst>
            </p:cNvPr>
            <p:cNvGrpSpPr/>
            <p:nvPr/>
          </p:nvGrpSpPr>
          <p:grpSpPr>
            <a:xfrm>
              <a:off x="3042718" y="1268521"/>
              <a:ext cx="714377" cy="714374"/>
              <a:chOff x="3153205" y="1209676"/>
              <a:chExt cx="714377" cy="714374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20BD7DF-D8AF-4F04-A56D-A423529C3FDF}"/>
                  </a:ext>
                </a:extLst>
              </p:cNvPr>
              <p:cNvSpPr/>
              <p:nvPr/>
            </p:nvSpPr>
            <p:spPr>
              <a:xfrm>
                <a:off x="3153205" y="1209676"/>
                <a:ext cx="714377" cy="7143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04F8DA-92FF-4470-8037-48AAADC800BB}"/>
                  </a:ext>
                </a:extLst>
              </p:cNvPr>
              <p:cNvSpPr txBox="1"/>
              <p:nvPr/>
            </p:nvSpPr>
            <p:spPr>
              <a:xfrm>
                <a:off x="3231035" y="1289864"/>
                <a:ext cx="55871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accent4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7897AE-35C6-450F-9817-892633C81033}"/>
                </a:ext>
              </a:extLst>
            </p:cNvPr>
            <p:cNvSpPr/>
            <p:nvPr/>
          </p:nvSpPr>
          <p:spPr>
            <a:xfrm>
              <a:off x="2022990" y="2229781"/>
              <a:ext cx="2753834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Open Sans "/>
                </a:rPr>
                <a:t>CREATIVE</a:t>
              </a:r>
            </a:p>
            <a:p>
              <a:pPr algn="ctr">
                <a:lnSpc>
                  <a:spcPts val="35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Open Sans "/>
                </a:rPr>
                <a:t>SLIDES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B21E5C2-632D-465B-8194-AE5AEFD439AC}"/>
              </a:ext>
            </a:extLst>
          </p:cNvPr>
          <p:cNvGrpSpPr/>
          <p:nvPr/>
        </p:nvGrpSpPr>
        <p:grpSpPr>
          <a:xfrm>
            <a:off x="8774732" y="1545021"/>
            <a:ext cx="2190184" cy="4271069"/>
            <a:chOff x="14279563" y="1344613"/>
            <a:chExt cx="1622426" cy="3163888"/>
          </a:xfrm>
        </p:grpSpPr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43E455D9-D94D-4600-95A3-838E46376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2463" y="3025776"/>
              <a:ext cx="155575" cy="238125"/>
            </a:xfrm>
            <a:custGeom>
              <a:avLst/>
              <a:gdLst>
                <a:gd name="T0" fmla="*/ 17 w 43"/>
                <a:gd name="T1" fmla="*/ 66 h 66"/>
                <a:gd name="T2" fmla="*/ 12 w 43"/>
                <a:gd name="T3" fmla="*/ 64 h 66"/>
                <a:gd name="T4" fmla="*/ 1 w 43"/>
                <a:gd name="T5" fmla="*/ 41 h 66"/>
                <a:gd name="T6" fmla="*/ 12 w 43"/>
                <a:gd name="T7" fmla="*/ 14 h 66"/>
                <a:gd name="T8" fmla="*/ 38 w 43"/>
                <a:gd name="T9" fmla="*/ 5 h 66"/>
                <a:gd name="T10" fmla="*/ 43 w 43"/>
                <a:gd name="T11" fmla="*/ 18 h 66"/>
                <a:gd name="T12" fmla="*/ 40 w 43"/>
                <a:gd name="T13" fmla="*/ 28 h 66"/>
                <a:gd name="T14" fmla="*/ 41 w 43"/>
                <a:gd name="T15" fmla="*/ 37 h 66"/>
                <a:gd name="T16" fmla="*/ 39 w 43"/>
                <a:gd name="T17" fmla="*/ 45 h 66"/>
                <a:gd name="T18" fmla="*/ 31 w 43"/>
                <a:gd name="T19" fmla="*/ 64 h 66"/>
                <a:gd name="T20" fmla="*/ 17 w 43"/>
                <a:gd name="T2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66">
                  <a:moveTo>
                    <a:pt x="17" y="66"/>
                  </a:moveTo>
                  <a:cubicBezTo>
                    <a:pt x="15" y="65"/>
                    <a:pt x="13" y="65"/>
                    <a:pt x="12" y="64"/>
                  </a:cubicBezTo>
                  <a:cubicBezTo>
                    <a:pt x="3" y="61"/>
                    <a:pt x="0" y="48"/>
                    <a:pt x="1" y="41"/>
                  </a:cubicBezTo>
                  <a:cubicBezTo>
                    <a:pt x="2" y="31"/>
                    <a:pt x="5" y="21"/>
                    <a:pt x="12" y="14"/>
                  </a:cubicBezTo>
                  <a:cubicBezTo>
                    <a:pt x="18" y="7"/>
                    <a:pt x="29" y="0"/>
                    <a:pt x="38" y="5"/>
                  </a:cubicBezTo>
                  <a:cubicBezTo>
                    <a:pt x="42" y="8"/>
                    <a:pt x="43" y="13"/>
                    <a:pt x="43" y="18"/>
                  </a:cubicBezTo>
                  <a:cubicBezTo>
                    <a:pt x="43" y="21"/>
                    <a:pt x="41" y="25"/>
                    <a:pt x="40" y="28"/>
                  </a:cubicBezTo>
                  <a:cubicBezTo>
                    <a:pt x="40" y="31"/>
                    <a:pt x="41" y="34"/>
                    <a:pt x="41" y="37"/>
                  </a:cubicBezTo>
                  <a:cubicBezTo>
                    <a:pt x="41" y="40"/>
                    <a:pt x="40" y="43"/>
                    <a:pt x="39" y="45"/>
                  </a:cubicBezTo>
                  <a:cubicBezTo>
                    <a:pt x="36" y="53"/>
                    <a:pt x="39" y="60"/>
                    <a:pt x="31" y="64"/>
                  </a:cubicBezTo>
                  <a:cubicBezTo>
                    <a:pt x="27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F8CA0BBE-4709-48C7-93DA-5BBDBEE94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3209926"/>
              <a:ext cx="130175" cy="65088"/>
            </a:xfrm>
            <a:custGeom>
              <a:avLst/>
              <a:gdLst>
                <a:gd name="T0" fmla="*/ 9 w 36"/>
                <a:gd name="T1" fmla="*/ 5 h 18"/>
                <a:gd name="T2" fmla="*/ 14 w 36"/>
                <a:gd name="T3" fmla="*/ 17 h 18"/>
                <a:gd name="T4" fmla="*/ 29 w 36"/>
                <a:gd name="T5" fmla="*/ 5 h 18"/>
                <a:gd name="T6" fmla="*/ 9 w 36"/>
                <a:gd name="T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9" y="5"/>
                  </a:moveTo>
                  <a:cubicBezTo>
                    <a:pt x="0" y="12"/>
                    <a:pt x="4" y="18"/>
                    <a:pt x="14" y="17"/>
                  </a:cubicBezTo>
                  <a:cubicBezTo>
                    <a:pt x="20" y="17"/>
                    <a:pt x="36" y="14"/>
                    <a:pt x="29" y="5"/>
                  </a:cubicBezTo>
                  <a:cubicBezTo>
                    <a:pt x="25" y="0"/>
                    <a:pt x="13" y="1"/>
                    <a:pt x="9" y="5"/>
                  </a:cubicBezTo>
                  <a:close/>
                </a:path>
              </a:pathLst>
            </a:custGeom>
            <a:solidFill>
              <a:srgbClr val="EDB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3">
              <a:extLst>
                <a:ext uri="{FF2B5EF4-FFF2-40B4-BE49-F238E27FC236}">
                  <a16:creationId xmlns:a16="http://schemas.microsoft.com/office/drawing/2014/main" id="{BE5C6380-E6F6-40F2-A787-7111F1B7F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3851" y="3284538"/>
              <a:ext cx="846138" cy="520700"/>
            </a:xfrm>
            <a:custGeom>
              <a:avLst/>
              <a:gdLst>
                <a:gd name="T0" fmla="*/ 234 w 234"/>
                <a:gd name="T1" fmla="*/ 0 h 144"/>
                <a:gd name="T2" fmla="*/ 234 w 234"/>
                <a:gd name="T3" fmla="*/ 1 h 144"/>
                <a:gd name="T4" fmla="*/ 234 w 234"/>
                <a:gd name="T5" fmla="*/ 134 h 144"/>
                <a:gd name="T6" fmla="*/ 224 w 234"/>
                <a:gd name="T7" fmla="*/ 144 h 144"/>
                <a:gd name="T8" fmla="*/ 9 w 234"/>
                <a:gd name="T9" fmla="*/ 144 h 144"/>
                <a:gd name="T10" fmla="*/ 0 w 234"/>
                <a:gd name="T11" fmla="*/ 134 h 144"/>
                <a:gd name="T12" fmla="*/ 0 w 234"/>
                <a:gd name="T13" fmla="*/ 1 h 144"/>
                <a:gd name="T14" fmla="*/ 0 w 234"/>
                <a:gd name="T15" fmla="*/ 0 h 144"/>
                <a:gd name="T16" fmla="*/ 234 w 234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144">
                  <a:moveTo>
                    <a:pt x="234" y="0"/>
                  </a:moveTo>
                  <a:cubicBezTo>
                    <a:pt x="234" y="0"/>
                    <a:pt x="234" y="0"/>
                    <a:pt x="234" y="1"/>
                  </a:cubicBezTo>
                  <a:cubicBezTo>
                    <a:pt x="234" y="134"/>
                    <a:pt x="234" y="134"/>
                    <a:pt x="234" y="134"/>
                  </a:cubicBezTo>
                  <a:cubicBezTo>
                    <a:pt x="234" y="139"/>
                    <a:pt x="230" y="144"/>
                    <a:pt x="224" y="144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4" y="144"/>
                    <a:pt x="0" y="139"/>
                    <a:pt x="0" y="1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93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4">
              <a:extLst>
                <a:ext uri="{FF2B5EF4-FFF2-40B4-BE49-F238E27FC236}">
                  <a16:creationId xmlns:a16="http://schemas.microsoft.com/office/drawing/2014/main" id="{4BDF29E1-8A15-4071-B3E8-E8EF7B338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9563" y="3284538"/>
              <a:ext cx="871538" cy="277813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0 h 77"/>
                <a:gd name="T4" fmla="*/ 241 w 241"/>
                <a:gd name="T5" fmla="*/ 47 h 77"/>
                <a:gd name="T6" fmla="*/ 121 w 241"/>
                <a:gd name="T7" fmla="*/ 77 h 77"/>
                <a:gd name="T8" fmla="*/ 0 w 241"/>
                <a:gd name="T9" fmla="*/ 47 h 77"/>
                <a:gd name="T10" fmla="*/ 0 w 241"/>
                <a:gd name="T11" fmla="*/ 0 h 77"/>
                <a:gd name="T12" fmla="*/ 0 w 241"/>
                <a:gd name="T13" fmla="*/ 0 h 77"/>
                <a:gd name="T14" fmla="*/ 241 w 241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cubicBezTo>
                    <a:pt x="241" y="0"/>
                    <a:pt x="241" y="0"/>
                    <a:pt x="241" y="0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15" y="65"/>
                    <a:pt x="171" y="77"/>
                    <a:pt x="121" y="77"/>
                  </a:cubicBezTo>
                  <a:cubicBezTo>
                    <a:pt x="71" y="77"/>
                    <a:pt x="27" y="65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5">
              <a:extLst>
                <a:ext uri="{FF2B5EF4-FFF2-40B4-BE49-F238E27FC236}">
                  <a16:creationId xmlns:a16="http://schemas.microsoft.com/office/drawing/2014/main" id="{46C96D44-65BB-42FA-87EF-0EFC37139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170238"/>
              <a:ext cx="288925" cy="125413"/>
            </a:xfrm>
            <a:custGeom>
              <a:avLst/>
              <a:gdLst>
                <a:gd name="T0" fmla="*/ 80 w 80"/>
                <a:gd name="T1" fmla="*/ 35 h 35"/>
                <a:gd name="T2" fmla="*/ 78 w 80"/>
                <a:gd name="T3" fmla="*/ 23 h 35"/>
                <a:gd name="T4" fmla="*/ 78 w 80"/>
                <a:gd name="T5" fmla="*/ 21 h 35"/>
                <a:gd name="T6" fmla="*/ 78 w 80"/>
                <a:gd name="T7" fmla="*/ 21 h 35"/>
                <a:gd name="T8" fmla="*/ 78 w 80"/>
                <a:gd name="T9" fmla="*/ 21 h 35"/>
                <a:gd name="T10" fmla="*/ 2 w 80"/>
                <a:gd name="T11" fmla="*/ 21 h 35"/>
                <a:gd name="T12" fmla="*/ 2 w 80"/>
                <a:gd name="T13" fmla="*/ 21 h 35"/>
                <a:gd name="T14" fmla="*/ 2 w 80"/>
                <a:gd name="T15" fmla="*/ 21 h 35"/>
                <a:gd name="T16" fmla="*/ 2 w 80"/>
                <a:gd name="T17" fmla="*/ 23 h 35"/>
                <a:gd name="T18" fmla="*/ 0 w 80"/>
                <a:gd name="T19" fmla="*/ 35 h 35"/>
                <a:gd name="T20" fmla="*/ 4 w 80"/>
                <a:gd name="T21" fmla="*/ 35 h 35"/>
                <a:gd name="T22" fmla="*/ 6 w 80"/>
                <a:gd name="T23" fmla="*/ 24 h 35"/>
                <a:gd name="T24" fmla="*/ 10 w 80"/>
                <a:gd name="T25" fmla="*/ 22 h 35"/>
                <a:gd name="T26" fmla="*/ 70 w 80"/>
                <a:gd name="T27" fmla="*/ 22 h 35"/>
                <a:gd name="T28" fmla="*/ 74 w 80"/>
                <a:gd name="T29" fmla="*/ 24 h 35"/>
                <a:gd name="T30" fmla="*/ 76 w 80"/>
                <a:gd name="T31" fmla="*/ 35 h 35"/>
                <a:gd name="T32" fmla="*/ 80 w 80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35">
                  <a:moveTo>
                    <a:pt x="80" y="35"/>
                  </a:moveTo>
                  <a:cubicBezTo>
                    <a:pt x="80" y="31"/>
                    <a:pt x="79" y="27"/>
                    <a:pt x="78" y="23"/>
                  </a:cubicBezTo>
                  <a:cubicBezTo>
                    <a:pt x="78" y="23"/>
                    <a:pt x="78" y="22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1" y="0"/>
                    <a:pt x="9" y="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1"/>
                    <a:pt x="5" y="27"/>
                    <a:pt x="6" y="24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6" y="10"/>
                    <a:pt x="64" y="10"/>
                    <a:pt x="70" y="22"/>
                  </a:cubicBezTo>
                  <a:cubicBezTo>
                    <a:pt x="71" y="23"/>
                    <a:pt x="73" y="23"/>
                    <a:pt x="74" y="24"/>
                  </a:cubicBezTo>
                  <a:cubicBezTo>
                    <a:pt x="75" y="27"/>
                    <a:pt x="76" y="31"/>
                    <a:pt x="76" y="35"/>
                  </a:cubicBezTo>
                  <a:lnTo>
                    <a:pt x="80" y="35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6">
              <a:extLst>
                <a:ext uri="{FF2B5EF4-FFF2-40B4-BE49-F238E27FC236}">
                  <a16:creationId xmlns:a16="http://schemas.microsoft.com/office/drawing/2014/main" id="{92700FE3-ABF4-472F-9518-3DD771D74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6113" y="3122613"/>
              <a:ext cx="85725" cy="155575"/>
            </a:xfrm>
            <a:custGeom>
              <a:avLst/>
              <a:gdLst>
                <a:gd name="T0" fmla="*/ 14 w 24"/>
                <a:gd name="T1" fmla="*/ 37 h 43"/>
                <a:gd name="T2" fmla="*/ 22 w 24"/>
                <a:gd name="T3" fmla="*/ 11 h 43"/>
                <a:gd name="T4" fmla="*/ 8 w 24"/>
                <a:gd name="T5" fmla="*/ 4 h 43"/>
                <a:gd name="T6" fmla="*/ 4 w 24"/>
                <a:gd name="T7" fmla="*/ 23 h 43"/>
                <a:gd name="T8" fmla="*/ 4 w 24"/>
                <a:gd name="T9" fmla="*/ 32 h 43"/>
                <a:gd name="T10" fmla="*/ 1 w 24"/>
                <a:gd name="T11" fmla="*/ 39 h 43"/>
                <a:gd name="T12" fmla="*/ 14 w 24"/>
                <a:gd name="T13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3">
                  <a:moveTo>
                    <a:pt x="14" y="37"/>
                  </a:moveTo>
                  <a:cubicBezTo>
                    <a:pt x="20" y="33"/>
                    <a:pt x="24" y="17"/>
                    <a:pt x="22" y="11"/>
                  </a:cubicBezTo>
                  <a:cubicBezTo>
                    <a:pt x="20" y="4"/>
                    <a:pt x="14" y="0"/>
                    <a:pt x="8" y="4"/>
                  </a:cubicBezTo>
                  <a:cubicBezTo>
                    <a:pt x="1" y="8"/>
                    <a:pt x="3" y="18"/>
                    <a:pt x="4" y="23"/>
                  </a:cubicBezTo>
                  <a:cubicBezTo>
                    <a:pt x="4" y="28"/>
                    <a:pt x="4" y="27"/>
                    <a:pt x="4" y="32"/>
                  </a:cubicBezTo>
                  <a:cubicBezTo>
                    <a:pt x="3" y="34"/>
                    <a:pt x="0" y="37"/>
                    <a:pt x="1" y="39"/>
                  </a:cubicBezTo>
                  <a:cubicBezTo>
                    <a:pt x="4" y="43"/>
                    <a:pt x="11" y="40"/>
                    <a:pt x="14" y="37"/>
                  </a:cubicBezTo>
                  <a:close/>
                </a:path>
              </a:pathLst>
            </a:custGeom>
            <a:solidFill>
              <a:srgbClr val="FFD7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67">
              <a:extLst>
                <a:ext uri="{FF2B5EF4-FFF2-40B4-BE49-F238E27FC236}">
                  <a16:creationId xmlns:a16="http://schemas.microsoft.com/office/drawing/2014/main" id="{E8B309C2-E294-455A-951A-DDAB92968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3926" y="1920876"/>
              <a:ext cx="147638" cy="188913"/>
            </a:xfrm>
            <a:prstGeom prst="ellipse">
              <a:avLst/>
            </a:pr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68">
              <a:extLst>
                <a:ext uri="{FF2B5EF4-FFF2-40B4-BE49-F238E27FC236}">
                  <a16:creationId xmlns:a16="http://schemas.microsoft.com/office/drawing/2014/main" id="{C043CBDC-1E73-4FC2-A9A8-F20DA94BB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9101" y="1920876"/>
              <a:ext cx="149225" cy="188913"/>
            </a:xfrm>
            <a:prstGeom prst="ellipse">
              <a:avLst/>
            </a:prstGeom>
            <a:solidFill>
              <a:srgbClr val="F4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9">
              <a:extLst>
                <a:ext uri="{FF2B5EF4-FFF2-40B4-BE49-F238E27FC236}">
                  <a16:creationId xmlns:a16="http://schemas.microsoft.com/office/drawing/2014/main" id="{757C5BBC-CC2E-4AE5-895B-BE198CF43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1876" y="3454401"/>
              <a:ext cx="719138" cy="960438"/>
            </a:xfrm>
            <a:custGeom>
              <a:avLst/>
              <a:gdLst>
                <a:gd name="T0" fmla="*/ 198 w 199"/>
                <a:gd name="T1" fmla="*/ 0 h 266"/>
                <a:gd name="T2" fmla="*/ 1 w 199"/>
                <a:gd name="T3" fmla="*/ 0 h 266"/>
                <a:gd name="T4" fmla="*/ 2 w 199"/>
                <a:gd name="T5" fmla="*/ 224 h 266"/>
                <a:gd name="T6" fmla="*/ 0 w 199"/>
                <a:gd name="T7" fmla="*/ 266 h 266"/>
                <a:gd name="T8" fmla="*/ 66 w 199"/>
                <a:gd name="T9" fmla="*/ 266 h 266"/>
                <a:gd name="T10" fmla="*/ 71 w 199"/>
                <a:gd name="T11" fmla="*/ 53 h 266"/>
                <a:gd name="T12" fmla="*/ 99 w 199"/>
                <a:gd name="T13" fmla="*/ 22 h 266"/>
                <a:gd name="T14" fmla="*/ 125 w 199"/>
                <a:gd name="T15" fmla="*/ 47 h 266"/>
                <a:gd name="T16" fmla="*/ 133 w 199"/>
                <a:gd name="T17" fmla="*/ 266 h 266"/>
                <a:gd name="T18" fmla="*/ 199 w 199"/>
                <a:gd name="T19" fmla="*/ 266 h 266"/>
                <a:gd name="T20" fmla="*/ 198 w 199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66">
                  <a:moveTo>
                    <a:pt x="19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224"/>
                    <a:pt x="2" y="224"/>
                    <a:pt x="2" y="22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84" y="22"/>
                    <a:pt x="99" y="22"/>
                  </a:cubicBezTo>
                  <a:cubicBezTo>
                    <a:pt x="113" y="22"/>
                    <a:pt x="125" y="47"/>
                    <a:pt x="125" y="47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99" y="266"/>
                    <a:pt x="199" y="266"/>
                    <a:pt x="199" y="266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70">
              <a:extLst>
                <a:ext uri="{FF2B5EF4-FFF2-40B4-BE49-F238E27FC236}">
                  <a16:creationId xmlns:a16="http://schemas.microsoft.com/office/drawing/2014/main" id="{110B4F71-C29A-499F-8A51-EFAC1357E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8701" y="3411538"/>
              <a:ext cx="722313" cy="46038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1">
              <a:extLst>
                <a:ext uri="{FF2B5EF4-FFF2-40B4-BE49-F238E27FC236}">
                  <a16:creationId xmlns:a16="http://schemas.microsoft.com/office/drawing/2014/main" id="{517C0FDF-7606-4140-8436-420A7607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5288" y="2535238"/>
              <a:ext cx="258763" cy="754063"/>
            </a:xfrm>
            <a:custGeom>
              <a:avLst/>
              <a:gdLst>
                <a:gd name="T0" fmla="*/ 38 w 72"/>
                <a:gd name="T1" fmla="*/ 11 h 209"/>
                <a:gd name="T2" fmla="*/ 26 w 72"/>
                <a:gd name="T3" fmla="*/ 2 h 209"/>
                <a:gd name="T4" fmla="*/ 13 w 72"/>
                <a:gd name="T5" fmla="*/ 1 h 209"/>
                <a:gd name="T6" fmla="*/ 8 w 72"/>
                <a:gd name="T7" fmla="*/ 3 h 209"/>
                <a:gd name="T8" fmla="*/ 4 w 72"/>
                <a:gd name="T9" fmla="*/ 6 h 209"/>
                <a:gd name="T10" fmla="*/ 1 w 72"/>
                <a:gd name="T11" fmla="*/ 14 h 209"/>
                <a:gd name="T12" fmla="*/ 2 w 72"/>
                <a:gd name="T13" fmla="*/ 31 h 209"/>
                <a:gd name="T14" fmla="*/ 2 w 72"/>
                <a:gd name="T15" fmla="*/ 39 h 209"/>
                <a:gd name="T16" fmla="*/ 5 w 72"/>
                <a:gd name="T17" fmla="*/ 44 h 209"/>
                <a:gd name="T18" fmla="*/ 12 w 72"/>
                <a:gd name="T19" fmla="*/ 59 h 209"/>
                <a:gd name="T20" fmla="*/ 16 w 72"/>
                <a:gd name="T21" fmla="*/ 76 h 209"/>
                <a:gd name="T22" fmla="*/ 22 w 72"/>
                <a:gd name="T23" fmla="*/ 114 h 209"/>
                <a:gd name="T24" fmla="*/ 27 w 72"/>
                <a:gd name="T25" fmla="*/ 193 h 209"/>
                <a:gd name="T26" fmla="*/ 27 w 72"/>
                <a:gd name="T27" fmla="*/ 209 h 209"/>
                <a:gd name="T28" fmla="*/ 72 w 72"/>
                <a:gd name="T29" fmla="*/ 209 h 209"/>
                <a:gd name="T30" fmla="*/ 72 w 72"/>
                <a:gd name="T31" fmla="*/ 193 h 209"/>
                <a:gd name="T32" fmla="*/ 67 w 72"/>
                <a:gd name="T33" fmla="*/ 109 h 209"/>
                <a:gd name="T34" fmla="*/ 60 w 72"/>
                <a:gd name="T35" fmla="*/ 67 h 209"/>
                <a:gd name="T36" fmla="*/ 54 w 72"/>
                <a:gd name="T37" fmla="*/ 45 h 209"/>
                <a:gd name="T38" fmla="*/ 45 w 72"/>
                <a:gd name="T39" fmla="*/ 22 h 209"/>
                <a:gd name="T40" fmla="*/ 38 w 72"/>
                <a:gd name="T41" fmla="*/ 1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209">
                  <a:moveTo>
                    <a:pt x="38" y="11"/>
                  </a:moveTo>
                  <a:cubicBezTo>
                    <a:pt x="35" y="7"/>
                    <a:pt x="31" y="4"/>
                    <a:pt x="26" y="2"/>
                  </a:cubicBezTo>
                  <a:cubicBezTo>
                    <a:pt x="22" y="0"/>
                    <a:pt x="17" y="0"/>
                    <a:pt x="13" y="1"/>
                  </a:cubicBezTo>
                  <a:cubicBezTo>
                    <a:pt x="11" y="1"/>
                    <a:pt x="9" y="2"/>
                    <a:pt x="8" y="3"/>
                  </a:cubicBezTo>
                  <a:cubicBezTo>
                    <a:pt x="6" y="3"/>
                    <a:pt x="5" y="4"/>
                    <a:pt x="4" y="6"/>
                  </a:cubicBezTo>
                  <a:cubicBezTo>
                    <a:pt x="2" y="8"/>
                    <a:pt x="1" y="11"/>
                    <a:pt x="1" y="14"/>
                  </a:cubicBezTo>
                  <a:cubicBezTo>
                    <a:pt x="1" y="21"/>
                    <a:pt x="3" y="26"/>
                    <a:pt x="2" y="31"/>
                  </a:cubicBezTo>
                  <a:cubicBezTo>
                    <a:pt x="2" y="35"/>
                    <a:pt x="0" y="37"/>
                    <a:pt x="2" y="39"/>
                  </a:cubicBezTo>
                  <a:cubicBezTo>
                    <a:pt x="3" y="40"/>
                    <a:pt x="4" y="42"/>
                    <a:pt x="5" y="44"/>
                  </a:cubicBezTo>
                  <a:cubicBezTo>
                    <a:pt x="8" y="48"/>
                    <a:pt x="10" y="53"/>
                    <a:pt x="12" y="59"/>
                  </a:cubicBezTo>
                  <a:cubicBezTo>
                    <a:pt x="13" y="64"/>
                    <a:pt x="15" y="70"/>
                    <a:pt x="16" y="76"/>
                  </a:cubicBezTo>
                  <a:cubicBezTo>
                    <a:pt x="19" y="88"/>
                    <a:pt x="21" y="101"/>
                    <a:pt x="22" y="114"/>
                  </a:cubicBezTo>
                  <a:cubicBezTo>
                    <a:pt x="25" y="140"/>
                    <a:pt x="26" y="167"/>
                    <a:pt x="27" y="193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165"/>
                    <a:pt x="70" y="137"/>
                    <a:pt x="67" y="109"/>
                  </a:cubicBezTo>
                  <a:cubicBezTo>
                    <a:pt x="65" y="95"/>
                    <a:pt x="63" y="81"/>
                    <a:pt x="60" y="67"/>
                  </a:cubicBezTo>
                  <a:cubicBezTo>
                    <a:pt x="59" y="59"/>
                    <a:pt x="57" y="52"/>
                    <a:pt x="54" y="45"/>
                  </a:cubicBezTo>
                  <a:cubicBezTo>
                    <a:pt x="52" y="37"/>
                    <a:pt x="49" y="30"/>
                    <a:pt x="45" y="22"/>
                  </a:cubicBezTo>
                  <a:cubicBezTo>
                    <a:pt x="43" y="18"/>
                    <a:pt x="41" y="15"/>
                    <a:pt x="38" y="1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>
              <a:extLst>
                <a:ext uri="{FF2B5EF4-FFF2-40B4-BE49-F238E27FC236}">
                  <a16:creationId xmlns:a16="http://schemas.microsoft.com/office/drawing/2014/main" id="{3B4FF60C-6419-4FD5-92F6-76DA006CF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9576" y="3289301"/>
              <a:ext cx="252413" cy="382588"/>
            </a:xfrm>
            <a:custGeom>
              <a:avLst/>
              <a:gdLst>
                <a:gd name="T0" fmla="*/ 26 w 70"/>
                <a:gd name="T1" fmla="*/ 12 h 106"/>
                <a:gd name="T2" fmla="*/ 3 w 70"/>
                <a:gd name="T3" fmla="*/ 52 h 106"/>
                <a:gd name="T4" fmla="*/ 18 w 70"/>
                <a:gd name="T5" fmla="*/ 51 h 106"/>
                <a:gd name="T6" fmla="*/ 24 w 70"/>
                <a:gd name="T7" fmla="*/ 61 h 106"/>
                <a:gd name="T8" fmla="*/ 31 w 70"/>
                <a:gd name="T9" fmla="*/ 91 h 106"/>
                <a:gd name="T10" fmla="*/ 38 w 70"/>
                <a:gd name="T11" fmla="*/ 70 h 106"/>
                <a:gd name="T12" fmla="*/ 41 w 70"/>
                <a:gd name="T13" fmla="*/ 93 h 106"/>
                <a:gd name="T14" fmla="*/ 49 w 70"/>
                <a:gd name="T15" fmla="*/ 101 h 106"/>
                <a:gd name="T16" fmla="*/ 63 w 70"/>
                <a:gd name="T17" fmla="*/ 90 h 106"/>
                <a:gd name="T18" fmla="*/ 69 w 70"/>
                <a:gd name="T19" fmla="*/ 52 h 106"/>
                <a:gd name="T20" fmla="*/ 48 w 70"/>
                <a:gd name="T21" fmla="*/ 2 h 106"/>
                <a:gd name="T22" fmla="*/ 26 w 70"/>
                <a:gd name="T23" fmla="*/ 1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06">
                  <a:moveTo>
                    <a:pt x="26" y="12"/>
                  </a:moveTo>
                  <a:cubicBezTo>
                    <a:pt x="15" y="29"/>
                    <a:pt x="0" y="45"/>
                    <a:pt x="3" y="52"/>
                  </a:cubicBezTo>
                  <a:cubicBezTo>
                    <a:pt x="7" y="59"/>
                    <a:pt x="12" y="59"/>
                    <a:pt x="18" y="51"/>
                  </a:cubicBezTo>
                  <a:cubicBezTo>
                    <a:pt x="24" y="42"/>
                    <a:pt x="23" y="45"/>
                    <a:pt x="24" y="61"/>
                  </a:cubicBezTo>
                  <a:cubicBezTo>
                    <a:pt x="25" y="77"/>
                    <a:pt x="25" y="96"/>
                    <a:pt x="31" y="91"/>
                  </a:cubicBezTo>
                  <a:cubicBezTo>
                    <a:pt x="37" y="87"/>
                    <a:pt x="38" y="59"/>
                    <a:pt x="38" y="70"/>
                  </a:cubicBezTo>
                  <a:cubicBezTo>
                    <a:pt x="37" y="80"/>
                    <a:pt x="36" y="101"/>
                    <a:pt x="41" y="93"/>
                  </a:cubicBezTo>
                  <a:cubicBezTo>
                    <a:pt x="45" y="86"/>
                    <a:pt x="45" y="106"/>
                    <a:pt x="49" y="101"/>
                  </a:cubicBezTo>
                  <a:cubicBezTo>
                    <a:pt x="56" y="103"/>
                    <a:pt x="63" y="90"/>
                    <a:pt x="63" y="90"/>
                  </a:cubicBezTo>
                  <a:cubicBezTo>
                    <a:pt x="63" y="90"/>
                    <a:pt x="68" y="93"/>
                    <a:pt x="69" y="52"/>
                  </a:cubicBezTo>
                  <a:cubicBezTo>
                    <a:pt x="70" y="11"/>
                    <a:pt x="66" y="1"/>
                    <a:pt x="48" y="2"/>
                  </a:cubicBezTo>
                  <a:cubicBezTo>
                    <a:pt x="40" y="0"/>
                    <a:pt x="34" y="2"/>
                    <a:pt x="26" y="12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>
              <a:extLst>
                <a:ext uri="{FF2B5EF4-FFF2-40B4-BE49-F238E27FC236}">
                  <a16:creationId xmlns:a16="http://schemas.microsoft.com/office/drawing/2014/main" id="{B45CA787-3766-4A44-BAF9-38CDB4D79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4688" y="2535238"/>
              <a:ext cx="476250" cy="606425"/>
            </a:xfrm>
            <a:custGeom>
              <a:avLst/>
              <a:gdLst>
                <a:gd name="T0" fmla="*/ 132 w 132"/>
                <a:gd name="T1" fmla="*/ 44 h 168"/>
                <a:gd name="T2" fmla="*/ 62 w 132"/>
                <a:gd name="T3" fmla="*/ 88 h 168"/>
                <a:gd name="T4" fmla="*/ 34 w 132"/>
                <a:gd name="T5" fmla="*/ 168 h 168"/>
                <a:gd name="T6" fmla="*/ 0 w 132"/>
                <a:gd name="T7" fmla="*/ 163 h 168"/>
                <a:gd name="T8" fmla="*/ 23 w 132"/>
                <a:gd name="T9" fmla="*/ 66 h 168"/>
                <a:gd name="T10" fmla="*/ 120 w 132"/>
                <a:gd name="T11" fmla="*/ 0 h 168"/>
                <a:gd name="T12" fmla="*/ 132 w 132"/>
                <a:gd name="T13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68">
                  <a:moveTo>
                    <a:pt x="132" y="44"/>
                  </a:moveTo>
                  <a:cubicBezTo>
                    <a:pt x="96" y="45"/>
                    <a:pt x="77" y="62"/>
                    <a:pt x="62" y="88"/>
                  </a:cubicBezTo>
                  <a:cubicBezTo>
                    <a:pt x="57" y="99"/>
                    <a:pt x="39" y="126"/>
                    <a:pt x="34" y="16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34"/>
                    <a:pt x="8" y="89"/>
                    <a:pt x="23" y="66"/>
                  </a:cubicBezTo>
                  <a:cubicBezTo>
                    <a:pt x="44" y="28"/>
                    <a:pt x="72" y="5"/>
                    <a:pt x="120" y="0"/>
                  </a:cubicBezTo>
                  <a:lnTo>
                    <a:pt x="132" y="44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>
              <a:extLst>
                <a:ext uri="{FF2B5EF4-FFF2-40B4-BE49-F238E27FC236}">
                  <a16:creationId xmlns:a16="http://schemas.microsoft.com/office/drawing/2014/main" id="{2CF2761A-120A-45D2-B705-94118B3F5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481263"/>
              <a:ext cx="722313" cy="930275"/>
            </a:xfrm>
            <a:custGeom>
              <a:avLst/>
              <a:gdLst>
                <a:gd name="T0" fmla="*/ 179 w 200"/>
                <a:gd name="T1" fmla="*/ 11 h 258"/>
                <a:gd name="T2" fmla="*/ 100 w 200"/>
                <a:gd name="T3" fmla="*/ 0 h 258"/>
                <a:gd name="T4" fmla="*/ 22 w 200"/>
                <a:gd name="T5" fmla="*/ 11 h 258"/>
                <a:gd name="T6" fmla="*/ 0 w 200"/>
                <a:gd name="T7" fmla="*/ 19 h 258"/>
                <a:gd name="T8" fmla="*/ 0 w 200"/>
                <a:gd name="T9" fmla="*/ 258 h 258"/>
                <a:gd name="T10" fmla="*/ 200 w 200"/>
                <a:gd name="T11" fmla="*/ 258 h 258"/>
                <a:gd name="T12" fmla="*/ 200 w 200"/>
                <a:gd name="T13" fmla="*/ 18 h 258"/>
                <a:gd name="T14" fmla="*/ 179 w 200"/>
                <a:gd name="T15" fmla="*/ 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58">
                  <a:moveTo>
                    <a:pt x="179" y="11"/>
                  </a:moveTo>
                  <a:cubicBezTo>
                    <a:pt x="160" y="6"/>
                    <a:pt x="130" y="0"/>
                    <a:pt x="100" y="0"/>
                  </a:cubicBezTo>
                  <a:cubicBezTo>
                    <a:pt x="70" y="0"/>
                    <a:pt x="40" y="6"/>
                    <a:pt x="22" y="11"/>
                  </a:cubicBezTo>
                  <a:cubicBezTo>
                    <a:pt x="10" y="13"/>
                    <a:pt x="3" y="17"/>
                    <a:pt x="0" y="1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200" y="258"/>
                    <a:pt x="200" y="258"/>
                    <a:pt x="200" y="25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200" y="16"/>
                    <a:pt x="191" y="13"/>
                    <a:pt x="179" y="1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>
              <a:extLst>
                <a:ext uri="{FF2B5EF4-FFF2-40B4-BE49-F238E27FC236}">
                  <a16:creationId xmlns:a16="http://schemas.microsoft.com/office/drawing/2014/main" id="{DF81E9C2-739B-4B08-BA81-82CDBC40A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870201"/>
              <a:ext cx="722313" cy="547688"/>
            </a:xfrm>
            <a:custGeom>
              <a:avLst/>
              <a:gdLst>
                <a:gd name="T0" fmla="*/ 179 w 200"/>
                <a:gd name="T1" fmla="*/ 6 h 152"/>
                <a:gd name="T2" fmla="*/ 100 w 200"/>
                <a:gd name="T3" fmla="*/ 0 h 152"/>
                <a:gd name="T4" fmla="*/ 22 w 200"/>
                <a:gd name="T5" fmla="*/ 6 h 152"/>
                <a:gd name="T6" fmla="*/ 0 w 200"/>
                <a:gd name="T7" fmla="*/ 11 h 152"/>
                <a:gd name="T8" fmla="*/ 0 w 200"/>
                <a:gd name="T9" fmla="*/ 152 h 152"/>
                <a:gd name="T10" fmla="*/ 200 w 200"/>
                <a:gd name="T11" fmla="*/ 152 h 152"/>
                <a:gd name="T12" fmla="*/ 200 w 200"/>
                <a:gd name="T13" fmla="*/ 11 h 152"/>
                <a:gd name="T14" fmla="*/ 179 w 200"/>
                <a:gd name="T15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52">
                  <a:moveTo>
                    <a:pt x="179" y="6"/>
                  </a:moveTo>
                  <a:cubicBezTo>
                    <a:pt x="160" y="3"/>
                    <a:pt x="130" y="0"/>
                    <a:pt x="100" y="0"/>
                  </a:cubicBezTo>
                  <a:cubicBezTo>
                    <a:pt x="70" y="0"/>
                    <a:pt x="40" y="3"/>
                    <a:pt x="22" y="6"/>
                  </a:cubicBezTo>
                  <a:cubicBezTo>
                    <a:pt x="10" y="8"/>
                    <a:pt x="3" y="10"/>
                    <a:pt x="0" y="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0" y="9"/>
                    <a:pt x="191" y="8"/>
                    <a:pt x="179" y="6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512FEB38-BC65-47C9-91B5-293B4904C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5713" y="2268538"/>
              <a:ext cx="268288" cy="400050"/>
            </a:xfrm>
            <a:custGeom>
              <a:avLst/>
              <a:gdLst>
                <a:gd name="T0" fmla="*/ 74 w 74"/>
                <a:gd name="T1" fmla="*/ 73 h 111"/>
                <a:gd name="T2" fmla="*/ 37 w 74"/>
                <a:gd name="T3" fmla="*/ 111 h 111"/>
                <a:gd name="T4" fmla="*/ 37 w 74"/>
                <a:gd name="T5" fmla="*/ 111 h 111"/>
                <a:gd name="T6" fmla="*/ 0 w 74"/>
                <a:gd name="T7" fmla="*/ 73 h 111"/>
                <a:gd name="T8" fmla="*/ 0 w 74"/>
                <a:gd name="T9" fmla="*/ 37 h 111"/>
                <a:gd name="T10" fmla="*/ 37 w 74"/>
                <a:gd name="T11" fmla="*/ 0 h 111"/>
                <a:gd name="T12" fmla="*/ 37 w 74"/>
                <a:gd name="T13" fmla="*/ 0 h 111"/>
                <a:gd name="T14" fmla="*/ 74 w 74"/>
                <a:gd name="T15" fmla="*/ 37 h 111"/>
                <a:gd name="T16" fmla="*/ 74 w 74"/>
                <a:gd name="T17" fmla="*/ 7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11">
                  <a:moveTo>
                    <a:pt x="74" y="73"/>
                  </a:moveTo>
                  <a:cubicBezTo>
                    <a:pt x="74" y="94"/>
                    <a:pt x="58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16" y="111"/>
                    <a:pt x="0" y="94"/>
                    <a:pt x="0" y="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74" y="17"/>
                    <a:pt x="74" y="37"/>
                  </a:cubicBezTo>
                  <a:lnTo>
                    <a:pt x="74" y="73"/>
                  </a:ln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8383B285-7AA5-4607-8641-13535086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3926" y="1477963"/>
              <a:ext cx="903288" cy="1003300"/>
            </a:xfrm>
            <a:custGeom>
              <a:avLst/>
              <a:gdLst>
                <a:gd name="T0" fmla="*/ 13 w 250"/>
                <a:gd name="T1" fmla="*/ 149 h 278"/>
                <a:gd name="T2" fmla="*/ 130 w 250"/>
                <a:gd name="T3" fmla="*/ 278 h 278"/>
                <a:gd name="T4" fmla="*/ 242 w 250"/>
                <a:gd name="T5" fmla="*/ 100 h 278"/>
                <a:gd name="T6" fmla="*/ 121 w 250"/>
                <a:gd name="T7" fmla="*/ 0 h 278"/>
                <a:gd name="T8" fmla="*/ 13 w 250"/>
                <a:gd name="T9" fmla="*/ 1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78">
                  <a:moveTo>
                    <a:pt x="13" y="149"/>
                  </a:moveTo>
                  <a:cubicBezTo>
                    <a:pt x="20" y="199"/>
                    <a:pt x="43" y="278"/>
                    <a:pt x="130" y="278"/>
                  </a:cubicBezTo>
                  <a:cubicBezTo>
                    <a:pt x="208" y="278"/>
                    <a:pt x="250" y="203"/>
                    <a:pt x="242" y="100"/>
                  </a:cubicBezTo>
                  <a:cubicBezTo>
                    <a:pt x="232" y="20"/>
                    <a:pt x="185" y="0"/>
                    <a:pt x="121" y="0"/>
                  </a:cubicBezTo>
                  <a:cubicBezTo>
                    <a:pt x="52" y="0"/>
                    <a:pt x="0" y="65"/>
                    <a:pt x="13" y="149"/>
                  </a:cubicBez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07D024CE-44B0-435B-86CA-20DD160CC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5038" y="1477963"/>
              <a:ext cx="874713" cy="984250"/>
            </a:xfrm>
            <a:custGeom>
              <a:avLst/>
              <a:gdLst>
                <a:gd name="T0" fmla="*/ 12 w 242"/>
                <a:gd name="T1" fmla="*/ 147 h 273"/>
                <a:gd name="T2" fmla="*/ 125 w 242"/>
                <a:gd name="T3" fmla="*/ 273 h 273"/>
                <a:gd name="T4" fmla="*/ 234 w 242"/>
                <a:gd name="T5" fmla="*/ 98 h 273"/>
                <a:gd name="T6" fmla="*/ 117 w 242"/>
                <a:gd name="T7" fmla="*/ 0 h 273"/>
                <a:gd name="T8" fmla="*/ 12 w 242"/>
                <a:gd name="T9" fmla="*/ 14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73">
                  <a:moveTo>
                    <a:pt x="12" y="147"/>
                  </a:moveTo>
                  <a:cubicBezTo>
                    <a:pt x="19" y="196"/>
                    <a:pt x="42" y="273"/>
                    <a:pt x="125" y="273"/>
                  </a:cubicBezTo>
                  <a:cubicBezTo>
                    <a:pt x="201" y="273"/>
                    <a:pt x="242" y="199"/>
                    <a:pt x="234" y="98"/>
                  </a:cubicBezTo>
                  <a:cubicBezTo>
                    <a:pt x="225" y="19"/>
                    <a:pt x="180" y="0"/>
                    <a:pt x="117" y="0"/>
                  </a:cubicBezTo>
                  <a:cubicBezTo>
                    <a:pt x="50" y="0"/>
                    <a:pt x="0" y="64"/>
                    <a:pt x="12" y="147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9">
              <a:extLst>
                <a:ext uri="{FF2B5EF4-FFF2-40B4-BE49-F238E27FC236}">
                  <a16:creationId xmlns:a16="http://schemas.microsoft.com/office/drawing/2014/main" id="{54E2D2BE-6CAB-4B85-9BD4-C3D256716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5538" y="1943101"/>
              <a:ext cx="138113" cy="115888"/>
            </a:xfrm>
            <a:custGeom>
              <a:avLst/>
              <a:gdLst>
                <a:gd name="T0" fmla="*/ 22 w 38"/>
                <a:gd name="T1" fmla="*/ 0 h 32"/>
                <a:gd name="T2" fmla="*/ 19 w 38"/>
                <a:gd name="T3" fmla="*/ 0 h 32"/>
                <a:gd name="T4" fmla="*/ 14 w 38"/>
                <a:gd name="T5" fmla="*/ 0 h 32"/>
                <a:gd name="T6" fmla="*/ 0 w 38"/>
                <a:gd name="T7" fmla="*/ 14 h 32"/>
                <a:gd name="T8" fmla="*/ 0 w 38"/>
                <a:gd name="T9" fmla="*/ 18 h 32"/>
                <a:gd name="T10" fmla="*/ 14 w 38"/>
                <a:gd name="T11" fmla="*/ 32 h 32"/>
                <a:gd name="T12" fmla="*/ 19 w 38"/>
                <a:gd name="T13" fmla="*/ 32 h 32"/>
                <a:gd name="T14" fmla="*/ 33 w 38"/>
                <a:gd name="T15" fmla="*/ 18 h 32"/>
                <a:gd name="T16" fmla="*/ 33 w 38"/>
                <a:gd name="T17" fmla="*/ 14 h 32"/>
                <a:gd name="T18" fmla="*/ 32 w 38"/>
                <a:gd name="T19" fmla="*/ 11 h 32"/>
                <a:gd name="T20" fmla="*/ 37 w 38"/>
                <a:gd name="T21" fmla="*/ 7 h 32"/>
                <a:gd name="T22" fmla="*/ 22 w 38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2">
                  <a:moveTo>
                    <a:pt x="22" y="0"/>
                  </a:moveTo>
                  <a:cubicBezTo>
                    <a:pt x="21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6" y="32"/>
                    <a:pt x="33" y="26"/>
                    <a:pt x="33" y="18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4" y="9"/>
                    <a:pt x="37" y="9"/>
                    <a:pt x="37" y="7"/>
                  </a:cubicBezTo>
                  <a:cubicBezTo>
                    <a:pt x="38" y="4"/>
                    <a:pt x="32" y="1"/>
                    <a:pt x="22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0">
              <a:extLst>
                <a:ext uri="{FF2B5EF4-FFF2-40B4-BE49-F238E27FC236}">
                  <a16:creationId xmlns:a16="http://schemas.microsoft.com/office/drawing/2014/main" id="{C8734235-3D47-4296-BF26-663EB30FD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0938" y="1965326"/>
              <a:ext cx="25400" cy="31750"/>
            </a:xfrm>
            <a:custGeom>
              <a:avLst/>
              <a:gdLst>
                <a:gd name="T0" fmla="*/ 7 w 7"/>
                <a:gd name="T1" fmla="*/ 7 h 9"/>
                <a:gd name="T2" fmla="*/ 5 w 7"/>
                <a:gd name="T3" fmla="*/ 0 h 9"/>
                <a:gd name="T4" fmla="*/ 0 w 7"/>
                <a:gd name="T5" fmla="*/ 7 h 9"/>
                <a:gd name="T6" fmla="*/ 0 w 7"/>
                <a:gd name="T7" fmla="*/ 8 h 9"/>
                <a:gd name="T8" fmla="*/ 7 w 7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7"/>
                  </a:moveTo>
                  <a:cubicBezTo>
                    <a:pt x="7" y="5"/>
                    <a:pt x="7" y="3"/>
                    <a:pt x="5" y="0"/>
                  </a:cubicBezTo>
                  <a:cubicBezTo>
                    <a:pt x="2" y="1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6" y="8"/>
                    <a:pt x="7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1">
              <a:extLst>
                <a:ext uri="{FF2B5EF4-FFF2-40B4-BE49-F238E27FC236}">
                  <a16:creationId xmlns:a16="http://schemas.microsoft.com/office/drawing/2014/main" id="{BFB46D8C-F409-464A-8C72-07873A6B6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60626" y="1993901"/>
              <a:ext cx="19050" cy="25400"/>
            </a:xfrm>
            <a:custGeom>
              <a:avLst/>
              <a:gdLst>
                <a:gd name="T0" fmla="*/ 1 w 5"/>
                <a:gd name="T1" fmla="*/ 4 h 7"/>
                <a:gd name="T2" fmla="*/ 4 w 5"/>
                <a:gd name="T3" fmla="*/ 2 h 7"/>
                <a:gd name="T4" fmla="*/ 1 w 5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0" y="4"/>
                    <a:pt x="2" y="0"/>
                    <a:pt x="4" y="2"/>
                  </a:cubicBezTo>
                  <a:cubicBezTo>
                    <a:pt x="5" y="4"/>
                    <a:pt x="3" y="7"/>
                    <a:pt x="1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2">
              <a:extLst>
                <a:ext uri="{FF2B5EF4-FFF2-40B4-BE49-F238E27FC236}">
                  <a16:creationId xmlns:a16="http://schemas.microsoft.com/office/drawing/2014/main" id="{45F63CCE-6D50-4286-9D9D-5BAFD9DD8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2088" y="1943101"/>
              <a:ext cx="133350" cy="115888"/>
            </a:xfrm>
            <a:custGeom>
              <a:avLst/>
              <a:gdLst>
                <a:gd name="T0" fmla="*/ 15 w 37"/>
                <a:gd name="T1" fmla="*/ 0 h 32"/>
                <a:gd name="T2" fmla="*/ 19 w 37"/>
                <a:gd name="T3" fmla="*/ 0 h 32"/>
                <a:gd name="T4" fmla="*/ 23 w 37"/>
                <a:gd name="T5" fmla="*/ 0 h 32"/>
                <a:gd name="T6" fmla="*/ 37 w 37"/>
                <a:gd name="T7" fmla="*/ 14 h 32"/>
                <a:gd name="T8" fmla="*/ 37 w 37"/>
                <a:gd name="T9" fmla="*/ 18 h 32"/>
                <a:gd name="T10" fmla="*/ 23 w 37"/>
                <a:gd name="T11" fmla="*/ 32 h 32"/>
                <a:gd name="T12" fmla="*/ 19 w 37"/>
                <a:gd name="T13" fmla="*/ 32 h 32"/>
                <a:gd name="T14" fmla="*/ 5 w 37"/>
                <a:gd name="T15" fmla="*/ 18 h 32"/>
                <a:gd name="T16" fmla="*/ 5 w 37"/>
                <a:gd name="T17" fmla="*/ 14 h 32"/>
                <a:gd name="T18" fmla="*/ 5 w 37"/>
                <a:gd name="T19" fmla="*/ 11 h 32"/>
                <a:gd name="T20" fmla="*/ 0 w 37"/>
                <a:gd name="T21" fmla="*/ 7 h 32"/>
                <a:gd name="T22" fmla="*/ 15 w 37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2">
                  <a:moveTo>
                    <a:pt x="15" y="0"/>
                  </a:moveTo>
                  <a:cubicBezTo>
                    <a:pt x="16" y="0"/>
                    <a:pt x="18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7" y="6"/>
                    <a:pt x="37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26"/>
                    <a:pt x="31" y="32"/>
                    <a:pt x="23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1" y="32"/>
                    <a:pt x="5" y="26"/>
                    <a:pt x="5" y="1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3" y="9"/>
                    <a:pt x="1" y="9"/>
                    <a:pt x="0" y="7"/>
                  </a:cubicBezTo>
                  <a:cubicBezTo>
                    <a:pt x="0" y="4"/>
                    <a:pt x="5" y="1"/>
                    <a:pt x="15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3">
              <a:extLst>
                <a:ext uri="{FF2B5EF4-FFF2-40B4-BE49-F238E27FC236}">
                  <a16:creationId xmlns:a16="http://schemas.microsoft.com/office/drawing/2014/main" id="{001A898A-DBC7-4429-A353-FDC44B44A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4638" y="1965326"/>
              <a:ext cx="30163" cy="31750"/>
            </a:xfrm>
            <a:custGeom>
              <a:avLst/>
              <a:gdLst>
                <a:gd name="T0" fmla="*/ 0 w 8"/>
                <a:gd name="T1" fmla="*/ 7 h 9"/>
                <a:gd name="T2" fmla="*/ 3 w 8"/>
                <a:gd name="T3" fmla="*/ 0 h 9"/>
                <a:gd name="T4" fmla="*/ 8 w 8"/>
                <a:gd name="T5" fmla="*/ 7 h 9"/>
                <a:gd name="T6" fmla="*/ 8 w 8"/>
                <a:gd name="T7" fmla="*/ 8 h 9"/>
                <a:gd name="T8" fmla="*/ 0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7"/>
                  </a:moveTo>
                  <a:cubicBezTo>
                    <a:pt x="0" y="5"/>
                    <a:pt x="1" y="3"/>
                    <a:pt x="3" y="0"/>
                  </a:cubicBezTo>
                  <a:cubicBezTo>
                    <a:pt x="6" y="1"/>
                    <a:pt x="8" y="3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1" y="8"/>
                    <a:pt x="0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4">
              <a:extLst>
                <a:ext uri="{FF2B5EF4-FFF2-40B4-BE49-F238E27FC236}">
                  <a16:creationId xmlns:a16="http://schemas.microsoft.com/office/drawing/2014/main" id="{48E3F6EE-C317-44EE-8F04-0EA9930F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6063" y="1993901"/>
              <a:ext cx="14288" cy="25400"/>
            </a:xfrm>
            <a:custGeom>
              <a:avLst/>
              <a:gdLst>
                <a:gd name="T0" fmla="*/ 4 w 4"/>
                <a:gd name="T1" fmla="*/ 4 h 7"/>
                <a:gd name="T2" fmla="*/ 1 w 4"/>
                <a:gd name="T3" fmla="*/ 2 h 7"/>
                <a:gd name="T4" fmla="*/ 4 w 4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4" y="4"/>
                  </a:moveTo>
                  <a:cubicBezTo>
                    <a:pt x="4" y="4"/>
                    <a:pt x="2" y="0"/>
                    <a:pt x="1" y="2"/>
                  </a:cubicBezTo>
                  <a:cubicBezTo>
                    <a:pt x="0" y="4"/>
                    <a:pt x="1" y="7"/>
                    <a:pt x="4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5">
              <a:extLst>
                <a:ext uri="{FF2B5EF4-FFF2-40B4-BE49-F238E27FC236}">
                  <a16:creationId xmlns:a16="http://schemas.microsoft.com/office/drawing/2014/main" id="{CA5DF085-D3E3-4BE9-ADEC-11947E2AF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6026" y="2274888"/>
              <a:ext cx="314325" cy="50800"/>
            </a:xfrm>
            <a:custGeom>
              <a:avLst/>
              <a:gdLst>
                <a:gd name="T0" fmla="*/ 43 w 87"/>
                <a:gd name="T1" fmla="*/ 14 h 14"/>
                <a:gd name="T2" fmla="*/ 4 w 87"/>
                <a:gd name="T3" fmla="*/ 10 h 14"/>
                <a:gd name="T4" fmla="*/ 1 w 87"/>
                <a:gd name="T5" fmla="*/ 4 h 14"/>
                <a:gd name="T6" fmla="*/ 7 w 87"/>
                <a:gd name="T7" fmla="*/ 1 h 14"/>
                <a:gd name="T8" fmla="*/ 43 w 87"/>
                <a:gd name="T9" fmla="*/ 1 h 14"/>
                <a:gd name="T10" fmla="*/ 80 w 87"/>
                <a:gd name="T11" fmla="*/ 1 h 14"/>
                <a:gd name="T12" fmla="*/ 86 w 87"/>
                <a:gd name="T13" fmla="*/ 4 h 14"/>
                <a:gd name="T14" fmla="*/ 83 w 87"/>
                <a:gd name="T15" fmla="*/ 10 h 14"/>
                <a:gd name="T16" fmla="*/ 43 w 87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4">
                  <a:moveTo>
                    <a:pt x="43" y="14"/>
                  </a:moveTo>
                  <a:cubicBezTo>
                    <a:pt x="15" y="14"/>
                    <a:pt x="4" y="10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17" y="1"/>
                    <a:pt x="43" y="1"/>
                  </a:cubicBezTo>
                  <a:cubicBezTo>
                    <a:pt x="70" y="1"/>
                    <a:pt x="80" y="1"/>
                    <a:pt x="80" y="1"/>
                  </a:cubicBezTo>
                  <a:cubicBezTo>
                    <a:pt x="83" y="0"/>
                    <a:pt x="85" y="2"/>
                    <a:pt x="86" y="4"/>
                  </a:cubicBezTo>
                  <a:cubicBezTo>
                    <a:pt x="87" y="7"/>
                    <a:pt x="86" y="9"/>
                    <a:pt x="83" y="10"/>
                  </a:cubicBezTo>
                  <a:cubicBezTo>
                    <a:pt x="83" y="10"/>
                    <a:pt x="72" y="14"/>
                    <a:pt x="43" y="14"/>
                  </a:cubicBezTo>
                  <a:close/>
                </a:path>
              </a:pathLst>
            </a:custGeom>
            <a:solidFill>
              <a:srgbClr val="A17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6">
              <a:extLst>
                <a:ext uri="{FF2B5EF4-FFF2-40B4-BE49-F238E27FC236}">
                  <a16:creationId xmlns:a16="http://schemas.microsoft.com/office/drawing/2014/main" id="{4454127D-1644-4CB4-897E-C36910FC5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352926"/>
              <a:ext cx="306388" cy="155575"/>
            </a:xfrm>
            <a:custGeom>
              <a:avLst/>
              <a:gdLst>
                <a:gd name="T0" fmla="*/ 42 w 85"/>
                <a:gd name="T1" fmla="*/ 0 h 43"/>
                <a:gd name="T2" fmla="*/ 0 w 85"/>
                <a:gd name="T3" fmla="*/ 41 h 43"/>
                <a:gd name="T4" fmla="*/ 0 w 85"/>
                <a:gd name="T5" fmla="*/ 43 h 43"/>
                <a:gd name="T6" fmla="*/ 85 w 85"/>
                <a:gd name="T7" fmla="*/ 43 h 43"/>
                <a:gd name="T8" fmla="*/ 85 w 85"/>
                <a:gd name="T9" fmla="*/ 41 h 43"/>
                <a:gd name="T10" fmla="*/ 42 w 8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43">
                  <a:moveTo>
                    <a:pt x="42" y="0"/>
                  </a:moveTo>
                  <a:cubicBezTo>
                    <a:pt x="4" y="1"/>
                    <a:pt x="0" y="19"/>
                    <a:pt x="0" y="41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2"/>
                    <a:pt x="85" y="41"/>
                  </a:cubicBezTo>
                  <a:cubicBezTo>
                    <a:pt x="85" y="19"/>
                    <a:pt x="80" y="0"/>
                    <a:pt x="42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7">
              <a:extLst>
                <a:ext uri="{FF2B5EF4-FFF2-40B4-BE49-F238E27FC236}">
                  <a16:creationId xmlns:a16="http://schemas.microsoft.com/office/drawing/2014/main" id="{9476B0A0-2BD8-436A-B019-BE6772814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454526"/>
              <a:ext cx="306388" cy="53975"/>
            </a:xfrm>
            <a:custGeom>
              <a:avLst/>
              <a:gdLst>
                <a:gd name="T0" fmla="*/ 0 w 85"/>
                <a:gd name="T1" fmla="*/ 6 h 15"/>
                <a:gd name="T2" fmla="*/ 0 w 85"/>
                <a:gd name="T3" fmla="*/ 13 h 15"/>
                <a:gd name="T4" fmla="*/ 0 w 85"/>
                <a:gd name="T5" fmla="*/ 15 h 15"/>
                <a:gd name="T6" fmla="*/ 85 w 85"/>
                <a:gd name="T7" fmla="*/ 15 h 15"/>
                <a:gd name="T8" fmla="*/ 85 w 85"/>
                <a:gd name="T9" fmla="*/ 13 h 15"/>
                <a:gd name="T10" fmla="*/ 85 w 85"/>
                <a:gd name="T11" fmla="*/ 7 h 15"/>
                <a:gd name="T12" fmla="*/ 20 w 85"/>
                <a:gd name="T13" fmla="*/ 5 h 15"/>
                <a:gd name="T14" fmla="*/ 0 w 85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5">
                  <a:moveTo>
                    <a:pt x="0" y="6"/>
                  </a:move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3"/>
                  </a:cubicBezTo>
                  <a:cubicBezTo>
                    <a:pt x="85" y="11"/>
                    <a:pt x="85" y="9"/>
                    <a:pt x="85" y="7"/>
                  </a:cubicBezTo>
                  <a:cubicBezTo>
                    <a:pt x="60" y="3"/>
                    <a:pt x="56" y="0"/>
                    <a:pt x="20" y="5"/>
                  </a:cubicBezTo>
                  <a:cubicBezTo>
                    <a:pt x="14" y="6"/>
                    <a:pt x="5" y="6"/>
                    <a:pt x="0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8">
              <a:extLst>
                <a:ext uri="{FF2B5EF4-FFF2-40B4-BE49-F238E27FC236}">
                  <a16:creationId xmlns:a16="http://schemas.microsoft.com/office/drawing/2014/main" id="{4FE63B7E-E328-4662-9873-A1F608AEA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352926"/>
              <a:ext cx="311150" cy="155575"/>
            </a:xfrm>
            <a:custGeom>
              <a:avLst/>
              <a:gdLst>
                <a:gd name="T0" fmla="*/ 43 w 86"/>
                <a:gd name="T1" fmla="*/ 0 h 43"/>
                <a:gd name="T2" fmla="*/ 86 w 86"/>
                <a:gd name="T3" fmla="*/ 41 h 43"/>
                <a:gd name="T4" fmla="*/ 85 w 86"/>
                <a:gd name="T5" fmla="*/ 43 h 43"/>
                <a:gd name="T6" fmla="*/ 0 w 86"/>
                <a:gd name="T7" fmla="*/ 43 h 43"/>
                <a:gd name="T8" fmla="*/ 0 w 86"/>
                <a:gd name="T9" fmla="*/ 41 h 43"/>
                <a:gd name="T10" fmla="*/ 43 w 86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43">
                  <a:moveTo>
                    <a:pt x="43" y="0"/>
                  </a:moveTo>
                  <a:cubicBezTo>
                    <a:pt x="81" y="1"/>
                    <a:pt x="86" y="19"/>
                    <a:pt x="86" y="41"/>
                  </a:cubicBezTo>
                  <a:cubicBezTo>
                    <a:pt x="86" y="42"/>
                    <a:pt x="85" y="43"/>
                    <a:pt x="85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0" y="19"/>
                    <a:pt x="5" y="0"/>
                    <a:pt x="43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9">
              <a:extLst>
                <a:ext uri="{FF2B5EF4-FFF2-40B4-BE49-F238E27FC236}">
                  <a16:creationId xmlns:a16="http://schemas.microsoft.com/office/drawing/2014/main" id="{4D824283-2DC7-4285-A153-E24C3A8C7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454526"/>
              <a:ext cx="311150" cy="53975"/>
            </a:xfrm>
            <a:custGeom>
              <a:avLst/>
              <a:gdLst>
                <a:gd name="T0" fmla="*/ 85 w 86"/>
                <a:gd name="T1" fmla="*/ 6 h 15"/>
                <a:gd name="T2" fmla="*/ 86 w 86"/>
                <a:gd name="T3" fmla="*/ 13 h 15"/>
                <a:gd name="T4" fmla="*/ 85 w 86"/>
                <a:gd name="T5" fmla="*/ 15 h 15"/>
                <a:gd name="T6" fmla="*/ 0 w 86"/>
                <a:gd name="T7" fmla="*/ 15 h 15"/>
                <a:gd name="T8" fmla="*/ 0 w 86"/>
                <a:gd name="T9" fmla="*/ 13 h 15"/>
                <a:gd name="T10" fmla="*/ 1 w 86"/>
                <a:gd name="T11" fmla="*/ 7 h 15"/>
                <a:gd name="T12" fmla="*/ 65 w 86"/>
                <a:gd name="T13" fmla="*/ 5 h 15"/>
                <a:gd name="T14" fmla="*/ 85 w 86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5">
                  <a:moveTo>
                    <a:pt x="85" y="6"/>
                  </a:moveTo>
                  <a:cubicBezTo>
                    <a:pt x="85" y="9"/>
                    <a:pt x="86" y="11"/>
                    <a:pt x="86" y="13"/>
                  </a:cubicBezTo>
                  <a:cubicBezTo>
                    <a:pt x="86" y="14"/>
                    <a:pt x="85" y="15"/>
                    <a:pt x="8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5" y="3"/>
                    <a:pt x="30" y="0"/>
                    <a:pt x="65" y="5"/>
                  </a:cubicBezTo>
                  <a:cubicBezTo>
                    <a:pt x="72" y="6"/>
                    <a:pt x="80" y="6"/>
                    <a:pt x="85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0">
              <a:extLst>
                <a:ext uri="{FF2B5EF4-FFF2-40B4-BE49-F238E27FC236}">
                  <a16:creationId xmlns:a16="http://schemas.microsoft.com/office/drawing/2014/main" id="{59DD2ACD-7161-49FB-A20D-EB2BFE4B7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4951" y="4367213"/>
              <a:ext cx="177800" cy="73025"/>
            </a:xfrm>
            <a:custGeom>
              <a:avLst/>
              <a:gdLst>
                <a:gd name="T0" fmla="*/ 0 w 49"/>
                <a:gd name="T1" fmla="*/ 20 h 20"/>
                <a:gd name="T2" fmla="*/ 49 w 49"/>
                <a:gd name="T3" fmla="*/ 7 h 20"/>
                <a:gd name="T4" fmla="*/ 0 w 49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0" y="20"/>
                  </a:moveTo>
                  <a:cubicBezTo>
                    <a:pt x="15" y="9"/>
                    <a:pt x="32" y="6"/>
                    <a:pt x="49" y="7"/>
                  </a:cubicBezTo>
                  <a:cubicBezTo>
                    <a:pt x="31" y="0"/>
                    <a:pt x="7" y="6"/>
                    <a:pt x="0" y="2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1">
              <a:extLst>
                <a:ext uri="{FF2B5EF4-FFF2-40B4-BE49-F238E27FC236}">
                  <a16:creationId xmlns:a16="http://schemas.microsoft.com/office/drawing/2014/main" id="{CB4762B8-48B1-498B-95A2-1214F380A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1101" y="4381501"/>
              <a:ext cx="71438" cy="42863"/>
            </a:xfrm>
            <a:custGeom>
              <a:avLst/>
              <a:gdLst>
                <a:gd name="T0" fmla="*/ 0 w 20"/>
                <a:gd name="T1" fmla="*/ 3 h 12"/>
                <a:gd name="T2" fmla="*/ 20 w 20"/>
                <a:gd name="T3" fmla="*/ 12 h 12"/>
                <a:gd name="T4" fmla="*/ 0 w 20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2">
                  <a:moveTo>
                    <a:pt x="0" y="3"/>
                  </a:moveTo>
                  <a:cubicBezTo>
                    <a:pt x="8" y="4"/>
                    <a:pt x="14" y="7"/>
                    <a:pt x="20" y="12"/>
                  </a:cubicBezTo>
                  <a:cubicBezTo>
                    <a:pt x="16" y="5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2">
              <a:extLst>
                <a:ext uri="{FF2B5EF4-FFF2-40B4-BE49-F238E27FC236}">
                  <a16:creationId xmlns:a16="http://schemas.microsoft.com/office/drawing/2014/main" id="{8A008CC6-46DD-4C56-90A7-A96DB807C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0588" y="1344613"/>
              <a:ext cx="928688" cy="671513"/>
            </a:xfrm>
            <a:custGeom>
              <a:avLst/>
              <a:gdLst>
                <a:gd name="T0" fmla="*/ 18 w 257"/>
                <a:gd name="T1" fmla="*/ 168 h 186"/>
                <a:gd name="T2" fmla="*/ 59 w 257"/>
                <a:gd name="T3" fmla="*/ 21 h 186"/>
                <a:gd name="T4" fmla="*/ 72 w 257"/>
                <a:gd name="T5" fmla="*/ 22 h 186"/>
                <a:gd name="T6" fmla="*/ 101 w 257"/>
                <a:gd name="T7" fmla="*/ 8 h 186"/>
                <a:gd name="T8" fmla="*/ 121 w 257"/>
                <a:gd name="T9" fmla="*/ 6 h 186"/>
                <a:gd name="T10" fmla="*/ 157 w 257"/>
                <a:gd name="T11" fmla="*/ 0 h 186"/>
                <a:gd name="T12" fmla="*/ 194 w 257"/>
                <a:gd name="T13" fmla="*/ 10 h 186"/>
                <a:gd name="T14" fmla="*/ 202 w 257"/>
                <a:gd name="T15" fmla="*/ 9 h 186"/>
                <a:gd name="T16" fmla="*/ 206 w 257"/>
                <a:gd name="T17" fmla="*/ 22 h 186"/>
                <a:gd name="T18" fmla="*/ 252 w 257"/>
                <a:gd name="T19" fmla="*/ 102 h 186"/>
                <a:gd name="T20" fmla="*/ 250 w 257"/>
                <a:gd name="T21" fmla="*/ 181 h 186"/>
                <a:gd name="T22" fmla="*/ 242 w 257"/>
                <a:gd name="T23" fmla="*/ 186 h 186"/>
                <a:gd name="T24" fmla="*/ 231 w 257"/>
                <a:gd name="T25" fmla="*/ 164 h 186"/>
                <a:gd name="T26" fmla="*/ 203 w 257"/>
                <a:gd name="T27" fmla="*/ 76 h 186"/>
                <a:gd name="T28" fmla="*/ 63 w 257"/>
                <a:gd name="T29" fmla="*/ 83 h 186"/>
                <a:gd name="T30" fmla="*/ 30 w 257"/>
                <a:gd name="T31" fmla="*/ 164 h 186"/>
                <a:gd name="T32" fmla="*/ 18 w 257"/>
                <a:gd name="T33" fmla="*/ 16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7" h="186">
                  <a:moveTo>
                    <a:pt x="18" y="168"/>
                  </a:moveTo>
                  <a:cubicBezTo>
                    <a:pt x="0" y="108"/>
                    <a:pt x="27" y="47"/>
                    <a:pt x="59" y="21"/>
                  </a:cubicBezTo>
                  <a:cubicBezTo>
                    <a:pt x="61" y="27"/>
                    <a:pt x="63" y="27"/>
                    <a:pt x="72" y="22"/>
                  </a:cubicBezTo>
                  <a:cubicBezTo>
                    <a:pt x="82" y="16"/>
                    <a:pt x="75" y="13"/>
                    <a:pt x="101" y="8"/>
                  </a:cubicBezTo>
                  <a:cubicBezTo>
                    <a:pt x="127" y="3"/>
                    <a:pt x="120" y="3"/>
                    <a:pt x="121" y="6"/>
                  </a:cubicBezTo>
                  <a:cubicBezTo>
                    <a:pt x="123" y="9"/>
                    <a:pt x="132" y="0"/>
                    <a:pt x="157" y="0"/>
                  </a:cubicBezTo>
                  <a:cubicBezTo>
                    <a:pt x="182" y="0"/>
                    <a:pt x="185" y="5"/>
                    <a:pt x="194" y="10"/>
                  </a:cubicBezTo>
                  <a:cubicBezTo>
                    <a:pt x="202" y="9"/>
                    <a:pt x="197" y="3"/>
                    <a:pt x="202" y="9"/>
                  </a:cubicBezTo>
                  <a:cubicBezTo>
                    <a:pt x="206" y="16"/>
                    <a:pt x="196" y="16"/>
                    <a:pt x="206" y="22"/>
                  </a:cubicBezTo>
                  <a:cubicBezTo>
                    <a:pt x="218" y="30"/>
                    <a:pt x="247" y="64"/>
                    <a:pt x="252" y="102"/>
                  </a:cubicBezTo>
                  <a:cubicBezTo>
                    <a:pt x="257" y="136"/>
                    <a:pt x="249" y="174"/>
                    <a:pt x="250" y="181"/>
                  </a:cubicBezTo>
                  <a:cubicBezTo>
                    <a:pt x="248" y="185"/>
                    <a:pt x="242" y="186"/>
                    <a:pt x="242" y="186"/>
                  </a:cubicBezTo>
                  <a:cubicBezTo>
                    <a:pt x="242" y="186"/>
                    <a:pt x="239" y="177"/>
                    <a:pt x="231" y="164"/>
                  </a:cubicBezTo>
                  <a:cubicBezTo>
                    <a:pt x="227" y="134"/>
                    <a:pt x="203" y="76"/>
                    <a:pt x="203" y="7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33" y="150"/>
                    <a:pt x="30" y="164"/>
                  </a:cubicBezTo>
                  <a:cubicBezTo>
                    <a:pt x="25" y="178"/>
                    <a:pt x="31" y="181"/>
                    <a:pt x="18" y="168"/>
                  </a:cubicBez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3">
              <a:extLst>
                <a:ext uri="{FF2B5EF4-FFF2-40B4-BE49-F238E27FC236}">
                  <a16:creationId xmlns:a16="http://schemas.microsoft.com/office/drawing/2014/main" id="{22E450E2-7929-4D22-8EA0-C23DEE2E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7901" y="1492251"/>
              <a:ext cx="798513" cy="533400"/>
            </a:xfrm>
            <a:custGeom>
              <a:avLst/>
              <a:gdLst>
                <a:gd name="T0" fmla="*/ 0 w 221"/>
                <a:gd name="T1" fmla="*/ 145 h 148"/>
                <a:gd name="T2" fmla="*/ 13 w 221"/>
                <a:gd name="T3" fmla="*/ 130 h 148"/>
                <a:gd name="T4" fmla="*/ 16 w 221"/>
                <a:gd name="T5" fmla="*/ 72 h 148"/>
                <a:gd name="T6" fmla="*/ 34 w 221"/>
                <a:gd name="T7" fmla="*/ 46 h 148"/>
                <a:gd name="T8" fmla="*/ 88 w 221"/>
                <a:gd name="T9" fmla="*/ 77 h 148"/>
                <a:gd name="T10" fmla="*/ 74 w 221"/>
                <a:gd name="T11" fmla="*/ 51 h 148"/>
                <a:gd name="T12" fmla="*/ 156 w 221"/>
                <a:gd name="T13" fmla="*/ 82 h 148"/>
                <a:gd name="T14" fmla="*/ 139 w 221"/>
                <a:gd name="T15" fmla="*/ 67 h 148"/>
                <a:gd name="T16" fmla="*/ 126 w 221"/>
                <a:gd name="T17" fmla="*/ 46 h 148"/>
                <a:gd name="T18" fmla="*/ 184 w 221"/>
                <a:gd name="T19" fmla="*/ 65 h 148"/>
                <a:gd name="T20" fmla="*/ 213 w 221"/>
                <a:gd name="T21" fmla="*/ 148 h 148"/>
                <a:gd name="T22" fmla="*/ 221 w 221"/>
                <a:gd name="T23" fmla="*/ 144 h 148"/>
                <a:gd name="T24" fmla="*/ 221 w 221"/>
                <a:gd name="T25" fmla="*/ 91 h 148"/>
                <a:gd name="T26" fmla="*/ 193 w 221"/>
                <a:gd name="T27" fmla="*/ 2 h 148"/>
                <a:gd name="T28" fmla="*/ 102 w 221"/>
                <a:gd name="T29" fmla="*/ 0 h 148"/>
                <a:gd name="T30" fmla="*/ 46 w 221"/>
                <a:gd name="T31" fmla="*/ 2 h 148"/>
                <a:gd name="T32" fmla="*/ 4 w 221"/>
                <a:gd name="T33" fmla="*/ 79 h 148"/>
                <a:gd name="T34" fmla="*/ 0 w 221"/>
                <a:gd name="T35" fmla="*/ 1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1" h="148">
                  <a:moveTo>
                    <a:pt x="0" y="145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2" y="96"/>
                    <a:pt x="16" y="72"/>
                  </a:cubicBezTo>
                  <a:cubicBezTo>
                    <a:pt x="22" y="62"/>
                    <a:pt x="34" y="46"/>
                    <a:pt x="34" y="46"/>
                  </a:cubicBezTo>
                  <a:cubicBezTo>
                    <a:pt x="34" y="46"/>
                    <a:pt x="65" y="73"/>
                    <a:pt x="88" y="77"/>
                  </a:cubicBezTo>
                  <a:cubicBezTo>
                    <a:pt x="88" y="77"/>
                    <a:pt x="74" y="61"/>
                    <a:pt x="74" y="51"/>
                  </a:cubicBezTo>
                  <a:cubicBezTo>
                    <a:pt x="74" y="51"/>
                    <a:pt x="116" y="81"/>
                    <a:pt x="156" y="82"/>
                  </a:cubicBezTo>
                  <a:cubicBezTo>
                    <a:pt x="156" y="82"/>
                    <a:pt x="146" y="77"/>
                    <a:pt x="139" y="67"/>
                  </a:cubicBezTo>
                  <a:cubicBezTo>
                    <a:pt x="130" y="56"/>
                    <a:pt x="126" y="46"/>
                    <a:pt x="126" y="46"/>
                  </a:cubicBezTo>
                  <a:cubicBezTo>
                    <a:pt x="126" y="46"/>
                    <a:pt x="170" y="51"/>
                    <a:pt x="184" y="65"/>
                  </a:cubicBezTo>
                  <a:cubicBezTo>
                    <a:pt x="204" y="82"/>
                    <a:pt x="214" y="121"/>
                    <a:pt x="213" y="148"/>
                  </a:cubicBezTo>
                  <a:cubicBezTo>
                    <a:pt x="221" y="144"/>
                    <a:pt x="221" y="144"/>
                    <a:pt x="221" y="14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" y="79"/>
                    <a:pt x="4" y="79"/>
                    <a:pt x="4" y="7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4">
              <a:extLst>
                <a:ext uri="{FF2B5EF4-FFF2-40B4-BE49-F238E27FC236}">
                  <a16:creationId xmlns:a16="http://schemas.microsoft.com/office/drawing/2014/main" id="{CF231B6E-56C3-442C-AE8F-A56246B8B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2188" y="2495551"/>
              <a:ext cx="398463" cy="952500"/>
            </a:xfrm>
            <a:custGeom>
              <a:avLst/>
              <a:gdLst>
                <a:gd name="T0" fmla="*/ 68 w 110"/>
                <a:gd name="T1" fmla="*/ 0 h 264"/>
                <a:gd name="T2" fmla="*/ 4 w 110"/>
                <a:gd name="T3" fmla="*/ 16 h 264"/>
                <a:gd name="T4" fmla="*/ 9 w 110"/>
                <a:gd name="T5" fmla="*/ 63 h 264"/>
                <a:gd name="T6" fmla="*/ 9 w 110"/>
                <a:gd name="T7" fmla="*/ 264 h 264"/>
                <a:gd name="T8" fmla="*/ 105 w 110"/>
                <a:gd name="T9" fmla="*/ 255 h 264"/>
                <a:gd name="T10" fmla="*/ 110 w 110"/>
                <a:gd name="T11" fmla="*/ 104 h 264"/>
                <a:gd name="T12" fmla="*/ 81 w 110"/>
                <a:gd name="T13" fmla="*/ 44 h 264"/>
                <a:gd name="T14" fmla="*/ 68 w 110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64">
                  <a:moveTo>
                    <a:pt x="68" y="0"/>
                  </a:moveTo>
                  <a:cubicBezTo>
                    <a:pt x="48" y="0"/>
                    <a:pt x="13" y="11"/>
                    <a:pt x="4" y="16"/>
                  </a:cubicBezTo>
                  <a:cubicBezTo>
                    <a:pt x="0" y="20"/>
                    <a:pt x="9" y="63"/>
                    <a:pt x="9" y="63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4"/>
                    <a:pt x="97" y="260"/>
                    <a:pt x="105" y="255"/>
                  </a:cubicBezTo>
                  <a:cubicBezTo>
                    <a:pt x="109" y="246"/>
                    <a:pt x="110" y="104"/>
                    <a:pt x="110" y="104"/>
                  </a:cubicBezTo>
                  <a:cubicBezTo>
                    <a:pt x="110" y="104"/>
                    <a:pt x="90" y="88"/>
                    <a:pt x="81" y="44"/>
                  </a:cubicBezTo>
                  <a:cubicBezTo>
                    <a:pt x="72" y="0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5">
              <a:extLst>
                <a:ext uri="{FF2B5EF4-FFF2-40B4-BE49-F238E27FC236}">
                  <a16:creationId xmlns:a16="http://schemas.microsoft.com/office/drawing/2014/main" id="{744077E0-4FE5-4878-9370-527EE3CB7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0651" y="2495551"/>
              <a:ext cx="400050" cy="952500"/>
            </a:xfrm>
            <a:custGeom>
              <a:avLst/>
              <a:gdLst>
                <a:gd name="T0" fmla="*/ 43 w 111"/>
                <a:gd name="T1" fmla="*/ 0 h 264"/>
                <a:gd name="T2" fmla="*/ 107 w 111"/>
                <a:gd name="T3" fmla="*/ 16 h 264"/>
                <a:gd name="T4" fmla="*/ 102 w 111"/>
                <a:gd name="T5" fmla="*/ 63 h 264"/>
                <a:gd name="T6" fmla="*/ 103 w 111"/>
                <a:gd name="T7" fmla="*/ 264 h 264"/>
                <a:gd name="T8" fmla="*/ 7 w 111"/>
                <a:gd name="T9" fmla="*/ 255 h 264"/>
                <a:gd name="T10" fmla="*/ 0 w 111"/>
                <a:gd name="T11" fmla="*/ 104 h 264"/>
                <a:gd name="T12" fmla="*/ 31 w 111"/>
                <a:gd name="T13" fmla="*/ 44 h 264"/>
                <a:gd name="T14" fmla="*/ 43 w 111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64">
                  <a:moveTo>
                    <a:pt x="43" y="0"/>
                  </a:moveTo>
                  <a:cubicBezTo>
                    <a:pt x="63" y="0"/>
                    <a:pt x="99" y="11"/>
                    <a:pt x="107" y="16"/>
                  </a:cubicBezTo>
                  <a:cubicBezTo>
                    <a:pt x="111" y="20"/>
                    <a:pt x="102" y="63"/>
                    <a:pt x="102" y="63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4"/>
                    <a:pt x="14" y="260"/>
                    <a:pt x="7" y="255"/>
                  </a:cubicBezTo>
                  <a:cubicBezTo>
                    <a:pt x="2" y="246"/>
                    <a:pt x="0" y="104"/>
                    <a:pt x="0" y="104"/>
                  </a:cubicBezTo>
                  <a:cubicBezTo>
                    <a:pt x="0" y="104"/>
                    <a:pt x="22" y="88"/>
                    <a:pt x="31" y="44"/>
                  </a:cubicBezTo>
                  <a:cubicBezTo>
                    <a:pt x="40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6">
              <a:extLst>
                <a:ext uri="{FF2B5EF4-FFF2-40B4-BE49-F238E27FC236}">
                  <a16:creationId xmlns:a16="http://schemas.microsoft.com/office/drawing/2014/main" id="{198081E4-0AE1-4AF4-8A9C-C1E8F6F4C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4276" y="2492376"/>
              <a:ext cx="206375" cy="514350"/>
            </a:xfrm>
            <a:custGeom>
              <a:avLst/>
              <a:gdLst>
                <a:gd name="T0" fmla="*/ 20 w 57"/>
                <a:gd name="T1" fmla="*/ 0 h 143"/>
                <a:gd name="T2" fmla="*/ 44 w 57"/>
                <a:gd name="T3" fmla="*/ 82 h 143"/>
                <a:gd name="T4" fmla="*/ 52 w 57"/>
                <a:gd name="T5" fmla="*/ 99 h 143"/>
                <a:gd name="T6" fmla="*/ 57 w 57"/>
                <a:gd name="T7" fmla="*/ 107 h 143"/>
                <a:gd name="T8" fmla="*/ 7 w 57"/>
                <a:gd name="T9" fmla="*/ 135 h 143"/>
                <a:gd name="T10" fmla="*/ 14 w 57"/>
                <a:gd name="T11" fmla="*/ 69 h 143"/>
                <a:gd name="T12" fmla="*/ 3 w 57"/>
                <a:gd name="T13" fmla="*/ 3 h 143"/>
                <a:gd name="T14" fmla="*/ 20 w 57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3">
                  <a:moveTo>
                    <a:pt x="20" y="0"/>
                  </a:moveTo>
                  <a:cubicBezTo>
                    <a:pt x="20" y="0"/>
                    <a:pt x="36" y="65"/>
                    <a:pt x="44" y="82"/>
                  </a:cubicBezTo>
                  <a:cubicBezTo>
                    <a:pt x="52" y="99"/>
                    <a:pt x="49" y="95"/>
                    <a:pt x="52" y="99"/>
                  </a:cubicBezTo>
                  <a:cubicBezTo>
                    <a:pt x="54" y="104"/>
                    <a:pt x="57" y="107"/>
                    <a:pt x="57" y="107"/>
                  </a:cubicBezTo>
                  <a:cubicBezTo>
                    <a:pt x="57" y="107"/>
                    <a:pt x="14" y="127"/>
                    <a:pt x="7" y="135"/>
                  </a:cubicBezTo>
                  <a:cubicBezTo>
                    <a:pt x="0" y="143"/>
                    <a:pt x="10" y="80"/>
                    <a:pt x="14" y="69"/>
                  </a:cubicBezTo>
                  <a:cubicBezTo>
                    <a:pt x="6" y="11"/>
                    <a:pt x="3" y="3"/>
                    <a:pt x="3" y="3"/>
                  </a:cubicBezTo>
                  <a:cubicBezTo>
                    <a:pt x="3" y="3"/>
                    <a:pt x="4" y="0"/>
                    <a:pt x="20" y="0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7">
              <a:extLst>
                <a:ext uri="{FF2B5EF4-FFF2-40B4-BE49-F238E27FC236}">
                  <a16:creationId xmlns:a16="http://schemas.microsoft.com/office/drawing/2014/main" id="{513C0329-87C9-4CE3-BC28-E5C29232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8426" y="2481263"/>
              <a:ext cx="231775" cy="536575"/>
            </a:xfrm>
            <a:custGeom>
              <a:avLst/>
              <a:gdLst>
                <a:gd name="T0" fmla="*/ 43 w 64"/>
                <a:gd name="T1" fmla="*/ 3 h 149"/>
                <a:gd name="T2" fmla="*/ 19 w 64"/>
                <a:gd name="T3" fmla="*/ 87 h 149"/>
                <a:gd name="T4" fmla="*/ 7 w 64"/>
                <a:gd name="T5" fmla="*/ 103 h 149"/>
                <a:gd name="T6" fmla="*/ 0 w 64"/>
                <a:gd name="T7" fmla="*/ 109 h 149"/>
                <a:gd name="T8" fmla="*/ 57 w 64"/>
                <a:gd name="T9" fmla="*/ 141 h 149"/>
                <a:gd name="T10" fmla="*/ 49 w 64"/>
                <a:gd name="T11" fmla="*/ 74 h 149"/>
                <a:gd name="T12" fmla="*/ 63 w 64"/>
                <a:gd name="T13" fmla="*/ 5 h 149"/>
                <a:gd name="T14" fmla="*/ 43 w 64"/>
                <a:gd name="T15" fmla="*/ 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9">
                  <a:moveTo>
                    <a:pt x="43" y="3"/>
                  </a:moveTo>
                  <a:cubicBezTo>
                    <a:pt x="43" y="3"/>
                    <a:pt x="26" y="69"/>
                    <a:pt x="19" y="87"/>
                  </a:cubicBezTo>
                  <a:cubicBezTo>
                    <a:pt x="14" y="95"/>
                    <a:pt x="10" y="99"/>
                    <a:pt x="7" y="103"/>
                  </a:cubicBezTo>
                  <a:cubicBezTo>
                    <a:pt x="2" y="107"/>
                    <a:pt x="0" y="109"/>
                    <a:pt x="0" y="109"/>
                  </a:cubicBezTo>
                  <a:cubicBezTo>
                    <a:pt x="0" y="109"/>
                    <a:pt x="49" y="133"/>
                    <a:pt x="57" y="141"/>
                  </a:cubicBezTo>
                  <a:cubicBezTo>
                    <a:pt x="64" y="149"/>
                    <a:pt x="47" y="83"/>
                    <a:pt x="49" y="74"/>
                  </a:cubicBezTo>
                  <a:cubicBezTo>
                    <a:pt x="53" y="62"/>
                    <a:pt x="63" y="5"/>
                    <a:pt x="63" y="5"/>
                  </a:cubicBezTo>
                  <a:cubicBezTo>
                    <a:pt x="63" y="5"/>
                    <a:pt x="45" y="0"/>
                    <a:pt x="43" y="3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8">
              <a:extLst>
                <a:ext uri="{FF2B5EF4-FFF2-40B4-BE49-F238E27FC236}">
                  <a16:creationId xmlns:a16="http://schemas.microsoft.com/office/drawing/2014/main" id="{54978959-57CE-46E2-A172-E6B2B10CF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38113" cy="49213"/>
            </a:xfrm>
            <a:custGeom>
              <a:avLst/>
              <a:gdLst>
                <a:gd name="T0" fmla="*/ 1 w 38"/>
                <a:gd name="T1" fmla="*/ 1 h 14"/>
                <a:gd name="T2" fmla="*/ 0 w 38"/>
                <a:gd name="T3" fmla="*/ 7 h 14"/>
                <a:gd name="T4" fmla="*/ 37 w 38"/>
                <a:gd name="T5" fmla="*/ 14 h 14"/>
                <a:gd name="T6" fmla="*/ 38 w 38"/>
                <a:gd name="T7" fmla="*/ 9 h 14"/>
                <a:gd name="T8" fmla="*/ 1 w 3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3"/>
                    <a:pt x="38" y="11"/>
                    <a:pt x="38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9">
              <a:extLst>
                <a:ext uri="{FF2B5EF4-FFF2-40B4-BE49-F238E27FC236}">
                  <a16:creationId xmlns:a16="http://schemas.microsoft.com/office/drawing/2014/main" id="{8D9B413A-3C84-4624-92CF-533C16F8F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41288" cy="49213"/>
            </a:xfrm>
            <a:custGeom>
              <a:avLst/>
              <a:gdLst>
                <a:gd name="T0" fmla="*/ 1 w 39"/>
                <a:gd name="T1" fmla="*/ 1 h 14"/>
                <a:gd name="T2" fmla="*/ 0 w 39"/>
                <a:gd name="T3" fmla="*/ 7 h 14"/>
                <a:gd name="T4" fmla="*/ 37 w 39"/>
                <a:gd name="T5" fmla="*/ 14 h 14"/>
                <a:gd name="T6" fmla="*/ 39 w 39"/>
                <a:gd name="T7" fmla="*/ 9 h 14"/>
                <a:gd name="T8" fmla="*/ 1 w 39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2"/>
                    <a:pt x="38" y="11"/>
                    <a:pt x="39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0">
              <a:extLst>
                <a:ext uri="{FF2B5EF4-FFF2-40B4-BE49-F238E27FC236}">
                  <a16:creationId xmlns:a16="http://schemas.microsoft.com/office/drawing/2014/main" id="{5D3D364C-0EAE-4643-82F9-D389DBCD4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2535238"/>
              <a:ext cx="465138" cy="493713"/>
            </a:xfrm>
            <a:custGeom>
              <a:avLst/>
              <a:gdLst>
                <a:gd name="T0" fmla="*/ 117 w 129"/>
                <a:gd name="T1" fmla="*/ 0 h 137"/>
                <a:gd name="T2" fmla="*/ 20 w 129"/>
                <a:gd name="T3" fmla="*/ 66 h 137"/>
                <a:gd name="T4" fmla="*/ 0 w 129"/>
                <a:gd name="T5" fmla="*/ 129 h 137"/>
                <a:gd name="T6" fmla="*/ 38 w 129"/>
                <a:gd name="T7" fmla="*/ 137 h 137"/>
                <a:gd name="T8" fmla="*/ 59 w 129"/>
                <a:gd name="T9" fmla="*/ 88 h 137"/>
                <a:gd name="T10" fmla="*/ 129 w 129"/>
                <a:gd name="T11" fmla="*/ 44 h 137"/>
                <a:gd name="T12" fmla="*/ 117 w 1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37">
                  <a:moveTo>
                    <a:pt x="117" y="0"/>
                  </a:moveTo>
                  <a:cubicBezTo>
                    <a:pt x="69" y="5"/>
                    <a:pt x="41" y="28"/>
                    <a:pt x="20" y="66"/>
                  </a:cubicBezTo>
                  <a:cubicBezTo>
                    <a:pt x="10" y="81"/>
                    <a:pt x="3" y="106"/>
                    <a:pt x="0" y="129"/>
                  </a:cubicBezTo>
                  <a:cubicBezTo>
                    <a:pt x="15" y="128"/>
                    <a:pt x="32" y="134"/>
                    <a:pt x="38" y="137"/>
                  </a:cubicBezTo>
                  <a:cubicBezTo>
                    <a:pt x="45" y="112"/>
                    <a:pt x="55" y="96"/>
                    <a:pt x="59" y="88"/>
                  </a:cubicBezTo>
                  <a:cubicBezTo>
                    <a:pt x="74" y="62"/>
                    <a:pt x="93" y="45"/>
                    <a:pt x="129" y="44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01">
              <a:extLst>
                <a:ext uri="{FF2B5EF4-FFF2-40B4-BE49-F238E27FC236}">
                  <a16:creationId xmlns:a16="http://schemas.microsoft.com/office/drawing/2014/main" id="{1A293E5C-CD6E-40E0-A9A7-013A6B10A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1526" y="3000376"/>
              <a:ext cx="39688" cy="39688"/>
            </a:xfrm>
            <a:prstGeom prst="ellipse">
              <a:avLst/>
            </a:prstGeom>
            <a:solidFill>
              <a:srgbClr val="33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102">
              <a:extLst>
                <a:ext uri="{FF2B5EF4-FFF2-40B4-BE49-F238E27FC236}">
                  <a16:creationId xmlns:a16="http://schemas.microsoft.com/office/drawing/2014/main" id="{52591EC7-DC27-4469-9D32-820E4FA7F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8113" y="2982913"/>
              <a:ext cx="65088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103">
              <a:extLst>
                <a:ext uri="{FF2B5EF4-FFF2-40B4-BE49-F238E27FC236}">
                  <a16:creationId xmlns:a16="http://schemas.microsoft.com/office/drawing/2014/main" id="{0BF8E16E-03C7-4ED2-AB4C-EC3137129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0338" y="3141663"/>
              <a:ext cx="60325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104">
              <a:extLst>
                <a:ext uri="{FF2B5EF4-FFF2-40B4-BE49-F238E27FC236}">
                  <a16:creationId xmlns:a16="http://schemas.microsoft.com/office/drawing/2014/main" id="{6187C893-5EFC-4B1D-A7B1-E252F87C2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6688" y="3281363"/>
              <a:ext cx="61913" cy="65088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05">
              <a:extLst>
                <a:ext uri="{FF2B5EF4-FFF2-40B4-BE49-F238E27FC236}">
                  <a16:creationId xmlns:a16="http://schemas.microsoft.com/office/drawing/2014/main" id="{0F41F35D-7102-495E-91CA-BDE7E4280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2126" y="3289301"/>
              <a:ext cx="161925" cy="17463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6">
              <a:extLst>
                <a:ext uri="{FF2B5EF4-FFF2-40B4-BE49-F238E27FC236}">
                  <a16:creationId xmlns:a16="http://schemas.microsoft.com/office/drawing/2014/main" id="{2860D7BC-14EB-4E68-B587-3F803E67B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26" y="3306763"/>
              <a:ext cx="161925" cy="107950"/>
            </a:xfrm>
            <a:custGeom>
              <a:avLst/>
              <a:gdLst>
                <a:gd name="T0" fmla="*/ 0 w 45"/>
                <a:gd name="T1" fmla="*/ 0 h 30"/>
                <a:gd name="T2" fmla="*/ 0 w 45"/>
                <a:gd name="T3" fmla="*/ 7 h 30"/>
                <a:gd name="T4" fmla="*/ 22 w 45"/>
                <a:gd name="T5" fmla="*/ 29 h 30"/>
                <a:gd name="T6" fmla="*/ 45 w 45"/>
                <a:gd name="T7" fmla="*/ 7 h 30"/>
                <a:gd name="T8" fmla="*/ 45 w 45"/>
                <a:gd name="T9" fmla="*/ 0 h 30"/>
                <a:gd name="T10" fmla="*/ 0 w 4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0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9" y="29"/>
                    <a:pt x="22" y="29"/>
                  </a:cubicBezTo>
                  <a:cubicBezTo>
                    <a:pt x="34" y="30"/>
                    <a:pt x="45" y="20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Rectangle 151">
            <a:extLst>
              <a:ext uri="{FF2B5EF4-FFF2-40B4-BE49-F238E27FC236}">
                <a16:creationId xmlns:a16="http://schemas.microsoft.com/office/drawing/2014/main" id="{F3AF94C3-D858-4897-9B81-7ED56D3BA6D3}"/>
              </a:ext>
            </a:extLst>
          </p:cNvPr>
          <p:cNvSpPr/>
          <p:nvPr/>
        </p:nvSpPr>
        <p:spPr>
          <a:xfrm>
            <a:off x="6125065" y="1295853"/>
            <a:ext cx="225693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4"/>
                </a:solidFill>
                <a:latin typeface="Open Sans "/>
              </a:rPr>
              <a:t>BANNER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4"/>
                </a:solidFill>
                <a:latin typeface="Open Sans "/>
              </a:rPr>
              <a:t>ON DARK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3F1CF480-5B3F-4E01-B016-2C5E28133721}"/>
              </a:ext>
            </a:extLst>
          </p:cNvPr>
          <p:cNvSpPr/>
          <p:nvPr/>
        </p:nvSpPr>
        <p:spPr>
          <a:xfrm>
            <a:off x="6182401" y="2153272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Open Sans "/>
              </a:rPr>
              <a:t>INFORAPHIC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0AD23AA-15FC-4151-AF1D-B8B335A96E0C}"/>
              </a:ext>
            </a:extLst>
          </p:cNvPr>
          <p:cNvSpPr txBox="1"/>
          <p:nvPr/>
        </p:nvSpPr>
        <p:spPr>
          <a:xfrm>
            <a:off x="6181169" y="2668218"/>
            <a:ext cx="2559813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</a:t>
            </a:r>
          </a:p>
        </p:txBody>
      </p:sp>
    </p:spTree>
    <p:extLst>
      <p:ext uri="{BB962C8B-B14F-4D97-AF65-F5344CB8AC3E}">
        <p14:creationId xmlns:p14="http://schemas.microsoft.com/office/powerpoint/2010/main" val="39453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0CA13A-A1A8-40D5-A223-C2C60DC40A8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39000">
                <a:schemeClr val="accent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2DD22C72-D82E-4C6A-8BAC-AA5A32E9E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877" y="2479972"/>
            <a:ext cx="2039535" cy="2039535"/>
          </a:xfrm>
          <a:prstGeom prst="ellipse">
            <a:avLst/>
          </a:prstGeom>
          <a:solidFill>
            <a:srgbClr val="AE27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7">
            <a:extLst>
              <a:ext uri="{FF2B5EF4-FFF2-40B4-BE49-F238E27FC236}">
                <a16:creationId xmlns:a16="http://schemas.microsoft.com/office/drawing/2014/main" id="{80E15FE6-8EA1-4D6A-95D3-F06F5E4B5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549" y="1297770"/>
            <a:ext cx="3798718" cy="3793266"/>
          </a:xfrm>
          <a:prstGeom prst="ellipse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  <a:prstDash val="sysDot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D8D4BFDF-6805-4D6E-B763-B0B10899D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7215" y="1778881"/>
            <a:ext cx="1581530" cy="1583011"/>
          </a:xfrm>
          <a:prstGeom prst="ellipse">
            <a:avLst/>
          </a:pr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02DA82F3-77CD-4C45-8520-EBA7ACD1B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800" y="2162777"/>
            <a:ext cx="2066215" cy="206325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2CAF50C2-5070-4330-9DDA-CB915C0B5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6146" y="2370287"/>
            <a:ext cx="1292496" cy="1293979"/>
          </a:xfrm>
          <a:prstGeom prst="ellipse">
            <a:avLst/>
          </a:prstGeom>
          <a:solidFill>
            <a:srgbClr val="FFD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A8C87994-BDFD-47CF-9218-211A9B71F0F4}"/>
              </a:ext>
            </a:extLst>
          </p:cNvPr>
          <p:cNvSpPr>
            <a:spLocks/>
          </p:cNvSpPr>
          <p:nvPr/>
        </p:nvSpPr>
        <p:spPr bwMode="auto">
          <a:xfrm>
            <a:off x="-3175" y="2328785"/>
            <a:ext cx="7986204" cy="3887865"/>
          </a:xfrm>
          <a:custGeom>
            <a:avLst/>
            <a:gdLst>
              <a:gd name="T0" fmla="*/ 3121 w 3162"/>
              <a:gd name="T1" fmla="*/ 686 h 1541"/>
              <a:gd name="T2" fmla="*/ 0 w 3162"/>
              <a:gd name="T3" fmla="*/ 853 h 1541"/>
              <a:gd name="T4" fmla="*/ 0 w 3162"/>
              <a:gd name="T5" fmla="*/ 1068 h 1541"/>
              <a:gd name="T6" fmla="*/ 3116 w 3162"/>
              <a:gd name="T7" fmla="*/ 727 h 1541"/>
              <a:gd name="T8" fmla="*/ 3121 w 3162"/>
              <a:gd name="T9" fmla="*/ 686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62" h="1541">
                <a:moveTo>
                  <a:pt x="3121" y="686"/>
                </a:moveTo>
                <a:cubicBezTo>
                  <a:pt x="1899" y="0"/>
                  <a:pt x="636" y="1459"/>
                  <a:pt x="0" y="853"/>
                </a:cubicBezTo>
                <a:cubicBezTo>
                  <a:pt x="0" y="1068"/>
                  <a:pt x="0" y="1068"/>
                  <a:pt x="0" y="1068"/>
                </a:cubicBezTo>
                <a:cubicBezTo>
                  <a:pt x="828" y="1541"/>
                  <a:pt x="1854" y="51"/>
                  <a:pt x="3116" y="727"/>
                </a:cubicBezTo>
                <a:cubicBezTo>
                  <a:pt x="3141" y="747"/>
                  <a:pt x="3162" y="709"/>
                  <a:pt x="3121" y="6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8">
            <a:extLst>
              <a:ext uri="{FF2B5EF4-FFF2-40B4-BE49-F238E27FC236}">
                <a16:creationId xmlns:a16="http://schemas.microsoft.com/office/drawing/2014/main" id="{47E2BBA2-8315-4D20-B72F-B03F5091D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1437" y="3810198"/>
            <a:ext cx="912663" cy="91371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8">
            <a:extLst>
              <a:ext uri="{FF2B5EF4-FFF2-40B4-BE49-F238E27FC236}">
                <a16:creationId xmlns:a16="http://schemas.microsoft.com/office/drawing/2014/main" id="{4D46E1BA-C342-4B76-9F5E-127DABC88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3691" y="3902559"/>
            <a:ext cx="728154" cy="72898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9222C74A-8C9D-4ADB-9375-E96B5E8C9940}"/>
              </a:ext>
            </a:extLst>
          </p:cNvPr>
          <p:cNvSpPr>
            <a:spLocks/>
          </p:cNvSpPr>
          <p:nvPr/>
        </p:nvSpPr>
        <p:spPr bwMode="auto">
          <a:xfrm>
            <a:off x="8013765" y="4114860"/>
            <a:ext cx="408006" cy="304386"/>
          </a:xfrm>
          <a:custGeom>
            <a:avLst/>
            <a:gdLst>
              <a:gd name="T0" fmla="*/ 81 w 220"/>
              <a:gd name="T1" fmla="*/ 162 h 165"/>
              <a:gd name="T2" fmla="*/ 68 w 220"/>
              <a:gd name="T3" fmla="*/ 161 h 165"/>
              <a:gd name="T4" fmla="*/ 4 w 220"/>
              <a:gd name="T5" fmla="*/ 87 h 165"/>
              <a:gd name="T6" fmla="*/ 4 w 220"/>
              <a:gd name="T7" fmla="*/ 74 h 165"/>
              <a:gd name="T8" fmla="*/ 25 w 220"/>
              <a:gd name="T9" fmla="*/ 57 h 165"/>
              <a:gd name="T10" fmla="*/ 37 w 220"/>
              <a:gd name="T11" fmla="*/ 57 h 165"/>
              <a:gd name="T12" fmla="*/ 72 w 220"/>
              <a:gd name="T13" fmla="*/ 96 h 165"/>
              <a:gd name="T14" fmla="*/ 84 w 220"/>
              <a:gd name="T15" fmla="*/ 97 h 165"/>
              <a:gd name="T16" fmla="*/ 185 w 220"/>
              <a:gd name="T17" fmla="*/ 3 h 165"/>
              <a:gd name="T18" fmla="*/ 198 w 220"/>
              <a:gd name="T19" fmla="*/ 3 h 165"/>
              <a:gd name="T20" fmla="*/ 216 w 220"/>
              <a:gd name="T21" fmla="*/ 23 h 165"/>
              <a:gd name="T22" fmla="*/ 216 w 220"/>
              <a:gd name="T23" fmla="*/ 36 h 165"/>
              <a:gd name="T24" fmla="*/ 81 w 220"/>
              <a:gd name="T25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0" h="165">
                <a:moveTo>
                  <a:pt x="81" y="162"/>
                </a:moveTo>
                <a:cubicBezTo>
                  <a:pt x="77" y="165"/>
                  <a:pt x="71" y="165"/>
                  <a:pt x="68" y="161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83"/>
                  <a:pt x="1" y="78"/>
                  <a:pt x="4" y="74"/>
                </a:cubicBezTo>
                <a:cubicBezTo>
                  <a:pt x="25" y="57"/>
                  <a:pt x="25" y="57"/>
                  <a:pt x="25" y="57"/>
                </a:cubicBezTo>
                <a:cubicBezTo>
                  <a:pt x="29" y="53"/>
                  <a:pt x="34" y="54"/>
                  <a:pt x="37" y="57"/>
                </a:cubicBezTo>
                <a:cubicBezTo>
                  <a:pt x="72" y="96"/>
                  <a:pt x="72" y="96"/>
                  <a:pt x="72" y="96"/>
                </a:cubicBezTo>
                <a:cubicBezTo>
                  <a:pt x="75" y="100"/>
                  <a:pt x="80" y="101"/>
                  <a:pt x="84" y="97"/>
                </a:cubicBezTo>
                <a:cubicBezTo>
                  <a:pt x="185" y="3"/>
                  <a:pt x="185" y="3"/>
                  <a:pt x="185" y="3"/>
                </a:cubicBezTo>
                <a:cubicBezTo>
                  <a:pt x="189" y="0"/>
                  <a:pt x="194" y="0"/>
                  <a:pt x="198" y="3"/>
                </a:cubicBezTo>
                <a:cubicBezTo>
                  <a:pt x="216" y="23"/>
                  <a:pt x="216" y="23"/>
                  <a:pt x="216" y="23"/>
                </a:cubicBezTo>
                <a:cubicBezTo>
                  <a:pt x="220" y="27"/>
                  <a:pt x="219" y="32"/>
                  <a:pt x="216" y="36"/>
                </a:cubicBezTo>
                <a:lnTo>
                  <a:pt x="81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7A40F0D-8D7A-41D1-B7BF-985B0C13ED98}"/>
              </a:ext>
            </a:extLst>
          </p:cNvPr>
          <p:cNvGrpSpPr/>
          <p:nvPr/>
        </p:nvGrpSpPr>
        <p:grpSpPr>
          <a:xfrm>
            <a:off x="5083928" y="2419648"/>
            <a:ext cx="1136734" cy="1064618"/>
            <a:chOff x="5176838" y="2566988"/>
            <a:chExt cx="950913" cy="890587"/>
          </a:xfrm>
        </p:grpSpPr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E7C90358-548D-44F0-8236-A380392D5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6" y="2603500"/>
              <a:ext cx="320675" cy="427038"/>
            </a:xfrm>
            <a:custGeom>
              <a:avLst/>
              <a:gdLst>
                <a:gd name="T0" fmla="*/ 19 w 62"/>
                <a:gd name="T1" fmla="*/ 21 h 83"/>
                <a:gd name="T2" fmla="*/ 21 w 62"/>
                <a:gd name="T3" fmla="*/ 24 h 83"/>
                <a:gd name="T4" fmla="*/ 15 w 62"/>
                <a:gd name="T5" fmla="*/ 28 h 83"/>
                <a:gd name="T6" fmla="*/ 12 w 62"/>
                <a:gd name="T7" fmla="*/ 20 h 83"/>
                <a:gd name="T8" fmla="*/ 41 w 62"/>
                <a:gd name="T9" fmla="*/ 4 h 83"/>
                <a:gd name="T10" fmla="*/ 42 w 62"/>
                <a:gd name="T11" fmla="*/ 47 h 83"/>
                <a:gd name="T12" fmla="*/ 11 w 62"/>
                <a:gd name="T13" fmla="*/ 67 h 83"/>
                <a:gd name="T14" fmla="*/ 21 w 62"/>
                <a:gd name="T15" fmla="*/ 65 h 83"/>
                <a:gd name="T16" fmla="*/ 20 w 62"/>
                <a:gd name="T17" fmla="*/ 65 h 83"/>
                <a:gd name="T18" fmla="*/ 27 w 62"/>
                <a:gd name="T19" fmla="*/ 62 h 83"/>
                <a:gd name="T20" fmla="*/ 26 w 62"/>
                <a:gd name="T21" fmla="*/ 68 h 83"/>
                <a:gd name="T22" fmla="*/ 4 w 62"/>
                <a:gd name="T23" fmla="*/ 64 h 83"/>
                <a:gd name="T24" fmla="*/ 48 w 62"/>
                <a:gd name="T25" fmla="*/ 24 h 83"/>
                <a:gd name="T26" fmla="*/ 19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19" y="21"/>
                  </a:moveTo>
                  <a:cubicBezTo>
                    <a:pt x="23" y="22"/>
                    <a:pt x="23" y="22"/>
                    <a:pt x="21" y="24"/>
                  </a:cubicBezTo>
                  <a:cubicBezTo>
                    <a:pt x="18" y="26"/>
                    <a:pt x="17" y="28"/>
                    <a:pt x="15" y="28"/>
                  </a:cubicBezTo>
                  <a:cubicBezTo>
                    <a:pt x="14" y="28"/>
                    <a:pt x="12" y="20"/>
                    <a:pt x="12" y="20"/>
                  </a:cubicBezTo>
                  <a:cubicBezTo>
                    <a:pt x="12" y="20"/>
                    <a:pt x="15" y="0"/>
                    <a:pt x="41" y="4"/>
                  </a:cubicBezTo>
                  <a:cubicBezTo>
                    <a:pt x="62" y="8"/>
                    <a:pt x="62" y="36"/>
                    <a:pt x="42" y="47"/>
                  </a:cubicBezTo>
                  <a:cubicBezTo>
                    <a:pt x="22" y="59"/>
                    <a:pt x="9" y="59"/>
                    <a:pt x="11" y="67"/>
                  </a:cubicBezTo>
                  <a:cubicBezTo>
                    <a:pt x="14" y="75"/>
                    <a:pt x="21" y="68"/>
                    <a:pt x="21" y="65"/>
                  </a:cubicBezTo>
                  <a:cubicBezTo>
                    <a:pt x="20" y="65"/>
                    <a:pt x="21" y="66"/>
                    <a:pt x="20" y="65"/>
                  </a:cubicBezTo>
                  <a:cubicBezTo>
                    <a:pt x="19" y="63"/>
                    <a:pt x="25" y="60"/>
                    <a:pt x="27" y="62"/>
                  </a:cubicBezTo>
                  <a:cubicBezTo>
                    <a:pt x="29" y="65"/>
                    <a:pt x="29" y="69"/>
                    <a:pt x="26" y="68"/>
                  </a:cubicBezTo>
                  <a:cubicBezTo>
                    <a:pt x="24" y="77"/>
                    <a:pt x="7" y="83"/>
                    <a:pt x="4" y="64"/>
                  </a:cubicBezTo>
                  <a:cubicBezTo>
                    <a:pt x="0" y="48"/>
                    <a:pt x="42" y="52"/>
                    <a:pt x="48" y="24"/>
                  </a:cubicBezTo>
                  <a:cubicBezTo>
                    <a:pt x="50" y="6"/>
                    <a:pt x="24" y="6"/>
                    <a:pt x="19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07C21A56-D5A2-4435-8FBB-7904D3817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2603500"/>
              <a:ext cx="320675" cy="427038"/>
            </a:xfrm>
            <a:custGeom>
              <a:avLst/>
              <a:gdLst>
                <a:gd name="T0" fmla="*/ 43 w 62"/>
                <a:gd name="T1" fmla="*/ 21 h 83"/>
                <a:gd name="T2" fmla="*/ 42 w 62"/>
                <a:gd name="T3" fmla="*/ 24 h 83"/>
                <a:gd name="T4" fmla="*/ 47 w 62"/>
                <a:gd name="T5" fmla="*/ 28 h 83"/>
                <a:gd name="T6" fmla="*/ 50 w 62"/>
                <a:gd name="T7" fmla="*/ 20 h 83"/>
                <a:gd name="T8" fmla="*/ 21 w 62"/>
                <a:gd name="T9" fmla="*/ 4 h 83"/>
                <a:gd name="T10" fmla="*/ 20 w 62"/>
                <a:gd name="T11" fmla="*/ 47 h 83"/>
                <a:gd name="T12" fmla="*/ 51 w 62"/>
                <a:gd name="T13" fmla="*/ 67 h 83"/>
                <a:gd name="T14" fmla="*/ 41 w 62"/>
                <a:gd name="T15" fmla="*/ 65 h 83"/>
                <a:gd name="T16" fmla="*/ 42 w 62"/>
                <a:gd name="T17" fmla="*/ 65 h 83"/>
                <a:gd name="T18" fmla="*/ 35 w 62"/>
                <a:gd name="T19" fmla="*/ 62 h 83"/>
                <a:gd name="T20" fmla="*/ 36 w 62"/>
                <a:gd name="T21" fmla="*/ 68 h 83"/>
                <a:gd name="T22" fmla="*/ 58 w 62"/>
                <a:gd name="T23" fmla="*/ 64 h 83"/>
                <a:gd name="T24" fmla="*/ 14 w 62"/>
                <a:gd name="T25" fmla="*/ 24 h 83"/>
                <a:gd name="T26" fmla="*/ 43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43" y="21"/>
                  </a:moveTo>
                  <a:cubicBezTo>
                    <a:pt x="39" y="22"/>
                    <a:pt x="39" y="22"/>
                    <a:pt x="42" y="24"/>
                  </a:cubicBezTo>
                  <a:cubicBezTo>
                    <a:pt x="44" y="26"/>
                    <a:pt x="45" y="28"/>
                    <a:pt x="47" y="28"/>
                  </a:cubicBezTo>
                  <a:cubicBezTo>
                    <a:pt x="48" y="28"/>
                    <a:pt x="50" y="20"/>
                    <a:pt x="50" y="20"/>
                  </a:cubicBezTo>
                  <a:cubicBezTo>
                    <a:pt x="50" y="20"/>
                    <a:pt x="47" y="0"/>
                    <a:pt x="21" y="4"/>
                  </a:cubicBezTo>
                  <a:cubicBezTo>
                    <a:pt x="0" y="8"/>
                    <a:pt x="1" y="36"/>
                    <a:pt x="20" y="47"/>
                  </a:cubicBezTo>
                  <a:cubicBezTo>
                    <a:pt x="40" y="59"/>
                    <a:pt x="53" y="59"/>
                    <a:pt x="51" y="67"/>
                  </a:cubicBezTo>
                  <a:cubicBezTo>
                    <a:pt x="48" y="75"/>
                    <a:pt x="42" y="68"/>
                    <a:pt x="41" y="65"/>
                  </a:cubicBezTo>
                  <a:cubicBezTo>
                    <a:pt x="42" y="65"/>
                    <a:pt x="42" y="66"/>
                    <a:pt x="42" y="65"/>
                  </a:cubicBezTo>
                  <a:cubicBezTo>
                    <a:pt x="43" y="63"/>
                    <a:pt x="37" y="60"/>
                    <a:pt x="35" y="62"/>
                  </a:cubicBezTo>
                  <a:cubicBezTo>
                    <a:pt x="33" y="65"/>
                    <a:pt x="33" y="69"/>
                    <a:pt x="36" y="68"/>
                  </a:cubicBezTo>
                  <a:cubicBezTo>
                    <a:pt x="38" y="77"/>
                    <a:pt x="55" y="83"/>
                    <a:pt x="58" y="64"/>
                  </a:cubicBezTo>
                  <a:cubicBezTo>
                    <a:pt x="62" y="48"/>
                    <a:pt x="20" y="52"/>
                    <a:pt x="14" y="24"/>
                  </a:cubicBezTo>
                  <a:cubicBezTo>
                    <a:pt x="12" y="6"/>
                    <a:pt x="38" y="6"/>
                    <a:pt x="43" y="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FC2EDE66-5203-4E3A-A400-9CF78D69C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3051175"/>
              <a:ext cx="241300" cy="246063"/>
            </a:xfrm>
            <a:custGeom>
              <a:avLst/>
              <a:gdLst>
                <a:gd name="T0" fmla="*/ 34 w 47"/>
                <a:gd name="T1" fmla="*/ 5 h 48"/>
                <a:gd name="T2" fmla="*/ 34 w 47"/>
                <a:gd name="T3" fmla="*/ 21 h 48"/>
                <a:gd name="T4" fmla="*/ 47 w 47"/>
                <a:gd name="T5" fmla="*/ 48 h 48"/>
                <a:gd name="T6" fmla="*/ 0 w 47"/>
                <a:gd name="T7" fmla="*/ 48 h 48"/>
                <a:gd name="T8" fmla="*/ 13 w 47"/>
                <a:gd name="T9" fmla="*/ 25 h 48"/>
                <a:gd name="T10" fmla="*/ 13 w 47"/>
                <a:gd name="T11" fmla="*/ 0 h 48"/>
                <a:gd name="T12" fmla="*/ 34 w 47"/>
                <a:gd name="T13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34" y="5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34"/>
                    <a:pt x="41" y="46"/>
                    <a:pt x="4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42"/>
                    <a:pt x="13" y="32"/>
                    <a:pt x="13" y="2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4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BA22E4F6-F775-4521-B5A0-81695D2DE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2566988"/>
              <a:ext cx="479425" cy="539750"/>
            </a:xfrm>
            <a:custGeom>
              <a:avLst/>
              <a:gdLst>
                <a:gd name="T0" fmla="*/ 10 w 93"/>
                <a:gd name="T1" fmla="*/ 0 h 105"/>
                <a:gd name="T2" fmla="*/ 1 w 93"/>
                <a:gd name="T3" fmla="*/ 17 h 105"/>
                <a:gd name="T4" fmla="*/ 45 w 93"/>
                <a:gd name="T5" fmla="*/ 105 h 105"/>
                <a:gd name="T6" fmla="*/ 48 w 93"/>
                <a:gd name="T7" fmla="*/ 105 h 105"/>
                <a:gd name="T8" fmla="*/ 92 w 93"/>
                <a:gd name="T9" fmla="*/ 17 h 105"/>
                <a:gd name="T10" fmla="*/ 83 w 93"/>
                <a:gd name="T11" fmla="*/ 0 h 105"/>
                <a:gd name="T12" fmla="*/ 10 w 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05">
                  <a:moveTo>
                    <a:pt x="10" y="0"/>
                  </a:moveTo>
                  <a:cubicBezTo>
                    <a:pt x="0" y="0"/>
                    <a:pt x="1" y="5"/>
                    <a:pt x="1" y="17"/>
                  </a:cubicBezTo>
                  <a:cubicBezTo>
                    <a:pt x="1" y="48"/>
                    <a:pt x="17" y="105"/>
                    <a:pt x="45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76" y="105"/>
                    <a:pt x="92" y="48"/>
                    <a:pt x="92" y="17"/>
                  </a:cubicBezTo>
                  <a:cubicBezTo>
                    <a:pt x="92" y="5"/>
                    <a:pt x="93" y="0"/>
                    <a:pt x="8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D21FEB3D-3720-49A6-8A3C-588CAF87D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3349625"/>
              <a:ext cx="377825" cy="50800"/>
            </a:xfrm>
            <a:custGeom>
              <a:avLst/>
              <a:gdLst>
                <a:gd name="T0" fmla="*/ 73 w 73"/>
                <a:gd name="T1" fmla="*/ 5 h 10"/>
                <a:gd name="T2" fmla="*/ 68 w 73"/>
                <a:gd name="T3" fmla="*/ 10 h 10"/>
                <a:gd name="T4" fmla="*/ 5 w 73"/>
                <a:gd name="T5" fmla="*/ 10 h 10"/>
                <a:gd name="T6" fmla="*/ 0 w 73"/>
                <a:gd name="T7" fmla="*/ 5 h 10"/>
                <a:gd name="T8" fmla="*/ 0 w 73"/>
                <a:gd name="T9" fmla="*/ 5 h 10"/>
                <a:gd name="T10" fmla="*/ 5 w 73"/>
                <a:gd name="T11" fmla="*/ 0 h 10"/>
                <a:gd name="T12" fmla="*/ 68 w 73"/>
                <a:gd name="T13" fmla="*/ 0 h 10"/>
                <a:gd name="T14" fmla="*/ 73 w 7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0">
                  <a:moveTo>
                    <a:pt x="73" y="5"/>
                  </a:moveTo>
                  <a:cubicBezTo>
                    <a:pt x="73" y="8"/>
                    <a:pt x="71" y="10"/>
                    <a:pt x="6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84930489-CE08-4C35-B5E2-36F4421AD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6" y="3400425"/>
              <a:ext cx="393700" cy="57150"/>
            </a:xfrm>
            <a:custGeom>
              <a:avLst/>
              <a:gdLst>
                <a:gd name="T0" fmla="*/ 0 w 76"/>
                <a:gd name="T1" fmla="*/ 6 h 11"/>
                <a:gd name="T2" fmla="*/ 6 w 76"/>
                <a:gd name="T3" fmla="*/ 0 h 11"/>
                <a:gd name="T4" fmla="*/ 71 w 76"/>
                <a:gd name="T5" fmla="*/ 0 h 11"/>
                <a:gd name="T6" fmla="*/ 76 w 76"/>
                <a:gd name="T7" fmla="*/ 6 h 11"/>
                <a:gd name="T8" fmla="*/ 76 w 76"/>
                <a:gd name="T9" fmla="*/ 6 h 11"/>
                <a:gd name="T10" fmla="*/ 71 w 76"/>
                <a:gd name="T11" fmla="*/ 11 h 11"/>
                <a:gd name="T12" fmla="*/ 6 w 76"/>
                <a:gd name="T13" fmla="*/ 11 h 11"/>
                <a:gd name="T14" fmla="*/ 0 w 76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1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6" y="3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8"/>
                    <a:pt x="74" y="11"/>
                    <a:pt x="7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D96F7083-7046-487E-928E-30591761F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1" y="3297238"/>
              <a:ext cx="350838" cy="52388"/>
            </a:xfrm>
            <a:custGeom>
              <a:avLst/>
              <a:gdLst>
                <a:gd name="T0" fmla="*/ 68 w 68"/>
                <a:gd name="T1" fmla="*/ 5 h 10"/>
                <a:gd name="T2" fmla="*/ 63 w 68"/>
                <a:gd name="T3" fmla="*/ 0 h 10"/>
                <a:gd name="T4" fmla="*/ 5 w 68"/>
                <a:gd name="T5" fmla="*/ 0 h 10"/>
                <a:gd name="T6" fmla="*/ 0 w 68"/>
                <a:gd name="T7" fmla="*/ 5 h 10"/>
                <a:gd name="T8" fmla="*/ 0 w 68"/>
                <a:gd name="T9" fmla="*/ 5 h 10"/>
                <a:gd name="T10" fmla="*/ 5 w 68"/>
                <a:gd name="T11" fmla="*/ 10 h 10"/>
                <a:gd name="T12" fmla="*/ 63 w 68"/>
                <a:gd name="T13" fmla="*/ 10 h 10"/>
                <a:gd name="T14" fmla="*/ 68 w 68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">
                  <a:moveTo>
                    <a:pt x="68" y="5"/>
                  </a:move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0"/>
                    <a:pt x="68" y="8"/>
                    <a:pt x="68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0DFFD39A-35FE-4F3A-ABFF-057089E1F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2566988"/>
              <a:ext cx="242888" cy="539750"/>
            </a:xfrm>
            <a:custGeom>
              <a:avLst/>
              <a:gdLst>
                <a:gd name="T0" fmla="*/ 37 w 47"/>
                <a:gd name="T1" fmla="*/ 0 h 105"/>
                <a:gd name="T2" fmla="*/ 0 w 47"/>
                <a:gd name="T3" fmla="*/ 0 h 105"/>
                <a:gd name="T4" fmla="*/ 0 w 47"/>
                <a:gd name="T5" fmla="*/ 105 h 105"/>
                <a:gd name="T6" fmla="*/ 2 w 47"/>
                <a:gd name="T7" fmla="*/ 105 h 105"/>
                <a:gd name="T8" fmla="*/ 46 w 47"/>
                <a:gd name="T9" fmla="*/ 17 h 105"/>
                <a:gd name="T10" fmla="*/ 37 w 47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05">
                  <a:moveTo>
                    <a:pt x="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0" y="105"/>
                    <a:pt x="46" y="48"/>
                    <a:pt x="46" y="17"/>
                  </a:cubicBezTo>
                  <a:cubicBezTo>
                    <a:pt x="46" y="5"/>
                    <a:pt x="47" y="0"/>
                    <a:pt x="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">
              <a:extLst>
                <a:ext uri="{FF2B5EF4-FFF2-40B4-BE49-F238E27FC236}">
                  <a16:creationId xmlns:a16="http://schemas.microsoft.com/office/drawing/2014/main" id="{5F92E1AE-802F-47C8-A209-E186CA293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4363" y="2665413"/>
              <a:ext cx="144463" cy="381000"/>
            </a:xfrm>
            <a:custGeom>
              <a:avLst/>
              <a:gdLst>
                <a:gd name="T0" fmla="*/ 22 w 28"/>
                <a:gd name="T1" fmla="*/ 0 h 74"/>
                <a:gd name="T2" fmla="*/ 0 w 28"/>
                <a:gd name="T3" fmla="*/ 74 h 74"/>
                <a:gd name="T4" fmla="*/ 22 w 28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74">
                  <a:moveTo>
                    <a:pt x="22" y="0"/>
                  </a:moveTo>
                  <a:cubicBezTo>
                    <a:pt x="22" y="30"/>
                    <a:pt x="11" y="69"/>
                    <a:pt x="0" y="74"/>
                  </a:cubicBezTo>
                  <a:cubicBezTo>
                    <a:pt x="14" y="72"/>
                    <a:pt x="28" y="32"/>
                    <a:pt x="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Freeform 30">
            <a:extLst>
              <a:ext uri="{FF2B5EF4-FFF2-40B4-BE49-F238E27FC236}">
                <a16:creationId xmlns:a16="http://schemas.microsoft.com/office/drawing/2014/main" id="{A7F8C05B-B128-4611-A072-BF295604A910}"/>
              </a:ext>
            </a:extLst>
          </p:cNvPr>
          <p:cNvSpPr>
            <a:spLocks noEditPoints="1"/>
          </p:cNvSpPr>
          <p:nvPr/>
        </p:nvSpPr>
        <p:spPr bwMode="auto">
          <a:xfrm>
            <a:off x="3498430" y="2270836"/>
            <a:ext cx="599100" cy="599100"/>
          </a:xfrm>
          <a:custGeom>
            <a:avLst/>
            <a:gdLst>
              <a:gd name="T0" fmla="*/ 121 w 123"/>
              <a:gd name="T1" fmla="*/ 103 h 122"/>
              <a:gd name="T2" fmla="*/ 97 w 123"/>
              <a:gd name="T3" fmla="*/ 79 h 122"/>
              <a:gd name="T4" fmla="*/ 114 w 123"/>
              <a:gd name="T5" fmla="*/ 69 h 122"/>
              <a:gd name="T6" fmla="*/ 116 w 123"/>
              <a:gd name="T7" fmla="*/ 65 h 122"/>
              <a:gd name="T8" fmla="*/ 113 w 123"/>
              <a:gd name="T9" fmla="*/ 62 h 122"/>
              <a:gd name="T10" fmla="*/ 36 w 123"/>
              <a:gd name="T11" fmla="*/ 31 h 122"/>
              <a:gd name="T12" fmla="*/ 32 w 123"/>
              <a:gd name="T13" fmla="*/ 32 h 122"/>
              <a:gd name="T14" fmla="*/ 31 w 123"/>
              <a:gd name="T15" fmla="*/ 36 h 122"/>
              <a:gd name="T16" fmla="*/ 62 w 123"/>
              <a:gd name="T17" fmla="*/ 113 h 122"/>
              <a:gd name="T18" fmla="*/ 65 w 123"/>
              <a:gd name="T19" fmla="*/ 116 h 122"/>
              <a:gd name="T20" fmla="*/ 69 w 123"/>
              <a:gd name="T21" fmla="*/ 114 h 122"/>
              <a:gd name="T22" fmla="*/ 79 w 123"/>
              <a:gd name="T23" fmla="*/ 97 h 122"/>
              <a:gd name="T24" fmla="*/ 103 w 123"/>
              <a:gd name="T25" fmla="*/ 121 h 122"/>
              <a:gd name="T26" fmla="*/ 106 w 123"/>
              <a:gd name="T27" fmla="*/ 122 h 122"/>
              <a:gd name="T28" fmla="*/ 109 w 123"/>
              <a:gd name="T29" fmla="*/ 121 h 122"/>
              <a:gd name="T30" fmla="*/ 121 w 123"/>
              <a:gd name="T31" fmla="*/ 109 h 122"/>
              <a:gd name="T32" fmla="*/ 121 w 123"/>
              <a:gd name="T33" fmla="*/ 103 h 122"/>
              <a:gd name="T34" fmla="*/ 18 w 123"/>
              <a:gd name="T35" fmla="*/ 12 h 122"/>
              <a:gd name="T36" fmla="*/ 12 w 123"/>
              <a:gd name="T37" fmla="*/ 12 h 122"/>
              <a:gd name="T38" fmla="*/ 12 w 123"/>
              <a:gd name="T39" fmla="*/ 18 h 122"/>
              <a:gd name="T40" fmla="*/ 21 w 123"/>
              <a:gd name="T41" fmla="*/ 27 h 122"/>
              <a:gd name="T42" fmla="*/ 24 w 123"/>
              <a:gd name="T43" fmla="*/ 28 h 122"/>
              <a:gd name="T44" fmla="*/ 27 w 123"/>
              <a:gd name="T45" fmla="*/ 27 h 122"/>
              <a:gd name="T46" fmla="*/ 27 w 123"/>
              <a:gd name="T47" fmla="*/ 21 h 122"/>
              <a:gd name="T48" fmla="*/ 18 w 123"/>
              <a:gd name="T49" fmla="*/ 12 h 122"/>
              <a:gd name="T50" fmla="*/ 21 w 123"/>
              <a:gd name="T51" fmla="*/ 40 h 122"/>
              <a:gd name="T52" fmla="*/ 17 w 123"/>
              <a:gd name="T53" fmla="*/ 36 h 122"/>
              <a:gd name="T54" fmla="*/ 4 w 123"/>
              <a:gd name="T55" fmla="*/ 36 h 122"/>
              <a:gd name="T56" fmla="*/ 0 w 123"/>
              <a:gd name="T57" fmla="*/ 40 h 122"/>
              <a:gd name="T58" fmla="*/ 4 w 123"/>
              <a:gd name="T59" fmla="*/ 45 h 122"/>
              <a:gd name="T60" fmla="*/ 17 w 123"/>
              <a:gd name="T61" fmla="*/ 45 h 122"/>
              <a:gd name="T62" fmla="*/ 21 w 123"/>
              <a:gd name="T63" fmla="*/ 40 h 122"/>
              <a:gd name="T64" fmla="*/ 19 w 123"/>
              <a:gd name="T65" fmla="*/ 53 h 122"/>
              <a:gd name="T66" fmla="*/ 10 w 123"/>
              <a:gd name="T67" fmla="*/ 62 h 122"/>
              <a:gd name="T68" fmla="*/ 10 w 123"/>
              <a:gd name="T69" fmla="*/ 68 h 122"/>
              <a:gd name="T70" fmla="*/ 13 w 123"/>
              <a:gd name="T71" fmla="*/ 69 h 122"/>
              <a:gd name="T72" fmla="*/ 16 w 123"/>
              <a:gd name="T73" fmla="*/ 68 h 122"/>
              <a:gd name="T74" fmla="*/ 25 w 123"/>
              <a:gd name="T75" fmla="*/ 59 h 122"/>
              <a:gd name="T76" fmla="*/ 25 w 123"/>
              <a:gd name="T77" fmla="*/ 53 h 122"/>
              <a:gd name="T78" fmla="*/ 19 w 123"/>
              <a:gd name="T79" fmla="*/ 53 h 122"/>
              <a:gd name="T80" fmla="*/ 40 w 123"/>
              <a:gd name="T81" fmla="*/ 21 h 122"/>
              <a:gd name="T82" fmla="*/ 45 w 123"/>
              <a:gd name="T83" fmla="*/ 17 h 122"/>
              <a:gd name="T84" fmla="*/ 45 w 123"/>
              <a:gd name="T85" fmla="*/ 4 h 122"/>
              <a:gd name="T86" fmla="*/ 40 w 123"/>
              <a:gd name="T87" fmla="*/ 0 h 122"/>
              <a:gd name="T88" fmla="*/ 36 w 123"/>
              <a:gd name="T89" fmla="*/ 4 h 122"/>
              <a:gd name="T90" fmla="*/ 36 w 123"/>
              <a:gd name="T91" fmla="*/ 17 h 122"/>
              <a:gd name="T92" fmla="*/ 40 w 123"/>
              <a:gd name="T93" fmla="*/ 21 h 122"/>
              <a:gd name="T94" fmla="*/ 56 w 123"/>
              <a:gd name="T95" fmla="*/ 26 h 122"/>
              <a:gd name="T96" fmla="*/ 59 w 123"/>
              <a:gd name="T97" fmla="*/ 25 h 122"/>
              <a:gd name="T98" fmla="*/ 68 w 123"/>
              <a:gd name="T99" fmla="*/ 16 h 122"/>
              <a:gd name="T100" fmla="*/ 68 w 123"/>
              <a:gd name="T101" fmla="*/ 10 h 122"/>
              <a:gd name="T102" fmla="*/ 62 w 123"/>
              <a:gd name="T103" fmla="*/ 10 h 122"/>
              <a:gd name="T104" fmla="*/ 53 w 123"/>
              <a:gd name="T105" fmla="*/ 19 h 122"/>
              <a:gd name="T106" fmla="*/ 53 w 123"/>
              <a:gd name="T107" fmla="*/ 25 h 122"/>
              <a:gd name="T108" fmla="*/ 56 w 123"/>
              <a:gd name="T109" fmla="*/ 2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22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1">
            <a:extLst>
              <a:ext uri="{FF2B5EF4-FFF2-40B4-BE49-F238E27FC236}">
                <a16:creationId xmlns:a16="http://schemas.microsoft.com/office/drawing/2014/main" id="{82E6E189-E2ED-48E1-AD03-EE8FC7ADA85D}"/>
              </a:ext>
            </a:extLst>
          </p:cNvPr>
          <p:cNvSpPr>
            <a:spLocks noEditPoints="1"/>
          </p:cNvSpPr>
          <p:nvPr/>
        </p:nvSpPr>
        <p:spPr bwMode="auto">
          <a:xfrm>
            <a:off x="7124929" y="2673707"/>
            <a:ext cx="654930" cy="687139"/>
          </a:xfrm>
          <a:custGeom>
            <a:avLst/>
            <a:gdLst>
              <a:gd name="T0" fmla="*/ 83 w 134"/>
              <a:gd name="T1" fmla="*/ 126 h 140"/>
              <a:gd name="T2" fmla="*/ 76 w 134"/>
              <a:gd name="T3" fmla="*/ 136 h 140"/>
              <a:gd name="T4" fmla="*/ 62 w 134"/>
              <a:gd name="T5" fmla="*/ 140 h 140"/>
              <a:gd name="T6" fmla="*/ 56 w 134"/>
              <a:gd name="T7" fmla="*/ 133 h 140"/>
              <a:gd name="T8" fmla="*/ 51 w 134"/>
              <a:gd name="T9" fmla="*/ 122 h 140"/>
              <a:gd name="T10" fmla="*/ 79 w 134"/>
              <a:gd name="T11" fmla="*/ 118 h 140"/>
              <a:gd name="T12" fmla="*/ 101 w 134"/>
              <a:gd name="T13" fmla="*/ 67 h 140"/>
              <a:gd name="T14" fmla="*/ 83 w 134"/>
              <a:gd name="T15" fmla="*/ 108 h 140"/>
              <a:gd name="T16" fmla="*/ 56 w 134"/>
              <a:gd name="T17" fmla="*/ 113 h 140"/>
              <a:gd name="T18" fmla="*/ 42 w 134"/>
              <a:gd name="T19" fmla="*/ 91 h 140"/>
              <a:gd name="T20" fmla="*/ 66 w 134"/>
              <a:gd name="T21" fmla="*/ 33 h 140"/>
              <a:gd name="T22" fmla="*/ 71 w 134"/>
              <a:gd name="T23" fmla="*/ 47 h 140"/>
              <a:gd name="T24" fmla="*/ 42 w 134"/>
              <a:gd name="T25" fmla="*/ 67 h 140"/>
              <a:gd name="T26" fmla="*/ 50 w 134"/>
              <a:gd name="T27" fmla="*/ 67 h 140"/>
              <a:gd name="T28" fmla="*/ 71 w 134"/>
              <a:gd name="T29" fmla="*/ 47 h 140"/>
              <a:gd name="T30" fmla="*/ 71 w 134"/>
              <a:gd name="T31" fmla="*/ 18 h 140"/>
              <a:gd name="T32" fmla="*/ 67 w 134"/>
              <a:gd name="T33" fmla="*/ 0 h 140"/>
              <a:gd name="T34" fmla="*/ 63 w 134"/>
              <a:gd name="T35" fmla="*/ 18 h 140"/>
              <a:gd name="T36" fmla="*/ 21 w 134"/>
              <a:gd name="T37" fmla="*/ 67 h 140"/>
              <a:gd name="T38" fmla="*/ 4 w 134"/>
              <a:gd name="T39" fmla="*/ 63 h 140"/>
              <a:gd name="T40" fmla="*/ 4 w 134"/>
              <a:gd name="T41" fmla="*/ 71 h 140"/>
              <a:gd name="T42" fmla="*/ 21 w 134"/>
              <a:gd name="T43" fmla="*/ 67 h 140"/>
              <a:gd name="T44" fmla="*/ 116 w 134"/>
              <a:gd name="T45" fmla="*/ 63 h 140"/>
              <a:gd name="T46" fmla="*/ 116 w 134"/>
              <a:gd name="T47" fmla="*/ 71 h 140"/>
              <a:gd name="T48" fmla="*/ 134 w 134"/>
              <a:gd name="T49" fmla="*/ 67 h 140"/>
              <a:gd name="T50" fmla="*/ 29 w 134"/>
              <a:gd name="T51" fmla="*/ 100 h 140"/>
              <a:gd name="T52" fmla="*/ 19 w 134"/>
              <a:gd name="T53" fmla="*/ 115 h 140"/>
              <a:gd name="T54" fmla="*/ 25 w 134"/>
              <a:gd name="T55" fmla="*/ 115 h 140"/>
              <a:gd name="T56" fmla="*/ 34 w 134"/>
              <a:gd name="T57" fmla="*/ 100 h 140"/>
              <a:gd name="T58" fmla="*/ 102 w 134"/>
              <a:gd name="T59" fmla="*/ 36 h 140"/>
              <a:gd name="T60" fmla="*/ 114 w 134"/>
              <a:gd name="T61" fmla="*/ 26 h 140"/>
              <a:gd name="T62" fmla="*/ 108 w 134"/>
              <a:gd name="T63" fmla="*/ 20 h 140"/>
              <a:gd name="T64" fmla="*/ 99 w 134"/>
              <a:gd name="T65" fmla="*/ 35 h 140"/>
              <a:gd name="T66" fmla="*/ 29 w 134"/>
              <a:gd name="T67" fmla="*/ 35 h 140"/>
              <a:gd name="T68" fmla="*/ 34 w 134"/>
              <a:gd name="T69" fmla="*/ 35 h 140"/>
              <a:gd name="T70" fmla="*/ 25 w 134"/>
              <a:gd name="T71" fmla="*/ 20 h 140"/>
              <a:gd name="T72" fmla="*/ 19 w 134"/>
              <a:gd name="T73" fmla="*/ 26 h 140"/>
              <a:gd name="T74" fmla="*/ 104 w 134"/>
              <a:gd name="T75" fmla="*/ 100 h 140"/>
              <a:gd name="T76" fmla="*/ 99 w 134"/>
              <a:gd name="T77" fmla="*/ 105 h 140"/>
              <a:gd name="T78" fmla="*/ 111 w 134"/>
              <a:gd name="T79" fmla="*/ 116 h 140"/>
              <a:gd name="T80" fmla="*/ 114 w 134"/>
              <a:gd name="T81" fmla="*/ 109 h 140"/>
              <a:gd name="T82" fmla="*/ 104 w 134"/>
              <a:gd name="T83" fmla="*/ 10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4" h="140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32">
            <a:extLst>
              <a:ext uri="{FF2B5EF4-FFF2-40B4-BE49-F238E27FC236}">
                <a16:creationId xmlns:a16="http://schemas.microsoft.com/office/drawing/2014/main" id="{88DAA0E8-8471-4CF4-B082-ADC9BA70E550}"/>
              </a:ext>
            </a:extLst>
          </p:cNvPr>
          <p:cNvSpPr>
            <a:spLocks noEditPoints="1"/>
          </p:cNvSpPr>
          <p:nvPr/>
        </p:nvSpPr>
        <p:spPr bwMode="auto">
          <a:xfrm>
            <a:off x="1572446" y="3063835"/>
            <a:ext cx="880397" cy="871808"/>
          </a:xfrm>
          <a:custGeom>
            <a:avLst/>
            <a:gdLst>
              <a:gd name="T0" fmla="*/ 7 w 180"/>
              <a:gd name="T1" fmla="*/ 150 h 178"/>
              <a:gd name="T2" fmla="*/ 7 w 180"/>
              <a:gd name="T3" fmla="*/ 173 h 178"/>
              <a:gd name="T4" fmla="*/ 18 w 180"/>
              <a:gd name="T5" fmla="*/ 178 h 178"/>
              <a:gd name="T6" fmla="*/ 30 w 180"/>
              <a:gd name="T7" fmla="*/ 173 h 178"/>
              <a:gd name="T8" fmla="*/ 85 w 180"/>
              <a:gd name="T9" fmla="*/ 118 h 178"/>
              <a:gd name="T10" fmla="*/ 62 w 180"/>
              <a:gd name="T11" fmla="*/ 95 h 178"/>
              <a:gd name="T12" fmla="*/ 7 w 180"/>
              <a:gd name="T13" fmla="*/ 150 h 178"/>
              <a:gd name="T14" fmla="*/ 144 w 180"/>
              <a:gd name="T15" fmla="*/ 48 h 178"/>
              <a:gd name="T16" fmla="*/ 168 w 180"/>
              <a:gd name="T17" fmla="*/ 36 h 178"/>
              <a:gd name="T18" fmla="*/ 180 w 180"/>
              <a:gd name="T19" fmla="*/ 11 h 178"/>
              <a:gd name="T20" fmla="*/ 169 w 180"/>
              <a:gd name="T21" fmla="*/ 0 h 178"/>
              <a:gd name="T22" fmla="*/ 144 w 180"/>
              <a:gd name="T23" fmla="*/ 12 h 178"/>
              <a:gd name="T24" fmla="*/ 132 w 180"/>
              <a:gd name="T25" fmla="*/ 36 h 178"/>
              <a:gd name="T26" fmla="*/ 103 w 180"/>
              <a:gd name="T27" fmla="*/ 65 h 178"/>
              <a:gd name="T28" fmla="*/ 115 w 180"/>
              <a:gd name="T29" fmla="*/ 77 h 178"/>
              <a:gd name="T30" fmla="*/ 144 w 180"/>
              <a:gd name="T31" fmla="*/ 48 h 178"/>
              <a:gd name="T32" fmla="*/ 149 w 180"/>
              <a:gd name="T33" fmla="*/ 111 h 178"/>
              <a:gd name="T34" fmla="*/ 147 w 180"/>
              <a:gd name="T35" fmla="*/ 111 h 178"/>
              <a:gd name="T36" fmla="*/ 135 w 180"/>
              <a:gd name="T37" fmla="*/ 113 h 178"/>
              <a:gd name="T38" fmla="*/ 67 w 180"/>
              <a:gd name="T39" fmla="*/ 45 h 178"/>
              <a:gd name="T40" fmla="*/ 69 w 180"/>
              <a:gd name="T41" fmla="*/ 33 h 178"/>
              <a:gd name="T42" fmla="*/ 69 w 180"/>
              <a:gd name="T43" fmla="*/ 31 h 178"/>
              <a:gd name="T44" fmla="*/ 35 w 180"/>
              <a:gd name="T45" fmla="*/ 0 h 178"/>
              <a:gd name="T46" fmla="*/ 21 w 180"/>
              <a:gd name="T47" fmla="*/ 3 h 178"/>
              <a:gd name="T48" fmla="*/ 43 w 180"/>
              <a:gd name="T49" fmla="*/ 25 h 178"/>
              <a:gd name="T50" fmla="*/ 46 w 180"/>
              <a:gd name="T51" fmla="*/ 29 h 178"/>
              <a:gd name="T52" fmla="*/ 43 w 180"/>
              <a:gd name="T53" fmla="*/ 41 h 178"/>
              <a:gd name="T54" fmla="*/ 35 w 180"/>
              <a:gd name="T55" fmla="*/ 44 h 178"/>
              <a:gd name="T56" fmla="*/ 32 w 180"/>
              <a:gd name="T57" fmla="*/ 43 h 178"/>
              <a:gd name="T58" fmla="*/ 27 w 180"/>
              <a:gd name="T59" fmla="*/ 41 h 178"/>
              <a:gd name="T60" fmla="*/ 5 w 180"/>
              <a:gd name="T61" fmla="*/ 19 h 178"/>
              <a:gd name="T62" fmla="*/ 2 w 180"/>
              <a:gd name="T63" fmla="*/ 33 h 178"/>
              <a:gd name="T64" fmla="*/ 33 w 180"/>
              <a:gd name="T65" fmla="*/ 66 h 178"/>
              <a:gd name="T66" fmla="*/ 35 w 180"/>
              <a:gd name="T67" fmla="*/ 67 h 178"/>
              <a:gd name="T68" fmla="*/ 47 w 180"/>
              <a:gd name="T69" fmla="*/ 64 h 178"/>
              <a:gd name="T70" fmla="*/ 116 w 180"/>
              <a:gd name="T71" fmla="*/ 133 h 178"/>
              <a:gd name="T72" fmla="*/ 113 w 180"/>
              <a:gd name="T73" fmla="*/ 145 h 178"/>
              <a:gd name="T74" fmla="*/ 114 w 180"/>
              <a:gd name="T75" fmla="*/ 147 h 178"/>
              <a:gd name="T76" fmla="*/ 147 w 180"/>
              <a:gd name="T77" fmla="*/ 178 h 178"/>
              <a:gd name="T78" fmla="*/ 161 w 180"/>
              <a:gd name="T79" fmla="*/ 175 h 178"/>
              <a:gd name="T80" fmla="*/ 139 w 180"/>
              <a:gd name="T81" fmla="*/ 153 h 178"/>
              <a:gd name="T82" fmla="*/ 136 w 180"/>
              <a:gd name="T83" fmla="*/ 149 h 178"/>
              <a:gd name="T84" fmla="*/ 139 w 180"/>
              <a:gd name="T85" fmla="*/ 137 h 178"/>
              <a:gd name="T86" fmla="*/ 147 w 180"/>
              <a:gd name="T87" fmla="*/ 134 h 178"/>
              <a:gd name="T88" fmla="*/ 151 w 180"/>
              <a:gd name="T89" fmla="*/ 134 h 178"/>
              <a:gd name="T90" fmla="*/ 155 w 180"/>
              <a:gd name="T91" fmla="*/ 137 h 178"/>
              <a:gd name="T92" fmla="*/ 177 w 180"/>
              <a:gd name="T93" fmla="*/ 159 h 178"/>
              <a:gd name="T94" fmla="*/ 180 w 180"/>
              <a:gd name="T95" fmla="*/ 145 h 178"/>
              <a:gd name="T96" fmla="*/ 149 w 180"/>
              <a:gd name="T97" fmla="*/ 11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0" h="178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19936F5-0747-413D-BFD9-84B47BBF1C17}"/>
              </a:ext>
            </a:extLst>
          </p:cNvPr>
          <p:cNvSpPr/>
          <p:nvPr/>
        </p:nvSpPr>
        <p:spPr>
          <a:xfrm>
            <a:off x="8761986" y="3902559"/>
            <a:ext cx="2321857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bg1"/>
                </a:solidFill>
                <a:latin typeface="Open Sans "/>
              </a:rPr>
              <a:t>GREAT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bg1"/>
                </a:solidFill>
                <a:latin typeface="Open Sans "/>
              </a:rPr>
              <a:t>SUCCESS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0CD8E5D-75ED-4685-B5B9-03C68D4F5931}"/>
              </a:ext>
            </a:extLst>
          </p:cNvPr>
          <p:cNvSpPr/>
          <p:nvPr/>
        </p:nvSpPr>
        <p:spPr>
          <a:xfrm>
            <a:off x="8729216" y="1762125"/>
            <a:ext cx="163859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16,073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E7D7BD1-40F4-4BA5-8404-179A119936CD}"/>
              </a:ext>
            </a:extLst>
          </p:cNvPr>
          <p:cNvSpPr txBox="1"/>
          <p:nvPr/>
        </p:nvSpPr>
        <p:spPr>
          <a:xfrm>
            <a:off x="8753475" y="2360535"/>
            <a:ext cx="20208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BF87AF-BE69-476C-8F0F-B9B1043F1688}"/>
              </a:ext>
            </a:extLst>
          </p:cNvPr>
          <p:cNvSpPr/>
          <p:nvPr/>
        </p:nvSpPr>
        <p:spPr>
          <a:xfrm>
            <a:off x="7390577" y="1829115"/>
            <a:ext cx="107410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more.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E608C6A-F043-4ADA-95E5-F9396A61021D}"/>
              </a:ext>
            </a:extLst>
          </p:cNvPr>
          <p:cNvSpPr/>
          <p:nvPr/>
        </p:nvSpPr>
        <p:spPr>
          <a:xfrm>
            <a:off x="4828114" y="4366365"/>
            <a:ext cx="166158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1"/>
                </a:solidFill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1"/>
                </a:solidFill>
              </a:rPr>
              <a:t>more </a:t>
            </a:r>
            <a:r>
              <a:rPr lang="en-US" sz="1600" dirty="0" err="1">
                <a:solidFill>
                  <a:schemeClr val="bg1"/>
                </a:solidFill>
              </a:rPr>
              <a:t>confort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4D1B41-F7AD-4C40-B66A-1905988F33D5}"/>
              </a:ext>
            </a:extLst>
          </p:cNvPr>
          <p:cNvSpPr/>
          <p:nvPr/>
        </p:nvSpPr>
        <p:spPr>
          <a:xfrm>
            <a:off x="2210255" y="5535139"/>
            <a:ext cx="7514316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the printing and typesetting industry. Lorem Ipsum has been the industry's standard dummy text ever since.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F8F168E4-E806-454E-9B87-CE9E26E9B7A6}"/>
              </a:ext>
            </a:extLst>
          </p:cNvPr>
          <p:cNvSpPr/>
          <p:nvPr/>
        </p:nvSpPr>
        <p:spPr>
          <a:xfrm>
            <a:off x="3040629" y="1189821"/>
            <a:ext cx="151470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more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confort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7E0AC62-E344-441F-BBFF-0BD6ECCC2FEE}"/>
              </a:ext>
            </a:extLst>
          </p:cNvPr>
          <p:cNvSpPr/>
          <p:nvPr/>
        </p:nvSpPr>
        <p:spPr>
          <a:xfrm>
            <a:off x="1255293" y="1893233"/>
            <a:ext cx="151470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accent6"/>
                </a:solidFill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accent6"/>
                </a:solidFill>
              </a:rPr>
              <a:t>more </a:t>
            </a:r>
            <a:r>
              <a:rPr lang="en-US" sz="1600" dirty="0" err="1">
                <a:solidFill>
                  <a:schemeClr val="accent6"/>
                </a:solidFill>
              </a:rPr>
              <a:t>confort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7771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AF8630-DA8A-4AF7-B702-E6F2BD5FF70C}"/>
              </a:ext>
            </a:extLst>
          </p:cNvPr>
          <p:cNvSpPr txBox="1"/>
          <p:nvPr/>
        </p:nvSpPr>
        <p:spPr>
          <a:xfrm>
            <a:off x="1201152" y="1133885"/>
            <a:ext cx="38661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53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</a:t>
            </a:r>
          </a:p>
          <a:p>
            <a:pPr>
              <a:lnSpc>
                <a:spcPts val="2500"/>
              </a:lnSpc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PRESENTATION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E63DE7C-C770-45AD-B263-313EC3DF0038}"/>
              </a:ext>
            </a:extLst>
          </p:cNvPr>
          <p:cNvSpPr txBox="1"/>
          <p:nvPr/>
        </p:nvSpPr>
        <p:spPr>
          <a:xfrm>
            <a:off x="1201154" y="2089732"/>
            <a:ext cx="34936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3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62EE64-2BB6-4EC8-B618-D786A2738E62}"/>
              </a:ext>
            </a:extLst>
          </p:cNvPr>
          <p:cNvSpPr/>
          <p:nvPr/>
        </p:nvSpPr>
        <p:spPr>
          <a:xfrm>
            <a:off x="1182102" y="4276374"/>
            <a:ext cx="1491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9K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A9B4F9-53A2-414F-AD8D-178A4C282AD5}"/>
              </a:ext>
            </a:extLst>
          </p:cNvPr>
          <p:cNvGrpSpPr/>
          <p:nvPr/>
        </p:nvGrpSpPr>
        <p:grpSpPr>
          <a:xfrm>
            <a:off x="2834747" y="4289074"/>
            <a:ext cx="1933074" cy="1101135"/>
            <a:chOff x="2683376" y="4289074"/>
            <a:chExt cx="1933074" cy="110113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00934D9-45A6-4F06-8EC4-A0C9B7A78377}"/>
                </a:ext>
              </a:extLst>
            </p:cNvPr>
            <p:cNvSpPr/>
            <p:nvPr/>
          </p:nvSpPr>
          <p:spPr>
            <a:xfrm>
              <a:off x="2683376" y="4289074"/>
              <a:ext cx="1933074" cy="1101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200"/>
                </a:lnSpc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Dummy print</a:t>
              </a:r>
            </a:p>
            <a:p>
              <a:pPr>
                <a:lnSpc>
                  <a:spcPts val="4200"/>
                </a:lnSpc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676CDC-DE59-4B04-A88E-C47B1CC52E3E}"/>
                </a:ext>
              </a:extLst>
            </p:cNvPr>
            <p:cNvSpPr/>
            <p:nvPr/>
          </p:nvSpPr>
          <p:spPr>
            <a:xfrm>
              <a:off x="2793999" y="4907136"/>
              <a:ext cx="1749426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46F2762-3C9F-49CB-B386-913B048EDFF4}"/>
              </a:ext>
            </a:extLst>
          </p:cNvPr>
          <p:cNvGrpSpPr/>
          <p:nvPr/>
        </p:nvGrpSpPr>
        <p:grpSpPr>
          <a:xfrm>
            <a:off x="6329363" y="1076389"/>
            <a:ext cx="5862638" cy="1241044"/>
            <a:chOff x="6451600" y="1866900"/>
            <a:chExt cx="4319588" cy="914400"/>
          </a:xfrm>
        </p:grpSpPr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9CB23761-940B-46DE-85EB-B35B7EB93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7050" y="1866900"/>
              <a:ext cx="3894138" cy="735013"/>
            </a:xfrm>
            <a:prstGeom prst="rect">
              <a:avLst/>
            </a:pr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9A260BC3-2DF9-49E6-87B3-D9F4B2CAF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7050" y="1866900"/>
              <a:ext cx="3894138" cy="735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B73E145D-D580-45EC-86AF-ACE064B58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5038" y="1931988"/>
              <a:ext cx="3471863" cy="604838"/>
            </a:xfrm>
            <a:custGeom>
              <a:avLst/>
              <a:gdLst>
                <a:gd name="T0" fmla="*/ 98 w 961"/>
                <a:gd name="T1" fmla="*/ 166 h 166"/>
                <a:gd name="T2" fmla="*/ 126 w 961"/>
                <a:gd name="T3" fmla="*/ 162 h 166"/>
                <a:gd name="T4" fmla="*/ 157 w 961"/>
                <a:gd name="T5" fmla="*/ 164 h 166"/>
                <a:gd name="T6" fmla="*/ 189 w 961"/>
                <a:gd name="T7" fmla="*/ 164 h 166"/>
                <a:gd name="T8" fmla="*/ 219 w 961"/>
                <a:gd name="T9" fmla="*/ 162 h 166"/>
                <a:gd name="T10" fmla="*/ 247 w 961"/>
                <a:gd name="T11" fmla="*/ 166 h 166"/>
                <a:gd name="T12" fmla="*/ 283 w 961"/>
                <a:gd name="T13" fmla="*/ 162 h 166"/>
                <a:gd name="T14" fmla="*/ 303 w 961"/>
                <a:gd name="T15" fmla="*/ 166 h 166"/>
                <a:gd name="T16" fmla="*/ 332 w 961"/>
                <a:gd name="T17" fmla="*/ 162 h 166"/>
                <a:gd name="T18" fmla="*/ 362 w 961"/>
                <a:gd name="T19" fmla="*/ 164 h 166"/>
                <a:gd name="T20" fmla="*/ 394 w 961"/>
                <a:gd name="T21" fmla="*/ 164 h 166"/>
                <a:gd name="T22" fmla="*/ 424 w 961"/>
                <a:gd name="T23" fmla="*/ 162 h 166"/>
                <a:gd name="T24" fmla="*/ 452 w 961"/>
                <a:gd name="T25" fmla="*/ 166 h 166"/>
                <a:gd name="T26" fmla="*/ 488 w 961"/>
                <a:gd name="T27" fmla="*/ 162 h 166"/>
                <a:gd name="T28" fmla="*/ 509 w 961"/>
                <a:gd name="T29" fmla="*/ 166 h 166"/>
                <a:gd name="T30" fmla="*/ 537 w 961"/>
                <a:gd name="T31" fmla="*/ 162 h 166"/>
                <a:gd name="T32" fmla="*/ 567 w 961"/>
                <a:gd name="T33" fmla="*/ 164 h 166"/>
                <a:gd name="T34" fmla="*/ 599 w 961"/>
                <a:gd name="T35" fmla="*/ 164 h 166"/>
                <a:gd name="T36" fmla="*/ 629 w 961"/>
                <a:gd name="T37" fmla="*/ 162 h 166"/>
                <a:gd name="T38" fmla="*/ 657 w 961"/>
                <a:gd name="T39" fmla="*/ 166 h 166"/>
                <a:gd name="T40" fmla="*/ 694 w 961"/>
                <a:gd name="T41" fmla="*/ 162 h 166"/>
                <a:gd name="T42" fmla="*/ 714 w 961"/>
                <a:gd name="T43" fmla="*/ 166 h 166"/>
                <a:gd name="T44" fmla="*/ 742 w 961"/>
                <a:gd name="T45" fmla="*/ 162 h 166"/>
                <a:gd name="T46" fmla="*/ 772 w 961"/>
                <a:gd name="T47" fmla="*/ 164 h 166"/>
                <a:gd name="T48" fmla="*/ 804 w 961"/>
                <a:gd name="T49" fmla="*/ 164 h 166"/>
                <a:gd name="T50" fmla="*/ 834 w 961"/>
                <a:gd name="T51" fmla="*/ 162 h 166"/>
                <a:gd name="T52" fmla="*/ 862 w 961"/>
                <a:gd name="T53" fmla="*/ 166 h 166"/>
                <a:gd name="T54" fmla="*/ 899 w 961"/>
                <a:gd name="T55" fmla="*/ 162 h 166"/>
                <a:gd name="T56" fmla="*/ 919 w 961"/>
                <a:gd name="T57" fmla="*/ 166 h 166"/>
                <a:gd name="T58" fmla="*/ 947 w 961"/>
                <a:gd name="T59" fmla="*/ 162 h 166"/>
                <a:gd name="T60" fmla="*/ 14 w 961"/>
                <a:gd name="T61" fmla="*/ 4 h 166"/>
                <a:gd name="T62" fmla="*/ 42 w 961"/>
                <a:gd name="T63" fmla="*/ 0 h 166"/>
                <a:gd name="T64" fmla="*/ 72 w 961"/>
                <a:gd name="T65" fmla="*/ 2 h 166"/>
                <a:gd name="T66" fmla="*/ 104 w 961"/>
                <a:gd name="T67" fmla="*/ 2 h 166"/>
                <a:gd name="T68" fmla="*/ 135 w 961"/>
                <a:gd name="T69" fmla="*/ 0 h 166"/>
                <a:gd name="T70" fmla="*/ 163 w 961"/>
                <a:gd name="T71" fmla="*/ 4 h 166"/>
                <a:gd name="T72" fmla="*/ 199 w 961"/>
                <a:gd name="T73" fmla="*/ 0 h 166"/>
                <a:gd name="T74" fmla="*/ 219 w 961"/>
                <a:gd name="T75" fmla="*/ 4 h 166"/>
                <a:gd name="T76" fmla="*/ 247 w 961"/>
                <a:gd name="T77" fmla="*/ 0 h 166"/>
                <a:gd name="T78" fmla="*/ 277 w 961"/>
                <a:gd name="T79" fmla="*/ 2 h 166"/>
                <a:gd name="T80" fmla="*/ 309 w 961"/>
                <a:gd name="T81" fmla="*/ 2 h 166"/>
                <a:gd name="T82" fmla="*/ 340 w 961"/>
                <a:gd name="T83" fmla="*/ 0 h 166"/>
                <a:gd name="T84" fmla="*/ 368 w 961"/>
                <a:gd name="T85" fmla="*/ 4 h 166"/>
                <a:gd name="T86" fmla="*/ 404 w 961"/>
                <a:gd name="T87" fmla="*/ 0 h 166"/>
                <a:gd name="T88" fmla="*/ 424 w 961"/>
                <a:gd name="T89" fmla="*/ 4 h 166"/>
                <a:gd name="T90" fmla="*/ 452 w 961"/>
                <a:gd name="T91" fmla="*/ 0 h 166"/>
                <a:gd name="T92" fmla="*/ 482 w 961"/>
                <a:gd name="T93" fmla="*/ 2 h 166"/>
                <a:gd name="T94" fmla="*/ 515 w 961"/>
                <a:gd name="T95" fmla="*/ 2 h 166"/>
                <a:gd name="T96" fmla="*/ 545 w 961"/>
                <a:gd name="T97" fmla="*/ 0 h 166"/>
                <a:gd name="T98" fmla="*/ 573 w 961"/>
                <a:gd name="T99" fmla="*/ 4 h 166"/>
                <a:gd name="T100" fmla="*/ 609 w 961"/>
                <a:gd name="T101" fmla="*/ 0 h 166"/>
                <a:gd name="T102" fmla="*/ 629 w 961"/>
                <a:gd name="T103" fmla="*/ 4 h 166"/>
                <a:gd name="T104" fmla="*/ 657 w 961"/>
                <a:gd name="T105" fmla="*/ 0 h 166"/>
                <a:gd name="T106" fmla="*/ 688 w 961"/>
                <a:gd name="T107" fmla="*/ 2 h 166"/>
                <a:gd name="T108" fmla="*/ 720 w 961"/>
                <a:gd name="T109" fmla="*/ 2 h 166"/>
                <a:gd name="T110" fmla="*/ 750 w 961"/>
                <a:gd name="T111" fmla="*/ 0 h 166"/>
                <a:gd name="T112" fmla="*/ 778 w 961"/>
                <a:gd name="T113" fmla="*/ 4 h 166"/>
                <a:gd name="T114" fmla="*/ 814 w 961"/>
                <a:gd name="T115" fmla="*/ 0 h 166"/>
                <a:gd name="T116" fmla="*/ 834 w 961"/>
                <a:gd name="T117" fmla="*/ 4 h 166"/>
                <a:gd name="T118" fmla="*/ 862 w 961"/>
                <a:gd name="T119" fmla="*/ 0 h 166"/>
                <a:gd name="T120" fmla="*/ 893 w 961"/>
                <a:gd name="T121" fmla="*/ 2 h 166"/>
                <a:gd name="T122" fmla="*/ 925 w 961"/>
                <a:gd name="T123" fmla="*/ 2 h 166"/>
                <a:gd name="T124" fmla="*/ 955 w 961"/>
                <a:gd name="T1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1" h="166">
                  <a:moveTo>
                    <a:pt x="78" y="162"/>
                  </a:moveTo>
                  <a:cubicBezTo>
                    <a:pt x="76" y="162"/>
                    <a:pt x="76" y="162"/>
                    <a:pt x="76" y="162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6"/>
                    <a:pt x="80" y="165"/>
                    <a:pt x="80" y="164"/>
                  </a:cubicBezTo>
                  <a:cubicBezTo>
                    <a:pt x="80" y="163"/>
                    <a:pt x="79" y="162"/>
                    <a:pt x="78" y="162"/>
                  </a:cubicBezTo>
                  <a:moveTo>
                    <a:pt x="90" y="162"/>
                  </a:moveTo>
                  <a:cubicBezTo>
                    <a:pt x="86" y="162"/>
                    <a:pt x="86" y="162"/>
                    <a:pt x="86" y="162"/>
                  </a:cubicBezTo>
                  <a:cubicBezTo>
                    <a:pt x="85" y="162"/>
                    <a:pt x="84" y="163"/>
                    <a:pt x="84" y="164"/>
                  </a:cubicBezTo>
                  <a:cubicBezTo>
                    <a:pt x="84" y="165"/>
                    <a:pt x="85" y="166"/>
                    <a:pt x="86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1" y="166"/>
                    <a:pt x="92" y="165"/>
                    <a:pt x="92" y="164"/>
                  </a:cubicBezTo>
                  <a:cubicBezTo>
                    <a:pt x="92" y="163"/>
                    <a:pt x="91" y="162"/>
                    <a:pt x="90" y="162"/>
                  </a:cubicBezTo>
                  <a:moveTo>
                    <a:pt x="102" y="162"/>
                  </a:moveTo>
                  <a:cubicBezTo>
                    <a:pt x="98" y="162"/>
                    <a:pt x="98" y="162"/>
                    <a:pt x="98" y="162"/>
                  </a:cubicBezTo>
                  <a:cubicBezTo>
                    <a:pt x="97" y="162"/>
                    <a:pt x="96" y="163"/>
                    <a:pt x="96" y="164"/>
                  </a:cubicBezTo>
                  <a:cubicBezTo>
                    <a:pt x="96" y="165"/>
                    <a:pt x="97" y="166"/>
                    <a:pt x="98" y="166"/>
                  </a:cubicBezTo>
                  <a:cubicBezTo>
                    <a:pt x="102" y="166"/>
                    <a:pt x="102" y="166"/>
                    <a:pt x="102" y="166"/>
                  </a:cubicBezTo>
                  <a:cubicBezTo>
                    <a:pt x="103" y="166"/>
                    <a:pt x="104" y="165"/>
                    <a:pt x="104" y="164"/>
                  </a:cubicBezTo>
                  <a:cubicBezTo>
                    <a:pt x="104" y="163"/>
                    <a:pt x="103" y="162"/>
                    <a:pt x="102" y="162"/>
                  </a:cubicBezTo>
                  <a:moveTo>
                    <a:pt x="114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09" y="162"/>
                    <a:pt x="108" y="163"/>
                    <a:pt x="108" y="164"/>
                  </a:cubicBezTo>
                  <a:cubicBezTo>
                    <a:pt x="108" y="165"/>
                    <a:pt x="109" y="166"/>
                    <a:pt x="110" y="166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6" y="166"/>
                    <a:pt x="116" y="165"/>
                    <a:pt x="116" y="164"/>
                  </a:cubicBezTo>
                  <a:cubicBezTo>
                    <a:pt x="116" y="163"/>
                    <a:pt x="116" y="162"/>
                    <a:pt x="114" y="162"/>
                  </a:cubicBezTo>
                  <a:moveTo>
                    <a:pt x="126" y="162"/>
                  </a:moveTo>
                  <a:cubicBezTo>
                    <a:pt x="122" y="162"/>
                    <a:pt x="122" y="162"/>
                    <a:pt x="122" y="162"/>
                  </a:cubicBezTo>
                  <a:cubicBezTo>
                    <a:pt x="121" y="162"/>
                    <a:pt x="120" y="163"/>
                    <a:pt x="120" y="164"/>
                  </a:cubicBezTo>
                  <a:cubicBezTo>
                    <a:pt x="120" y="165"/>
                    <a:pt x="121" y="166"/>
                    <a:pt x="122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8" y="166"/>
                    <a:pt x="129" y="165"/>
                    <a:pt x="129" y="164"/>
                  </a:cubicBezTo>
                  <a:cubicBezTo>
                    <a:pt x="129" y="163"/>
                    <a:pt x="128" y="162"/>
                    <a:pt x="126" y="162"/>
                  </a:cubicBezTo>
                  <a:moveTo>
                    <a:pt x="139" y="162"/>
                  </a:moveTo>
                  <a:cubicBezTo>
                    <a:pt x="135" y="162"/>
                    <a:pt x="135" y="162"/>
                    <a:pt x="135" y="162"/>
                  </a:cubicBezTo>
                  <a:cubicBezTo>
                    <a:pt x="133" y="162"/>
                    <a:pt x="133" y="163"/>
                    <a:pt x="133" y="164"/>
                  </a:cubicBezTo>
                  <a:cubicBezTo>
                    <a:pt x="133" y="165"/>
                    <a:pt x="133" y="166"/>
                    <a:pt x="135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40" y="166"/>
                    <a:pt x="141" y="165"/>
                    <a:pt x="141" y="164"/>
                  </a:cubicBezTo>
                  <a:cubicBezTo>
                    <a:pt x="141" y="163"/>
                    <a:pt x="140" y="162"/>
                    <a:pt x="139" y="162"/>
                  </a:cubicBezTo>
                  <a:moveTo>
                    <a:pt x="151" y="162"/>
                  </a:moveTo>
                  <a:cubicBezTo>
                    <a:pt x="147" y="162"/>
                    <a:pt x="147" y="162"/>
                    <a:pt x="147" y="162"/>
                  </a:cubicBezTo>
                  <a:cubicBezTo>
                    <a:pt x="145" y="162"/>
                    <a:pt x="145" y="163"/>
                    <a:pt x="145" y="164"/>
                  </a:cubicBezTo>
                  <a:cubicBezTo>
                    <a:pt x="145" y="165"/>
                    <a:pt x="145" y="166"/>
                    <a:pt x="147" y="166"/>
                  </a:cubicBez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3" y="165"/>
                    <a:pt x="153" y="164"/>
                  </a:cubicBezTo>
                  <a:cubicBezTo>
                    <a:pt x="153" y="163"/>
                    <a:pt x="152" y="162"/>
                    <a:pt x="151" y="162"/>
                  </a:cubicBezTo>
                  <a:moveTo>
                    <a:pt x="163" y="162"/>
                  </a:moveTo>
                  <a:cubicBezTo>
                    <a:pt x="159" y="162"/>
                    <a:pt x="159" y="162"/>
                    <a:pt x="159" y="162"/>
                  </a:cubicBezTo>
                  <a:cubicBezTo>
                    <a:pt x="158" y="162"/>
                    <a:pt x="157" y="163"/>
                    <a:pt x="157" y="164"/>
                  </a:cubicBezTo>
                  <a:cubicBezTo>
                    <a:pt x="157" y="165"/>
                    <a:pt x="158" y="166"/>
                    <a:pt x="159" y="166"/>
                  </a:cubicBezTo>
                  <a:cubicBezTo>
                    <a:pt x="163" y="166"/>
                    <a:pt x="163" y="166"/>
                    <a:pt x="163" y="166"/>
                  </a:cubicBezTo>
                  <a:cubicBezTo>
                    <a:pt x="164" y="166"/>
                    <a:pt x="165" y="165"/>
                    <a:pt x="165" y="164"/>
                  </a:cubicBezTo>
                  <a:cubicBezTo>
                    <a:pt x="165" y="163"/>
                    <a:pt x="164" y="162"/>
                    <a:pt x="163" y="162"/>
                  </a:cubicBezTo>
                  <a:moveTo>
                    <a:pt x="175" y="162"/>
                  </a:moveTo>
                  <a:cubicBezTo>
                    <a:pt x="171" y="162"/>
                    <a:pt x="171" y="162"/>
                    <a:pt x="171" y="162"/>
                  </a:cubicBezTo>
                  <a:cubicBezTo>
                    <a:pt x="170" y="162"/>
                    <a:pt x="169" y="163"/>
                    <a:pt x="169" y="164"/>
                  </a:cubicBezTo>
                  <a:cubicBezTo>
                    <a:pt x="169" y="165"/>
                    <a:pt x="170" y="166"/>
                    <a:pt x="171" y="166"/>
                  </a:cubicBezTo>
                  <a:cubicBezTo>
                    <a:pt x="175" y="166"/>
                    <a:pt x="175" y="166"/>
                    <a:pt x="175" y="166"/>
                  </a:cubicBezTo>
                  <a:cubicBezTo>
                    <a:pt x="176" y="166"/>
                    <a:pt x="177" y="165"/>
                    <a:pt x="177" y="164"/>
                  </a:cubicBezTo>
                  <a:cubicBezTo>
                    <a:pt x="177" y="163"/>
                    <a:pt x="176" y="162"/>
                    <a:pt x="175" y="162"/>
                  </a:cubicBezTo>
                  <a:moveTo>
                    <a:pt x="187" y="162"/>
                  </a:moveTo>
                  <a:cubicBezTo>
                    <a:pt x="183" y="162"/>
                    <a:pt x="183" y="162"/>
                    <a:pt x="183" y="162"/>
                  </a:cubicBezTo>
                  <a:cubicBezTo>
                    <a:pt x="182" y="162"/>
                    <a:pt x="181" y="163"/>
                    <a:pt x="181" y="164"/>
                  </a:cubicBezTo>
                  <a:cubicBezTo>
                    <a:pt x="181" y="165"/>
                    <a:pt x="182" y="166"/>
                    <a:pt x="183" y="166"/>
                  </a:cubicBezTo>
                  <a:cubicBezTo>
                    <a:pt x="187" y="166"/>
                    <a:pt x="187" y="166"/>
                    <a:pt x="187" y="166"/>
                  </a:cubicBezTo>
                  <a:cubicBezTo>
                    <a:pt x="188" y="166"/>
                    <a:pt x="189" y="165"/>
                    <a:pt x="189" y="164"/>
                  </a:cubicBezTo>
                  <a:cubicBezTo>
                    <a:pt x="189" y="163"/>
                    <a:pt x="188" y="162"/>
                    <a:pt x="187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3" y="163"/>
                    <a:pt x="193" y="164"/>
                  </a:cubicBezTo>
                  <a:cubicBezTo>
                    <a:pt x="193" y="165"/>
                    <a:pt x="194" y="166"/>
                    <a:pt x="195" y="166"/>
                  </a:cubicBezTo>
                  <a:cubicBezTo>
                    <a:pt x="199" y="166"/>
                    <a:pt x="199" y="166"/>
                    <a:pt x="199" y="166"/>
                  </a:cubicBezTo>
                  <a:cubicBezTo>
                    <a:pt x="200" y="166"/>
                    <a:pt x="201" y="165"/>
                    <a:pt x="201" y="164"/>
                  </a:cubicBezTo>
                  <a:cubicBezTo>
                    <a:pt x="201" y="163"/>
                    <a:pt x="200" y="162"/>
                    <a:pt x="199" y="162"/>
                  </a:cubicBezTo>
                  <a:moveTo>
                    <a:pt x="211" y="162"/>
                  </a:moveTo>
                  <a:cubicBezTo>
                    <a:pt x="207" y="162"/>
                    <a:pt x="207" y="162"/>
                    <a:pt x="207" y="162"/>
                  </a:cubicBezTo>
                  <a:cubicBezTo>
                    <a:pt x="206" y="162"/>
                    <a:pt x="205" y="163"/>
                    <a:pt x="205" y="164"/>
                  </a:cubicBezTo>
                  <a:cubicBezTo>
                    <a:pt x="205" y="165"/>
                    <a:pt x="206" y="166"/>
                    <a:pt x="207" y="166"/>
                  </a:cubicBezTo>
                  <a:cubicBezTo>
                    <a:pt x="211" y="166"/>
                    <a:pt x="211" y="166"/>
                    <a:pt x="211" y="166"/>
                  </a:cubicBezTo>
                  <a:cubicBezTo>
                    <a:pt x="212" y="166"/>
                    <a:pt x="213" y="165"/>
                    <a:pt x="213" y="164"/>
                  </a:cubicBezTo>
                  <a:cubicBezTo>
                    <a:pt x="213" y="163"/>
                    <a:pt x="212" y="162"/>
                    <a:pt x="211" y="162"/>
                  </a:cubicBezTo>
                  <a:moveTo>
                    <a:pt x="223" y="162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7" y="163"/>
                    <a:pt x="217" y="164"/>
                  </a:cubicBezTo>
                  <a:cubicBezTo>
                    <a:pt x="217" y="165"/>
                    <a:pt x="218" y="166"/>
                    <a:pt x="219" y="166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4" y="166"/>
                    <a:pt x="225" y="165"/>
                    <a:pt x="225" y="164"/>
                  </a:cubicBezTo>
                  <a:cubicBezTo>
                    <a:pt x="225" y="163"/>
                    <a:pt x="224" y="162"/>
                    <a:pt x="223" y="162"/>
                  </a:cubicBezTo>
                  <a:moveTo>
                    <a:pt x="235" y="162"/>
                  </a:moveTo>
                  <a:cubicBezTo>
                    <a:pt x="231" y="162"/>
                    <a:pt x="231" y="162"/>
                    <a:pt x="231" y="162"/>
                  </a:cubicBezTo>
                  <a:cubicBezTo>
                    <a:pt x="230" y="162"/>
                    <a:pt x="229" y="163"/>
                    <a:pt x="229" y="164"/>
                  </a:cubicBezTo>
                  <a:cubicBezTo>
                    <a:pt x="229" y="165"/>
                    <a:pt x="230" y="166"/>
                    <a:pt x="231" y="166"/>
                  </a:cubicBezTo>
                  <a:cubicBezTo>
                    <a:pt x="235" y="166"/>
                    <a:pt x="235" y="166"/>
                    <a:pt x="235" y="166"/>
                  </a:cubicBezTo>
                  <a:cubicBezTo>
                    <a:pt x="236" y="166"/>
                    <a:pt x="237" y="165"/>
                    <a:pt x="237" y="164"/>
                  </a:cubicBezTo>
                  <a:cubicBezTo>
                    <a:pt x="237" y="163"/>
                    <a:pt x="236" y="162"/>
                    <a:pt x="235" y="162"/>
                  </a:cubicBezTo>
                  <a:moveTo>
                    <a:pt x="247" y="162"/>
                  </a:moveTo>
                  <a:cubicBezTo>
                    <a:pt x="243" y="162"/>
                    <a:pt x="243" y="162"/>
                    <a:pt x="243" y="162"/>
                  </a:cubicBezTo>
                  <a:cubicBezTo>
                    <a:pt x="242" y="162"/>
                    <a:pt x="241" y="163"/>
                    <a:pt x="241" y="164"/>
                  </a:cubicBezTo>
                  <a:cubicBezTo>
                    <a:pt x="241" y="165"/>
                    <a:pt x="242" y="166"/>
                    <a:pt x="243" y="166"/>
                  </a:cubicBezTo>
                  <a:cubicBezTo>
                    <a:pt x="247" y="166"/>
                    <a:pt x="247" y="166"/>
                    <a:pt x="247" y="166"/>
                  </a:cubicBezTo>
                  <a:cubicBezTo>
                    <a:pt x="248" y="166"/>
                    <a:pt x="249" y="165"/>
                    <a:pt x="249" y="164"/>
                  </a:cubicBezTo>
                  <a:cubicBezTo>
                    <a:pt x="249" y="163"/>
                    <a:pt x="248" y="162"/>
                    <a:pt x="247" y="162"/>
                  </a:cubicBezTo>
                  <a:moveTo>
                    <a:pt x="259" y="162"/>
                  </a:moveTo>
                  <a:cubicBezTo>
                    <a:pt x="255" y="162"/>
                    <a:pt x="255" y="162"/>
                    <a:pt x="255" y="162"/>
                  </a:cubicBezTo>
                  <a:cubicBezTo>
                    <a:pt x="254" y="162"/>
                    <a:pt x="253" y="163"/>
                    <a:pt x="253" y="164"/>
                  </a:cubicBezTo>
                  <a:cubicBezTo>
                    <a:pt x="253" y="165"/>
                    <a:pt x="254" y="166"/>
                    <a:pt x="255" y="166"/>
                  </a:cubicBezTo>
                  <a:cubicBezTo>
                    <a:pt x="259" y="166"/>
                    <a:pt x="259" y="166"/>
                    <a:pt x="259" y="166"/>
                  </a:cubicBezTo>
                  <a:cubicBezTo>
                    <a:pt x="260" y="166"/>
                    <a:pt x="261" y="165"/>
                    <a:pt x="261" y="164"/>
                  </a:cubicBezTo>
                  <a:cubicBezTo>
                    <a:pt x="261" y="163"/>
                    <a:pt x="260" y="162"/>
                    <a:pt x="259" y="162"/>
                  </a:cubicBezTo>
                  <a:moveTo>
                    <a:pt x="271" y="162"/>
                  </a:moveTo>
                  <a:cubicBezTo>
                    <a:pt x="267" y="162"/>
                    <a:pt x="267" y="162"/>
                    <a:pt x="267" y="162"/>
                  </a:cubicBezTo>
                  <a:cubicBezTo>
                    <a:pt x="266" y="162"/>
                    <a:pt x="265" y="163"/>
                    <a:pt x="265" y="164"/>
                  </a:cubicBezTo>
                  <a:cubicBezTo>
                    <a:pt x="265" y="165"/>
                    <a:pt x="266" y="166"/>
                    <a:pt x="267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2" y="166"/>
                    <a:pt x="273" y="165"/>
                    <a:pt x="273" y="164"/>
                  </a:cubicBezTo>
                  <a:cubicBezTo>
                    <a:pt x="273" y="163"/>
                    <a:pt x="272" y="162"/>
                    <a:pt x="271" y="162"/>
                  </a:cubicBezTo>
                  <a:moveTo>
                    <a:pt x="283" y="162"/>
                  </a:moveTo>
                  <a:cubicBezTo>
                    <a:pt x="279" y="162"/>
                    <a:pt x="279" y="162"/>
                    <a:pt x="279" y="162"/>
                  </a:cubicBezTo>
                  <a:cubicBezTo>
                    <a:pt x="278" y="162"/>
                    <a:pt x="277" y="163"/>
                    <a:pt x="277" y="164"/>
                  </a:cubicBezTo>
                  <a:cubicBezTo>
                    <a:pt x="277" y="165"/>
                    <a:pt x="278" y="166"/>
                    <a:pt x="279" y="166"/>
                  </a:cubicBezTo>
                  <a:cubicBezTo>
                    <a:pt x="283" y="166"/>
                    <a:pt x="283" y="166"/>
                    <a:pt x="283" y="166"/>
                  </a:cubicBezTo>
                  <a:cubicBezTo>
                    <a:pt x="284" y="166"/>
                    <a:pt x="285" y="165"/>
                    <a:pt x="285" y="164"/>
                  </a:cubicBezTo>
                  <a:cubicBezTo>
                    <a:pt x="285" y="163"/>
                    <a:pt x="284" y="162"/>
                    <a:pt x="283" y="162"/>
                  </a:cubicBezTo>
                  <a:moveTo>
                    <a:pt x="295" y="162"/>
                  </a:moveTo>
                  <a:cubicBezTo>
                    <a:pt x="291" y="162"/>
                    <a:pt x="291" y="162"/>
                    <a:pt x="291" y="162"/>
                  </a:cubicBezTo>
                  <a:cubicBezTo>
                    <a:pt x="290" y="162"/>
                    <a:pt x="289" y="163"/>
                    <a:pt x="289" y="164"/>
                  </a:cubicBezTo>
                  <a:cubicBezTo>
                    <a:pt x="289" y="165"/>
                    <a:pt x="290" y="166"/>
                    <a:pt x="291" y="166"/>
                  </a:cubicBezTo>
                  <a:cubicBezTo>
                    <a:pt x="295" y="166"/>
                    <a:pt x="295" y="166"/>
                    <a:pt x="295" y="166"/>
                  </a:cubicBezTo>
                  <a:cubicBezTo>
                    <a:pt x="297" y="166"/>
                    <a:pt x="297" y="165"/>
                    <a:pt x="297" y="164"/>
                  </a:cubicBezTo>
                  <a:cubicBezTo>
                    <a:pt x="297" y="163"/>
                    <a:pt x="297" y="162"/>
                    <a:pt x="295" y="162"/>
                  </a:cubicBezTo>
                  <a:moveTo>
                    <a:pt x="307" y="162"/>
                  </a:moveTo>
                  <a:cubicBezTo>
                    <a:pt x="303" y="162"/>
                    <a:pt x="303" y="162"/>
                    <a:pt x="303" y="162"/>
                  </a:cubicBezTo>
                  <a:cubicBezTo>
                    <a:pt x="302" y="162"/>
                    <a:pt x="301" y="163"/>
                    <a:pt x="301" y="164"/>
                  </a:cubicBezTo>
                  <a:cubicBezTo>
                    <a:pt x="301" y="165"/>
                    <a:pt x="302" y="166"/>
                    <a:pt x="303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9" y="166"/>
                    <a:pt x="309" y="165"/>
                    <a:pt x="309" y="164"/>
                  </a:cubicBezTo>
                  <a:cubicBezTo>
                    <a:pt x="309" y="163"/>
                    <a:pt x="309" y="162"/>
                    <a:pt x="307" y="162"/>
                  </a:cubicBezTo>
                  <a:moveTo>
                    <a:pt x="320" y="162"/>
                  </a:moveTo>
                  <a:cubicBezTo>
                    <a:pt x="316" y="162"/>
                    <a:pt x="316" y="162"/>
                    <a:pt x="316" y="162"/>
                  </a:cubicBezTo>
                  <a:cubicBezTo>
                    <a:pt x="314" y="162"/>
                    <a:pt x="313" y="163"/>
                    <a:pt x="313" y="164"/>
                  </a:cubicBezTo>
                  <a:cubicBezTo>
                    <a:pt x="313" y="165"/>
                    <a:pt x="314" y="166"/>
                    <a:pt x="316" y="166"/>
                  </a:cubicBezTo>
                  <a:cubicBezTo>
                    <a:pt x="320" y="166"/>
                    <a:pt x="320" y="166"/>
                    <a:pt x="320" y="166"/>
                  </a:cubicBezTo>
                  <a:cubicBezTo>
                    <a:pt x="321" y="166"/>
                    <a:pt x="322" y="165"/>
                    <a:pt x="322" y="164"/>
                  </a:cubicBezTo>
                  <a:cubicBezTo>
                    <a:pt x="322" y="163"/>
                    <a:pt x="321" y="162"/>
                    <a:pt x="320" y="162"/>
                  </a:cubicBezTo>
                  <a:moveTo>
                    <a:pt x="332" y="162"/>
                  </a:moveTo>
                  <a:cubicBezTo>
                    <a:pt x="328" y="162"/>
                    <a:pt x="328" y="162"/>
                    <a:pt x="328" y="162"/>
                  </a:cubicBezTo>
                  <a:cubicBezTo>
                    <a:pt x="326" y="162"/>
                    <a:pt x="326" y="163"/>
                    <a:pt x="326" y="164"/>
                  </a:cubicBezTo>
                  <a:cubicBezTo>
                    <a:pt x="326" y="165"/>
                    <a:pt x="326" y="166"/>
                    <a:pt x="328" y="166"/>
                  </a:cubicBezTo>
                  <a:cubicBezTo>
                    <a:pt x="332" y="166"/>
                    <a:pt x="332" y="166"/>
                    <a:pt x="332" y="166"/>
                  </a:cubicBezTo>
                  <a:cubicBezTo>
                    <a:pt x="333" y="166"/>
                    <a:pt x="334" y="165"/>
                    <a:pt x="334" y="164"/>
                  </a:cubicBezTo>
                  <a:cubicBezTo>
                    <a:pt x="334" y="163"/>
                    <a:pt x="333" y="162"/>
                    <a:pt x="332" y="162"/>
                  </a:cubicBezTo>
                  <a:moveTo>
                    <a:pt x="344" y="162"/>
                  </a:moveTo>
                  <a:cubicBezTo>
                    <a:pt x="340" y="162"/>
                    <a:pt x="340" y="162"/>
                    <a:pt x="340" y="162"/>
                  </a:cubicBezTo>
                  <a:cubicBezTo>
                    <a:pt x="339" y="162"/>
                    <a:pt x="338" y="163"/>
                    <a:pt x="338" y="164"/>
                  </a:cubicBezTo>
                  <a:cubicBezTo>
                    <a:pt x="338" y="165"/>
                    <a:pt x="339" y="166"/>
                    <a:pt x="340" y="166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345" y="166"/>
                    <a:pt x="346" y="165"/>
                    <a:pt x="346" y="164"/>
                  </a:cubicBezTo>
                  <a:cubicBezTo>
                    <a:pt x="346" y="163"/>
                    <a:pt x="345" y="162"/>
                    <a:pt x="344" y="162"/>
                  </a:cubicBezTo>
                  <a:moveTo>
                    <a:pt x="356" y="162"/>
                  </a:moveTo>
                  <a:cubicBezTo>
                    <a:pt x="352" y="162"/>
                    <a:pt x="352" y="162"/>
                    <a:pt x="352" y="162"/>
                  </a:cubicBezTo>
                  <a:cubicBezTo>
                    <a:pt x="351" y="162"/>
                    <a:pt x="350" y="163"/>
                    <a:pt x="350" y="164"/>
                  </a:cubicBezTo>
                  <a:cubicBezTo>
                    <a:pt x="350" y="165"/>
                    <a:pt x="351" y="166"/>
                    <a:pt x="352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7" y="166"/>
                    <a:pt x="358" y="165"/>
                    <a:pt x="358" y="164"/>
                  </a:cubicBezTo>
                  <a:cubicBezTo>
                    <a:pt x="358" y="163"/>
                    <a:pt x="357" y="162"/>
                    <a:pt x="356" y="162"/>
                  </a:cubicBezTo>
                  <a:moveTo>
                    <a:pt x="368" y="162"/>
                  </a:moveTo>
                  <a:cubicBezTo>
                    <a:pt x="364" y="162"/>
                    <a:pt x="364" y="162"/>
                    <a:pt x="364" y="162"/>
                  </a:cubicBezTo>
                  <a:cubicBezTo>
                    <a:pt x="363" y="162"/>
                    <a:pt x="362" y="163"/>
                    <a:pt x="362" y="164"/>
                  </a:cubicBezTo>
                  <a:cubicBezTo>
                    <a:pt x="362" y="165"/>
                    <a:pt x="363" y="166"/>
                    <a:pt x="364" y="166"/>
                  </a:cubicBezTo>
                  <a:cubicBezTo>
                    <a:pt x="368" y="166"/>
                    <a:pt x="368" y="166"/>
                    <a:pt x="368" y="166"/>
                  </a:cubicBezTo>
                  <a:cubicBezTo>
                    <a:pt x="369" y="166"/>
                    <a:pt x="370" y="165"/>
                    <a:pt x="370" y="164"/>
                  </a:cubicBezTo>
                  <a:cubicBezTo>
                    <a:pt x="370" y="163"/>
                    <a:pt x="369" y="162"/>
                    <a:pt x="368" y="162"/>
                  </a:cubicBezTo>
                  <a:moveTo>
                    <a:pt x="380" y="162"/>
                  </a:moveTo>
                  <a:cubicBezTo>
                    <a:pt x="376" y="162"/>
                    <a:pt x="376" y="162"/>
                    <a:pt x="376" y="162"/>
                  </a:cubicBezTo>
                  <a:cubicBezTo>
                    <a:pt x="375" y="162"/>
                    <a:pt x="374" y="163"/>
                    <a:pt x="374" y="164"/>
                  </a:cubicBezTo>
                  <a:cubicBezTo>
                    <a:pt x="374" y="165"/>
                    <a:pt x="375" y="166"/>
                    <a:pt x="376" y="166"/>
                  </a:cubicBezTo>
                  <a:cubicBezTo>
                    <a:pt x="380" y="166"/>
                    <a:pt x="380" y="166"/>
                    <a:pt x="380" y="166"/>
                  </a:cubicBezTo>
                  <a:cubicBezTo>
                    <a:pt x="381" y="166"/>
                    <a:pt x="382" y="165"/>
                    <a:pt x="382" y="164"/>
                  </a:cubicBezTo>
                  <a:cubicBezTo>
                    <a:pt x="382" y="163"/>
                    <a:pt x="381" y="162"/>
                    <a:pt x="380" y="162"/>
                  </a:cubicBezTo>
                  <a:moveTo>
                    <a:pt x="392" y="162"/>
                  </a:moveTo>
                  <a:cubicBezTo>
                    <a:pt x="388" y="162"/>
                    <a:pt x="388" y="162"/>
                    <a:pt x="388" y="162"/>
                  </a:cubicBezTo>
                  <a:cubicBezTo>
                    <a:pt x="387" y="162"/>
                    <a:pt x="386" y="163"/>
                    <a:pt x="386" y="164"/>
                  </a:cubicBezTo>
                  <a:cubicBezTo>
                    <a:pt x="386" y="165"/>
                    <a:pt x="387" y="166"/>
                    <a:pt x="388" y="166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93" y="166"/>
                    <a:pt x="394" y="165"/>
                    <a:pt x="394" y="164"/>
                  </a:cubicBezTo>
                  <a:cubicBezTo>
                    <a:pt x="394" y="163"/>
                    <a:pt x="393" y="162"/>
                    <a:pt x="392" y="162"/>
                  </a:cubicBezTo>
                  <a:moveTo>
                    <a:pt x="404" y="162"/>
                  </a:moveTo>
                  <a:cubicBezTo>
                    <a:pt x="400" y="162"/>
                    <a:pt x="400" y="162"/>
                    <a:pt x="400" y="162"/>
                  </a:cubicBezTo>
                  <a:cubicBezTo>
                    <a:pt x="399" y="162"/>
                    <a:pt x="398" y="163"/>
                    <a:pt x="398" y="164"/>
                  </a:cubicBezTo>
                  <a:cubicBezTo>
                    <a:pt x="398" y="165"/>
                    <a:pt x="399" y="166"/>
                    <a:pt x="400" y="166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05" y="166"/>
                    <a:pt x="406" y="165"/>
                    <a:pt x="406" y="164"/>
                  </a:cubicBezTo>
                  <a:cubicBezTo>
                    <a:pt x="406" y="163"/>
                    <a:pt x="405" y="162"/>
                    <a:pt x="404" y="162"/>
                  </a:cubicBezTo>
                  <a:moveTo>
                    <a:pt x="416" y="162"/>
                  </a:moveTo>
                  <a:cubicBezTo>
                    <a:pt x="412" y="162"/>
                    <a:pt x="412" y="162"/>
                    <a:pt x="412" y="162"/>
                  </a:cubicBezTo>
                  <a:cubicBezTo>
                    <a:pt x="411" y="162"/>
                    <a:pt x="410" y="163"/>
                    <a:pt x="410" y="164"/>
                  </a:cubicBezTo>
                  <a:cubicBezTo>
                    <a:pt x="410" y="165"/>
                    <a:pt x="411" y="166"/>
                    <a:pt x="412" y="166"/>
                  </a:cubicBezTo>
                  <a:cubicBezTo>
                    <a:pt x="416" y="166"/>
                    <a:pt x="416" y="166"/>
                    <a:pt x="416" y="166"/>
                  </a:cubicBezTo>
                  <a:cubicBezTo>
                    <a:pt x="417" y="166"/>
                    <a:pt x="418" y="165"/>
                    <a:pt x="418" y="164"/>
                  </a:cubicBezTo>
                  <a:cubicBezTo>
                    <a:pt x="418" y="163"/>
                    <a:pt x="417" y="162"/>
                    <a:pt x="416" y="162"/>
                  </a:cubicBezTo>
                  <a:moveTo>
                    <a:pt x="428" y="162"/>
                  </a:moveTo>
                  <a:cubicBezTo>
                    <a:pt x="424" y="162"/>
                    <a:pt x="424" y="162"/>
                    <a:pt x="424" y="162"/>
                  </a:cubicBezTo>
                  <a:cubicBezTo>
                    <a:pt x="423" y="162"/>
                    <a:pt x="422" y="163"/>
                    <a:pt x="422" y="164"/>
                  </a:cubicBezTo>
                  <a:cubicBezTo>
                    <a:pt x="422" y="165"/>
                    <a:pt x="423" y="166"/>
                    <a:pt x="424" y="166"/>
                  </a:cubicBezTo>
                  <a:cubicBezTo>
                    <a:pt x="428" y="166"/>
                    <a:pt x="428" y="166"/>
                    <a:pt x="428" y="166"/>
                  </a:cubicBezTo>
                  <a:cubicBezTo>
                    <a:pt x="429" y="166"/>
                    <a:pt x="430" y="165"/>
                    <a:pt x="430" y="164"/>
                  </a:cubicBezTo>
                  <a:cubicBezTo>
                    <a:pt x="430" y="163"/>
                    <a:pt x="429" y="162"/>
                    <a:pt x="428" y="162"/>
                  </a:cubicBezTo>
                  <a:moveTo>
                    <a:pt x="440" y="162"/>
                  </a:moveTo>
                  <a:cubicBezTo>
                    <a:pt x="436" y="162"/>
                    <a:pt x="436" y="162"/>
                    <a:pt x="436" y="162"/>
                  </a:cubicBezTo>
                  <a:cubicBezTo>
                    <a:pt x="435" y="162"/>
                    <a:pt x="434" y="163"/>
                    <a:pt x="434" y="164"/>
                  </a:cubicBezTo>
                  <a:cubicBezTo>
                    <a:pt x="434" y="165"/>
                    <a:pt x="435" y="166"/>
                    <a:pt x="436" y="166"/>
                  </a:cubicBezTo>
                  <a:cubicBezTo>
                    <a:pt x="440" y="166"/>
                    <a:pt x="440" y="166"/>
                    <a:pt x="440" y="166"/>
                  </a:cubicBezTo>
                  <a:cubicBezTo>
                    <a:pt x="441" y="166"/>
                    <a:pt x="442" y="165"/>
                    <a:pt x="442" y="164"/>
                  </a:cubicBezTo>
                  <a:cubicBezTo>
                    <a:pt x="442" y="163"/>
                    <a:pt x="441" y="162"/>
                    <a:pt x="440" y="162"/>
                  </a:cubicBezTo>
                  <a:moveTo>
                    <a:pt x="452" y="162"/>
                  </a:moveTo>
                  <a:cubicBezTo>
                    <a:pt x="448" y="162"/>
                    <a:pt x="448" y="162"/>
                    <a:pt x="448" y="162"/>
                  </a:cubicBezTo>
                  <a:cubicBezTo>
                    <a:pt x="447" y="162"/>
                    <a:pt x="446" y="163"/>
                    <a:pt x="446" y="164"/>
                  </a:cubicBezTo>
                  <a:cubicBezTo>
                    <a:pt x="446" y="165"/>
                    <a:pt x="447" y="166"/>
                    <a:pt x="448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3" y="166"/>
                    <a:pt x="454" y="165"/>
                    <a:pt x="454" y="164"/>
                  </a:cubicBezTo>
                  <a:cubicBezTo>
                    <a:pt x="454" y="163"/>
                    <a:pt x="453" y="162"/>
                    <a:pt x="452" y="162"/>
                  </a:cubicBezTo>
                  <a:moveTo>
                    <a:pt x="464" y="162"/>
                  </a:moveTo>
                  <a:cubicBezTo>
                    <a:pt x="460" y="162"/>
                    <a:pt x="460" y="162"/>
                    <a:pt x="460" y="162"/>
                  </a:cubicBezTo>
                  <a:cubicBezTo>
                    <a:pt x="459" y="162"/>
                    <a:pt x="458" y="163"/>
                    <a:pt x="458" y="164"/>
                  </a:cubicBezTo>
                  <a:cubicBezTo>
                    <a:pt x="458" y="165"/>
                    <a:pt x="459" y="166"/>
                    <a:pt x="460" y="166"/>
                  </a:cubicBezTo>
                  <a:cubicBezTo>
                    <a:pt x="464" y="166"/>
                    <a:pt x="464" y="166"/>
                    <a:pt x="464" y="166"/>
                  </a:cubicBezTo>
                  <a:cubicBezTo>
                    <a:pt x="465" y="166"/>
                    <a:pt x="466" y="165"/>
                    <a:pt x="466" y="164"/>
                  </a:cubicBezTo>
                  <a:cubicBezTo>
                    <a:pt x="466" y="163"/>
                    <a:pt x="465" y="162"/>
                    <a:pt x="464" y="162"/>
                  </a:cubicBezTo>
                  <a:moveTo>
                    <a:pt x="476" y="162"/>
                  </a:moveTo>
                  <a:cubicBezTo>
                    <a:pt x="472" y="162"/>
                    <a:pt x="472" y="162"/>
                    <a:pt x="472" y="162"/>
                  </a:cubicBezTo>
                  <a:cubicBezTo>
                    <a:pt x="471" y="162"/>
                    <a:pt x="470" y="163"/>
                    <a:pt x="470" y="164"/>
                  </a:cubicBezTo>
                  <a:cubicBezTo>
                    <a:pt x="470" y="165"/>
                    <a:pt x="471" y="166"/>
                    <a:pt x="472" y="166"/>
                  </a:cubicBezTo>
                  <a:cubicBezTo>
                    <a:pt x="476" y="166"/>
                    <a:pt x="476" y="166"/>
                    <a:pt x="476" y="166"/>
                  </a:cubicBezTo>
                  <a:cubicBezTo>
                    <a:pt x="477" y="166"/>
                    <a:pt x="478" y="165"/>
                    <a:pt x="478" y="164"/>
                  </a:cubicBezTo>
                  <a:cubicBezTo>
                    <a:pt x="478" y="163"/>
                    <a:pt x="477" y="162"/>
                    <a:pt x="476" y="162"/>
                  </a:cubicBezTo>
                  <a:moveTo>
                    <a:pt x="488" y="162"/>
                  </a:moveTo>
                  <a:cubicBezTo>
                    <a:pt x="484" y="162"/>
                    <a:pt x="484" y="162"/>
                    <a:pt x="484" y="162"/>
                  </a:cubicBezTo>
                  <a:cubicBezTo>
                    <a:pt x="483" y="162"/>
                    <a:pt x="482" y="163"/>
                    <a:pt x="482" y="164"/>
                  </a:cubicBezTo>
                  <a:cubicBezTo>
                    <a:pt x="482" y="165"/>
                    <a:pt x="483" y="166"/>
                    <a:pt x="484" y="166"/>
                  </a:cubicBezTo>
                  <a:cubicBezTo>
                    <a:pt x="488" y="166"/>
                    <a:pt x="488" y="166"/>
                    <a:pt x="488" y="166"/>
                  </a:cubicBezTo>
                  <a:cubicBezTo>
                    <a:pt x="490" y="166"/>
                    <a:pt x="490" y="165"/>
                    <a:pt x="490" y="164"/>
                  </a:cubicBezTo>
                  <a:cubicBezTo>
                    <a:pt x="490" y="163"/>
                    <a:pt x="490" y="162"/>
                    <a:pt x="488" y="162"/>
                  </a:cubicBezTo>
                  <a:moveTo>
                    <a:pt x="501" y="162"/>
                  </a:moveTo>
                  <a:cubicBezTo>
                    <a:pt x="496" y="162"/>
                    <a:pt x="496" y="162"/>
                    <a:pt x="496" y="162"/>
                  </a:cubicBezTo>
                  <a:cubicBezTo>
                    <a:pt x="495" y="162"/>
                    <a:pt x="494" y="163"/>
                    <a:pt x="494" y="164"/>
                  </a:cubicBezTo>
                  <a:cubicBezTo>
                    <a:pt x="494" y="165"/>
                    <a:pt x="495" y="166"/>
                    <a:pt x="496" y="166"/>
                  </a:cubicBezTo>
                  <a:cubicBezTo>
                    <a:pt x="501" y="166"/>
                    <a:pt x="501" y="166"/>
                    <a:pt x="501" y="166"/>
                  </a:cubicBezTo>
                  <a:cubicBezTo>
                    <a:pt x="502" y="166"/>
                    <a:pt x="503" y="165"/>
                    <a:pt x="503" y="164"/>
                  </a:cubicBezTo>
                  <a:cubicBezTo>
                    <a:pt x="503" y="163"/>
                    <a:pt x="502" y="162"/>
                    <a:pt x="501" y="162"/>
                  </a:cubicBezTo>
                  <a:moveTo>
                    <a:pt x="513" y="162"/>
                  </a:moveTo>
                  <a:cubicBezTo>
                    <a:pt x="509" y="162"/>
                    <a:pt x="509" y="162"/>
                    <a:pt x="509" y="162"/>
                  </a:cubicBezTo>
                  <a:cubicBezTo>
                    <a:pt x="507" y="162"/>
                    <a:pt x="507" y="163"/>
                    <a:pt x="507" y="164"/>
                  </a:cubicBezTo>
                  <a:cubicBezTo>
                    <a:pt x="507" y="165"/>
                    <a:pt x="507" y="166"/>
                    <a:pt x="509" y="166"/>
                  </a:cubicBezTo>
                  <a:cubicBezTo>
                    <a:pt x="513" y="166"/>
                    <a:pt x="513" y="166"/>
                    <a:pt x="513" y="166"/>
                  </a:cubicBezTo>
                  <a:cubicBezTo>
                    <a:pt x="514" y="166"/>
                    <a:pt x="515" y="165"/>
                    <a:pt x="515" y="164"/>
                  </a:cubicBezTo>
                  <a:cubicBezTo>
                    <a:pt x="515" y="163"/>
                    <a:pt x="514" y="162"/>
                    <a:pt x="513" y="162"/>
                  </a:cubicBezTo>
                  <a:moveTo>
                    <a:pt x="525" y="162"/>
                  </a:moveTo>
                  <a:cubicBezTo>
                    <a:pt x="521" y="162"/>
                    <a:pt x="521" y="162"/>
                    <a:pt x="521" y="162"/>
                  </a:cubicBezTo>
                  <a:cubicBezTo>
                    <a:pt x="520" y="162"/>
                    <a:pt x="519" y="163"/>
                    <a:pt x="519" y="164"/>
                  </a:cubicBezTo>
                  <a:cubicBezTo>
                    <a:pt x="519" y="165"/>
                    <a:pt x="520" y="166"/>
                    <a:pt x="521" y="166"/>
                  </a:cubicBezTo>
                  <a:cubicBezTo>
                    <a:pt x="525" y="166"/>
                    <a:pt x="525" y="166"/>
                    <a:pt x="525" y="166"/>
                  </a:cubicBezTo>
                  <a:cubicBezTo>
                    <a:pt x="526" y="166"/>
                    <a:pt x="527" y="165"/>
                    <a:pt x="527" y="164"/>
                  </a:cubicBezTo>
                  <a:cubicBezTo>
                    <a:pt x="527" y="163"/>
                    <a:pt x="526" y="162"/>
                    <a:pt x="525" y="162"/>
                  </a:cubicBezTo>
                  <a:moveTo>
                    <a:pt x="537" y="162"/>
                  </a:moveTo>
                  <a:cubicBezTo>
                    <a:pt x="533" y="162"/>
                    <a:pt x="533" y="162"/>
                    <a:pt x="533" y="162"/>
                  </a:cubicBezTo>
                  <a:cubicBezTo>
                    <a:pt x="532" y="162"/>
                    <a:pt x="531" y="163"/>
                    <a:pt x="531" y="164"/>
                  </a:cubicBezTo>
                  <a:cubicBezTo>
                    <a:pt x="531" y="165"/>
                    <a:pt x="532" y="166"/>
                    <a:pt x="533" y="166"/>
                  </a:cubicBezTo>
                  <a:cubicBezTo>
                    <a:pt x="537" y="166"/>
                    <a:pt x="537" y="166"/>
                    <a:pt x="537" y="166"/>
                  </a:cubicBezTo>
                  <a:cubicBezTo>
                    <a:pt x="538" y="166"/>
                    <a:pt x="539" y="165"/>
                    <a:pt x="539" y="164"/>
                  </a:cubicBezTo>
                  <a:cubicBezTo>
                    <a:pt x="539" y="163"/>
                    <a:pt x="538" y="162"/>
                    <a:pt x="537" y="162"/>
                  </a:cubicBezTo>
                  <a:moveTo>
                    <a:pt x="549" y="162"/>
                  </a:moveTo>
                  <a:cubicBezTo>
                    <a:pt x="545" y="162"/>
                    <a:pt x="545" y="162"/>
                    <a:pt x="545" y="162"/>
                  </a:cubicBezTo>
                  <a:cubicBezTo>
                    <a:pt x="544" y="162"/>
                    <a:pt x="543" y="163"/>
                    <a:pt x="543" y="164"/>
                  </a:cubicBezTo>
                  <a:cubicBezTo>
                    <a:pt x="543" y="165"/>
                    <a:pt x="544" y="166"/>
                    <a:pt x="545" y="166"/>
                  </a:cubicBezTo>
                  <a:cubicBezTo>
                    <a:pt x="549" y="166"/>
                    <a:pt x="549" y="166"/>
                    <a:pt x="549" y="166"/>
                  </a:cubicBezTo>
                  <a:cubicBezTo>
                    <a:pt x="550" y="166"/>
                    <a:pt x="551" y="165"/>
                    <a:pt x="551" y="164"/>
                  </a:cubicBezTo>
                  <a:cubicBezTo>
                    <a:pt x="551" y="163"/>
                    <a:pt x="550" y="162"/>
                    <a:pt x="549" y="162"/>
                  </a:cubicBezTo>
                  <a:moveTo>
                    <a:pt x="561" y="162"/>
                  </a:moveTo>
                  <a:cubicBezTo>
                    <a:pt x="557" y="162"/>
                    <a:pt x="557" y="162"/>
                    <a:pt x="557" y="162"/>
                  </a:cubicBezTo>
                  <a:cubicBezTo>
                    <a:pt x="556" y="162"/>
                    <a:pt x="555" y="163"/>
                    <a:pt x="555" y="164"/>
                  </a:cubicBezTo>
                  <a:cubicBezTo>
                    <a:pt x="555" y="165"/>
                    <a:pt x="556" y="166"/>
                    <a:pt x="557" y="166"/>
                  </a:cubicBezTo>
                  <a:cubicBezTo>
                    <a:pt x="561" y="166"/>
                    <a:pt x="561" y="166"/>
                    <a:pt x="561" y="166"/>
                  </a:cubicBezTo>
                  <a:cubicBezTo>
                    <a:pt x="562" y="166"/>
                    <a:pt x="563" y="165"/>
                    <a:pt x="563" y="164"/>
                  </a:cubicBezTo>
                  <a:cubicBezTo>
                    <a:pt x="563" y="163"/>
                    <a:pt x="562" y="162"/>
                    <a:pt x="561" y="162"/>
                  </a:cubicBezTo>
                  <a:moveTo>
                    <a:pt x="573" y="162"/>
                  </a:moveTo>
                  <a:cubicBezTo>
                    <a:pt x="569" y="162"/>
                    <a:pt x="569" y="162"/>
                    <a:pt x="569" y="162"/>
                  </a:cubicBezTo>
                  <a:cubicBezTo>
                    <a:pt x="568" y="162"/>
                    <a:pt x="567" y="163"/>
                    <a:pt x="567" y="164"/>
                  </a:cubicBezTo>
                  <a:cubicBezTo>
                    <a:pt x="567" y="165"/>
                    <a:pt x="568" y="166"/>
                    <a:pt x="569" y="166"/>
                  </a:cubicBezTo>
                  <a:cubicBezTo>
                    <a:pt x="573" y="166"/>
                    <a:pt x="573" y="166"/>
                    <a:pt x="573" y="166"/>
                  </a:cubicBezTo>
                  <a:cubicBezTo>
                    <a:pt x="574" y="166"/>
                    <a:pt x="575" y="165"/>
                    <a:pt x="575" y="164"/>
                  </a:cubicBezTo>
                  <a:cubicBezTo>
                    <a:pt x="575" y="163"/>
                    <a:pt x="574" y="162"/>
                    <a:pt x="573" y="162"/>
                  </a:cubicBezTo>
                  <a:moveTo>
                    <a:pt x="585" y="162"/>
                  </a:moveTo>
                  <a:cubicBezTo>
                    <a:pt x="581" y="162"/>
                    <a:pt x="581" y="162"/>
                    <a:pt x="581" y="162"/>
                  </a:cubicBezTo>
                  <a:cubicBezTo>
                    <a:pt x="580" y="162"/>
                    <a:pt x="579" y="163"/>
                    <a:pt x="579" y="164"/>
                  </a:cubicBezTo>
                  <a:cubicBezTo>
                    <a:pt x="579" y="165"/>
                    <a:pt x="580" y="166"/>
                    <a:pt x="581" y="166"/>
                  </a:cubicBezTo>
                  <a:cubicBezTo>
                    <a:pt x="585" y="166"/>
                    <a:pt x="585" y="166"/>
                    <a:pt x="585" y="166"/>
                  </a:cubicBezTo>
                  <a:cubicBezTo>
                    <a:pt x="586" y="166"/>
                    <a:pt x="587" y="165"/>
                    <a:pt x="587" y="164"/>
                  </a:cubicBezTo>
                  <a:cubicBezTo>
                    <a:pt x="587" y="163"/>
                    <a:pt x="586" y="162"/>
                    <a:pt x="585" y="162"/>
                  </a:cubicBezTo>
                  <a:moveTo>
                    <a:pt x="597" y="162"/>
                  </a:moveTo>
                  <a:cubicBezTo>
                    <a:pt x="593" y="162"/>
                    <a:pt x="593" y="162"/>
                    <a:pt x="593" y="162"/>
                  </a:cubicBezTo>
                  <a:cubicBezTo>
                    <a:pt x="592" y="162"/>
                    <a:pt x="591" y="163"/>
                    <a:pt x="591" y="164"/>
                  </a:cubicBezTo>
                  <a:cubicBezTo>
                    <a:pt x="591" y="165"/>
                    <a:pt x="592" y="166"/>
                    <a:pt x="593" y="166"/>
                  </a:cubicBezTo>
                  <a:cubicBezTo>
                    <a:pt x="597" y="166"/>
                    <a:pt x="597" y="166"/>
                    <a:pt x="597" y="166"/>
                  </a:cubicBezTo>
                  <a:cubicBezTo>
                    <a:pt x="598" y="166"/>
                    <a:pt x="599" y="165"/>
                    <a:pt x="599" y="164"/>
                  </a:cubicBezTo>
                  <a:cubicBezTo>
                    <a:pt x="599" y="163"/>
                    <a:pt x="598" y="162"/>
                    <a:pt x="597" y="162"/>
                  </a:cubicBezTo>
                  <a:moveTo>
                    <a:pt x="609" y="162"/>
                  </a:moveTo>
                  <a:cubicBezTo>
                    <a:pt x="605" y="162"/>
                    <a:pt x="605" y="162"/>
                    <a:pt x="605" y="162"/>
                  </a:cubicBezTo>
                  <a:cubicBezTo>
                    <a:pt x="604" y="162"/>
                    <a:pt x="603" y="163"/>
                    <a:pt x="603" y="164"/>
                  </a:cubicBezTo>
                  <a:cubicBezTo>
                    <a:pt x="603" y="165"/>
                    <a:pt x="604" y="166"/>
                    <a:pt x="605" y="166"/>
                  </a:cubicBezTo>
                  <a:cubicBezTo>
                    <a:pt x="609" y="166"/>
                    <a:pt x="609" y="166"/>
                    <a:pt x="609" y="166"/>
                  </a:cubicBezTo>
                  <a:cubicBezTo>
                    <a:pt x="610" y="166"/>
                    <a:pt x="611" y="165"/>
                    <a:pt x="611" y="164"/>
                  </a:cubicBezTo>
                  <a:cubicBezTo>
                    <a:pt x="611" y="163"/>
                    <a:pt x="610" y="162"/>
                    <a:pt x="609" y="162"/>
                  </a:cubicBezTo>
                  <a:moveTo>
                    <a:pt x="621" y="162"/>
                  </a:moveTo>
                  <a:cubicBezTo>
                    <a:pt x="617" y="162"/>
                    <a:pt x="617" y="162"/>
                    <a:pt x="617" y="162"/>
                  </a:cubicBezTo>
                  <a:cubicBezTo>
                    <a:pt x="616" y="162"/>
                    <a:pt x="615" y="163"/>
                    <a:pt x="615" y="164"/>
                  </a:cubicBezTo>
                  <a:cubicBezTo>
                    <a:pt x="615" y="165"/>
                    <a:pt x="616" y="166"/>
                    <a:pt x="617" y="166"/>
                  </a:cubicBezTo>
                  <a:cubicBezTo>
                    <a:pt x="621" y="166"/>
                    <a:pt x="621" y="166"/>
                    <a:pt x="621" y="166"/>
                  </a:cubicBezTo>
                  <a:cubicBezTo>
                    <a:pt x="622" y="166"/>
                    <a:pt x="623" y="165"/>
                    <a:pt x="623" y="164"/>
                  </a:cubicBezTo>
                  <a:cubicBezTo>
                    <a:pt x="623" y="163"/>
                    <a:pt x="622" y="162"/>
                    <a:pt x="621" y="162"/>
                  </a:cubicBezTo>
                  <a:moveTo>
                    <a:pt x="633" y="162"/>
                  </a:moveTo>
                  <a:cubicBezTo>
                    <a:pt x="629" y="162"/>
                    <a:pt x="629" y="162"/>
                    <a:pt x="629" y="162"/>
                  </a:cubicBezTo>
                  <a:cubicBezTo>
                    <a:pt x="628" y="162"/>
                    <a:pt x="627" y="163"/>
                    <a:pt x="627" y="164"/>
                  </a:cubicBezTo>
                  <a:cubicBezTo>
                    <a:pt x="627" y="165"/>
                    <a:pt x="628" y="166"/>
                    <a:pt x="629" y="166"/>
                  </a:cubicBezTo>
                  <a:cubicBezTo>
                    <a:pt x="633" y="166"/>
                    <a:pt x="633" y="166"/>
                    <a:pt x="633" y="166"/>
                  </a:cubicBezTo>
                  <a:cubicBezTo>
                    <a:pt x="634" y="166"/>
                    <a:pt x="635" y="165"/>
                    <a:pt x="635" y="164"/>
                  </a:cubicBezTo>
                  <a:cubicBezTo>
                    <a:pt x="635" y="163"/>
                    <a:pt x="634" y="162"/>
                    <a:pt x="633" y="162"/>
                  </a:cubicBezTo>
                  <a:moveTo>
                    <a:pt x="645" y="162"/>
                  </a:moveTo>
                  <a:cubicBezTo>
                    <a:pt x="641" y="162"/>
                    <a:pt x="641" y="162"/>
                    <a:pt x="641" y="162"/>
                  </a:cubicBezTo>
                  <a:cubicBezTo>
                    <a:pt x="640" y="162"/>
                    <a:pt x="639" y="163"/>
                    <a:pt x="639" y="164"/>
                  </a:cubicBezTo>
                  <a:cubicBezTo>
                    <a:pt x="639" y="165"/>
                    <a:pt x="640" y="166"/>
                    <a:pt x="641" y="166"/>
                  </a:cubicBezTo>
                  <a:cubicBezTo>
                    <a:pt x="645" y="166"/>
                    <a:pt x="645" y="166"/>
                    <a:pt x="645" y="166"/>
                  </a:cubicBezTo>
                  <a:cubicBezTo>
                    <a:pt x="646" y="166"/>
                    <a:pt x="647" y="165"/>
                    <a:pt x="647" y="164"/>
                  </a:cubicBezTo>
                  <a:cubicBezTo>
                    <a:pt x="647" y="163"/>
                    <a:pt x="646" y="162"/>
                    <a:pt x="645" y="162"/>
                  </a:cubicBezTo>
                  <a:moveTo>
                    <a:pt x="657" y="162"/>
                  </a:moveTo>
                  <a:cubicBezTo>
                    <a:pt x="653" y="162"/>
                    <a:pt x="653" y="162"/>
                    <a:pt x="653" y="162"/>
                  </a:cubicBezTo>
                  <a:cubicBezTo>
                    <a:pt x="652" y="162"/>
                    <a:pt x="651" y="163"/>
                    <a:pt x="651" y="164"/>
                  </a:cubicBezTo>
                  <a:cubicBezTo>
                    <a:pt x="651" y="165"/>
                    <a:pt x="652" y="166"/>
                    <a:pt x="653" y="166"/>
                  </a:cubicBezTo>
                  <a:cubicBezTo>
                    <a:pt x="657" y="166"/>
                    <a:pt x="657" y="166"/>
                    <a:pt x="657" y="166"/>
                  </a:cubicBezTo>
                  <a:cubicBezTo>
                    <a:pt x="658" y="166"/>
                    <a:pt x="659" y="165"/>
                    <a:pt x="659" y="164"/>
                  </a:cubicBezTo>
                  <a:cubicBezTo>
                    <a:pt x="659" y="163"/>
                    <a:pt x="658" y="162"/>
                    <a:pt x="657" y="162"/>
                  </a:cubicBezTo>
                  <a:moveTo>
                    <a:pt x="669" y="162"/>
                  </a:moveTo>
                  <a:cubicBezTo>
                    <a:pt x="665" y="162"/>
                    <a:pt x="665" y="162"/>
                    <a:pt x="665" y="162"/>
                  </a:cubicBezTo>
                  <a:cubicBezTo>
                    <a:pt x="664" y="162"/>
                    <a:pt x="663" y="163"/>
                    <a:pt x="663" y="164"/>
                  </a:cubicBezTo>
                  <a:cubicBezTo>
                    <a:pt x="663" y="165"/>
                    <a:pt x="664" y="166"/>
                    <a:pt x="665" y="166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71" y="166"/>
                    <a:pt x="671" y="165"/>
                    <a:pt x="671" y="164"/>
                  </a:cubicBezTo>
                  <a:cubicBezTo>
                    <a:pt x="671" y="163"/>
                    <a:pt x="671" y="162"/>
                    <a:pt x="669" y="162"/>
                  </a:cubicBezTo>
                  <a:moveTo>
                    <a:pt x="681" y="162"/>
                  </a:moveTo>
                  <a:cubicBezTo>
                    <a:pt x="677" y="162"/>
                    <a:pt x="677" y="162"/>
                    <a:pt x="677" y="162"/>
                  </a:cubicBezTo>
                  <a:cubicBezTo>
                    <a:pt x="676" y="162"/>
                    <a:pt x="675" y="163"/>
                    <a:pt x="675" y="164"/>
                  </a:cubicBezTo>
                  <a:cubicBezTo>
                    <a:pt x="675" y="165"/>
                    <a:pt x="676" y="166"/>
                    <a:pt x="677" y="166"/>
                  </a:cubicBezTo>
                  <a:cubicBezTo>
                    <a:pt x="681" y="166"/>
                    <a:pt x="681" y="166"/>
                    <a:pt x="681" y="166"/>
                  </a:cubicBezTo>
                  <a:cubicBezTo>
                    <a:pt x="683" y="166"/>
                    <a:pt x="684" y="165"/>
                    <a:pt x="684" y="164"/>
                  </a:cubicBezTo>
                  <a:cubicBezTo>
                    <a:pt x="684" y="163"/>
                    <a:pt x="683" y="162"/>
                    <a:pt x="681" y="162"/>
                  </a:cubicBezTo>
                  <a:moveTo>
                    <a:pt x="694" y="162"/>
                  </a:moveTo>
                  <a:cubicBezTo>
                    <a:pt x="690" y="162"/>
                    <a:pt x="690" y="162"/>
                    <a:pt x="690" y="162"/>
                  </a:cubicBezTo>
                  <a:cubicBezTo>
                    <a:pt x="688" y="162"/>
                    <a:pt x="688" y="163"/>
                    <a:pt x="688" y="164"/>
                  </a:cubicBezTo>
                  <a:cubicBezTo>
                    <a:pt x="688" y="165"/>
                    <a:pt x="688" y="166"/>
                    <a:pt x="690" y="166"/>
                  </a:cubicBezTo>
                  <a:cubicBezTo>
                    <a:pt x="694" y="166"/>
                    <a:pt x="694" y="166"/>
                    <a:pt x="694" y="166"/>
                  </a:cubicBezTo>
                  <a:cubicBezTo>
                    <a:pt x="695" y="166"/>
                    <a:pt x="696" y="165"/>
                    <a:pt x="696" y="164"/>
                  </a:cubicBezTo>
                  <a:cubicBezTo>
                    <a:pt x="696" y="163"/>
                    <a:pt x="695" y="162"/>
                    <a:pt x="694" y="162"/>
                  </a:cubicBezTo>
                  <a:moveTo>
                    <a:pt x="706" y="162"/>
                  </a:moveTo>
                  <a:cubicBezTo>
                    <a:pt x="702" y="162"/>
                    <a:pt x="702" y="162"/>
                    <a:pt x="702" y="162"/>
                  </a:cubicBezTo>
                  <a:cubicBezTo>
                    <a:pt x="700" y="162"/>
                    <a:pt x="700" y="163"/>
                    <a:pt x="700" y="164"/>
                  </a:cubicBezTo>
                  <a:cubicBezTo>
                    <a:pt x="700" y="165"/>
                    <a:pt x="700" y="166"/>
                    <a:pt x="702" y="166"/>
                  </a:cubicBezTo>
                  <a:cubicBezTo>
                    <a:pt x="706" y="166"/>
                    <a:pt x="706" y="166"/>
                    <a:pt x="706" y="166"/>
                  </a:cubicBezTo>
                  <a:cubicBezTo>
                    <a:pt x="707" y="166"/>
                    <a:pt x="708" y="165"/>
                    <a:pt x="708" y="164"/>
                  </a:cubicBezTo>
                  <a:cubicBezTo>
                    <a:pt x="708" y="163"/>
                    <a:pt x="707" y="162"/>
                    <a:pt x="706" y="162"/>
                  </a:cubicBezTo>
                  <a:moveTo>
                    <a:pt x="718" y="162"/>
                  </a:moveTo>
                  <a:cubicBezTo>
                    <a:pt x="714" y="162"/>
                    <a:pt x="714" y="162"/>
                    <a:pt x="714" y="162"/>
                  </a:cubicBezTo>
                  <a:cubicBezTo>
                    <a:pt x="713" y="162"/>
                    <a:pt x="712" y="163"/>
                    <a:pt x="712" y="164"/>
                  </a:cubicBezTo>
                  <a:cubicBezTo>
                    <a:pt x="712" y="165"/>
                    <a:pt x="713" y="166"/>
                    <a:pt x="714" y="166"/>
                  </a:cubicBezTo>
                  <a:cubicBezTo>
                    <a:pt x="718" y="166"/>
                    <a:pt x="718" y="166"/>
                    <a:pt x="718" y="166"/>
                  </a:cubicBezTo>
                  <a:cubicBezTo>
                    <a:pt x="719" y="166"/>
                    <a:pt x="720" y="165"/>
                    <a:pt x="720" y="164"/>
                  </a:cubicBezTo>
                  <a:cubicBezTo>
                    <a:pt x="720" y="163"/>
                    <a:pt x="719" y="162"/>
                    <a:pt x="718" y="162"/>
                  </a:cubicBezTo>
                  <a:moveTo>
                    <a:pt x="730" y="162"/>
                  </a:moveTo>
                  <a:cubicBezTo>
                    <a:pt x="726" y="162"/>
                    <a:pt x="726" y="162"/>
                    <a:pt x="726" y="162"/>
                  </a:cubicBezTo>
                  <a:cubicBezTo>
                    <a:pt x="725" y="162"/>
                    <a:pt x="724" y="163"/>
                    <a:pt x="724" y="164"/>
                  </a:cubicBezTo>
                  <a:cubicBezTo>
                    <a:pt x="724" y="165"/>
                    <a:pt x="725" y="166"/>
                    <a:pt x="726" y="166"/>
                  </a:cubicBezTo>
                  <a:cubicBezTo>
                    <a:pt x="730" y="166"/>
                    <a:pt x="730" y="166"/>
                    <a:pt x="730" y="166"/>
                  </a:cubicBezTo>
                  <a:cubicBezTo>
                    <a:pt x="731" y="166"/>
                    <a:pt x="732" y="165"/>
                    <a:pt x="732" y="164"/>
                  </a:cubicBezTo>
                  <a:cubicBezTo>
                    <a:pt x="732" y="163"/>
                    <a:pt x="731" y="162"/>
                    <a:pt x="730" y="162"/>
                  </a:cubicBezTo>
                  <a:moveTo>
                    <a:pt x="742" y="162"/>
                  </a:moveTo>
                  <a:cubicBezTo>
                    <a:pt x="738" y="162"/>
                    <a:pt x="738" y="162"/>
                    <a:pt x="738" y="162"/>
                  </a:cubicBezTo>
                  <a:cubicBezTo>
                    <a:pt x="737" y="162"/>
                    <a:pt x="736" y="163"/>
                    <a:pt x="736" y="164"/>
                  </a:cubicBezTo>
                  <a:cubicBezTo>
                    <a:pt x="736" y="165"/>
                    <a:pt x="737" y="166"/>
                    <a:pt x="738" y="166"/>
                  </a:cubicBezTo>
                  <a:cubicBezTo>
                    <a:pt x="742" y="166"/>
                    <a:pt x="742" y="166"/>
                    <a:pt x="742" y="166"/>
                  </a:cubicBezTo>
                  <a:cubicBezTo>
                    <a:pt x="743" y="166"/>
                    <a:pt x="744" y="165"/>
                    <a:pt x="744" y="164"/>
                  </a:cubicBezTo>
                  <a:cubicBezTo>
                    <a:pt x="744" y="163"/>
                    <a:pt x="743" y="162"/>
                    <a:pt x="742" y="162"/>
                  </a:cubicBezTo>
                  <a:moveTo>
                    <a:pt x="754" y="162"/>
                  </a:moveTo>
                  <a:cubicBezTo>
                    <a:pt x="750" y="162"/>
                    <a:pt x="750" y="162"/>
                    <a:pt x="750" y="162"/>
                  </a:cubicBezTo>
                  <a:cubicBezTo>
                    <a:pt x="749" y="162"/>
                    <a:pt x="748" y="163"/>
                    <a:pt x="748" y="164"/>
                  </a:cubicBezTo>
                  <a:cubicBezTo>
                    <a:pt x="748" y="165"/>
                    <a:pt x="749" y="166"/>
                    <a:pt x="750" y="166"/>
                  </a:cubicBezTo>
                  <a:cubicBezTo>
                    <a:pt x="754" y="166"/>
                    <a:pt x="754" y="166"/>
                    <a:pt x="754" y="166"/>
                  </a:cubicBezTo>
                  <a:cubicBezTo>
                    <a:pt x="755" y="166"/>
                    <a:pt x="756" y="165"/>
                    <a:pt x="756" y="164"/>
                  </a:cubicBezTo>
                  <a:cubicBezTo>
                    <a:pt x="756" y="163"/>
                    <a:pt x="755" y="162"/>
                    <a:pt x="754" y="162"/>
                  </a:cubicBezTo>
                  <a:moveTo>
                    <a:pt x="766" y="162"/>
                  </a:moveTo>
                  <a:cubicBezTo>
                    <a:pt x="762" y="162"/>
                    <a:pt x="762" y="162"/>
                    <a:pt x="762" y="162"/>
                  </a:cubicBezTo>
                  <a:cubicBezTo>
                    <a:pt x="761" y="162"/>
                    <a:pt x="760" y="163"/>
                    <a:pt x="760" y="164"/>
                  </a:cubicBezTo>
                  <a:cubicBezTo>
                    <a:pt x="760" y="165"/>
                    <a:pt x="761" y="166"/>
                    <a:pt x="762" y="166"/>
                  </a:cubicBezTo>
                  <a:cubicBezTo>
                    <a:pt x="766" y="166"/>
                    <a:pt x="766" y="166"/>
                    <a:pt x="766" y="166"/>
                  </a:cubicBezTo>
                  <a:cubicBezTo>
                    <a:pt x="767" y="166"/>
                    <a:pt x="768" y="165"/>
                    <a:pt x="768" y="164"/>
                  </a:cubicBezTo>
                  <a:cubicBezTo>
                    <a:pt x="768" y="163"/>
                    <a:pt x="767" y="162"/>
                    <a:pt x="766" y="162"/>
                  </a:cubicBezTo>
                  <a:moveTo>
                    <a:pt x="778" y="162"/>
                  </a:moveTo>
                  <a:cubicBezTo>
                    <a:pt x="774" y="162"/>
                    <a:pt x="774" y="162"/>
                    <a:pt x="774" y="162"/>
                  </a:cubicBezTo>
                  <a:cubicBezTo>
                    <a:pt x="773" y="162"/>
                    <a:pt x="772" y="163"/>
                    <a:pt x="772" y="164"/>
                  </a:cubicBezTo>
                  <a:cubicBezTo>
                    <a:pt x="772" y="165"/>
                    <a:pt x="773" y="166"/>
                    <a:pt x="774" y="166"/>
                  </a:cubicBezTo>
                  <a:cubicBezTo>
                    <a:pt x="778" y="166"/>
                    <a:pt x="778" y="166"/>
                    <a:pt x="778" y="166"/>
                  </a:cubicBezTo>
                  <a:cubicBezTo>
                    <a:pt x="779" y="166"/>
                    <a:pt x="780" y="165"/>
                    <a:pt x="780" y="164"/>
                  </a:cubicBezTo>
                  <a:cubicBezTo>
                    <a:pt x="780" y="163"/>
                    <a:pt x="779" y="162"/>
                    <a:pt x="778" y="162"/>
                  </a:cubicBezTo>
                  <a:moveTo>
                    <a:pt x="790" y="162"/>
                  </a:moveTo>
                  <a:cubicBezTo>
                    <a:pt x="786" y="162"/>
                    <a:pt x="786" y="162"/>
                    <a:pt x="786" y="162"/>
                  </a:cubicBezTo>
                  <a:cubicBezTo>
                    <a:pt x="785" y="162"/>
                    <a:pt x="784" y="163"/>
                    <a:pt x="784" y="164"/>
                  </a:cubicBezTo>
                  <a:cubicBezTo>
                    <a:pt x="784" y="165"/>
                    <a:pt x="785" y="166"/>
                    <a:pt x="786" y="166"/>
                  </a:cubicBezTo>
                  <a:cubicBezTo>
                    <a:pt x="790" y="166"/>
                    <a:pt x="790" y="166"/>
                    <a:pt x="790" y="166"/>
                  </a:cubicBezTo>
                  <a:cubicBezTo>
                    <a:pt x="791" y="166"/>
                    <a:pt x="792" y="165"/>
                    <a:pt x="792" y="164"/>
                  </a:cubicBezTo>
                  <a:cubicBezTo>
                    <a:pt x="792" y="163"/>
                    <a:pt x="791" y="162"/>
                    <a:pt x="790" y="162"/>
                  </a:cubicBezTo>
                  <a:moveTo>
                    <a:pt x="802" y="162"/>
                  </a:moveTo>
                  <a:cubicBezTo>
                    <a:pt x="798" y="162"/>
                    <a:pt x="798" y="162"/>
                    <a:pt x="798" y="162"/>
                  </a:cubicBezTo>
                  <a:cubicBezTo>
                    <a:pt x="797" y="162"/>
                    <a:pt x="796" y="163"/>
                    <a:pt x="796" y="164"/>
                  </a:cubicBezTo>
                  <a:cubicBezTo>
                    <a:pt x="796" y="165"/>
                    <a:pt x="797" y="166"/>
                    <a:pt x="798" y="166"/>
                  </a:cubicBezTo>
                  <a:cubicBezTo>
                    <a:pt x="802" y="166"/>
                    <a:pt x="802" y="166"/>
                    <a:pt x="802" y="166"/>
                  </a:cubicBezTo>
                  <a:cubicBezTo>
                    <a:pt x="803" y="166"/>
                    <a:pt x="804" y="165"/>
                    <a:pt x="804" y="164"/>
                  </a:cubicBezTo>
                  <a:cubicBezTo>
                    <a:pt x="804" y="163"/>
                    <a:pt x="803" y="162"/>
                    <a:pt x="802" y="162"/>
                  </a:cubicBezTo>
                  <a:moveTo>
                    <a:pt x="814" y="162"/>
                  </a:moveTo>
                  <a:cubicBezTo>
                    <a:pt x="810" y="162"/>
                    <a:pt x="810" y="162"/>
                    <a:pt x="810" y="162"/>
                  </a:cubicBezTo>
                  <a:cubicBezTo>
                    <a:pt x="809" y="162"/>
                    <a:pt x="808" y="163"/>
                    <a:pt x="808" y="164"/>
                  </a:cubicBezTo>
                  <a:cubicBezTo>
                    <a:pt x="808" y="165"/>
                    <a:pt x="809" y="166"/>
                    <a:pt x="810" y="166"/>
                  </a:cubicBezTo>
                  <a:cubicBezTo>
                    <a:pt x="814" y="166"/>
                    <a:pt x="814" y="166"/>
                    <a:pt x="814" y="166"/>
                  </a:cubicBezTo>
                  <a:cubicBezTo>
                    <a:pt x="815" y="166"/>
                    <a:pt x="816" y="165"/>
                    <a:pt x="816" y="164"/>
                  </a:cubicBezTo>
                  <a:cubicBezTo>
                    <a:pt x="816" y="163"/>
                    <a:pt x="815" y="162"/>
                    <a:pt x="814" y="162"/>
                  </a:cubicBezTo>
                  <a:moveTo>
                    <a:pt x="826" y="162"/>
                  </a:moveTo>
                  <a:cubicBezTo>
                    <a:pt x="822" y="162"/>
                    <a:pt x="822" y="162"/>
                    <a:pt x="822" y="162"/>
                  </a:cubicBezTo>
                  <a:cubicBezTo>
                    <a:pt x="821" y="162"/>
                    <a:pt x="820" y="163"/>
                    <a:pt x="820" y="164"/>
                  </a:cubicBezTo>
                  <a:cubicBezTo>
                    <a:pt x="820" y="165"/>
                    <a:pt x="821" y="166"/>
                    <a:pt x="822" y="166"/>
                  </a:cubicBezTo>
                  <a:cubicBezTo>
                    <a:pt x="826" y="166"/>
                    <a:pt x="826" y="166"/>
                    <a:pt x="826" y="166"/>
                  </a:cubicBezTo>
                  <a:cubicBezTo>
                    <a:pt x="827" y="166"/>
                    <a:pt x="828" y="165"/>
                    <a:pt x="828" y="164"/>
                  </a:cubicBezTo>
                  <a:cubicBezTo>
                    <a:pt x="828" y="163"/>
                    <a:pt x="827" y="162"/>
                    <a:pt x="826" y="162"/>
                  </a:cubicBezTo>
                  <a:moveTo>
                    <a:pt x="838" y="162"/>
                  </a:moveTo>
                  <a:cubicBezTo>
                    <a:pt x="834" y="162"/>
                    <a:pt x="834" y="162"/>
                    <a:pt x="834" y="162"/>
                  </a:cubicBezTo>
                  <a:cubicBezTo>
                    <a:pt x="833" y="162"/>
                    <a:pt x="832" y="163"/>
                    <a:pt x="832" y="164"/>
                  </a:cubicBezTo>
                  <a:cubicBezTo>
                    <a:pt x="832" y="165"/>
                    <a:pt x="833" y="166"/>
                    <a:pt x="834" y="166"/>
                  </a:cubicBezTo>
                  <a:cubicBezTo>
                    <a:pt x="838" y="166"/>
                    <a:pt x="838" y="166"/>
                    <a:pt x="838" y="166"/>
                  </a:cubicBezTo>
                  <a:cubicBezTo>
                    <a:pt x="839" y="166"/>
                    <a:pt x="840" y="165"/>
                    <a:pt x="840" y="164"/>
                  </a:cubicBezTo>
                  <a:cubicBezTo>
                    <a:pt x="840" y="163"/>
                    <a:pt x="839" y="162"/>
                    <a:pt x="838" y="162"/>
                  </a:cubicBezTo>
                  <a:moveTo>
                    <a:pt x="850" y="162"/>
                  </a:moveTo>
                  <a:cubicBezTo>
                    <a:pt x="846" y="162"/>
                    <a:pt x="846" y="162"/>
                    <a:pt x="846" y="162"/>
                  </a:cubicBezTo>
                  <a:cubicBezTo>
                    <a:pt x="845" y="162"/>
                    <a:pt x="844" y="163"/>
                    <a:pt x="844" y="164"/>
                  </a:cubicBezTo>
                  <a:cubicBezTo>
                    <a:pt x="844" y="165"/>
                    <a:pt x="845" y="166"/>
                    <a:pt x="846" y="166"/>
                  </a:cubicBezTo>
                  <a:cubicBezTo>
                    <a:pt x="850" y="166"/>
                    <a:pt x="850" y="166"/>
                    <a:pt x="850" y="166"/>
                  </a:cubicBezTo>
                  <a:cubicBezTo>
                    <a:pt x="852" y="166"/>
                    <a:pt x="852" y="165"/>
                    <a:pt x="852" y="164"/>
                  </a:cubicBezTo>
                  <a:cubicBezTo>
                    <a:pt x="852" y="163"/>
                    <a:pt x="852" y="162"/>
                    <a:pt x="850" y="162"/>
                  </a:cubicBezTo>
                  <a:moveTo>
                    <a:pt x="862" y="162"/>
                  </a:moveTo>
                  <a:cubicBezTo>
                    <a:pt x="858" y="162"/>
                    <a:pt x="858" y="162"/>
                    <a:pt x="858" y="162"/>
                  </a:cubicBezTo>
                  <a:cubicBezTo>
                    <a:pt x="857" y="162"/>
                    <a:pt x="856" y="163"/>
                    <a:pt x="856" y="164"/>
                  </a:cubicBezTo>
                  <a:cubicBezTo>
                    <a:pt x="856" y="165"/>
                    <a:pt x="857" y="166"/>
                    <a:pt x="858" y="166"/>
                  </a:cubicBezTo>
                  <a:cubicBezTo>
                    <a:pt x="862" y="166"/>
                    <a:pt x="862" y="166"/>
                    <a:pt x="862" y="166"/>
                  </a:cubicBezTo>
                  <a:cubicBezTo>
                    <a:pt x="864" y="166"/>
                    <a:pt x="864" y="165"/>
                    <a:pt x="864" y="164"/>
                  </a:cubicBezTo>
                  <a:cubicBezTo>
                    <a:pt x="864" y="163"/>
                    <a:pt x="864" y="162"/>
                    <a:pt x="862" y="162"/>
                  </a:cubicBezTo>
                  <a:moveTo>
                    <a:pt x="875" y="162"/>
                  </a:moveTo>
                  <a:cubicBezTo>
                    <a:pt x="871" y="162"/>
                    <a:pt x="871" y="162"/>
                    <a:pt x="871" y="162"/>
                  </a:cubicBezTo>
                  <a:cubicBezTo>
                    <a:pt x="869" y="162"/>
                    <a:pt x="869" y="163"/>
                    <a:pt x="869" y="164"/>
                  </a:cubicBezTo>
                  <a:cubicBezTo>
                    <a:pt x="869" y="165"/>
                    <a:pt x="869" y="166"/>
                    <a:pt x="871" y="166"/>
                  </a:cubicBezTo>
                  <a:cubicBezTo>
                    <a:pt x="875" y="166"/>
                    <a:pt x="875" y="166"/>
                    <a:pt x="875" y="166"/>
                  </a:cubicBezTo>
                  <a:cubicBezTo>
                    <a:pt x="876" y="166"/>
                    <a:pt x="877" y="165"/>
                    <a:pt x="877" y="164"/>
                  </a:cubicBezTo>
                  <a:cubicBezTo>
                    <a:pt x="877" y="163"/>
                    <a:pt x="876" y="162"/>
                    <a:pt x="875" y="162"/>
                  </a:cubicBezTo>
                  <a:moveTo>
                    <a:pt x="887" y="162"/>
                  </a:moveTo>
                  <a:cubicBezTo>
                    <a:pt x="883" y="162"/>
                    <a:pt x="883" y="162"/>
                    <a:pt x="883" y="162"/>
                  </a:cubicBezTo>
                  <a:cubicBezTo>
                    <a:pt x="881" y="162"/>
                    <a:pt x="881" y="163"/>
                    <a:pt x="881" y="164"/>
                  </a:cubicBezTo>
                  <a:cubicBezTo>
                    <a:pt x="881" y="165"/>
                    <a:pt x="881" y="166"/>
                    <a:pt x="883" y="166"/>
                  </a:cubicBezTo>
                  <a:cubicBezTo>
                    <a:pt x="887" y="166"/>
                    <a:pt x="887" y="166"/>
                    <a:pt x="887" y="166"/>
                  </a:cubicBezTo>
                  <a:cubicBezTo>
                    <a:pt x="888" y="166"/>
                    <a:pt x="889" y="165"/>
                    <a:pt x="889" y="164"/>
                  </a:cubicBezTo>
                  <a:cubicBezTo>
                    <a:pt x="889" y="163"/>
                    <a:pt x="888" y="162"/>
                    <a:pt x="887" y="162"/>
                  </a:cubicBezTo>
                  <a:moveTo>
                    <a:pt x="899" y="162"/>
                  </a:moveTo>
                  <a:cubicBezTo>
                    <a:pt x="895" y="162"/>
                    <a:pt x="895" y="162"/>
                    <a:pt x="895" y="162"/>
                  </a:cubicBezTo>
                  <a:cubicBezTo>
                    <a:pt x="894" y="162"/>
                    <a:pt x="893" y="163"/>
                    <a:pt x="893" y="164"/>
                  </a:cubicBezTo>
                  <a:cubicBezTo>
                    <a:pt x="893" y="165"/>
                    <a:pt x="894" y="166"/>
                    <a:pt x="895" y="166"/>
                  </a:cubicBezTo>
                  <a:cubicBezTo>
                    <a:pt x="899" y="166"/>
                    <a:pt x="899" y="166"/>
                    <a:pt x="899" y="166"/>
                  </a:cubicBezTo>
                  <a:cubicBezTo>
                    <a:pt x="900" y="166"/>
                    <a:pt x="901" y="165"/>
                    <a:pt x="901" y="164"/>
                  </a:cubicBezTo>
                  <a:cubicBezTo>
                    <a:pt x="901" y="163"/>
                    <a:pt x="900" y="162"/>
                    <a:pt x="899" y="162"/>
                  </a:cubicBezTo>
                  <a:moveTo>
                    <a:pt x="911" y="162"/>
                  </a:moveTo>
                  <a:cubicBezTo>
                    <a:pt x="907" y="162"/>
                    <a:pt x="907" y="162"/>
                    <a:pt x="907" y="162"/>
                  </a:cubicBezTo>
                  <a:cubicBezTo>
                    <a:pt x="906" y="162"/>
                    <a:pt x="905" y="163"/>
                    <a:pt x="905" y="164"/>
                  </a:cubicBezTo>
                  <a:cubicBezTo>
                    <a:pt x="905" y="165"/>
                    <a:pt x="906" y="166"/>
                    <a:pt x="907" y="166"/>
                  </a:cubicBezTo>
                  <a:cubicBezTo>
                    <a:pt x="911" y="166"/>
                    <a:pt x="911" y="166"/>
                    <a:pt x="911" y="166"/>
                  </a:cubicBezTo>
                  <a:cubicBezTo>
                    <a:pt x="912" y="166"/>
                    <a:pt x="913" y="165"/>
                    <a:pt x="913" y="164"/>
                  </a:cubicBezTo>
                  <a:cubicBezTo>
                    <a:pt x="913" y="163"/>
                    <a:pt x="912" y="162"/>
                    <a:pt x="911" y="162"/>
                  </a:cubicBezTo>
                  <a:moveTo>
                    <a:pt x="923" y="162"/>
                  </a:moveTo>
                  <a:cubicBezTo>
                    <a:pt x="919" y="162"/>
                    <a:pt x="919" y="162"/>
                    <a:pt x="919" y="162"/>
                  </a:cubicBezTo>
                  <a:cubicBezTo>
                    <a:pt x="918" y="162"/>
                    <a:pt x="917" y="163"/>
                    <a:pt x="917" y="164"/>
                  </a:cubicBezTo>
                  <a:cubicBezTo>
                    <a:pt x="917" y="165"/>
                    <a:pt x="918" y="166"/>
                    <a:pt x="919" y="166"/>
                  </a:cubicBezTo>
                  <a:cubicBezTo>
                    <a:pt x="923" y="166"/>
                    <a:pt x="923" y="166"/>
                    <a:pt x="923" y="166"/>
                  </a:cubicBezTo>
                  <a:cubicBezTo>
                    <a:pt x="924" y="166"/>
                    <a:pt x="925" y="165"/>
                    <a:pt x="925" y="164"/>
                  </a:cubicBezTo>
                  <a:cubicBezTo>
                    <a:pt x="925" y="163"/>
                    <a:pt x="924" y="162"/>
                    <a:pt x="923" y="162"/>
                  </a:cubicBezTo>
                  <a:moveTo>
                    <a:pt x="935" y="162"/>
                  </a:moveTo>
                  <a:cubicBezTo>
                    <a:pt x="931" y="162"/>
                    <a:pt x="931" y="162"/>
                    <a:pt x="931" y="162"/>
                  </a:cubicBezTo>
                  <a:cubicBezTo>
                    <a:pt x="930" y="162"/>
                    <a:pt x="929" y="163"/>
                    <a:pt x="929" y="164"/>
                  </a:cubicBezTo>
                  <a:cubicBezTo>
                    <a:pt x="929" y="165"/>
                    <a:pt x="930" y="166"/>
                    <a:pt x="931" y="166"/>
                  </a:cubicBezTo>
                  <a:cubicBezTo>
                    <a:pt x="935" y="166"/>
                    <a:pt x="935" y="166"/>
                    <a:pt x="935" y="166"/>
                  </a:cubicBezTo>
                  <a:cubicBezTo>
                    <a:pt x="936" y="166"/>
                    <a:pt x="937" y="165"/>
                    <a:pt x="937" y="164"/>
                  </a:cubicBezTo>
                  <a:cubicBezTo>
                    <a:pt x="937" y="163"/>
                    <a:pt x="936" y="162"/>
                    <a:pt x="935" y="162"/>
                  </a:cubicBezTo>
                  <a:moveTo>
                    <a:pt x="947" y="162"/>
                  </a:moveTo>
                  <a:cubicBezTo>
                    <a:pt x="943" y="162"/>
                    <a:pt x="943" y="162"/>
                    <a:pt x="943" y="162"/>
                  </a:cubicBezTo>
                  <a:cubicBezTo>
                    <a:pt x="942" y="162"/>
                    <a:pt x="941" y="163"/>
                    <a:pt x="941" y="164"/>
                  </a:cubicBezTo>
                  <a:cubicBezTo>
                    <a:pt x="941" y="165"/>
                    <a:pt x="942" y="166"/>
                    <a:pt x="943" y="166"/>
                  </a:cubicBezTo>
                  <a:cubicBezTo>
                    <a:pt x="947" y="166"/>
                    <a:pt x="947" y="166"/>
                    <a:pt x="947" y="166"/>
                  </a:cubicBezTo>
                  <a:cubicBezTo>
                    <a:pt x="948" y="166"/>
                    <a:pt x="949" y="165"/>
                    <a:pt x="949" y="164"/>
                  </a:cubicBezTo>
                  <a:cubicBezTo>
                    <a:pt x="949" y="163"/>
                    <a:pt x="948" y="162"/>
                    <a:pt x="947" y="162"/>
                  </a:cubicBezTo>
                  <a:moveTo>
                    <a:pt x="959" y="162"/>
                  </a:moveTo>
                  <a:cubicBezTo>
                    <a:pt x="955" y="162"/>
                    <a:pt x="955" y="162"/>
                    <a:pt x="955" y="162"/>
                  </a:cubicBezTo>
                  <a:cubicBezTo>
                    <a:pt x="954" y="162"/>
                    <a:pt x="953" y="163"/>
                    <a:pt x="953" y="164"/>
                  </a:cubicBezTo>
                  <a:cubicBezTo>
                    <a:pt x="953" y="165"/>
                    <a:pt x="954" y="166"/>
                    <a:pt x="955" y="166"/>
                  </a:cubicBezTo>
                  <a:cubicBezTo>
                    <a:pt x="959" y="166"/>
                    <a:pt x="959" y="166"/>
                    <a:pt x="959" y="166"/>
                  </a:cubicBezTo>
                  <a:cubicBezTo>
                    <a:pt x="960" y="166"/>
                    <a:pt x="961" y="165"/>
                    <a:pt x="961" y="164"/>
                  </a:cubicBezTo>
                  <a:cubicBezTo>
                    <a:pt x="961" y="163"/>
                    <a:pt x="960" y="162"/>
                    <a:pt x="959" y="162"/>
                  </a:cubicBezTo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moveTo>
                    <a:pt x="1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3"/>
                    <a:pt x="13" y="4"/>
                    <a:pt x="14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moveTo>
                    <a:pt x="30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4" y="3"/>
                    <a:pt x="25" y="4"/>
                    <a:pt x="26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moveTo>
                    <a:pt x="42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1"/>
                    <a:pt x="36" y="2"/>
                  </a:cubicBezTo>
                  <a:cubicBezTo>
                    <a:pt x="36" y="3"/>
                    <a:pt x="37" y="4"/>
                    <a:pt x="38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moveTo>
                    <a:pt x="54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1"/>
                    <a:pt x="48" y="2"/>
                  </a:cubicBezTo>
                  <a:cubicBezTo>
                    <a:pt x="48" y="3"/>
                    <a:pt x="49" y="4"/>
                    <a:pt x="50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moveTo>
                    <a:pt x="66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3"/>
                    <a:pt x="61" y="4"/>
                    <a:pt x="62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8" y="3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moveTo>
                    <a:pt x="7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2" y="1"/>
                    <a:pt x="72" y="2"/>
                  </a:cubicBezTo>
                  <a:cubicBezTo>
                    <a:pt x="72" y="3"/>
                    <a:pt x="73" y="4"/>
                    <a:pt x="74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moveTo>
                    <a:pt x="9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4" y="1"/>
                    <a:pt x="84" y="2"/>
                  </a:cubicBezTo>
                  <a:cubicBezTo>
                    <a:pt x="84" y="3"/>
                    <a:pt x="85" y="4"/>
                    <a:pt x="86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1" y="4"/>
                    <a:pt x="92" y="3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moveTo>
                    <a:pt x="102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7" y="0"/>
                    <a:pt x="96" y="1"/>
                    <a:pt x="96" y="2"/>
                  </a:cubicBezTo>
                  <a:cubicBezTo>
                    <a:pt x="96" y="3"/>
                    <a:pt x="97" y="4"/>
                    <a:pt x="98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3"/>
                    <a:pt x="104" y="2"/>
                  </a:cubicBezTo>
                  <a:cubicBezTo>
                    <a:pt x="104" y="1"/>
                    <a:pt x="103" y="0"/>
                    <a:pt x="102" y="0"/>
                  </a:cubicBezTo>
                  <a:moveTo>
                    <a:pt x="114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109" y="0"/>
                    <a:pt x="108" y="1"/>
                    <a:pt x="108" y="2"/>
                  </a:cubicBezTo>
                  <a:cubicBezTo>
                    <a:pt x="108" y="3"/>
                    <a:pt x="109" y="4"/>
                    <a:pt x="110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6" y="4"/>
                    <a:pt x="116" y="3"/>
                    <a:pt x="116" y="2"/>
                  </a:cubicBezTo>
                  <a:cubicBezTo>
                    <a:pt x="116" y="1"/>
                    <a:pt x="116" y="0"/>
                    <a:pt x="114" y="0"/>
                  </a:cubicBezTo>
                  <a:moveTo>
                    <a:pt x="126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0" y="1"/>
                    <a:pt x="120" y="2"/>
                  </a:cubicBezTo>
                  <a:cubicBezTo>
                    <a:pt x="120" y="3"/>
                    <a:pt x="121" y="4"/>
                    <a:pt x="122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6" y="0"/>
                  </a:cubicBezTo>
                  <a:moveTo>
                    <a:pt x="139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33" y="0"/>
                    <a:pt x="133" y="1"/>
                    <a:pt x="133" y="2"/>
                  </a:cubicBezTo>
                  <a:cubicBezTo>
                    <a:pt x="133" y="3"/>
                    <a:pt x="133" y="4"/>
                    <a:pt x="135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0" y="4"/>
                    <a:pt x="141" y="3"/>
                    <a:pt x="141" y="2"/>
                  </a:cubicBezTo>
                  <a:cubicBezTo>
                    <a:pt x="141" y="1"/>
                    <a:pt x="140" y="0"/>
                    <a:pt x="139" y="0"/>
                  </a:cubicBezTo>
                  <a:moveTo>
                    <a:pt x="151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5" y="0"/>
                    <a:pt x="145" y="1"/>
                    <a:pt x="145" y="2"/>
                  </a:cubicBezTo>
                  <a:cubicBezTo>
                    <a:pt x="145" y="3"/>
                    <a:pt x="145" y="4"/>
                    <a:pt x="147" y="4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52" y="4"/>
                    <a:pt x="153" y="3"/>
                    <a:pt x="153" y="2"/>
                  </a:cubicBezTo>
                  <a:cubicBezTo>
                    <a:pt x="153" y="1"/>
                    <a:pt x="152" y="0"/>
                    <a:pt x="151" y="0"/>
                  </a:cubicBezTo>
                  <a:moveTo>
                    <a:pt x="163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8" y="0"/>
                    <a:pt x="157" y="1"/>
                    <a:pt x="157" y="2"/>
                  </a:cubicBezTo>
                  <a:cubicBezTo>
                    <a:pt x="157" y="3"/>
                    <a:pt x="158" y="4"/>
                    <a:pt x="159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4" y="4"/>
                    <a:pt x="165" y="3"/>
                    <a:pt x="165" y="2"/>
                  </a:cubicBezTo>
                  <a:cubicBezTo>
                    <a:pt x="165" y="1"/>
                    <a:pt x="164" y="0"/>
                    <a:pt x="163" y="0"/>
                  </a:cubicBezTo>
                  <a:moveTo>
                    <a:pt x="175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70" y="0"/>
                    <a:pt x="169" y="1"/>
                    <a:pt x="169" y="2"/>
                  </a:cubicBezTo>
                  <a:cubicBezTo>
                    <a:pt x="169" y="3"/>
                    <a:pt x="170" y="4"/>
                    <a:pt x="171" y="4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76" y="4"/>
                    <a:pt x="177" y="3"/>
                    <a:pt x="177" y="2"/>
                  </a:cubicBezTo>
                  <a:cubicBezTo>
                    <a:pt x="177" y="1"/>
                    <a:pt x="176" y="0"/>
                    <a:pt x="175" y="0"/>
                  </a:cubicBezTo>
                  <a:moveTo>
                    <a:pt x="18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1" y="1"/>
                    <a:pt x="181" y="2"/>
                  </a:cubicBezTo>
                  <a:cubicBezTo>
                    <a:pt x="181" y="3"/>
                    <a:pt x="182" y="4"/>
                    <a:pt x="183" y="4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8" y="4"/>
                    <a:pt x="189" y="3"/>
                    <a:pt x="189" y="2"/>
                  </a:cubicBezTo>
                  <a:cubicBezTo>
                    <a:pt x="189" y="1"/>
                    <a:pt x="188" y="0"/>
                    <a:pt x="187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3" y="1"/>
                    <a:pt x="193" y="2"/>
                  </a:cubicBezTo>
                  <a:cubicBezTo>
                    <a:pt x="193" y="3"/>
                    <a:pt x="194" y="4"/>
                    <a:pt x="195" y="4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200" y="4"/>
                    <a:pt x="201" y="3"/>
                    <a:pt x="201" y="2"/>
                  </a:cubicBezTo>
                  <a:cubicBezTo>
                    <a:pt x="201" y="1"/>
                    <a:pt x="200" y="0"/>
                    <a:pt x="199" y="0"/>
                  </a:cubicBezTo>
                  <a:moveTo>
                    <a:pt x="211" y="0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206" y="0"/>
                    <a:pt x="205" y="1"/>
                    <a:pt x="205" y="2"/>
                  </a:cubicBezTo>
                  <a:cubicBezTo>
                    <a:pt x="205" y="3"/>
                    <a:pt x="206" y="4"/>
                    <a:pt x="207" y="4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12" y="4"/>
                    <a:pt x="213" y="3"/>
                    <a:pt x="213" y="2"/>
                  </a:cubicBezTo>
                  <a:cubicBezTo>
                    <a:pt x="213" y="1"/>
                    <a:pt x="212" y="0"/>
                    <a:pt x="211" y="0"/>
                  </a:cubicBezTo>
                  <a:moveTo>
                    <a:pt x="223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218" y="0"/>
                    <a:pt x="217" y="1"/>
                    <a:pt x="217" y="2"/>
                  </a:cubicBezTo>
                  <a:cubicBezTo>
                    <a:pt x="217" y="3"/>
                    <a:pt x="218" y="4"/>
                    <a:pt x="219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4" y="4"/>
                    <a:pt x="225" y="3"/>
                    <a:pt x="225" y="2"/>
                  </a:cubicBezTo>
                  <a:cubicBezTo>
                    <a:pt x="225" y="1"/>
                    <a:pt x="224" y="0"/>
                    <a:pt x="223" y="0"/>
                  </a:cubicBezTo>
                  <a:moveTo>
                    <a:pt x="235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0" y="0"/>
                    <a:pt x="229" y="1"/>
                    <a:pt x="229" y="2"/>
                  </a:cubicBezTo>
                  <a:cubicBezTo>
                    <a:pt x="229" y="3"/>
                    <a:pt x="230" y="4"/>
                    <a:pt x="231" y="4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36" y="4"/>
                    <a:pt x="237" y="3"/>
                    <a:pt x="237" y="2"/>
                  </a:cubicBezTo>
                  <a:cubicBezTo>
                    <a:pt x="237" y="1"/>
                    <a:pt x="236" y="0"/>
                    <a:pt x="235" y="0"/>
                  </a:cubicBezTo>
                  <a:moveTo>
                    <a:pt x="247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1" y="1"/>
                    <a:pt x="241" y="2"/>
                  </a:cubicBezTo>
                  <a:cubicBezTo>
                    <a:pt x="241" y="3"/>
                    <a:pt x="242" y="4"/>
                    <a:pt x="243" y="4"/>
                  </a:cubicBezTo>
                  <a:cubicBezTo>
                    <a:pt x="247" y="4"/>
                    <a:pt x="247" y="4"/>
                    <a:pt x="247" y="4"/>
                  </a:cubicBezTo>
                  <a:cubicBezTo>
                    <a:pt x="248" y="4"/>
                    <a:pt x="249" y="3"/>
                    <a:pt x="249" y="2"/>
                  </a:cubicBezTo>
                  <a:cubicBezTo>
                    <a:pt x="249" y="1"/>
                    <a:pt x="248" y="0"/>
                    <a:pt x="247" y="0"/>
                  </a:cubicBezTo>
                  <a:moveTo>
                    <a:pt x="259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3" y="1"/>
                    <a:pt x="253" y="2"/>
                  </a:cubicBezTo>
                  <a:cubicBezTo>
                    <a:pt x="253" y="3"/>
                    <a:pt x="254" y="4"/>
                    <a:pt x="255" y="4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0" y="4"/>
                    <a:pt x="261" y="3"/>
                    <a:pt x="261" y="2"/>
                  </a:cubicBezTo>
                  <a:cubicBezTo>
                    <a:pt x="261" y="1"/>
                    <a:pt x="260" y="0"/>
                    <a:pt x="259" y="0"/>
                  </a:cubicBezTo>
                  <a:moveTo>
                    <a:pt x="271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66" y="0"/>
                    <a:pt x="265" y="1"/>
                    <a:pt x="265" y="2"/>
                  </a:cubicBezTo>
                  <a:cubicBezTo>
                    <a:pt x="265" y="3"/>
                    <a:pt x="266" y="4"/>
                    <a:pt x="267" y="4"/>
                  </a:cubicBezTo>
                  <a:cubicBezTo>
                    <a:pt x="271" y="4"/>
                    <a:pt x="271" y="4"/>
                    <a:pt x="271" y="4"/>
                  </a:cubicBezTo>
                  <a:cubicBezTo>
                    <a:pt x="272" y="4"/>
                    <a:pt x="273" y="3"/>
                    <a:pt x="273" y="2"/>
                  </a:cubicBezTo>
                  <a:cubicBezTo>
                    <a:pt x="273" y="1"/>
                    <a:pt x="272" y="0"/>
                    <a:pt x="271" y="0"/>
                  </a:cubicBezTo>
                  <a:moveTo>
                    <a:pt x="283" y="0"/>
                  </a:moveTo>
                  <a:cubicBezTo>
                    <a:pt x="279" y="0"/>
                    <a:pt x="279" y="0"/>
                    <a:pt x="279" y="0"/>
                  </a:cubicBezTo>
                  <a:cubicBezTo>
                    <a:pt x="278" y="0"/>
                    <a:pt x="277" y="1"/>
                    <a:pt x="277" y="2"/>
                  </a:cubicBezTo>
                  <a:cubicBezTo>
                    <a:pt x="277" y="3"/>
                    <a:pt x="278" y="4"/>
                    <a:pt x="279" y="4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84" y="4"/>
                    <a:pt x="285" y="3"/>
                    <a:pt x="285" y="2"/>
                  </a:cubicBezTo>
                  <a:cubicBezTo>
                    <a:pt x="285" y="1"/>
                    <a:pt x="284" y="0"/>
                    <a:pt x="283" y="0"/>
                  </a:cubicBezTo>
                  <a:moveTo>
                    <a:pt x="295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9" y="1"/>
                    <a:pt x="289" y="2"/>
                  </a:cubicBezTo>
                  <a:cubicBezTo>
                    <a:pt x="289" y="3"/>
                    <a:pt x="290" y="4"/>
                    <a:pt x="291" y="4"/>
                  </a:cubicBezTo>
                  <a:cubicBezTo>
                    <a:pt x="295" y="4"/>
                    <a:pt x="295" y="4"/>
                    <a:pt x="295" y="4"/>
                  </a:cubicBezTo>
                  <a:cubicBezTo>
                    <a:pt x="297" y="4"/>
                    <a:pt x="297" y="3"/>
                    <a:pt x="297" y="2"/>
                  </a:cubicBezTo>
                  <a:cubicBezTo>
                    <a:pt x="297" y="1"/>
                    <a:pt x="297" y="0"/>
                    <a:pt x="295" y="0"/>
                  </a:cubicBezTo>
                  <a:moveTo>
                    <a:pt x="307" y="0"/>
                  </a:moveTo>
                  <a:cubicBezTo>
                    <a:pt x="303" y="0"/>
                    <a:pt x="303" y="0"/>
                    <a:pt x="303" y="0"/>
                  </a:cubicBezTo>
                  <a:cubicBezTo>
                    <a:pt x="302" y="0"/>
                    <a:pt x="301" y="1"/>
                    <a:pt x="301" y="2"/>
                  </a:cubicBezTo>
                  <a:cubicBezTo>
                    <a:pt x="301" y="3"/>
                    <a:pt x="302" y="4"/>
                    <a:pt x="303" y="4"/>
                  </a:cubicBezTo>
                  <a:cubicBezTo>
                    <a:pt x="307" y="4"/>
                    <a:pt x="307" y="4"/>
                    <a:pt x="307" y="4"/>
                  </a:cubicBezTo>
                  <a:cubicBezTo>
                    <a:pt x="309" y="4"/>
                    <a:pt x="309" y="3"/>
                    <a:pt x="309" y="2"/>
                  </a:cubicBezTo>
                  <a:cubicBezTo>
                    <a:pt x="309" y="1"/>
                    <a:pt x="309" y="0"/>
                    <a:pt x="307" y="0"/>
                  </a:cubicBezTo>
                  <a:moveTo>
                    <a:pt x="320" y="0"/>
                  </a:moveTo>
                  <a:cubicBezTo>
                    <a:pt x="316" y="0"/>
                    <a:pt x="316" y="0"/>
                    <a:pt x="316" y="0"/>
                  </a:cubicBezTo>
                  <a:cubicBezTo>
                    <a:pt x="314" y="0"/>
                    <a:pt x="313" y="1"/>
                    <a:pt x="313" y="2"/>
                  </a:cubicBezTo>
                  <a:cubicBezTo>
                    <a:pt x="313" y="3"/>
                    <a:pt x="314" y="4"/>
                    <a:pt x="316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2" y="3"/>
                    <a:pt x="322" y="2"/>
                  </a:cubicBezTo>
                  <a:cubicBezTo>
                    <a:pt x="322" y="1"/>
                    <a:pt x="321" y="0"/>
                    <a:pt x="320" y="0"/>
                  </a:cubicBezTo>
                  <a:moveTo>
                    <a:pt x="332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6" y="0"/>
                    <a:pt x="326" y="1"/>
                    <a:pt x="326" y="2"/>
                  </a:cubicBezTo>
                  <a:cubicBezTo>
                    <a:pt x="326" y="3"/>
                    <a:pt x="326" y="4"/>
                    <a:pt x="328" y="4"/>
                  </a:cubicBezTo>
                  <a:cubicBezTo>
                    <a:pt x="332" y="4"/>
                    <a:pt x="332" y="4"/>
                    <a:pt x="332" y="4"/>
                  </a:cubicBezTo>
                  <a:cubicBezTo>
                    <a:pt x="333" y="4"/>
                    <a:pt x="334" y="3"/>
                    <a:pt x="334" y="2"/>
                  </a:cubicBezTo>
                  <a:cubicBezTo>
                    <a:pt x="334" y="1"/>
                    <a:pt x="333" y="0"/>
                    <a:pt x="332" y="0"/>
                  </a:cubicBezTo>
                  <a:moveTo>
                    <a:pt x="344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339" y="0"/>
                    <a:pt x="338" y="1"/>
                    <a:pt x="338" y="2"/>
                  </a:cubicBezTo>
                  <a:cubicBezTo>
                    <a:pt x="338" y="3"/>
                    <a:pt x="339" y="4"/>
                    <a:pt x="340" y="4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5" y="4"/>
                    <a:pt x="346" y="3"/>
                    <a:pt x="346" y="2"/>
                  </a:cubicBezTo>
                  <a:cubicBezTo>
                    <a:pt x="346" y="1"/>
                    <a:pt x="345" y="0"/>
                    <a:pt x="344" y="0"/>
                  </a:cubicBezTo>
                  <a:moveTo>
                    <a:pt x="356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51" y="0"/>
                    <a:pt x="350" y="1"/>
                    <a:pt x="350" y="2"/>
                  </a:cubicBezTo>
                  <a:cubicBezTo>
                    <a:pt x="350" y="3"/>
                    <a:pt x="351" y="4"/>
                    <a:pt x="352" y="4"/>
                  </a:cubicBezTo>
                  <a:cubicBezTo>
                    <a:pt x="356" y="4"/>
                    <a:pt x="356" y="4"/>
                    <a:pt x="356" y="4"/>
                  </a:cubicBezTo>
                  <a:cubicBezTo>
                    <a:pt x="357" y="4"/>
                    <a:pt x="358" y="3"/>
                    <a:pt x="358" y="2"/>
                  </a:cubicBezTo>
                  <a:cubicBezTo>
                    <a:pt x="358" y="1"/>
                    <a:pt x="357" y="0"/>
                    <a:pt x="356" y="0"/>
                  </a:cubicBezTo>
                  <a:moveTo>
                    <a:pt x="368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63" y="0"/>
                    <a:pt x="362" y="1"/>
                    <a:pt x="362" y="2"/>
                  </a:cubicBezTo>
                  <a:cubicBezTo>
                    <a:pt x="362" y="3"/>
                    <a:pt x="363" y="4"/>
                    <a:pt x="364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4"/>
                    <a:pt x="370" y="3"/>
                    <a:pt x="370" y="2"/>
                  </a:cubicBezTo>
                  <a:cubicBezTo>
                    <a:pt x="370" y="1"/>
                    <a:pt x="369" y="0"/>
                    <a:pt x="368" y="0"/>
                  </a:cubicBezTo>
                  <a:moveTo>
                    <a:pt x="38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5" y="0"/>
                    <a:pt x="374" y="1"/>
                    <a:pt x="374" y="2"/>
                  </a:cubicBezTo>
                  <a:cubicBezTo>
                    <a:pt x="374" y="3"/>
                    <a:pt x="375" y="4"/>
                    <a:pt x="376" y="4"/>
                  </a:cubicBezTo>
                  <a:cubicBezTo>
                    <a:pt x="380" y="4"/>
                    <a:pt x="380" y="4"/>
                    <a:pt x="380" y="4"/>
                  </a:cubicBezTo>
                  <a:cubicBezTo>
                    <a:pt x="381" y="4"/>
                    <a:pt x="382" y="3"/>
                    <a:pt x="382" y="2"/>
                  </a:cubicBezTo>
                  <a:cubicBezTo>
                    <a:pt x="382" y="1"/>
                    <a:pt x="381" y="0"/>
                    <a:pt x="380" y="0"/>
                  </a:cubicBezTo>
                  <a:moveTo>
                    <a:pt x="392" y="0"/>
                  </a:moveTo>
                  <a:cubicBezTo>
                    <a:pt x="388" y="0"/>
                    <a:pt x="388" y="0"/>
                    <a:pt x="388" y="0"/>
                  </a:cubicBezTo>
                  <a:cubicBezTo>
                    <a:pt x="387" y="0"/>
                    <a:pt x="386" y="1"/>
                    <a:pt x="386" y="2"/>
                  </a:cubicBezTo>
                  <a:cubicBezTo>
                    <a:pt x="386" y="3"/>
                    <a:pt x="387" y="4"/>
                    <a:pt x="388" y="4"/>
                  </a:cubicBezTo>
                  <a:cubicBezTo>
                    <a:pt x="392" y="4"/>
                    <a:pt x="392" y="4"/>
                    <a:pt x="392" y="4"/>
                  </a:cubicBezTo>
                  <a:cubicBezTo>
                    <a:pt x="393" y="4"/>
                    <a:pt x="394" y="3"/>
                    <a:pt x="394" y="2"/>
                  </a:cubicBezTo>
                  <a:cubicBezTo>
                    <a:pt x="394" y="1"/>
                    <a:pt x="393" y="0"/>
                    <a:pt x="392" y="0"/>
                  </a:cubicBezTo>
                  <a:moveTo>
                    <a:pt x="404" y="0"/>
                  </a:moveTo>
                  <a:cubicBezTo>
                    <a:pt x="400" y="0"/>
                    <a:pt x="400" y="0"/>
                    <a:pt x="400" y="0"/>
                  </a:cubicBezTo>
                  <a:cubicBezTo>
                    <a:pt x="399" y="0"/>
                    <a:pt x="398" y="1"/>
                    <a:pt x="398" y="2"/>
                  </a:cubicBezTo>
                  <a:cubicBezTo>
                    <a:pt x="398" y="3"/>
                    <a:pt x="399" y="4"/>
                    <a:pt x="400" y="4"/>
                  </a:cubicBezTo>
                  <a:cubicBezTo>
                    <a:pt x="404" y="4"/>
                    <a:pt x="404" y="4"/>
                    <a:pt x="404" y="4"/>
                  </a:cubicBezTo>
                  <a:cubicBezTo>
                    <a:pt x="405" y="4"/>
                    <a:pt x="406" y="3"/>
                    <a:pt x="406" y="2"/>
                  </a:cubicBezTo>
                  <a:cubicBezTo>
                    <a:pt x="406" y="1"/>
                    <a:pt x="405" y="0"/>
                    <a:pt x="404" y="0"/>
                  </a:cubicBezTo>
                  <a:moveTo>
                    <a:pt x="416" y="0"/>
                  </a:moveTo>
                  <a:cubicBezTo>
                    <a:pt x="412" y="0"/>
                    <a:pt x="412" y="0"/>
                    <a:pt x="412" y="0"/>
                  </a:cubicBezTo>
                  <a:cubicBezTo>
                    <a:pt x="411" y="0"/>
                    <a:pt x="410" y="1"/>
                    <a:pt x="410" y="2"/>
                  </a:cubicBezTo>
                  <a:cubicBezTo>
                    <a:pt x="410" y="3"/>
                    <a:pt x="411" y="4"/>
                    <a:pt x="412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4"/>
                    <a:pt x="418" y="3"/>
                    <a:pt x="418" y="2"/>
                  </a:cubicBezTo>
                  <a:cubicBezTo>
                    <a:pt x="418" y="1"/>
                    <a:pt x="417" y="0"/>
                    <a:pt x="416" y="0"/>
                  </a:cubicBezTo>
                  <a:moveTo>
                    <a:pt x="428" y="0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423" y="0"/>
                    <a:pt x="422" y="1"/>
                    <a:pt x="422" y="2"/>
                  </a:cubicBezTo>
                  <a:cubicBezTo>
                    <a:pt x="422" y="3"/>
                    <a:pt x="423" y="4"/>
                    <a:pt x="424" y="4"/>
                  </a:cubicBezTo>
                  <a:cubicBezTo>
                    <a:pt x="428" y="4"/>
                    <a:pt x="428" y="4"/>
                    <a:pt x="428" y="4"/>
                  </a:cubicBezTo>
                  <a:cubicBezTo>
                    <a:pt x="429" y="4"/>
                    <a:pt x="430" y="3"/>
                    <a:pt x="430" y="2"/>
                  </a:cubicBezTo>
                  <a:cubicBezTo>
                    <a:pt x="430" y="1"/>
                    <a:pt x="429" y="0"/>
                    <a:pt x="428" y="0"/>
                  </a:cubicBezTo>
                  <a:moveTo>
                    <a:pt x="440" y="0"/>
                  </a:moveTo>
                  <a:cubicBezTo>
                    <a:pt x="436" y="0"/>
                    <a:pt x="436" y="0"/>
                    <a:pt x="436" y="0"/>
                  </a:cubicBezTo>
                  <a:cubicBezTo>
                    <a:pt x="435" y="0"/>
                    <a:pt x="434" y="1"/>
                    <a:pt x="434" y="2"/>
                  </a:cubicBezTo>
                  <a:cubicBezTo>
                    <a:pt x="434" y="3"/>
                    <a:pt x="435" y="4"/>
                    <a:pt x="436" y="4"/>
                  </a:cubicBezTo>
                  <a:cubicBezTo>
                    <a:pt x="440" y="4"/>
                    <a:pt x="440" y="4"/>
                    <a:pt x="440" y="4"/>
                  </a:cubicBezTo>
                  <a:cubicBezTo>
                    <a:pt x="441" y="4"/>
                    <a:pt x="442" y="3"/>
                    <a:pt x="442" y="2"/>
                  </a:cubicBezTo>
                  <a:cubicBezTo>
                    <a:pt x="442" y="1"/>
                    <a:pt x="441" y="0"/>
                    <a:pt x="440" y="0"/>
                  </a:cubicBezTo>
                  <a:moveTo>
                    <a:pt x="452" y="0"/>
                  </a:moveTo>
                  <a:cubicBezTo>
                    <a:pt x="448" y="0"/>
                    <a:pt x="448" y="0"/>
                    <a:pt x="448" y="0"/>
                  </a:cubicBezTo>
                  <a:cubicBezTo>
                    <a:pt x="447" y="0"/>
                    <a:pt x="446" y="1"/>
                    <a:pt x="446" y="2"/>
                  </a:cubicBezTo>
                  <a:cubicBezTo>
                    <a:pt x="446" y="3"/>
                    <a:pt x="447" y="4"/>
                    <a:pt x="448" y="4"/>
                  </a:cubicBezTo>
                  <a:cubicBezTo>
                    <a:pt x="452" y="4"/>
                    <a:pt x="452" y="4"/>
                    <a:pt x="452" y="4"/>
                  </a:cubicBezTo>
                  <a:cubicBezTo>
                    <a:pt x="453" y="4"/>
                    <a:pt x="454" y="3"/>
                    <a:pt x="454" y="2"/>
                  </a:cubicBezTo>
                  <a:cubicBezTo>
                    <a:pt x="454" y="1"/>
                    <a:pt x="453" y="0"/>
                    <a:pt x="452" y="0"/>
                  </a:cubicBezTo>
                  <a:moveTo>
                    <a:pt x="464" y="0"/>
                  </a:moveTo>
                  <a:cubicBezTo>
                    <a:pt x="460" y="0"/>
                    <a:pt x="460" y="0"/>
                    <a:pt x="460" y="0"/>
                  </a:cubicBezTo>
                  <a:cubicBezTo>
                    <a:pt x="459" y="0"/>
                    <a:pt x="458" y="1"/>
                    <a:pt x="458" y="2"/>
                  </a:cubicBezTo>
                  <a:cubicBezTo>
                    <a:pt x="458" y="3"/>
                    <a:pt x="459" y="4"/>
                    <a:pt x="460" y="4"/>
                  </a:cubicBezTo>
                  <a:cubicBezTo>
                    <a:pt x="464" y="4"/>
                    <a:pt x="464" y="4"/>
                    <a:pt x="464" y="4"/>
                  </a:cubicBezTo>
                  <a:cubicBezTo>
                    <a:pt x="465" y="4"/>
                    <a:pt x="466" y="3"/>
                    <a:pt x="466" y="2"/>
                  </a:cubicBezTo>
                  <a:cubicBezTo>
                    <a:pt x="466" y="1"/>
                    <a:pt x="465" y="0"/>
                    <a:pt x="464" y="0"/>
                  </a:cubicBezTo>
                  <a:moveTo>
                    <a:pt x="476" y="0"/>
                  </a:moveTo>
                  <a:cubicBezTo>
                    <a:pt x="472" y="0"/>
                    <a:pt x="472" y="0"/>
                    <a:pt x="472" y="0"/>
                  </a:cubicBezTo>
                  <a:cubicBezTo>
                    <a:pt x="471" y="0"/>
                    <a:pt x="470" y="1"/>
                    <a:pt x="470" y="2"/>
                  </a:cubicBezTo>
                  <a:cubicBezTo>
                    <a:pt x="470" y="3"/>
                    <a:pt x="471" y="4"/>
                    <a:pt x="472" y="4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477" y="4"/>
                    <a:pt x="478" y="3"/>
                    <a:pt x="478" y="2"/>
                  </a:cubicBezTo>
                  <a:cubicBezTo>
                    <a:pt x="478" y="1"/>
                    <a:pt x="477" y="0"/>
                    <a:pt x="476" y="0"/>
                  </a:cubicBezTo>
                  <a:moveTo>
                    <a:pt x="488" y="0"/>
                  </a:moveTo>
                  <a:cubicBezTo>
                    <a:pt x="484" y="0"/>
                    <a:pt x="484" y="0"/>
                    <a:pt x="484" y="0"/>
                  </a:cubicBezTo>
                  <a:cubicBezTo>
                    <a:pt x="483" y="0"/>
                    <a:pt x="482" y="1"/>
                    <a:pt x="482" y="2"/>
                  </a:cubicBezTo>
                  <a:cubicBezTo>
                    <a:pt x="482" y="3"/>
                    <a:pt x="483" y="4"/>
                    <a:pt x="484" y="4"/>
                  </a:cubicBezTo>
                  <a:cubicBezTo>
                    <a:pt x="488" y="4"/>
                    <a:pt x="488" y="4"/>
                    <a:pt x="488" y="4"/>
                  </a:cubicBezTo>
                  <a:cubicBezTo>
                    <a:pt x="490" y="4"/>
                    <a:pt x="490" y="3"/>
                    <a:pt x="490" y="2"/>
                  </a:cubicBezTo>
                  <a:cubicBezTo>
                    <a:pt x="490" y="1"/>
                    <a:pt x="490" y="0"/>
                    <a:pt x="488" y="0"/>
                  </a:cubicBezTo>
                  <a:moveTo>
                    <a:pt x="501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5" y="0"/>
                    <a:pt x="494" y="1"/>
                    <a:pt x="494" y="2"/>
                  </a:cubicBezTo>
                  <a:cubicBezTo>
                    <a:pt x="494" y="3"/>
                    <a:pt x="495" y="4"/>
                    <a:pt x="496" y="4"/>
                  </a:cubicBezTo>
                  <a:cubicBezTo>
                    <a:pt x="501" y="4"/>
                    <a:pt x="501" y="4"/>
                    <a:pt x="501" y="4"/>
                  </a:cubicBezTo>
                  <a:cubicBezTo>
                    <a:pt x="502" y="4"/>
                    <a:pt x="503" y="3"/>
                    <a:pt x="503" y="2"/>
                  </a:cubicBezTo>
                  <a:cubicBezTo>
                    <a:pt x="503" y="1"/>
                    <a:pt x="502" y="0"/>
                    <a:pt x="501" y="0"/>
                  </a:cubicBezTo>
                  <a:moveTo>
                    <a:pt x="513" y="0"/>
                  </a:moveTo>
                  <a:cubicBezTo>
                    <a:pt x="509" y="0"/>
                    <a:pt x="509" y="0"/>
                    <a:pt x="509" y="0"/>
                  </a:cubicBezTo>
                  <a:cubicBezTo>
                    <a:pt x="507" y="0"/>
                    <a:pt x="507" y="1"/>
                    <a:pt x="507" y="2"/>
                  </a:cubicBezTo>
                  <a:cubicBezTo>
                    <a:pt x="507" y="3"/>
                    <a:pt x="507" y="4"/>
                    <a:pt x="509" y="4"/>
                  </a:cubicBezTo>
                  <a:cubicBezTo>
                    <a:pt x="513" y="4"/>
                    <a:pt x="513" y="4"/>
                    <a:pt x="513" y="4"/>
                  </a:cubicBezTo>
                  <a:cubicBezTo>
                    <a:pt x="514" y="4"/>
                    <a:pt x="515" y="3"/>
                    <a:pt x="515" y="2"/>
                  </a:cubicBezTo>
                  <a:cubicBezTo>
                    <a:pt x="515" y="1"/>
                    <a:pt x="514" y="0"/>
                    <a:pt x="513" y="0"/>
                  </a:cubicBezTo>
                  <a:moveTo>
                    <a:pt x="525" y="0"/>
                  </a:moveTo>
                  <a:cubicBezTo>
                    <a:pt x="521" y="0"/>
                    <a:pt x="521" y="0"/>
                    <a:pt x="521" y="0"/>
                  </a:cubicBezTo>
                  <a:cubicBezTo>
                    <a:pt x="520" y="0"/>
                    <a:pt x="519" y="1"/>
                    <a:pt x="519" y="2"/>
                  </a:cubicBezTo>
                  <a:cubicBezTo>
                    <a:pt x="519" y="3"/>
                    <a:pt x="520" y="4"/>
                    <a:pt x="521" y="4"/>
                  </a:cubicBezTo>
                  <a:cubicBezTo>
                    <a:pt x="525" y="4"/>
                    <a:pt x="525" y="4"/>
                    <a:pt x="525" y="4"/>
                  </a:cubicBezTo>
                  <a:cubicBezTo>
                    <a:pt x="526" y="4"/>
                    <a:pt x="527" y="3"/>
                    <a:pt x="527" y="2"/>
                  </a:cubicBezTo>
                  <a:cubicBezTo>
                    <a:pt x="527" y="1"/>
                    <a:pt x="526" y="0"/>
                    <a:pt x="525" y="0"/>
                  </a:cubicBezTo>
                  <a:moveTo>
                    <a:pt x="537" y="0"/>
                  </a:moveTo>
                  <a:cubicBezTo>
                    <a:pt x="533" y="0"/>
                    <a:pt x="533" y="0"/>
                    <a:pt x="533" y="0"/>
                  </a:cubicBezTo>
                  <a:cubicBezTo>
                    <a:pt x="532" y="0"/>
                    <a:pt x="531" y="1"/>
                    <a:pt x="531" y="2"/>
                  </a:cubicBezTo>
                  <a:cubicBezTo>
                    <a:pt x="531" y="3"/>
                    <a:pt x="532" y="4"/>
                    <a:pt x="533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38" y="4"/>
                    <a:pt x="539" y="3"/>
                    <a:pt x="539" y="2"/>
                  </a:cubicBezTo>
                  <a:cubicBezTo>
                    <a:pt x="539" y="1"/>
                    <a:pt x="538" y="0"/>
                    <a:pt x="537" y="0"/>
                  </a:cubicBezTo>
                  <a:moveTo>
                    <a:pt x="549" y="0"/>
                  </a:moveTo>
                  <a:cubicBezTo>
                    <a:pt x="545" y="0"/>
                    <a:pt x="545" y="0"/>
                    <a:pt x="545" y="0"/>
                  </a:cubicBezTo>
                  <a:cubicBezTo>
                    <a:pt x="544" y="0"/>
                    <a:pt x="543" y="1"/>
                    <a:pt x="543" y="2"/>
                  </a:cubicBezTo>
                  <a:cubicBezTo>
                    <a:pt x="543" y="3"/>
                    <a:pt x="544" y="4"/>
                    <a:pt x="545" y="4"/>
                  </a:cubicBezTo>
                  <a:cubicBezTo>
                    <a:pt x="549" y="4"/>
                    <a:pt x="549" y="4"/>
                    <a:pt x="549" y="4"/>
                  </a:cubicBezTo>
                  <a:cubicBezTo>
                    <a:pt x="550" y="4"/>
                    <a:pt x="551" y="3"/>
                    <a:pt x="551" y="2"/>
                  </a:cubicBezTo>
                  <a:cubicBezTo>
                    <a:pt x="551" y="1"/>
                    <a:pt x="550" y="0"/>
                    <a:pt x="549" y="0"/>
                  </a:cubicBezTo>
                  <a:moveTo>
                    <a:pt x="561" y="0"/>
                  </a:moveTo>
                  <a:cubicBezTo>
                    <a:pt x="557" y="0"/>
                    <a:pt x="557" y="0"/>
                    <a:pt x="557" y="0"/>
                  </a:cubicBezTo>
                  <a:cubicBezTo>
                    <a:pt x="556" y="0"/>
                    <a:pt x="555" y="1"/>
                    <a:pt x="555" y="2"/>
                  </a:cubicBezTo>
                  <a:cubicBezTo>
                    <a:pt x="555" y="3"/>
                    <a:pt x="556" y="4"/>
                    <a:pt x="557" y="4"/>
                  </a:cubicBezTo>
                  <a:cubicBezTo>
                    <a:pt x="561" y="4"/>
                    <a:pt x="561" y="4"/>
                    <a:pt x="561" y="4"/>
                  </a:cubicBezTo>
                  <a:cubicBezTo>
                    <a:pt x="562" y="4"/>
                    <a:pt x="563" y="3"/>
                    <a:pt x="563" y="2"/>
                  </a:cubicBezTo>
                  <a:cubicBezTo>
                    <a:pt x="563" y="1"/>
                    <a:pt x="562" y="0"/>
                    <a:pt x="561" y="0"/>
                  </a:cubicBezTo>
                  <a:moveTo>
                    <a:pt x="573" y="0"/>
                  </a:moveTo>
                  <a:cubicBezTo>
                    <a:pt x="569" y="0"/>
                    <a:pt x="569" y="0"/>
                    <a:pt x="569" y="0"/>
                  </a:cubicBezTo>
                  <a:cubicBezTo>
                    <a:pt x="568" y="0"/>
                    <a:pt x="567" y="1"/>
                    <a:pt x="567" y="2"/>
                  </a:cubicBezTo>
                  <a:cubicBezTo>
                    <a:pt x="567" y="3"/>
                    <a:pt x="568" y="4"/>
                    <a:pt x="569" y="4"/>
                  </a:cubicBezTo>
                  <a:cubicBezTo>
                    <a:pt x="573" y="4"/>
                    <a:pt x="573" y="4"/>
                    <a:pt x="573" y="4"/>
                  </a:cubicBezTo>
                  <a:cubicBezTo>
                    <a:pt x="574" y="4"/>
                    <a:pt x="575" y="3"/>
                    <a:pt x="575" y="2"/>
                  </a:cubicBezTo>
                  <a:cubicBezTo>
                    <a:pt x="575" y="1"/>
                    <a:pt x="574" y="0"/>
                    <a:pt x="573" y="0"/>
                  </a:cubicBezTo>
                  <a:moveTo>
                    <a:pt x="585" y="0"/>
                  </a:moveTo>
                  <a:cubicBezTo>
                    <a:pt x="581" y="0"/>
                    <a:pt x="581" y="0"/>
                    <a:pt x="581" y="0"/>
                  </a:cubicBezTo>
                  <a:cubicBezTo>
                    <a:pt x="580" y="0"/>
                    <a:pt x="579" y="1"/>
                    <a:pt x="579" y="2"/>
                  </a:cubicBezTo>
                  <a:cubicBezTo>
                    <a:pt x="579" y="3"/>
                    <a:pt x="580" y="4"/>
                    <a:pt x="581" y="4"/>
                  </a:cubicBezTo>
                  <a:cubicBezTo>
                    <a:pt x="585" y="4"/>
                    <a:pt x="585" y="4"/>
                    <a:pt x="585" y="4"/>
                  </a:cubicBezTo>
                  <a:cubicBezTo>
                    <a:pt x="586" y="4"/>
                    <a:pt x="587" y="3"/>
                    <a:pt x="587" y="2"/>
                  </a:cubicBezTo>
                  <a:cubicBezTo>
                    <a:pt x="587" y="1"/>
                    <a:pt x="586" y="0"/>
                    <a:pt x="585" y="0"/>
                  </a:cubicBezTo>
                  <a:moveTo>
                    <a:pt x="597" y="0"/>
                  </a:moveTo>
                  <a:cubicBezTo>
                    <a:pt x="593" y="0"/>
                    <a:pt x="593" y="0"/>
                    <a:pt x="593" y="0"/>
                  </a:cubicBezTo>
                  <a:cubicBezTo>
                    <a:pt x="592" y="0"/>
                    <a:pt x="591" y="1"/>
                    <a:pt x="591" y="2"/>
                  </a:cubicBezTo>
                  <a:cubicBezTo>
                    <a:pt x="591" y="3"/>
                    <a:pt x="592" y="4"/>
                    <a:pt x="593" y="4"/>
                  </a:cubicBezTo>
                  <a:cubicBezTo>
                    <a:pt x="597" y="4"/>
                    <a:pt x="597" y="4"/>
                    <a:pt x="597" y="4"/>
                  </a:cubicBezTo>
                  <a:cubicBezTo>
                    <a:pt x="598" y="4"/>
                    <a:pt x="599" y="3"/>
                    <a:pt x="599" y="2"/>
                  </a:cubicBezTo>
                  <a:cubicBezTo>
                    <a:pt x="599" y="1"/>
                    <a:pt x="598" y="0"/>
                    <a:pt x="597" y="0"/>
                  </a:cubicBezTo>
                  <a:moveTo>
                    <a:pt x="609" y="0"/>
                  </a:moveTo>
                  <a:cubicBezTo>
                    <a:pt x="605" y="0"/>
                    <a:pt x="605" y="0"/>
                    <a:pt x="605" y="0"/>
                  </a:cubicBezTo>
                  <a:cubicBezTo>
                    <a:pt x="604" y="0"/>
                    <a:pt x="603" y="1"/>
                    <a:pt x="603" y="2"/>
                  </a:cubicBezTo>
                  <a:cubicBezTo>
                    <a:pt x="603" y="3"/>
                    <a:pt x="604" y="4"/>
                    <a:pt x="605" y="4"/>
                  </a:cubicBezTo>
                  <a:cubicBezTo>
                    <a:pt x="609" y="4"/>
                    <a:pt x="609" y="4"/>
                    <a:pt x="609" y="4"/>
                  </a:cubicBezTo>
                  <a:cubicBezTo>
                    <a:pt x="610" y="4"/>
                    <a:pt x="611" y="3"/>
                    <a:pt x="611" y="2"/>
                  </a:cubicBezTo>
                  <a:cubicBezTo>
                    <a:pt x="611" y="1"/>
                    <a:pt x="610" y="0"/>
                    <a:pt x="609" y="0"/>
                  </a:cubicBezTo>
                  <a:moveTo>
                    <a:pt x="621" y="0"/>
                  </a:moveTo>
                  <a:cubicBezTo>
                    <a:pt x="617" y="0"/>
                    <a:pt x="617" y="0"/>
                    <a:pt x="617" y="0"/>
                  </a:cubicBezTo>
                  <a:cubicBezTo>
                    <a:pt x="616" y="0"/>
                    <a:pt x="615" y="1"/>
                    <a:pt x="615" y="2"/>
                  </a:cubicBezTo>
                  <a:cubicBezTo>
                    <a:pt x="615" y="3"/>
                    <a:pt x="616" y="4"/>
                    <a:pt x="617" y="4"/>
                  </a:cubicBezTo>
                  <a:cubicBezTo>
                    <a:pt x="621" y="4"/>
                    <a:pt x="621" y="4"/>
                    <a:pt x="621" y="4"/>
                  </a:cubicBezTo>
                  <a:cubicBezTo>
                    <a:pt x="622" y="4"/>
                    <a:pt x="623" y="3"/>
                    <a:pt x="623" y="2"/>
                  </a:cubicBezTo>
                  <a:cubicBezTo>
                    <a:pt x="623" y="1"/>
                    <a:pt x="622" y="0"/>
                    <a:pt x="621" y="0"/>
                  </a:cubicBezTo>
                  <a:moveTo>
                    <a:pt x="633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628" y="0"/>
                    <a:pt x="627" y="1"/>
                    <a:pt x="627" y="2"/>
                  </a:cubicBezTo>
                  <a:cubicBezTo>
                    <a:pt x="627" y="3"/>
                    <a:pt x="628" y="4"/>
                    <a:pt x="629" y="4"/>
                  </a:cubicBezTo>
                  <a:cubicBezTo>
                    <a:pt x="633" y="4"/>
                    <a:pt x="633" y="4"/>
                    <a:pt x="633" y="4"/>
                  </a:cubicBezTo>
                  <a:cubicBezTo>
                    <a:pt x="634" y="4"/>
                    <a:pt x="635" y="3"/>
                    <a:pt x="635" y="2"/>
                  </a:cubicBezTo>
                  <a:cubicBezTo>
                    <a:pt x="635" y="1"/>
                    <a:pt x="634" y="0"/>
                    <a:pt x="633" y="0"/>
                  </a:cubicBezTo>
                  <a:moveTo>
                    <a:pt x="645" y="0"/>
                  </a:moveTo>
                  <a:cubicBezTo>
                    <a:pt x="641" y="0"/>
                    <a:pt x="641" y="0"/>
                    <a:pt x="641" y="0"/>
                  </a:cubicBezTo>
                  <a:cubicBezTo>
                    <a:pt x="640" y="0"/>
                    <a:pt x="639" y="1"/>
                    <a:pt x="639" y="2"/>
                  </a:cubicBezTo>
                  <a:cubicBezTo>
                    <a:pt x="639" y="3"/>
                    <a:pt x="640" y="4"/>
                    <a:pt x="641" y="4"/>
                  </a:cubicBezTo>
                  <a:cubicBezTo>
                    <a:pt x="645" y="4"/>
                    <a:pt x="645" y="4"/>
                    <a:pt x="645" y="4"/>
                  </a:cubicBezTo>
                  <a:cubicBezTo>
                    <a:pt x="646" y="4"/>
                    <a:pt x="647" y="3"/>
                    <a:pt x="647" y="2"/>
                  </a:cubicBezTo>
                  <a:cubicBezTo>
                    <a:pt x="647" y="1"/>
                    <a:pt x="646" y="0"/>
                    <a:pt x="645" y="0"/>
                  </a:cubicBezTo>
                  <a:moveTo>
                    <a:pt x="657" y="0"/>
                  </a:moveTo>
                  <a:cubicBezTo>
                    <a:pt x="653" y="0"/>
                    <a:pt x="653" y="0"/>
                    <a:pt x="653" y="0"/>
                  </a:cubicBezTo>
                  <a:cubicBezTo>
                    <a:pt x="652" y="0"/>
                    <a:pt x="651" y="1"/>
                    <a:pt x="651" y="2"/>
                  </a:cubicBezTo>
                  <a:cubicBezTo>
                    <a:pt x="651" y="3"/>
                    <a:pt x="652" y="4"/>
                    <a:pt x="653" y="4"/>
                  </a:cubicBezTo>
                  <a:cubicBezTo>
                    <a:pt x="657" y="4"/>
                    <a:pt x="657" y="4"/>
                    <a:pt x="657" y="4"/>
                  </a:cubicBezTo>
                  <a:cubicBezTo>
                    <a:pt x="658" y="4"/>
                    <a:pt x="659" y="3"/>
                    <a:pt x="659" y="2"/>
                  </a:cubicBezTo>
                  <a:cubicBezTo>
                    <a:pt x="659" y="1"/>
                    <a:pt x="658" y="0"/>
                    <a:pt x="657" y="0"/>
                  </a:cubicBezTo>
                  <a:moveTo>
                    <a:pt x="669" y="0"/>
                  </a:moveTo>
                  <a:cubicBezTo>
                    <a:pt x="665" y="0"/>
                    <a:pt x="665" y="0"/>
                    <a:pt x="665" y="0"/>
                  </a:cubicBezTo>
                  <a:cubicBezTo>
                    <a:pt x="664" y="0"/>
                    <a:pt x="663" y="1"/>
                    <a:pt x="663" y="2"/>
                  </a:cubicBezTo>
                  <a:cubicBezTo>
                    <a:pt x="663" y="3"/>
                    <a:pt x="664" y="4"/>
                    <a:pt x="665" y="4"/>
                  </a:cubicBezTo>
                  <a:cubicBezTo>
                    <a:pt x="669" y="4"/>
                    <a:pt x="669" y="4"/>
                    <a:pt x="669" y="4"/>
                  </a:cubicBezTo>
                  <a:cubicBezTo>
                    <a:pt x="671" y="4"/>
                    <a:pt x="671" y="3"/>
                    <a:pt x="671" y="2"/>
                  </a:cubicBezTo>
                  <a:cubicBezTo>
                    <a:pt x="671" y="1"/>
                    <a:pt x="671" y="0"/>
                    <a:pt x="669" y="0"/>
                  </a:cubicBezTo>
                  <a:moveTo>
                    <a:pt x="681" y="0"/>
                  </a:moveTo>
                  <a:cubicBezTo>
                    <a:pt x="677" y="0"/>
                    <a:pt x="677" y="0"/>
                    <a:pt x="677" y="0"/>
                  </a:cubicBezTo>
                  <a:cubicBezTo>
                    <a:pt x="676" y="0"/>
                    <a:pt x="675" y="1"/>
                    <a:pt x="675" y="2"/>
                  </a:cubicBezTo>
                  <a:cubicBezTo>
                    <a:pt x="675" y="3"/>
                    <a:pt x="676" y="4"/>
                    <a:pt x="677" y="4"/>
                  </a:cubicBezTo>
                  <a:cubicBezTo>
                    <a:pt x="681" y="4"/>
                    <a:pt x="681" y="4"/>
                    <a:pt x="681" y="4"/>
                  </a:cubicBezTo>
                  <a:cubicBezTo>
                    <a:pt x="683" y="4"/>
                    <a:pt x="684" y="3"/>
                    <a:pt x="684" y="2"/>
                  </a:cubicBezTo>
                  <a:cubicBezTo>
                    <a:pt x="684" y="1"/>
                    <a:pt x="683" y="0"/>
                    <a:pt x="681" y="0"/>
                  </a:cubicBezTo>
                  <a:moveTo>
                    <a:pt x="694" y="0"/>
                  </a:moveTo>
                  <a:cubicBezTo>
                    <a:pt x="690" y="0"/>
                    <a:pt x="690" y="0"/>
                    <a:pt x="690" y="0"/>
                  </a:cubicBezTo>
                  <a:cubicBezTo>
                    <a:pt x="688" y="0"/>
                    <a:pt x="688" y="1"/>
                    <a:pt x="688" y="2"/>
                  </a:cubicBezTo>
                  <a:cubicBezTo>
                    <a:pt x="688" y="3"/>
                    <a:pt x="688" y="4"/>
                    <a:pt x="690" y="4"/>
                  </a:cubicBezTo>
                  <a:cubicBezTo>
                    <a:pt x="694" y="4"/>
                    <a:pt x="694" y="4"/>
                    <a:pt x="694" y="4"/>
                  </a:cubicBezTo>
                  <a:cubicBezTo>
                    <a:pt x="695" y="4"/>
                    <a:pt x="696" y="3"/>
                    <a:pt x="696" y="2"/>
                  </a:cubicBezTo>
                  <a:cubicBezTo>
                    <a:pt x="696" y="1"/>
                    <a:pt x="695" y="0"/>
                    <a:pt x="694" y="0"/>
                  </a:cubicBezTo>
                  <a:moveTo>
                    <a:pt x="706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700" y="0"/>
                    <a:pt x="700" y="1"/>
                    <a:pt x="700" y="2"/>
                  </a:cubicBezTo>
                  <a:cubicBezTo>
                    <a:pt x="700" y="3"/>
                    <a:pt x="700" y="4"/>
                    <a:pt x="702" y="4"/>
                  </a:cubicBezTo>
                  <a:cubicBezTo>
                    <a:pt x="706" y="4"/>
                    <a:pt x="706" y="4"/>
                    <a:pt x="706" y="4"/>
                  </a:cubicBezTo>
                  <a:cubicBezTo>
                    <a:pt x="707" y="4"/>
                    <a:pt x="708" y="3"/>
                    <a:pt x="708" y="2"/>
                  </a:cubicBezTo>
                  <a:cubicBezTo>
                    <a:pt x="708" y="1"/>
                    <a:pt x="707" y="0"/>
                    <a:pt x="706" y="0"/>
                  </a:cubicBezTo>
                  <a:moveTo>
                    <a:pt x="718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13" y="0"/>
                    <a:pt x="712" y="1"/>
                    <a:pt x="712" y="2"/>
                  </a:cubicBezTo>
                  <a:cubicBezTo>
                    <a:pt x="712" y="3"/>
                    <a:pt x="713" y="4"/>
                    <a:pt x="714" y="4"/>
                  </a:cubicBezTo>
                  <a:cubicBezTo>
                    <a:pt x="718" y="4"/>
                    <a:pt x="718" y="4"/>
                    <a:pt x="718" y="4"/>
                  </a:cubicBezTo>
                  <a:cubicBezTo>
                    <a:pt x="719" y="4"/>
                    <a:pt x="720" y="3"/>
                    <a:pt x="720" y="2"/>
                  </a:cubicBezTo>
                  <a:cubicBezTo>
                    <a:pt x="720" y="1"/>
                    <a:pt x="719" y="0"/>
                    <a:pt x="718" y="0"/>
                  </a:cubicBezTo>
                  <a:moveTo>
                    <a:pt x="730" y="0"/>
                  </a:moveTo>
                  <a:cubicBezTo>
                    <a:pt x="726" y="0"/>
                    <a:pt x="726" y="0"/>
                    <a:pt x="726" y="0"/>
                  </a:cubicBezTo>
                  <a:cubicBezTo>
                    <a:pt x="725" y="0"/>
                    <a:pt x="724" y="1"/>
                    <a:pt x="724" y="2"/>
                  </a:cubicBezTo>
                  <a:cubicBezTo>
                    <a:pt x="724" y="3"/>
                    <a:pt x="725" y="4"/>
                    <a:pt x="726" y="4"/>
                  </a:cubicBezTo>
                  <a:cubicBezTo>
                    <a:pt x="730" y="4"/>
                    <a:pt x="730" y="4"/>
                    <a:pt x="730" y="4"/>
                  </a:cubicBezTo>
                  <a:cubicBezTo>
                    <a:pt x="731" y="4"/>
                    <a:pt x="732" y="3"/>
                    <a:pt x="732" y="2"/>
                  </a:cubicBezTo>
                  <a:cubicBezTo>
                    <a:pt x="732" y="1"/>
                    <a:pt x="731" y="0"/>
                    <a:pt x="730" y="0"/>
                  </a:cubicBezTo>
                  <a:moveTo>
                    <a:pt x="742" y="0"/>
                  </a:moveTo>
                  <a:cubicBezTo>
                    <a:pt x="738" y="0"/>
                    <a:pt x="738" y="0"/>
                    <a:pt x="738" y="0"/>
                  </a:cubicBezTo>
                  <a:cubicBezTo>
                    <a:pt x="737" y="0"/>
                    <a:pt x="736" y="1"/>
                    <a:pt x="736" y="2"/>
                  </a:cubicBezTo>
                  <a:cubicBezTo>
                    <a:pt x="736" y="3"/>
                    <a:pt x="737" y="4"/>
                    <a:pt x="738" y="4"/>
                  </a:cubicBezTo>
                  <a:cubicBezTo>
                    <a:pt x="742" y="4"/>
                    <a:pt x="742" y="4"/>
                    <a:pt x="742" y="4"/>
                  </a:cubicBezTo>
                  <a:cubicBezTo>
                    <a:pt x="743" y="4"/>
                    <a:pt x="744" y="3"/>
                    <a:pt x="744" y="2"/>
                  </a:cubicBezTo>
                  <a:cubicBezTo>
                    <a:pt x="744" y="1"/>
                    <a:pt x="743" y="0"/>
                    <a:pt x="742" y="0"/>
                  </a:cubicBezTo>
                  <a:moveTo>
                    <a:pt x="754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9" y="0"/>
                    <a:pt x="748" y="1"/>
                    <a:pt x="748" y="2"/>
                  </a:cubicBezTo>
                  <a:cubicBezTo>
                    <a:pt x="748" y="3"/>
                    <a:pt x="749" y="4"/>
                    <a:pt x="750" y="4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755" y="4"/>
                    <a:pt x="756" y="3"/>
                    <a:pt x="756" y="2"/>
                  </a:cubicBezTo>
                  <a:cubicBezTo>
                    <a:pt x="756" y="1"/>
                    <a:pt x="755" y="0"/>
                    <a:pt x="754" y="0"/>
                  </a:cubicBezTo>
                  <a:moveTo>
                    <a:pt x="766" y="0"/>
                  </a:moveTo>
                  <a:cubicBezTo>
                    <a:pt x="762" y="0"/>
                    <a:pt x="762" y="0"/>
                    <a:pt x="762" y="0"/>
                  </a:cubicBezTo>
                  <a:cubicBezTo>
                    <a:pt x="761" y="0"/>
                    <a:pt x="760" y="1"/>
                    <a:pt x="760" y="2"/>
                  </a:cubicBezTo>
                  <a:cubicBezTo>
                    <a:pt x="760" y="3"/>
                    <a:pt x="761" y="4"/>
                    <a:pt x="762" y="4"/>
                  </a:cubicBezTo>
                  <a:cubicBezTo>
                    <a:pt x="766" y="4"/>
                    <a:pt x="766" y="4"/>
                    <a:pt x="766" y="4"/>
                  </a:cubicBezTo>
                  <a:cubicBezTo>
                    <a:pt x="767" y="4"/>
                    <a:pt x="768" y="3"/>
                    <a:pt x="768" y="2"/>
                  </a:cubicBezTo>
                  <a:cubicBezTo>
                    <a:pt x="768" y="1"/>
                    <a:pt x="767" y="0"/>
                    <a:pt x="766" y="0"/>
                  </a:cubicBezTo>
                  <a:moveTo>
                    <a:pt x="778" y="0"/>
                  </a:moveTo>
                  <a:cubicBezTo>
                    <a:pt x="774" y="0"/>
                    <a:pt x="774" y="0"/>
                    <a:pt x="774" y="0"/>
                  </a:cubicBezTo>
                  <a:cubicBezTo>
                    <a:pt x="773" y="0"/>
                    <a:pt x="772" y="1"/>
                    <a:pt x="772" y="2"/>
                  </a:cubicBezTo>
                  <a:cubicBezTo>
                    <a:pt x="772" y="3"/>
                    <a:pt x="773" y="4"/>
                    <a:pt x="774" y="4"/>
                  </a:cubicBezTo>
                  <a:cubicBezTo>
                    <a:pt x="778" y="4"/>
                    <a:pt x="778" y="4"/>
                    <a:pt x="778" y="4"/>
                  </a:cubicBezTo>
                  <a:cubicBezTo>
                    <a:pt x="779" y="4"/>
                    <a:pt x="780" y="3"/>
                    <a:pt x="780" y="2"/>
                  </a:cubicBezTo>
                  <a:cubicBezTo>
                    <a:pt x="780" y="1"/>
                    <a:pt x="779" y="0"/>
                    <a:pt x="778" y="0"/>
                  </a:cubicBezTo>
                  <a:moveTo>
                    <a:pt x="790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85" y="0"/>
                    <a:pt x="784" y="1"/>
                    <a:pt x="784" y="2"/>
                  </a:cubicBezTo>
                  <a:cubicBezTo>
                    <a:pt x="784" y="3"/>
                    <a:pt x="785" y="4"/>
                    <a:pt x="786" y="4"/>
                  </a:cubicBezTo>
                  <a:cubicBezTo>
                    <a:pt x="790" y="4"/>
                    <a:pt x="790" y="4"/>
                    <a:pt x="790" y="4"/>
                  </a:cubicBezTo>
                  <a:cubicBezTo>
                    <a:pt x="791" y="4"/>
                    <a:pt x="792" y="3"/>
                    <a:pt x="792" y="2"/>
                  </a:cubicBezTo>
                  <a:cubicBezTo>
                    <a:pt x="792" y="1"/>
                    <a:pt x="791" y="0"/>
                    <a:pt x="790" y="0"/>
                  </a:cubicBezTo>
                  <a:moveTo>
                    <a:pt x="802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797" y="0"/>
                    <a:pt x="796" y="1"/>
                    <a:pt x="796" y="2"/>
                  </a:cubicBezTo>
                  <a:cubicBezTo>
                    <a:pt x="796" y="3"/>
                    <a:pt x="797" y="4"/>
                    <a:pt x="798" y="4"/>
                  </a:cubicBezTo>
                  <a:cubicBezTo>
                    <a:pt x="802" y="4"/>
                    <a:pt x="802" y="4"/>
                    <a:pt x="802" y="4"/>
                  </a:cubicBezTo>
                  <a:cubicBezTo>
                    <a:pt x="803" y="4"/>
                    <a:pt x="804" y="3"/>
                    <a:pt x="804" y="2"/>
                  </a:cubicBezTo>
                  <a:cubicBezTo>
                    <a:pt x="804" y="1"/>
                    <a:pt x="803" y="0"/>
                    <a:pt x="802" y="0"/>
                  </a:cubicBezTo>
                  <a:moveTo>
                    <a:pt x="814" y="0"/>
                  </a:moveTo>
                  <a:cubicBezTo>
                    <a:pt x="810" y="0"/>
                    <a:pt x="810" y="0"/>
                    <a:pt x="810" y="0"/>
                  </a:cubicBezTo>
                  <a:cubicBezTo>
                    <a:pt x="809" y="0"/>
                    <a:pt x="808" y="1"/>
                    <a:pt x="808" y="2"/>
                  </a:cubicBezTo>
                  <a:cubicBezTo>
                    <a:pt x="808" y="3"/>
                    <a:pt x="809" y="4"/>
                    <a:pt x="810" y="4"/>
                  </a:cubicBezTo>
                  <a:cubicBezTo>
                    <a:pt x="814" y="4"/>
                    <a:pt x="814" y="4"/>
                    <a:pt x="814" y="4"/>
                  </a:cubicBezTo>
                  <a:cubicBezTo>
                    <a:pt x="815" y="4"/>
                    <a:pt x="816" y="3"/>
                    <a:pt x="816" y="2"/>
                  </a:cubicBezTo>
                  <a:cubicBezTo>
                    <a:pt x="816" y="1"/>
                    <a:pt x="815" y="0"/>
                    <a:pt x="814" y="0"/>
                  </a:cubicBezTo>
                  <a:moveTo>
                    <a:pt x="826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821" y="0"/>
                    <a:pt x="820" y="1"/>
                    <a:pt x="820" y="2"/>
                  </a:cubicBezTo>
                  <a:cubicBezTo>
                    <a:pt x="820" y="3"/>
                    <a:pt x="821" y="4"/>
                    <a:pt x="822" y="4"/>
                  </a:cubicBezTo>
                  <a:cubicBezTo>
                    <a:pt x="826" y="4"/>
                    <a:pt x="826" y="4"/>
                    <a:pt x="826" y="4"/>
                  </a:cubicBezTo>
                  <a:cubicBezTo>
                    <a:pt x="827" y="4"/>
                    <a:pt x="828" y="3"/>
                    <a:pt x="828" y="2"/>
                  </a:cubicBezTo>
                  <a:cubicBezTo>
                    <a:pt x="828" y="1"/>
                    <a:pt x="827" y="0"/>
                    <a:pt x="826" y="0"/>
                  </a:cubicBezTo>
                  <a:moveTo>
                    <a:pt x="838" y="0"/>
                  </a:moveTo>
                  <a:cubicBezTo>
                    <a:pt x="834" y="0"/>
                    <a:pt x="834" y="0"/>
                    <a:pt x="834" y="0"/>
                  </a:cubicBezTo>
                  <a:cubicBezTo>
                    <a:pt x="833" y="0"/>
                    <a:pt x="832" y="1"/>
                    <a:pt x="832" y="2"/>
                  </a:cubicBezTo>
                  <a:cubicBezTo>
                    <a:pt x="832" y="3"/>
                    <a:pt x="833" y="4"/>
                    <a:pt x="834" y="4"/>
                  </a:cubicBezTo>
                  <a:cubicBezTo>
                    <a:pt x="838" y="4"/>
                    <a:pt x="838" y="4"/>
                    <a:pt x="838" y="4"/>
                  </a:cubicBezTo>
                  <a:cubicBezTo>
                    <a:pt x="839" y="4"/>
                    <a:pt x="840" y="3"/>
                    <a:pt x="840" y="2"/>
                  </a:cubicBezTo>
                  <a:cubicBezTo>
                    <a:pt x="840" y="1"/>
                    <a:pt x="839" y="0"/>
                    <a:pt x="838" y="0"/>
                  </a:cubicBezTo>
                  <a:moveTo>
                    <a:pt x="850" y="0"/>
                  </a:moveTo>
                  <a:cubicBezTo>
                    <a:pt x="846" y="0"/>
                    <a:pt x="846" y="0"/>
                    <a:pt x="846" y="0"/>
                  </a:cubicBezTo>
                  <a:cubicBezTo>
                    <a:pt x="845" y="0"/>
                    <a:pt x="844" y="1"/>
                    <a:pt x="844" y="2"/>
                  </a:cubicBezTo>
                  <a:cubicBezTo>
                    <a:pt x="844" y="3"/>
                    <a:pt x="845" y="4"/>
                    <a:pt x="846" y="4"/>
                  </a:cubicBezTo>
                  <a:cubicBezTo>
                    <a:pt x="850" y="4"/>
                    <a:pt x="850" y="4"/>
                    <a:pt x="850" y="4"/>
                  </a:cubicBezTo>
                  <a:cubicBezTo>
                    <a:pt x="852" y="4"/>
                    <a:pt x="852" y="3"/>
                    <a:pt x="852" y="2"/>
                  </a:cubicBezTo>
                  <a:cubicBezTo>
                    <a:pt x="852" y="1"/>
                    <a:pt x="852" y="0"/>
                    <a:pt x="850" y="0"/>
                  </a:cubicBezTo>
                  <a:moveTo>
                    <a:pt x="862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7" y="0"/>
                    <a:pt x="856" y="1"/>
                    <a:pt x="856" y="2"/>
                  </a:cubicBezTo>
                  <a:cubicBezTo>
                    <a:pt x="856" y="3"/>
                    <a:pt x="857" y="4"/>
                    <a:pt x="858" y="4"/>
                  </a:cubicBezTo>
                  <a:cubicBezTo>
                    <a:pt x="862" y="4"/>
                    <a:pt x="862" y="4"/>
                    <a:pt x="862" y="4"/>
                  </a:cubicBezTo>
                  <a:cubicBezTo>
                    <a:pt x="864" y="4"/>
                    <a:pt x="864" y="3"/>
                    <a:pt x="864" y="2"/>
                  </a:cubicBezTo>
                  <a:cubicBezTo>
                    <a:pt x="864" y="1"/>
                    <a:pt x="864" y="0"/>
                    <a:pt x="862" y="0"/>
                  </a:cubicBezTo>
                  <a:moveTo>
                    <a:pt x="875" y="0"/>
                  </a:moveTo>
                  <a:cubicBezTo>
                    <a:pt x="871" y="0"/>
                    <a:pt x="871" y="0"/>
                    <a:pt x="871" y="0"/>
                  </a:cubicBezTo>
                  <a:cubicBezTo>
                    <a:pt x="869" y="0"/>
                    <a:pt x="869" y="1"/>
                    <a:pt x="869" y="2"/>
                  </a:cubicBezTo>
                  <a:cubicBezTo>
                    <a:pt x="869" y="3"/>
                    <a:pt x="869" y="4"/>
                    <a:pt x="871" y="4"/>
                  </a:cubicBezTo>
                  <a:cubicBezTo>
                    <a:pt x="875" y="4"/>
                    <a:pt x="875" y="4"/>
                    <a:pt x="875" y="4"/>
                  </a:cubicBezTo>
                  <a:cubicBezTo>
                    <a:pt x="876" y="4"/>
                    <a:pt x="877" y="3"/>
                    <a:pt x="877" y="2"/>
                  </a:cubicBezTo>
                  <a:cubicBezTo>
                    <a:pt x="877" y="1"/>
                    <a:pt x="876" y="0"/>
                    <a:pt x="875" y="0"/>
                  </a:cubicBezTo>
                  <a:moveTo>
                    <a:pt x="887" y="0"/>
                  </a:moveTo>
                  <a:cubicBezTo>
                    <a:pt x="883" y="0"/>
                    <a:pt x="883" y="0"/>
                    <a:pt x="883" y="0"/>
                  </a:cubicBezTo>
                  <a:cubicBezTo>
                    <a:pt x="881" y="0"/>
                    <a:pt x="881" y="1"/>
                    <a:pt x="881" y="2"/>
                  </a:cubicBezTo>
                  <a:cubicBezTo>
                    <a:pt x="881" y="3"/>
                    <a:pt x="881" y="4"/>
                    <a:pt x="883" y="4"/>
                  </a:cubicBezTo>
                  <a:cubicBezTo>
                    <a:pt x="887" y="4"/>
                    <a:pt x="887" y="4"/>
                    <a:pt x="887" y="4"/>
                  </a:cubicBezTo>
                  <a:cubicBezTo>
                    <a:pt x="888" y="4"/>
                    <a:pt x="889" y="3"/>
                    <a:pt x="889" y="2"/>
                  </a:cubicBezTo>
                  <a:cubicBezTo>
                    <a:pt x="889" y="1"/>
                    <a:pt x="888" y="0"/>
                    <a:pt x="887" y="0"/>
                  </a:cubicBezTo>
                  <a:moveTo>
                    <a:pt x="899" y="0"/>
                  </a:moveTo>
                  <a:cubicBezTo>
                    <a:pt x="895" y="0"/>
                    <a:pt x="895" y="0"/>
                    <a:pt x="895" y="0"/>
                  </a:cubicBezTo>
                  <a:cubicBezTo>
                    <a:pt x="894" y="0"/>
                    <a:pt x="893" y="1"/>
                    <a:pt x="893" y="2"/>
                  </a:cubicBezTo>
                  <a:cubicBezTo>
                    <a:pt x="893" y="3"/>
                    <a:pt x="894" y="4"/>
                    <a:pt x="895" y="4"/>
                  </a:cubicBezTo>
                  <a:cubicBezTo>
                    <a:pt x="899" y="4"/>
                    <a:pt x="899" y="4"/>
                    <a:pt x="899" y="4"/>
                  </a:cubicBezTo>
                  <a:cubicBezTo>
                    <a:pt x="900" y="4"/>
                    <a:pt x="901" y="3"/>
                    <a:pt x="901" y="2"/>
                  </a:cubicBezTo>
                  <a:cubicBezTo>
                    <a:pt x="901" y="1"/>
                    <a:pt x="900" y="0"/>
                    <a:pt x="899" y="0"/>
                  </a:cubicBezTo>
                  <a:moveTo>
                    <a:pt x="911" y="0"/>
                  </a:moveTo>
                  <a:cubicBezTo>
                    <a:pt x="907" y="0"/>
                    <a:pt x="907" y="0"/>
                    <a:pt x="907" y="0"/>
                  </a:cubicBezTo>
                  <a:cubicBezTo>
                    <a:pt x="906" y="0"/>
                    <a:pt x="905" y="1"/>
                    <a:pt x="905" y="2"/>
                  </a:cubicBezTo>
                  <a:cubicBezTo>
                    <a:pt x="905" y="3"/>
                    <a:pt x="906" y="4"/>
                    <a:pt x="907" y="4"/>
                  </a:cubicBezTo>
                  <a:cubicBezTo>
                    <a:pt x="911" y="4"/>
                    <a:pt x="911" y="4"/>
                    <a:pt x="911" y="4"/>
                  </a:cubicBezTo>
                  <a:cubicBezTo>
                    <a:pt x="912" y="4"/>
                    <a:pt x="913" y="3"/>
                    <a:pt x="913" y="2"/>
                  </a:cubicBezTo>
                  <a:cubicBezTo>
                    <a:pt x="913" y="1"/>
                    <a:pt x="912" y="0"/>
                    <a:pt x="911" y="0"/>
                  </a:cubicBezTo>
                  <a:moveTo>
                    <a:pt x="923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8" y="0"/>
                    <a:pt x="917" y="1"/>
                    <a:pt x="917" y="2"/>
                  </a:cubicBezTo>
                  <a:cubicBezTo>
                    <a:pt x="917" y="3"/>
                    <a:pt x="918" y="4"/>
                    <a:pt x="919" y="4"/>
                  </a:cubicBezTo>
                  <a:cubicBezTo>
                    <a:pt x="923" y="4"/>
                    <a:pt x="923" y="4"/>
                    <a:pt x="923" y="4"/>
                  </a:cubicBezTo>
                  <a:cubicBezTo>
                    <a:pt x="924" y="4"/>
                    <a:pt x="925" y="3"/>
                    <a:pt x="925" y="2"/>
                  </a:cubicBezTo>
                  <a:cubicBezTo>
                    <a:pt x="925" y="1"/>
                    <a:pt x="924" y="0"/>
                    <a:pt x="923" y="0"/>
                  </a:cubicBezTo>
                  <a:moveTo>
                    <a:pt x="935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30" y="0"/>
                    <a:pt x="929" y="1"/>
                    <a:pt x="929" y="2"/>
                  </a:cubicBezTo>
                  <a:cubicBezTo>
                    <a:pt x="929" y="3"/>
                    <a:pt x="930" y="4"/>
                    <a:pt x="931" y="4"/>
                  </a:cubicBezTo>
                  <a:cubicBezTo>
                    <a:pt x="935" y="4"/>
                    <a:pt x="935" y="4"/>
                    <a:pt x="935" y="4"/>
                  </a:cubicBezTo>
                  <a:cubicBezTo>
                    <a:pt x="936" y="4"/>
                    <a:pt x="937" y="3"/>
                    <a:pt x="937" y="2"/>
                  </a:cubicBezTo>
                  <a:cubicBezTo>
                    <a:pt x="937" y="1"/>
                    <a:pt x="936" y="0"/>
                    <a:pt x="935" y="0"/>
                  </a:cubicBezTo>
                  <a:moveTo>
                    <a:pt x="947" y="0"/>
                  </a:moveTo>
                  <a:cubicBezTo>
                    <a:pt x="943" y="0"/>
                    <a:pt x="943" y="0"/>
                    <a:pt x="943" y="0"/>
                  </a:cubicBezTo>
                  <a:cubicBezTo>
                    <a:pt x="942" y="0"/>
                    <a:pt x="941" y="1"/>
                    <a:pt x="941" y="2"/>
                  </a:cubicBezTo>
                  <a:cubicBezTo>
                    <a:pt x="941" y="3"/>
                    <a:pt x="942" y="4"/>
                    <a:pt x="943" y="4"/>
                  </a:cubicBezTo>
                  <a:cubicBezTo>
                    <a:pt x="947" y="4"/>
                    <a:pt x="947" y="4"/>
                    <a:pt x="947" y="4"/>
                  </a:cubicBezTo>
                  <a:cubicBezTo>
                    <a:pt x="948" y="4"/>
                    <a:pt x="949" y="3"/>
                    <a:pt x="949" y="2"/>
                  </a:cubicBezTo>
                  <a:cubicBezTo>
                    <a:pt x="949" y="1"/>
                    <a:pt x="948" y="0"/>
                    <a:pt x="947" y="0"/>
                  </a:cubicBezTo>
                  <a:moveTo>
                    <a:pt x="959" y="0"/>
                  </a:moveTo>
                  <a:cubicBezTo>
                    <a:pt x="955" y="0"/>
                    <a:pt x="955" y="0"/>
                    <a:pt x="955" y="0"/>
                  </a:cubicBezTo>
                  <a:cubicBezTo>
                    <a:pt x="954" y="0"/>
                    <a:pt x="953" y="1"/>
                    <a:pt x="953" y="2"/>
                  </a:cubicBezTo>
                  <a:cubicBezTo>
                    <a:pt x="953" y="3"/>
                    <a:pt x="954" y="4"/>
                    <a:pt x="955" y="4"/>
                  </a:cubicBezTo>
                  <a:cubicBezTo>
                    <a:pt x="959" y="4"/>
                    <a:pt x="959" y="4"/>
                    <a:pt x="959" y="4"/>
                  </a:cubicBezTo>
                  <a:cubicBezTo>
                    <a:pt x="960" y="4"/>
                    <a:pt x="961" y="3"/>
                    <a:pt x="961" y="2"/>
                  </a:cubicBezTo>
                  <a:cubicBezTo>
                    <a:pt x="961" y="1"/>
                    <a:pt x="960" y="0"/>
                    <a:pt x="959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CCAD2857-C283-4B19-BA06-1FA359829C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7050" y="1866900"/>
              <a:ext cx="682625" cy="735013"/>
            </a:xfrm>
            <a:custGeom>
              <a:avLst/>
              <a:gdLst>
                <a:gd name="T0" fmla="*/ 91 w 189"/>
                <a:gd name="T1" fmla="*/ 22 h 202"/>
                <a:gd name="T2" fmla="*/ 89 w 189"/>
                <a:gd name="T3" fmla="*/ 20 h 202"/>
                <a:gd name="T4" fmla="*/ 91 w 189"/>
                <a:gd name="T5" fmla="*/ 18 h 202"/>
                <a:gd name="T6" fmla="*/ 95 w 189"/>
                <a:gd name="T7" fmla="*/ 18 h 202"/>
                <a:gd name="T8" fmla="*/ 97 w 189"/>
                <a:gd name="T9" fmla="*/ 20 h 202"/>
                <a:gd name="T10" fmla="*/ 95 w 189"/>
                <a:gd name="T11" fmla="*/ 22 h 202"/>
                <a:gd name="T12" fmla="*/ 91 w 189"/>
                <a:gd name="T13" fmla="*/ 22 h 202"/>
                <a:gd name="T14" fmla="*/ 103 w 189"/>
                <a:gd name="T15" fmla="*/ 22 h 202"/>
                <a:gd name="T16" fmla="*/ 101 w 189"/>
                <a:gd name="T17" fmla="*/ 20 h 202"/>
                <a:gd name="T18" fmla="*/ 103 w 189"/>
                <a:gd name="T19" fmla="*/ 18 h 202"/>
                <a:gd name="T20" fmla="*/ 107 w 189"/>
                <a:gd name="T21" fmla="*/ 18 h 202"/>
                <a:gd name="T22" fmla="*/ 109 w 189"/>
                <a:gd name="T23" fmla="*/ 20 h 202"/>
                <a:gd name="T24" fmla="*/ 107 w 189"/>
                <a:gd name="T25" fmla="*/ 22 h 202"/>
                <a:gd name="T26" fmla="*/ 103 w 189"/>
                <a:gd name="T27" fmla="*/ 22 h 202"/>
                <a:gd name="T28" fmla="*/ 42 w 189"/>
                <a:gd name="T29" fmla="*/ 0 h 202"/>
                <a:gd name="T30" fmla="*/ 0 w 189"/>
                <a:gd name="T31" fmla="*/ 0 h 202"/>
                <a:gd name="T32" fmla="*/ 68 w 189"/>
                <a:gd name="T33" fmla="*/ 18 h 202"/>
                <a:gd name="T34" fmla="*/ 71 w 189"/>
                <a:gd name="T35" fmla="*/ 18 h 202"/>
                <a:gd name="T36" fmla="*/ 72 w 189"/>
                <a:gd name="T37" fmla="*/ 19 h 202"/>
                <a:gd name="T38" fmla="*/ 77 w 189"/>
                <a:gd name="T39" fmla="*/ 20 h 202"/>
                <a:gd name="T40" fmla="*/ 77 w 189"/>
                <a:gd name="T41" fmla="*/ 20 h 202"/>
                <a:gd name="T42" fmla="*/ 79 w 189"/>
                <a:gd name="T43" fmla="*/ 18 h 202"/>
                <a:gd name="T44" fmla="*/ 83 w 189"/>
                <a:gd name="T45" fmla="*/ 18 h 202"/>
                <a:gd name="T46" fmla="*/ 85 w 189"/>
                <a:gd name="T47" fmla="*/ 20 h 202"/>
                <a:gd name="T48" fmla="*/ 83 w 189"/>
                <a:gd name="T49" fmla="*/ 22 h 202"/>
                <a:gd name="T50" fmla="*/ 81 w 189"/>
                <a:gd name="T51" fmla="*/ 22 h 202"/>
                <a:gd name="T52" fmla="*/ 178 w 189"/>
                <a:gd name="T53" fmla="*/ 48 h 202"/>
                <a:gd name="T54" fmla="*/ 178 w 189"/>
                <a:gd name="T55" fmla="*/ 67 h 202"/>
                <a:gd name="T56" fmla="*/ 178 w 189"/>
                <a:gd name="T57" fmla="*/ 70 h 202"/>
                <a:gd name="T58" fmla="*/ 178 w 189"/>
                <a:gd name="T59" fmla="*/ 180 h 202"/>
                <a:gd name="T60" fmla="*/ 179 w 189"/>
                <a:gd name="T61" fmla="*/ 180 h 202"/>
                <a:gd name="T62" fmla="*/ 181 w 189"/>
                <a:gd name="T63" fmla="*/ 182 h 202"/>
                <a:gd name="T64" fmla="*/ 179 w 189"/>
                <a:gd name="T65" fmla="*/ 184 h 202"/>
                <a:gd name="T66" fmla="*/ 178 w 189"/>
                <a:gd name="T67" fmla="*/ 184 h 202"/>
                <a:gd name="T68" fmla="*/ 178 w 189"/>
                <a:gd name="T69" fmla="*/ 202 h 202"/>
                <a:gd name="T70" fmla="*/ 189 w 189"/>
                <a:gd name="T71" fmla="*/ 202 h 202"/>
                <a:gd name="T72" fmla="*/ 189 w 189"/>
                <a:gd name="T73" fmla="*/ 184 h 202"/>
                <a:gd name="T74" fmla="*/ 187 w 189"/>
                <a:gd name="T75" fmla="*/ 184 h 202"/>
                <a:gd name="T76" fmla="*/ 185 w 189"/>
                <a:gd name="T77" fmla="*/ 182 h 202"/>
                <a:gd name="T78" fmla="*/ 187 w 189"/>
                <a:gd name="T79" fmla="*/ 180 h 202"/>
                <a:gd name="T80" fmla="*/ 189 w 189"/>
                <a:gd name="T81" fmla="*/ 180 h 202"/>
                <a:gd name="T82" fmla="*/ 189 w 189"/>
                <a:gd name="T83" fmla="*/ 40 h 202"/>
                <a:gd name="T84" fmla="*/ 121 w 189"/>
                <a:gd name="T85" fmla="*/ 21 h 202"/>
                <a:gd name="T86" fmla="*/ 119 w 189"/>
                <a:gd name="T87" fmla="*/ 22 h 202"/>
                <a:gd name="T88" fmla="*/ 115 w 189"/>
                <a:gd name="T89" fmla="*/ 22 h 202"/>
                <a:gd name="T90" fmla="*/ 113 w 189"/>
                <a:gd name="T91" fmla="*/ 20 h 202"/>
                <a:gd name="T92" fmla="*/ 113 w 189"/>
                <a:gd name="T93" fmla="*/ 19 h 202"/>
                <a:gd name="T94" fmla="*/ 42 w 189"/>
                <a:gd name="T9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9" h="202">
                  <a:moveTo>
                    <a:pt x="91" y="22"/>
                  </a:moveTo>
                  <a:cubicBezTo>
                    <a:pt x="90" y="22"/>
                    <a:pt x="89" y="21"/>
                    <a:pt x="89" y="20"/>
                  </a:cubicBezTo>
                  <a:cubicBezTo>
                    <a:pt x="89" y="19"/>
                    <a:pt x="90" y="18"/>
                    <a:pt x="91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6" y="18"/>
                    <a:pt x="97" y="19"/>
                    <a:pt x="97" y="20"/>
                  </a:cubicBezTo>
                  <a:cubicBezTo>
                    <a:pt x="97" y="21"/>
                    <a:pt x="96" y="22"/>
                    <a:pt x="95" y="22"/>
                  </a:cubicBezTo>
                  <a:cubicBezTo>
                    <a:pt x="91" y="22"/>
                    <a:pt x="91" y="22"/>
                    <a:pt x="91" y="22"/>
                  </a:cubicBezTo>
                  <a:moveTo>
                    <a:pt x="103" y="22"/>
                  </a:moveTo>
                  <a:cubicBezTo>
                    <a:pt x="102" y="22"/>
                    <a:pt x="101" y="21"/>
                    <a:pt x="101" y="20"/>
                  </a:cubicBezTo>
                  <a:cubicBezTo>
                    <a:pt x="101" y="19"/>
                    <a:pt x="102" y="18"/>
                    <a:pt x="103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8"/>
                    <a:pt x="109" y="19"/>
                    <a:pt x="109" y="20"/>
                  </a:cubicBezTo>
                  <a:cubicBezTo>
                    <a:pt x="109" y="21"/>
                    <a:pt x="108" y="22"/>
                    <a:pt x="107" y="22"/>
                  </a:cubicBezTo>
                  <a:cubicBezTo>
                    <a:pt x="103" y="22"/>
                    <a:pt x="103" y="22"/>
                    <a:pt x="103" y="22"/>
                  </a:cubicBezTo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2" y="19"/>
                    <a:pt x="72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8" y="18"/>
                    <a:pt x="79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8"/>
                    <a:pt x="85" y="19"/>
                    <a:pt x="85" y="20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180"/>
                    <a:pt x="178" y="180"/>
                    <a:pt x="178" y="180"/>
                  </a:cubicBezTo>
                  <a:cubicBezTo>
                    <a:pt x="179" y="180"/>
                    <a:pt x="179" y="180"/>
                    <a:pt x="179" y="180"/>
                  </a:cubicBezTo>
                  <a:cubicBezTo>
                    <a:pt x="180" y="180"/>
                    <a:pt x="181" y="181"/>
                    <a:pt x="181" y="182"/>
                  </a:cubicBezTo>
                  <a:cubicBezTo>
                    <a:pt x="181" y="183"/>
                    <a:pt x="180" y="184"/>
                    <a:pt x="179" y="184"/>
                  </a:cubicBezTo>
                  <a:cubicBezTo>
                    <a:pt x="178" y="184"/>
                    <a:pt x="178" y="184"/>
                    <a:pt x="178" y="184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189" y="184"/>
                    <a:pt x="189" y="184"/>
                    <a:pt x="189" y="184"/>
                  </a:cubicBezTo>
                  <a:cubicBezTo>
                    <a:pt x="187" y="184"/>
                    <a:pt x="187" y="184"/>
                    <a:pt x="187" y="184"/>
                  </a:cubicBezTo>
                  <a:cubicBezTo>
                    <a:pt x="186" y="184"/>
                    <a:pt x="185" y="183"/>
                    <a:pt x="185" y="182"/>
                  </a:cubicBezTo>
                  <a:cubicBezTo>
                    <a:pt x="185" y="181"/>
                    <a:pt x="186" y="180"/>
                    <a:pt x="187" y="180"/>
                  </a:cubicBezTo>
                  <a:cubicBezTo>
                    <a:pt x="189" y="180"/>
                    <a:pt x="189" y="180"/>
                    <a:pt x="189" y="180"/>
                  </a:cubicBezTo>
                  <a:cubicBezTo>
                    <a:pt x="189" y="40"/>
                    <a:pt x="189" y="40"/>
                    <a:pt x="189" y="40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20" y="21"/>
                    <a:pt x="120" y="22"/>
                    <a:pt x="119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3" y="21"/>
                    <a:pt x="113" y="20"/>
                  </a:cubicBezTo>
                  <a:cubicBezTo>
                    <a:pt x="113" y="20"/>
                    <a:pt x="113" y="19"/>
                    <a:pt x="113" y="19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CC98A5C9-2D91-40DC-9266-C6C519613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3113" y="1931988"/>
              <a:ext cx="436563" cy="604838"/>
            </a:xfrm>
            <a:custGeom>
              <a:avLst/>
              <a:gdLst>
                <a:gd name="T0" fmla="*/ 111 w 121"/>
                <a:gd name="T1" fmla="*/ 162 h 166"/>
                <a:gd name="T2" fmla="*/ 110 w 121"/>
                <a:gd name="T3" fmla="*/ 162 h 166"/>
                <a:gd name="T4" fmla="*/ 110 w 121"/>
                <a:gd name="T5" fmla="*/ 166 h 166"/>
                <a:gd name="T6" fmla="*/ 111 w 121"/>
                <a:gd name="T7" fmla="*/ 166 h 166"/>
                <a:gd name="T8" fmla="*/ 113 w 121"/>
                <a:gd name="T9" fmla="*/ 164 h 166"/>
                <a:gd name="T10" fmla="*/ 111 w 121"/>
                <a:gd name="T11" fmla="*/ 162 h 166"/>
                <a:gd name="T12" fmla="*/ 121 w 121"/>
                <a:gd name="T13" fmla="*/ 162 h 166"/>
                <a:gd name="T14" fmla="*/ 119 w 121"/>
                <a:gd name="T15" fmla="*/ 162 h 166"/>
                <a:gd name="T16" fmla="*/ 117 w 121"/>
                <a:gd name="T17" fmla="*/ 164 h 166"/>
                <a:gd name="T18" fmla="*/ 119 w 121"/>
                <a:gd name="T19" fmla="*/ 166 h 166"/>
                <a:gd name="T20" fmla="*/ 121 w 121"/>
                <a:gd name="T21" fmla="*/ 166 h 166"/>
                <a:gd name="T22" fmla="*/ 121 w 121"/>
                <a:gd name="T23" fmla="*/ 162 h 166"/>
                <a:gd name="T24" fmla="*/ 45 w 121"/>
                <a:gd name="T25" fmla="*/ 1 h 166"/>
                <a:gd name="T26" fmla="*/ 45 w 121"/>
                <a:gd name="T27" fmla="*/ 2 h 166"/>
                <a:gd name="T28" fmla="*/ 47 w 121"/>
                <a:gd name="T29" fmla="*/ 4 h 166"/>
                <a:gd name="T30" fmla="*/ 51 w 121"/>
                <a:gd name="T31" fmla="*/ 4 h 166"/>
                <a:gd name="T32" fmla="*/ 53 w 121"/>
                <a:gd name="T33" fmla="*/ 3 h 166"/>
                <a:gd name="T34" fmla="*/ 45 w 121"/>
                <a:gd name="T35" fmla="*/ 1 h 166"/>
                <a:gd name="T36" fmla="*/ 3 w 121"/>
                <a:gd name="T37" fmla="*/ 0 h 166"/>
                <a:gd name="T38" fmla="*/ 0 w 121"/>
                <a:gd name="T39" fmla="*/ 0 h 166"/>
                <a:gd name="T40" fmla="*/ 4 w 121"/>
                <a:gd name="T41" fmla="*/ 1 h 166"/>
                <a:gd name="T42" fmla="*/ 3 w 121"/>
                <a:gd name="T43" fmla="*/ 0 h 166"/>
                <a:gd name="T44" fmla="*/ 15 w 121"/>
                <a:gd name="T45" fmla="*/ 0 h 166"/>
                <a:gd name="T46" fmla="*/ 11 w 121"/>
                <a:gd name="T47" fmla="*/ 0 h 166"/>
                <a:gd name="T48" fmla="*/ 9 w 121"/>
                <a:gd name="T49" fmla="*/ 2 h 166"/>
                <a:gd name="T50" fmla="*/ 9 w 121"/>
                <a:gd name="T51" fmla="*/ 2 h 166"/>
                <a:gd name="T52" fmla="*/ 13 w 121"/>
                <a:gd name="T53" fmla="*/ 4 h 166"/>
                <a:gd name="T54" fmla="*/ 15 w 121"/>
                <a:gd name="T55" fmla="*/ 4 h 166"/>
                <a:gd name="T56" fmla="*/ 17 w 121"/>
                <a:gd name="T57" fmla="*/ 2 h 166"/>
                <a:gd name="T58" fmla="*/ 15 w 121"/>
                <a:gd name="T59" fmla="*/ 0 h 166"/>
                <a:gd name="T60" fmla="*/ 27 w 121"/>
                <a:gd name="T61" fmla="*/ 0 h 166"/>
                <a:gd name="T62" fmla="*/ 23 w 121"/>
                <a:gd name="T63" fmla="*/ 0 h 166"/>
                <a:gd name="T64" fmla="*/ 21 w 121"/>
                <a:gd name="T65" fmla="*/ 2 h 166"/>
                <a:gd name="T66" fmla="*/ 23 w 121"/>
                <a:gd name="T67" fmla="*/ 4 h 166"/>
                <a:gd name="T68" fmla="*/ 27 w 121"/>
                <a:gd name="T69" fmla="*/ 4 h 166"/>
                <a:gd name="T70" fmla="*/ 29 w 121"/>
                <a:gd name="T71" fmla="*/ 2 h 166"/>
                <a:gd name="T72" fmla="*/ 27 w 121"/>
                <a:gd name="T73" fmla="*/ 0 h 166"/>
                <a:gd name="T74" fmla="*/ 39 w 121"/>
                <a:gd name="T75" fmla="*/ 0 h 166"/>
                <a:gd name="T76" fmla="*/ 35 w 121"/>
                <a:gd name="T77" fmla="*/ 0 h 166"/>
                <a:gd name="T78" fmla="*/ 33 w 121"/>
                <a:gd name="T79" fmla="*/ 2 h 166"/>
                <a:gd name="T80" fmla="*/ 35 w 121"/>
                <a:gd name="T81" fmla="*/ 4 h 166"/>
                <a:gd name="T82" fmla="*/ 39 w 121"/>
                <a:gd name="T83" fmla="*/ 4 h 166"/>
                <a:gd name="T84" fmla="*/ 41 w 121"/>
                <a:gd name="T85" fmla="*/ 2 h 166"/>
                <a:gd name="T86" fmla="*/ 39 w 121"/>
                <a:gd name="T8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166">
                  <a:moveTo>
                    <a:pt x="111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6"/>
                    <a:pt x="111" y="166"/>
                    <a:pt x="111" y="166"/>
                  </a:cubicBezTo>
                  <a:cubicBezTo>
                    <a:pt x="112" y="166"/>
                    <a:pt x="113" y="165"/>
                    <a:pt x="113" y="164"/>
                  </a:cubicBezTo>
                  <a:cubicBezTo>
                    <a:pt x="113" y="163"/>
                    <a:pt x="112" y="162"/>
                    <a:pt x="111" y="162"/>
                  </a:cubicBezTo>
                  <a:moveTo>
                    <a:pt x="121" y="162"/>
                  </a:move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7" y="163"/>
                    <a:pt x="117" y="164"/>
                  </a:cubicBezTo>
                  <a:cubicBezTo>
                    <a:pt x="117" y="165"/>
                    <a:pt x="118" y="166"/>
                    <a:pt x="119" y="166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1" y="162"/>
                    <a:pt x="121" y="162"/>
                    <a:pt x="121" y="162"/>
                  </a:cubicBezTo>
                  <a:moveTo>
                    <a:pt x="45" y="1"/>
                  </a:moveTo>
                  <a:cubicBezTo>
                    <a:pt x="45" y="1"/>
                    <a:pt x="45" y="2"/>
                    <a:pt x="45" y="2"/>
                  </a:cubicBezTo>
                  <a:cubicBezTo>
                    <a:pt x="45" y="3"/>
                    <a:pt x="46" y="4"/>
                    <a:pt x="47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4"/>
                    <a:pt x="52" y="3"/>
                    <a:pt x="53" y="3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moveTo>
                    <a:pt x="1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1" y="3"/>
                    <a:pt x="22" y="4"/>
                    <a:pt x="23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moveTo>
                    <a:pt x="3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33" y="3"/>
                    <a:pt x="34" y="4"/>
                    <a:pt x="35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</a:path>
              </a:pathLst>
            </a:custGeom>
            <a:solidFill>
              <a:srgbClr val="D193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4F3BFD56-42CE-49CE-952D-71562EC71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50" y="1866900"/>
              <a:ext cx="642938" cy="914400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99E094ED-FAD9-4D2E-9E61-3C0A4DBDA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50" y="1866900"/>
              <a:ext cx="642938" cy="914400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2C50BFF4-B38D-49F0-91B0-F738AFCA0B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7050" y="1936750"/>
              <a:ext cx="469900" cy="104775"/>
            </a:xfrm>
            <a:custGeom>
              <a:avLst/>
              <a:gdLst>
                <a:gd name="T0" fmla="*/ 123 w 130"/>
                <a:gd name="T1" fmla="*/ 29 h 29"/>
                <a:gd name="T2" fmla="*/ 130 w 130"/>
                <a:gd name="T3" fmla="*/ 29 h 29"/>
                <a:gd name="T4" fmla="*/ 125 w 130"/>
                <a:gd name="T5" fmla="*/ 27 h 29"/>
                <a:gd name="T6" fmla="*/ 114 w 130"/>
                <a:gd name="T7" fmla="*/ 25 h 29"/>
                <a:gd name="T8" fmla="*/ 114 w 130"/>
                <a:gd name="T9" fmla="*/ 29 h 29"/>
                <a:gd name="T10" fmla="*/ 119 w 130"/>
                <a:gd name="T11" fmla="*/ 29 h 29"/>
                <a:gd name="T12" fmla="*/ 118 w 130"/>
                <a:gd name="T13" fmla="*/ 26 h 29"/>
                <a:gd name="T14" fmla="*/ 114 w 130"/>
                <a:gd name="T15" fmla="*/ 25 h 29"/>
                <a:gd name="T16" fmla="*/ 102 w 130"/>
                <a:gd name="T17" fmla="*/ 24 h 29"/>
                <a:gd name="T18" fmla="*/ 107 w 130"/>
                <a:gd name="T19" fmla="*/ 27 h 29"/>
                <a:gd name="T20" fmla="*/ 109 w 130"/>
                <a:gd name="T21" fmla="*/ 26 h 29"/>
                <a:gd name="T22" fmla="*/ 104 w 130"/>
                <a:gd name="T23" fmla="*/ 23 h 29"/>
                <a:gd name="T24" fmla="*/ 93 w 130"/>
                <a:gd name="T25" fmla="*/ 20 h 29"/>
                <a:gd name="T26" fmla="*/ 92 w 130"/>
                <a:gd name="T27" fmla="*/ 24 h 29"/>
                <a:gd name="T28" fmla="*/ 96 w 130"/>
                <a:gd name="T29" fmla="*/ 25 h 29"/>
                <a:gd name="T30" fmla="*/ 97 w 130"/>
                <a:gd name="T31" fmla="*/ 21 h 29"/>
                <a:gd name="T32" fmla="*/ 93 w 130"/>
                <a:gd name="T33" fmla="*/ 20 h 29"/>
                <a:gd name="T34" fmla="*/ 80 w 130"/>
                <a:gd name="T35" fmla="*/ 19 h 29"/>
                <a:gd name="T36" fmla="*/ 85 w 130"/>
                <a:gd name="T37" fmla="*/ 22 h 29"/>
                <a:gd name="T38" fmla="*/ 87 w 130"/>
                <a:gd name="T39" fmla="*/ 21 h 29"/>
                <a:gd name="T40" fmla="*/ 82 w 130"/>
                <a:gd name="T41" fmla="*/ 18 h 29"/>
                <a:gd name="T42" fmla="*/ 71 w 130"/>
                <a:gd name="T43" fmla="*/ 15 h 29"/>
                <a:gd name="T44" fmla="*/ 71 w 130"/>
                <a:gd name="T45" fmla="*/ 19 h 29"/>
                <a:gd name="T46" fmla="*/ 75 w 130"/>
                <a:gd name="T47" fmla="*/ 20 h 29"/>
                <a:gd name="T48" fmla="*/ 75 w 130"/>
                <a:gd name="T49" fmla="*/ 16 h 29"/>
                <a:gd name="T50" fmla="*/ 71 w 130"/>
                <a:gd name="T51" fmla="*/ 15 h 29"/>
                <a:gd name="T52" fmla="*/ 59 w 130"/>
                <a:gd name="T53" fmla="*/ 14 h 29"/>
                <a:gd name="T54" fmla="*/ 63 w 130"/>
                <a:gd name="T55" fmla="*/ 17 h 29"/>
                <a:gd name="T56" fmla="*/ 66 w 130"/>
                <a:gd name="T57" fmla="*/ 16 h 29"/>
                <a:gd name="T58" fmla="*/ 61 w 130"/>
                <a:gd name="T59" fmla="*/ 13 h 29"/>
                <a:gd name="T60" fmla="*/ 50 w 130"/>
                <a:gd name="T61" fmla="*/ 11 h 29"/>
                <a:gd name="T62" fmla="*/ 49 w 130"/>
                <a:gd name="T63" fmla="*/ 14 h 29"/>
                <a:gd name="T64" fmla="*/ 53 w 130"/>
                <a:gd name="T65" fmla="*/ 15 h 29"/>
                <a:gd name="T66" fmla="*/ 53 w 130"/>
                <a:gd name="T67" fmla="*/ 11 h 29"/>
                <a:gd name="T68" fmla="*/ 50 w 130"/>
                <a:gd name="T69" fmla="*/ 11 h 29"/>
                <a:gd name="T70" fmla="*/ 37 w 130"/>
                <a:gd name="T71" fmla="*/ 10 h 29"/>
                <a:gd name="T72" fmla="*/ 42 w 130"/>
                <a:gd name="T73" fmla="*/ 13 h 29"/>
                <a:gd name="T74" fmla="*/ 44 w 130"/>
                <a:gd name="T75" fmla="*/ 11 h 29"/>
                <a:gd name="T76" fmla="*/ 39 w 130"/>
                <a:gd name="T77" fmla="*/ 8 h 29"/>
                <a:gd name="T78" fmla="*/ 28 w 130"/>
                <a:gd name="T79" fmla="*/ 6 h 29"/>
                <a:gd name="T80" fmla="*/ 28 w 130"/>
                <a:gd name="T81" fmla="*/ 9 h 29"/>
                <a:gd name="T82" fmla="*/ 32 w 130"/>
                <a:gd name="T83" fmla="*/ 10 h 29"/>
                <a:gd name="T84" fmla="*/ 32 w 130"/>
                <a:gd name="T85" fmla="*/ 7 h 29"/>
                <a:gd name="T86" fmla="*/ 28 w 130"/>
                <a:gd name="T87" fmla="*/ 6 h 29"/>
                <a:gd name="T88" fmla="*/ 15 w 130"/>
                <a:gd name="T89" fmla="*/ 5 h 29"/>
                <a:gd name="T90" fmla="*/ 20 w 130"/>
                <a:gd name="T91" fmla="*/ 8 h 29"/>
                <a:gd name="T92" fmla="*/ 23 w 130"/>
                <a:gd name="T93" fmla="*/ 6 h 29"/>
                <a:gd name="T94" fmla="*/ 18 w 130"/>
                <a:gd name="T95" fmla="*/ 4 h 29"/>
                <a:gd name="T96" fmla="*/ 6 w 130"/>
                <a:gd name="T97" fmla="*/ 1 h 29"/>
                <a:gd name="T98" fmla="*/ 6 w 130"/>
                <a:gd name="T99" fmla="*/ 5 h 29"/>
                <a:gd name="T100" fmla="*/ 10 w 130"/>
                <a:gd name="T101" fmla="*/ 5 h 29"/>
                <a:gd name="T102" fmla="*/ 10 w 130"/>
                <a:gd name="T103" fmla="*/ 2 h 29"/>
                <a:gd name="T104" fmla="*/ 6 w 130"/>
                <a:gd name="T105" fmla="*/ 1 h 29"/>
                <a:gd name="T106" fmla="*/ 0 w 130"/>
                <a:gd name="T107" fmla="*/ 3 h 29"/>
                <a:gd name="T108" fmla="*/ 0 w 130"/>
                <a:gd name="T10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29">
                  <a:moveTo>
                    <a:pt x="125" y="27"/>
                  </a:moveTo>
                  <a:cubicBezTo>
                    <a:pt x="124" y="27"/>
                    <a:pt x="123" y="28"/>
                    <a:pt x="123" y="29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30" y="29"/>
                    <a:pt x="129" y="28"/>
                    <a:pt x="129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moveTo>
                    <a:pt x="114" y="25"/>
                  </a:moveTo>
                  <a:cubicBezTo>
                    <a:pt x="113" y="25"/>
                    <a:pt x="113" y="26"/>
                    <a:pt x="112" y="26"/>
                  </a:cubicBezTo>
                  <a:cubicBezTo>
                    <a:pt x="112" y="27"/>
                    <a:pt x="113" y="28"/>
                    <a:pt x="114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8"/>
                    <a:pt x="119" y="28"/>
                  </a:cubicBezTo>
                  <a:cubicBezTo>
                    <a:pt x="120" y="27"/>
                    <a:pt x="119" y="26"/>
                    <a:pt x="118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moveTo>
                    <a:pt x="103" y="23"/>
                  </a:moveTo>
                  <a:cubicBezTo>
                    <a:pt x="103" y="23"/>
                    <a:pt x="102" y="23"/>
                    <a:pt x="102" y="24"/>
                  </a:cubicBezTo>
                  <a:cubicBezTo>
                    <a:pt x="101" y="25"/>
                    <a:pt x="102" y="26"/>
                    <a:pt x="103" y="26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8" y="27"/>
                    <a:pt x="108" y="26"/>
                    <a:pt x="109" y="26"/>
                  </a:cubicBezTo>
                  <a:cubicBezTo>
                    <a:pt x="109" y="25"/>
                    <a:pt x="108" y="24"/>
                    <a:pt x="107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3" y="23"/>
                    <a:pt x="103" y="23"/>
                  </a:cubicBezTo>
                  <a:moveTo>
                    <a:pt x="93" y="20"/>
                  </a:moveTo>
                  <a:cubicBezTo>
                    <a:pt x="92" y="20"/>
                    <a:pt x="91" y="21"/>
                    <a:pt x="91" y="22"/>
                  </a:cubicBezTo>
                  <a:cubicBezTo>
                    <a:pt x="91" y="23"/>
                    <a:pt x="91" y="24"/>
                    <a:pt x="92" y="24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8" y="24"/>
                    <a:pt x="98" y="23"/>
                  </a:cubicBezTo>
                  <a:cubicBezTo>
                    <a:pt x="98" y="22"/>
                    <a:pt x="98" y="21"/>
                    <a:pt x="97" y="21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82" y="18"/>
                  </a:moveTo>
                  <a:cubicBezTo>
                    <a:pt x="81" y="18"/>
                    <a:pt x="80" y="18"/>
                    <a:pt x="80" y="19"/>
                  </a:cubicBezTo>
                  <a:cubicBezTo>
                    <a:pt x="80" y="20"/>
                    <a:pt x="80" y="21"/>
                    <a:pt x="81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6" y="22"/>
                    <a:pt x="87" y="22"/>
                    <a:pt x="87" y="21"/>
                  </a:cubicBezTo>
                  <a:cubicBezTo>
                    <a:pt x="87" y="20"/>
                    <a:pt x="87" y="19"/>
                    <a:pt x="86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moveTo>
                    <a:pt x="71" y="15"/>
                  </a:moveTo>
                  <a:cubicBezTo>
                    <a:pt x="70" y="15"/>
                    <a:pt x="69" y="16"/>
                    <a:pt x="69" y="17"/>
                  </a:cubicBezTo>
                  <a:cubicBezTo>
                    <a:pt x="69" y="18"/>
                    <a:pt x="70" y="19"/>
                    <a:pt x="71" y="19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6" y="19"/>
                    <a:pt x="76" y="18"/>
                  </a:cubicBezTo>
                  <a:cubicBezTo>
                    <a:pt x="77" y="17"/>
                    <a:pt x="76" y="16"/>
                    <a:pt x="75" y="16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5"/>
                    <a:pt x="71" y="15"/>
                    <a:pt x="71" y="15"/>
                  </a:cubicBezTo>
                  <a:moveTo>
                    <a:pt x="60" y="13"/>
                  </a:moveTo>
                  <a:cubicBezTo>
                    <a:pt x="59" y="13"/>
                    <a:pt x="59" y="14"/>
                    <a:pt x="59" y="14"/>
                  </a:cubicBezTo>
                  <a:cubicBezTo>
                    <a:pt x="58" y="15"/>
                    <a:pt x="59" y="16"/>
                    <a:pt x="6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5" y="17"/>
                    <a:pt x="65" y="17"/>
                    <a:pt x="66" y="16"/>
                  </a:cubicBezTo>
                  <a:cubicBezTo>
                    <a:pt x="66" y="15"/>
                    <a:pt x="65" y="14"/>
                    <a:pt x="64" y="14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0" y="13"/>
                    <a:pt x="60" y="13"/>
                  </a:cubicBezTo>
                  <a:moveTo>
                    <a:pt x="50" y="11"/>
                  </a:moveTo>
                  <a:cubicBezTo>
                    <a:pt x="49" y="11"/>
                    <a:pt x="48" y="11"/>
                    <a:pt x="48" y="12"/>
                  </a:cubicBezTo>
                  <a:cubicBezTo>
                    <a:pt x="48" y="13"/>
                    <a:pt x="48" y="14"/>
                    <a:pt x="49" y="14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13"/>
                    <a:pt x="54" y="12"/>
                    <a:pt x="53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39" y="8"/>
                  </a:moveTo>
                  <a:cubicBezTo>
                    <a:pt x="38" y="8"/>
                    <a:pt x="37" y="9"/>
                    <a:pt x="37" y="10"/>
                  </a:cubicBezTo>
                  <a:cubicBezTo>
                    <a:pt x="37" y="11"/>
                    <a:pt x="37" y="12"/>
                    <a:pt x="38" y="1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4" y="12"/>
                    <a:pt x="44" y="11"/>
                  </a:cubicBezTo>
                  <a:cubicBezTo>
                    <a:pt x="44" y="10"/>
                    <a:pt x="44" y="9"/>
                    <a:pt x="43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28" y="6"/>
                  </a:moveTo>
                  <a:cubicBezTo>
                    <a:pt x="27" y="6"/>
                    <a:pt x="26" y="6"/>
                    <a:pt x="26" y="7"/>
                  </a:cubicBezTo>
                  <a:cubicBezTo>
                    <a:pt x="26" y="8"/>
                    <a:pt x="27" y="9"/>
                    <a:pt x="28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3" y="10"/>
                    <a:pt x="33" y="9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moveTo>
                    <a:pt x="17" y="3"/>
                  </a:moveTo>
                  <a:cubicBezTo>
                    <a:pt x="16" y="3"/>
                    <a:pt x="16" y="4"/>
                    <a:pt x="15" y="5"/>
                  </a:cubicBezTo>
                  <a:cubicBezTo>
                    <a:pt x="15" y="6"/>
                    <a:pt x="16" y="7"/>
                    <a:pt x="17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7"/>
                    <a:pt x="23" y="6"/>
                  </a:cubicBezTo>
                  <a:cubicBezTo>
                    <a:pt x="23" y="5"/>
                    <a:pt x="22" y="5"/>
                    <a:pt x="2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moveTo>
                    <a:pt x="6" y="1"/>
                  </a:moveTo>
                  <a:cubicBezTo>
                    <a:pt x="6" y="1"/>
                    <a:pt x="5" y="2"/>
                    <a:pt x="5" y="2"/>
                  </a:cubicBezTo>
                  <a:cubicBezTo>
                    <a:pt x="4" y="3"/>
                    <a:pt x="5" y="4"/>
                    <a:pt x="6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2" y="5"/>
                    <a:pt x="12" y="4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E7072F43-6155-4929-9136-7161CC432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600" y="2041525"/>
              <a:ext cx="1068388" cy="739775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54F8DE0A-1476-4257-B6A3-E7B5E261C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600" y="2041525"/>
              <a:ext cx="1068388" cy="739775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01D7F72B-78FB-4BA6-A19E-C79911D0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8113" y="2111375"/>
              <a:ext cx="1031875" cy="600075"/>
            </a:xfrm>
            <a:custGeom>
              <a:avLst/>
              <a:gdLst>
                <a:gd name="T0" fmla="*/ 7 w 286"/>
                <a:gd name="T1" fmla="*/ 163 h 165"/>
                <a:gd name="T2" fmla="*/ 16 w 286"/>
                <a:gd name="T3" fmla="*/ 165 h 165"/>
                <a:gd name="T4" fmla="*/ 23 w 286"/>
                <a:gd name="T5" fmla="*/ 165 h 165"/>
                <a:gd name="T6" fmla="*/ 32 w 286"/>
                <a:gd name="T7" fmla="*/ 163 h 165"/>
                <a:gd name="T8" fmla="*/ 45 w 286"/>
                <a:gd name="T9" fmla="*/ 162 h 165"/>
                <a:gd name="T10" fmla="*/ 59 w 286"/>
                <a:gd name="T11" fmla="*/ 162 h 165"/>
                <a:gd name="T12" fmla="*/ 59 w 286"/>
                <a:gd name="T13" fmla="*/ 162 h 165"/>
                <a:gd name="T14" fmla="*/ 72 w 286"/>
                <a:gd name="T15" fmla="*/ 163 h 165"/>
                <a:gd name="T16" fmla="*/ 81 w 286"/>
                <a:gd name="T17" fmla="*/ 165 h 165"/>
                <a:gd name="T18" fmla="*/ 88 w 286"/>
                <a:gd name="T19" fmla="*/ 165 h 165"/>
                <a:gd name="T20" fmla="*/ 97 w 286"/>
                <a:gd name="T21" fmla="*/ 163 h 165"/>
                <a:gd name="T22" fmla="*/ 109 w 286"/>
                <a:gd name="T23" fmla="*/ 162 h 165"/>
                <a:gd name="T24" fmla="*/ 124 w 286"/>
                <a:gd name="T25" fmla="*/ 162 h 165"/>
                <a:gd name="T26" fmla="*/ 124 w 286"/>
                <a:gd name="T27" fmla="*/ 162 h 165"/>
                <a:gd name="T28" fmla="*/ 136 w 286"/>
                <a:gd name="T29" fmla="*/ 163 h 165"/>
                <a:gd name="T30" fmla="*/ 145 w 286"/>
                <a:gd name="T31" fmla="*/ 165 h 165"/>
                <a:gd name="T32" fmla="*/ 152 w 286"/>
                <a:gd name="T33" fmla="*/ 165 h 165"/>
                <a:gd name="T34" fmla="*/ 161 w 286"/>
                <a:gd name="T35" fmla="*/ 163 h 165"/>
                <a:gd name="T36" fmla="*/ 174 w 286"/>
                <a:gd name="T37" fmla="*/ 162 h 165"/>
                <a:gd name="T38" fmla="*/ 188 w 286"/>
                <a:gd name="T39" fmla="*/ 162 h 165"/>
                <a:gd name="T40" fmla="*/ 188 w 286"/>
                <a:gd name="T41" fmla="*/ 162 h 165"/>
                <a:gd name="T42" fmla="*/ 201 w 286"/>
                <a:gd name="T43" fmla="*/ 163 h 165"/>
                <a:gd name="T44" fmla="*/ 210 w 286"/>
                <a:gd name="T45" fmla="*/ 165 h 165"/>
                <a:gd name="T46" fmla="*/ 217 w 286"/>
                <a:gd name="T47" fmla="*/ 165 h 165"/>
                <a:gd name="T48" fmla="*/ 226 w 286"/>
                <a:gd name="T49" fmla="*/ 163 h 165"/>
                <a:gd name="T50" fmla="*/ 238 w 286"/>
                <a:gd name="T51" fmla="*/ 162 h 165"/>
                <a:gd name="T52" fmla="*/ 253 w 286"/>
                <a:gd name="T53" fmla="*/ 162 h 165"/>
                <a:gd name="T54" fmla="*/ 253 w 286"/>
                <a:gd name="T55" fmla="*/ 162 h 165"/>
                <a:gd name="T56" fmla="*/ 265 w 286"/>
                <a:gd name="T57" fmla="*/ 163 h 165"/>
                <a:gd name="T58" fmla="*/ 274 w 286"/>
                <a:gd name="T59" fmla="*/ 165 h 165"/>
                <a:gd name="T60" fmla="*/ 281 w 286"/>
                <a:gd name="T61" fmla="*/ 165 h 165"/>
                <a:gd name="T62" fmla="*/ 2 w 286"/>
                <a:gd name="T63" fmla="*/ 0 h 165"/>
                <a:gd name="T64" fmla="*/ 16 w 286"/>
                <a:gd name="T65" fmla="*/ 0 h 165"/>
                <a:gd name="T66" fmla="*/ 16 w 286"/>
                <a:gd name="T67" fmla="*/ 0 h 165"/>
                <a:gd name="T68" fmla="*/ 29 w 286"/>
                <a:gd name="T69" fmla="*/ 1 h 165"/>
                <a:gd name="T70" fmla="*/ 38 w 286"/>
                <a:gd name="T71" fmla="*/ 3 h 165"/>
                <a:gd name="T72" fmla="*/ 45 w 286"/>
                <a:gd name="T73" fmla="*/ 3 h 165"/>
                <a:gd name="T74" fmla="*/ 54 w 286"/>
                <a:gd name="T75" fmla="*/ 1 h 165"/>
                <a:gd name="T76" fmla="*/ 66 w 286"/>
                <a:gd name="T77" fmla="*/ 0 h 165"/>
                <a:gd name="T78" fmla="*/ 81 w 286"/>
                <a:gd name="T79" fmla="*/ 0 h 165"/>
                <a:gd name="T80" fmla="*/ 81 w 286"/>
                <a:gd name="T81" fmla="*/ 0 h 165"/>
                <a:gd name="T82" fmla="*/ 93 w 286"/>
                <a:gd name="T83" fmla="*/ 1 h 165"/>
                <a:gd name="T84" fmla="*/ 102 w 286"/>
                <a:gd name="T85" fmla="*/ 3 h 165"/>
                <a:gd name="T86" fmla="*/ 109 w 286"/>
                <a:gd name="T87" fmla="*/ 3 h 165"/>
                <a:gd name="T88" fmla="*/ 118 w 286"/>
                <a:gd name="T89" fmla="*/ 1 h 165"/>
                <a:gd name="T90" fmla="*/ 131 w 286"/>
                <a:gd name="T91" fmla="*/ 0 h 165"/>
                <a:gd name="T92" fmla="*/ 145 w 286"/>
                <a:gd name="T93" fmla="*/ 0 h 165"/>
                <a:gd name="T94" fmla="*/ 145 w 286"/>
                <a:gd name="T95" fmla="*/ 0 h 165"/>
                <a:gd name="T96" fmla="*/ 158 w 286"/>
                <a:gd name="T97" fmla="*/ 1 h 165"/>
                <a:gd name="T98" fmla="*/ 167 w 286"/>
                <a:gd name="T99" fmla="*/ 3 h 165"/>
                <a:gd name="T100" fmla="*/ 174 w 286"/>
                <a:gd name="T101" fmla="*/ 3 h 165"/>
                <a:gd name="T102" fmla="*/ 183 w 286"/>
                <a:gd name="T103" fmla="*/ 1 h 165"/>
                <a:gd name="T104" fmla="*/ 195 w 286"/>
                <a:gd name="T105" fmla="*/ 0 h 165"/>
                <a:gd name="T106" fmla="*/ 210 w 286"/>
                <a:gd name="T107" fmla="*/ 0 h 165"/>
                <a:gd name="T108" fmla="*/ 210 w 286"/>
                <a:gd name="T109" fmla="*/ 0 h 165"/>
                <a:gd name="T110" fmla="*/ 222 w 286"/>
                <a:gd name="T111" fmla="*/ 1 h 165"/>
                <a:gd name="T112" fmla="*/ 231 w 286"/>
                <a:gd name="T113" fmla="*/ 3 h 165"/>
                <a:gd name="T114" fmla="*/ 238 w 286"/>
                <a:gd name="T115" fmla="*/ 3 h 165"/>
                <a:gd name="T116" fmla="*/ 247 w 286"/>
                <a:gd name="T117" fmla="*/ 1 h 165"/>
                <a:gd name="T118" fmla="*/ 260 w 286"/>
                <a:gd name="T119" fmla="*/ 0 h 165"/>
                <a:gd name="T120" fmla="*/ 274 w 286"/>
                <a:gd name="T121" fmla="*/ 0 h 165"/>
                <a:gd name="T122" fmla="*/ 274 w 286"/>
                <a:gd name="T123" fmla="*/ 0 h 165"/>
                <a:gd name="T124" fmla="*/ 286 w 286"/>
                <a:gd name="T125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6" h="165">
                  <a:moveTo>
                    <a:pt x="5" y="162"/>
                  </a:moveTo>
                  <a:cubicBezTo>
                    <a:pt x="2" y="162"/>
                    <a:pt x="2" y="162"/>
                    <a:pt x="2" y="162"/>
                  </a:cubicBezTo>
                  <a:cubicBezTo>
                    <a:pt x="1" y="162"/>
                    <a:pt x="0" y="162"/>
                    <a:pt x="0" y="163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7" y="164"/>
                    <a:pt x="7" y="163"/>
                  </a:cubicBezTo>
                  <a:cubicBezTo>
                    <a:pt x="7" y="162"/>
                    <a:pt x="6" y="162"/>
                    <a:pt x="5" y="162"/>
                  </a:cubicBezTo>
                  <a:moveTo>
                    <a:pt x="16" y="162"/>
                  </a:moveTo>
                  <a:cubicBezTo>
                    <a:pt x="13" y="162"/>
                    <a:pt x="13" y="162"/>
                    <a:pt x="13" y="162"/>
                  </a:cubicBezTo>
                  <a:cubicBezTo>
                    <a:pt x="12" y="162"/>
                    <a:pt x="11" y="162"/>
                    <a:pt x="11" y="163"/>
                  </a:cubicBezTo>
                  <a:cubicBezTo>
                    <a:pt x="11" y="164"/>
                    <a:pt x="12" y="165"/>
                    <a:pt x="13" y="16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7" y="165"/>
                    <a:pt x="18" y="164"/>
                    <a:pt x="18" y="163"/>
                  </a:cubicBezTo>
                  <a:cubicBezTo>
                    <a:pt x="18" y="162"/>
                    <a:pt x="17" y="162"/>
                    <a:pt x="16" y="162"/>
                  </a:cubicBezTo>
                  <a:moveTo>
                    <a:pt x="27" y="162"/>
                  </a:moveTo>
                  <a:cubicBezTo>
                    <a:pt x="23" y="162"/>
                    <a:pt x="23" y="162"/>
                    <a:pt x="23" y="162"/>
                  </a:cubicBezTo>
                  <a:cubicBezTo>
                    <a:pt x="22" y="162"/>
                    <a:pt x="22" y="162"/>
                    <a:pt x="22" y="163"/>
                  </a:cubicBezTo>
                  <a:cubicBezTo>
                    <a:pt x="22" y="164"/>
                    <a:pt x="22" y="165"/>
                    <a:pt x="23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9" y="164"/>
                    <a:pt x="29" y="163"/>
                  </a:cubicBezTo>
                  <a:cubicBezTo>
                    <a:pt x="29" y="162"/>
                    <a:pt x="28" y="162"/>
                    <a:pt x="27" y="162"/>
                  </a:cubicBezTo>
                  <a:moveTo>
                    <a:pt x="38" y="162"/>
                  </a:moveTo>
                  <a:cubicBezTo>
                    <a:pt x="34" y="162"/>
                    <a:pt x="34" y="162"/>
                    <a:pt x="34" y="162"/>
                  </a:cubicBezTo>
                  <a:cubicBezTo>
                    <a:pt x="33" y="162"/>
                    <a:pt x="32" y="162"/>
                    <a:pt x="32" y="163"/>
                  </a:cubicBezTo>
                  <a:cubicBezTo>
                    <a:pt x="32" y="164"/>
                    <a:pt x="33" y="165"/>
                    <a:pt x="34" y="165"/>
                  </a:cubicBezTo>
                  <a:cubicBezTo>
                    <a:pt x="38" y="165"/>
                    <a:pt x="38" y="165"/>
                    <a:pt x="38" y="165"/>
                  </a:cubicBezTo>
                  <a:cubicBezTo>
                    <a:pt x="39" y="165"/>
                    <a:pt x="39" y="164"/>
                    <a:pt x="39" y="163"/>
                  </a:cubicBezTo>
                  <a:cubicBezTo>
                    <a:pt x="39" y="162"/>
                    <a:pt x="39" y="162"/>
                    <a:pt x="38" y="162"/>
                  </a:cubicBezTo>
                  <a:moveTo>
                    <a:pt x="48" y="162"/>
                  </a:moveTo>
                  <a:cubicBezTo>
                    <a:pt x="45" y="162"/>
                    <a:pt x="45" y="162"/>
                    <a:pt x="45" y="162"/>
                  </a:cubicBezTo>
                  <a:cubicBezTo>
                    <a:pt x="44" y="162"/>
                    <a:pt x="43" y="162"/>
                    <a:pt x="43" y="163"/>
                  </a:cubicBezTo>
                  <a:cubicBezTo>
                    <a:pt x="43" y="164"/>
                    <a:pt x="44" y="165"/>
                    <a:pt x="45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9" y="165"/>
                    <a:pt x="50" y="164"/>
                    <a:pt x="50" y="163"/>
                  </a:cubicBezTo>
                  <a:cubicBezTo>
                    <a:pt x="50" y="162"/>
                    <a:pt x="49" y="162"/>
                    <a:pt x="48" y="162"/>
                  </a:cubicBezTo>
                  <a:moveTo>
                    <a:pt x="59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5" y="162"/>
                    <a:pt x="54" y="162"/>
                    <a:pt x="54" y="163"/>
                  </a:cubicBezTo>
                  <a:cubicBezTo>
                    <a:pt x="54" y="164"/>
                    <a:pt x="55" y="165"/>
                    <a:pt x="56" y="165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60" y="165"/>
                    <a:pt x="61" y="164"/>
                    <a:pt x="61" y="163"/>
                  </a:cubicBezTo>
                  <a:cubicBezTo>
                    <a:pt x="61" y="162"/>
                    <a:pt x="60" y="162"/>
                    <a:pt x="59" y="162"/>
                  </a:cubicBezTo>
                  <a:moveTo>
                    <a:pt x="70" y="162"/>
                  </a:moveTo>
                  <a:cubicBezTo>
                    <a:pt x="66" y="162"/>
                    <a:pt x="66" y="162"/>
                    <a:pt x="66" y="162"/>
                  </a:cubicBezTo>
                  <a:cubicBezTo>
                    <a:pt x="65" y="162"/>
                    <a:pt x="65" y="162"/>
                    <a:pt x="65" y="163"/>
                  </a:cubicBezTo>
                  <a:cubicBezTo>
                    <a:pt x="65" y="164"/>
                    <a:pt x="65" y="165"/>
                    <a:pt x="66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2" y="164"/>
                    <a:pt x="72" y="163"/>
                  </a:cubicBezTo>
                  <a:cubicBezTo>
                    <a:pt x="72" y="162"/>
                    <a:pt x="71" y="162"/>
                    <a:pt x="70" y="162"/>
                  </a:cubicBezTo>
                  <a:moveTo>
                    <a:pt x="81" y="162"/>
                  </a:moveTo>
                  <a:cubicBezTo>
                    <a:pt x="77" y="162"/>
                    <a:pt x="77" y="162"/>
                    <a:pt x="77" y="162"/>
                  </a:cubicBezTo>
                  <a:cubicBezTo>
                    <a:pt x="76" y="162"/>
                    <a:pt x="75" y="162"/>
                    <a:pt x="75" y="163"/>
                  </a:cubicBezTo>
                  <a:cubicBezTo>
                    <a:pt x="75" y="164"/>
                    <a:pt x="76" y="165"/>
                    <a:pt x="77" y="165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2" y="165"/>
                    <a:pt x="82" y="164"/>
                    <a:pt x="82" y="163"/>
                  </a:cubicBezTo>
                  <a:cubicBezTo>
                    <a:pt x="82" y="162"/>
                    <a:pt x="82" y="162"/>
                    <a:pt x="81" y="162"/>
                  </a:cubicBezTo>
                  <a:moveTo>
                    <a:pt x="91" y="162"/>
                  </a:moveTo>
                  <a:cubicBezTo>
                    <a:pt x="88" y="162"/>
                    <a:pt x="88" y="162"/>
                    <a:pt x="88" y="162"/>
                  </a:cubicBezTo>
                  <a:cubicBezTo>
                    <a:pt x="87" y="162"/>
                    <a:pt x="86" y="162"/>
                    <a:pt x="86" y="163"/>
                  </a:cubicBezTo>
                  <a:cubicBezTo>
                    <a:pt x="86" y="164"/>
                    <a:pt x="87" y="165"/>
                    <a:pt x="88" y="165"/>
                  </a:cubicBezTo>
                  <a:cubicBezTo>
                    <a:pt x="91" y="165"/>
                    <a:pt x="91" y="165"/>
                    <a:pt x="91" y="165"/>
                  </a:cubicBezTo>
                  <a:cubicBezTo>
                    <a:pt x="92" y="165"/>
                    <a:pt x="93" y="164"/>
                    <a:pt x="93" y="163"/>
                  </a:cubicBezTo>
                  <a:cubicBezTo>
                    <a:pt x="93" y="162"/>
                    <a:pt x="92" y="162"/>
                    <a:pt x="91" y="162"/>
                  </a:cubicBezTo>
                  <a:moveTo>
                    <a:pt x="102" y="162"/>
                  </a:moveTo>
                  <a:cubicBezTo>
                    <a:pt x="99" y="162"/>
                    <a:pt x="99" y="162"/>
                    <a:pt x="99" y="162"/>
                  </a:cubicBezTo>
                  <a:cubicBezTo>
                    <a:pt x="98" y="162"/>
                    <a:pt x="97" y="162"/>
                    <a:pt x="97" y="163"/>
                  </a:cubicBezTo>
                  <a:cubicBezTo>
                    <a:pt x="97" y="164"/>
                    <a:pt x="98" y="165"/>
                    <a:pt x="99" y="165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5"/>
                    <a:pt x="104" y="164"/>
                    <a:pt x="104" y="163"/>
                  </a:cubicBezTo>
                  <a:cubicBezTo>
                    <a:pt x="104" y="162"/>
                    <a:pt x="103" y="162"/>
                    <a:pt x="102" y="162"/>
                  </a:cubicBezTo>
                  <a:moveTo>
                    <a:pt x="113" y="162"/>
                  </a:moveTo>
                  <a:cubicBezTo>
                    <a:pt x="109" y="162"/>
                    <a:pt x="109" y="162"/>
                    <a:pt x="109" y="162"/>
                  </a:cubicBezTo>
                  <a:cubicBezTo>
                    <a:pt x="108" y="162"/>
                    <a:pt x="108" y="162"/>
                    <a:pt x="108" y="163"/>
                  </a:cubicBezTo>
                  <a:cubicBezTo>
                    <a:pt x="108" y="164"/>
                    <a:pt x="108" y="165"/>
                    <a:pt x="109" y="165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14" y="165"/>
                    <a:pt x="115" y="164"/>
                    <a:pt x="115" y="163"/>
                  </a:cubicBezTo>
                  <a:cubicBezTo>
                    <a:pt x="115" y="162"/>
                    <a:pt x="114" y="162"/>
                    <a:pt x="113" y="162"/>
                  </a:cubicBezTo>
                  <a:moveTo>
                    <a:pt x="124" y="162"/>
                  </a:moveTo>
                  <a:cubicBezTo>
                    <a:pt x="120" y="162"/>
                    <a:pt x="120" y="162"/>
                    <a:pt x="120" y="162"/>
                  </a:cubicBezTo>
                  <a:cubicBezTo>
                    <a:pt x="119" y="162"/>
                    <a:pt x="118" y="162"/>
                    <a:pt x="118" y="163"/>
                  </a:cubicBezTo>
                  <a:cubicBezTo>
                    <a:pt x="118" y="164"/>
                    <a:pt x="119" y="165"/>
                    <a:pt x="120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25" y="165"/>
                    <a:pt x="125" y="164"/>
                    <a:pt x="125" y="163"/>
                  </a:cubicBezTo>
                  <a:cubicBezTo>
                    <a:pt x="125" y="162"/>
                    <a:pt x="125" y="162"/>
                    <a:pt x="124" y="162"/>
                  </a:cubicBezTo>
                  <a:moveTo>
                    <a:pt x="134" y="162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30" y="162"/>
                    <a:pt x="129" y="162"/>
                    <a:pt x="129" y="163"/>
                  </a:cubicBezTo>
                  <a:cubicBezTo>
                    <a:pt x="129" y="164"/>
                    <a:pt x="130" y="165"/>
                    <a:pt x="131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5" y="165"/>
                    <a:pt x="136" y="164"/>
                    <a:pt x="136" y="163"/>
                  </a:cubicBezTo>
                  <a:cubicBezTo>
                    <a:pt x="136" y="162"/>
                    <a:pt x="135" y="162"/>
                    <a:pt x="134" y="162"/>
                  </a:cubicBezTo>
                  <a:moveTo>
                    <a:pt x="145" y="162"/>
                  </a:moveTo>
                  <a:cubicBezTo>
                    <a:pt x="142" y="162"/>
                    <a:pt x="142" y="162"/>
                    <a:pt x="142" y="162"/>
                  </a:cubicBezTo>
                  <a:cubicBezTo>
                    <a:pt x="141" y="162"/>
                    <a:pt x="140" y="162"/>
                    <a:pt x="140" y="163"/>
                  </a:cubicBezTo>
                  <a:cubicBezTo>
                    <a:pt x="140" y="164"/>
                    <a:pt x="141" y="165"/>
                    <a:pt x="142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6" y="165"/>
                    <a:pt x="147" y="164"/>
                    <a:pt x="147" y="163"/>
                  </a:cubicBezTo>
                  <a:cubicBezTo>
                    <a:pt x="147" y="162"/>
                    <a:pt x="146" y="162"/>
                    <a:pt x="145" y="162"/>
                  </a:cubicBezTo>
                  <a:moveTo>
                    <a:pt x="156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1" y="162"/>
                    <a:pt x="151" y="162"/>
                    <a:pt x="151" y="163"/>
                  </a:cubicBezTo>
                  <a:cubicBezTo>
                    <a:pt x="151" y="164"/>
                    <a:pt x="151" y="165"/>
                    <a:pt x="152" y="165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5"/>
                    <a:pt x="158" y="164"/>
                    <a:pt x="158" y="163"/>
                  </a:cubicBezTo>
                  <a:cubicBezTo>
                    <a:pt x="158" y="162"/>
                    <a:pt x="157" y="162"/>
                    <a:pt x="156" y="162"/>
                  </a:cubicBezTo>
                  <a:moveTo>
                    <a:pt x="167" y="162"/>
                  </a:moveTo>
                  <a:cubicBezTo>
                    <a:pt x="163" y="162"/>
                    <a:pt x="163" y="162"/>
                    <a:pt x="163" y="162"/>
                  </a:cubicBezTo>
                  <a:cubicBezTo>
                    <a:pt x="162" y="162"/>
                    <a:pt x="161" y="162"/>
                    <a:pt x="161" y="163"/>
                  </a:cubicBezTo>
                  <a:cubicBezTo>
                    <a:pt x="161" y="164"/>
                    <a:pt x="162" y="165"/>
                    <a:pt x="163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8" y="165"/>
                    <a:pt x="168" y="164"/>
                    <a:pt x="168" y="163"/>
                  </a:cubicBezTo>
                  <a:cubicBezTo>
                    <a:pt x="168" y="162"/>
                    <a:pt x="168" y="162"/>
                    <a:pt x="167" y="162"/>
                  </a:cubicBezTo>
                  <a:moveTo>
                    <a:pt x="177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3" y="162"/>
                    <a:pt x="172" y="162"/>
                    <a:pt x="172" y="163"/>
                  </a:cubicBezTo>
                  <a:cubicBezTo>
                    <a:pt x="172" y="164"/>
                    <a:pt x="173" y="165"/>
                    <a:pt x="174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8" y="165"/>
                    <a:pt x="179" y="164"/>
                    <a:pt x="179" y="163"/>
                  </a:cubicBezTo>
                  <a:cubicBezTo>
                    <a:pt x="179" y="162"/>
                    <a:pt x="178" y="162"/>
                    <a:pt x="177" y="162"/>
                  </a:cubicBezTo>
                  <a:moveTo>
                    <a:pt x="188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4" y="162"/>
                    <a:pt x="183" y="162"/>
                    <a:pt x="183" y="163"/>
                  </a:cubicBezTo>
                  <a:cubicBezTo>
                    <a:pt x="183" y="164"/>
                    <a:pt x="184" y="165"/>
                    <a:pt x="185" y="165"/>
                  </a:cubicBezTo>
                  <a:cubicBezTo>
                    <a:pt x="188" y="165"/>
                    <a:pt x="188" y="165"/>
                    <a:pt x="188" y="165"/>
                  </a:cubicBezTo>
                  <a:cubicBezTo>
                    <a:pt x="189" y="165"/>
                    <a:pt x="190" y="164"/>
                    <a:pt x="190" y="163"/>
                  </a:cubicBezTo>
                  <a:cubicBezTo>
                    <a:pt x="190" y="162"/>
                    <a:pt x="189" y="162"/>
                    <a:pt x="188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4" y="162"/>
                    <a:pt x="194" y="163"/>
                  </a:cubicBezTo>
                  <a:cubicBezTo>
                    <a:pt x="194" y="164"/>
                    <a:pt x="194" y="165"/>
                    <a:pt x="195" y="165"/>
                  </a:cubicBezTo>
                  <a:cubicBezTo>
                    <a:pt x="199" y="165"/>
                    <a:pt x="199" y="165"/>
                    <a:pt x="199" y="165"/>
                  </a:cubicBezTo>
                  <a:cubicBezTo>
                    <a:pt x="200" y="165"/>
                    <a:pt x="201" y="164"/>
                    <a:pt x="201" y="163"/>
                  </a:cubicBezTo>
                  <a:cubicBezTo>
                    <a:pt x="201" y="162"/>
                    <a:pt x="200" y="162"/>
                    <a:pt x="199" y="162"/>
                  </a:cubicBezTo>
                  <a:moveTo>
                    <a:pt x="210" y="162"/>
                  </a:moveTo>
                  <a:cubicBezTo>
                    <a:pt x="206" y="162"/>
                    <a:pt x="206" y="162"/>
                    <a:pt x="206" y="162"/>
                  </a:cubicBezTo>
                  <a:cubicBezTo>
                    <a:pt x="205" y="162"/>
                    <a:pt x="204" y="162"/>
                    <a:pt x="204" y="163"/>
                  </a:cubicBezTo>
                  <a:cubicBezTo>
                    <a:pt x="204" y="164"/>
                    <a:pt x="205" y="165"/>
                    <a:pt x="206" y="165"/>
                  </a:cubicBezTo>
                  <a:cubicBezTo>
                    <a:pt x="210" y="165"/>
                    <a:pt x="210" y="165"/>
                    <a:pt x="210" y="165"/>
                  </a:cubicBezTo>
                  <a:cubicBezTo>
                    <a:pt x="211" y="165"/>
                    <a:pt x="211" y="164"/>
                    <a:pt x="211" y="163"/>
                  </a:cubicBezTo>
                  <a:cubicBezTo>
                    <a:pt x="211" y="162"/>
                    <a:pt x="211" y="162"/>
                    <a:pt x="210" y="162"/>
                  </a:cubicBezTo>
                  <a:moveTo>
                    <a:pt x="220" y="162"/>
                  </a:moveTo>
                  <a:cubicBezTo>
                    <a:pt x="217" y="162"/>
                    <a:pt x="217" y="162"/>
                    <a:pt x="217" y="162"/>
                  </a:cubicBezTo>
                  <a:cubicBezTo>
                    <a:pt x="216" y="162"/>
                    <a:pt x="215" y="162"/>
                    <a:pt x="215" y="163"/>
                  </a:cubicBezTo>
                  <a:cubicBezTo>
                    <a:pt x="215" y="164"/>
                    <a:pt x="216" y="165"/>
                    <a:pt x="217" y="165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21" y="165"/>
                    <a:pt x="222" y="164"/>
                    <a:pt x="222" y="163"/>
                  </a:cubicBezTo>
                  <a:cubicBezTo>
                    <a:pt x="222" y="162"/>
                    <a:pt x="221" y="162"/>
                    <a:pt x="220" y="162"/>
                  </a:cubicBezTo>
                  <a:moveTo>
                    <a:pt x="231" y="162"/>
                  </a:moveTo>
                  <a:cubicBezTo>
                    <a:pt x="228" y="162"/>
                    <a:pt x="228" y="162"/>
                    <a:pt x="228" y="162"/>
                  </a:cubicBezTo>
                  <a:cubicBezTo>
                    <a:pt x="227" y="162"/>
                    <a:pt x="226" y="162"/>
                    <a:pt x="226" y="163"/>
                  </a:cubicBezTo>
                  <a:cubicBezTo>
                    <a:pt x="226" y="164"/>
                    <a:pt x="227" y="165"/>
                    <a:pt x="228" y="165"/>
                  </a:cubicBezTo>
                  <a:cubicBezTo>
                    <a:pt x="231" y="165"/>
                    <a:pt x="231" y="165"/>
                    <a:pt x="231" y="165"/>
                  </a:cubicBezTo>
                  <a:cubicBezTo>
                    <a:pt x="232" y="165"/>
                    <a:pt x="233" y="164"/>
                    <a:pt x="233" y="163"/>
                  </a:cubicBezTo>
                  <a:cubicBezTo>
                    <a:pt x="233" y="162"/>
                    <a:pt x="232" y="162"/>
                    <a:pt x="231" y="162"/>
                  </a:cubicBezTo>
                  <a:moveTo>
                    <a:pt x="242" y="162"/>
                  </a:moveTo>
                  <a:cubicBezTo>
                    <a:pt x="238" y="162"/>
                    <a:pt x="238" y="162"/>
                    <a:pt x="238" y="162"/>
                  </a:cubicBezTo>
                  <a:cubicBezTo>
                    <a:pt x="237" y="162"/>
                    <a:pt x="237" y="162"/>
                    <a:pt x="237" y="163"/>
                  </a:cubicBezTo>
                  <a:cubicBezTo>
                    <a:pt x="237" y="164"/>
                    <a:pt x="237" y="165"/>
                    <a:pt x="238" y="165"/>
                  </a:cubicBezTo>
                  <a:cubicBezTo>
                    <a:pt x="242" y="165"/>
                    <a:pt x="242" y="165"/>
                    <a:pt x="242" y="165"/>
                  </a:cubicBezTo>
                  <a:cubicBezTo>
                    <a:pt x="243" y="165"/>
                    <a:pt x="244" y="164"/>
                    <a:pt x="244" y="163"/>
                  </a:cubicBezTo>
                  <a:cubicBezTo>
                    <a:pt x="244" y="162"/>
                    <a:pt x="243" y="162"/>
                    <a:pt x="242" y="162"/>
                  </a:cubicBezTo>
                  <a:moveTo>
                    <a:pt x="253" y="162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8" y="162"/>
                    <a:pt x="247" y="162"/>
                    <a:pt x="247" y="163"/>
                  </a:cubicBezTo>
                  <a:cubicBezTo>
                    <a:pt x="247" y="164"/>
                    <a:pt x="248" y="165"/>
                    <a:pt x="249" y="165"/>
                  </a:cubicBezTo>
                  <a:cubicBezTo>
                    <a:pt x="253" y="165"/>
                    <a:pt x="253" y="165"/>
                    <a:pt x="253" y="165"/>
                  </a:cubicBezTo>
                  <a:cubicBezTo>
                    <a:pt x="254" y="165"/>
                    <a:pt x="254" y="164"/>
                    <a:pt x="254" y="163"/>
                  </a:cubicBezTo>
                  <a:cubicBezTo>
                    <a:pt x="254" y="162"/>
                    <a:pt x="254" y="162"/>
                    <a:pt x="253" y="162"/>
                  </a:cubicBezTo>
                  <a:moveTo>
                    <a:pt x="263" y="162"/>
                  </a:moveTo>
                  <a:cubicBezTo>
                    <a:pt x="260" y="162"/>
                    <a:pt x="260" y="162"/>
                    <a:pt x="260" y="162"/>
                  </a:cubicBezTo>
                  <a:cubicBezTo>
                    <a:pt x="259" y="162"/>
                    <a:pt x="258" y="162"/>
                    <a:pt x="258" y="163"/>
                  </a:cubicBezTo>
                  <a:cubicBezTo>
                    <a:pt x="258" y="164"/>
                    <a:pt x="259" y="165"/>
                    <a:pt x="260" y="165"/>
                  </a:cubicBezTo>
                  <a:cubicBezTo>
                    <a:pt x="263" y="165"/>
                    <a:pt x="263" y="165"/>
                    <a:pt x="263" y="165"/>
                  </a:cubicBezTo>
                  <a:cubicBezTo>
                    <a:pt x="264" y="165"/>
                    <a:pt x="265" y="164"/>
                    <a:pt x="265" y="163"/>
                  </a:cubicBezTo>
                  <a:cubicBezTo>
                    <a:pt x="265" y="162"/>
                    <a:pt x="264" y="162"/>
                    <a:pt x="263" y="162"/>
                  </a:cubicBezTo>
                  <a:moveTo>
                    <a:pt x="274" y="162"/>
                  </a:moveTo>
                  <a:cubicBezTo>
                    <a:pt x="271" y="162"/>
                    <a:pt x="271" y="162"/>
                    <a:pt x="271" y="162"/>
                  </a:cubicBezTo>
                  <a:cubicBezTo>
                    <a:pt x="270" y="162"/>
                    <a:pt x="269" y="162"/>
                    <a:pt x="269" y="163"/>
                  </a:cubicBezTo>
                  <a:cubicBezTo>
                    <a:pt x="269" y="164"/>
                    <a:pt x="270" y="165"/>
                    <a:pt x="271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5" y="165"/>
                    <a:pt x="276" y="164"/>
                    <a:pt x="276" y="163"/>
                  </a:cubicBezTo>
                  <a:cubicBezTo>
                    <a:pt x="276" y="162"/>
                    <a:pt x="275" y="162"/>
                    <a:pt x="274" y="162"/>
                  </a:cubicBezTo>
                  <a:moveTo>
                    <a:pt x="285" y="162"/>
                  </a:moveTo>
                  <a:cubicBezTo>
                    <a:pt x="281" y="162"/>
                    <a:pt x="281" y="162"/>
                    <a:pt x="281" y="162"/>
                  </a:cubicBezTo>
                  <a:cubicBezTo>
                    <a:pt x="280" y="162"/>
                    <a:pt x="279" y="162"/>
                    <a:pt x="279" y="163"/>
                  </a:cubicBezTo>
                  <a:cubicBezTo>
                    <a:pt x="279" y="164"/>
                    <a:pt x="280" y="165"/>
                    <a:pt x="281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6" y="165"/>
                    <a:pt x="286" y="165"/>
                    <a:pt x="286" y="165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5" y="162"/>
                    <a:pt x="285" y="162"/>
                    <a:pt x="285" y="162"/>
                  </a:cubicBezTo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7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moveTo>
                    <a:pt x="1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1"/>
                  </a:cubicBezTo>
                  <a:cubicBezTo>
                    <a:pt x="11" y="2"/>
                    <a:pt x="12" y="3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8" y="2"/>
                    <a:pt x="18" y="1"/>
                  </a:cubicBezTo>
                  <a:cubicBezTo>
                    <a:pt x="18" y="0"/>
                    <a:pt x="17" y="0"/>
                    <a:pt x="16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2"/>
                    <a:pt x="22" y="3"/>
                    <a:pt x="23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9" y="2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2" y="2"/>
                    <a:pt x="33" y="3"/>
                    <a:pt x="34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2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  <a:moveTo>
                    <a:pt x="4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1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2"/>
                    <a:pt x="50" y="1"/>
                  </a:cubicBezTo>
                  <a:cubicBezTo>
                    <a:pt x="50" y="0"/>
                    <a:pt x="49" y="0"/>
                    <a:pt x="48" y="0"/>
                  </a:cubicBezTo>
                  <a:moveTo>
                    <a:pt x="5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4" y="0"/>
                    <a:pt x="54" y="1"/>
                  </a:cubicBezTo>
                  <a:cubicBezTo>
                    <a:pt x="54" y="2"/>
                    <a:pt x="55" y="3"/>
                    <a:pt x="56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3"/>
                    <a:pt x="61" y="2"/>
                    <a:pt x="61" y="1"/>
                  </a:cubicBezTo>
                  <a:cubicBezTo>
                    <a:pt x="61" y="0"/>
                    <a:pt x="60" y="0"/>
                    <a:pt x="59" y="0"/>
                  </a:cubicBezTo>
                  <a:moveTo>
                    <a:pt x="70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5" y="1"/>
                  </a:cubicBezTo>
                  <a:cubicBezTo>
                    <a:pt x="65" y="2"/>
                    <a:pt x="65" y="3"/>
                    <a:pt x="6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1" y="3"/>
                    <a:pt x="72" y="2"/>
                    <a:pt x="72" y="1"/>
                  </a:cubicBezTo>
                  <a:cubicBezTo>
                    <a:pt x="72" y="0"/>
                    <a:pt x="71" y="0"/>
                    <a:pt x="70" y="0"/>
                  </a:cubicBezTo>
                  <a:moveTo>
                    <a:pt x="81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5" y="0"/>
                    <a:pt x="75" y="1"/>
                  </a:cubicBezTo>
                  <a:cubicBezTo>
                    <a:pt x="75" y="2"/>
                    <a:pt x="76" y="3"/>
                    <a:pt x="77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3"/>
                    <a:pt x="82" y="2"/>
                    <a:pt x="82" y="1"/>
                  </a:cubicBezTo>
                  <a:cubicBezTo>
                    <a:pt x="82" y="0"/>
                    <a:pt x="82" y="0"/>
                    <a:pt x="81" y="0"/>
                  </a:cubicBezTo>
                  <a:moveTo>
                    <a:pt x="91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6" y="0"/>
                    <a:pt x="86" y="1"/>
                  </a:cubicBezTo>
                  <a:cubicBezTo>
                    <a:pt x="86" y="2"/>
                    <a:pt x="87" y="3"/>
                    <a:pt x="88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3" y="2"/>
                    <a:pt x="93" y="1"/>
                  </a:cubicBezTo>
                  <a:cubicBezTo>
                    <a:pt x="93" y="0"/>
                    <a:pt x="92" y="0"/>
                    <a:pt x="91" y="0"/>
                  </a:cubicBezTo>
                  <a:moveTo>
                    <a:pt x="10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8" y="0"/>
                    <a:pt x="97" y="0"/>
                    <a:pt x="97" y="1"/>
                  </a:cubicBezTo>
                  <a:cubicBezTo>
                    <a:pt x="97" y="2"/>
                    <a:pt x="98" y="3"/>
                    <a:pt x="99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4" y="2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moveTo>
                    <a:pt x="113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1"/>
                  </a:cubicBezTo>
                  <a:cubicBezTo>
                    <a:pt x="108" y="2"/>
                    <a:pt x="108" y="3"/>
                    <a:pt x="109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3"/>
                    <a:pt x="115" y="2"/>
                    <a:pt x="115" y="1"/>
                  </a:cubicBezTo>
                  <a:cubicBezTo>
                    <a:pt x="115" y="0"/>
                    <a:pt x="114" y="0"/>
                    <a:pt x="113" y="0"/>
                  </a:cubicBezTo>
                  <a:moveTo>
                    <a:pt x="124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8" y="0"/>
                    <a:pt x="118" y="1"/>
                  </a:cubicBezTo>
                  <a:cubicBezTo>
                    <a:pt x="118" y="2"/>
                    <a:pt x="119" y="3"/>
                    <a:pt x="120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5" y="3"/>
                    <a:pt x="125" y="2"/>
                    <a:pt x="125" y="1"/>
                  </a:cubicBezTo>
                  <a:cubicBezTo>
                    <a:pt x="125" y="0"/>
                    <a:pt x="125" y="0"/>
                    <a:pt x="124" y="0"/>
                  </a:cubicBezTo>
                  <a:moveTo>
                    <a:pt x="134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0" y="0"/>
                    <a:pt x="129" y="0"/>
                    <a:pt x="129" y="1"/>
                  </a:cubicBezTo>
                  <a:cubicBezTo>
                    <a:pt x="129" y="2"/>
                    <a:pt x="130" y="3"/>
                    <a:pt x="131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5" y="3"/>
                    <a:pt x="136" y="2"/>
                    <a:pt x="136" y="1"/>
                  </a:cubicBezTo>
                  <a:cubicBezTo>
                    <a:pt x="136" y="0"/>
                    <a:pt x="135" y="0"/>
                    <a:pt x="134" y="0"/>
                  </a:cubicBezTo>
                  <a:moveTo>
                    <a:pt x="145" y="0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141" y="0"/>
                    <a:pt x="140" y="0"/>
                    <a:pt x="140" y="1"/>
                  </a:cubicBezTo>
                  <a:cubicBezTo>
                    <a:pt x="140" y="2"/>
                    <a:pt x="141" y="3"/>
                    <a:pt x="142" y="3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3"/>
                    <a:pt x="147" y="2"/>
                    <a:pt x="147" y="1"/>
                  </a:cubicBezTo>
                  <a:cubicBezTo>
                    <a:pt x="147" y="0"/>
                    <a:pt x="146" y="0"/>
                    <a:pt x="145" y="0"/>
                  </a:cubicBezTo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1" y="0"/>
                    <a:pt x="151" y="0"/>
                    <a:pt x="151" y="1"/>
                  </a:cubicBezTo>
                  <a:cubicBezTo>
                    <a:pt x="151" y="2"/>
                    <a:pt x="151" y="3"/>
                    <a:pt x="152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7" y="3"/>
                    <a:pt x="158" y="2"/>
                    <a:pt x="158" y="1"/>
                  </a:cubicBezTo>
                  <a:cubicBezTo>
                    <a:pt x="158" y="0"/>
                    <a:pt x="157" y="0"/>
                    <a:pt x="156" y="0"/>
                  </a:cubicBezTo>
                  <a:moveTo>
                    <a:pt x="167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62" y="0"/>
                    <a:pt x="161" y="0"/>
                    <a:pt x="161" y="1"/>
                  </a:cubicBezTo>
                  <a:cubicBezTo>
                    <a:pt x="161" y="2"/>
                    <a:pt x="162" y="3"/>
                    <a:pt x="163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8" y="3"/>
                    <a:pt x="168" y="2"/>
                    <a:pt x="168" y="1"/>
                  </a:cubicBezTo>
                  <a:cubicBezTo>
                    <a:pt x="168" y="0"/>
                    <a:pt x="168" y="0"/>
                    <a:pt x="167" y="0"/>
                  </a:cubicBezTo>
                  <a:moveTo>
                    <a:pt x="177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73" y="0"/>
                    <a:pt x="172" y="0"/>
                    <a:pt x="172" y="1"/>
                  </a:cubicBezTo>
                  <a:cubicBezTo>
                    <a:pt x="172" y="2"/>
                    <a:pt x="173" y="3"/>
                    <a:pt x="174" y="3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8" y="3"/>
                    <a:pt x="179" y="2"/>
                    <a:pt x="179" y="1"/>
                  </a:cubicBezTo>
                  <a:cubicBezTo>
                    <a:pt x="179" y="0"/>
                    <a:pt x="178" y="0"/>
                    <a:pt x="177" y="0"/>
                  </a:cubicBezTo>
                  <a:moveTo>
                    <a:pt x="188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4" y="0"/>
                    <a:pt x="183" y="0"/>
                    <a:pt x="183" y="1"/>
                  </a:cubicBezTo>
                  <a:cubicBezTo>
                    <a:pt x="183" y="2"/>
                    <a:pt x="184" y="3"/>
                    <a:pt x="185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9" y="3"/>
                    <a:pt x="190" y="2"/>
                    <a:pt x="190" y="1"/>
                  </a:cubicBezTo>
                  <a:cubicBezTo>
                    <a:pt x="190" y="0"/>
                    <a:pt x="189" y="0"/>
                    <a:pt x="188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4" y="0"/>
                    <a:pt x="194" y="1"/>
                  </a:cubicBezTo>
                  <a:cubicBezTo>
                    <a:pt x="194" y="2"/>
                    <a:pt x="194" y="3"/>
                    <a:pt x="195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200" y="3"/>
                    <a:pt x="201" y="2"/>
                    <a:pt x="201" y="1"/>
                  </a:cubicBezTo>
                  <a:cubicBezTo>
                    <a:pt x="201" y="0"/>
                    <a:pt x="200" y="0"/>
                    <a:pt x="199" y="0"/>
                  </a:cubicBezTo>
                  <a:moveTo>
                    <a:pt x="210" y="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5" y="0"/>
                    <a:pt x="204" y="0"/>
                    <a:pt x="204" y="1"/>
                  </a:cubicBezTo>
                  <a:cubicBezTo>
                    <a:pt x="204" y="2"/>
                    <a:pt x="205" y="3"/>
                    <a:pt x="206" y="3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1" y="3"/>
                    <a:pt x="211" y="2"/>
                    <a:pt x="211" y="1"/>
                  </a:cubicBezTo>
                  <a:cubicBezTo>
                    <a:pt x="211" y="0"/>
                    <a:pt x="211" y="0"/>
                    <a:pt x="210" y="0"/>
                  </a:cubicBezTo>
                  <a:moveTo>
                    <a:pt x="220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216" y="0"/>
                    <a:pt x="215" y="0"/>
                    <a:pt x="215" y="1"/>
                  </a:cubicBezTo>
                  <a:cubicBezTo>
                    <a:pt x="215" y="2"/>
                    <a:pt x="216" y="3"/>
                    <a:pt x="217" y="3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1" y="3"/>
                    <a:pt x="222" y="2"/>
                    <a:pt x="222" y="1"/>
                  </a:cubicBezTo>
                  <a:cubicBezTo>
                    <a:pt x="222" y="0"/>
                    <a:pt x="221" y="0"/>
                    <a:pt x="220" y="0"/>
                  </a:cubicBezTo>
                  <a:moveTo>
                    <a:pt x="231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27" y="0"/>
                    <a:pt x="226" y="0"/>
                    <a:pt x="226" y="1"/>
                  </a:cubicBezTo>
                  <a:cubicBezTo>
                    <a:pt x="226" y="2"/>
                    <a:pt x="227" y="3"/>
                    <a:pt x="228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2" y="3"/>
                    <a:pt x="233" y="2"/>
                    <a:pt x="233" y="1"/>
                  </a:cubicBezTo>
                  <a:cubicBezTo>
                    <a:pt x="233" y="0"/>
                    <a:pt x="232" y="0"/>
                    <a:pt x="231" y="0"/>
                  </a:cubicBezTo>
                  <a:moveTo>
                    <a:pt x="242" y="0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237" y="0"/>
                    <a:pt x="237" y="0"/>
                    <a:pt x="237" y="1"/>
                  </a:cubicBezTo>
                  <a:cubicBezTo>
                    <a:pt x="237" y="2"/>
                    <a:pt x="237" y="3"/>
                    <a:pt x="238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3" y="3"/>
                    <a:pt x="244" y="2"/>
                    <a:pt x="244" y="1"/>
                  </a:cubicBezTo>
                  <a:cubicBezTo>
                    <a:pt x="244" y="0"/>
                    <a:pt x="243" y="0"/>
                    <a:pt x="242" y="0"/>
                  </a:cubicBezTo>
                  <a:moveTo>
                    <a:pt x="253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48" y="0"/>
                    <a:pt x="247" y="0"/>
                    <a:pt x="247" y="1"/>
                  </a:cubicBezTo>
                  <a:cubicBezTo>
                    <a:pt x="247" y="2"/>
                    <a:pt x="248" y="3"/>
                    <a:pt x="249" y="3"/>
                  </a:cubicBezTo>
                  <a:cubicBezTo>
                    <a:pt x="253" y="3"/>
                    <a:pt x="253" y="3"/>
                    <a:pt x="253" y="3"/>
                  </a:cubicBezTo>
                  <a:cubicBezTo>
                    <a:pt x="254" y="3"/>
                    <a:pt x="254" y="2"/>
                    <a:pt x="254" y="1"/>
                  </a:cubicBezTo>
                  <a:cubicBezTo>
                    <a:pt x="254" y="0"/>
                    <a:pt x="254" y="0"/>
                    <a:pt x="253" y="0"/>
                  </a:cubicBezTo>
                  <a:moveTo>
                    <a:pt x="263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59" y="0"/>
                    <a:pt x="258" y="0"/>
                    <a:pt x="258" y="1"/>
                  </a:cubicBezTo>
                  <a:cubicBezTo>
                    <a:pt x="258" y="2"/>
                    <a:pt x="259" y="3"/>
                    <a:pt x="260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4" y="3"/>
                    <a:pt x="265" y="2"/>
                    <a:pt x="265" y="1"/>
                  </a:cubicBezTo>
                  <a:cubicBezTo>
                    <a:pt x="265" y="0"/>
                    <a:pt x="264" y="0"/>
                    <a:pt x="263" y="0"/>
                  </a:cubicBezTo>
                  <a:moveTo>
                    <a:pt x="27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70" y="0"/>
                    <a:pt x="269" y="0"/>
                    <a:pt x="269" y="1"/>
                  </a:cubicBezTo>
                  <a:cubicBezTo>
                    <a:pt x="269" y="2"/>
                    <a:pt x="270" y="3"/>
                    <a:pt x="271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5" y="3"/>
                    <a:pt x="276" y="2"/>
                    <a:pt x="276" y="1"/>
                  </a:cubicBezTo>
                  <a:cubicBezTo>
                    <a:pt x="276" y="0"/>
                    <a:pt x="275" y="0"/>
                    <a:pt x="274" y="0"/>
                  </a:cubicBezTo>
                  <a:moveTo>
                    <a:pt x="285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280" y="0"/>
                    <a:pt x="279" y="0"/>
                    <a:pt x="279" y="1"/>
                  </a:cubicBezTo>
                  <a:cubicBezTo>
                    <a:pt x="279" y="2"/>
                    <a:pt x="280" y="3"/>
                    <a:pt x="281" y="3"/>
                  </a:cubicBezTo>
                  <a:cubicBezTo>
                    <a:pt x="285" y="3"/>
                    <a:pt x="285" y="3"/>
                    <a:pt x="285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F6E13AC-12EE-443C-8032-7AC2765F3310}"/>
              </a:ext>
            </a:extLst>
          </p:cNvPr>
          <p:cNvGrpSpPr/>
          <p:nvPr/>
        </p:nvGrpSpPr>
        <p:grpSpPr>
          <a:xfrm>
            <a:off x="6329363" y="2563701"/>
            <a:ext cx="5862638" cy="1241044"/>
            <a:chOff x="6663957" y="2619382"/>
            <a:chExt cx="5528043" cy="1170214"/>
          </a:xfrm>
        </p:grpSpPr>
        <p:sp>
          <p:nvSpPr>
            <p:cNvPr id="57" name="Rectangle 5">
              <a:extLst>
                <a:ext uri="{FF2B5EF4-FFF2-40B4-BE49-F238E27FC236}">
                  <a16:creationId xmlns:a16="http://schemas.microsoft.com/office/drawing/2014/main" id="{F828287F-6259-4551-A989-C257EECE4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432" y="2619382"/>
              <a:ext cx="4983568" cy="9406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6">
              <a:extLst>
                <a:ext uri="{FF2B5EF4-FFF2-40B4-BE49-F238E27FC236}">
                  <a16:creationId xmlns:a16="http://schemas.microsoft.com/office/drawing/2014/main" id="{5C10E67E-BDE5-4DD9-A7BD-11E96C148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432" y="2619382"/>
              <a:ext cx="4983568" cy="940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F7A8533-03E4-4541-BD45-5E24DE0A0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0559" y="2702679"/>
              <a:ext cx="4443157" cy="774048"/>
            </a:xfrm>
            <a:custGeom>
              <a:avLst/>
              <a:gdLst>
                <a:gd name="T0" fmla="*/ 98 w 961"/>
                <a:gd name="T1" fmla="*/ 166 h 166"/>
                <a:gd name="T2" fmla="*/ 126 w 961"/>
                <a:gd name="T3" fmla="*/ 162 h 166"/>
                <a:gd name="T4" fmla="*/ 157 w 961"/>
                <a:gd name="T5" fmla="*/ 164 h 166"/>
                <a:gd name="T6" fmla="*/ 189 w 961"/>
                <a:gd name="T7" fmla="*/ 164 h 166"/>
                <a:gd name="T8" fmla="*/ 219 w 961"/>
                <a:gd name="T9" fmla="*/ 162 h 166"/>
                <a:gd name="T10" fmla="*/ 247 w 961"/>
                <a:gd name="T11" fmla="*/ 166 h 166"/>
                <a:gd name="T12" fmla="*/ 283 w 961"/>
                <a:gd name="T13" fmla="*/ 162 h 166"/>
                <a:gd name="T14" fmla="*/ 303 w 961"/>
                <a:gd name="T15" fmla="*/ 166 h 166"/>
                <a:gd name="T16" fmla="*/ 332 w 961"/>
                <a:gd name="T17" fmla="*/ 162 h 166"/>
                <a:gd name="T18" fmla="*/ 362 w 961"/>
                <a:gd name="T19" fmla="*/ 164 h 166"/>
                <a:gd name="T20" fmla="*/ 394 w 961"/>
                <a:gd name="T21" fmla="*/ 164 h 166"/>
                <a:gd name="T22" fmla="*/ 424 w 961"/>
                <a:gd name="T23" fmla="*/ 162 h 166"/>
                <a:gd name="T24" fmla="*/ 452 w 961"/>
                <a:gd name="T25" fmla="*/ 166 h 166"/>
                <a:gd name="T26" fmla="*/ 488 w 961"/>
                <a:gd name="T27" fmla="*/ 162 h 166"/>
                <a:gd name="T28" fmla="*/ 509 w 961"/>
                <a:gd name="T29" fmla="*/ 166 h 166"/>
                <a:gd name="T30" fmla="*/ 537 w 961"/>
                <a:gd name="T31" fmla="*/ 162 h 166"/>
                <a:gd name="T32" fmla="*/ 567 w 961"/>
                <a:gd name="T33" fmla="*/ 164 h 166"/>
                <a:gd name="T34" fmla="*/ 599 w 961"/>
                <a:gd name="T35" fmla="*/ 164 h 166"/>
                <a:gd name="T36" fmla="*/ 629 w 961"/>
                <a:gd name="T37" fmla="*/ 162 h 166"/>
                <a:gd name="T38" fmla="*/ 657 w 961"/>
                <a:gd name="T39" fmla="*/ 166 h 166"/>
                <a:gd name="T40" fmla="*/ 694 w 961"/>
                <a:gd name="T41" fmla="*/ 162 h 166"/>
                <a:gd name="T42" fmla="*/ 714 w 961"/>
                <a:gd name="T43" fmla="*/ 166 h 166"/>
                <a:gd name="T44" fmla="*/ 742 w 961"/>
                <a:gd name="T45" fmla="*/ 162 h 166"/>
                <a:gd name="T46" fmla="*/ 772 w 961"/>
                <a:gd name="T47" fmla="*/ 164 h 166"/>
                <a:gd name="T48" fmla="*/ 804 w 961"/>
                <a:gd name="T49" fmla="*/ 164 h 166"/>
                <a:gd name="T50" fmla="*/ 834 w 961"/>
                <a:gd name="T51" fmla="*/ 162 h 166"/>
                <a:gd name="T52" fmla="*/ 862 w 961"/>
                <a:gd name="T53" fmla="*/ 166 h 166"/>
                <a:gd name="T54" fmla="*/ 899 w 961"/>
                <a:gd name="T55" fmla="*/ 162 h 166"/>
                <a:gd name="T56" fmla="*/ 919 w 961"/>
                <a:gd name="T57" fmla="*/ 166 h 166"/>
                <a:gd name="T58" fmla="*/ 947 w 961"/>
                <a:gd name="T59" fmla="*/ 162 h 166"/>
                <a:gd name="T60" fmla="*/ 14 w 961"/>
                <a:gd name="T61" fmla="*/ 4 h 166"/>
                <a:gd name="T62" fmla="*/ 42 w 961"/>
                <a:gd name="T63" fmla="*/ 0 h 166"/>
                <a:gd name="T64" fmla="*/ 72 w 961"/>
                <a:gd name="T65" fmla="*/ 2 h 166"/>
                <a:gd name="T66" fmla="*/ 104 w 961"/>
                <a:gd name="T67" fmla="*/ 2 h 166"/>
                <a:gd name="T68" fmla="*/ 135 w 961"/>
                <a:gd name="T69" fmla="*/ 0 h 166"/>
                <a:gd name="T70" fmla="*/ 163 w 961"/>
                <a:gd name="T71" fmla="*/ 4 h 166"/>
                <a:gd name="T72" fmla="*/ 199 w 961"/>
                <a:gd name="T73" fmla="*/ 0 h 166"/>
                <a:gd name="T74" fmla="*/ 219 w 961"/>
                <a:gd name="T75" fmla="*/ 4 h 166"/>
                <a:gd name="T76" fmla="*/ 247 w 961"/>
                <a:gd name="T77" fmla="*/ 0 h 166"/>
                <a:gd name="T78" fmla="*/ 277 w 961"/>
                <a:gd name="T79" fmla="*/ 2 h 166"/>
                <a:gd name="T80" fmla="*/ 309 w 961"/>
                <a:gd name="T81" fmla="*/ 2 h 166"/>
                <a:gd name="T82" fmla="*/ 340 w 961"/>
                <a:gd name="T83" fmla="*/ 0 h 166"/>
                <a:gd name="T84" fmla="*/ 368 w 961"/>
                <a:gd name="T85" fmla="*/ 4 h 166"/>
                <a:gd name="T86" fmla="*/ 404 w 961"/>
                <a:gd name="T87" fmla="*/ 0 h 166"/>
                <a:gd name="T88" fmla="*/ 424 w 961"/>
                <a:gd name="T89" fmla="*/ 4 h 166"/>
                <a:gd name="T90" fmla="*/ 452 w 961"/>
                <a:gd name="T91" fmla="*/ 0 h 166"/>
                <a:gd name="T92" fmla="*/ 482 w 961"/>
                <a:gd name="T93" fmla="*/ 2 h 166"/>
                <a:gd name="T94" fmla="*/ 515 w 961"/>
                <a:gd name="T95" fmla="*/ 2 h 166"/>
                <a:gd name="T96" fmla="*/ 545 w 961"/>
                <a:gd name="T97" fmla="*/ 0 h 166"/>
                <a:gd name="T98" fmla="*/ 573 w 961"/>
                <a:gd name="T99" fmla="*/ 4 h 166"/>
                <a:gd name="T100" fmla="*/ 609 w 961"/>
                <a:gd name="T101" fmla="*/ 0 h 166"/>
                <a:gd name="T102" fmla="*/ 629 w 961"/>
                <a:gd name="T103" fmla="*/ 4 h 166"/>
                <a:gd name="T104" fmla="*/ 657 w 961"/>
                <a:gd name="T105" fmla="*/ 0 h 166"/>
                <a:gd name="T106" fmla="*/ 688 w 961"/>
                <a:gd name="T107" fmla="*/ 2 h 166"/>
                <a:gd name="T108" fmla="*/ 720 w 961"/>
                <a:gd name="T109" fmla="*/ 2 h 166"/>
                <a:gd name="T110" fmla="*/ 750 w 961"/>
                <a:gd name="T111" fmla="*/ 0 h 166"/>
                <a:gd name="T112" fmla="*/ 778 w 961"/>
                <a:gd name="T113" fmla="*/ 4 h 166"/>
                <a:gd name="T114" fmla="*/ 814 w 961"/>
                <a:gd name="T115" fmla="*/ 0 h 166"/>
                <a:gd name="T116" fmla="*/ 834 w 961"/>
                <a:gd name="T117" fmla="*/ 4 h 166"/>
                <a:gd name="T118" fmla="*/ 862 w 961"/>
                <a:gd name="T119" fmla="*/ 0 h 166"/>
                <a:gd name="T120" fmla="*/ 893 w 961"/>
                <a:gd name="T121" fmla="*/ 2 h 166"/>
                <a:gd name="T122" fmla="*/ 925 w 961"/>
                <a:gd name="T123" fmla="*/ 2 h 166"/>
                <a:gd name="T124" fmla="*/ 955 w 961"/>
                <a:gd name="T1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1" h="166">
                  <a:moveTo>
                    <a:pt x="78" y="162"/>
                  </a:moveTo>
                  <a:cubicBezTo>
                    <a:pt x="76" y="162"/>
                    <a:pt x="76" y="162"/>
                    <a:pt x="76" y="162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6"/>
                    <a:pt x="80" y="165"/>
                    <a:pt x="80" y="164"/>
                  </a:cubicBezTo>
                  <a:cubicBezTo>
                    <a:pt x="80" y="163"/>
                    <a:pt x="79" y="162"/>
                    <a:pt x="78" y="162"/>
                  </a:cubicBezTo>
                  <a:moveTo>
                    <a:pt x="90" y="162"/>
                  </a:moveTo>
                  <a:cubicBezTo>
                    <a:pt x="86" y="162"/>
                    <a:pt x="86" y="162"/>
                    <a:pt x="86" y="162"/>
                  </a:cubicBezTo>
                  <a:cubicBezTo>
                    <a:pt x="85" y="162"/>
                    <a:pt x="84" y="163"/>
                    <a:pt x="84" y="164"/>
                  </a:cubicBezTo>
                  <a:cubicBezTo>
                    <a:pt x="84" y="165"/>
                    <a:pt x="85" y="166"/>
                    <a:pt x="86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1" y="166"/>
                    <a:pt x="92" y="165"/>
                    <a:pt x="92" y="164"/>
                  </a:cubicBezTo>
                  <a:cubicBezTo>
                    <a:pt x="92" y="163"/>
                    <a:pt x="91" y="162"/>
                    <a:pt x="90" y="162"/>
                  </a:cubicBezTo>
                  <a:moveTo>
                    <a:pt x="102" y="162"/>
                  </a:moveTo>
                  <a:cubicBezTo>
                    <a:pt x="98" y="162"/>
                    <a:pt x="98" y="162"/>
                    <a:pt x="98" y="162"/>
                  </a:cubicBezTo>
                  <a:cubicBezTo>
                    <a:pt x="97" y="162"/>
                    <a:pt x="96" y="163"/>
                    <a:pt x="96" y="164"/>
                  </a:cubicBezTo>
                  <a:cubicBezTo>
                    <a:pt x="96" y="165"/>
                    <a:pt x="97" y="166"/>
                    <a:pt x="98" y="166"/>
                  </a:cubicBezTo>
                  <a:cubicBezTo>
                    <a:pt x="102" y="166"/>
                    <a:pt x="102" y="166"/>
                    <a:pt x="102" y="166"/>
                  </a:cubicBezTo>
                  <a:cubicBezTo>
                    <a:pt x="103" y="166"/>
                    <a:pt x="104" y="165"/>
                    <a:pt x="104" y="164"/>
                  </a:cubicBezTo>
                  <a:cubicBezTo>
                    <a:pt x="104" y="163"/>
                    <a:pt x="103" y="162"/>
                    <a:pt x="102" y="162"/>
                  </a:cubicBezTo>
                  <a:moveTo>
                    <a:pt x="114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09" y="162"/>
                    <a:pt x="108" y="163"/>
                    <a:pt x="108" y="164"/>
                  </a:cubicBezTo>
                  <a:cubicBezTo>
                    <a:pt x="108" y="165"/>
                    <a:pt x="109" y="166"/>
                    <a:pt x="110" y="166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6" y="166"/>
                    <a:pt x="116" y="165"/>
                    <a:pt x="116" y="164"/>
                  </a:cubicBezTo>
                  <a:cubicBezTo>
                    <a:pt x="116" y="163"/>
                    <a:pt x="116" y="162"/>
                    <a:pt x="114" y="162"/>
                  </a:cubicBezTo>
                  <a:moveTo>
                    <a:pt x="126" y="162"/>
                  </a:moveTo>
                  <a:cubicBezTo>
                    <a:pt x="122" y="162"/>
                    <a:pt x="122" y="162"/>
                    <a:pt x="122" y="162"/>
                  </a:cubicBezTo>
                  <a:cubicBezTo>
                    <a:pt x="121" y="162"/>
                    <a:pt x="120" y="163"/>
                    <a:pt x="120" y="164"/>
                  </a:cubicBezTo>
                  <a:cubicBezTo>
                    <a:pt x="120" y="165"/>
                    <a:pt x="121" y="166"/>
                    <a:pt x="122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8" y="166"/>
                    <a:pt x="129" y="165"/>
                    <a:pt x="129" y="164"/>
                  </a:cubicBezTo>
                  <a:cubicBezTo>
                    <a:pt x="129" y="163"/>
                    <a:pt x="128" y="162"/>
                    <a:pt x="126" y="162"/>
                  </a:cubicBezTo>
                  <a:moveTo>
                    <a:pt x="139" y="162"/>
                  </a:moveTo>
                  <a:cubicBezTo>
                    <a:pt x="135" y="162"/>
                    <a:pt x="135" y="162"/>
                    <a:pt x="135" y="162"/>
                  </a:cubicBezTo>
                  <a:cubicBezTo>
                    <a:pt x="133" y="162"/>
                    <a:pt x="133" y="163"/>
                    <a:pt x="133" y="164"/>
                  </a:cubicBezTo>
                  <a:cubicBezTo>
                    <a:pt x="133" y="165"/>
                    <a:pt x="133" y="166"/>
                    <a:pt x="135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40" y="166"/>
                    <a:pt x="141" y="165"/>
                    <a:pt x="141" y="164"/>
                  </a:cubicBezTo>
                  <a:cubicBezTo>
                    <a:pt x="141" y="163"/>
                    <a:pt x="140" y="162"/>
                    <a:pt x="139" y="162"/>
                  </a:cubicBezTo>
                  <a:moveTo>
                    <a:pt x="151" y="162"/>
                  </a:moveTo>
                  <a:cubicBezTo>
                    <a:pt x="147" y="162"/>
                    <a:pt x="147" y="162"/>
                    <a:pt x="147" y="162"/>
                  </a:cubicBezTo>
                  <a:cubicBezTo>
                    <a:pt x="145" y="162"/>
                    <a:pt x="145" y="163"/>
                    <a:pt x="145" y="164"/>
                  </a:cubicBezTo>
                  <a:cubicBezTo>
                    <a:pt x="145" y="165"/>
                    <a:pt x="145" y="166"/>
                    <a:pt x="147" y="166"/>
                  </a:cubicBez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3" y="165"/>
                    <a:pt x="153" y="164"/>
                  </a:cubicBezTo>
                  <a:cubicBezTo>
                    <a:pt x="153" y="163"/>
                    <a:pt x="152" y="162"/>
                    <a:pt x="151" y="162"/>
                  </a:cubicBezTo>
                  <a:moveTo>
                    <a:pt x="163" y="162"/>
                  </a:moveTo>
                  <a:cubicBezTo>
                    <a:pt x="159" y="162"/>
                    <a:pt x="159" y="162"/>
                    <a:pt x="159" y="162"/>
                  </a:cubicBezTo>
                  <a:cubicBezTo>
                    <a:pt x="158" y="162"/>
                    <a:pt x="157" y="163"/>
                    <a:pt x="157" y="164"/>
                  </a:cubicBezTo>
                  <a:cubicBezTo>
                    <a:pt x="157" y="165"/>
                    <a:pt x="158" y="166"/>
                    <a:pt x="159" y="166"/>
                  </a:cubicBezTo>
                  <a:cubicBezTo>
                    <a:pt x="163" y="166"/>
                    <a:pt x="163" y="166"/>
                    <a:pt x="163" y="166"/>
                  </a:cubicBezTo>
                  <a:cubicBezTo>
                    <a:pt x="164" y="166"/>
                    <a:pt x="165" y="165"/>
                    <a:pt x="165" y="164"/>
                  </a:cubicBezTo>
                  <a:cubicBezTo>
                    <a:pt x="165" y="163"/>
                    <a:pt x="164" y="162"/>
                    <a:pt x="163" y="162"/>
                  </a:cubicBezTo>
                  <a:moveTo>
                    <a:pt x="175" y="162"/>
                  </a:moveTo>
                  <a:cubicBezTo>
                    <a:pt x="171" y="162"/>
                    <a:pt x="171" y="162"/>
                    <a:pt x="171" y="162"/>
                  </a:cubicBezTo>
                  <a:cubicBezTo>
                    <a:pt x="170" y="162"/>
                    <a:pt x="169" y="163"/>
                    <a:pt x="169" y="164"/>
                  </a:cubicBezTo>
                  <a:cubicBezTo>
                    <a:pt x="169" y="165"/>
                    <a:pt x="170" y="166"/>
                    <a:pt x="171" y="166"/>
                  </a:cubicBezTo>
                  <a:cubicBezTo>
                    <a:pt x="175" y="166"/>
                    <a:pt x="175" y="166"/>
                    <a:pt x="175" y="166"/>
                  </a:cubicBezTo>
                  <a:cubicBezTo>
                    <a:pt x="176" y="166"/>
                    <a:pt x="177" y="165"/>
                    <a:pt x="177" y="164"/>
                  </a:cubicBezTo>
                  <a:cubicBezTo>
                    <a:pt x="177" y="163"/>
                    <a:pt x="176" y="162"/>
                    <a:pt x="175" y="162"/>
                  </a:cubicBezTo>
                  <a:moveTo>
                    <a:pt x="187" y="162"/>
                  </a:moveTo>
                  <a:cubicBezTo>
                    <a:pt x="183" y="162"/>
                    <a:pt x="183" y="162"/>
                    <a:pt x="183" y="162"/>
                  </a:cubicBezTo>
                  <a:cubicBezTo>
                    <a:pt x="182" y="162"/>
                    <a:pt x="181" y="163"/>
                    <a:pt x="181" y="164"/>
                  </a:cubicBezTo>
                  <a:cubicBezTo>
                    <a:pt x="181" y="165"/>
                    <a:pt x="182" y="166"/>
                    <a:pt x="183" y="166"/>
                  </a:cubicBezTo>
                  <a:cubicBezTo>
                    <a:pt x="187" y="166"/>
                    <a:pt x="187" y="166"/>
                    <a:pt x="187" y="166"/>
                  </a:cubicBezTo>
                  <a:cubicBezTo>
                    <a:pt x="188" y="166"/>
                    <a:pt x="189" y="165"/>
                    <a:pt x="189" y="164"/>
                  </a:cubicBezTo>
                  <a:cubicBezTo>
                    <a:pt x="189" y="163"/>
                    <a:pt x="188" y="162"/>
                    <a:pt x="187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3" y="163"/>
                    <a:pt x="193" y="164"/>
                  </a:cubicBezTo>
                  <a:cubicBezTo>
                    <a:pt x="193" y="165"/>
                    <a:pt x="194" y="166"/>
                    <a:pt x="195" y="166"/>
                  </a:cubicBezTo>
                  <a:cubicBezTo>
                    <a:pt x="199" y="166"/>
                    <a:pt x="199" y="166"/>
                    <a:pt x="199" y="166"/>
                  </a:cubicBezTo>
                  <a:cubicBezTo>
                    <a:pt x="200" y="166"/>
                    <a:pt x="201" y="165"/>
                    <a:pt x="201" y="164"/>
                  </a:cubicBezTo>
                  <a:cubicBezTo>
                    <a:pt x="201" y="163"/>
                    <a:pt x="200" y="162"/>
                    <a:pt x="199" y="162"/>
                  </a:cubicBezTo>
                  <a:moveTo>
                    <a:pt x="211" y="162"/>
                  </a:moveTo>
                  <a:cubicBezTo>
                    <a:pt x="207" y="162"/>
                    <a:pt x="207" y="162"/>
                    <a:pt x="207" y="162"/>
                  </a:cubicBezTo>
                  <a:cubicBezTo>
                    <a:pt x="206" y="162"/>
                    <a:pt x="205" y="163"/>
                    <a:pt x="205" y="164"/>
                  </a:cubicBezTo>
                  <a:cubicBezTo>
                    <a:pt x="205" y="165"/>
                    <a:pt x="206" y="166"/>
                    <a:pt x="207" y="166"/>
                  </a:cubicBezTo>
                  <a:cubicBezTo>
                    <a:pt x="211" y="166"/>
                    <a:pt x="211" y="166"/>
                    <a:pt x="211" y="166"/>
                  </a:cubicBezTo>
                  <a:cubicBezTo>
                    <a:pt x="212" y="166"/>
                    <a:pt x="213" y="165"/>
                    <a:pt x="213" y="164"/>
                  </a:cubicBezTo>
                  <a:cubicBezTo>
                    <a:pt x="213" y="163"/>
                    <a:pt x="212" y="162"/>
                    <a:pt x="211" y="162"/>
                  </a:cubicBezTo>
                  <a:moveTo>
                    <a:pt x="223" y="162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7" y="163"/>
                    <a:pt x="217" y="164"/>
                  </a:cubicBezTo>
                  <a:cubicBezTo>
                    <a:pt x="217" y="165"/>
                    <a:pt x="218" y="166"/>
                    <a:pt x="219" y="166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4" y="166"/>
                    <a:pt x="225" y="165"/>
                    <a:pt x="225" y="164"/>
                  </a:cubicBezTo>
                  <a:cubicBezTo>
                    <a:pt x="225" y="163"/>
                    <a:pt x="224" y="162"/>
                    <a:pt x="223" y="162"/>
                  </a:cubicBezTo>
                  <a:moveTo>
                    <a:pt x="235" y="162"/>
                  </a:moveTo>
                  <a:cubicBezTo>
                    <a:pt x="231" y="162"/>
                    <a:pt x="231" y="162"/>
                    <a:pt x="231" y="162"/>
                  </a:cubicBezTo>
                  <a:cubicBezTo>
                    <a:pt x="230" y="162"/>
                    <a:pt x="229" y="163"/>
                    <a:pt x="229" y="164"/>
                  </a:cubicBezTo>
                  <a:cubicBezTo>
                    <a:pt x="229" y="165"/>
                    <a:pt x="230" y="166"/>
                    <a:pt x="231" y="166"/>
                  </a:cubicBezTo>
                  <a:cubicBezTo>
                    <a:pt x="235" y="166"/>
                    <a:pt x="235" y="166"/>
                    <a:pt x="235" y="166"/>
                  </a:cubicBezTo>
                  <a:cubicBezTo>
                    <a:pt x="236" y="166"/>
                    <a:pt x="237" y="165"/>
                    <a:pt x="237" y="164"/>
                  </a:cubicBezTo>
                  <a:cubicBezTo>
                    <a:pt x="237" y="163"/>
                    <a:pt x="236" y="162"/>
                    <a:pt x="235" y="162"/>
                  </a:cubicBezTo>
                  <a:moveTo>
                    <a:pt x="247" y="162"/>
                  </a:moveTo>
                  <a:cubicBezTo>
                    <a:pt x="243" y="162"/>
                    <a:pt x="243" y="162"/>
                    <a:pt x="243" y="162"/>
                  </a:cubicBezTo>
                  <a:cubicBezTo>
                    <a:pt x="242" y="162"/>
                    <a:pt x="241" y="163"/>
                    <a:pt x="241" y="164"/>
                  </a:cubicBezTo>
                  <a:cubicBezTo>
                    <a:pt x="241" y="165"/>
                    <a:pt x="242" y="166"/>
                    <a:pt x="243" y="166"/>
                  </a:cubicBezTo>
                  <a:cubicBezTo>
                    <a:pt x="247" y="166"/>
                    <a:pt x="247" y="166"/>
                    <a:pt x="247" y="166"/>
                  </a:cubicBezTo>
                  <a:cubicBezTo>
                    <a:pt x="248" y="166"/>
                    <a:pt x="249" y="165"/>
                    <a:pt x="249" y="164"/>
                  </a:cubicBezTo>
                  <a:cubicBezTo>
                    <a:pt x="249" y="163"/>
                    <a:pt x="248" y="162"/>
                    <a:pt x="247" y="162"/>
                  </a:cubicBezTo>
                  <a:moveTo>
                    <a:pt x="259" y="162"/>
                  </a:moveTo>
                  <a:cubicBezTo>
                    <a:pt x="255" y="162"/>
                    <a:pt x="255" y="162"/>
                    <a:pt x="255" y="162"/>
                  </a:cubicBezTo>
                  <a:cubicBezTo>
                    <a:pt x="254" y="162"/>
                    <a:pt x="253" y="163"/>
                    <a:pt x="253" y="164"/>
                  </a:cubicBezTo>
                  <a:cubicBezTo>
                    <a:pt x="253" y="165"/>
                    <a:pt x="254" y="166"/>
                    <a:pt x="255" y="166"/>
                  </a:cubicBezTo>
                  <a:cubicBezTo>
                    <a:pt x="259" y="166"/>
                    <a:pt x="259" y="166"/>
                    <a:pt x="259" y="166"/>
                  </a:cubicBezTo>
                  <a:cubicBezTo>
                    <a:pt x="260" y="166"/>
                    <a:pt x="261" y="165"/>
                    <a:pt x="261" y="164"/>
                  </a:cubicBezTo>
                  <a:cubicBezTo>
                    <a:pt x="261" y="163"/>
                    <a:pt x="260" y="162"/>
                    <a:pt x="259" y="162"/>
                  </a:cubicBezTo>
                  <a:moveTo>
                    <a:pt x="271" y="162"/>
                  </a:moveTo>
                  <a:cubicBezTo>
                    <a:pt x="267" y="162"/>
                    <a:pt x="267" y="162"/>
                    <a:pt x="267" y="162"/>
                  </a:cubicBezTo>
                  <a:cubicBezTo>
                    <a:pt x="266" y="162"/>
                    <a:pt x="265" y="163"/>
                    <a:pt x="265" y="164"/>
                  </a:cubicBezTo>
                  <a:cubicBezTo>
                    <a:pt x="265" y="165"/>
                    <a:pt x="266" y="166"/>
                    <a:pt x="267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2" y="166"/>
                    <a:pt x="273" y="165"/>
                    <a:pt x="273" y="164"/>
                  </a:cubicBezTo>
                  <a:cubicBezTo>
                    <a:pt x="273" y="163"/>
                    <a:pt x="272" y="162"/>
                    <a:pt x="271" y="162"/>
                  </a:cubicBezTo>
                  <a:moveTo>
                    <a:pt x="283" y="162"/>
                  </a:moveTo>
                  <a:cubicBezTo>
                    <a:pt x="279" y="162"/>
                    <a:pt x="279" y="162"/>
                    <a:pt x="279" y="162"/>
                  </a:cubicBezTo>
                  <a:cubicBezTo>
                    <a:pt x="278" y="162"/>
                    <a:pt x="277" y="163"/>
                    <a:pt x="277" y="164"/>
                  </a:cubicBezTo>
                  <a:cubicBezTo>
                    <a:pt x="277" y="165"/>
                    <a:pt x="278" y="166"/>
                    <a:pt x="279" y="166"/>
                  </a:cubicBezTo>
                  <a:cubicBezTo>
                    <a:pt x="283" y="166"/>
                    <a:pt x="283" y="166"/>
                    <a:pt x="283" y="166"/>
                  </a:cubicBezTo>
                  <a:cubicBezTo>
                    <a:pt x="284" y="166"/>
                    <a:pt x="285" y="165"/>
                    <a:pt x="285" y="164"/>
                  </a:cubicBezTo>
                  <a:cubicBezTo>
                    <a:pt x="285" y="163"/>
                    <a:pt x="284" y="162"/>
                    <a:pt x="283" y="162"/>
                  </a:cubicBezTo>
                  <a:moveTo>
                    <a:pt x="295" y="162"/>
                  </a:moveTo>
                  <a:cubicBezTo>
                    <a:pt x="291" y="162"/>
                    <a:pt x="291" y="162"/>
                    <a:pt x="291" y="162"/>
                  </a:cubicBezTo>
                  <a:cubicBezTo>
                    <a:pt x="290" y="162"/>
                    <a:pt x="289" y="163"/>
                    <a:pt x="289" y="164"/>
                  </a:cubicBezTo>
                  <a:cubicBezTo>
                    <a:pt x="289" y="165"/>
                    <a:pt x="290" y="166"/>
                    <a:pt x="291" y="166"/>
                  </a:cubicBezTo>
                  <a:cubicBezTo>
                    <a:pt x="295" y="166"/>
                    <a:pt x="295" y="166"/>
                    <a:pt x="295" y="166"/>
                  </a:cubicBezTo>
                  <a:cubicBezTo>
                    <a:pt x="297" y="166"/>
                    <a:pt x="297" y="165"/>
                    <a:pt x="297" y="164"/>
                  </a:cubicBezTo>
                  <a:cubicBezTo>
                    <a:pt x="297" y="163"/>
                    <a:pt x="297" y="162"/>
                    <a:pt x="295" y="162"/>
                  </a:cubicBezTo>
                  <a:moveTo>
                    <a:pt x="307" y="162"/>
                  </a:moveTo>
                  <a:cubicBezTo>
                    <a:pt x="303" y="162"/>
                    <a:pt x="303" y="162"/>
                    <a:pt x="303" y="162"/>
                  </a:cubicBezTo>
                  <a:cubicBezTo>
                    <a:pt x="302" y="162"/>
                    <a:pt x="301" y="163"/>
                    <a:pt x="301" y="164"/>
                  </a:cubicBezTo>
                  <a:cubicBezTo>
                    <a:pt x="301" y="165"/>
                    <a:pt x="302" y="166"/>
                    <a:pt x="303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9" y="166"/>
                    <a:pt x="309" y="165"/>
                    <a:pt x="309" y="164"/>
                  </a:cubicBezTo>
                  <a:cubicBezTo>
                    <a:pt x="309" y="163"/>
                    <a:pt x="309" y="162"/>
                    <a:pt x="307" y="162"/>
                  </a:cubicBezTo>
                  <a:moveTo>
                    <a:pt x="320" y="162"/>
                  </a:moveTo>
                  <a:cubicBezTo>
                    <a:pt x="316" y="162"/>
                    <a:pt x="316" y="162"/>
                    <a:pt x="316" y="162"/>
                  </a:cubicBezTo>
                  <a:cubicBezTo>
                    <a:pt x="314" y="162"/>
                    <a:pt x="313" y="163"/>
                    <a:pt x="313" y="164"/>
                  </a:cubicBezTo>
                  <a:cubicBezTo>
                    <a:pt x="313" y="165"/>
                    <a:pt x="314" y="166"/>
                    <a:pt x="316" y="166"/>
                  </a:cubicBezTo>
                  <a:cubicBezTo>
                    <a:pt x="320" y="166"/>
                    <a:pt x="320" y="166"/>
                    <a:pt x="320" y="166"/>
                  </a:cubicBezTo>
                  <a:cubicBezTo>
                    <a:pt x="321" y="166"/>
                    <a:pt x="322" y="165"/>
                    <a:pt x="322" y="164"/>
                  </a:cubicBezTo>
                  <a:cubicBezTo>
                    <a:pt x="322" y="163"/>
                    <a:pt x="321" y="162"/>
                    <a:pt x="320" y="162"/>
                  </a:cubicBezTo>
                  <a:moveTo>
                    <a:pt x="332" y="162"/>
                  </a:moveTo>
                  <a:cubicBezTo>
                    <a:pt x="328" y="162"/>
                    <a:pt x="328" y="162"/>
                    <a:pt x="328" y="162"/>
                  </a:cubicBezTo>
                  <a:cubicBezTo>
                    <a:pt x="326" y="162"/>
                    <a:pt x="326" y="163"/>
                    <a:pt x="326" y="164"/>
                  </a:cubicBezTo>
                  <a:cubicBezTo>
                    <a:pt x="326" y="165"/>
                    <a:pt x="326" y="166"/>
                    <a:pt x="328" y="166"/>
                  </a:cubicBezTo>
                  <a:cubicBezTo>
                    <a:pt x="332" y="166"/>
                    <a:pt x="332" y="166"/>
                    <a:pt x="332" y="166"/>
                  </a:cubicBezTo>
                  <a:cubicBezTo>
                    <a:pt x="333" y="166"/>
                    <a:pt x="334" y="165"/>
                    <a:pt x="334" y="164"/>
                  </a:cubicBezTo>
                  <a:cubicBezTo>
                    <a:pt x="334" y="163"/>
                    <a:pt x="333" y="162"/>
                    <a:pt x="332" y="162"/>
                  </a:cubicBezTo>
                  <a:moveTo>
                    <a:pt x="344" y="162"/>
                  </a:moveTo>
                  <a:cubicBezTo>
                    <a:pt x="340" y="162"/>
                    <a:pt x="340" y="162"/>
                    <a:pt x="340" y="162"/>
                  </a:cubicBezTo>
                  <a:cubicBezTo>
                    <a:pt x="339" y="162"/>
                    <a:pt x="338" y="163"/>
                    <a:pt x="338" y="164"/>
                  </a:cubicBezTo>
                  <a:cubicBezTo>
                    <a:pt x="338" y="165"/>
                    <a:pt x="339" y="166"/>
                    <a:pt x="340" y="166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345" y="166"/>
                    <a:pt x="346" y="165"/>
                    <a:pt x="346" y="164"/>
                  </a:cubicBezTo>
                  <a:cubicBezTo>
                    <a:pt x="346" y="163"/>
                    <a:pt x="345" y="162"/>
                    <a:pt x="344" y="162"/>
                  </a:cubicBezTo>
                  <a:moveTo>
                    <a:pt x="356" y="162"/>
                  </a:moveTo>
                  <a:cubicBezTo>
                    <a:pt x="352" y="162"/>
                    <a:pt x="352" y="162"/>
                    <a:pt x="352" y="162"/>
                  </a:cubicBezTo>
                  <a:cubicBezTo>
                    <a:pt x="351" y="162"/>
                    <a:pt x="350" y="163"/>
                    <a:pt x="350" y="164"/>
                  </a:cubicBezTo>
                  <a:cubicBezTo>
                    <a:pt x="350" y="165"/>
                    <a:pt x="351" y="166"/>
                    <a:pt x="352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7" y="166"/>
                    <a:pt x="358" y="165"/>
                    <a:pt x="358" y="164"/>
                  </a:cubicBezTo>
                  <a:cubicBezTo>
                    <a:pt x="358" y="163"/>
                    <a:pt x="357" y="162"/>
                    <a:pt x="356" y="162"/>
                  </a:cubicBezTo>
                  <a:moveTo>
                    <a:pt x="368" y="162"/>
                  </a:moveTo>
                  <a:cubicBezTo>
                    <a:pt x="364" y="162"/>
                    <a:pt x="364" y="162"/>
                    <a:pt x="364" y="162"/>
                  </a:cubicBezTo>
                  <a:cubicBezTo>
                    <a:pt x="363" y="162"/>
                    <a:pt x="362" y="163"/>
                    <a:pt x="362" y="164"/>
                  </a:cubicBezTo>
                  <a:cubicBezTo>
                    <a:pt x="362" y="165"/>
                    <a:pt x="363" y="166"/>
                    <a:pt x="364" y="166"/>
                  </a:cubicBezTo>
                  <a:cubicBezTo>
                    <a:pt x="368" y="166"/>
                    <a:pt x="368" y="166"/>
                    <a:pt x="368" y="166"/>
                  </a:cubicBezTo>
                  <a:cubicBezTo>
                    <a:pt x="369" y="166"/>
                    <a:pt x="370" y="165"/>
                    <a:pt x="370" y="164"/>
                  </a:cubicBezTo>
                  <a:cubicBezTo>
                    <a:pt x="370" y="163"/>
                    <a:pt x="369" y="162"/>
                    <a:pt x="368" y="162"/>
                  </a:cubicBezTo>
                  <a:moveTo>
                    <a:pt x="380" y="162"/>
                  </a:moveTo>
                  <a:cubicBezTo>
                    <a:pt x="376" y="162"/>
                    <a:pt x="376" y="162"/>
                    <a:pt x="376" y="162"/>
                  </a:cubicBezTo>
                  <a:cubicBezTo>
                    <a:pt x="375" y="162"/>
                    <a:pt x="374" y="163"/>
                    <a:pt x="374" y="164"/>
                  </a:cubicBezTo>
                  <a:cubicBezTo>
                    <a:pt x="374" y="165"/>
                    <a:pt x="375" y="166"/>
                    <a:pt x="376" y="166"/>
                  </a:cubicBezTo>
                  <a:cubicBezTo>
                    <a:pt x="380" y="166"/>
                    <a:pt x="380" y="166"/>
                    <a:pt x="380" y="166"/>
                  </a:cubicBezTo>
                  <a:cubicBezTo>
                    <a:pt x="381" y="166"/>
                    <a:pt x="382" y="165"/>
                    <a:pt x="382" y="164"/>
                  </a:cubicBezTo>
                  <a:cubicBezTo>
                    <a:pt x="382" y="163"/>
                    <a:pt x="381" y="162"/>
                    <a:pt x="380" y="162"/>
                  </a:cubicBezTo>
                  <a:moveTo>
                    <a:pt x="392" y="162"/>
                  </a:moveTo>
                  <a:cubicBezTo>
                    <a:pt x="388" y="162"/>
                    <a:pt x="388" y="162"/>
                    <a:pt x="388" y="162"/>
                  </a:cubicBezTo>
                  <a:cubicBezTo>
                    <a:pt x="387" y="162"/>
                    <a:pt x="386" y="163"/>
                    <a:pt x="386" y="164"/>
                  </a:cubicBezTo>
                  <a:cubicBezTo>
                    <a:pt x="386" y="165"/>
                    <a:pt x="387" y="166"/>
                    <a:pt x="388" y="166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93" y="166"/>
                    <a:pt x="394" y="165"/>
                    <a:pt x="394" y="164"/>
                  </a:cubicBezTo>
                  <a:cubicBezTo>
                    <a:pt x="394" y="163"/>
                    <a:pt x="393" y="162"/>
                    <a:pt x="392" y="162"/>
                  </a:cubicBezTo>
                  <a:moveTo>
                    <a:pt x="404" y="162"/>
                  </a:moveTo>
                  <a:cubicBezTo>
                    <a:pt x="400" y="162"/>
                    <a:pt x="400" y="162"/>
                    <a:pt x="400" y="162"/>
                  </a:cubicBezTo>
                  <a:cubicBezTo>
                    <a:pt x="399" y="162"/>
                    <a:pt x="398" y="163"/>
                    <a:pt x="398" y="164"/>
                  </a:cubicBezTo>
                  <a:cubicBezTo>
                    <a:pt x="398" y="165"/>
                    <a:pt x="399" y="166"/>
                    <a:pt x="400" y="166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05" y="166"/>
                    <a:pt x="406" y="165"/>
                    <a:pt x="406" y="164"/>
                  </a:cubicBezTo>
                  <a:cubicBezTo>
                    <a:pt x="406" y="163"/>
                    <a:pt x="405" y="162"/>
                    <a:pt x="404" y="162"/>
                  </a:cubicBezTo>
                  <a:moveTo>
                    <a:pt x="416" y="162"/>
                  </a:moveTo>
                  <a:cubicBezTo>
                    <a:pt x="412" y="162"/>
                    <a:pt x="412" y="162"/>
                    <a:pt x="412" y="162"/>
                  </a:cubicBezTo>
                  <a:cubicBezTo>
                    <a:pt x="411" y="162"/>
                    <a:pt x="410" y="163"/>
                    <a:pt x="410" y="164"/>
                  </a:cubicBezTo>
                  <a:cubicBezTo>
                    <a:pt x="410" y="165"/>
                    <a:pt x="411" y="166"/>
                    <a:pt x="412" y="166"/>
                  </a:cubicBezTo>
                  <a:cubicBezTo>
                    <a:pt x="416" y="166"/>
                    <a:pt x="416" y="166"/>
                    <a:pt x="416" y="166"/>
                  </a:cubicBezTo>
                  <a:cubicBezTo>
                    <a:pt x="417" y="166"/>
                    <a:pt x="418" y="165"/>
                    <a:pt x="418" y="164"/>
                  </a:cubicBezTo>
                  <a:cubicBezTo>
                    <a:pt x="418" y="163"/>
                    <a:pt x="417" y="162"/>
                    <a:pt x="416" y="162"/>
                  </a:cubicBezTo>
                  <a:moveTo>
                    <a:pt x="428" y="162"/>
                  </a:moveTo>
                  <a:cubicBezTo>
                    <a:pt x="424" y="162"/>
                    <a:pt x="424" y="162"/>
                    <a:pt x="424" y="162"/>
                  </a:cubicBezTo>
                  <a:cubicBezTo>
                    <a:pt x="423" y="162"/>
                    <a:pt x="422" y="163"/>
                    <a:pt x="422" y="164"/>
                  </a:cubicBezTo>
                  <a:cubicBezTo>
                    <a:pt x="422" y="165"/>
                    <a:pt x="423" y="166"/>
                    <a:pt x="424" y="166"/>
                  </a:cubicBezTo>
                  <a:cubicBezTo>
                    <a:pt x="428" y="166"/>
                    <a:pt x="428" y="166"/>
                    <a:pt x="428" y="166"/>
                  </a:cubicBezTo>
                  <a:cubicBezTo>
                    <a:pt x="429" y="166"/>
                    <a:pt x="430" y="165"/>
                    <a:pt x="430" y="164"/>
                  </a:cubicBezTo>
                  <a:cubicBezTo>
                    <a:pt x="430" y="163"/>
                    <a:pt x="429" y="162"/>
                    <a:pt x="428" y="162"/>
                  </a:cubicBezTo>
                  <a:moveTo>
                    <a:pt x="440" y="162"/>
                  </a:moveTo>
                  <a:cubicBezTo>
                    <a:pt x="436" y="162"/>
                    <a:pt x="436" y="162"/>
                    <a:pt x="436" y="162"/>
                  </a:cubicBezTo>
                  <a:cubicBezTo>
                    <a:pt x="435" y="162"/>
                    <a:pt x="434" y="163"/>
                    <a:pt x="434" y="164"/>
                  </a:cubicBezTo>
                  <a:cubicBezTo>
                    <a:pt x="434" y="165"/>
                    <a:pt x="435" y="166"/>
                    <a:pt x="436" y="166"/>
                  </a:cubicBezTo>
                  <a:cubicBezTo>
                    <a:pt x="440" y="166"/>
                    <a:pt x="440" y="166"/>
                    <a:pt x="440" y="166"/>
                  </a:cubicBezTo>
                  <a:cubicBezTo>
                    <a:pt x="441" y="166"/>
                    <a:pt x="442" y="165"/>
                    <a:pt x="442" y="164"/>
                  </a:cubicBezTo>
                  <a:cubicBezTo>
                    <a:pt x="442" y="163"/>
                    <a:pt x="441" y="162"/>
                    <a:pt x="440" y="162"/>
                  </a:cubicBezTo>
                  <a:moveTo>
                    <a:pt x="452" y="162"/>
                  </a:moveTo>
                  <a:cubicBezTo>
                    <a:pt x="448" y="162"/>
                    <a:pt x="448" y="162"/>
                    <a:pt x="448" y="162"/>
                  </a:cubicBezTo>
                  <a:cubicBezTo>
                    <a:pt x="447" y="162"/>
                    <a:pt x="446" y="163"/>
                    <a:pt x="446" y="164"/>
                  </a:cubicBezTo>
                  <a:cubicBezTo>
                    <a:pt x="446" y="165"/>
                    <a:pt x="447" y="166"/>
                    <a:pt x="448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3" y="166"/>
                    <a:pt x="454" y="165"/>
                    <a:pt x="454" y="164"/>
                  </a:cubicBezTo>
                  <a:cubicBezTo>
                    <a:pt x="454" y="163"/>
                    <a:pt x="453" y="162"/>
                    <a:pt x="452" y="162"/>
                  </a:cubicBezTo>
                  <a:moveTo>
                    <a:pt x="464" y="162"/>
                  </a:moveTo>
                  <a:cubicBezTo>
                    <a:pt x="460" y="162"/>
                    <a:pt x="460" y="162"/>
                    <a:pt x="460" y="162"/>
                  </a:cubicBezTo>
                  <a:cubicBezTo>
                    <a:pt x="459" y="162"/>
                    <a:pt x="458" y="163"/>
                    <a:pt x="458" y="164"/>
                  </a:cubicBezTo>
                  <a:cubicBezTo>
                    <a:pt x="458" y="165"/>
                    <a:pt x="459" y="166"/>
                    <a:pt x="460" y="166"/>
                  </a:cubicBezTo>
                  <a:cubicBezTo>
                    <a:pt x="464" y="166"/>
                    <a:pt x="464" y="166"/>
                    <a:pt x="464" y="166"/>
                  </a:cubicBezTo>
                  <a:cubicBezTo>
                    <a:pt x="465" y="166"/>
                    <a:pt x="466" y="165"/>
                    <a:pt x="466" y="164"/>
                  </a:cubicBezTo>
                  <a:cubicBezTo>
                    <a:pt x="466" y="163"/>
                    <a:pt x="465" y="162"/>
                    <a:pt x="464" y="162"/>
                  </a:cubicBezTo>
                  <a:moveTo>
                    <a:pt x="476" y="162"/>
                  </a:moveTo>
                  <a:cubicBezTo>
                    <a:pt x="472" y="162"/>
                    <a:pt x="472" y="162"/>
                    <a:pt x="472" y="162"/>
                  </a:cubicBezTo>
                  <a:cubicBezTo>
                    <a:pt x="471" y="162"/>
                    <a:pt x="470" y="163"/>
                    <a:pt x="470" y="164"/>
                  </a:cubicBezTo>
                  <a:cubicBezTo>
                    <a:pt x="470" y="165"/>
                    <a:pt x="471" y="166"/>
                    <a:pt x="472" y="166"/>
                  </a:cubicBezTo>
                  <a:cubicBezTo>
                    <a:pt x="476" y="166"/>
                    <a:pt x="476" y="166"/>
                    <a:pt x="476" y="166"/>
                  </a:cubicBezTo>
                  <a:cubicBezTo>
                    <a:pt x="477" y="166"/>
                    <a:pt x="478" y="165"/>
                    <a:pt x="478" y="164"/>
                  </a:cubicBezTo>
                  <a:cubicBezTo>
                    <a:pt x="478" y="163"/>
                    <a:pt x="477" y="162"/>
                    <a:pt x="476" y="162"/>
                  </a:cubicBezTo>
                  <a:moveTo>
                    <a:pt x="488" y="162"/>
                  </a:moveTo>
                  <a:cubicBezTo>
                    <a:pt x="484" y="162"/>
                    <a:pt x="484" y="162"/>
                    <a:pt x="484" y="162"/>
                  </a:cubicBezTo>
                  <a:cubicBezTo>
                    <a:pt x="483" y="162"/>
                    <a:pt x="482" y="163"/>
                    <a:pt x="482" y="164"/>
                  </a:cubicBezTo>
                  <a:cubicBezTo>
                    <a:pt x="482" y="165"/>
                    <a:pt x="483" y="166"/>
                    <a:pt x="484" y="166"/>
                  </a:cubicBezTo>
                  <a:cubicBezTo>
                    <a:pt x="488" y="166"/>
                    <a:pt x="488" y="166"/>
                    <a:pt x="488" y="166"/>
                  </a:cubicBezTo>
                  <a:cubicBezTo>
                    <a:pt x="490" y="166"/>
                    <a:pt x="490" y="165"/>
                    <a:pt x="490" y="164"/>
                  </a:cubicBezTo>
                  <a:cubicBezTo>
                    <a:pt x="490" y="163"/>
                    <a:pt x="490" y="162"/>
                    <a:pt x="488" y="162"/>
                  </a:cubicBezTo>
                  <a:moveTo>
                    <a:pt x="501" y="162"/>
                  </a:moveTo>
                  <a:cubicBezTo>
                    <a:pt x="496" y="162"/>
                    <a:pt x="496" y="162"/>
                    <a:pt x="496" y="162"/>
                  </a:cubicBezTo>
                  <a:cubicBezTo>
                    <a:pt x="495" y="162"/>
                    <a:pt x="494" y="163"/>
                    <a:pt x="494" y="164"/>
                  </a:cubicBezTo>
                  <a:cubicBezTo>
                    <a:pt x="494" y="165"/>
                    <a:pt x="495" y="166"/>
                    <a:pt x="496" y="166"/>
                  </a:cubicBezTo>
                  <a:cubicBezTo>
                    <a:pt x="501" y="166"/>
                    <a:pt x="501" y="166"/>
                    <a:pt x="501" y="166"/>
                  </a:cubicBezTo>
                  <a:cubicBezTo>
                    <a:pt x="502" y="166"/>
                    <a:pt x="503" y="165"/>
                    <a:pt x="503" y="164"/>
                  </a:cubicBezTo>
                  <a:cubicBezTo>
                    <a:pt x="503" y="163"/>
                    <a:pt x="502" y="162"/>
                    <a:pt x="501" y="162"/>
                  </a:cubicBezTo>
                  <a:moveTo>
                    <a:pt x="513" y="162"/>
                  </a:moveTo>
                  <a:cubicBezTo>
                    <a:pt x="509" y="162"/>
                    <a:pt x="509" y="162"/>
                    <a:pt x="509" y="162"/>
                  </a:cubicBezTo>
                  <a:cubicBezTo>
                    <a:pt x="507" y="162"/>
                    <a:pt x="507" y="163"/>
                    <a:pt x="507" y="164"/>
                  </a:cubicBezTo>
                  <a:cubicBezTo>
                    <a:pt x="507" y="165"/>
                    <a:pt x="507" y="166"/>
                    <a:pt x="509" y="166"/>
                  </a:cubicBezTo>
                  <a:cubicBezTo>
                    <a:pt x="513" y="166"/>
                    <a:pt x="513" y="166"/>
                    <a:pt x="513" y="166"/>
                  </a:cubicBezTo>
                  <a:cubicBezTo>
                    <a:pt x="514" y="166"/>
                    <a:pt x="515" y="165"/>
                    <a:pt x="515" y="164"/>
                  </a:cubicBezTo>
                  <a:cubicBezTo>
                    <a:pt x="515" y="163"/>
                    <a:pt x="514" y="162"/>
                    <a:pt x="513" y="162"/>
                  </a:cubicBezTo>
                  <a:moveTo>
                    <a:pt x="525" y="162"/>
                  </a:moveTo>
                  <a:cubicBezTo>
                    <a:pt x="521" y="162"/>
                    <a:pt x="521" y="162"/>
                    <a:pt x="521" y="162"/>
                  </a:cubicBezTo>
                  <a:cubicBezTo>
                    <a:pt x="520" y="162"/>
                    <a:pt x="519" y="163"/>
                    <a:pt x="519" y="164"/>
                  </a:cubicBezTo>
                  <a:cubicBezTo>
                    <a:pt x="519" y="165"/>
                    <a:pt x="520" y="166"/>
                    <a:pt x="521" y="166"/>
                  </a:cubicBezTo>
                  <a:cubicBezTo>
                    <a:pt x="525" y="166"/>
                    <a:pt x="525" y="166"/>
                    <a:pt x="525" y="166"/>
                  </a:cubicBezTo>
                  <a:cubicBezTo>
                    <a:pt x="526" y="166"/>
                    <a:pt x="527" y="165"/>
                    <a:pt x="527" y="164"/>
                  </a:cubicBezTo>
                  <a:cubicBezTo>
                    <a:pt x="527" y="163"/>
                    <a:pt x="526" y="162"/>
                    <a:pt x="525" y="162"/>
                  </a:cubicBezTo>
                  <a:moveTo>
                    <a:pt x="537" y="162"/>
                  </a:moveTo>
                  <a:cubicBezTo>
                    <a:pt x="533" y="162"/>
                    <a:pt x="533" y="162"/>
                    <a:pt x="533" y="162"/>
                  </a:cubicBezTo>
                  <a:cubicBezTo>
                    <a:pt x="532" y="162"/>
                    <a:pt x="531" y="163"/>
                    <a:pt x="531" y="164"/>
                  </a:cubicBezTo>
                  <a:cubicBezTo>
                    <a:pt x="531" y="165"/>
                    <a:pt x="532" y="166"/>
                    <a:pt x="533" y="166"/>
                  </a:cubicBezTo>
                  <a:cubicBezTo>
                    <a:pt x="537" y="166"/>
                    <a:pt x="537" y="166"/>
                    <a:pt x="537" y="166"/>
                  </a:cubicBezTo>
                  <a:cubicBezTo>
                    <a:pt x="538" y="166"/>
                    <a:pt x="539" y="165"/>
                    <a:pt x="539" y="164"/>
                  </a:cubicBezTo>
                  <a:cubicBezTo>
                    <a:pt x="539" y="163"/>
                    <a:pt x="538" y="162"/>
                    <a:pt x="537" y="162"/>
                  </a:cubicBezTo>
                  <a:moveTo>
                    <a:pt x="549" y="162"/>
                  </a:moveTo>
                  <a:cubicBezTo>
                    <a:pt x="545" y="162"/>
                    <a:pt x="545" y="162"/>
                    <a:pt x="545" y="162"/>
                  </a:cubicBezTo>
                  <a:cubicBezTo>
                    <a:pt x="544" y="162"/>
                    <a:pt x="543" y="163"/>
                    <a:pt x="543" y="164"/>
                  </a:cubicBezTo>
                  <a:cubicBezTo>
                    <a:pt x="543" y="165"/>
                    <a:pt x="544" y="166"/>
                    <a:pt x="545" y="166"/>
                  </a:cubicBezTo>
                  <a:cubicBezTo>
                    <a:pt x="549" y="166"/>
                    <a:pt x="549" y="166"/>
                    <a:pt x="549" y="166"/>
                  </a:cubicBezTo>
                  <a:cubicBezTo>
                    <a:pt x="550" y="166"/>
                    <a:pt x="551" y="165"/>
                    <a:pt x="551" y="164"/>
                  </a:cubicBezTo>
                  <a:cubicBezTo>
                    <a:pt x="551" y="163"/>
                    <a:pt x="550" y="162"/>
                    <a:pt x="549" y="162"/>
                  </a:cubicBezTo>
                  <a:moveTo>
                    <a:pt x="561" y="162"/>
                  </a:moveTo>
                  <a:cubicBezTo>
                    <a:pt x="557" y="162"/>
                    <a:pt x="557" y="162"/>
                    <a:pt x="557" y="162"/>
                  </a:cubicBezTo>
                  <a:cubicBezTo>
                    <a:pt x="556" y="162"/>
                    <a:pt x="555" y="163"/>
                    <a:pt x="555" y="164"/>
                  </a:cubicBezTo>
                  <a:cubicBezTo>
                    <a:pt x="555" y="165"/>
                    <a:pt x="556" y="166"/>
                    <a:pt x="557" y="166"/>
                  </a:cubicBezTo>
                  <a:cubicBezTo>
                    <a:pt x="561" y="166"/>
                    <a:pt x="561" y="166"/>
                    <a:pt x="561" y="166"/>
                  </a:cubicBezTo>
                  <a:cubicBezTo>
                    <a:pt x="562" y="166"/>
                    <a:pt x="563" y="165"/>
                    <a:pt x="563" y="164"/>
                  </a:cubicBezTo>
                  <a:cubicBezTo>
                    <a:pt x="563" y="163"/>
                    <a:pt x="562" y="162"/>
                    <a:pt x="561" y="162"/>
                  </a:cubicBezTo>
                  <a:moveTo>
                    <a:pt x="573" y="162"/>
                  </a:moveTo>
                  <a:cubicBezTo>
                    <a:pt x="569" y="162"/>
                    <a:pt x="569" y="162"/>
                    <a:pt x="569" y="162"/>
                  </a:cubicBezTo>
                  <a:cubicBezTo>
                    <a:pt x="568" y="162"/>
                    <a:pt x="567" y="163"/>
                    <a:pt x="567" y="164"/>
                  </a:cubicBezTo>
                  <a:cubicBezTo>
                    <a:pt x="567" y="165"/>
                    <a:pt x="568" y="166"/>
                    <a:pt x="569" y="166"/>
                  </a:cubicBezTo>
                  <a:cubicBezTo>
                    <a:pt x="573" y="166"/>
                    <a:pt x="573" y="166"/>
                    <a:pt x="573" y="166"/>
                  </a:cubicBezTo>
                  <a:cubicBezTo>
                    <a:pt x="574" y="166"/>
                    <a:pt x="575" y="165"/>
                    <a:pt x="575" y="164"/>
                  </a:cubicBezTo>
                  <a:cubicBezTo>
                    <a:pt x="575" y="163"/>
                    <a:pt x="574" y="162"/>
                    <a:pt x="573" y="162"/>
                  </a:cubicBezTo>
                  <a:moveTo>
                    <a:pt x="585" y="162"/>
                  </a:moveTo>
                  <a:cubicBezTo>
                    <a:pt x="581" y="162"/>
                    <a:pt x="581" y="162"/>
                    <a:pt x="581" y="162"/>
                  </a:cubicBezTo>
                  <a:cubicBezTo>
                    <a:pt x="580" y="162"/>
                    <a:pt x="579" y="163"/>
                    <a:pt x="579" y="164"/>
                  </a:cubicBezTo>
                  <a:cubicBezTo>
                    <a:pt x="579" y="165"/>
                    <a:pt x="580" y="166"/>
                    <a:pt x="581" y="166"/>
                  </a:cubicBezTo>
                  <a:cubicBezTo>
                    <a:pt x="585" y="166"/>
                    <a:pt x="585" y="166"/>
                    <a:pt x="585" y="166"/>
                  </a:cubicBezTo>
                  <a:cubicBezTo>
                    <a:pt x="586" y="166"/>
                    <a:pt x="587" y="165"/>
                    <a:pt x="587" y="164"/>
                  </a:cubicBezTo>
                  <a:cubicBezTo>
                    <a:pt x="587" y="163"/>
                    <a:pt x="586" y="162"/>
                    <a:pt x="585" y="162"/>
                  </a:cubicBezTo>
                  <a:moveTo>
                    <a:pt x="597" y="162"/>
                  </a:moveTo>
                  <a:cubicBezTo>
                    <a:pt x="593" y="162"/>
                    <a:pt x="593" y="162"/>
                    <a:pt x="593" y="162"/>
                  </a:cubicBezTo>
                  <a:cubicBezTo>
                    <a:pt x="592" y="162"/>
                    <a:pt x="591" y="163"/>
                    <a:pt x="591" y="164"/>
                  </a:cubicBezTo>
                  <a:cubicBezTo>
                    <a:pt x="591" y="165"/>
                    <a:pt x="592" y="166"/>
                    <a:pt x="593" y="166"/>
                  </a:cubicBezTo>
                  <a:cubicBezTo>
                    <a:pt x="597" y="166"/>
                    <a:pt x="597" y="166"/>
                    <a:pt x="597" y="166"/>
                  </a:cubicBezTo>
                  <a:cubicBezTo>
                    <a:pt x="598" y="166"/>
                    <a:pt x="599" y="165"/>
                    <a:pt x="599" y="164"/>
                  </a:cubicBezTo>
                  <a:cubicBezTo>
                    <a:pt x="599" y="163"/>
                    <a:pt x="598" y="162"/>
                    <a:pt x="597" y="162"/>
                  </a:cubicBezTo>
                  <a:moveTo>
                    <a:pt x="609" y="162"/>
                  </a:moveTo>
                  <a:cubicBezTo>
                    <a:pt x="605" y="162"/>
                    <a:pt x="605" y="162"/>
                    <a:pt x="605" y="162"/>
                  </a:cubicBezTo>
                  <a:cubicBezTo>
                    <a:pt x="604" y="162"/>
                    <a:pt x="603" y="163"/>
                    <a:pt x="603" y="164"/>
                  </a:cubicBezTo>
                  <a:cubicBezTo>
                    <a:pt x="603" y="165"/>
                    <a:pt x="604" y="166"/>
                    <a:pt x="605" y="166"/>
                  </a:cubicBezTo>
                  <a:cubicBezTo>
                    <a:pt x="609" y="166"/>
                    <a:pt x="609" y="166"/>
                    <a:pt x="609" y="166"/>
                  </a:cubicBezTo>
                  <a:cubicBezTo>
                    <a:pt x="610" y="166"/>
                    <a:pt x="611" y="165"/>
                    <a:pt x="611" y="164"/>
                  </a:cubicBezTo>
                  <a:cubicBezTo>
                    <a:pt x="611" y="163"/>
                    <a:pt x="610" y="162"/>
                    <a:pt x="609" y="162"/>
                  </a:cubicBezTo>
                  <a:moveTo>
                    <a:pt x="621" y="162"/>
                  </a:moveTo>
                  <a:cubicBezTo>
                    <a:pt x="617" y="162"/>
                    <a:pt x="617" y="162"/>
                    <a:pt x="617" y="162"/>
                  </a:cubicBezTo>
                  <a:cubicBezTo>
                    <a:pt x="616" y="162"/>
                    <a:pt x="615" y="163"/>
                    <a:pt x="615" y="164"/>
                  </a:cubicBezTo>
                  <a:cubicBezTo>
                    <a:pt x="615" y="165"/>
                    <a:pt x="616" y="166"/>
                    <a:pt x="617" y="166"/>
                  </a:cubicBezTo>
                  <a:cubicBezTo>
                    <a:pt x="621" y="166"/>
                    <a:pt x="621" y="166"/>
                    <a:pt x="621" y="166"/>
                  </a:cubicBezTo>
                  <a:cubicBezTo>
                    <a:pt x="622" y="166"/>
                    <a:pt x="623" y="165"/>
                    <a:pt x="623" y="164"/>
                  </a:cubicBezTo>
                  <a:cubicBezTo>
                    <a:pt x="623" y="163"/>
                    <a:pt x="622" y="162"/>
                    <a:pt x="621" y="162"/>
                  </a:cubicBezTo>
                  <a:moveTo>
                    <a:pt x="633" y="162"/>
                  </a:moveTo>
                  <a:cubicBezTo>
                    <a:pt x="629" y="162"/>
                    <a:pt x="629" y="162"/>
                    <a:pt x="629" y="162"/>
                  </a:cubicBezTo>
                  <a:cubicBezTo>
                    <a:pt x="628" y="162"/>
                    <a:pt x="627" y="163"/>
                    <a:pt x="627" y="164"/>
                  </a:cubicBezTo>
                  <a:cubicBezTo>
                    <a:pt x="627" y="165"/>
                    <a:pt x="628" y="166"/>
                    <a:pt x="629" y="166"/>
                  </a:cubicBezTo>
                  <a:cubicBezTo>
                    <a:pt x="633" y="166"/>
                    <a:pt x="633" y="166"/>
                    <a:pt x="633" y="166"/>
                  </a:cubicBezTo>
                  <a:cubicBezTo>
                    <a:pt x="634" y="166"/>
                    <a:pt x="635" y="165"/>
                    <a:pt x="635" y="164"/>
                  </a:cubicBezTo>
                  <a:cubicBezTo>
                    <a:pt x="635" y="163"/>
                    <a:pt x="634" y="162"/>
                    <a:pt x="633" y="162"/>
                  </a:cubicBezTo>
                  <a:moveTo>
                    <a:pt x="645" y="162"/>
                  </a:moveTo>
                  <a:cubicBezTo>
                    <a:pt x="641" y="162"/>
                    <a:pt x="641" y="162"/>
                    <a:pt x="641" y="162"/>
                  </a:cubicBezTo>
                  <a:cubicBezTo>
                    <a:pt x="640" y="162"/>
                    <a:pt x="639" y="163"/>
                    <a:pt x="639" y="164"/>
                  </a:cubicBezTo>
                  <a:cubicBezTo>
                    <a:pt x="639" y="165"/>
                    <a:pt x="640" y="166"/>
                    <a:pt x="641" y="166"/>
                  </a:cubicBezTo>
                  <a:cubicBezTo>
                    <a:pt x="645" y="166"/>
                    <a:pt x="645" y="166"/>
                    <a:pt x="645" y="166"/>
                  </a:cubicBezTo>
                  <a:cubicBezTo>
                    <a:pt x="646" y="166"/>
                    <a:pt x="647" y="165"/>
                    <a:pt x="647" y="164"/>
                  </a:cubicBezTo>
                  <a:cubicBezTo>
                    <a:pt x="647" y="163"/>
                    <a:pt x="646" y="162"/>
                    <a:pt x="645" y="162"/>
                  </a:cubicBezTo>
                  <a:moveTo>
                    <a:pt x="657" y="162"/>
                  </a:moveTo>
                  <a:cubicBezTo>
                    <a:pt x="653" y="162"/>
                    <a:pt x="653" y="162"/>
                    <a:pt x="653" y="162"/>
                  </a:cubicBezTo>
                  <a:cubicBezTo>
                    <a:pt x="652" y="162"/>
                    <a:pt x="651" y="163"/>
                    <a:pt x="651" y="164"/>
                  </a:cubicBezTo>
                  <a:cubicBezTo>
                    <a:pt x="651" y="165"/>
                    <a:pt x="652" y="166"/>
                    <a:pt x="653" y="166"/>
                  </a:cubicBezTo>
                  <a:cubicBezTo>
                    <a:pt x="657" y="166"/>
                    <a:pt x="657" y="166"/>
                    <a:pt x="657" y="166"/>
                  </a:cubicBezTo>
                  <a:cubicBezTo>
                    <a:pt x="658" y="166"/>
                    <a:pt x="659" y="165"/>
                    <a:pt x="659" y="164"/>
                  </a:cubicBezTo>
                  <a:cubicBezTo>
                    <a:pt x="659" y="163"/>
                    <a:pt x="658" y="162"/>
                    <a:pt x="657" y="162"/>
                  </a:cubicBezTo>
                  <a:moveTo>
                    <a:pt x="669" y="162"/>
                  </a:moveTo>
                  <a:cubicBezTo>
                    <a:pt x="665" y="162"/>
                    <a:pt x="665" y="162"/>
                    <a:pt x="665" y="162"/>
                  </a:cubicBezTo>
                  <a:cubicBezTo>
                    <a:pt x="664" y="162"/>
                    <a:pt x="663" y="163"/>
                    <a:pt x="663" y="164"/>
                  </a:cubicBezTo>
                  <a:cubicBezTo>
                    <a:pt x="663" y="165"/>
                    <a:pt x="664" y="166"/>
                    <a:pt x="665" y="166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71" y="166"/>
                    <a:pt x="671" y="165"/>
                    <a:pt x="671" y="164"/>
                  </a:cubicBezTo>
                  <a:cubicBezTo>
                    <a:pt x="671" y="163"/>
                    <a:pt x="671" y="162"/>
                    <a:pt x="669" y="162"/>
                  </a:cubicBezTo>
                  <a:moveTo>
                    <a:pt x="681" y="162"/>
                  </a:moveTo>
                  <a:cubicBezTo>
                    <a:pt x="677" y="162"/>
                    <a:pt x="677" y="162"/>
                    <a:pt x="677" y="162"/>
                  </a:cubicBezTo>
                  <a:cubicBezTo>
                    <a:pt x="676" y="162"/>
                    <a:pt x="675" y="163"/>
                    <a:pt x="675" y="164"/>
                  </a:cubicBezTo>
                  <a:cubicBezTo>
                    <a:pt x="675" y="165"/>
                    <a:pt x="676" y="166"/>
                    <a:pt x="677" y="166"/>
                  </a:cubicBezTo>
                  <a:cubicBezTo>
                    <a:pt x="681" y="166"/>
                    <a:pt x="681" y="166"/>
                    <a:pt x="681" y="166"/>
                  </a:cubicBezTo>
                  <a:cubicBezTo>
                    <a:pt x="683" y="166"/>
                    <a:pt x="684" y="165"/>
                    <a:pt x="684" y="164"/>
                  </a:cubicBezTo>
                  <a:cubicBezTo>
                    <a:pt x="684" y="163"/>
                    <a:pt x="683" y="162"/>
                    <a:pt x="681" y="162"/>
                  </a:cubicBezTo>
                  <a:moveTo>
                    <a:pt x="694" y="162"/>
                  </a:moveTo>
                  <a:cubicBezTo>
                    <a:pt x="690" y="162"/>
                    <a:pt x="690" y="162"/>
                    <a:pt x="690" y="162"/>
                  </a:cubicBezTo>
                  <a:cubicBezTo>
                    <a:pt x="688" y="162"/>
                    <a:pt x="688" y="163"/>
                    <a:pt x="688" y="164"/>
                  </a:cubicBezTo>
                  <a:cubicBezTo>
                    <a:pt x="688" y="165"/>
                    <a:pt x="688" y="166"/>
                    <a:pt x="690" y="166"/>
                  </a:cubicBezTo>
                  <a:cubicBezTo>
                    <a:pt x="694" y="166"/>
                    <a:pt x="694" y="166"/>
                    <a:pt x="694" y="166"/>
                  </a:cubicBezTo>
                  <a:cubicBezTo>
                    <a:pt x="695" y="166"/>
                    <a:pt x="696" y="165"/>
                    <a:pt x="696" y="164"/>
                  </a:cubicBezTo>
                  <a:cubicBezTo>
                    <a:pt x="696" y="163"/>
                    <a:pt x="695" y="162"/>
                    <a:pt x="694" y="162"/>
                  </a:cubicBezTo>
                  <a:moveTo>
                    <a:pt x="706" y="162"/>
                  </a:moveTo>
                  <a:cubicBezTo>
                    <a:pt x="702" y="162"/>
                    <a:pt x="702" y="162"/>
                    <a:pt x="702" y="162"/>
                  </a:cubicBezTo>
                  <a:cubicBezTo>
                    <a:pt x="700" y="162"/>
                    <a:pt x="700" y="163"/>
                    <a:pt x="700" y="164"/>
                  </a:cubicBezTo>
                  <a:cubicBezTo>
                    <a:pt x="700" y="165"/>
                    <a:pt x="700" y="166"/>
                    <a:pt x="702" y="166"/>
                  </a:cubicBezTo>
                  <a:cubicBezTo>
                    <a:pt x="706" y="166"/>
                    <a:pt x="706" y="166"/>
                    <a:pt x="706" y="166"/>
                  </a:cubicBezTo>
                  <a:cubicBezTo>
                    <a:pt x="707" y="166"/>
                    <a:pt x="708" y="165"/>
                    <a:pt x="708" y="164"/>
                  </a:cubicBezTo>
                  <a:cubicBezTo>
                    <a:pt x="708" y="163"/>
                    <a:pt x="707" y="162"/>
                    <a:pt x="706" y="162"/>
                  </a:cubicBezTo>
                  <a:moveTo>
                    <a:pt x="718" y="162"/>
                  </a:moveTo>
                  <a:cubicBezTo>
                    <a:pt x="714" y="162"/>
                    <a:pt x="714" y="162"/>
                    <a:pt x="714" y="162"/>
                  </a:cubicBezTo>
                  <a:cubicBezTo>
                    <a:pt x="713" y="162"/>
                    <a:pt x="712" y="163"/>
                    <a:pt x="712" y="164"/>
                  </a:cubicBezTo>
                  <a:cubicBezTo>
                    <a:pt x="712" y="165"/>
                    <a:pt x="713" y="166"/>
                    <a:pt x="714" y="166"/>
                  </a:cubicBezTo>
                  <a:cubicBezTo>
                    <a:pt x="718" y="166"/>
                    <a:pt x="718" y="166"/>
                    <a:pt x="718" y="166"/>
                  </a:cubicBezTo>
                  <a:cubicBezTo>
                    <a:pt x="719" y="166"/>
                    <a:pt x="720" y="165"/>
                    <a:pt x="720" y="164"/>
                  </a:cubicBezTo>
                  <a:cubicBezTo>
                    <a:pt x="720" y="163"/>
                    <a:pt x="719" y="162"/>
                    <a:pt x="718" y="162"/>
                  </a:cubicBezTo>
                  <a:moveTo>
                    <a:pt x="730" y="162"/>
                  </a:moveTo>
                  <a:cubicBezTo>
                    <a:pt x="726" y="162"/>
                    <a:pt x="726" y="162"/>
                    <a:pt x="726" y="162"/>
                  </a:cubicBezTo>
                  <a:cubicBezTo>
                    <a:pt x="725" y="162"/>
                    <a:pt x="724" y="163"/>
                    <a:pt x="724" y="164"/>
                  </a:cubicBezTo>
                  <a:cubicBezTo>
                    <a:pt x="724" y="165"/>
                    <a:pt x="725" y="166"/>
                    <a:pt x="726" y="166"/>
                  </a:cubicBezTo>
                  <a:cubicBezTo>
                    <a:pt x="730" y="166"/>
                    <a:pt x="730" y="166"/>
                    <a:pt x="730" y="166"/>
                  </a:cubicBezTo>
                  <a:cubicBezTo>
                    <a:pt x="731" y="166"/>
                    <a:pt x="732" y="165"/>
                    <a:pt x="732" y="164"/>
                  </a:cubicBezTo>
                  <a:cubicBezTo>
                    <a:pt x="732" y="163"/>
                    <a:pt x="731" y="162"/>
                    <a:pt x="730" y="162"/>
                  </a:cubicBezTo>
                  <a:moveTo>
                    <a:pt x="742" y="162"/>
                  </a:moveTo>
                  <a:cubicBezTo>
                    <a:pt x="738" y="162"/>
                    <a:pt x="738" y="162"/>
                    <a:pt x="738" y="162"/>
                  </a:cubicBezTo>
                  <a:cubicBezTo>
                    <a:pt x="737" y="162"/>
                    <a:pt x="736" y="163"/>
                    <a:pt x="736" y="164"/>
                  </a:cubicBezTo>
                  <a:cubicBezTo>
                    <a:pt x="736" y="165"/>
                    <a:pt x="737" y="166"/>
                    <a:pt x="738" y="166"/>
                  </a:cubicBezTo>
                  <a:cubicBezTo>
                    <a:pt x="742" y="166"/>
                    <a:pt x="742" y="166"/>
                    <a:pt x="742" y="166"/>
                  </a:cubicBezTo>
                  <a:cubicBezTo>
                    <a:pt x="743" y="166"/>
                    <a:pt x="744" y="165"/>
                    <a:pt x="744" y="164"/>
                  </a:cubicBezTo>
                  <a:cubicBezTo>
                    <a:pt x="744" y="163"/>
                    <a:pt x="743" y="162"/>
                    <a:pt x="742" y="162"/>
                  </a:cubicBezTo>
                  <a:moveTo>
                    <a:pt x="754" y="162"/>
                  </a:moveTo>
                  <a:cubicBezTo>
                    <a:pt x="750" y="162"/>
                    <a:pt x="750" y="162"/>
                    <a:pt x="750" y="162"/>
                  </a:cubicBezTo>
                  <a:cubicBezTo>
                    <a:pt x="749" y="162"/>
                    <a:pt x="748" y="163"/>
                    <a:pt x="748" y="164"/>
                  </a:cubicBezTo>
                  <a:cubicBezTo>
                    <a:pt x="748" y="165"/>
                    <a:pt x="749" y="166"/>
                    <a:pt x="750" y="166"/>
                  </a:cubicBezTo>
                  <a:cubicBezTo>
                    <a:pt x="754" y="166"/>
                    <a:pt x="754" y="166"/>
                    <a:pt x="754" y="166"/>
                  </a:cubicBezTo>
                  <a:cubicBezTo>
                    <a:pt x="755" y="166"/>
                    <a:pt x="756" y="165"/>
                    <a:pt x="756" y="164"/>
                  </a:cubicBezTo>
                  <a:cubicBezTo>
                    <a:pt x="756" y="163"/>
                    <a:pt x="755" y="162"/>
                    <a:pt x="754" y="162"/>
                  </a:cubicBezTo>
                  <a:moveTo>
                    <a:pt x="766" y="162"/>
                  </a:moveTo>
                  <a:cubicBezTo>
                    <a:pt x="762" y="162"/>
                    <a:pt x="762" y="162"/>
                    <a:pt x="762" y="162"/>
                  </a:cubicBezTo>
                  <a:cubicBezTo>
                    <a:pt x="761" y="162"/>
                    <a:pt x="760" y="163"/>
                    <a:pt x="760" y="164"/>
                  </a:cubicBezTo>
                  <a:cubicBezTo>
                    <a:pt x="760" y="165"/>
                    <a:pt x="761" y="166"/>
                    <a:pt x="762" y="166"/>
                  </a:cubicBezTo>
                  <a:cubicBezTo>
                    <a:pt x="766" y="166"/>
                    <a:pt x="766" y="166"/>
                    <a:pt x="766" y="166"/>
                  </a:cubicBezTo>
                  <a:cubicBezTo>
                    <a:pt x="767" y="166"/>
                    <a:pt x="768" y="165"/>
                    <a:pt x="768" y="164"/>
                  </a:cubicBezTo>
                  <a:cubicBezTo>
                    <a:pt x="768" y="163"/>
                    <a:pt x="767" y="162"/>
                    <a:pt x="766" y="162"/>
                  </a:cubicBezTo>
                  <a:moveTo>
                    <a:pt x="778" y="162"/>
                  </a:moveTo>
                  <a:cubicBezTo>
                    <a:pt x="774" y="162"/>
                    <a:pt x="774" y="162"/>
                    <a:pt x="774" y="162"/>
                  </a:cubicBezTo>
                  <a:cubicBezTo>
                    <a:pt x="773" y="162"/>
                    <a:pt x="772" y="163"/>
                    <a:pt x="772" y="164"/>
                  </a:cubicBezTo>
                  <a:cubicBezTo>
                    <a:pt x="772" y="165"/>
                    <a:pt x="773" y="166"/>
                    <a:pt x="774" y="166"/>
                  </a:cubicBezTo>
                  <a:cubicBezTo>
                    <a:pt x="778" y="166"/>
                    <a:pt x="778" y="166"/>
                    <a:pt x="778" y="166"/>
                  </a:cubicBezTo>
                  <a:cubicBezTo>
                    <a:pt x="779" y="166"/>
                    <a:pt x="780" y="165"/>
                    <a:pt x="780" y="164"/>
                  </a:cubicBezTo>
                  <a:cubicBezTo>
                    <a:pt x="780" y="163"/>
                    <a:pt x="779" y="162"/>
                    <a:pt x="778" y="162"/>
                  </a:cubicBezTo>
                  <a:moveTo>
                    <a:pt x="790" y="162"/>
                  </a:moveTo>
                  <a:cubicBezTo>
                    <a:pt x="786" y="162"/>
                    <a:pt x="786" y="162"/>
                    <a:pt x="786" y="162"/>
                  </a:cubicBezTo>
                  <a:cubicBezTo>
                    <a:pt x="785" y="162"/>
                    <a:pt x="784" y="163"/>
                    <a:pt x="784" y="164"/>
                  </a:cubicBezTo>
                  <a:cubicBezTo>
                    <a:pt x="784" y="165"/>
                    <a:pt x="785" y="166"/>
                    <a:pt x="786" y="166"/>
                  </a:cubicBezTo>
                  <a:cubicBezTo>
                    <a:pt x="790" y="166"/>
                    <a:pt x="790" y="166"/>
                    <a:pt x="790" y="166"/>
                  </a:cubicBezTo>
                  <a:cubicBezTo>
                    <a:pt x="791" y="166"/>
                    <a:pt x="792" y="165"/>
                    <a:pt x="792" y="164"/>
                  </a:cubicBezTo>
                  <a:cubicBezTo>
                    <a:pt x="792" y="163"/>
                    <a:pt x="791" y="162"/>
                    <a:pt x="790" y="162"/>
                  </a:cubicBezTo>
                  <a:moveTo>
                    <a:pt x="802" y="162"/>
                  </a:moveTo>
                  <a:cubicBezTo>
                    <a:pt x="798" y="162"/>
                    <a:pt x="798" y="162"/>
                    <a:pt x="798" y="162"/>
                  </a:cubicBezTo>
                  <a:cubicBezTo>
                    <a:pt x="797" y="162"/>
                    <a:pt x="796" y="163"/>
                    <a:pt x="796" y="164"/>
                  </a:cubicBezTo>
                  <a:cubicBezTo>
                    <a:pt x="796" y="165"/>
                    <a:pt x="797" y="166"/>
                    <a:pt x="798" y="166"/>
                  </a:cubicBezTo>
                  <a:cubicBezTo>
                    <a:pt x="802" y="166"/>
                    <a:pt x="802" y="166"/>
                    <a:pt x="802" y="166"/>
                  </a:cubicBezTo>
                  <a:cubicBezTo>
                    <a:pt x="803" y="166"/>
                    <a:pt x="804" y="165"/>
                    <a:pt x="804" y="164"/>
                  </a:cubicBezTo>
                  <a:cubicBezTo>
                    <a:pt x="804" y="163"/>
                    <a:pt x="803" y="162"/>
                    <a:pt x="802" y="162"/>
                  </a:cubicBezTo>
                  <a:moveTo>
                    <a:pt x="814" y="162"/>
                  </a:moveTo>
                  <a:cubicBezTo>
                    <a:pt x="810" y="162"/>
                    <a:pt x="810" y="162"/>
                    <a:pt x="810" y="162"/>
                  </a:cubicBezTo>
                  <a:cubicBezTo>
                    <a:pt x="809" y="162"/>
                    <a:pt x="808" y="163"/>
                    <a:pt x="808" y="164"/>
                  </a:cubicBezTo>
                  <a:cubicBezTo>
                    <a:pt x="808" y="165"/>
                    <a:pt x="809" y="166"/>
                    <a:pt x="810" y="166"/>
                  </a:cubicBezTo>
                  <a:cubicBezTo>
                    <a:pt x="814" y="166"/>
                    <a:pt x="814" y="166"/>
                    <a:pt x="814" y="166"/>
                  </a:cubicBezTo>
                  <a:cubicBezTo>
                    <a:pt x="815" y="166"/>
                    <a:pt x="816" y="165"/>
                    <a:pt x="816" y="164"/>
                  </a:cubicBezTo>
                  <a:cubicBezTo>
                    <a:pt x="816" y="163"/>
                    <a:pt x="815" y="162"/>
                    <a:pt x="814" y="162"/>
                  </a:cubicBezTo>
                  <a:moveTo>
                    <a:pt x="826" y="162"/>
                  </a:moveTo>
                  <a:cubicBezTo>
                    <a:pt x="822" y="162"/>
                    <a:pt x="822" y="162"/>
                    <a:pt x="822" y="162"/>
                  </a:cubicBezTo>
                  <a:cubicBezTo>
                    <a:pt x="821" y="162"/>
                    <a:pt x="820" y="163"/>
                    <a:pt x="820" y="164"/>
                  </a:cubicBezTo>
                  <a:cubicBezTo>
                    <a:pt x="820" y="165"/>
                    <a:pt x="821" y="166"/>
                    <a:pt x="822" y="166"/>
                  </a:cubicBezTo>
                  <a:cubicBezTo>
                    <a:pt x="826" y="166"/>
                    <a:pt x="826" y="166"/>
                    <a:pt x="826" y="166"/>
                  </a:cubicBezTo>
                  <a:cubicBezTo>
                    <a:pt x="827" y="166"/>
                    <a:pt x="828" y="165"/>
                    <a:pt x="828" y="164"/>
                  </a:cubicBezTo>
                  <a:cubicBezTo>
                    <a:pt x="828" y="163"/>
                    <a:pt x="827" y="162"/>
                    <a:pt x="826" y="162"/>
                  </a:cubicBezTo>
                  <a:moveTo>
                    <a:pt x="838" y="162"/>
                  </a:moveTo>
                  <a:cubicBezTo>
                    <a:pt x="834" y="162"/>
                    <a:pt x="834" y="162"/>
                    <a:pt x="834" y="162"/>
                  </a:cubicBezTo>
                  <a:cubicBezTo>
                    <a:pt x="833" y="162"/>
                    <a:pt x="832" y="163"/>
                    <a:pt x="832" y="164"/>
                  </a:cubicBezTo>
                  <a:cubicBezTo>
                    <a:pt x="832" y="165"/>
                    <a:pt x="833" y="166"/>
                    <a:pt x="834" y="166"/>
                  </a:cubicBezTo>
                  <a:cubicBezTo>
                    <a:pt x="838" y="166"/>
                    <a:pt x="838" y="166"/>
                    <a:pt x="838" y="166"/>
                  </a:cubicBezTo>
                  <a:cubicBezTo>
                    <a:pt x="839" y="166"/>
                    <a:pt x="840" y="165"/>
                    <a:pt x="840" y="164"/>
                  </a:cubicBezTo>
                  <a:cubicBezTo>
                    <a:pt x="840" y="163"/>
                    <a:pt x="839" y="162"/>
                    <a:pt x="838" y="162"/>
                  </a:cubicBezTo>
                  <a:moveTo>
                    <a:pt x="850" y="162"/>
                  </a:moveTo>
                  <a:cubicBezTo>
                    <a:pt x="846" y="162"/>
                    <a:pt x="846" y="162"/>
                    <a:pt x="846" y="162"/>
                  </a:cubicBezTo>
                  <a:cubicBezTo>
                    <a:pt x="845" y="162"/>
                    <a:pt x="844" y="163"/>
                    <a:pt x="844" y="164"/>
                  </a:cubicBezTo>
                  <a:cubicBezTo>
                    <a:pt x="844" y="165"/>
                    <a:pt x="845" y="166"/>
                    <a:pt x="846" y="166"/>
                  </a:cubicBezTo>
                  <a:cubicBezTo>
                    <a:pt x="850" y="166"/>
                    <a:pt x="850" y="166"/>
                    <a:pt x="850" y="166"/>
                  </a:cubicBezTo>
                  <a:cubicBezTo>
                    <a:pt x="852" y="166"/>
                    <a:pt x="852" y="165"/>
                    <a:pt x="852" y="164"/>
                  </a:cubicBezTo>
                  <a:cubicBezTo>
                    <a:pt x="852" y="163"/>
                    <a:pt x="852" y="162"/>
                    <a:pt x="850" y="162"/>
                  </a:cubicBezTo>
                  <a:moveTo>
                    <a:pt x="862" y="162"/>
                  </a:moveTo>
                  <a:cubicBezTo>
                    <a:pt x="858" y="162"/>
                    <a:pt x="858" y="162"/>
                    <a:pt x="858" y="162"/>
                  </a:cubicBezTo>
                  <a:cubicBezTo>
                    <a:pt x="857" y="162"/>
                    <a:pt x="856" y="163"/>
                    <a:pt x="856" y="164"/>
                  </a:cubicBezTo>
                  <a:cubicBezTo>
                    <a:pt x="856" y="165"/>
                    <a:pt x="857" y="166"/>
                    <a:pt x="858" y="166"/>
                  </a:cubicBezTo>
                  <a:cubicBezTo>
                    <a:pt x="862" y="166"/>
                    <a:pt x="862" y="166"/>
                    <a:pt x="862" y="166"/>
                  </a:cubicBezTo>
                  <a:cubicBezTo>
                    <a:pt x="864" y="166"/>
                    <a:pt x="864" y="165"/>
                    <a:pt x="864" y="164"/>
                  </a:cubicBezTo>
                  <a:cubicBezTo>
                    <a:pt x="864" y="163"/>
                    <a:pt x="864" y="162"/>
                    <a:pt x="862" y="162"/>
                  </a:cubicBezTo>
                  <a:moveTo>
                    <a:pt x="875" y="162"/>
                  </a:moveTo>
                  <a:cubicBezTo>
                    <a:pt x="871" y="162"/>
                    <a:pt x="871" y="162"/>
                    <a:pt x="871" y="162"/>
                  </a:cubicBezTo>
                  <a:cubicBezTo>
                    <a:pt x="869" y="162"/>
                    <a:pt x="869" y="163"/>
                    <a:pt x="869" y="164"/>
                  </a:cubicBezTo>
                  <a:cubicBezTo>
                    <a:pt x="869" y="165"/>
                    <a:pt x="869" y="166"/>
                    <a:pt x="871" y="166"/>
                  </a:cubicBezTo>
                  <a:cubicBezTo>
                    <a:pt x="875" y="166"/>
                    <a:pt x="875" y="166"/>
                    <a:pt x="875" y="166"/>
                  </a:cubicBezTo>
                  <a:cubicBezTo>
                    <a:pt x="876" y="166"/>
                    <a:pt x="877" y="165"/>
                    <a:pt x="877" y="164"/>
                  </a:cubicBezTo>
                  <a:cubicBezTo>
                    <a:pt x="877" y="163"/>
                    <a:pt x="876" y="162"/>
                    <a:pt x="875" y="162"/>
                  </a:cubicBezTo>
                  <a:moveTo>
                    <a:pt x="887" y="162"/>
                  </a:moveTo>
                  <a:cubicBezTo>
                    <a:pt x="883" y="162"/>
                    <a:pt x="883" y="162"/>
                    <a:pt x="883" y="162"/>
                  </a:cubicBezTo>
                  <a:cubicBezTo>
                    <a:pt x="881" y="162"/>
                    <a:pt x="881" y="163"/>
                    <a:pt x="881" y="164"/>
                  </a:cubicBezTo>
                  <a:cubicBezTo>
                    <a:pt x="881" y="165"/>
                    <a:pt x="881" y="166"/>
                    <a:pt x="883" y="166"/>
                  </a:cubicBezTo>
                  <a:cubicBezTo>
                    <a:pt x="887" y="166"/>
                    <a:pt x="887" y="166"/>
                    <a:pt x="887" y="166"/>
                  </a:cubicBezTo>
                  <a:cubicBezTo>
                    <a:pt x="888" y="166"/>
                    <a:pt x="889" y="165"/>
                    <a:pt x="889" y="164"/>
                  </a:cubicBezTo>
                  <a:cubicBezTo>
                    <a:pt x="889" y="163"/>
                    <a:pt x="888" y="162"/>
                    <a:pt x="887" y="162"/>
                  </a:cubicBezTo>
                  <a:moveTo>
                    <a:pt x="899" y="162"/>
                  </a:moveTo>
                  <a:cubicBezTo>
                    <a:pt x="895" y="162"/>
                    <a:pt x="895" y="162"/>
                    <a:pt x="895" y="162"/>
                  </a:cubicBezTo>
                  <a:cubicBezTo>
                    <a:pt x="894" y="162"/>
                    <a:pt x="893" y="163"/>
                    <a:pt x="893" y="164"/>
                  </a:cubicBezTo>
                  <a:cubicBezTo>
                    <a:pt x="893" y="165"/>
                    <a:pt x="894" y="166"/>
                    <a:pt x="895" y="166"/>
                  </a:cubicBezTo>
                  <a:cubicBezTo>
                    <a:pt x="899" y="166"/>
                    <a:pt x="899" y="166"/>
                    <a:pt x="899" y="166"/>
                  </a:cubicBezTo>
                  <a:cubicBezTo>
                    <a:pt x="900" y="166"/>
                    <a:pt x="901" y="165"/>
                    <a:pt x="901" y="164"/>
                  </a:cubicBezTo>
                  <a:cubicBezTo>
                    <a:pt x="901" y="163"/>
                    <a:pt x="900" y="162"/>
                    <a:pt x="899" y="162"/>
                  </a:cubicBezTo>
                  <a:moveTo>
                    <a:pt x="911" y="162"/>
                  </a:moveTo>
                  <a:cubicBezTo>
                    <a:pt x="907" y="162"/>
                    <a:pt x="907" y="162"/>
                    <a:pt x="907" y="162"/>
                  </a:cubicBezTo>
                  <a:cubicBezTo>
                    <a:pt x="906" y="162"/>
                    <a:pt x="905" y="163"/>
                    <a:pt x="905" y="164"/>
                  </a:cubicBezTo>
                  <a:cubicBezTo>
                    <a:pt x="905" y="165"/>
                    <a:pt x="906" y="166"/>
                    <a:pt x="907" y="166"/>
                  </a:cubicBezTo>
                  <a:cubicBezTo>
                    <a:pt x="911" y="166"/>
                    <a:pt x="911" y="166"/>
                    <a:pt x="911" y="166"/>
                  </a:cubicBezTo>
                  <a:cubicBezTo>
                    <a:pt x="912" y="166"/>
                    <a:pt x="913" y="165"/>
                    <a:pt x="913" y="164"/>
                  </a:cubicBezTo>
                  <a:cubicBezTo>
                    <a:pt x="913" y="163"/>
                    <a:pt x="912" y="162"/>
                    <a:pt x="911" y="162"/>
                  </a:cubicBezTo>
                  <a:moveTo>
                    <a:pt x="923" y="162"/>
                  </a:moveTo>
                  <a:cubicBezTo>
                    <a:pt x="919" y="162"/>
                    <a:pt x="919" y="162"/>
                    <a:pt x="919" y="162"/>
                  </a:cubicBezTo>
                  <a:cubicBezTo>
                    <a:pt x="918" y="162"/>
                    <a:pt x="917" y="163"/>
                    <a:pt x="917" y="164"/>
                  </a:cubicBezTo>
                  <a:cubicBezTo>
                    <a:pt x="917" y="165"/>
                    <a:pt x="918" y="166"/>
                    <a:pt x="919" y="166"/>
                  </a:cubicBezTo>
                  <a:cubicBezTo>
                    <a:pt x="923" y="166"/>
                    <a:pt x="923" y="166"/>
                    <a:pt x="923" y="166"/>
                  </a:cubicBezTo>
                  <a:cubicBezTo>
                    <a:pt x="924" y="166"/>
                    <a:pt x="925" y="165"/>
                    <a:pt x="925" y="164"/>
                  </a:cubicBezTo>
                  <a:cubicBezTo>
                    <a:pt x="925" y="163"/>
                    <a:pt x="924" y="162"/>
                    <a:pt x="923" y="162"/>
                  </a:cubicBezTo>
                  <a:moveTo>
                    <a:pt x="935" y="162"/>
                  </a:moveTo>
                  <a:cubicBezTo>
                    <a:pt x="931" y="162"/>
                    <a:pt x="931" y="162"/>
                    <a:pt x="931" y="162"/>
                  </a:cubicBezTo>
                  <a:cubicBezTo>
                    <a:pt x="930" y="162"/>
                    <a:pt x="929" y="163"/>
                    <a:pt x="929" y="164"/>
                  </a:cubicBezTo>
                  <a:cubicBezTo>
                    <a:pt x="929" y="165"/>
                    <a:pt x="930" y="166"/>
                    <a:pt x="931" y="166"/>
                  </a:cubicBezTo>
                  <a:cubicBezTo>
                    <a:pt x="935" y="166"/>
                    <a:pt x="935" y="166"/>
                    <a:pt x="935" y="166"/>
                  </a:cubicBezTo>
                  <a:cubicBezTo>
                    <a:pt x="936" y="166"/>
                    <a:pt x="937" y="165"/>
                    <a:pt x="937" y="164"/>
                  </a:cubicBezTo>
                  <a:cubicBezTo>
                    <a:pt x="937" y="163"/>
                    <a:pt x="936" y="162"/>
                    <a:pt x="935" y="162"/>
                  </a:cubicBezTo>
                  <a:moveTo>
                    <a:pt x="947" y="162"/>
                  </a:moveTo>
                  <a:cubicBezTo>
                    <a:pt x="943" y="162"/>
                    <a:pt x="943" y="162"/>
                    <a:pt x="943" y="162"/>
                  </a:cubicBezTo>
                  <a:cubicBezTo>
                    <a:pt x="942" y="162"/>
                    <a:pt x="941" y="163"/>
                    <a:pt x="941" y="164"/>
                  </a:cubicBezTo>
                  <a:cubicBezTo>
                    <a:pt x="941" y="165"/>
                    <a:pt x="942" y="166"/>
                    <a:pt x="943" y="166"/>
                  </a:cubicBezTo>
                  <a:cubicBezTo>
                    <a:pt x="947" y="166"/>
                    <a:pt x="947" y="166"/>
                    <a:pt x="947" y="166"/>
                  </a:cubicBezTo>
                  <a:cubicBezTo>
                    <a:pt x="948" y="166"/>
                    <a:pt x="949" y="165"/>
                    <a:pt x="949" y="164"/>
                  </a:cubicBezTo>
                  <a:cubicBezTo>
                    <a:pt x="949" y="163"/>
                    <a:pt x="948" y="162"/>
                    <a:pt x="947" y="162"/>
                  </a:cubicBezTo>
                  <a:moveTo>
                    <a:pt x="959" y="162"/>
                  </a:moveTo>
                  <a:cubicBezTo>
                    <a:pt x="955" y="162"/>
                    <a:pt x="955" y="162"/>
                    <a:pt x="955" y="162"/>
                  </a:cubicBezTo>
                  <a:cubicBezTo>
                    <a:pt x="954" y="162"/>
                    <a:pt x="953" y="163"/>
                    <a:pt x="953" y="164"/>
                  </a:cubicBezTo>
                  <a:cubicBezTo>
                    <a:pt x="953" y="165"/>
                    <a:pt x="954" y="166"/>
                    <a:pt x="955" y="166"/>
                  </a:cubicBezTo>
                  <a:cubicBezTo>
                    <a:pt x="959" y="166"/>
                    <a:pt x="959" y="166"/>
                    <a:pt x="959" y="166"/>
                  </a:cubicBezTo>
                  <a:cubicBezTo>
                    <a:pt x="960" y="166"/>
                    <a:pt x="961" y="165"/>
                    <a:pt x="961" y="164"/>
                  </a:cubicBezTo>
                  <a:cubicBezTo>
                    <a:pt x="961" y="163"/>
                    <a:pt x="960" y="162"/>
                    <a:pt x="959" y="162"/>
                  </a:cubicBezTo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moveTo>
                    <a:pt x="1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3"/>
                    <a:pt x="13" y="4"/>
                    <a:pt x="14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moveTo>
                    <a:pt x="30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4" y="3"/>
                    <a:pt x="25" y="4"/>
                    <a:pt x="26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moveTo>
                    <a:pt x="42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1"/>
                    <a:pt x="36" y="2"/>
                  </a:cubicBezTo>
                  <a:cubicBezTo>
                    <a:pt x="36" y="3"/>
                    <a:pt x="37" y="4"/>
                    <a:pt x="38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moveTo>
                    <a:pt x="54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1"/>
                    <a:pt x="48" y="2"/>
                  </a:cubicBezTo>
                  <a:cubicBezTo>
                    <a:pt x="48" y="3"/>
                    <a:pt x="49" y="4"/>
                    <a:pt x="50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moveTo>
                    <a:pt x="66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3"/>
                    <a:pt x="61" y="4"/>
                    <a:pt x="62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8" y="3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moveTo>
                    <a:pt x="7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2" y="1"/>
                    <a:pt x="72" y="2"/>
                  </a:cubicBezTo>
                  <a:cubicBezTo>
                    <a:pt x="72" y="3"/>
                    <a:pt x="73" y="4"/>
                    <a:pt x="74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moveTo>
                    <a:pt x="9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4" y="1"/>
                    <a:pt x="84" y="2"/>
                  </a:cubicBezTo>
                  <a:cubicBezTo>
                    <a:pt x="84" y="3"/>
                    <a:pt x="85" y="4"/>
                    <a:pt x="86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1" y="4"/>
                    <a:pt x="92" y="3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moveTo>
                    <a:pt x="102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7" y="0"/>
                    <a:pt x="96" y="1"/>
                    <a:pt x="96" y="2"/>
                  </a:cubicBezTo>
                  <a:cubicBezTo>
                    <a:pt x="96" y="3"/>
                    <a:pt x="97" y="4"/>
                    <a:pt x="98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3"/>
                    <a:pt x="104" y="2"/>
                  </a:cubicBezTo>
                  <a:cubicBezTo>
                    <a:pt x="104" y="1"/>
                    <a:pt x="103" y="0"/>
                    <a:pt x="102" y="0"/>
                  </a:cubicBezTo>
                  <a:moveTo>
                    <a:pt x="114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109" y="0"/>
                    <a:pt x="108" y="1"/>
                    <a:pt x="108" y="2"/>
                  </a:cubicBezTo>
                  <a:cubicBezTo>
                    <a:pt x="108" y="3"/>
                    <a:pt x="109" y="4"/>
                    <a:pt x="110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6" y="4"/>
                    <a:pt x="116" y="3"/>
                    <a:pt x="116" y="2"/>
                  </a:cubicBezTo>
                  <a:cubicBezTo>
                    <a:pt x="116" y="1"/>
                    <a:pt x="116" y="0"/>
                    <a:pt x="114" y="0"/>
                  </a:cubicBezTo>
                  <a:moveTo>
                    <a:pt x="126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0" y="1"/>
                    <a:pt x="120" y="2"/>
                  </a:cubicBezTo>
                  <a:cubicBezTo>
                    <a:pt x="120" y="3"/>
                    <a:pt x="121" y="4"/>
                    <a:pt x="122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6" y="0"/>
                  </a:cubicBezTo>
                  <a:moveTo>
                    <a:pt x="139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33" y="0"/>
                    <a:pt x="133" y="1"/>
                    <a:pt x="133" y="2"/>
                  </a:cubicBezTo>
                  <a:cubicBezTo>
                    <a:pt x="133" y="3"/>
                    <a:pt x="133" y="4"/>
                    <a:pt x="135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0" y="4"/>
                    <a:pt x="141" y="3"/>
                    <a:pt x="141" y="2"/>
                  </a:cubicBezTo>
                  <a:cubicBezTo>
                    <a:pt x="141" y="1"/>
                    <a:pt x="140" y="0"/>
                    <a:pt x="139" y="0"/>
                  </a:cubicBezTo>
                  <a:moveTo>
                    <a:pt x="151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5" y="0"/>
                    <a:pt x="145" y="1"/>
                    <a:pt x="145" y="2"/>
                  </a:cubicBezTo>
                  <a:cubicBezTo>
                    <a:pt x="145" y="3"/>
                    <a:pt x="145" y="4"/>
                    <a:pt x="147" y="4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52" y="4"/>
                    <a:pt x="153" y="3"/>
                    <a:pt x="153" y="2"/>
                  </a:cubicBezTo>
                  <a:cubicBezTo>
                    <a:pt x="153" y="1"/>
                    <a:pt x="152" y="0"/>
                    <a:pt x="151" y="0"/>
                  </a:cubicBezTo>
                  <a:moveTo>
                    <a:pt x="163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8" y="0"/>
                    <a:pt x="157" y="1"/>
                    <a:pt x="157" y="2"/>
                  </a:cubicBezTo>
                  <a:cubicBezTo>
                    <a:pt x="157" y="3"/>
                    <a:pt x="158" y="4"/>
                    <a:pt x="159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4" y="4"/>
                    <a:pt x="165" y="3"/>
                    <a:pt x="165" y="2"/>
                  </a:cubicBezTo>
                  <a:cubicBezTo>
                    <a:pt x="165" y="1"/>
                    <a:pt x="164" y="0"/>
                    <a:pt x="163" y="0"/>
                  </a:cubicBezTo>
                  <a:moveTo>
                    <a:pt x="175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70" y="0"/>
                    <a:pt x="169" y="1"/>
                    <a:pt x="169" y="2"/>
                  </a:cubicBezTo>
                  <a:cubicBezTo>
                    <a:pt x="169" y="3"/>
                    <a:pt x="170" y="4"/>
                    <a:pt x="171" y="4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76" y="4"/>
                    <a:pt x="177" y="3"/>
                    <a:pt x="177" y="2"/>
                  </a:cubicBezTo>
                  <a:cubicBezTo>
                    <a:pt x="177" y="1"/>
                    <a:pt x="176" y="0"/>
                    <a:pt x="175" y="0"/>
                  </a:cubicBezTo>
                  <a:moveTo>
                    <a:pt x="18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1" y="1"/>
                    <a:pt x="181" y="2"/>
                  </a:cubicBezTo>
                  <a:cubicBezTo>
                    <a:pt x="181" y="3"/>
                    <a:pt x="182" y="4"/>
                    <a:pt x="183" y="4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8" y="4"/>
                    <a:pt x="189" y="3"/>
                    <a:pt x="189" y="2"/>
                  </a:cubicBezTo>
                  <a:cubicBezTo>
                    <a:pt x="189" y="1"/>
                    <a:pt x="188" y="0"/>
                    <a:pt x="187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3" y="1"/>
                    <a:pt x="193" y="2"/>
                  </a:cubicBezTo>
                  <a:cubicBezTo>
                    <a:pt x="193" y="3"/>
                    <a:pt x="194" y="4"/>
                    <a:pt x="195" y="4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200" y="4"/>
                    <a:pt x="201" y="3"/>
                    <a:pt x="201" y="2"/>
                  </a:cubicBezTo>
                  <a:cubicBezTo>
                    <a:pt x="201" y="1"/>
                    <a:pt x="200" y="0"/>
                    <a:pt x="199" y="0"/>
                  </a:cubicBezTo>
                  <a:moveTo>
                    <a:pt x="211" y="0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206" y="0"/>
                    <a:pt x="205" y="1"/>
                    <a:pt x="205" y="2"/>
                  </a:cubicBezTo>
                  <a:cubicBezTo>
                    <a:pt x="205" y="3"/>
                    <a:pt x="206" y="4"/>
                    <a:pt x="207" y="4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12" y="4"/>
                    <a:pt x="213" y="3"/>
                    <a:pt x="213" y="2"/>
                  </a:cubicBezTo>
                  <a:cubicBezTo>
                    <a:pt x="213" y="1"/>
                    <a:pt x="212" y="0"/>
                    <a:pt x="211" y="0"/>
                  </a:cubicBezTo>
                  <a:moveTo>
                    <a:pt x="223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218" y="0"/>
                    <a:pt x="217" y="1"/>
                    <a:pt x="217" y="2"/>
                  </a:cubicBezTo>
                  <a:cubicBezTo>
                    <a:pt x="217" y="3"/>
                    <a:pt x="218" y="4"/>
                    <a:pt x="219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4" y="4"/>
                    <a:pt x="225" y="3"/>
                    <a:pt x="225" y="2"/>
                  </a:cubicBezTo>
                  <a:cubicBezTo>
                    <a:pt x="225" y="1"/>
                    <a:pt x="224" y="0"/>
                    <a:pt x="223" y="0"/>
                  </a:cubicBezTo>
                  <a:moveTo>
                    <a:pt x="235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0" y="0"/>
                    <a:pt x="229" y="1"/>
                    <a:pt x="229" y="2"/>
                  </a:cubicBezTo>
                  <a:cubicBezTo>
                    <a:pt x="229" y="3"/>
                    <a:pt x="230" y="4"/>
                    <a:pt x="231" y="4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36" y="4"/>
                    <a:pt x="237" y="3"/>
                    <a:pt x="237" y="2"/>
                  </a:cubicBezTo>
                  <a:cubicBezTo>
                    <a:pt x="237" y="1"/>
                    <a:pt x="236" y="0"/>
                    <a:pt x="235" y="0"/>
                  </a:cubicBezTo>
                  <a:moveTo>
                    <a:pt x="247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1" y="1"/>
                    <a:pt x="241" y="2"/>
                  </a:cubicBezTo>
                  <a:cubicBezTo>
                    <a:pt x="241" y="3"/>
                    <a:pt x="242" y="4"/>
                    <a:pt x="243" y="4"/>
                  </a:cubicBezTo>
                  <a:cubicBezTo>
                    <a:pt x="247" y="4"/>
                    <a:pt x="247" y="4"/>
                    <a:pt x="247" y="4"/>
                  </a:cubicBezTo>
                  <a:cubicBezTo>
                    <a:pt x="248" y="4"/>
                    <a:pt x="249" y="3"/>
                    <a:pt x="249" y="2"/>
                  </a:cubicBezTo>
                  <a:cubicBezTo>
                    <a:pt x="249" y="1"/>
                    <a:pt x="248" y="0"/>
                    <a:pt x="247" y="0"/>
                  </a:cubicBezTo>
                  <a:moveTo>
                    <a:pt x="259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3" y="1"/>
                    <a:pt x="253" y="2"/>
                  </a:cubicBezTo>
                  <a:cubicBezTo>
                    <a:pt x="253" y="3"/>
                    <a:pt x="254" y="4"/>
                    <a:pt x="255" y="4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0" y="4"/>
                    <a:pt x="261" y="3"/>
                    <a:pt x="261" y="2"/>
                  </a:cubicBezTo>
                  <a:cubicBezTo>
                    <a:pt x="261" y="1"/>
                    <a:pt x="260" y="0"/>
                    <a:pt x="259" y="0"/>
                  </a:cubicBezTo>
                  <a:moveTo>
                    <a:pt x="271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66" y="0"/>
                    <a:pt x="265" y="1"/>
                    <a:pt x="265" y="2"/>
                  </a:cubicBezTo>
                  <a:cubicBezTo>
                    <a:pt x="265" y="3"/>
                    <a:pt x="266" y="4"/>
                    <a:pt x="267" y="4"/>
                  </a:cubicBezTo>
                  <a:cubicBezTo>
                    <a:pt x="271" y="4"/>
                    <a:pt x="271" y="4"/>
                    <a:pt x="271" y="4"/>
                  </a:cubicBezTo>
                  <a:cubicBezTo>
                    <a:pt x="272" y="4"/>
                    <a:pt x="273" y="3"/>
                    <a:pt x="273" y="2"/>
                  </a:cubicBezTo>
                  <a:cubicBezTo>
                    <a:pt x="273" y="1"/>
                    <a:pt x="272" y="0"/>
                    <a:pt x="271" y="0"/>
                  </a:cubicBezTo>
                  <a:moveTo>
                    <a:pt x="283" y="0"/>
                  </a:moveTo>
                  <a:cubicBezTo>
                    <a:pt x="279" y="0"/>
                    <a:pt x="279" y="0"/>
                    <a:pt x="279" y="0"/>
                  </a:cubicBezTo>
                  <a:cubicBezTo>
                    <a:pt x="278" y="0"/>
                    <a:pt x="277" y="1"/>
                    <a:pt x="277" y="2"/>
                  </a:cubicBezTo>
                  <a:cubicBezTo>
                    <a:pt x="277" y="3"/>
                    <a:pt x="278" y="4"/>
                    <a:pt x="279" y="4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84" y="4"/>
                    <a:pt x="285" y="3"/>
                    <a:pt x="285" y="2"/>
                  </a:cubicBezTo>
                  <a:cubicBezTo>
                    <a:pt x="285" y="1"/>
                    <a:pt x="284" y="0"/>
                    <a:pt x="283" y="0"/>
                  </a:cubicBezTo>
                  <a:moveTo>
                    <a:pt x="295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9" y="1"/>
                    <a:pt x="289" y="2"/>
                  </a:cubicBezTo>
                  <a:cubicBezTo>
                    <a:pt x="289" y="3"/>
                    <a:pt x="290" y="4"/>
                    <a:pt x="291" y="4"/>
                  </a:cubicBezTo>
                  <a:cubicBezTo>
                    <a:pt x="295" y="4"/>
                    <a:pt x="295" y="4"/>
                    <a:pt x="295" y="4"/>
                  </a:cubicBezTo>
                  <a:cubicBezTo>
                    <a:pt x="297" y="4"/>
                    <a:pt x="297" y="3"/>
                    <a:pt x="297" y="2"/>
                  </a:cubicBezTo>
                  <a:cubicBezTo>
                    <a:pt x="297" y="1"/>
                    <a:pt x="297" y="0"/>
                    <a:pt x="295" y="0"/>
                  </a:cubicBezTo>
                  <a:moveTo>
                    <a:pt x="307" y="0"/>
                  </a:moveTo>
                  <a:cubicBezTo>
                    <a:pt x="303" y="0"/>
                    <a:pt x="303" y="0"/>
                    <a:pt x="303" y="0"/>
                  </a:cubicBezTo>
                  <a:cubicBezTo>
                    <a:pt x="302" y="0"/>
                    <a:pt x="301" y="1"/>
                    <a:pt x="301" y="2"/>
                  </a:cubicBezTo>
                  <a:cubicBezTo>
                    <a:pt x="301" y="3"/>
                    <a:pt x="302" y="4"/>
                    <a:pt x="303" y="4"/>
                  </a:cubicBezTo>
                  <a:cubicBezTo>
                    <a:pt x="307" y="4"/>
                    <a:pt x="307" y="4"/>
                    <a:pt x="307" y="4"/>
                  </a:cubicBezTo>
                  <a:cubicBezTo>
                    <a:pt x="309" y="4"/>
                    <a:pt x="309" y="3"/>
                    <a:pt x="309" y="2"/>
                  </a:cubicBezTo>
                  <a:cubicBezTo>
                    <a:pt x="309" y="1"/>
                    <a:pt x="309" y="0"/>
                    <a:pt x="307" y="0"/>
                  </a:cubicBezTo>
                  <a:moveTo>
                    <a:pt x="320" y="0"/>
                  </a:moveTo>
                  <a:cubicBezTo>
                    <a:pt x="316" y="0"/>
                    <a:pt x="316" y="0"/>
                    <a:pt x="316" y="0"/>
                  </a:cubicBezTo>
                  <a:cubicBezTo>
                    <a:pt x="314" y="0"/>
                    <a:pt x="313" y="1"/>
                    <a:pt x="313" y="2"/>
                  </a:cubicBezTo>
                  <a:cubicBezTo>
                    <a:pt x="313" y="3"/>
                    <a:pt x="314" y="4"/>
                    <a:pt x="316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2" y="3"/>
                    <a:pt x="322" y="2"/>
                  </a:cubicBezTo>
                  <a:cubicBezTo>
                    <a:pt x="322" y="1"/>
                    <a:pt x="321" y="0"/>
                    <a:pt x="320" y="0"/>
                  </a:cubicBezTo>
                  <a:moveTo>
                    <a:pt x="332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6" y="0"/>
                    <a:pt x="326" y="1"/>
                    <a:pt x="326" y="2"/>
                  </a:cubicBezTo>
                  <a:cubicBezTo>
                    <a:pt x="326" y="3"/>
                    <a:pt x="326" y="4"/>
                    <a:pt x="328" y="4"/>
                  </a:cubicBezTo>
                  <a:cubicBezTo>
                    <a:pt x="332" y="4"/>
                    <a:pt x="332" y="4"/>
                    <a:pt x="332" y="4"/>
                  </a:cubicBezTo>
                  <a:cubicBezTo>
                    <a:pt x="333" y="4"/>
                    <a:pt x="334" y="3"/>
                    <a:pt x="334" y="2"/>
                  </a:cubicBezTo>
                  <a:cubicBezTo>
                    <a:pt x="334" y="1"/>
                    <a:pt x="333" y="0"/>
                    <a:pt x="332" y="0"/>
                  </a:cubicBezTo>
                  <a:moveTo>
                    <a:pt x="344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339" y="0"/>
                    <a:pt x="338" y="1"/>
                    <a:pt x="338" y="2"/>
                  </a:cubicBezTo>
                  <a:cubicBezTo>
                    <a:pt x="338" y="3"/>
                    <a:pt x="339" y="4"/>
                    <a:pt x="340" y="4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5" y="4"/>
                    <a:pt x="346" y="3"/>
                    <a:pt x="346" y="2"/>
                  </a:cubicBezTo>
                  <a:cubicBezTo>
                    <a:pt x="346" y="1"/>
                    <a:pt x="345" y="0"/>
                    <a:pt x="344" y="0"/>
                  </a:cubicBezTo>
                  <a:moveTo>
                    <a:pt x="356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51" y="0"/>
                    <a:pt x="350" y="1"/>
                    <a:pt x="350" y="2"/>
                  </a:cubicBezTo>
                  <a:cubicBezTo>
                    <a:pt x="350" y="3"/>
                    <a:pt x="351" y="4"/>
                    <a:pt x="352" y="4"/>
                  </a:cubicBezTo>
                  <a:cubicBezTo>
                    <a:pt x="356" y="4"/>
                    <a:pt x="356" y="4"/>
                    <a:pt x="356" y="4"/>
                  </a:cubicBezTo>
                  <a:cubicBezTo>
                    <a:pt x="357" y="4"/>
                    <a:pt x="358" y="3"/>
                    <a:pt x="358" y="2"/>
                  </a:cubicBezTo>
                  <a:cubicBezTo>
                    <a:pt x="358" y="1"/>
                    <a:pt x="357" y="0"/>
                    <a:pt x="356" y="0"/>
                  </a:cubicBezTo>
                  <a:moveTo>
                    <a:pt x="368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63" y="0"/>
                    <a:pt x="362" y="1"/>
                    <a:pt x="362" y="2"/>
                  </a:cubicBezTo>
                  <a:cubicBezTo>
                    <a:pt x="362" y="3"/>
                    <a:pt x="363" y="4"/>
                    <a:pt x="364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4"/>
                    <a:pt x="370" y="3"/>
                    <a:pt x="370" y="2"/>
                  </a:cubicBezTo>
                  <a:cubicBezTo>
                    <a:pt x="370" y="1"/>
                    <a:pt x="369" y="0"/>
                    <a:pt x="368" y="0"/>
                  </a:cubicBezTo>
                  <a:moveTo>
                    <a:pt x="38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5" y="0"/>
                    <a:pt x="374" y="1"/>
                    <a:pt x="374" y="2"/>
                  </a:cubicBezTo>
                  <a:cubicBezTo>
                    <a:pt x="374" y="3"/>
                    <a:pt x="375" y="4"/>
                    <a:pt x="376" y="4"/>
                  </a:cubicBezTo>
                  <a:cubicBezTo>
                    <a:pt x="380" y="4"/>
                    <a:pt x="380" y="4"/>
                    <a:pt x="380" y="4"/>
                  </a:cubicBezTo>
                  <a:cubicBezTo>
                    <a:pt x="381" y="4"/>
                    <a:pt x="382" y="3"/>
                    <a:pt x="382" y="2"/>
                  </a:cubicBezTo>
                  <a:cubicBezTo>
                    <a:pt x="382" y="1"/>
                    <a:pt x="381" y="0"/>
                    <a:pt x="380" y="0"/>
                  </a:cubicBezTo>
                  <a:moveTo>
                    <a:pt x="392" y="0"/>
                  </a:moveTo>
                  <a:cubicBezTo>
                    <a:pt x="388" y="0"/>
                    <a:pt x="388" y="0"/>
                    <a:pt x="388" y="0"/>
                  </a:cubicBezTo>
                  <a:cubicBezTo>
                    <a:pt x="387" y="0"/>
                    <a:pt x="386" y="1"/>
                    <a:pt x="386" y="2"/>
                  </a:cubicBezTo>
                  <a:cubicBezTo>
                    <a:pt x="386" y="3"/>
                    <a:pt x="387" y="4"/>
                    <a:pt x="388" y="4"/>
                  </a:cubicBezTo>
                  <a:cubicBezTo>
                    <a:pt x="392" y="4"/>
                    <a:pt x="392" y="4"/>
                    <a:pt x="392" y="4"/>
                  </a:cubicBezTo>
                  <a:cubicBezTo>
                    <a:pt x="393" y="4"/>
                    <a:pt x="394" y="3"/>
                    <a:pt x="394" y="2"/>
                  </a:cubicBezTo>
                  <a:cubicBezTo>
                    <a:pt x="394" y="1"/>
                    <a:pt x="393" y="0"/>
                    <a:pt x="392" y="0"/>
                  </a:cubicBezTo>
                  <a:moveTo>
                    <a:pt x="404" y="0"/>
                  </a:moveTo>
                  <a:cubicBezTo>
                    <a:pt x="400" y="0"/>
                    <a:pt x="400" y="0"/>
                    <a:pt x="400" y="0"/>
                  </a:cubicBezTo>
                  <a:cubicBezTo>
                    <a:pt x="399" y="0"/>
                    <a:pt x="398" y="1"/>
                    <a:pt x="398" y="2"/>
                  </a:cubicBezTo>
                  <a:cubicBezTo>
                    <a:pt x="398" y="3"/>
                    <a:pt x="399" y="4"/>
                    <a:pt x="400" y="4"/>
                  </a:cubicBezTo>
                  <a:cubicBezTo>
                    <a:pt x="404" y="4"/>
                    <a:pt x="404" y="4"/>
                    <a:pt x="404" y="4"/>
                  </a:cubicBezTo>
                  <a:cubicBezTo>
                    <a:pt x="405" y="4"/>
                    <a:pt x="406" y="3"/>
                    <a:pt x="406" y="2"/>
                  </a:cubicBezTo>
                  <a:cubicBezTo>
                    <a:pt x="406" y="1"/>
                    <a:pt x="405" y="0"/>
                    <a:pt x="404" y="0"/>
                  </a:cubicBezTo>
                  <a:moveTo>
                    <a:pt x="416" y="0"/>
                  </a:moveTo>
                  <a:cubicBezTo>
                    <a:pt x="412" y="0"/>
                    <a:pt x="412" y="0"/>
                    <a:pt x="412" y="0"/>
                  </a:cubicBezTo>
                  <a:cubicBezTo>
                    <a:pt x="411" y="0"/>
                    <a:pt x="410" y="1"/>
                    <a:pt x="410" y="2"/>
                  </a:cubicBezTo>
                  <a:cubicBezTo>
                    <a:pt x="410" y="3"/>
                    <a:pt x="411" y="4"/>
                    <a:pt x="412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4"/>
                    <a:pt x="418" y="3"/>
                    <a:pt x="418" y="2"/>
                  </a:cubicBezTo>
                  <a:cubicBezTo>
                    <a:pt x="418" y="1"/>
                    <a:pt x="417" y="0"/>
                    <a:pt x="416" y="0"/>
                  </a:cubicBezTo>
                  <a:moveTo>
                    <a:pt x="428" y="0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423" y="0"/>
                    <a:pt x="422" y="1"/>
                    <a:pt x="422" y="2"/>
                  </a:cubicBezTo>
                  <a:cubicBezTo>
                    <a:pt x="422" y="3"/>
                    <a:pt x="423" y="4"/>
                    <a:pt x="424" y="4"/>
                  </a:cubicBezTo>
                  <a:cubicBezTo>
                    <a:pt x="428" y="4"/>
                    <a:pt x="428" y="4"/>
                    <a:pt x="428" y="4"/>
                  </a:cubicBezTo>
                  <a:cubicBezTo>
                    <a:pt x="429" y="4"/>
                    <a:pt x="430" y="3"/>
                    <a:pt x="430" y="2"/>
                  </a:cubicBezTo>
                  <a:cubicBezTo>
                    <a:pt x="430" y="1"/>
                    <a:pt x="429" y="0"/>
                    <a:pt x="428" y="0"/>
                  </a:cubicBezTo>
                  <a:moveTo>
                    <a:pt x="440" y="0"/>
                  </a:moveTo>
                  <a:cubicBezTo>
                    <a:pt x="436" y="0"/>
                    <a:pt x="436" y="0"/>
                    <a:pt x="436" y="0"/>
                  </a:cubicBezTo>
                  <a:cubicBezTo>
                    <a:pt x="435" y="0"/>
                    <a:pt x="434" y="1"/>
                    <a:pt x="434" y="2"/>
                  </a:cubicBezTo>
                  <a:cubicBezTo>
                    <a:pt x="434" y="3"/>
                    <a:pt x="435" y="4"/>
                    <a:pt x="436" y="4"/>
                  </a:cubicBezTo>
                  <a:cubicBezTo>
                    <a:pt x="440" y="4"/>
                    <a:pt x="440" y="4"/>
                    <a:pt x="440" y="4"/>
                  </a:cubicBezTo>
                  <a:cubicBezTo>
                    <a:pt x="441" y="4"/>
                    <a:pt x="442" y="3"/>
                    <a:pt x="442" y="2"/>
                  </a:cubicBezTo>
                  <a:cubicBezTo>
                    <a:pt x="442" y="1"/>
                    <a:pt x="441" y="0"/>
                    <a:pt x="440" y="0"/>
                  </a:cubicBezTo>
                  <a:moveTo>
                    <a:pt x="452" y="0"/>
                  </a:moveTo>
                  <a:cubicBezTo>
                    <a:pt x="448" y="0"/>
                    <a:pt x="448" y="0"/>
                    <a:pt x="448" y="0"/>
                  </a:cubicBezTo>
                  <a:cubicBezTo>
                    <a:pt x="447" y="0"/>
                    <a:pt x="446" y="1"/>
                    <a:pt x="446" y="2"/>
                  </a:cubicBezTo>
                  <a:cubicBezTo>
                    <a:pt x="446" y="3"/>
                    <a:pt x="447" y="4"/>
                    <a:pt x="448" y="4"/>
                  </a:cubicBezTo>
                  <a:cubicBezTo>
                    <a:pt x="452" y="4"/>
                    <a:pt x="452" y="4"/>
                    <a:pt x="452" y="4"/>
                  </a:cubicBezTo>
                  <a:cubicBezTo>
                    <a:pt x="453" y="4"/>
                    <a:pt x="454" y="3"/>
                    <a:pt x="454" y="2"/>
                  </a:cubicBezTo>
                  <a:cubicBezTo>
                    <a:pt x="454" y="1"/>
                    <a:pt x="453" y="0"/>
                    <a:pt x="452" y="0"/>
                  </a:cubicBezTo>
                  <a:moveTo>
                    <a:pt x="464" y="0"/>
                  </a:moveTo>
                  <a:cubicBezTo>
                    <a:pt x="460" y="0"/>
                    <a:pt x="460" y="0"/>
                    <a:pt x="460" y="0"/>
                  </a:cubicBezTo>
                  <a:cubicBezTo>
                    <a:pt x="459" y="0"/>
                    <a:pt x="458" y="1"/>
                    <a:pt x="458" y="2"/>
                  </a:cubicBezTo>
                  <a:cubicBezTo>
                    <a:pt x="458" y="3"/>
                    <a:pt x="459" y="4"/>
                    <a:pt x="460" y="4"/>
                  </a:cubicBezTo>
                  <a:cubicBezTo>
                    <a:pt x="464" y="4"/>
                    <a:pt x="464" y="4"/>
                    <a:pt x="464" y="4"/>
                  </a:cubicBezTo>
                  <a:cubicBezTo>
                    <a:pt x="465" y="4"/>
                    <a:pt x="466" y="3"/>
                    <a:pt x="466" y="2"/>
                  </a:cubicBezTo>
                  <a:cubicBezTo>
                    <a:pt x="466" y="1"/>
                    <a:pt x="465" y="0"/>
                    <a:pt x="464" y="0"/>
                  </a:cubicBezTo>
                  <a:moveTo>
                    <a:pt x="476" y="0"/>
                  </a:moveTo>
                  <a:cubicBezTo>
                    <a:pt x="472" y="0"/>
                    <a:pt x="472" y="0"/>
                    <a:pt x="472" y="0"/>
                  </a:cubicBezTo>
                  <a:cubicBezTo>
                    <a:pt x="471" y="0"/>
                    <a:pt x="470" y="1"/>
                    <a:pt x="470" y="2"/>
                  </a:cubicBezTo>
                  <a:cubicBezTo>
                    <a:pt x="470" y="3"/>
                    <a:pt x="471" y="4"/>
                    <a:pt x="472" y="4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477" y="4"/>
                    <a:pt x="478" y="3"/>
                    <a:pt x="478" y="2"/>
                  </a:cubicBezTo>
                  <a:cubicBezTo>
                    <a:pt x="478" y="1"/>
                    <a:pt x="477" y="0"/>
                    <a:pt x="476" y="0"/>
                  </a:cubicBezTo>
                  <a:moveTo>
                    <a:pt x="488" y="0"/>
                  </a:moveTo>
                  <a:cubicBezTo>
                    <a:pt x="484" y="0"/>
                    <a:pt x="484" y="0"/>
                    <a:pt x="484" y="0"/>
                  </a:cubicBezTo>
                  <a:cubicBezTo>
                    <a:pt x="483" y="0"/>
                    <a:pt x="482" y="1"/>
                    <a:pt x="482" y="2"/>
                  </a:cubicBezTo>
                  <a:cubicBezTo>
                    <a:pt x="482" y="3"/>
                    <a:pt x="483" y="4"/>
                    <a:pt x="484" y="4"/>
                  </a:cubicBezTo>
                  <a:cubicBezTo>
                    <a:pt x="488" y="4"/>
                    <a:pt x="488" y="4"/>
                    <a:pt x="488" y="4"/>
                  </a:cubicBezTo>
                  <a:cubicBezTo>
                    <a:pt x="490" y="4"/>
                    <a:pt x="490" y="3"/>
                    <a:pt x="490" y="2"/>
                  </a:cubicBezTo>
                  <a:cubicBezTo>
                    <a:pt x="490" y="1"/>
                    <a:pt x="490" y="0"/>
                    <a:pt x="488" y="0"/>
                  </a:cubicBezTo>
                  <a:moveTo>
                    <a:pt x="501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5" y="0"/>
                    <a:pt x="494" y="1"/>
                    <a:pt x="494" y="2"/>
                  </a:cubicBezTo>
                  <a:cubicBezTo>
                    <a:pt x="494" y="3"/>
                    <a:pt x="495" y="4"/>
                    <a:pt x="496" y="4"/>
                  </a:cubicBezTo>
                  <a:cubicBezTo>
                    <a:pt x="501" y="4"/>
                    <a:pt x="501" y="4"/>
                    <a:pt x="501" y="4"/>
                  </a:cubicBezTo>
                  <a:cubicBezTo>
                    <a:pt x="502" y="4"/>
                    <a:pt x="503" y="3"/>
                    <a:pt x="503" y="2"/>
                  </a:cubicBezTo>
                  <a:cubicBezTo>
                    <a:pt x="503" y="1"/>
                    <a:pt x="502" y="0"/>
                    <a:pt x="501" y="0"/>
                  </a:cubicBezTo>
                  <a:moveTo>
                    <a:pt x="513" y="0"/>
                  </a:moveTo>
                  <a:cubicBezTo>
                    <a:pt x="509" y="0"/>
                    <a:pt x="509" y="0"/>
                    <a:pt x="509" y="0"/>
                  </a:cubicBezTo>
                  <a:cubicBezTo>
                    <a:pt x="507" y="0"/>
                    <a:pt x="507" y="1"/>
                    <a:pt x="507" y="2"/>
                  </a:cubicBezTo>
                  <a:cubicBezTo>
                    <a:pt x="507" y="3"/>
                    <a:pt x="507" y="4"/>
                    <a:pt x="509" y="4"/>
                  </a:cubicBezTo>
                  <a:cubicBezTo>
                    <a:pt x="513" y="4"/>
                    <a:pt x="513" y="4"/>
                    <a:pt x="513" y="4"/>
                  </a:cubicBezTo>
                  <a:cubicBezTo>
                    <a:pt x="514" y="4"/>
                    <a:pt x="515" y="3"/>
                    <a:pt x="515" y="2"/>
                  </a:cubicBezTo>
                  <a:cubicBezTo>
                    <a:pt x="515" y="1"/>
                    <a:pt x="514" y="0"/>
                    <a:pt x="513" y="0"/>
                  </a:cubicBezTo>
                  <a:moveTo>
                    <a:pt x="525" y="0"/>
                  </a:moveTo>
                  <a:cubicBezTo>
                    <a:pt x="521" y="0"/>
                    <a:pt x="521" y="0"/>
                    <a:pt x="521" y="0"/>
                  </a:cubicBezTo>
                  <a:cubicBezTo>
                    <a:pt x="520" y="0"/>
                    <a:pt x="519" y="1"/>
                    <a:pt x="519" y="2"/>
                  </a:cubicBezTo>
                  <a:cubicBezTo>
                    <a:pt x="519" y="3"/>
                    <a:pt x="520" y="4"/>
                    <a:pt x="521" y="4"/>
                  </a:cubicBezTo>
                  <a:cubicBezTo>
                    <a:pt x="525" y="4"/>
                    <a:pt x="525" y="4"/>
                    <a:pt x="525" y="4"/>
                  </a:cubicBezTo>
                  <a:cubicBezTo>
                    <a:pt x="526" y="4"/>
                    <a:pt x="527" y="3"/>
                    <a:pt x="527" y="2"/>
                  </a:cubicBezTo>
                  <a:cubicBezTo>
                    <a:pt x="527" y="1"/>
                    <a:pt x="526" y="0"/>
                    <a:pt x="525" y="0"/>
                  </a:cubicBezTo>
                  <a:moveTo>
                    <a:pt x="537" y="0"/>
                  </a:moveTo>
                  <a:cubicBezTo>
                    <a:pt x="533" y="0"/>
                    <a:pt x="533" y="0"/>
                    <a:pt x="533" y="0"/>
                  </a:cubicBezTo>
                  <a:cubicBezTo>
                    <a:pt x="532" y="0"/>
                    <a:pt x="531" y="1"/>
                    <a:pt x="531" y="2"/>
                  </a:cubicBezTo>
                  <a:cubicBezTo>
                    <a:pt x="531" y="3"/>
                    <a:pt x="532" y="4"/>
                    <a:pt x="533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38" y="4"/>
                    <a:pt x="539" y="3"/>
                    <a:pt x="539" y="2"/>
                  </a:cubicBezTo>
                  <a:cubicBezTo>
                    <a:pt x="539" y="1"/>
                    <a:pt x="538" y="0"/>
                    <a:pt x="537" y="0"/>
                  </a:cubicBezTo>
                  <a:moveTo>
                    <a:pt x="549" y="0"/>
                  </a:moveTo>
                  <a:cubicBezTo>
                    <a:pt x="545" y="0"/>
                    <a:pt x="545" y="0"/>
                    <a:pt x="545" y="0"/>
                  </a:cubicBezTo>
                  <a:cubicBezTo>
                    <a:pt x="544" y="0"/>
                    <a:pt x="543" y="1"/>
                    <a:pt x="543" y="2"/>
                  </a:cubicBezTo>
                  <a:cubicBezTo>
                    <a:pt x="543" y="3"/>
                    <a:pt x="544" y="4"/>
                    <a:pt x="545" y="4"/>
                  </a:cubicBezTo>
                  <a:cubicBezTo>
                    <a:pt x="549" y="4"/>
                    <a:pt x="549" y="4"/>
                    <a:pt x="549" y="4"/>
                  </a:cubicBezTo>
                  <a:cubicBezTo>
                    <a:pt x="550" y="4"/>
                    <a:pt x="551" y="3"/>
                    <a:pt x="551" y="2"/>
                  </a:cubicBezTo>
                  <a:cubicBezTo>
                    <a:pt x="551" y="1"/>
                    <a:pt x="550" y="0"/>
                    <a:pt x="549" y="0"/>
                  </a:cubicBezTo>
                  <a:moveTo>
                    <a:pt x="561" y="0"/>
                  </a:moveTo>
                  <a:cubicBezTo>
                    <a:pt x="557" y="0"/>
                    <a:pt x="557" y="0"/>
                    <a:pt x="557" y="0"/>
                  </a:cubicBezTo>
                  <a:cubicBezTo>
                    <a:pt x="556" y="0"/>
                    <a:pt x="555" y="1"/>
                    <a:pt x="555" y="2"/>
                  </a:cubicBezTo>
                  <a:cubicBezTo>
                    <a:pt x="555" y="3"/>
                    <a:pt x="556" y="4"/>
                    <a:pt x="557" y="4"/>
                  </a:cubicBezTo>
                  <a:cubicBezTo>
                    <a:pt x="561" y="4"/>
                    <a:pt x="561" y="4"/>
                    <a:pt x="561" y="4"/>
                  </a:cubicBezTo>
                  <a:cubicBezTo>
                    <a:pt x="562" y="4"/>
                    <a:pt x="563" y="3"/>
                    <a:pt x="563" y="2"/>
                  </a:cubicBezTo>
                  <a:cubicBezTo>
                    <a:pt x="563" y="1"/>
                    <a:pt x="562" y="0"/>
                    <a:pt x="561" y="0"/>
                  </a:cubicBezTo>
                  <a:moveTo>
                    <a:pt x="573" y="0"/>
                  </a:moveTo>
                  <a:cubicBezTo>
                    <a:pt x="569" y="0"/>
                    <a:pt x="569" y="0"/>
                    <a:pt x="569" y="0"/>
                  </a:cubicBezTo>
                  <a:cubicBezTo>
                    <a:pt x="568" y="0"/>
                    <a:pt x="567" y="1"/>
                    <a:pt x="567" y="2"/>
                  </a:cubicBezTo>
                  <a:cubicBezTo>
                    <a:pt x="567" y="3"/>
                    <a:pt x="568" y="4"/>
                    <a:pt x="569" y="4"/>
                  </a:cubicBezTo>
                  <a:cubicBezTo>
                    <a:pt x="573" y="4"/>
                    <a:pt x="573" y="4"/>
                    <a:pt x="573" y="4"/>
                  </a:cubicBezTo>
                  <a:cubicBezTo>
                    <a:pt x="574" y="4"/>
                    <a:pt x="575" y="3"/>
                    <a:pt x="575" y="2"/>
                  </a:cubicBezTo>
                  <a:cubicBezTo>
                    <a:pt x="575" y="1"/>
                    <a:pt x="574" y="0"/>
                    <a:pt x="573" y="0"/>
                  </a:cubicBezTo>
                  <a:moveTo>
                    <a:pt x="585" y="0"/>
                  </a:moveTo>
                  <a:cubicBezTo>
                    <a:pt x="581" y="0"/>
                    <a:pt x="581" y="0"/>
                    <a:pt x="581" y="0"/>
                  </a:cubicBezTo>
                  <a:cubicBezTo>
                    <a:pt x="580" y="0"/>
                    <a:pt x="579" y="1"/>
                    <a:pt x="579" y="2"/>
                  </a:cubicBezTo>
                  <a:cubicBezTo>
                    <a:pt x="579" y="3"/>
                    <a:pt x="580" y="4"/>
                    <a:pt x="581" y="4"/>
                  </a:cubicBezTo>
                  <a:cubicBezTo>
                    <a:pt x="585" y="4"/>
                    <a:pt x="585" y="4"/>
                    <a:pt x="585" y="4"/>
                  </a:cubicBezTo>
                  <a:cubicBezTo>
                    <a:pt x="586" y="4"/>
                    <a:pt x="587" y="3"/>
                    <a:pt x="587" y="2"/>
                  </a:cubicBezTo>
                  <a:cubicBezTo>
                    <a:pt x="587" y="1"/>
                    <a:pt x="586" y="0"/>
                    <a:pt x="585" y="0"/>
                  </a:cubicBezTo>
                  <a:moveTo>
                    <a:pt x="597" y="0"/>
                  </a:moveTo>
                  <a:cubicBezTo>
                    <a:pt x="593" y="0"/>
                    <a:pt x="593" y="0"/>
                    <a:pt x="593" y="0"/>
                  </a:cubicBezTo>
                  <a:cubicBezTo>
                    <a:pt x="592" y="0"/>
                    <a:pt x="591" y="1"/>
                    <a:pt x="591" y="2"/>
                  </a:cubicBezTo>
                  <a:cubicBezTo>
                    <a:pt x="591" y="3"/>
                    <a:pt x="592" y="4"/>
                    <a:pt x="593" y="4"/>
                  </a:cubicBezTo>
                  <a:cubicBezTo>
                    <a:pt x="597" y="4"/>
                    <a:pt x="597" y="4"/>
                    <a:pt x="597" y="4"/>
                  </a:cubicBezTo>
                  <a:cubicBezTo>
                    <a:pt x="598" y="4"/>
                    <a:pt x="599" y="3"/>
                    <a:pt x="599" y="2"/>
                  </a:cubicBezTo>
                  <a:cubicBezTo>
                    <a:pt x="599" y="1"/>
                    <a:pt x="598" y="0"/>
                    <a:pt x="597" y="0"/>
                  </a:cubicBezTo>
                  <a:moveTo>
                    <a:pt x="609" y="0"/>
                  </a:moveTo>
                  <a:cubicBezTo>
                    <a:pt x="605" y="0"/>
                    <a:pt x="605" y="0"/>
                    <a:pt x="605" y="0"/>
                  </a:cubicBezTo>
                  <a:cubicBezTo>
                    <a:pt x="604" y="0"/>
                    <a:pt x="603" y="1"/>
                    <a:pt x="603" y="2"/>
                  </a:cubicBezTo>
                  <a:cubicBezTo>
                    <a:pt x="603" y="3"/>
                    <a:pt x="604" y="4"/>
                    <a:pt x="605" y="4"/>
                  </a:cubicBezTo>
                  <a:cubicBezTo>
                    <a:pt x="609" y="4"/>
                    <a:pt x="609" y="4"/>
                    <a:pt x="609" y="4"/>
                  </a:cubicBezTo>
                  <a:cubicBezTo>
                    <a:pt x="610" y="4"/>
                    <a:pt x="611" y="3"/>
                    <a:pt x="611" y="2"/>
                  </a:cubicBezTo>
                  <a:cubicBezTo>
                    <a:pt x="611" y="1"/>
                    <a:pt x="610" y="0"/>
                    <a:pt x="609" y="0"/>
                  </a:cubicBezTo>
                  <a:moveTo>
                    <a:pt x="621" y="0"/>
                  </a:moveTo>
                  <a:cubicBezTo>
                    <a:pt x="617" y="0"/>
                    <a:pt x="617" y="0"/>
                    <a:pt x="617" y="0"/>
                  </a:cubicBezTo>
                  <a:cubicBezTo>
                    <a:pt x="616" y="0"/>
                    <a:pt x="615" y="1"/>
                    <a:pt x="615" y="2"/>
                  </a:cubicBezTo>
                  <a:cubicBezTo>
                    <a:pt x="615" y="3"/>
                    <a:pt x="616" y="4"/>
                    <a:pt x="617" y="4"/>
                  </a:cubicBezTo>
                  <a:cubicBezTo>
                    <a:pt x="621" y="4"/>
                    <a:pt x="621" y="4"/>
                    <a:pt x="621" y="4"/>
                  </a:cubicBezTo>
                  <a:cubicBezTo>
                    <a:pt x="622" y="4"/>
                    <a:pt x="623" y="3"/>
                    <a:pt x="623" y="2"/>
                  </a:cubicBezTo>
                  <a:cubicBezTo>
                    <a:pt x="623" y="1"/>
                    <a:pt x="622" y="0"/>
                    <a:pt x="621" y="0"/>
                  </a:cubicBezTo>
                  <a:moveTo>
                    <a:pt x="633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628" y="0"/>
                    <a:pt x="627" y="1"/>
                    <a:pt x="627" y="2"/>
                  </a:cubicBezTo>
                  <a:cubicBezTo>
                    <a:pt x="627" y="3"/>
                    <a:pt x="628" y="4"/>
                    <a:pt x="629" y="4"/>
                  </a:cubicBezTo>
                  <a:cubicBezTo>
                    <a:pt x="633" y="4"/>
                    <a:pt x="633" y="4"/>
                    <a:pt x="633" y="4"/>
                  </a:cubicBezTo>
                  <a:cubicBezTo>
                    <a:pt x="634" y="4"/>
                    <a:pt x="635" y="3"/>
                    <a:pt x="635" y="2"/>
                  </a:cubicBezTo>
                  <a:cubicBezTo>
                    <a:pt x="635" y="1"/>
                    <a:pt x="634" y="0"/>
                    <a:pt x="633" y="0"/>
                  </a:cubicBezTo>
                  <a:moveTo>
                    <a:pt x="645" y="0"/>
                  </a:moveTo>
                  <a:cubicBezTo>
                    <a:pt x="641" y="0"/>
                    <a:pt x="641" y="0"/>
                    <a:pt x="641" y="0"/>
                  </a:cubicBezTo>
                  <a:cubicBezTo>
                    <a:pt x="640" y="0"/>
                    <a:pt x="639" y="1"/>
                    <a:pt x="639" y="2"/>
                  </a:cubicBezTo>
                  <a:cubicBezTo>
                    <a:pt x="639" y="3"/>
                    <a:pt x="640" y="4"/>
                    <a:pt x="641" y="4"/>
                  </a:cubicBezTo>
                  <a:cubicBezTo>
                    <a:pt x="645" y="4"/>
                    <a:pt x="645" y="4"/>
                    <a:pt x="645" y="4"/>
                  </a:cubicBezTo>
                  <a:cubicBezTo>
                    <a:pt x="646" y="4"/>
                    <a:pt x="647" y="3"/>
                    <a:pt x="647" y="2"/>
                  </a:cubicBezTo>
                  <a:cubicBezTo>
                    <a:pt x="647" y="1"/>
                    <a:pt x="646" y="0"/>
                    <a:pt x="645" y="0"/>
                  </a:cubicBezTo>
                  <a:moveTo>
                    <a:pt x="657" y="0"/>
                  </a:moveTo>
                  <a:cubicBezTo>
                    <a:pt x="653" y="0"/>
                    <a:pt x="653" y="0"/>
                    <a:pt x="653" y="0"/>
                  </a:cubicBezTo>
                  <a:cubicBezTo>
                    <a:pt x="652" y="0"/>
                    <a:pt x="651" y="1"/>
                    <a:pt x="651" y="2"/>
                  </a:cubicBezTo>
                  <a:cubicBezTo>
                    <a:pt x="651" y="3"/>
                    <a:pt x="652" y="4"/>
                    <a:pt x="653" y="4"/>
                  </a:cubicBezTo>
                  <a:cubicBezTo>
                    <a:pt x="657" y="4"/>
                    <a:pt x="657" y="4"/>
                    <a:pt x="657" y="4"/>
                  </a:cubicBezTo>
                  <a:cubicBezTo>
                    <a:pt x="658" y="4"/>
                    <a:pt x="659" y="3"/>
                    <a:pt x="659" y="2"/>
                  </a:cubicBezTo>
                  <a:cubicBezTo>
                    <a:pt x="659" y="1"/>
                    <a:pt x="658" y="0"/>
                    <a:pt x="657" y="0"/>
                  </a:cubicBezTo>
                  <a:moveTo>
                    <a:pt x="669" y="0"/>
                  </a:moveTo>
                  <a:cubicBezTo>
                    <a:pt x="665" y="0"/>
                    <a:pt x="665" y="0"/>
                    <a:pt x="665" y="0"/>
                  </a:cubicBezTo>
                  <a:cubicBezTo>
                    <a:pt x="664" y="0"/>
                    <a:pt x="663" y="1"/>
                    <a:pt x="663" y="2"/>
                  </a:cubicBezTo>
                  <a:cubicBezTo>
                    <a:pt x="663" y="3"/>
                    <a:pt x="664" y="4"/>
                    <a:pt x="665" y="4"/>
                  </a:cubicBezTo>
                  <a:cubicBezTo>
                    <a:pt x="669" y="4"/>
                    <a:pt x="669" y="4"/>
                    <a:pt x="669" y="4"/>
                  </a:cubicBezTo>
                  <a:cubicBezTo>
                    <a:pt x="671" y="4"/>
                    <a:pt x="671" y="3"/>
                    <a:pt x="671" y="2"/>
                  </a:cubicBezTo>
                  <a:cubicBezTo>
                    <a:pt x="671" y="1"/>
                    <a:pt x="671" y="0"/>
                    <a:pt x="669" y="0"/>
                  </a:cubicBezTo>
                  <a:moveTo>
                    <a:pt x="681" y="0"/>
                  </a:moveTo>
                  <a:cubicBezTo>
                    <a:pt x="677" y="0"/>
                    <a:pt x="677" y="0"/>
                    <a:pt x="677" y="0"/>
                  </a:cubicBezTo>
                  <a:cubicBezTo>
                    <a:pt x="676" y="0"/>
                    <a:pt x="675" y="1"/>
                    <a:pt x="675" y="2"/>
                  </a:cubicBezTo>
                  <a:cubicBezTo>
                    <a:pt x="675" y="3"/>
                    <a:pt x="676" y="4"/>
                    <a:pt x="677" y="4"/>
                  </a:cubicBezTo>
                  <a:cubicBezTo>
                    <a:pt x="681" y="4"/>
                    <a:pt x="681" y="4"/>
                    <a:pt x="681" y="4"/>
                  </a:cubicBezTo>
                  <a:cubicBezTo>
                    <a:pt x="683" y="4"/>
                    <a:pt x="684" y="3"/>
                    <a:pt x="684" y="2"/>
                  </a:cubicBezTo>
                  <a:cubicBezTo>
                    <a:pt x="684" y="1"/>
                    <a:pt x="683" y="0"/>
                    <a:pt x="681" y="0"/>
                  </a:cubicBezTo>
                  <a:moveTo>
                    <a:pt x="694" y="0"/>
                  </a:moveTo>
                  <a:cubicBezTo>
                    <a:pt x="690" y="0"/>
                    <a:pt x="690" y="0"/>
                    <a:pt x="690" y="0"/>
                  </a:cubicBezTo>
                  <a:cubicBezTo>
                    <a:pt x="688" y="0"/>
                    <a:pt x="688" y="1"/>
                    <a:pt x="688" y="2"/>
                  </a:cubicBezTo>
                  <a:cubicBezTo>
                    <a:pt x="688" y="3"/>
                    <a:pt x="688" y="4"/>
                    <a:pt x="690" y="4"/>
                  </a:cubicBezTo>
                  <a:cubicBezTo>
                    <a:pt x="694" y="4"/>
                    <a:pt x="694" y="4"/>
                    <a:pt x="694" y="4"/>
                  </a:cubicBezTo>
                  <a:cubicBezTo>
                    <a:pt x="695" y="4"/>
                    <a:pt x="696" y="3"/>
                    <a:pt x="696" y="2"/>
                  </a:cubicBezTo>
                  <a:cubicBezTo>
                    <a:pt x="696" y="1"/>
                    <a:pt x="695" y="0"/>
                    <a:pt x="694" y="0"/>
                  </a:cubicBezTo>
                  <a:moveTo>
                    <a:pt x="706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700" y="0"/>
                    <a:pt x="700" y="1"/>
                    <a:pt x="700" y="2"/>
                  </a:cubicBezTo>
                  <a:cubicBezTo>
                    <a:pt x="700" y="3"/>
                    <a:pt x="700" y="4"/>
                    <a:pt x="702" y="4"/>
                  </a:cubicBezTo>
                  <a:cubicBezTo>
                    <a:pt x="706" y="4"/>
                    <a:pt x="706" y="4"/>
                    <a:pt x="706" y="4"/>
                  </a:cubicBezTo>
                  <a:cubicBezTo>
                    <a:pt x="707" y="4"/>
                    <a:pt x="708" y="3"/>
                    <a:pt x="708" y="2"/>
                  </a:cubicBezTo>
                  <a:cubicBezTo>
                    <a:pt x="708" y="1"/>
                    <a:pt x="707" y="0"/>
                    <a:pt x="706" y="0"/>
                  </a:cubicBezTo>
                  <a:moveTo>
                    <a:pt x="718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13" y="0"/>
                    <a:pt x="712" y="1"/>
                    <a:pt x="712" y="2"/>
                  </a:cubicBezTo>
                  <a:cubicBezTo>
                    <a:pt x="712" y="3"/>
                    <a:pt x="713" y="4"/>
                    <a:pt x="714" y="4"/>
                  </a:cubicBezTo>
                  <a:cubicBezTo>
                    <a:pt x="718" y="4"/>
                    <a:pt x="718" y="4"/>
                    <a:pt x="718" y="4"/>
                  </a:cubicBezTo>
                  <a:cubicBezTo>
                    <a:pt x="719" y="4"/>
                    <a:pt x="720" y="3"/>
                    <a:pt x="720" y="2"/>
                  </a:cubicBezTo>
                  <a:cubicBezTo>
                    <a:pt x="720" y="1"/>
                    <a:pt x="719" y="0"/>
                    <a:pt x="718" y="0"/>
                  </a:cubicBezTo>
                  <a:moveTo>
                    <a:pt x="730" y="0"/>
                  </a:moveTo>
                  <a:cubicBezTo>
                    <a:pt x="726" y="0"/>
                    <a:pt x="726" y="0"/>
                    <a:pt x="726" y="0"/>
                  </a:cubicBezTo>
                  <a:cubicBezTo>
                    <a:pt x="725" y="0"/>
                    <a:pt x="724" y="1"/>
                    <a:pt x="724" y="2"/>
                  </a:cubicBezTo>
                  <a:cubicBezTo>
                    <a:pt x="724" y="3"/>
                    <a:pt x="725" y="4"/>
                    <a:pt x="726" y="4"/>
                  </a:cubicBezTo>
                  <a:cubicBezTo>
                    <a:pt x="730" y="4"/>
                    <a:pt x="730" y="4"/>
                    <a:pt x="730" y="4"/>
                  </a:cubicBezTo>
                  <a:cubicBezTo>
                    <a:pt x="731" y="4"/>
                    <a:pt x="732" y="3"/>
                    <a:pt x="732" y="2"/>
                  </a:cubicBezTo>
                  <a:cubicBezTo>
                    <a:pt x="732" y="1"/>
                    <a:pt x="731" y="0"/>
                    <a:pt x="730" y="0"/>
                  </a:cubicBezTo>
                  <a:moveTo>
                    <a:pt x="742" y="0"/>
                  </a:moveTo>
                  <a:cubicBezTo>
                    <a:pt x="738" y="0"/>
                    <a:pt x="738" y="0"/>
                    <a:pt x="738" y="0"/>
                  </a:cubicBezTo>
                  <a:cubicBezTo>
                    <a:pt x="737" y="0"/>
                    <a:pt x="736" y="1"/>
                    <a:pt x="736" y="2"/>
                  </a:cubicBezTo>
                  <a:cubicBezTo>
                    <a:pt x="736" y="3"/>
                    <a:pt x="737" y="4"/>
                    <a:pt x="738" y="4"/>
                  </a:cubicBezTo>
                  <a:cubicBezTo>
                    <a:pt x="742" y="4"/>
                    <a:pt x="742" y="4"/>
                    <a:pt x="742" y="4"/>
                  </a:cubicBezTo>
                  <a:cubicBezTo>
                    <a:pt x="743" y="4"/>
                    <a:pt x="744" y="3"/>
                    <a:pt x="744" y="2"/>
                  </a:cubicBezTo>
                  <a:cubicBezTo>
                    <a:pt x="744" y="1"/>
                    <a:pt x="743" y="0"/>
                    <a:pt x="742" y="0"/>
                  </a:cubicBezTo>
                  <a:moveTo>
                    <a:pt x="754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9" y="0"/>
                    <a:pt x="748" y="1"/>
                    <a:pt x="748" y="2"/>
                  </a:cubicBezTo>
                  <a:cubicBezTo>
                    <a:pt x="748" y="3"/>
                    <a:pt x="749" y="4"/>
                    <a:pt x="750" y="4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755" y="4"/>
                    <a:pt x="756" y="3"/>
                    <a:pt x="756" y="2"/>
                  </a:cubicBezTo>
                  <a:cubicBezTo>
                    <a:pt x="756" y="1"/>
                    <a:pt x="755" y="0"/>
                    <a:pt x="754" y="0"/>
                  </a:cubicBezTo>
                  <a:moveTo>
                    <a:pt x="766" y="0"/>
                  </a:moveTo>
                  <a:cubicBezTo>
                    <a:pt x="762" y="0"/>
                    <a:pt x="762" y="0"/>
                    <a:pt x="762" y="0"/>
                  </a:cubicBezTo>
                  <a:cubicBezTo>
                    <a:pt x="761" y="0"/>
                    <a:pt x="760" y="1"/>
                    <a:pt x="760" y="2"/>
                  </a:cubicBezTo>
                  <a:cubicBezTo>
                    <a:pt x="760" y="3"/>
                    <a:pt x="761" y="4"/>
                    <a:pt x="762" y="4"/>
                  </a:cubicBezTo>
                  <a:cubicBezTo>
                    <a:pt x="766" y="4"/>
                    <a:pt x="766" y="4"/>
                    <a:pt x="766" y="4"/>
                  </a:cubicBezTo>
                  <a:cubicBezTo>
                    <a:pt x="767" y="4"/>
                    <a:pt x="768" y="3"/>
                    <a:pt x="768" y="2"/>
                  </a:cubicBezTo>
                  <a:cubicBezTo>
                    <a:pt x="768" y="1"/>
                    <a:pt x="767" y="0"/>
                    <a:pt x="766" y="0"/>
                  </a:cubicBezTo>
                  <a:moveTo>
                    <a:pt x="778" y="0"/>
                  </a:moveTo>
                  <a:cubicBezTo>
                    <a:pt x="774" y="0"/>
                    <a:pt x="774" y="0"/>
                    <a:pt x="774" y="0"/>
                  </a:cubicBezTo>
                  <a:cubicBezTo>
                    <a:pt x="773" y="0"/>
                    <a:pt x="772" y="1"/>
                    <a:pt x="772" y="2"/>
                  </a:cubicBezTo>
                  <a:cubicBezTo>
                    <a:pt x="772" y="3"/>
                    <a:pt x="773" y="4"/>
                    <a:pt x="774" y="4"/>
                  </a:cubicBezTo>
                  <a:cubicBezTo>
                    <a:pt x="778" y="4"/>
                    <a:pt x="778" y="4"/>
                    <a:pt x="778" y="4"/>
                  </a:cubicBezTo>
                  <a:cubicBezTo>
                    <a:pt x="779" y="4"/>
                    <a:pt x="780" y="3"/>
                    <a:pt x="780" y="2"/>
                  </a:cubicBezTo>
                  <a:cubicBezTo>
                    <a:pt x="780" y="1"/>
                    <a:pt x="779" y="0"/>
                    <a:pt x="778" y="0"/>
                  </a:cubicBezTo>
                  <a:moveTo>
                    <a:pt x="790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85" y="0"/>
                    <a:pt x="784" y="1"/>
                    <a:pt x="784" y="2"/>
                  </a:cubicBezTo>
                  <a:cubicBezTo>
                    <a:pt x="784" y="3"/>
                    <a:pt x="785" y="4"/>
                    <a:pt x="786" y="4"/>
                  </a:cubicBezTo>
                  <a:cubicBezTo>
                    <a:pt x="790" y="4"/>
                    <a:pt x="790" y="4"/>
                    <a:pt x="790" y="4"/>
                  </a:cubicBezTo>
                  <a:cubicBezTo>
                    <a:pt x="791" y="4"/>
                    <a:pt x="792" y="3"/>
                    <a:pt x="792" y="2"/>
                  </a:cubicBezTo>
                  <a:cubicBezTo>
                    <a:pt x="792" y="1"/>
                    <a:pt x="791" y="0"/>
                    <a:pt x="790" y="0"/>
                  </a:cubicBezTo>
                  <a:moveTo>
                    <a:pt x="802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797" y="0"/>
                    <a:pt x="796" y="1"/>
                    <a:pt x="796" y="2"/>
                  </a:cubicBezTo>
                  <a:cubicBezTo>
                    <a:pt x="796" y="3"/>
                    <a:pt x="797" y="4"/>
                    <a:pt x="798" y="4"/>
                  </a:cubicBezTo>
                  <a:cubicBezTo>
                    <a:pt x="802" y="4"/>
                    <a:pt x="802" y="4"/>
                    <a:pt x="802" y="4"/>
                  </a:cubicBezTo>
                  <a:cubicBezTo>
                    <a:pt x="803" y="4"/>
                    <a:pt x="804" y="3"/>
                    <a:pt x="804" y="2"/>
                  </a:cubicBezTo>
                  <a:cubicBezTo>
                    <a:pt x="804" y="1"/>
                    <a:pt x="803" y="0"/>
                    <a:pt x="802" y="0"/>
                  </a:cubicBezTo>
                  <a:moveTo>
                    <a:pt x="814" y="0"/>
                  </a:moveTo>
                  <a:cubicBezTo>
                    <a:pt x="810" y="0"/>
                    <a:pt x="810" y="0"/>
                    <a:pt x="810" y="0"/>
                  </a:cubicBezTo>
                  <a:cubicBezTo>
                    <a:pt x="809" y="0"/>
                    <a:pt x="808" y="1"/>
                    <a:pt x="808" y="2"/>
                  </a:cubicBezTo>
                  <a:cubicBezTo>
                    <a:pt x="808" y="3"/>
                    <a:pt x="809" y="4"/>
                    <a:pt x="810" y="4"/>
                  </a:cubicBezTo>
                  <a:cubicBezTo>
                    <a:pt x="814" y="4"/>
                    <a:pt x="814" y="4"/>
                    <a:pt x="814" y="4"/>
                  </a:cubicBezTo>
                  <a:cubicBezTo>
                    <a:pt x="815" y="4"/>
                    <a:pt x="816" y="3"/>
                    <a:pt x="816" y="2"/>
                  </a:cubicBezTo>
                  <a:cubicBezTo>
                    <a:pt x="816" y="1"/>
                    <a:pt x="815" y="0"/>
                    <a:pt x="814" y="0"/>
                  </a:cubicBezTo>
                  <a:moveTo>
                    <a:pt x="826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821" y="0"/>
                    <a:pt x="820" y="1"/>
                    <a:pt x="820" y="2"/>
                  </a:cubicBezTo>
                  <a:cubicBezTo>
                    <a:pt x="820" y="3"/>
                    <a:pt x="821" y="4"/>
                    <a:pt x="822" y="4"/>
                  </a:cubicBezTo>
                  <a:cubicBezTo>
                    <a:pt x="826" y="4"/>
                    <a:pt x="826" y="4"/>
                    <a:pt x="826" y="4"/>
                  </a:cubicBezTo>
                  <a:cubicBezTo>
                    <a:pt x="827" y="4"/>
                    <a:pt x="828" y="3"/>
                    <a:pt x="828" y="2"/>
                  </a:cubicBezTo>
                  <a:cubicBezTo>
                    <a:pt x="828" y="1"/>
                    <a:pt x="827" y="0"/>
                    <a:pt x="826" y="0"/>
                  </a:cubicBezTo>
                  <a:moveTo>
                    <a:pt x="838" y="0"/>
                  </a:moveTo>
                  <a:cubicBezTo>
                    <a:pt x="834" y="0"/>
                    <a:pt x="834" y="0"/>
                    <a:pt x="834" y="0"/>
                  </a:cubicBezTo>
                  <a:cubicBezTo>
                    <a:pt x="833" y="0"/>
                    <a:pt x="832" y="1"/>
                    <a:pt x="832" y="2"/>
                  </a:cubicBezTo>
                  <a:cubicBezTo>
                    <a:pt x="832" y="3"/>
                    <a:pt x="833" y="4"/>
                    <a:pt x="834" y="4"/>
                  </a:cubicBezTo>
                  <a:cubicBezTo>
                    <a:pt x="838" y="4"/>
                    <a:pt x="838" y="4"/>
                    <a:pt x="838" y="4"/>
                  </a:cubicBezTo>
                  <a:cubicBezTo>
                    <a:pt x="839" y="4"/>
                    <a:pt x="840" y="3"/>
                    <a:pt x="840" y="2"/>
                  </a:cubicBezTo>
                  <a:cubicBezTo>
                    <a:pt x="840" y="1"/>
                    <a:pt x="839" y="0"/>
                    <a:pt x="838" y="0"/>
                  </a:cubicBezTo>
                  <a:moveTo>
                    <a:pt x="850" y="0"/>
                  </a:moveTo>
                  <a:cubicBezTo>
                    <a:pt x="846" y="0"/>
                    <a:pt x="846" y="0"/>
                    <a:pt x="846" y="0"/>
                  </a:cubicBezTo>
                  <a:cubicBezTo>
                    <a:pt x="845" y="0"/>
                    <a:pt x="844" y="1"/>
                    <a:pt x="844" y="2"/>
                  </a:cubicBezTo>
                  <a:cubicBezTo>
                    <a:pt x="844" y="3"/>
                    <a:pt x="845" y="4"/>
                    <a:pt x="846" y="4"/>
                  </a:cubicBezTo>
                  <a:cubicBezTo>
                    <a:pt x="850" y="4"/>
                    <a:pt x="850" y="4"/>
                    <a:pt x="850" y="4"/>
                  </a:cubicBezTo>
                  <a:cubicBezTo>
                    <a:pt x="852" y="4"/>
                    <a:pt x="852" y="3"/>
                    <a:pt x="852" y="2"/>
                  </a:cubicBezTo>
                  <a:cubicBezTo>
                    <a:pt x="852" y="1"/>
                    <a:pt x="852" y="0"/>
                    <a:pt x="850" y="0"/>
                  </a:cubicBezTo>
                  <a:moveTo>
                    <a:pt x="862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7" y="0"/>
                    <a:pt x="856" y="1"/>
                    <a:pt x="856" y="2"/>
                  </a:cubicBezTo>
                  <a:cubicBezTo>
                    <a:pt x="856" y="3"/>
                    <a:pt x="857" y="4"/>
                    <a:pt x="858" y="4"/>
                  </a:cubicBezTo>
                  <a:cubicBezTo>
                    <a:pt x="862" y="4"/>
                    <a:pt x="862" y="4"/>
                    <a:pt x="862" y="4"/>
                  </a:cubicBezTo>
                  <a:cubicBezTo>
                    <a:pt x="864" y="4"/>
                    <a:pt x="864" y="3"/>
                    <a:pt x="864" y="2"/>
                  </a:cubicBezTo>
                  <a:cubicBezTo>
                    <a:pt x="864" y="1"/>
                    <a:pt x="864" y="0"/>
                    <a:pt x="862" y="0"/>
                  </a:cubicBezTo>
                  <a:moveTo>
                    <a:pt x="875" y="0"/>
                  </a:moveTo>
                  <a:cubicBezTo>
                    <a:pt x="871" y="0"/>
                    <a:pt x="871" y="0"/>
                    <a:pt x="871" y="0"/>
                  </a:cubicBezTo>
                  <a:cubicBezTo>
                    <a:pt x="869" y="0"/>
                    <a:pt x="869" y="1"/>
                    <a:pt x="869" y="2"/>
                  </a:cubicBezTo>
                  <a:cubicBezTo>
                    <a:pt x="869" y="3"/>
                    <a:pt x="869" y="4"/>
                    <a:pt x="871" y="4"/>
                  </a:cubicBezTo>
                  <a:cubicBezTo>
                    <a:pt x="875" y="4"/>
                    <a:pt x="875" y="4"/>
                    <a:pt x="875" y="4"/>
                  </a:cubicBezTo>
                  <a:cubicBezTo>
                    <a:pt x="876" y="4"/>
                    <a:pt x="877" y="3"/>
                    <a:pt x="877" y="2"/>
                  </a:cubicBezTo>
                  <a:cubicBezTo>
                    <a:pt x="877" y="1"/>
                    <a:pt x="876" y="0"/>
                    <a:pt x="875" y="0"/>
                  </a:cubicBezTo>
                  <a:moveTo>
                    <a:pt x="887" y="0"/>
                  </a:moveTo>
                  <a:cubicBezTo>
                    <a:pt x="883" y="0"/>
                    <a:pt x="883" y="0"/>
                    <a:pt x="883" y="0"/>
                  </a:cubicBezTo>
                  <a:cubicBezTo>
                    <a:pt x="881" y="0"/>
                    <a:pt x="881" y="1"/>
                    <a:pt x="881" y="2"/>
                  </a:cubicBezTo>
                  <a:cubicBezTo>
                    <a:pt x="881" y="3"/>
                    <a:pt x="881" y="4"/>
                    <a:pt x="883" y="4"/>
                  </a:cubicBezTo>
                  <a:cubicBezTo>
                    <a:pt x="887" y="4"/>
                    <a:pt x="887" y="4"/>
                    <a:pt x="887" y="4"/>
                  </a:cubicBezTo>
                  <a:cubicBezTo>
                    <a:pt x="888" y="4"/>
                    <a:pt x="889" y="3"/>
                    <a:pt x="889" y="2"/>
                  </a:cubicBezTo>
                  <a:cubicBezTo>
                    <a:pt x="889" y="1"/>
                    <a:pt x="888" y="0"/>
                    <a:pt x="887" y="0"/>
                  </a:cubicBezTo>
                  <a:moveTo>
                    <a:pt x="899" y="0"/>
                  </a:moveTo>
                  <a:cubicBezTo>
                    <a:pt x="895" y="0"/>
                    <a:pt x="895" y="0"/>
                    <a:pt x="895" y="0"/>
                  </a:cubicBezTo>
                  <a:cubicBezTo>
                    <a:pt x="894" y="0"/>
                    <a:pt x="893" y="1"/>
                    <a:pt x="893" y="2"/>
                  </a:cubicBezTo>
                  <a:cubicBezTo>
                    <a:pt x="893" y="3"/>
                    <a:pt x="894" y="4"/>
                    <a:pt x="895" y="4"/>
                  </a:cubicBezTo>
                  <a:cubicBezTo>
                    <a:pt x="899" y="4"/>
                    <a:pt x="899" y="4"/>
                    <a:pt x="899" y="4"/>
                  </a:cubicBezTo>
                  <a:cubicBezTo>
                    <a:pt x="900" y="4"/>
                    <a:pt x="901" y="3"/>
                    <a:pt x="901" y="2"/>
                  </a:cubicBezTo>
                  <a:cubicBezTo>
                    <a:pt x="901" y="1"/>
                    <a:pt x="900" y="0"/>
                    <a:pt x="899" y="0"/>
                  </a:cubicBezTo>
                  <a:moveTo>
                    <a:pt x="911" y="0"/>
                  </a:moveTo>
                  <a:cubicBezTo>
                    <a:pt x="907" y="0"/>
                    <a:pt x="907" y="0"/>
                    <a:pt x="907" y="0"/>
                  </a:cubicBezTo>
                  <a:cubicBezTo>
                    <a:pt x="906" y="0"/>
                    <a:pt x="905" y="1"/>
                    <a:pt x="905" y="2"/>
                  </a:cubicBezTo>
                  <a:cubicBezTo>
                    <a:pt x="905" y="3"/>
                    <a:pt x="906" y="4"/>
                    <a:pt x="907" y="4"/>
                  </a:cubicBezTo>
                  <a:cubicBezTo>
                    <a:pt x="911" y="4"/>
                    <a:pt x="911" y="4"/>
                    <a:pt x="911" y="4"/>
                  </a:cubicBezTo>
                  <a:cubicBezTo>
                    <a:pt x="912" y="4"/>
                    <a:pt x="913" y="3"/>
                    <a:pt x="913" y="2"/>
                  </a:cubicBezTo>
                  <a:cubicBezTo>
                    <a:pt x="913" y="1"/>
                    <a:pt x="912" y="0"/>
                    <a:pt x="911" y="0"/>
                  </a:cubicBezTo>
                  <a:moveTo>
                    <a:pt x="923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8" y="0"/>
                    <a:pt x="917" y="1"/>
                    <a:pt x="917" y="2"/>
                  </a:cubicBezTo>
                  <a:cubicBezTo>
                    <a:pt x="917" y="3"/>
                    <a:pt x="918" y="4"/>
                    <a:pt x="919" y="4"/>
                  </a:cubicBezTo>
                  <a:cubicBezTo>
                    <a:pt x="923" y="4"/>
                    <a:pt x="923" y="4"/>
                    <a:pt x="923" y="4"/>
                  </a:cubicBezTo>
                  <a:cubicBezTo>
                    <a:pt x="924" y="4"/>
                    <a:pt x="925" y="3"/>
                    <a:pt x="925" y="2"/>
                  </a:cubicBezTo>
                  <a:cubicBezTo>
                    <a:pt x="925" y="1"/>
                    <a:pt x="924" y="0"/>
                    <a:pt x="923" y="0"/>
                  </a:cubicBezTo>
                  <a:moveTo>
                    <a:pt x="935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30" y="0"/>
                    <a:pt x="929" y="1"/>
                    <a:pt x="929" y="2"/>
                  </a:cubicBezTo>
                  <a:cubicBezTo>
                    <a:pt x="929" y="3"/>
                    <a:pt x="930" y="4"/>
                    <a:pt x="931" y="4"/>
                  </a:cubicBezTo>
                  <a:cubicBezTo>
                    <a:pt x="935" y="4"/>
                    <a:pt x="935" y="4"/>
                    <a:pt x="935" y="4"/>
                  </a:cubicBezTo>
                  <a:cubicBezTo>
                    <a:pt x="936" y="4"/>
                    <a:pt x="937" y="3"/>
                    <a:pt x="937" y="2"/>
                  </a:cubicBezTo>
                  <a:cubicBezTo>
                    <a:pt x="937" y="1"/>
                    <a:pt x="936" y="0"/>
                    <a:pt x="935" y="0"/>
                  </a:cubicBezTo>
                  <a:moveTo>
                    <a:pt x="947" y="0"/>
                  </a:moveTo>
                  <a:cubicBezTo>
                    <a:pt x="943" y="0"/>
                    <a:pt x="943" y="0"/>
                    <a:pt x="943" y="0"/>
                  </a:cubicBezTo>
                  <a:cubicBezTo>
                    <a:pt x="942" y="0"/>
                    <a:pt x="941" y="1"/>
                    <a:pt x="941" y="2"/>
                  </a:cubicBezTo>
                  <a:cubicBezTo>
                    <a:pt x="941" y="3"/>
                    <a:pt x="942" y="4"/>
                    <a:pt x="943" y="4"/>
                  </a:cubicBezTo>
                  <a:cubicBezTo>
                    <a:pt x="947" y="4"/>
                    <a:pt x="947" y="4"/>
                    <a:pt x="947" y="4"/>
                  </a:cubicBezTo>
                  <a:cubicBezTo>
                    <a:pt x="948" y="4"/>
                    <a:pt x="949" y="3"/>
                    <a:pt x="949" y="2"/>
                  </a:cubicBezTo>
                  <a:cubicBezTo>
                    <a:pt x="949" y="1"/>
                    <a:pt x="948" y="0"/>
                    <a:pt x="947" y="0"/>
                  </a:cubicBezTo>
                  <a:moveTo>
                    <a:pt x="959" y="0"/>
                  </a:moveTo>
                  <a:cubicBezTo>
                    <a:pt x="955" y="0"/>
                    <a:pt x="955" y="0"/>
                    <a:pt x="955" y="0"/>
                  </a:cubicBezTo>
                  <a:cubicBezTo>
                    <a:pt x="954" y="0"/>
                    <a:pt x="953" y="1"/>
                    <a:pt x="953" y="2"/>
                  </a:cubicBezTo>
                  <a:cubicBezTo>
                    <a:pt x="953" y="3"/>
                    <a:pt x="954" y="4"/>
                    <a:pt x="955" y="4"/>
                  </a:cubicBezTo>
                  <a:cubicBezTo>
                    <a:pt x="959" y="4"/>
                    <a:pt x="959" y="4"/>
                    <a:pt x="959" y="4"/>
                  </a:cubicBezTo>
                  <a:cubicBezTo>
                    <a:pt x="960" y="4"/>
                    <a:pt x="961" y="3"/>
                    <a:pt x="961" y="2"/>
                  </a:cubicBezTo>
                  <a:cubicBezTo>
                    <a:pt x="961" y="1"/>
                    <a:pt x="960" y="0"/>
                    <a:pt x="959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8B1E78B0-D321-4231-BA5A-3CA2ABCF72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8432" y="2619382"/>
              <a:ext cx="873597" cy="940641"/>
            </a:xfrm>
            <a:custGeom>
              <a:avLst/>
              <a:gdLst>
                <a:gd name="T0" fmla="*/ 91 w 189"/>
                <a:gd name="T1" fmla="*/ 22 h 202"/>
                <a:gd name="T2" fmla="*/ 89 w 189"/>
                <a:gd name="T3" fmla="*/ 20 h 202"/>
                <a:gd name="T4" fmla="*/ 91 w 189"/>
                <a:gd name="T5" fmla="*/ 18 h 202"/>
                <a:gd name="T6" fmla="*/ 95 w 189"/>
                <a:gd name="T7" fmla="*/ 18 h 202"/>
                <a:gd name="T8" fmla="*/ 97 w 189"/>
                <a:gd name="T9" fmla="*/ 20 h 202"/>
                <a:gd name="T10" fmla="*/ 95 w 189"/>
                <a:gd name="T11" fmla="*/ 22 h 202"/>
                <a:gd name="T12" fmla="*/ 91 w 189"/>
                <a:gd name="T13" fmla="*/ 22 h 202"/>
                <a:gd name="T14" fmla="*/ 103 w 189"/>
                <a:gd name="T15" fmla="*/ 22 h 202"/>
                <a:gd name="T16" fmla="*/ 101 w 189"/>
                <a:gd name="T17" fmla="*/ 20 h 202"/>
                <a:gd name="T18" fmla="*/ 103 w 189"/>
                <a:gd name="T19" fmla="*/ 18 h 202"/>
                <a:gd name="T20" fmla="*/ 107 w 189"/>
                <a:gd name="T21" fmla="*/ 18 h 202"/>
                <a:gd name="T22" fmla="*/ 109 w 189"/>
                <a:gd name="T23" fmla="*/ 20 h 202"/>
                <a:gd name="T24" fmla="*/ 107 w 189"/>
                <a:gd name="T25" fmla="*/ 22 h 202"/>
                <a:gd name="T26" fmla="*/ 103 w 189"/>
                <a:gd name="T27" fmla="*/ 22 h 202"/>
                <a:gd name="T28" fmla="*/ 42 w 189"/>
                <a:gd name="T29" fmla="*/ 0 h 202"/>
                <a:gd name="T30" fmla="*/ 0 w 189"/>
                <a:gd name="T31" fmla="*/ 0 h 202"/>
                <a:gd name="T32" fmla="*/ 68 w 189"/>
                <a:gd name="T33" fmla="*/ 18 h 202"/>
                <a:gd name="T34" fmla="*/ 71 w 189"/>
                <a:gd name="T35" fmla="*/ 18 h 202"/>
                <a:gd name="T36" fmla="*/ 72 w 189"/>
                <a:gd name="T37" fmla="*/ 19 h 202"/>
                <a:gd name="T38" fmla="*/ 77 w 189"/>
                <a:gd name="T39" fmla="*/ 20 h 202"/>
                <a:gd name="T40" fmla="*/ 77 w 189"/>
                <a:gd name="T41" fmla="*/ 20 h 202"/>
                <a:gd name="T42" fmla="*/ 79 w 189"/>
                <a:gd name="T43" fmla="*/ 18 h 202"/>
                <a:gd name="T44" fmla="*/ 83 w 189"/>
                <a:gd name="T45" fmla="*/ 18 h 202"/>
                <a:gd name="T46" fmla="*/ 85 w 189"/>
                <a:gd name="T47" fmla="*/ 20 h 202"/>
                <a:gd name="T48" fmla="*/ 83 w 189"/>
                <a:gd name="T49" fmla="*/ 22 h 202"/>
                <a:gd name="T50" fmla="*/ 81 w 189"/>
                <a:gd name="T51" fmla="*/ 22 h 202"/>
                <a:gd name="T52" fmla="*/ 178 w 189"/>
                <a:gd name="T53" fmla="*/ 48 h 202"/>
                <a:gd name="T54" fmla="*/ 178 w 189"/>
                <a:gd name="T55" fmla="*/ 67 h 202"/>
                <a:gd name="T56" fmla="*/ 178 w 189"/>
                <a:gd name="T57" fmla="*/ 70 h 202"/>
                <a:gd name="T58" fmla="*/ 178 w 189"/>
                <a:gd name="T59" fmla="*/ 180 h 202"/>
                <a:gd name="T60" fmla="*/ 179 w 189"/>
                <a:gd name="T61" fmla="*/ 180 h 202"/>
                <a:gd name="T62" fmla="*/ 181 w 189"/>
                <a:gd name="T63" fmla="*/ 182 h 202"/>
                <a:gd name="T64" fmla="*/ 179 w 189"/>
                <a:gd name="T65" fmla="*/ 184 h 202"/>
                <a:gd name="T66" fmla="*/ 178 w 189"/>
                <a:gd name="T67" fmla="*/ 184 h 202"/>
                <a:gd name="T68" fmla="*/ 178 w 189"/>
                <a:gd name="T69" fmla="*/ 202 h 202"/>
                <a:gd name="T70" fmla="*/ 189 w 189"/>
                <a:gd name="T71" fmla="*/ 202 h 202"/>
                <a:gd name="T72" fmla="*/ 189 w 189"/>
                <a:gd name="T73" fmla="*/ 184 h 202"/>
                <a:gd name="T74" fmla="*/ 187 w 189"/>
                <a:gd name="T75" fmla="*/ 184 h 202"/>
                <a:gd name="T76" fmla="*/ 185 w 189"/>
                <a:gd name="T77" fmla="*/ 182 h 202"/>
                <a:gd name="T78" fmla="*/ 187 w 189"/>
                <a:gd name="T79" fmla="*/ 180 h 202"/>
                <a:gd name="T80" fmla="*/ 189 w 189"/>
                <a:gd name="T81" fmla="*/ 180 h 202"/>
                <a:gd name="T82" fmla="*/ 189 w 189"/>
                <a:gd name="T83" fmla="*/ 40 h 202"/>
                <a:gd name="T84" fmla="*/ 121 w 189"/>
                <a:gd name="T85" fmla="*/ 21 h 202"/>
                <a:gd name="T86" fmla="*/ 119 w 189"/>
                <a:gd name="T87" fmla="*/ 22 h 202"/>
                <a:gd name="T88" fmla="*/ 115 w 189"/>
                <a:gd name="T89" fmla="*/ 22 h 202"/>
                <a:gd name="T90" fmla="*/ 113 w 189"/>
                <a:gd name="T91" fmla="*/ 20 h 202"/>
                <a:gd name="T92" fmla="*/ 113 w 189"/>
                <a:gd name="T93" fmla="*/ 19 h 202"/>
                <a:gd name="T94" fmla="*/ 42 w 189"/>
                <a:gd name="T9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9" h="202">
                  <a:moveTo>
                    <a:pt x="91" y="22"/>
                  </a:moveTo>
                  <a:cubicBezTo>
                    <a:pt x="90" y="22"/>
                    <a:pt x="89" y="21"/>
                    <a:pt x="89" y="20"/>
                  </a:cubicBezTo>
                  <a:cubicBezTo>
                    <a:pt x="89" y="19"/>
                    <a:pt x="90" y="18"/>
                    <a:pt x="91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6" y="18"/>
                    <a:pt x="97" y="19"/>
                    <a:pt x="97" y="20"/>
                  </a:cubicBezTo>
                  <a:cubicBezTo>
                    <a:pt x="97" y="21"/>
                    <a:pt x="96" y="22"/>
                    <a:pt x="95" y="22"/>
                  </a:cubicBezTo>
                  <a:cubicBezTo>
                    <a:pt x="91" y="22"/>
                    <a:pt x="91" y="22"/>
                    <a:pt x="91" y="22"/>
                  </a:cubicBezTo>
                  <a:moveTo>
                    <a:pt x="103" y="22"/>
                  </a:moveTo>
                  <a:cubicBezTo>
                    <a:pt x="102" y="22"/>
                    <a:pt x="101" y="21"/>
                    <a:pt x="101" y="20"/>
                  </a:cubicBezTo>
                  <a:cubicBezTo>
                    <a:pt x="101" y="19"/>
                    <a:pt x="102" y="18"/>
                    <a:pt x="103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8"/>
                    <a:pt x="109" y="19"/>
                    <a:pt x="109" y="20"/>
                  </a:cubicBezTo>
                  <a:cubicBezTo>
                    <a:pt x="109" y="21"/>
                    <a:pt x="108" y="22"/>
                    <a:pt x="107" y="22"/>
                  </a:cubicBezTo>
                  <a:cubicBezTo>
                    <a:pt x="103" y="22"/>
                    <a:pt x="103" y="22"/>
                    <a:pt x="103" y="22"/>
                  </a:cubicBezTo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2" y="19"/>
                    <a:pt x="72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8" y="18"/>
                    <a:pt x="79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8"/>
                    <a:pt x="85" y="19"/>
                    <a:pt x="85" y="20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180"/>
                    <a:pt x="178" y="180"/>
                    <a:pt x="178" y="180"/>
                  </a:cubicBezTo>
                  <a:cubicBezTo>
                    <a:pt x="179" y="180"/>
                    <a:pt x="179" y="180"/>
                    <a:pt x="179" y="180"/>
                  </a:cubicBezTo>
                  <a:cubicBezTo>
                    <a:pt x="180" y="180"/>
                    <a:pt x="181" y="181"/>
                    <a:pt x="181" y="182"/>
                  </a:cubicBezTo>
                  <a:cubicBezTo>
                    <a:pt x="181" y="183"/>
                    <a:pt x="180" y="184"/>
                    <a:pt x="179" y="184"/>
                  </a:cubicBezTo>
                  <a:cubicBezTo>
                    <a:pt x="178" y="184"/>
                    <a:pt x="178" y="184"/>
                    <a:pt x="178" y="184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189" y="184"/>
                    <a:pt x="189" y="184"/>
                    <a:pt x="189" y="184"/>
                  </a:cubicBezTo>
                  <a:cubicBezTo>
                    <a:pt x="187" y="184"/>
                    <a:pt x="187" y="184"/>
                    <a:pt x="187" y="184"/>
                  </a:cubicBezTo>
                  <a:cubicBezTo>
                    <a:pt x="186" y="184"/>
                    <a:pt x="185" y="183"/>
                    <a:pt x="185" y="182"/>
                  </a:cubicBezTo>
                  <a:cubicBezTo>
                    <a:pt x="185" y="181"/>
                    <a:pt x="186" y="180"/>
                    <a:pt x="187" y="180"/>
                  </a:cubicBezTo>
                  <a:cubicBezTo>
                    <a:pt x="189" y="180"/>
                    <a:pt x="189" y="180"/>
                    <a:pt x="189" y="180"/>
                  </a:cubicBezTo>
                  <a:cubicBezTo>
                    <a:pt x="189" y="40"/>
                    <a:pt x="189" y="40"/>
                    <a:pt x="189" y="40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20" y="21"/>
                    <a:pt x="120" y="22"/>
                    <a:pt x="119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3" y="21"/>
                    <a:pt x="113" y="20"/>
                  </a:cubicBezTo>
                  <a:cubicBezTo>
                    <a:pt x="113" y="20"/>
                    <a:pt x="113" y="19"/>
                    <a:pt x="113" y="19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ED594542-56BB-4F84-9F7A-50A3D8F9AE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23334" y="2702679"/>
              <a:ext cx="558697" cy="774048"/>
            </a:xfrm>
            <a:custGeom>
              <a:avLst/>
              <a:gdLst>
                <a:gd name="T0" fmla="*/ 111 w 121"/>
                <a:gd name="T1" fmla="*/ 162 h 166"/>
                <a:gd name="T2" fmla="*/ 110 w 121"/>
                <a:gd name="T3" fmla="*/ 162 h 166"/>
                <a:gd name="T4" fmla="*/ 110 w 121"/>
                <a:gd name="T5" fmla="*/ 166 h 166"/>
                <a:gd name="T6" fmla="*/ 111 w 121"/>
                <a:gd name="T7" fmla="*/ 166 h 166"/>
                <a:gd name="T8" fmla="*/ 113 w 121"/>
                <a:gd name="T9" fmla="*/ 164 h 166"/>
                <a:gd name="T10" fmla="*/ 111 w 121"/>
                <a:gd name="T11" fmla="*/ 162 h 166"/>
                <a:gd name="T12" fmla="*/ 121 w 121"/>
                <a:gd name="T13" fmla="*/ 162 h 166"/>
                <a:gd name="T14" fmla="*/ 119 w 121"/>
                <a:gd name="T15" fmla="*/ 162 h 166"/>
                <a:gd name="T16" fmla="*/ 117 w 121"/>
                <a:gd name="T17" fmla="*/ 164 h 166"/>
                <a:gd name="T18" fmla="*/ 119 w 121"/>
                <a:gd name="T19" fmla="*/ 166 h 166"/>
                <a:gd name="T20" fmla="*/ 121 w 121"/>
                <a:gd name="T21" fmla="*/ 166 h 166"/>
                <a:gd name="T22" fmla="*/ 121 w 121"/>
                <a:gd name="T23" fmla="*/ 162 h 166"/>
                <a:gd name="T24" fmla="*/ 45 w 121"/>
                <a:gd name="T25" fmla="*/ 1 h 166"/>
                <a:gd name="T26" fmla="*/ 45 w 121"/>
                <a:gd name="T27" fmla="*/ 2 h 166"/>
                <a:gd name="T28" fmla="*/ 47 w 121"/>
                <a:gd name="T29" fmla="*/ 4 h 166"/>
                <a:gd name="T30" fmla="*/ 51 w 121"/>
                <a:gd name="T31" fmla="*/ 4 h 166"/>
                <a:gd name="T32" fmla="*/ 53 w 121"/>
                <a:gd name="T33" fmla="*/ 3 h 166"/>
                <a:gd name="T34" fmla="*/ 45 w 121"/>
                <a:gd name="T35" fmla="*/ 1 h 166"/>
                <a:gd name="T36" fmla="*/ 3 w 121"/>
                <a:gd name="T37" fmla="*/ 0 h 166"/>
                <a:gd name="T38" fmla="*/ 0 w 121"/>
                <a:gd name="T39" fmla="*/ 0 h 166"/>
                <a:gd name="T40" fmla="*/ 4 w 121"/>
                <a:gd name="T41" fmla="*/ 1 h 166"/>
                <a:gd name="T42" fmla="*/ 3 w 121"/>
                <a:gd name="T43" fmla="*/ 0 h 166"/>
                <a:gd name="T44" fmla="*/ 15 w 121"/>
                <a:gd name="T45" fmla="*/ 0 h 166"/>
                <a:gd name="T46" fmla="*/ 11 w 121"/>
                <a:gd name="T47" fmla="*/ 0 h 166"/>
                <a:gd name="T48" fmla="*/ 9 w 121"/>
                <a:gd name="T49" fmla="*/ 2 h 166"/>
                <a:gd name="T50" fmla="*/ 9 w 121"/>
                <a:gd name="T51" fmla="*/ 2 h 166"/>
                <a:gd name="T52" fmla="*/ 13 w 121"/>
                <a:gd name="T53" fmla="*/ 4 h 166"/>
                <a:gd name="T54" fmla="*/ 15 w 121"/>
                <a:gd name="T55" fmla="*/ 4 h 166"/>
                <a:gd name="T56" fmla="*/ 17 w 121"/>
                <a:gd name="T57" fmla="*/ 2 h 166"/>
                <a:gd name="T58" fmla="*/ 15 w 121"/>
                <a:gd name="T59" fmla="*/ 0 h 166"/>
                <a:gd name="T60" fmla="*/ 27 w 121"/>
                <a:gd name="T61" fmla="*/ 0 h 166"/>
                <a:gd name="T62" fmla="*/ 23 w 121"/>
                <a:gd name="T63" fmla="*/ 0 h 166"/>
                <a:gd name="T64" fmla="*/ 21 w 121"/>
                <a:gd name="T65" fmla="*/ 2 h 166"/>
                <a:gd name="T66" fmla="*/ 23 w 121"/>
                <a:gd name="T67" fmla="*/ 4 h 166"/>
                <a:gd name="T68" fmla="*/ 27 w 121"/>
                <a:gd name="T69" fmla="*/ 4 h 166"/>
                <a:gd name="T70" fmla="*/ 29 w 121"/>
                <a:gd name="T71" fmla="*/ 2 h 166"/>
                <a:gd name="T72" fmla="*/ 27 w 121"/>
                <a:gd name="T73" fmla="*/ 0 h 166"/>
                <a:gd name="T74" fmla="*/ 39 w 121"/>
                <a:gd name="T75" fmla="*/ 0 h 166"/>
                <a:gd name="T76" fmla="*/ 35 w 121"/>
                <a:gd name="T77" fmla="*/ 0 h 166"/>
                <a:gd name="T78" fmla="*/ 33 w 121"/>
                <a:gd name="T79" fmla="*/ 2 h 166"/>
                <a:gd name="T80" fmla="*/ 35 w 121"/>
                <a:gd name="T81" fmla="*/ 4 h 166"/>
                <a:gd name="T82" fmla="*/ 39 w 121"/>
                <a:gd name="T83" fmla="*/ 4 h 166"/>
                <a:gd name="T84" fmla="*/ 41 w 121"/>
                <a:gd name="T85" fmla="*/ 2 h 166"/>
                <a:gd name="T86" fmla="*/ 39 w 121"/>
                <a:gd name="T8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166">
                  <a:moveTo>
                    <a:pt x="111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6"/>
                    <a:pt x="111" y="166"/>
                    <a:pt x="111" y="166"/>
                  </a:cubicBezTo>
                  <a:cubicBezTo>
                    <a:pt x="112" y="166"/>
                    <a:pt x="113" y="165"/>
                    <a:pt x="113" y="164"/>
                  </a:cubicBezTo>
                  <a:cubicBezTo>
                    <a:pt x="113" y="163"/>
                    <a:pt x="112" y="162"/>
                    <a:pt x="111" y="162"/>
                  </a:cubicBezTo>
                  <a:moveTo>
                    <a:pt x="121" y="162"/>
                  </a:move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7" y="163"/>
                    <a:pt x="117" y="164"/>
                  </a:cubicBezTo>
                  <a:cubicBezTo>
                    <a:pt x="117" y="165"/>
                    <a:pt x="118" y="166"/>
                    <a:pt x="119" y="166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1" y="162"/>
                    <a:pt x="121" y="162"/>
                    <a:pt x="121" y="162"/>
                  </a:cubicBezTo>
                  <a:moveTo>
                    <a:pt x="45" y="1"/>
                  </a:moveTo>
                  <a:cubicBezTo>
                    <a:pt x="45" y="1"/>
                    <a:pt x="45" y="2"/>
                    <a:pt x="45" y="2"/>
                  </a:cubicBezTo>
                  <a:cubicBezTo>
                    <a:pt x="45" y="3"/>
                    <a:pt x="46" y="4"/>
                    <a:pt x="47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4"/>
                    <a:pt x="52" y="3"/>
                    <a:pt x="53" y="3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moveTo>
                    <a:pt x="1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1" y="3"/>
                    <a:pt x="22" y="4"/>
                    <a:pt x="23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moveTo>
                    <a:pt x="3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33" y="3"/>
                    <a:pt x="34" y="4"/>
                    <a:pt x="35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A3DB3BF6-9453-4DEF-81FF-45BDC6262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432" y="2619382"/>
              <a:ext cx="822807" cy="1170214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E384EE3B-58E3-423D-AC85-85844D9D0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432" y="2619382"/>
              <a:ext cx="822807" cy="1170214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A4798B1D-2E5F-498C-A17F-06571DF2CE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8432" y="2708773"/>
              <a:ext cx="601360" cy="134087"/>
            </a:xfrm>
            <a:custGeom>
              <a:avLst/>
              <a:gdLst>
                <a:gd name="T0" fmla="*/ 123 w 130"/>
                <a:gd name="T1" fmla="*/ 29 h 29"/>
                <a:gd name="T2" fmla="*/ 130 w 130"/>
                <a:gd name="T3" fmla="*/ 29 h 29"/>
                <a:gd name="T4" fmla="*/ 125 w 130"/>
                <a:gd name="T5" fmla="*/ 27 h 29"/>
                <a:gd name="T6" fmla="*/ 114 w 130"/>
                <a:gd name="T7" fmla="*/ 25 h 29"/>
                <a:gd name="T8" fmla="*/ 114 w 130"/>
                <a:gd name="T9" fmla="*/ 29 h 29"/>
                <a:gd name="T10" fmla="*/ 119 w 130"/>
                <a:gd name="T11" fmla="*/ 29 h 29"/>
                <a:gd name="T12" fmla="*/ 118 w 130"/>
                <a:gd name="T13" fmla="*/ 26 h 29"/>
                <a:gd name="T14" fmla="*/ 114 w 130"/>
                <a:gd name="T15" fmla="*/ 25 h 29"/>
                <a:gd name="T16" fmla="*/ 102 w 130"/>
                <a:gd name="T17" fmla="*/ 24 h 29"/>
                <a:gd name="T18" fmla="*/ 107 w 130"/>
                <a:gd name="T19" fmla="*/ 27 h 29"/>
                <a:gd name="T20" fmla="*/ 109 w 130"/>
                <a:gd name="T21" fmla="*/ 26 h 29"/>
                <a:gd name="T22" fmla="*/ 104 w 130"/>
                <a:gd name="T23" fmla="*/ 23 h 29"/>
                <a:gd name="T24" fmla="*/ 93 w 130"/>
                <a:gd name="T25" fmla="*/ 20 h 29"/>
                <a:gd name="T26" fmla="*/ 92 w 130"/>
                <a:gd name="T27" fmla="*/ 24 h 29"/>
                <a:gd name="T28" fmla="*/ 96 w 130"/>
                <a:gd name="T29" fmla="*/ 25 h 29"/>
                <a:gd name="T30" fmla="*/ 97 w 130"/>
                <a:gd name="T31" fmla="*/ 21 h 29"/>
                <a:gd name="T32" fmla="*/ 93 w 130"/>
                <a:gd name="T33" fmla="*/ 20 h 29"/>
                <a:gd name="T34" fmla="*/ 80 w 130"/>
                <a:gd name="T35" fmla="*/ 19 h 29"/>
                <a:gd name="T36" fmla="*/ 85 w 130"/>
                <a:gd name="T37" fmla="*/ 22 h 29"/>
                <a:gd name="T38" fmla="*/ 87 w 130"/>
                <a:gd name="T39" fmla="*/ 21 h 29"/>
                <a:gd name="T40" fmla="*/ 82 w 130"/>
                <a:gd name="T41" fmla="*/ 18 h 29"/>
                <a:gd name="T42" fmla="*/ 71 w 130"/>
                <a:gd name="T43" fmla="*/ 15 h 29"/>
                <a:gd name="T44" fmla="*/ 71 w 130"/>
                <a:gd name="T45" fmla="*/ 19 h 29"/>
                <a:gd name="T46" fmla="*/ 75 w 130"/>
                <a:gd name="T47" fmla="*/ 20 h 29"/>
                <a:gd name="T48" fmla="*/ 75 w 130"/>
                <a:gd name="T49" fmla="*/ 16 h 29"/>
                <a:gd name="T50" fmla="*/ 71 w 130"/>
                <a:gd name="T51" fmla="*/ 15 h 29"/>
                <a:gd name="T52" fmla="*/ 59 w 130"/>
                <a:gd name="T53" fmla="*/ 14 h 29"/>
                <a:gd name="T54" fmla="*/ 63 w 130"/>
                <a:gd name="T55" fmla="*/ 17 h 29"/>
                <a:gd name="T56" fmla="*/ 66 w 130"/>
                <a:gd name="T57" fmla="*/ 16 h 29"/>
                <a:gd name="T58" fmla="*/ 61 w 130"/>
                <a:gd name="T59" fmla="*/ 13 h 29"/>
                <a:gd name="T60" fmla="*/ 50 w 130"/>
                <a:gd name="T61" fmla="*/ 11 h 29"/>
                <a:gd name="T62" fmla="*/ 49 w 130"/>
                <a:gd name="T63" fmla="*/ 14 h 29"/>
                <a:gd name="T64" fmla="*/ 53 w 130"/>
                <a:gd name="T65" fmla="*/ 15 h 29"/>
                <a:gd name="T66" fmla="*/ 53 w 130"/>
                <a:gd name="T67" fmla="*/ 11 h 29"/>
                <a:gd name="T68" fmla="*/ 50 w 130"/>
                <a:gd name="T69" fmla="*/ 11 h 29"/>
                <a:gd name="T70" fmla="*/ 37 w 130"/>
                <a:gd name="T71" fmla="*/ 10 h 29"/>
                <a:gd name="T72" fmla="*/ 42 w 130"/>
                <a:gd name="T73" fmla="*/ 13 h 29"/>
                <a:gd name="T74" fmla="*/ 44 w 130"/>
                <a:gd name="T75" fmla="*/ 11 h 29"/>
                <a:gd name="T76" fmla="*/ 39 w 130"/>
                <a:gd name="T77" fmla="*/ 8 h 29"/>
                <a:gd name="T78" fmla="*/ 28 w 130"/>
                <a:gd name="T79" fmla="*/ 6 h 29"/>
                <a:gd name="T80" fmla="*/ 28 w 130"/>
                <a:gd name="T81" fmla="*/ 9 h 29"/>
                <a:gd name="T82" fmla="*/ 32 w 130"/>
                <a:gd name="T83" fmla="*/ 10 h 29"/>
                <a:gd name="T84" fmla="*/ 32 w 130"/>
                <a:gd name="T85" fmla="*/ 7 h 29"/>
                <a:gd name="T86" fmla="*/ 28 w 130"/>
                <a:gd name="T87" fmla="*/ 6 h 29"/>
                <a:gd name="T88" fmla="*/ 15 w 130"/>
                <a:gd name="T89" fmla="*/ 5 h 29"/>
                <a:gd name="T90" fmla="*/ 20 w 130"/>
                <a:gd name="T91" fmla="*/ 8 h 29"/>
                <a:gd name="T92" fmla="*/ 23 w 130"/>
                <a:gd name="T93" fmla="*/ 6 h 29"/>
                <a:gd name="T94" fmla="*/ 18 w 130"/>
                <a:gd name="T95" fmla="*/ 4 h 29"/>
                <a:gd name="T96" fmla="*/ 6 w 130"/>
                <a:gd name="T97" fmla="*/ 1 h 29"/>
                <a:gd name="T98" fmla="*/ 6 w 130"/>
                <a:gd name="T99" fmla="*/ 5 h 29"/>
                <a:gd name="T100" fmla="*/ 10 w 130"/>
                <a:gd name="T101" fmla="*/ 5 h 29"/>
                <a:gd name="T102" fmla="*/ 10 w 130"/>
                <a:gd name="T103" fmla="*/ 2 h 29"/>
                <a:gd name="T104" fmla="*/ 6 w 130"/>
                <a:gd name="T105" fmla="*/ 1 h 29"/>
                <a:gd name="T106" fmla="*/ 0 w 130"/>
                <a:gd name="T107" fmla="*/ 3 h 29"/>
                <a:gd name="T108" fmla="*/ 0 w 130"/>
                <a:gd name="T10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29">
                  <a:moveTo>
                    <a:pt x="125" y="27"/>
                  </a:moveTo>
                  <a:cubicBezTo>
                    <a:pt x="124" y="27"/>
                    <a:pt x="123" y="28"/>
                    <a:pt x="123" y="29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30" y="29"/>
                    <a:pt x="129" y="28"/>
                    <a:pt x="129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moveTo>
                    <a:pt x="114" y="25"/>
                  </a:moveTo>
                  <a:cubicBezTo>
                    <a:pt x="113" y="25"/>
                    <a:pt x="113" y="26"/>
                    <a:pt x="112" y="26"/>
                  </a:cubicBezTo>
                  <a:cubicBezTo>
                    <a:pt x="112" y="27"/>
                    <a:pt x="113" y="28"/>
                    <a:pt x="114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8"/>
                    <a:pt x="119" y="28"/>
                  </a:cubicBezTo>
                  <a:cubicBezTo>
                    <a:pt x="120" y="27"/>
                    <a:pt x="119" y="26"/>
                    <a:pt x="118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moveTo>
                    <a:pt x="103" y="23"/>
                  </a:moveTo>
                  <a:cubicBezTo>
                    <a:pt x="103" y="23"/>
                    <a:pt x="102" y="23"/>
                    <a:pt x="102" y="24"/>
                  </a:cubicBezTo>
                  <a:cubicBezTo>
                    <a:pt x="101" y="25"/>
                    <a:pt x="102" y="26"/>
                    <a:pt x="103" y="26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8" y="27"/>
                    <a:pt x="108" y="26"/>
                    <a:pt x="109" y="26"/>
                  </a:cubicBezTo>
                  <a:cubicBezTo>
                    <a:pt x="109" y="25"/>
                    <a:pt x="108" y="24"/>
                    <a:pt x="107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3" y="23"/>
                    <a:pt x="103" y="23"/>
                  </a:cubicBezTo>
                  <a:moveTo>
                    <a:pt x="93" y="20"/>
                  </a:moveTo>
                  <a:cubicBezTo>
                    <a:pt x="92" y="20"/>
                    <a:pt x="91" y="21"/>
                    <a:pt x="91" y="22"/>
                  </a:cubicBezTo>
                  <a:cubicBezTo>
                    <a:pt x="91" y="23"/>
                    <a:pt x="91" y="24"/>
                    <a:pt x="92" y="24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8" y="24"/>
                    <a:pt x="98" y="23"/>
                  </a:cubicBezTo>
                  <a:cubicBezTo>
                    <a:pt x="98" y="22"/>
                    <a:pt x="98" y="21"/>
                    <a:pt x="97" y="21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82" y="18"/>
                  </a:moveTo>
                  <a:cubicBezTo>
                    <a:pt x="81" y="18"/>
                    <a:pt x="80" y="18"/>
                    <a:pt x="80" y="19"/>
                  </a:cubicBezTo>
                  <a:cubicBezTo>
                    <a:pt x="80" y="20"/>
                    <a:pt x="80" y="21"/>
                    <a:pt x="81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6" y="22"/>
                    <a:pt x="87" y="22"/>
                    <a:pt x="87" y="21"/>
                  </a:cubicBezTo>
                  <a:cubicBezTo>
                    <a:pt x="87" y="20"/>
                    <a:pt x="87" y="19"/>
                    <a:pt x="86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moveTo>
                    <a:pt x="71" y="15"/>
                  </a:moveTo>
                  <a:cubicBezTo>
                    <a:pt x="70" y="15"/>
                    <a:pt x="69" y="16"/>
                    <a:pt x="69" y="17"/>
                  </a:cubicBezTo>
                  <a:cubicBezTo>
                    <a:pt x="69" y="18"/>
                    <a:pt x="70" y="19"/>
                    <a:pt x="71" y="19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6" y="19"/>
                    <a:pt x="76" y="18"/>
                  </a:cubicBezTo>
                  <a:cubicBezTo>
                    <a:pt x="77" y="17"/>
                    <a:pt x="76" y="16"/>
                    <a:pt x="75" y="16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5"/>
                    <a:pt x="71" y="15"/>
                    <a:pt x="71" y="15"/>
                  </a:cubicBezTo>
                  <a:moveTo>
                    <a:pt x="60" y="13"/>
                  </a:moveTo>
                  <a:cubicBezTo>
                    <a:pt x="59" y="13"/>
                    <a:pt x="59" y="14"/>
                    <a:pt x="59" y="14"/>
                  </a:cubicBezTo>
                  <a:cubicBezTo>
                    <a:pt x="58" y="15"/>
                    <a:pt x="59" y="16"/>
                    <a:pt x="6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5" y="17"/>
                    <a:pt x="65" y="17"/>
                    <a:pt x="66" y="16"/>
                  </a:cubicBezTo>
                  <a:cubicBezTo>
                    <a:pt x="66" y="15"/>
                    <a:pt x="65" y="14"/>
                    <a:pt x="64" y="14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0" y="13"/>
                    <a:pt x="60" y="13"/>
                  </a:cubicBezTo>
                  <a:moveTo>
                    <a:pt x="50" y="11"/>
                  </a:moveTo>
                  <a:cubicBezTo>
                    <a:pt x="49" y="11"/>
                    <a:pt x="48" y="11"/>
                    <a:pt x="48" y="12"/>
                  </a:cubicBezTo>
                  <a:cubicBezTo>
                    <a:pt x="48" y="13"/>
                    <a:pt x="48" y="14"/>
                    <a:pt x="49" y="14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13"/>
                    <a:pt x="54" y="12"/>
                    <a:pt x="53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39" y="8"/>
                  </a:moveTo>
                  <a:cubicBezTo>
                    <a:pt x="38" y="8"/>
                    <a:pt x="37" y="9"/>
                    <a:pt x="37" y="10"/>
                  </a:cubicBezTo>
                  <a:cubicBezTo>
                    <a:pt x="37" y="11"/>
                    <a:pt x="37" y="12"/>
                    <a:pt x="38" y="1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4" y="12"/>
                    <a:pt x="44" y="11"/>
                  </a:cubicBezTo>
                  <a:cubicBezTo>
                    <a:pt x="44" y="10"/>
                    <a:pt x="44" y="9"/>
                    <a:pt x="43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28" y="6"/>
                  </a:moveTo>
                  <a:cubicBezTo>
                    <a:pt x="27" y="6"/>
                    <a:pt x="26" y="6"/>
                    <a:pt x="26" y="7"/>
                  </a:cubicBezTo>
                  <a:cubicBezTo>
                    <a:pt x="26" y="8"/>
                    <a:pt x="27" y="9"/>
                    <a:pt x="28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3" y="10"/>
                    <a:pt x="33" y="9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moveTo>
                    <a:pt x="17" y="3"/>
                  </a:moveTo>
                  <a:cubicBezTo>
                    <a:pt x="16" y="3"/>
                    <a:pt x="16" y="4"/>
                    <a:pt x="15" y="5"/>
                  </a:cubicBezTo>
                  <a:cubicBezTo>
                    <a:pt x="15" y="6"/>
                    <a:pt x="16" y="7"/>
                    <a:pt x="17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7"/>
                    <a:pt x="23" y="6"/>
                  </a:cubicBezTo>
                  <a:cubicBezTo>
                    <a:pt x="23" y="5"/>
                    <a:pt x="22" y="5"/>
                    <a:pt x="2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moveTo>
                    <a:pt x="6" y="1"/>
                  </a:moveTo>
                  <a:cubicBezTo>
                    <a:pt x="6" y="1"/>
                    <a:pt x="5" y="2"/>
                    <a:pt x="5" y="2"/>
                  </a:cubicBezTo>
                  <a:cubicBezTo>
                    <a:pt x="4" y="3"/>
                    <a:pt x="5" y="4"/>
                    <a:pt x="6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2" y="5"/>
                    <a:pt x="12" y="4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20D159F8-2191-4741-87F5-0E79FF9B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957" y="2842860"/>
              <a:ext cx="1367282" cy="946736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2E4369A4-C916-4E63-AD29-A83A58D63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957" y="2842860"/>
              <a:ext cx="1367282" cy="946736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>
              <a:extLst>
                <a:ext uri="{FF2B5EF4-FFF2-40B4-BE49-F238E27FC236}">
                  <a16:creationId xmlns:a16="http://schemas.microsoft.com/office/drawing/2014/main" id="{614E3ADA-AC3A-4007-8742-9BED2582B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0685" y="2932252"/>
              <a:ext cx="1320554" cy="767953"/>
            </a:xfrm>
            <a:custGeom>
              <a:avLst/>
              <a:gdLst>
                <a:gd name="T0" fmla="*/ 7 w 286"/>
                <a:gd name="T1" fmla="*/ 163 h 165"/>
                <a:gd name="T2" fmla="*/ 16 w 286"/>
                <a:gd name="T3" fmla="*/ 165 h 165"/>
                <a:gd name="T4" fmla="*/ 23 w 286"/>
                <a:gd name="T5" fmla="*/ 165 h 165"/>
                <a:gd name="T6" fmla="*/ 32 w 286"/>
                <a:gd name="T7" fmla="*/ 163 h 165"/>
                <a:gd name="T8" fmla="*/ 45 w 286"/>
                <a:gd name="T9" fmla="*/ 162 h 165"/>
                <a:gd name="T10" fmla="*/ 59 w 286"/>
                <a:gd name="T11" fmla="*/ 162 h 165"/>
                <a:gd name="T12" fmla="*/ 59 w 286"/>
                <a:gd name="T13" fmla="*/ 162 h 165"/>
                <a:gd name="T14" fmla="*/ 72 w 286"/>
                <a:gd name="T15" fmla="*/ 163 h 165"/>
                <a:gd name="T16" fmla="*/ 81 w 286"/>
                <a:gd name="T17" fmla="*/ 165 h 165"/>
                <a:gd name="T18" fmla="*/ 88 w 286"/>
                <a:gd name="T19" fmla="*/ 165 h 165"/>
                <a:gd name="T20" fmla="*/ 97 w 286"/>
                <a:gd name="T21" fmla="*/ 163 h 165"/>
                <a:gd name="T22" fmla="*/ 109 w 286"/>
                <a:gd name="T23" fmla="*/ 162 h 165"/>
                <a:gd name="T24" fmla="*/ 124 w 286"/>
                <a:gd name="T25" fmla="*/ 162 h 165"/>
                <a:gd name="T26" fmla="*/ 124 w 286"/>
                <a:gd name="T27" fmla="*/ 162 h 165"/>
                <a:gd name="T28" fmla="*/ 136 w 286"/>
                <a:gd name="T29" fmla="*/ 163 h 165"/>
                <a:gd name="T30" fmla="*/ 145 w 286"/>
                <a:gd name="T31" fmla="*/ 165 h 165"/>
                <a:gd name="T32" fmla="*/ 152 w 286"/>
                <a:gd name="T33" fmla="*/ 165 h 165"/>
                <a:gd name="T34" fmla="*/ 161 w 286"/>
                <a:gd name="T35" fmla="*/ 163 h 165"/>
                <a:gd name="T36" fmla="*/ 174 w 286"/>
                <a:gd name="T37" fmla="*/ 162 h 165"/>
                <a:gd name="T38" fmla="*/ 188 w 286"/>
                <a:gd name="T39" fmla="*/ 162 h 165"/>
                <a:gd name="T40" fmla="*/ 188 w 286"/>
                <a:gd name="T41" fmla="*/ 162 h 165"/>
                <a:gd name="T42" fmla="*/ 201 w 286"/>
                <a:gd name="T43" fmla="*/ 163 h 165"/>
                <a:gd name="T44" fmla="*/ 210 w 286"/>
                <a:gd name="T45" fmla="*/ 165 h 165"/>
                <a:gd name="T46" fmla="*/ 217 w 286"/>
                <a:gd name="T47" fmla="*/ 165 h 165"/>
                <a:gd name="T48" fmla="*/ 226 w 286"/>
                <a:gd name="T49" fmla="*/ 163 h 165"/>
                <a:gd name="T50" fmla="*/ 238 w 286"/>
                <a:gd name="T51" fmla="*/ 162 h 165"/>
                <a:gd name="T52" fmla="*/ 253 w 286"/>
                <a:gd name="T53" fmla="*/ 162 h 165"/>
                <a:gd name="T54" fmla="*/ 253 w 286"/>
                <a:gd name="T55" fmla="*/ 162 h 165"/>
                <a:gd name="T56" fmla="*/ 265 w 286"/>
                <a:gd name="T57" fmla="*/ 163 h 165"/>
                <a:gd name="T58" fmla="*/ 274 w 286"/>
                <a:gd name="T59" fmla="*/ 165 h 165"/>
                <a:gd name="T60" fmla="*/ 281 w 286"/>
                <a:gd name="T61" fmla="*/ 165 h 165"/>
                <a:gd name="T62" fmla="*/ 2 w 286"/>
                <a:gd name="T63" fmla="*/ 0 h 165"/>
                <a:gd name="T64" fmla="*/ 16 w 286"/>
                <a:gd name="T65" fmla="*/ 0 h 165"/>
                <a:gd name="T66" fmla="*/ 16 w 286"/>
                <a:gd name="T67" fmla="*/ 0 h 165"/>
                <a:gd name="T68" fmla="*/ 29 w 286"/>
                <a:gd name="T69" fmla="*/ 1 h 165"/>
                <a:gd name="T70" fmla="*/ 38 w 286"/>
                <a:gd name="T71" fmla="*/ 3 h 165"/>
                <a:gd name="T72" fmla="*/ 45 w 286"/>
                <a:gd name="T73" fmla="*/ 3 h 165"/>
                <a:gd name="T74" fmla="*/ 54 w 286"/>
                <a:gd name="T75" fmla="*/ 1 h 165"/>
                <a:gd name="T76" fmla="*/ 66 w 286"/>
                <a:gd name="T77" fmla="*/ 0 h 165"/>
                <a:gd name="T78" fmla="*/ 81 w 286"/>
                <a:gd name="T79" fmla="*/ 0 h 165"/>
                <a:gd name="T80" fmla="*/ 81 w 286"/>
                <a:gd name="T81" fmla="*/ 0 h 165"/>
                <a:gd name="T82" fmla="*/ 93 w 286"/>
                <a:gd name="T83" fmla="*/ 1 h 165"/>
                <a:gd name="T84" fmla="*/ 102 w 286"/>
                <a:gd name="T85" fmla="*/ 3 h 165"/>
                <a:gd name="T86" fmla="*/ 109 w 286"/>
                <a:gd name="T87" fmla="*/ 3 h 165"/>
                <a:gd name="T88" fmla="*/ 118 w 286"/>
                <a:gd name="T89" fmla="*/ 1 h 165"/>
                <a:gd name="T90" fmla="*/ 131 w 286"/>
                <a:gd name="T91" fmla="*/ 0 h 165"/>
                <a:gd name="T92" fmla="*/ 145 w 286"/>
                <a:gd name="T93" fmla="*/ 0 h 165"/>
                <a:gd name="T94" fmla="*/ 145 w 286"/>
                <a:gd name="T95" fmla="*/ 0 h 165"/>
                <a:gd name="T96" fmla="*/ 158 w 286"/>
                <a:gd name="T97" fmla="*/ 1 h 165"/>
                <a:gd name="T98" fmla="*/ 167 w 286"/>
                <a:gd name="T99" fmla="*/ 3 h 165"/>
                <a:gd name="T100" fmla="*/ 174 w 286"/>
                <a:gd name="T101" fmla="*/ 3 h 165"/>
                <a:gd name="T102" fmla="*/ 183 w 286"/>
                <a:gd name="T103" fmla="*/ 1 h 165"/>
                <a:gd name="T104" fmla="*/ 195 w 286"/>
                <a:gd name="T105" fmla="*/ 0 h 165"/>
                <a:gd name="T106" fmla="*/ 210 w 286"/>
                <a:gd name="T107" fmla="*/ 0 h 165"/>
                <a:gd name="T108" fmla="*/ 210 w 286"/>
                <a:gd name="T109" fmla="*/ 0 h 165"/>
                <a:gd name="T110" fmla="*/ 222 w 286"/>
                <a:gd name="T111" fmla="*/ 1 h 165"/>
                <a:gd name="T112" fmla="*/ 231 w 286"/>
                <a:gd name="T113" fmla="*/ 3 h 165"/>
                <a:gd name="T114" fmla="*/ 238 w 286"/>
                <a:gd name="T115" fmla="*/ 3 h 165"/>
                <a:gd name="T116" fmla="*/ 247 w 286"/>
                <a:gd name="T117" fmla="*/ 1 h 165"/>
                <a:gd name="T118" fmla="*/ 260 w 286"/>
                <a:gd name="T119" fmla="*/ 0 h 165"/>
                <a:gd name="T120" fmla="*/ 274 w 286"/>
                <a:gd name="T121" fmla="*/ 0 h 165"/>
                <a:gd name="T122" fmla="*/ 274 w 286"/>
                <a:gd name="T123" fmla="*/ 0 h 165"/>
                <a:gd name="T124" fmla="*/ 286 w 286"/>
                <a:gd name="T125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6" h="165">
                  <a:moveTo>
                    <a:pt x="5" y="162"/>
                  </a:moveTo>
                  <a:cubicBezTo>
                    <a:pt x="2" y="162"/>
                    <a:pt x="2" y="162"/>
                    <a:pt x="2" y="162"/>
                  </a:cubicBezTo>
                  <a:cubicBezTo>
                    <a:pt x="1" y="162"/>
                    <a:pt x="0" y="162"/>
                    <a:pt x="0" y="163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7" y="164"/>
                    <a:pt x="7" y="163"/>
                  </a:cubicBezTo>
                  <a:cubicBezTo>
                    <a:pt x="7" y="162"/>
                    <a:pt x="6" y="162"/>
                    <a:pt x="5" y="162"/>
                  </a:cubicBezTo>
                  <a:moveTo>
                    <a:pt x="16" y="162"/>
                  </a:moveTo>
                  <a:cubicBezTo>
                    <a:pt x="13" y="162"/>
                    <a:pt x="13" y="162"/>
                    <a:pt x="13" y="162"/>
                  </a:cubicBezTo>
                  <a:cubicBezTo>
                    <a:pt x="12" y="162"/>
                    <a:pt x="11" y="162"/>
                    <a:pt x="11" y="163"/>
                  </a:cubicBezTo>
                  <a:cubicBezTo>
                    <a:pt x="11" y="164"/>
                    <a:pt x="12" y="165"/>
                    <a:pt x="13" y="16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7" y="165"/>
                    <a:pt x="18" y="164"/>
                    <a:pt x="18" y="163"/>
                  </a:cubicBezTo>
                  <a:cubicBezTo>
                    <a:pt x="18" y="162"/>
                    <a:pt x="17" y="162"/>
                    <a:pt x="16" y="162"/>
                  </a:cubicBezTo>
                  <a:moveTo>
                    <a:pt x="27" y="162"/>
                  </a:moveTo>
                  <a:cubicBezTo>
                    <a:pt x="23" y="162"/>
                    <a:pt x="23" y="162"/>
                    <a:pt x="23" y="162"/>
                  </a:cubicBezTo>
                  <a:cubicBezTo>
                    <a:pt x="22" y="162"/>
                    <a:pt x="22" y="162"/>
                    <a:pt x="22" y="163"/>
                  </a:cubicBezTo>
                  <a:cubicBezTo>
                    <a:pt x="22" y="164"/>
                    <a:pt x="22" y="165"/>
                    <a:pt x="23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9" y="164"/>
                    <a:pt x="29" y="163"/>
                  </a:cubicBezTo>
                  <a:cubicBezTo>
                    <a:pt x="29" y="162"/>
                    <a:pt x="28" y="162"/>
                    <a:pt x="27" y="162"/>
                  </a:cubicBezTo>
                  <a:moveTo>
                    <a:pt x="38" y="162"/>
                  </a:moveTo>
                  <a:cubicBezTo>
                    <a:pt x="34" y="162"/>
                    <a:pt x="34" y="162"/>
                    <a:pt x="34" y="162"/>
                  </a:cubicBezTo>
                  <a:cubicBezTo>
                    <a:pt x="33" y="162"/>
                    <a:pt x="32" y="162"/>
                    <a:pt x="32" y="163"/>
                  </a:cubicBezTo>
                  <a:cubicBezTo>
                    <a:pt x="32" y="164"/>
                    <a:pt x="33" y="165"/>
                    <a:pt x="34" y="165"/>
                  </a:cubicBezTo>
                  <a:cubicBezTo>
                    <a:pt x="38" y="165"/>
                    <a:pt x="38" y="165"/>
                    <a:pt x="38" y="165"/>
                  </a:cubicBezTo>
                  <a:cubicBezTo>
                    <a:pt x="39" y="165"/>
                    <a:pt x="39" y="164"/>
                    <a:pt x="39" y="163"/>
                  </a:cubicBezTo>
                  <a:cubicBezTo>
                    <a:pt x="39" y="162"/>
                    <a:pt x="39" y="162"/>
                    <a:pt x="38" y="162"/>
                  </a:cubicBezTo>
                  <a:moveTo>
                    <a:pt x="48" y="162"/>
                  </a:moveTo>
                  <a:cubicBezTo>
                    <a:pt x="45" y="162"/>
                    <a:pt x="45" y="162"/>
                    <a:pt x="45" y="162"/>
                  </a:cubicBezTo>
                  <a:cubicBezTo>
                    <a:pt x="44" y="162"/>
                    <a:pt x="43" y="162"/>
                    <a:pt x="43" y="163"/>
                  </a:cubicBezTo>
                  <a:cubicBezTo>
                    <a:pt x="43" y="164"/>
                    <a:pt x="44" y="165"/>
                    <a:pt x="45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9" y="165"/>
                    <a:pt x="50" y="164"/>
                    <a:pt x="50" y="163"/>
                  </a:cubicBezTo>
                  <a:cubicBezTo>
                    <a:pt x="50" y="162"/>
                    <a:pt x="49" y="162"/>
                    <a:pt x="48" y="162"/>
                  </a:cubicBezTo>
                  <a:moveTo>
                    <a:pt x="59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5" y="162"/>
                    <a:pt x="54" y="162"/>
                    <a:pt x="54" y="163"/>
                  </a:cubicBezTo>
                  <a:cubicBezTo>
                    <a:pt x="54" y="164"/>
                    <a:pt x="55" y="165"/>
                    <a:pt x="56" y="165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60" y="165"/>
                    <a:pt x="61" y="164"/>
                    <a:pt x="61" y="163"/>
                  </a:cubicBezTo>
                  <a:cubicBezTo>
                    <a:pt x="61" y="162"/>
                    <a:pt x="60" y="162"/>
                    <a:pt x="59" y="162"/>
                  </a:cubicBezTo>
                  <a:moveTo>
                    <a:pt x="70" y="162"/>
                  </a:moveTo>
                  <a:cubicBezTo>
                    <a:pt x="66" y="162"/>
                    <a:pt x="66" y="162"/>
                    <a:pt x="66" y="162"/>
                  </a:cubicBezTo>
                  <a:cubicBezTo>
                    <a:pt x="65" y="162"/>
                    <a:pt x="65" y="162"/>
                    <a:pt x="65" y="163"/>
                  </a:cubicBezTo>
                  <a:cubicBezTo>
                    <a:pt x="65" y="164"/>
                    <a:pt x="65" y="165"/>
                    <a:pt x="66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2" y="164"/>
                    <a:pt x="72" y="163"/>
                  </a:cubicBezTo>
                  <a:cubicBezTo>
                    <a:pt x="72" y="162"/>
                    <a:pt x="71" y="162"/>
                    <a:pt x="70" y="162"/>
                  </a:cubicBezTo>
                  <a:moveTo>
                    <a:pt x="81" y="162"/>
                  </a:moveTo>
                  <a:cubicBezTo>
                    <a:pt x="77" y="162"/>
                    <a:pt x="77" y="162"/>
                    <a:pt x="77" y="162"/>
                  </a:cubicBezTo>
                  <a:cubicBezTo>
                    <a:pt x="76" y="162"/>
                    <a:pt x="75" y="162"/>
                    <a:pt x="75" y="163"/>
                  </a:cubicBezTo>
                  <a:cubicBezTo>
                    <a:pt x="75" y="164"/>
                    <a:pt x="76" y="165"/>
                    <a:pt x="77" y="165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2" y="165"/>
                    <a:pt x="82" y="164"/>
                    <a:pt x="82" y="163"/>
                  </a:cubicBezTo>
                  <a:cubicBezTo>
                    <a:pt x="82" y="162"/>
                    <a:pt x="82" y="162"/>
                    <a:pt x="81" y="162"/>
                  </a:cubicBezTo>
                  <a:moveTo>
                    <a:pt x="91" y="162"/>
                  </a:moveTo>
                  <a:cubicBezTo>
                    <a:pt x="88" y="162"/>
                    <a:pt x="88" y="162"/>
                    <a:pt x="88" y="162"/>
                  </a:cubicBezTo>
                  <a:cubicBezTo>
                    <a:pt x="87" y="162"/>
                    <a:pt x="86" y="162"/>
                    <a:pt x="86" y="163"/>
                  </a:cubicBezTo>
                  <a:cubicBezTo>
                    <a:pt x="86" y="164"/>
                    <a:pt x="87" y="165"/>
                    <a:pt x="88" y="165"/>
                  </a:cubicBezTo>
                  <a:cubicBezTo>
                    <a:pt x="91" y="165"/>
                    <a:pt x="91" y="165"/>
                    <a:pt x="91" y="165"/>
                  </a:cubicBezTo>
                  <a:cubicBezTo>
                    <a:pt x="92" y="165"/>
                    <a:pt x="93" y="164"/>
                    <a:pt x="93" y="163"/>
                  </a:cubicBezTo>
                  <a:cubicBezTo>
                    <a:pt x="93" y="162"/>
                    <a:pt x="92" y="162"/>
                    <a:pt x="91" y="162"/>
                  </a:cubicBezTo>
                  <a:moveTo>
                    <a:pt x="102" y="162"/>
                  </a:moveTo>
                  <a:cubicBezTo>
                    <a:pt x="99" y="162"/>
                    <a:pt x="99" y="162"/>
                    <a:pt x="99" y="162"/>
                  </a:cubicBezTo>
                  <a:cubicBezTo>
                    <a:pt x="98" y="162"/>
                    <a:pt x="97" y="162"/>
                    <a:pt x="97" y="163"/>
                  </a:cubicBezTo>
                  <a:cubicBezTo>
                    <a:pt x="97" y="164"/>
                    <a:pt x="98" y="165"/>
                    <a:pt x="99" y="165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5"/>
                    <a:pt x="104" y="164"/>
                    <a:pt x="104" y="163"/>
                  </a:cubicBezTo>
                  <a:cubicBezTo>
                    <a:pt x="104" y="162"/>
                    <a:pt x="103" y="162"/>
                    <a:pt x="102" y="162"/>
                  </a:cubicBezTo>
                  <a:moveTo>
                    <a:pt x="113" y="162"/>
                  </a:moveTo>
                  <a:cubicBezTo>
                    <a:pt x="109" y="162"/>
                    <a:pt x="109" y="162"/>
                    <a:pt x="109" y="162"/>
                  </a:cubicBezTo>
                  <a:cubicBezTo>
                    <a:pt x="108" y="162"/>
                    <a:pt x="108" y="162"/>
                    <a:pt x="108" y="163"/>
                  </a:cubicBezTo>
                  <a:cubicBezTo>
                    <a:pt x="108" y="164"/>
                    <a:pt x="108" y="165"/>
                    <a:pt x="109" y="165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14" y="165"/>
                    <a:pt x="115" y="164"/>
                    <a:pt x="115" y="163"/>
                  </a:cubicBezTo>
                  <a:cubicBezTo>
                    <a:pt x="115" y="162"/>
                    <a:pt x="114" y="162"/>
                    <a:pt x="113" y="162"/>
                  </a:cubicBezTo>
                  <a:moveTo>
                    <a:pt x="124" y="162"/>
                  </a:moveTo>
                  <a:cubicBezTo>
                    <a:pt x="120" y="162"/>
                    <a:pt x="120" y="162"/>
                    <a:pt x="120" y="162"/>
                  </a:cubicBezTo>
                  <a:cubicBezTo>
                    <a:pt x="119" y="162"/>
                    <a:pt x="118" y="162"/>
                    <a:pt x="118" y="163"/>
                  </a:cubicBezTo>
                  <a:cubicBezTo>
                    <a:pt x="118" y="164"/>
                    <a:pt x="119" y="165"/>
                    <a:pt x="120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25" y="165"/>
                    <a:pt x="125" y="164"/>
                    <a:pt x="125" y="163"/>
                  </a:cubicBezTo>
                  <a:cubicBezTo>
                    <a:pt x="125" y="162"/>
                    <a:pt x="125" y="162"/>
                    <a:pt x="124" y="162"/>
                  </a:cubicBezTo>
                  <a:moveTo>
                    <a:pt x="134" y="162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30" y="162"/>
                    <a:pt x="129" y="162"/>
                    <a:pt x="129" y="163"/>
                  </a:cubicBezTo>
                  <a:cubicBezTo>
                    <a:pt x="129" y="164"/>
                    <a:pt x="130" y="165"/>
                    <a:pt x="131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5" y="165"/>
                    <a:pt x="136" y="164"/>
                    <a:pt x="136" y="163"/>
                  </a:cubicBezTo>
                  <a:cubicBezTo>
                    <a:pt x="136" y="162"/>
                    <a:pt x="135" y="162"/>
                    <a:pt x="134" y="162"/>
                  </a:cubicBezTo>
                  <a:moveTo>
                    <a:pt x="145" y="162"/>
                  </a:moveTo>
                  <a:cubicBezTo>
                    <a:pt x="142" y="162"/>
                    <a:pt x="142" y="162"/>
                    <a:pt x="142" y="162"/>
                  </a:cubicBezTo>
                  <a:cubicBezTo>
                    <a:pt x="141" y="162"/>
                    <a:pt x="140" y="162"/>
                    <a:pt x="140" y="163"/>
                  </a:cubicBezTo>
                  <a:cubicBezTo>
                    <a:pt x="140" y="164"/>
                    <a:pt x="141" y="165"/>
                    <a:pt x="142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6" y="165"/>
                    <a:pt x="147" y="164"/>
                    <a:pt x="147" y="163"/>
                  </a:cubicBezTo>
                  <a:cubicBezTo>
                    <a:pt x="147" y="162"/>
                    <a:pt x="146" y="162"/>
                    <a:pt x="145" y="162"/>
                  </a:cubicBezTo>
                  <a:moveTo>
                    <a:pt x="156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1" y="162"/>
                    <a:pt x="151" y="162"/>
                    <a:pt x="151" y="163"/>
                  </a:cubicBezTo>
                  <a:cubicBezTo>
                    <a:pt x="151" y="164"/>
                    <a:pt x="151" y="165"/>
                    <a:pt x="152" y="165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5"/>
                    <a:pt x="158" y="164"/>
                    <a:pt x="158" y="163"/>
                  </a:cubicBezTo>
                  <a:cubicBezTo>
                    <a:pt x="158" y="162"/>
                    <a:pt x="157" y="162"/>
                    <a:pt x="156" y="162"/>
                  </a:cubicBezTo>
                  <a:moveTo>
                    <a:pt x="167" y="162"/>
                  </a:moveTo>
                  <a:cubicBezTo>
                    <a:pt x="163" y="162"/>
                    <a:pt x="163" y="162"/>
                    <a:pt x="163" y="162"/>
                  </a:cubicBezTo>
                  <a:cubicBezTo>
                    <a:pt x="162" y="162"/>
                    <a:pt x="161" y="162"/>
                    <a:pt x="161" y="163"/>
                  </a:cubicBezTo>
                  <a:cubicBezTo>
                    <a:pt x="161" y="164"/>
                    <a:pt x="162" y="165"/>
                    <a:pt x="163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8" y="165"/>
                    <a:pt x="168" y="164"/>
                    <a:pt x="168" y="163"/>
                  </a:cubicBezTo>
                  <a:cubicBezTo>
                    <a:pt x="168" y="162"/>
                    <a:pt x="168" y="162"/>
                    <a:pt x="167" y="162"/>
                  </a:cubicBezTo>
                  <a:moveTo>
                    <a:pt x="177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3" y="162"/>
                    <a:pt x="172" y="162"/>
                    <a:pt x="172" y="163"/>
                  </a:cubicBezTo>
                  <a:cubicBezTo>
                    <a:pt x="172" y="164"/>
                    <a:pt x="173" y="165"/>
                    <a:pt x="174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8" y="165"/>
                    <a:pt x="179" y="164"/>
                    <a:pt x="179" y="163"/>
                  </a:cubicBezTo>
                  <a:cubicBezTo>
                    <a:pt x="179" y="162"/>
                    <a:pt x="178" y="162"/>
                    <a:pt x="177" y="162"/>
                  </a:cubicBezTo>
                  <a:moveTo>
                    <a:pt x="188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4" y="162"/>
                    <a:pt x="183" y="162"/>
                    <a:pt x="183" y="163"/>
                  </a:cubicBezTo>
                  <a:cubicBezTo>
                    <a:pt x="183" y="164"/>
                    <a:pt x="184" y="165"/>
                    <a:pt x="185" y="165"/>
                  </a:cubicBezTo>
                  <a:cubicBezTo>
                    <a:pt x="188" y="165"/>
                    <a:pt x="188" y="165"/>
                    <a:pt x="188" y="165"/>
                  </a:cubicBezTo>
                  <a:cubicBezTo>
                    <a:pt x="189" y="165"/>
                    <a:pt x="190" y="164"/>
                    <a:pt x="190" y="163"/>
                  </a:cubicBezTo>
                  <a:cubicBezTo>
                    <a:pt x="190" y="162"/>
                    <a:pt x="189" y="162"/>
                    <a:pt x="188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4" y="162"/>
                    <a:pt x="194" y="163"/>
                  </a:cubicBezTo>
                  <a:cubicBezTo>
                    <a:pt x="194" y="164"/>
                    <a:pt x="194" y="165"/>
                    <a:pt x="195" y="165"/>
                  </a:cubicBezTo>
                  <a:cubicBezTo>
                    <a:pt x="199" y="165"/>
                    <a:pt x="199" y="165"/>
                    <a:pt x="199" y="165"/>
                  </a:cubicBezTo>
                  <a:cubicBezTo>
                    <a:pt x="200" y="165"/>
                    <a:pt x="201" y="164"/>
                    <a:pt x="201" y="163"/>
                  </a:cubicBezTo>
                  <a:cubicBezTo>
                    <a:pt x="201" y="162"/>
                    <a:pt x="200" y="162"/>
                    <a:pt x="199" y="162"/>
                  </a:cubicBezTo>
                  <a:moveTo>
                    <a:pt x="210" y="162"/>
                  </a:moveTo>
                  <a:cubicBezTo>
                    <a:pt x="206" y="162"/>
                    <a:pt x="206" y="162"/>
                    <a:pt x="206" y="162"/>
                  </a:cubicBezTo>
                  <a:cubicBezTo>
                    <a:pt x="205" y="162"/>
                    <a:pt x="204" y="162"/>
                    <a:pt x="204" y="163"/>
                  </a:cubicBezTo>
                  <a:cubicBezTo>
                    <a:pt x="204" y="164"/>
                    <a:pt x="205" y="165"/>
                    <a:pt x="206" y="165"/>
                  </a:cubicBezTo>
                  <a:cubicBezTo>
                    <a:pt x="210" y="165"/>
                    <a:pt x="210" y="165"/>
                    <a:pt x="210" y="165"/>
                  </a:cubicBezTo>
                  <a:cubicBezTo>
                    <a:pt x="211" y="165"/>
                    <a:pt x="211" y="164"/>
                    <a:pt x="211" y="163"/>
                  </a:cubicBezTo>
                  <a:cubicBezTo>
                    <a:pt x="211" y="162"/>
                    <a:pt x="211" y="162"/>
                    <a:pt x="210" y="162"/>
                  </a:cubicBezTo>
                  <a:moveTo>
                    <a:pt x="220" y="162"/>
                  </a:moveTo>
                  <a:cubicBezTo>
                    <a:pt x="217" y="162"/>
                    <a:pt x="217" y="162"/>
                    <a:pt x="217" y="162"/>
                  </a:cubicBezTo>
                  <a:cubicBezTo>
                    <a:pt x="216" y="162"/>
                    <a:pt x="215" y="162"/>
                    <a:pt x="215" y="163"/>
                  </a:cubicBezTo>
                  <a:cubicBezTo>
                    <a:pt x="215" y="164"/>
                    <a:pt x="216" y="165"/>
                    <a:pt x="217" y="165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21" y="165"/>
                    <a:pt x="222" y="164"/>
                    <a:pt x="222" y="163"/>
                  </a:cubicBezTo>
                  <a:cubicBezTo>
                    <a:pt x="222" y="162"/>
                    <a:pt x="221" y="162"/>
                    <a:pt x="220" y="162"/>
                  </a:cubicBezTo>
                  <a:moveTo>
                    <a:pt x="231" y="162"/>
                  </a:moveTo>
                  <a:cubicBezTo>
                    <a:pt x="228" y="162"/>
                    <a:pt x="228" y="162"/>
                    <a:pt x="228" y="162"/>
                  </a:cubicBezTo>
                  <a:cubicBezTo>
                    <a:pt x="227" y="162"/>
                    <a:pt x="226" y="162"/>
                    <a:pt x="226" y="163"/>
                  </a:cubicBezTo>
                  <a:cubicBezTo>
                    <a:pt x="226" y="164"/>
                    <a:pt x="227" y="165"/>
                    <a:pt x="228" y="165"/>
                  </a:cubicBezTo>
                  <a:cubicBezTo>
                    <a:pt x="231" y="165"/>
                    <a:pt x="231" y="165"/>
                    <a:pt x="231" y="165"/>
                  </a:cubicBezTo>
                  <a:cubicBezTo>
                    <a:pt x="232" y="165"/>
                    <a:pt x="233" y="164"/>
                    <a:pt x="233" y="163"/>
                  </a:cubicBezTo>
                  <a:cubicBezTo>
                    <a:pt x="233" y="162"/>
                    <a:pt x="232" y="162"/>
                    <a:pt x="231" y="162"/>
                  </a:cubicBezTo>
                  <a:moveTo>
                    <a:pt x="242" y="162"/>
                  </a:moveTo>
                  <a:cubicBezTo>
                    <a:pt x="238" y="162"/>
                    <a:pt x="238" y="162"/>
                    <a:pt x="238" y="162"/>
                  </a:cubicBezTo>
                  <a:cubicBezTo>
                    <a:pt x="237" y="162"/>
                    <a:pt x="237" y="162"/>
                    <a:pt x="237" y="163"/>
                  </a:cubicBezTo>
                  <a:cubicBezTo>
                    <a:pt x="237" y="164"/>
                    <a:pt x="237" y="165"/>
                    <a:pt x="238" y="165"/>
                  </a:cubicBezTo>
                  <a:cubicBezTo>
                    <a:pt x="242" y="165"/>
                    <a:pt x="242" y="165"/>
                    <a:pt x="242" y="165"/>
                  </a:cubicBezTo>
                  <a:cubicBezTo>
                    <a:pt x="243" y="165"/>
                    <a:pt x="244" y="164"/>
                    <a:pt x="244" y="163"/>
                  </a:cubicBezTo>
                  <a:cubicBezTo>
                    <a:pt x="244" y="162"/>
                    <a:pt x="243" y="162"/>
                    <a:pt x="242" y="162"/>
                  </a:cubicBezTo>
                  <a:moveTo>
                    <a:pt x="253" y="162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8" y="162"/>
                    <a:pt x="247" y="162"/>
                    <a:pt x="247" y="163"/>
                  </a:cubicBezTo>
                  <a:cubicBezTo>
                    <a:pt x="247" y="164"/>
                    <a:pt x="248" y="165"/>
                    <a:pt x="249" y="165"/>
                  </a:cubicBezTo>
                  <a:cubicBezTo>
                    <a:pt x="253" y="165"/>
                    <a:pt x="253" y="165"/>
                    <a:pt x="253" y="165"/>
                  </a:cubicBezTo>
                  <a:cubicBezTo>
                    <a:pt x="254" y="165"/>
                    <a:pt x="254" y="164"/>
                    <a:pt x="254" y="163"/>
                  </a:cubicBezTo>
                  <a:cubicBezTo>
                    <a:pt x="254" y="162"/>
                    <a:pt x="254" y="162"/>
                    <a:pt x="253" y="162"/>
                  </a:cubicBezTo>
                  <a:moveTo>
                    <a:pt x="263" y="162"/>
                  </a:moveTo>
                  <a:cubicBezTo>
                    <a:pt x="260" y="162"/>
                    <a:pt x="260" y="162"/>
                    <a:pt x="260" y="162"/>
                  </a:cubicBezTo>
                  <a:cubicBezTo>
                    <a:pt x="259" y="162"/>
                    <a:pt x="258" y="162"/>
                    <a:pt x="258" y="163"/>
                  </a:cubicBezTo>
                  <a:cubicBezTo>
                    <a:pt x="258" y="164"/>
                    <a:pt x="259" y="165"/>
                    <a:pt x="260" y="165"/>
                  </a:cubicBezTo>
                  <a:cubicBezTo>
                    <a:pt x="263" y="165"/>
                    <a:pt x="263" y="165"/>
                    <a:pt x="263" y="165"/>
                  </a:cubicBezTo>
                  <a:cubicBezTo>
                    <a:pt x="264" y="165"/>
                    <a:pt x="265" y="164"/>
                    <a:pt x="265" y="163"/>
                  </a:cubicBezTo>
                  <a:cubicBezTo>
                    <a:pt x="265" y="162"/>
                    <a:pt x="264" y="162"/>
                    <a:pt x="263" y="162"/>
                  </a:cubicBezTo>
                  <a:moveTo>
                    <a:pt x="274" y="162"/>
                  </a:moveTo>
                  <a:cubicBezTo>
                    <a:pt x="271" y="162"/>
                    <a:pt x="271" y="162"/>
                    <a:pt x="271" y="162"/>
                  </a:cubicBezTo>
                  <a:cubicBezTo>
                    <a:pt x="270" y="162"/>
                    <a:pt x="269" y="162"/>
                    <a:pt x="269" y="163"/>
                  </a:cubicBezTo>
                  <a:cubicBezTo>
                    <a:pt x="269" y="164"/>
                    <a:pt x="270" y="165"/>
                    <a:pt x="271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5" y="165"/>
                    <a:pt x="276" y="164"/>
                    <a:pt x="276" y="163"/>
                  </a:cubicBezTo>
                  <a:cubicBezTo>
                    <a:pt x="276" y="162"/>
                    <a:pt x="275" y="162"/>
                    <a:pt x="274" y="162"/>
                  </a:cubicBezTo>
                  <a:moveTo>
                    <a:pt x="285" y="162"/>
                  </a:moveTo>
                  <a:cubicBezTo>
                    <a:pt x="281" y="162"/>
                    <a:pt x="281" y="162"/>
                    <a:pt x="281" y="162"/>
                  </a:cubicBezTo>
                  <a:cubicBezTo>
                    <a:pt x="280" y="162"/>
                    <a:pt x="279" y="162"/>
                    <a:pt x="279" y="163"/>
                  </a:cubicBezTo>
                  <a:cubicBezTo>
                    <a:pt x="279" y="164"/>
                    <a:pt x="280" y="165"/>
                    <a:pt x="281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6" y="165"/>
                    <a:pt x="286" y="165"/>
                    <a:pt x="286" y="165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5" y="162"/>
                    <a:pt x="285" y="162"/>
                    <a:pt x="285" y="162"/>
                  </a:cubicBezTo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7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moveTo>
                    <a:pt x="1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1"/>
                  </a:cubicBezTo>
                  <a:cubicBezTo>
                    <a:pt x="11" y="2"/>
                    <a:pt x="12" y="3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8" y="2"/>
                    <a:pt x="18" y="1"/>
                  </a:cubicBezTo>
                  <a:cubicBezTo>
                    <a:pt x="18" y="0"/>
                    <a:pt x="17" y="0"/>
                    <a:pt x="16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2"/>
                    <a:pt x="22" y="3"/>
                    <a:pt x="23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9" y="2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2" y="2"/>
                    <a:pt x="33" y="3"/>
                    <a:pt x="34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2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  <a:moveTo>
                    <a:pt x="4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1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2"/>
                    <a:pt x="50" y="1"/>
                  </a:cubicBezTo>
                  <a:cubicBezTo>
                    <a:pt x="50" y="0"/>
                    <a:pt x="49" y="0"/>
                    <a:pt x="48" y="0"/>
                  </a:cubicBezTo>
                  <a:moveTo>
                    <a:pt x="5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4" y="0"/>
                    <a:pt x="54" y="1"/>
                  </a:cubicBezTo>
                  <a:cubicBezTo>
                    <a:pt x="54" y="2"/>
                    <a:pt x="55" y="3"/>
                    <a:pt x="56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3"/>
                    <a:pt x="61" y="2"/>
                    <a:pt x="61" y="1"/>
                  </a:cubicBezTo>
                  <a:cubicBezTo>
                    <a:pt x="61" y="0"/>
                    <a:pt x="60" y="0"/>
                    <a:pt x="59" y="0"/>
                  </a:cubicBezTo>
                  <a:moveTo>
                    <a:pt x="70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5" y="1"/>
                  </a:cubicBezTo>
                  <a:cubicBezTo>
                    <a:pt x="65" y="2"/>
                    <a:pt x="65" y="3"/>
                    <a:pt x="6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1" y="3"/>
                    <a:pt x="72" y="2"/>
                    <a:pt x="72" y="1"/>
                  </a:cubicBezTo>
                  <a:cubicBezTo>
                    <a:pt x="72" y="0"/>
                    <a:pt x="71" y="0"/>
                    <a:pt x="70" y="0"/>
                  </a:cubicBezTo>
                  <a:moveTo>
                    <a:pt x="81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5" y="0"/>
                    <a:pt x="75" y="1"/>
                  </a:cubicBezTo>
                  <a:cubicBezTo>
                    <a:pt x="75" y="2"/>
                    <a:pt x="76" y="3"/>
                    <a:pt x="77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3"/>
                    <a:pt x="82" y="2"/>
                    <a:pt x="82" y="1"/>
                  </a:cubicBezTo>
                  <a:cubicBezTo>
                    <a:pt x="82" y="0"/>
                    <a:pt x="82" y="0"/>
                    <a:pt x="81" y="0"/>
                  </a:cubicBezTo>
                  <a:moveTo>
                    <a:pt x="91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6" y="0"/>
                    <a:pt x="86" y="1"/>
                  </a:cubicBezTo>
                  <a:cubicBezTo>
                    <a:pt x="86" y="2"/>
                    <a:pt x="87" y="3"/>
                    <a:pt x="88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3" y="2"/>
                    <a:pt x="93" y="1"/>
                  </a:cubicBezTo>
                  <a:cubicBezTo>
                    <a:pt x="93" y="0"/>
                    <a:pt x="92" y="0"/>
                    <a:pt x="91" y="0"/>
                  </a:cubicBezTo>
                  <a:moveTo>
                    <a:pt x="10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8" y="0"/>
                    <a:pt x="97" y="0"/>
                    <a:pt x="97" y="1"/>
                  </a:cubicBezTo>
                  <a:cubicBezTo>
                    <a:pt x="97" y="2"/>
                    <a:pt x="98" y="3"/>
                    <a:pt x="99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4" y="2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moveTo>
                    <a:pt x="113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1"/>
                  </a:cubicBezTo>
                  <a:cubicBezTo>
                    <a:pt x="108" y="2"/>
                    <a:pt x="108" y="3"/>
                    <a:pt x="109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3"/>
                    <a:pt x="115" y="2"/>
                    <a:pt x="115" y="1"/>
                  </a:cubicBezTo>
                  <a:cubicBezTo>
                    <a:pt x="115" y="0"/>
                    <a:pt x="114" y="0"/>
                    <a:pt x="113" y="0"/>
                  </a:cubicBezTo>
                  <a:moveTo>
                    <a:pt x="124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8" y="0"/>
                    <a:pt x="118" y="1"/>
                  </a:cubicBezTo>
                  <a:cubicBezTo>
                    <a:pt x="118" y="2"/>
                    <a:pt x="119" y="3"/>
                    <a:pt x="120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5" y="3"/>
                    <a:pt x="125" y="2"/>
                    <a:pt x="125" y="1"/>
                  </a:cubicBezTo>
                  <a:cubicBezTo>
                    <a:pt x="125" y="0"/>
                    <a:pt x="125" y="0"/>
                    <a:pt x="124" y="0"/>
                  </a:cubicBezTo>
                  <a:moveTo>
                    <a:pt x="134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0" y="0"/>
                    <a:pt x="129" y="0"/>
                    <a:pt x="129" y="1"/>
                  </a:cubicBezTo>
                  <a:cubicBezTo>
                    <a:pt x="129" y="2"/>
                    <a:pt x="130" y="3"/>
                    <a:pt x="131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5" y="3"/>
                    <a:pt x="136" y="2"/>
                    <a:pt x="136" y="1"/>
                  </a:cubicBezTo>
                  <a:cubicBezTo>
                    <a:pt x="136" y="0"/>
                    <a:pt x="135" y="0"/>
                    <a:pt x="134" y="0"/>
                  </a:cubicBezTo>
                  <a:moveTo>
                    <a:pt x="145" y="0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141" y="0"/>
                    <a:pt x="140" y="0"/>
                    <a:pt x="140" y="1"/>
                  </a:cubicBezTo>
                  <a:cubicBezTo>
                    <a:pt x="140" y="2"/>
                    <a:pt x="141" y="3"/>
                    <a:pt x="142" y="3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3"/>
                    <a:pt x="147" y="2"/>
                    <a:pt x="147" y="1"/>
                  </a:cubicBezTo>
                  <a:cubicBezTo>
                    <a:pt x="147" y="0"/>
                    <a:pt x="146" y="0"/>
                    <a:pt x="145" y="0"/>
                  </a:cubicBezTo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1" y="0"/>
                    <a:pt x="151" y="0"/>
                    <a:pt x="151" y="1"/>
                  </a:cubicBezTo>
                  <a:cubicBezTo>
                    <a:pt x="151" y="2"/>
                    <a:pt x="151" y="3"/>
                    <a:pt x="152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7" y="3"/>
                    <a:pt x="158" y="2"/>
                    <a:pt x="158" y="1"/>
                  </a:cubicBezTo>
                  <a:cubicBezTo>
                    <a:pt x="158" y="0"/>
                    <a:pt x="157" y="0"/>
                    <a:pt x="156" y="0"/>
                  </a:cubicBezTo>
                  <a:moveTo>
                    <a:pt x="167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62" y="0"/>
                    <a:pt x="161" y="0"/>
                    <a:pt x="161" y="1"/>
                  </a:cubicBezTo>
                  <a:cubicBezTo>
                    <a:pt x="161" y="2"/>
                    <a:pt x="162" y="3"/>
                    <a:pt x="163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8" y="3"/>
                    <a:pt x="168" y="2"/>
                    <a:pt x="168" y="1"/>
                  </a:cubicBezTo>
                  <a:cubicBezTo>
                    <a:pt x="168" y="0"/>
                    <a:pt x="168" y="0"/>
                    <a:pt x="167" y="0"/>
                  </a:cubicBezTo>
                  <a:moveTo>
                    <a:pt x="177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73" y="0"/>
                    <a:pt x="172" y="0"/>
                    <a:pt x="172" y="1"/>
                  </a:cubicBezTo>
                  <a:cubicBezTo>
                    <a:pt x="172" y="2"/>
                    <a:pt x="173" y="3"/>
                    <a:pt x="174" y="3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8" y="3"/>
                    <a:pt x="179" y="2"/>
                    <a:pt x="179" y="1"/>
                  </a:cubicBezTo>
                  <a:cubicBezTo>
                    <a:pt x="179" y="0"/>
                    <a:pt x="178" y="0"/>
                    <a:pt x="177" y="0"/>
                  </a:cubicBezTo>
                  <a:moveTo>
                    <a:pt x="188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4" y="0"/>
                    <a:pt x="183" y="0"/>
                    <a:pt x="183" y="1"/>
                  </a:cubicBezTo>
                  <a:cubicBezTo>
                    <a:pt x="183" y="2"/>
                    <a:pt x="184" y="3"/>
                    <a:pt x="185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9" y="3"/>
                    <a:pt x="190" y="2"/>
                    <a:pt x="190" y="1"/>
                  </a:cubicBezTo>
                  <a:cubicBezTo>
                    <a:pt x="190" y="0"/>
                    <a:pt x="189" y="0"/>
                    <a:pt x="188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4" y="0"/>
                    <a:pt x="194" y="1"/>
                  </a:cubicBezTo>
                  <a:cubicBezTo>
                    <a:pt x="194" y="2"/>
                    <a:pt x="194" y="3"/>
                    <a:pt x="195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200" y="3"/>
                    <a:pt x="201" y="2"/>
                    <a:pt x="201" y="1"/>
                  </a:cubicBezTo>
                  <a:cubicBezTo>
                    <a:pt x="201" y="0"/>
                    <a:pt x="200" y="0"/>
                    <a:pt x="199" y="0"/>
                  </a:cubicBezTo>
                  <a:moveTo>
                    <a:pt x="210" y="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5" y="0"/>
                    <a:pt x="204" y="0"/>
                    <a:pt x="204" y="1"/>
                  </a:cubicBezTo>
                  <a:cubicBezTo>
                    <a:pt x="204" y="2"/>
                    <a:pt x="205" y="3"/>
                    <a:pt x="206" y="3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1" y="3"/>
                    <a:pt x="211" y="2"/>
                    <a:pt x="211" y="1"/>
                  </a:cubicBezTo>
                  <a:cubicBezTo>
                    <a:pt x="211" y="0"/>
                    <a:pt x="211" y="0"/>
                    <a:pt x="210" y="0"/>
                  </a:cubicBezTo>
                  <a:moveTo>
                    <a:pt x="220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216" y="0"/>
                    <a:pt x="215" y="0"/>
                    <a:pt x="215" y="1"/>
                  </a:cubicBezTo>
                  <a:cubicBezTo>
                    <a:pt x="215" y="2"/>
                    <a:pt x="216" y="3"/>
                    <a:pt x="217" y="3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1" y="3"/>
                    <a:pt x="222" y="2"/>
                    <a:pt x="222" y="1"/>
                  </a:cubicBezTo>
                  <a:cubicBezTo>
                    <a:pt x="222" y="0"/>
                    <a:pt x="221" y="0"/>
                    <a:pt x="220" y="0"/>
                  </a:cubicBezTo>
                  <a:moveTo>
                    <a:pt x="231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27" y="0"/>
                    <a:pt x="226" y="0"/>
                    <a:pt x="226" y="1"/>
                  </a:cubicBezTo>
                  <a:cubicBezTo>
                    <a:pt x="226" y="2"/>
                    <a:pt x="227" y="3"/>
                    <a:pt x="228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2" y="3"/>
                    <a:pt x="233" y="2"/>
                    <a:pt x="233" y="1"/>
                  </a:cubicBezTo>
                  <a:cubicBezTo>
                    <a:pt x="233" y="0"/>
                    <a:pt x="232" y="0"/>
                    <a:pt x="231" y="0"/>
                  </a:cubicBezTo>
                  <a:moveTo>
                    <a:pt x="242" y="0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237" y="0"/>
                    <a:pt x="237" y="0"/>
                    <a:pt x="237" y="1"/>
                  </a:cubicBezTo>
                  <a:cubicBezTo>
                    <a:pt x="237" y="2"/>
                    <a:pt x="237" y="3"/>
                    <a:pt x="238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3" y="3"/>
                    <a:pt x="244" y="2"/>
                    <a:pt x="244" y="1"/>
                  </a:cubicBezTo>
                  <a:cubicBezTo>
                    <a:pt x="244" y="0"/>
                    <a:pt x="243" y="0"/>
                    <a:pt x="242" y="0"/>
                  </a:cubicBezTo>
                  <a:moveTo>
                    <a:pt x="253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48" y="0"/>
                    <a:pt x="247" y="0"/>
                    <a:pt x="247" y="1"/>
                  </a:cubicBezTo>
                  <a:cubicBezTo>
                    <a:pt x="247" y="2"/>
                    <a:pt x="248" y="3"/>
                    <a:pt x="249" y="3"/>
                  </a:cubicBezTo>
                  <a:cubicBezTo>
                    <a:pt x="253" y="3"/>
                    <a:pt x="253" y="3"/>
                    <a:pt x="253" y="3"/>
                  </a:cubicBezTo>
                  <a:cubicBezTo>
                    <a:pt x="254" y="3"/>
                    <a:pt x="254" y="2"/>
                    <a:pt x="254" y="1"/>
                  </a:cubicBezTo>
                  <a:cubicBezTo>
                    <a:pt x="254" y="0"/>
                    <a:pt x="254" y="0"/>
                    <a:pt x="253" y="0"/>
                  </a:cubicBezTo>
                  <a:moveTo>
                    <a:pt x="263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59" y="0"/>
                    <a:pt x="258" y="0"/>
                    <a:pt x="258" y="1"/>
                  </a:cubicBezTo>
                  <a:cubicBezTo>
                    <a:pt x="258" y="2"/>
                    <a:pt x="259" y="3"/>
                    <a:pt x="260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4" y="3"/>
                    <a:pt x="265" y="2"/>
                    <a:pt x="265" y="1"/>
                  </a:cubicBezTo>
                  <a:cubicBezTo>
                    <a:pt x="265" y="0"/>
                    <a:pt x="264" y="0"/>
                    <a:pt x="263" y="0"/>
                  </a:cubicBezTo>
                  <a:moveTo>
                    <a:pt x="27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70" y="0"/>
                    <a:pt x="269" y="0"/>
                    <a:pt x="269" y="1"/>
                  </a:cubicBezTo>
                  <a:cubicBezTo>
                    <a:pt x="269" y="2"/>
                    <a:pt x="270" y="3"/>
                    <a:pt x="271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5" y="3"/>
                    <a:pt x="276" y="2"/>
                    <a:pt x="276" y="1"/>
                  </a:cubicBezTo>
                  <a:cubicBezTo>
                    <a:pt x="276" y="0"/>
                    <a:pt x="275" y="0"/>
                    <a:pt x="274" y="0"/>
                  </a:cubicBezTo>
                  <a:moveTo>
                    <a:pt x="285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280" y="0"/>
                    <a:pt x="279" y="0"/>
                    <a:pt x="279" y="1"/>
                  </a:cubicBezTo>
                  <a:cubicBezTo>
                    <a:pt x="279" y="2"/>
                    <a:pt x="280" y="3"/>
                    <a:pt x="281" y="3"/>
                  </a:cubicBezTo>
                  <a:cubicBezTo>
                    <a:pt x="285" y="3"/>
                    <a:pt x="285" y="3"/>
                    <a:pt x="285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F8C1D69-A9BB-431A-9646-2DC39D5A89A5}"/>
              </a:ext>
            </a:extLst>
          </p:cNvPr>
          <p:cNvGrpSpPr/>
          <p:nvPr/>
        </p:nvGrpSpPr>
        <p:grpSpPr>
          <a:xfrm>
            <a:off x="6329363" y="4051013"/>
            <a:ext cx="5862638" cy="1241044"/>
            <a:chOff x="6663957" y="4162375"/>
            <a:chExt cx="5528043" cy="1170214"/>
          </a:xfrm>
        </p:grpSpPr>
        <p:sp>
          <p:nvSpPr>
            <p:cNvPr id="69" name="Rectangle 5">
              <a:extLst>
                <a:ext uri="{FF2B5EF4-FFF2-40B4-BE49-F238E27FC236}">
                  <a16:creationId xmlns:a16="http://schemas.microsoft.com/office/drawing/2014/main" id="{44A9D53C-CE06-4852-B9EC-D7457D18F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432" y="4162375"/>
              <a:ext cx="4983568" cy="9406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">
              <a:extLst>
                <a:ext uri="{FF2B5EF4-FFF2-40B4-BE49-F238E27FC236}">
                  <a16:creationId xmlns:a16="http://schemas.microsoft.com/office/drawing/2014/main" id="{392A0A1C-85FB-418D-812C-32E689741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432" y="4162375"/>
              <a:ext cx="4983568" cy="940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6337E84E-FDED-4B01-BEA5-301D4D1D3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0559" y="4245672"/>
              <a:ext cx="4443157" cy="774048"/>
            </a:xfrm>
            <a:custGeom>
              <a:avLst/>
              <a:gdLst>
                <a:gd name="T0" fmla="*/ 98 w 961"/>
                <a:gd name="T1" fmla="*/ 166 h 166"/>
                <a:gd name="T2" fmla="*/ 126 w 961"/>
                <a:gd name="T3" fmla="*/ 162 h 166"/>
                <a:gd name="T4" fmla="*/ 157 w 961"/>
                <a:gd name="T5" fmla="*/ 164 h 166"/>
                <a:gd name="T6" fmla="*/ 189 w 961"/>
                <a:gd name="T7" fmla="*/ 164 h 166"/>
                <a:gd name="T8" fmla="*/ 219 w 961"/>
                <a:gd name="T9" fmla="*/ 162 h 166"/>
                <a:gd name="T10" fmla="*/ 247 w 961"/>
                <a:gd name="T11" fmla="*/ 166 h 166"/>
                <a:gd name="T12" fmla="*/ 283 w 961"/>
                <a:gd name="T13" fmla="*/ 162 h 166"/>
                <a:gd name="T14" fmla="*/ 303 w 961"/>
                <a:gd name="T15" fmla="*/ 166 h 166"/>
                <a:gd name="T16" fmla="*/ 332 w 961"/>
                <a:gd name="T17" fmla="*/ 162 h 166"/>
                <a:gd name="T18" fmla="*/ 362 w 961"/>
                <a:gd name="T19" fmla="*/ 164 h 166"/>
                <a:gd name="T20" fmla="*/ 394 w 961"/>
                <a:gd name="T21" fmla="*/ 164 h 166"/>
                <a:gd name="T22" fmla="*/ 424 w 961"/>
                <a:gd name="T23" fmla="*/ 162 h 166"/>
                <a:gd name="T24" fmla="*/ 452 w 961"/>
                <a:gd name="T25" fmla="*/ 166 h 166"/>
                <a:gd name="T26" fmla="*/ 488 w 961"/>
                <a:gd name="T27" fmla="*/ 162 h 166"/>
                <a:gd name="T28" fmla="*/ 509 w 961"/>
                <a:gd name="T29" fmla="*/ 166 h 166"/>
                <a:gd name="T30" fmla="*/ 537 w 961"/>
                <a:gd name="T31" fmla="*/ 162 h 166"/>
                <a:gd name="T32" fmla="*/ 567 w 961"/>
                <a:gd name="T33" fmla="*/ 164 h 166"/>
                <a:gd name="T34" fmla="*/ 599 w 961"/>
                <a:gd name="T35" fmla="*/ 164 h 166"/>
                <a:gd name="T36" fmla="*/ 629 w 961"/>
                <a:gd name="T37" fmla="*/ 162 h 166"/>
                <a:gd name="T38" fmla="*/ 657 w 961"/>
                <a:gd name="T39" fmla="*/ 166 h 166"/>
                <a:gd name="T40" fmla="*/ 694 w 961"/>
                <a:gd name="T41" fmla="*/ 162 h 166"/>
                <a:gd name="T42" fmla="*/ 714 w 961"/>
                <a:gd name="T43" fmla="*/ 166 h 166"/>
                <a:gd name="T44" fmla="*/ 742 w 961"/>
                <a:gd name="T45" fmla="*/ 162 h 166"/>
                <a:gd name="T46" fmla="*/ 772 w 961"/>
                <a:gd name="T47" fmla="*/ 164 h 166"/>
                <a:gd name="T48" fmla="*/ 804 w 961"/>
                <a:gd name="T49" fmla="*/ 164 h 166"/>
                <a:gd name="T50" fmla="*/ 834 w 961"/>
                <a:gd name="T51" fmla="*/ 162 h 166"/>
                <a:gd name="T52" fmla="*/ 862 w 961"/>
                <a:gd name="T53" fmla="*/ 166 h 166"/>
                <a:gd name="T54" fmla="*/ 899 w 961"/>
                <a:gd name="T55" fmla="*/ 162 h 166"/>
                <a:gd name="T56" fmla="*/ 919 w 961"/>
                <a:gd name="T57" fmla="*/ 166 h 166"/>
                <a:gd name="T58" fmla="*/ 947 w 961"/>
                <a:gd name="T59" fmla="*/ 162 h 166"/>
                <a:gd name="T60" fmla="*/ 14 w 961"/>
                <a:gd name="T61" fmla="*/ 4 h 166"/>
                <a:gd name="T62" fmla="*/ 42 w 961"/>
                <a:gd name="T63" fmla="*/ 0 h 166"/>
                <a:gd name="T64" fmla="*/ 72 w 961"/>
                <a:gd name="T65" fmla="*/ 2 h 166"/>
                <a:gd name="T66" fmla="*/ 104 w 961"/>
                <a:gd name="T67" fmla="*/ 2 h 166"/>
                <a:gd name="T68" fmla="*/ 135 w 961"/>
                <a:gd name="T69" fmla="*/ 0 h 166"/>
                <a:gd name="T70" fmla="*/ 163 w 961"/>
                <a:gd name="T71" fmla="*/ 4 h 166"/>
                <a:gd name="T72" fmla="*/ 199 w 961"/>
                <a:gd name="T73" fmla="*/ 0 h 166"/>
                <a:gd name="T74" fmla="*/ 219 w 961"/>
                <a:gd name="T75" fmla="*/ 4 h 166"/>
                <a:gd name="T76" fmla="*/ 247 w 961"/>
                <a:gd name="T77" fmla="*/ 0 h 166"/>
                <a:gd name="T78" fmla="*/ 277 w 961"/>
                <a:gd name="T79" fmla="*/ 2 h 166"/>
                <a:gd name="T80" fmla="*/ 309 w 961"/>
                <a:gd name="T81" fmla="*/ 2 h 166"/>
                <a:gd name="T82" fmla="*/ 340 w 961"/>
                <a:gd name="T83" fmla="*/ 0 h 166"/>
                <a:gd name="T84" fmla="*/ 368 w 961"/>
                <a:gd name="T85" fmla="*/ 4 h 166"/>
                <a:gd name="T86" fmla="*/ 404 w 961"/>
                <a:gd name="T87" fmla="*/ 0 h 166"/>
                <a:gd name="T88" fmla="*/ 424 w 961"/>
                <a:gd name="T89" fmla="*/ 4 h 166"/>
                <a:gd name="T90" fmla="*/ 452 w 961"/>
                <a:gd name="T91" fmla="*/ 0 h 166"/>
                <a:gd name="T92" fmla="*/ 482 w 961"/>
                <a:gd name="T93" fmla="*/ 2 h 166"/>
                <a:gd name="T94" fmla="*/ 515 w 961"/>
                <a:gd name="T95" fmla="*/ 2 h 166"/>
                <a:gd name="T96" fmla="*/ 545 w 961"/>
                <a:gd name="T97" fmla="*/ 0 h 166"/>
                <a:gd name="T98" fmla="*/ 573 w 961"/>
                <a:gd name="T99" fmla="*/ 4 h 166"/>
                <a:gd name="T100" fmla="*/ 609 w 961"/>
                <a:gd name="T101" fmla="*/ 0 h 166"/>
                <a:gd name="T102" fmla="*/ 629 w 961"/>
                <a:gd name="T103" fmla="*/ 4 h 166"/>
                <a:gd name="T104" fmla="*/ 657 w 961"/>
                <a:gd name="T105" fmla="*/ 0 h 166"/>
                <a:gd name="T106" fmla="*/ 688 w 961"/>
                <a:gd name="T107" fmla="*/ 2 h 166"/>
                <a:gd name="T108" fmla="*/ 720 w 961"/>
                <a:gd name="T109" fmla="*/ 2 h 166"/>
                <a:gd name="T110" fmla="*/ 750 w 961"/>
                <a:gd name="T111" fmla="*/ 0 h 166"/>
                <a:gd name="T112" fmla="*/ 778 w 961"/>
                <a:gd name="T113" fmla="*/ 4 h 166"/>
                <a:gd name="T114" fmla="*/ 814 w 961"/>
                <a:gd name="T115" fmla="*/ 0 h 166"/>
                <a:gd name="T116" fmla="*/ 834 w 961"/>
                <a:gd name="T117" fmla="*/ 4 h 166"/>
                <a:gd name="T118" fmla="*/ 862 w 961"/>
                <a:gd name="T119" fmla="*/ 0 h 166"/>
                <a:gd name="T120" fmla="*/ 893 w 961"/>
                <a:gd name="T121" fmla="*/ 2 h 166"/>
                <a:gd name="T122" fmla="*/ 925 w 961"/>
                <a:gd name="T123" fmla="*/ 2 h 166"/>
                <a:gd name="T124" fmla="*/ 955 w 961"/>
                <a:gd name="T1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1" h="166">
                  <a:moveTo>
                    <a:pt x="78" y="162"/>
                  </a:moveTo>
                  <a:cubicBezTo>
                    <a:pt x="76" y="162"/>
                    <a:pt x="76" y="162"/>
                    <a:pt x="76" y="162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6"/>
                    <a:pt x="80" y="165"/>
                    <a:pt x="80" y="164"/>
                  </a:cubicBezTo>
                  <a:cubicBezTo>
                    <a:pt x="80" y="163"/>
                    <a:pt x="79" y="162"/>
                    <a:pt x="78" y="162"/>
                  </a:cubicBezTo>
                  <a:moveTo>
                    <a:pt x="90" y="162"/>
                  </a:moveTo>
                  <a:cubicBezTo>
                    <a:pt x="86" y="162"/>
                    <a:pt x="86" y="162"/>
                    <a:pt x="86" y="162"/>
                  </a:cubicBezTo>
                  <a:cubicBezTo>
                    <a:pt x="85" y="162"/>
                    <a:pt x="84" y="163"/>
                    <a:pt x="84" y="164"/>
                  </a:cubicBezTo>
                  <a:cubicBezTo>
                    <a:pt x="84" y="165"/>
                    <a:pt x="85" y="166"/>
                    <a:pt x="86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1" y="166"/>
                    <a:pt x="92" y="165"/>
                    <a:pt x="92" y="164"/>
                  </a:cubicBezTo>
                  <a:cubicBezTo>
                    <a:pt x="92" y="163"/>
                    <a:pt x="91" y="162"/>
                    <a:pt x="90" y="162"/>
                  </a:cubicBezTo>
                  <a:moveTo>
                    <a:pt x="102" y="162"/>
                  </a:moveTo>
                  <a:cubicBezTo>
                    <a:pt x="98" y="162"/>
                    <a:pt x="98" y="162"/>
                    <a:pt x="98" y="162"/>
                  </a:cubicBezTo>
                  <a:cubicBezTo>
                    <a:pt x="97" y="162"/>
                    <a:pt x="96" y="163"/>
                    <a:pt x="96" y="164"/>
                  </a:cubicBezTo>
                  <a:cubicBezTo>
                    <a:pt x="96" y="165"/>
                    <a:pt x="97" y="166"/>
                    <a:pt x="98" y="166"/>
                  </a:cubicBezTo>
                  <a:cubicBezTo>
                    <a:pt x="102" y="166"/>
                    <a:pt x="102" y="166"/>
                    <a:pt x="102" y="166"/>
                  </a:cubicBezTo>
                  <a:cubicBezTo>
                    <a:pt x="103" y="166"/>
                    <a:pt x="104" y="165"/>
                    <a:pt x="104" y="164"/>
                  </a:cubicBezTo>
                  <a:cubicBezTo>
                    <a:pt x="104" y="163"/>
                    <a:pt x="103" y="162"/>
                    <a:pt x="102" y="162"/>
                  </a:cubicBezTo>
                  <a:moveTo>
                    <a:pt x="114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09" y="162"/>
                    <a:pt x="108" y="163"/>
                    <a:pt x="108" y="164"/>
                  </a:cubicBezTo>
                  <a:cubicBezTo>
                    <a:pt x="108" y="165"/>
                    <a:pt x="109" y="166"/>
                    <a:pt x="110" y="166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6" y="166"/>
                    <a:pt x="116" y="165"/>
                    <a:pt x="116" y="164"/>
                  </a:cubicBezTo>
                  <a:cubicBezTo>
                    <a:pt x="116" y="163"/>
                    <a:pt x="116" y="162"/>
                    <a:pt x="114" y="162"/>
                  </a:cubicBezTo>
                  <a:moveTo>
                    <a:pt x="126" y="162"/>
                  </a:moveTo>
                  <a:cubicBezTo>
                    <a:pt x="122" y="162"/>
                    <a:pt x="122" y="162"/>
                    <a:pt x="122" y="162"/>
                  </a:cubicBezTo>
                  <a:cubicBezTo>
                    <a:pt x="121" y="162"/>
                    <a:pt x="120" y="163"/>
                    <a:pt x="120" y="164"/>
                  </a:cubicBezTo>
                  <a:cubicBezTo>
                    <a:pt x="120" y="165"/>
                    <a:pt x="121" y="166"/>
                    <a:pt x="122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8" y="166"/>
                    <a:pt x="129" y="165"/>
                    <a:pt x="129" y="164"/>
                  </a:cubicBezTo>
                  <a:cubicBezTo>
                    <a:pt x="129" y="163"/>
                    <a:pt x="128" y="162"/>
                    <a:pt x="126" y="162"/>
                  </a:cubicBezTo>
                  <a:moveTo>
                    <a:pt x="139" y="162"/>
                  </a:moveTo>
                  <a:cubicBezTo>
                    <a:pt x="135" y="162"/>
                    <a:pt x="135" y="162"/>
                    <a:pt x="135" y="162"/>
                  </a:cubicBezTo>
                  <a:cubicBezTo>
                    <a:pt x="133" y="162"/>
                    <a:pt x="133" y="163"/>
                    <a:pt x="133" y="164"/>
                  </a:cubicBezTo>
                  <a:cubicBezTo>
                    <a:pt x="133" y="165"/>
                    <a:pt x="133" y="166"/>
                    <a:pt x="135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40" y="166"/>
                    <a:pt x="141" y="165"/>
                    <a:pt x="141" y="164"/>
                  </a:cubicBezTo>
                  <a:cubicBezTo>
                    <a:pt x="141" y="163"/>
                    <a:pt x="140" y="162"/>
                    <a:pt x="139" y="162"/>
                  </a:cubicBezTo>
                  <a:moveTo>
                    <a:pt x="151" y="162"/>
                  </a:moveTo>
                  <a:cubicBezTo>
                    <a:pt x="147" y="162"/>
                    <a:pt x="147" y="162"/>
                    <a:pt x="147" y="162"/>
                  </a:cubicBezTo>
                  <a:cubicBezTo>
                    <a:pt x="145" y="162"/>
                    <a:pt x="145" y="163"/>
                    <a:pt x="145" y="164"/>
                  </a:cubicBezTo>
                  <a:cubicBezTo>
                    <a:pt x="145" y="165"/>
                    <a:pt x="145" y="166"/>
                    <a:pt x="147" y="166"/>
                  </a:cubicBez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3" y="165"/>
                    <a:pt x="153" y="164"/>
                  </a:cubicBezTo>
                  <a:cubicBezTo>
                    <a:pt x="153" y="163"/>
                    <a:pt x="152" y="162"/>
                    <a:pt x="151" y="162"/>
                  </a:cubicBezTo>
                  <a:moveTo>
                    <a:pt x="163" y="162"/>
                  </a:moveTo>
                  <a:cubicBezTo>
                    <a:pt x="159" y="162"/>
                    <a:pt x="159" y="162"/>
                    <a:pt x="159" y="162"/>
                  </a:cubicBezTo>
                  <a:cubicBezTo>
                    <a:pt x="158" y="162"/>
                    <a:pt x="157" y="163"/>
                    <a:pt x="157" y="164"/>
                  </a:cubicBezTo>
                  <a:cubicBezTo>
                    <a:pt x="157" y="165"/>
                    <a:pt x="158" y="166"/>
                    <a:pt x="159" y="166"/>
                  </a:cubicBezTo>
                  <a:cubicBezTo>
                    <a:pt x="163" y="166"/>
                    <a:pt x="163" y="166"/>
                    <a:pt x="163" y="166"/>
                  </a:cubicBezTo>
                  <a:cubicBezTo>
                    <a:pt x="164" y="166"/>
                    <a:pt x="165" y="165"/>
                    <a:pt x="165" y="164"/>
                  </a:cubicBezTo>
                  <a:cubicBezTo>
                    <a:pt x="165" y="163"/>
                    <a:pt x="164" y="162"/>
                    <a:pt x="163" y="162"/>
                  </a:cubicBezTo>
                  <a:moveTo>
                    <a:pt x="175" y="162"/>
                  </a:moveTo>
                  <a:cubicBezTo>
                    <a:pt x="171" y="162"/>
                    <a:pt x="171" y="162"/>
                    <a:pt x="171" y="162"/>
                  </a:cubicBezTo>
                  <a:cubicBezTo>
                    <a:pt x="170" y="162"/>
                    <a:pt x="169" y="163"/>
                    <a:pt x="169" y="164"/>
                  </a:cubicBezTo>
                  <a:cubicBezTo>
                    <a:pt x="169" y="165"/>
                    <a:pt x="170" y="166"/>
                    <a:pt x="171" y="166"/>
                  </a:cubicBezTo>
                  <a:cubicBezTo>
                    <a:pt x="175" y="166"/>
                    <a:pt x="175" y="166"/>
                    <a:pt x="175" y="166"/>
                  </a:cubicBezTo>
                  <a:cubicBezTo>
                    <a:pt x="176" y="166"/>
                    <a:pt x="177" y="165"/>
                    <a:pt x="177" y="164"/>
                  </a:cubicBezTo>
                  <a:cubicBezTo>
                    <a:pt x="177" y="163"/>
                    <a:pt x="176" y="162"/>
                    <a:pt x="175" y="162"/>
                  </a:cubicBezTo>
                  <a:moveTo>
                    <a:pt x="187" y="162"/>
                  </a:moveTo>
                  <a:cubicBezTo>
                    <a:pt x="183" y="162"/>
                    <a:pt x="183" y="162"/>
                    <a:pt x="183" y="162"/>
                  </a:cubicBezTo>
                  <a:cubicBezTo>
                    <a:pt x="182" y="162"/>
                    <a:pt x="181" y="163"/>
                    <a:pt x="181" y="164"/>
                  </a:cubicBezTo>
                  <a:cubicBezTo>
                    <a:pt x="181" y="165"/>
                    <a:pt x="182" y="166"/>
                    <a:pt x="183" y="166"/>
                  </a:cubicBezTo>
                  <a:cubicBezTo>
                    <a:pt x="187" y="166"/>
                    <a:pt x="187" y="166"/>
                    <a:pt x="187" y="166"/>
                  </a:cubicBezTo>
                  <a:cubicBezTo>
                    <a:pt x="188" y="166"/>
                    <a:pt x="189" y="165"/>
                    <a:pt x="189" y="164"/>
                  </a:cubicBezTo>
                  <a:cubicBezTo>
                    <a:pt x="189" y="163"/>
                    <a:pt x="188" y="162"/>
                    <a:pt x="187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3" y="163"/>
                    <a:pt x="193" y="164"/>
                  </a:cubicBezTo>
                  <a:cubicBezTo>
                    <a:pt x="193" y="165"/>
                    <a:pt x="194" y="166"/>
                    <a:pt x="195" y="166"/>
                  </a:cubicBezTo>
                  <a:cubicBezTo>
                    <a:pt x="199" y="166"/>
                    <a:pt x="199" y="166"/>
                    <a:pt x="199" y="166"/>
                  </a:cubicBezTo>
                  <a:cubicBezTo>
                    <a:pt x="200" y="166"/>
                    <a:pt x="201" y="165"/>
                    <a:pt x="201" y="164"/>
                  </a:cubicBezTo>
                  <a:cubicBezTo>
                    <a:pt x="201" y="163"/>
                    <a:pt x="200" y="162"/>
                    <a:pt x="199" y="162"/>
                  </a:cubicBezTo>
                  <a:moveTo>
                    <a:pt x="211" y="162"/>
                  </a:moveTo>
                  <a:cubicBezTo>
                    <a:pt x="207" y="162"/>
                    <a:pt x="207" y="162"/>
                    <a:pt x="207" y="162"/>
                  </a:cubicBezTo>
                  <a:cubicBezTo>
                    <a:pt x="206" y="162"/>
                    <a:pt x="205" y="163"/>
                    <a:pt x="205" y="164"/>
                  </a:cubicBezTo>
                  <a:cubicBezTo>
                    <a:pt x="205" y="165"/>
                    <a:pt x="206" y="166"/>
                    <a:pt x="207" y="166"/>
                  </a:cubicBezTo>
                  <a:cubicBezTo>
                    <a:pt x="211" y="166"/>
                    <a:pt x="211" y="166"/>
                    <a:pt x="211" y="166"/>
                  </a:cubicBezTo>
                  <a:cubicBezTo>
                    <a:pt x="212" y="166"/>
                    <a:pt x="213" y="165"/>
                    <a:pt x="213" y="164"/>
                  </a:cubicBezTo>
                  <a:cubicBezTo>
                    <a:pt x="213" y="163"/>
                    <a:pt x="212" y="162"/>
                    <a:pt x="211" y="162"/>
                  </a:cubicBezTo>
                  <a:moveTo>
                    <a:pt x="223" y="162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7" y="163"/>
                    <a:pt x="217" y="164"/>
                  </a:cubicBezTo>
                  <a:cubicBezTo>
                    <a:pt x="217" y="165"/>
                    <a:pt x="218" y="166"/>
                    <a:pt x="219" y="166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4" y="166"/>
                    <a:pt x="225" y="165"/>
                    <a:pt x="225" y="164"/>
                  </a:cubicBezTo>
                  <a:cubicBezTo>
                    <a:pt x="225" y="163"/>
                    <a:pt x="224" y="162"/>
                    <a:pt x="223" y="162"/>
                  </a:cubicBezTo>
                  <a:moveTo>
                    <a:pt x="235" y="162"/>
                  </a:moveTo>
                  <a:cubicBezTo>
                    <a:pt x="231" y="162"/>
                    <a:pt x="231" y="162"/>
                    <a:pt x="231" y="162"/>
                  </a:cubicBezTo>
                  <a:cubicBezTo>
                    <a:pt x="230" y="162"/>
                    <a:pt x="229" y="163"/>
                    <a:pt x="229" y="164"/>
                  </a:cubicBezTo>
                  <a:cubicBezTo>
                    <a:pt x="229" y="165"/>
                    <a:pt x="230" y="166"/>
                    <a:pt x="231" y="166"/>
                  </a:cubicBezTo>
                  <a:cubicBezTo>
                    <a:pt x="235" y="166"/>
                    <a:pt x="235" y="166"/>
                    <a:pt x="235" y="166"/>
                  </a:cubicBezTo>
                  <a:cubicBezTo>
                    <a:pt x="236" y="166"/>
                    <a:pt x="237" y="165"/>
                    <a:pt x="237" y="164"/>
                  </a:cubicBezTo>
                  <a:cubicBezTo>
                    <a:pt x="237" y="163"/>
                    <a:pt x="236" y="162"/>
                    <a:pt x="235" y="162"/>
                  </a:cubicBezTo>
                  <a:moveTo>
                    <a:pt x="247" y="162"/>
                  </a:moveTo>
                  <a:cubicBezTo>
                    <a:pt x="243" y="162"/>
                    <a:pt x="243" y="162"/>
                    <a:pt x="243" y="162"/>
                  </a:cubicBezTo>
                  <a:cubicBezTo>
                    <a:pt x="242" y="162"/>
                    <a:pt x="241" y="163"/>
                    <a:pt x="241" y="164"/>
                  </a:cubicBezTo>
                  <a:cubicBezTo>
                    <a:pt x="241" y="165"/>
                    <a:pt x="242" y="166"/>
                    <a:pt x="243" y="166"/>
                  </a:cubicBezTo>
                  <a:cubicBezTo>
                    <a:pt x="247" y="166"/>
                    <a:pt x="247" y="166"/>
                    <a:pt x="247" y="166"/>
                  </a:cubicBezTo>
                  <a:cubicBezTo>
                    <a:pt x="248" y="166"/>
                    <a:pt x="249" y="165"/>
                    <a:pt x="249" y="164"/>
                  </a:cubicBezTo>
                  <a:cubicBezTo>
                    <a:pt x="249" y="163"/>
                    <a:pt x="248" y="162"/>
                    <a:pt x="247" y="162"/>
                  </a:cubicBezTo>
                  <a:moveTo>
                    <a:pt x="259" y="162"/>
                  </a:moveTo>
                  <a:cubicBezTo>
                    <a:pt x="255" y="162"/>
                    <a:pt x="255" y="162"/>
                    <a:pt x="255" y="162"/>
                  </a:cubicBezTo>
                  <a:cubicBezTo>
                    <a:pt x="254" y="162"/>
                    <a:pt x="253" y="163"/>
                    <a:pt x="253" y="164"/>
                  </a:cubicBezTo>
                  <a:cubicBezTo>
                    <a:pt x="253" y="165"/>
                    <a:pt x="254" y="166"/>
                    <a:pt x="255" y="166"/>
                  </a:cubicBezTo>
                  <a:cubicBezTo>
                    <a:pt x="259" y="166"/>
                    <a:pt x="259" y="166"/>
                    <a:pt x="259" y="166"/>
                  </a:cubicBezTo>
                  <a:cubicBezTo>
                    <a:pt x="260" y="166"/>
                    <a:pt x="261" y="165"/>
                    <a:pt x="261" y="164"/>
                  </a:cubicBezTo>
                  <a:cubicBezTo>
                    <a:pt x="261" y="163"/>
                    <a:pt x="260" y="162"/>
                    <a:pt x="259" y="162"/>
                  </a:cubicBezTo>
                  <a:moveTo>
                    <a:pt x="271" y="162"/>
                  </a:moveTo>
                  <a:cubicBezTo>
                    <a:pt x="267" y="162"/>
                    <a:pt x="267" y="162"/>
                    <a:pt x="267" y="162"/>
                  </a:cubicBezTo>
                  <a:cubicBezTo>
                    <a:pt x="266" y="162"/>
                    <a:pt x="265" y="163"/>
                    <a:pt x="265" y="164"/>
                  </a:cubicBezTo>
                  <a:cubicBezTo>
                    <a:pt x="265" y="165"/>
                    <a:pt x="266" y="166"/>
                    <a:pt x="267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2" y="166"/>
                    <a:pt x="273" y="165"/>
                    <a:pt x="273" y="164"/>
                  </a:cubicBezTo>
                  <a:cubicBezTo>
                    <a:pt x="273" y="163"/>
                    <a:pt x="272" y="162"/>
                    <a:pt x="271" y="162"/>
                  </a:cubicBezTo>
                  <a:moveTo>
                    <a:pt x="283" y="162"/>
                  </a:moveTo>
                  <a:cubicBezTo>
                    <a:pt x="279" y="162"/>
                    <a:pt x="279" y="162"/>
                    <a:pt x="279" y="162"/>
                  </a:cubicBezTo>
                  <a:cubicBezTo>
                    <a:pt x="278" y="162"/>
                    <a:pt x="277" y="163"/>
                    <a:pt x="277" y="164"/>
                  </a:cubicBezTo>
                  <a:cubicBezTo>
                    <a:pt x="277" y="165"/>
                    <a:pt x="278" y="166"/>
                    <a:pt x="279" y="166"/>
                  </a:cubicBezTo>
                  <a:cubicBezTo>
                    <a:pt x="283" y="166"/>
                    <a:pt x="283" y="166"/>
                    <a:pt x="283" y="166"/>
                  </a:cubicBezTo>
                  <a:cubicBezTo>
                    <a:pt x="284" y="166"/>
                    <a:pt x="285" y="165"/>
                    <a:pt x="285" y="164"/>
                  </a:cubicBezTo>
                  <a:cubicBezTo>
                    <a:pt x="285" y="163"/>
                    <a:pt x="284" y="162"/>
                    <a:pt x="283" y="162"/>
                  </a:cubicBezTo>
                  <a:moveTo>
                    <a:pt x="295" y="162"/>
                  </a:moveTo>
                  <a:cubicBezTo>
                    <a:pt x="291" y="162"/>
                    <a:pt x="291" y="162"/>
                    <a:pt x="291" y="162"/>
                  </a:cubicBezTo>
                  <a:cubicBezTo>
                    <a:pt x="290" y="162"/>
                    <a:pt x="289" y="163"/>
                    <a:pt x="289" y="164"/>
                  </a:cubicBezTo>
                  <a:cubicBezTo>
                    <a:pt x="289" y="165"/>
                    <a:pt x="290" y="166"/>
                    <a:pt x="291" y="166"/>
                  </a:cubicBezTo>
                  <a:cubicBezTo>
                    <a:pt x="295" y="166"/>
                    <a:pt x="295" y="166"/>
                    <a:pt x="295" y="166"/>
                  </a:cubicBezTo>
                  <a:cubicBezTo>
                    <a:pt x="297" y="166"/>
                    <a:pt x="297" y="165"/>
                    <a:pt x="297" y="164"/>
                  </a:cubicBezTo>
                  <a:cubicBezTo>
                    <a:pt x="297" y="163"/>
                    <a:pt x="297" y="162"/>
                    <a:pt x="295" y="162"/>
                  </a:cubicBezTo>
                  <a:moveTo>
                    <a:pt x="307" y="162"/>
                  </a:moveTo>
                  <a:cubicBezTo>
                    <a:pt x="303" y="162"/>
                    <a:pt x="303" y="162"/>
                    <a:pt x="303" y="162"/>
                  </a:cubicBezTo>
                  <a:cubicBezTo>
                    <a:pt x="302" y="162"/>
                    <a:pt x="301" y="163"/>
                    <a:pt x="301" y="164"/>
                  </a:cubicBezTo>
                  <a:cubicBezTo>
                    <a:pt x="301" y="165"/>
                    <a:pt x="302" y="166"/>
                    <a:pt x="303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9" y="166"/>
                    <a:pt x="309" y="165"/>
                    <a:pt x="309" y="164"/>
                  </a:cubicBezTo>
                  <a:cubicBezTo>
                    <a:pt x="309" y="163"/>
                    <a:pt x="309" y="162"/>
                    <a:pt x="307" y="162"/>
                  </a:cubicBezTo>
                  <a:moveTo>
                    <a:pt x="320" y="162"/>
                  </a:moveTo>
                  <a:cubicBezTo>
                    <a:pt x="316" y="162"/>
                    <a:pt x="316" y="162"/>
                    <a:pt x="316" y="162"/>
                  </a:cubicBezTo>
                  <a:cubicBezTo>
                    <a:pt x="314" y="162"/>
                    <a:pt x="313" y="163"/>
                    <a:pt x="313" y="164"/>
                  </a:cubicBezTo>
                  <a:cubicBezTo>
                    <a:pt x="313" y="165"/>
                    <a:pt x="314" y="166"/>
                    <a:pt x="316" y="166"/>
                  </a:cubicBezTo>
                  <a:cubicBezTo>
                    <a:pt x="320" y="166"/>
                    <a:pt x="320" y="166"/>
                    <a:pt x="320" y="166"/>
                  </a:cubicBezTo>
                  <a:cubicBezTo>
                    <a:pt x="321" y="166"/>
                    <a:pt x="322" y="165"/>
                    <a:pt x="322" y="164"/>
                  </a:cubicBezTo>
                  <a:cubicBezTo>
                    <a:pt x="322" y="163"/>
                    <a:pt x="321" y="162"/>
                    <a:pt x="320" y="162"/>
                  </a:cubicBezTo>
                  <a:moveTo>
                    <a:pt x="332" y="162"/>
                  </a:moveTo>
                  <a:cubicBezTo>
                    <a:pt x="328" y="162"/>
                    <a:pt x="328" y="162"/>
                    <a:pt x="328" y="162"/>
                  </a:cubicBezTo>
                  <a:cubicBezTo>
                    <a:pt x="326" y="162"/>
                    <a:pt x="326" y="163"/>
                    <a:pt x="326" y="164"/>
                  </a:cubicBezTo>
                  <a:cubicBezTo>
                    <a:pt x="326" y="165"/>
                    <a:pt x="326" y="166"/>
                    <a:pt x="328" y="166"/>
                  </a:cubicBezTo>
                  <a:cubicBezTo>
                    <a:pt x="332" y="166"/>
                    <a:pt x="332" y="166"/>
                    <a:pt x="332" y="166"/>
                  </a:cubicBezTo>
                  <a:cubicBezTo>
                    <a:pt x="333" y="166"/>
                    <a:pt x="334" y="165"/>
                    <a:pt x="334" y="164"/>
                  </a:cubicBezTo>
                  <a:cubicBezTo>
                    <a:pt x="334" y="163"/>
                    <a:pt x="333" y="162"/>
                    <a:pt x="332" y="162"/>
                  </a:cubicBezTo>
                  <a:moveTo>
                    <a:pt x="344" y="162"/>
                  </a:moveTo>
                  <a:cubicBezTo>
                    <a:pt x="340" y="162"/>
                    <a:pt x="340" y="162"/>
                    <a:pt x="340" y="162"/>
                  </a:cubicBezTo>
                  <a:cubicBezTo>
                    <a:pt x="339" y="162"/>
                    <a:pt x="338" y="163"/>
                    <a:pt x="338" y="164"/>
                  </a:cubicBezTo>
                  <a:cubicBezTo>
                    <a:pt x="338" y="165"/>
                    <a:pt x="339" y="166"/>
                    <a:pt x="340" y="166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345" y="166"/>
                    <a:pt x="346" y="165"/>
                    <a:pt x="346" y="164"/>
                  </a:cubicBezTo>
                  <a:cubicBezTo>
                    <a:pt x="346" y="163"/>
                    <a:pt x="345" y="162"/>
                    <a:pt x="344" y="162"/>
                  </a:cubicBezTo>
                  <a:moveTo>
                    <a:pt x="356" y="162"/>
                  </a:moveTo>
                  <a:cubicBezTo>
                    <a:pt x="352" y="162"/>
                    <a:pt x="352" y="162"/>
                    <a:pt x="352" y="162"/>
                  </a:cubicBezTo>
                  <a:cubicBezTo>
                    <a:pt x="351" y="162"/>
                    <a:pt x="350" y="163"/>
                    <a:pt x="350" y="164"/>
                  </a:cubicBezTo>
                  <a:cubicBezTo>
                    <a:pt x="350" y="165"/>
                    <a:pt x="351" y="166"/>
                    <a:pt x="352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7" y="166"/>
                    <a:pt x="358" y="165"/>
                    <a:pt x="358" y="164"/>
                  </a:cubicBezTo>
                  <a:cubicBezTo>
                    <a:pt x="358" y="163"/>
                    <a:pt x="357" y="162"/>
                    <a:pt x="356" y="162"/>
                  </a:cubicBezTo>
                  <a:moveTo>
                    <a:pt x="368" y="162"/>
                  </a:moveTo>
                  <a:cubicBezTo>
                    <a:pt x="364" y="162"/>
                    <a:pt x="364" y="162"/>
                    <a:pt x="364" y="162"/>
                  </a:cubicBezTo>
                  <a:cubicBezTo>
                    <a:pt x="363" y="162"/>
                    <a:pt x="362" y="163"/>
                    <a:pt x="362" y="164"/>
                  </a:cubicBezTo>
                  <a:cubicBezTo>
                    <a:pt x="362" y="165"/>
                    <a:pt x="363" y="166"/>
                    <a:pt x="364" y="166"/>
                  </a:cubicBezTo>
                  <a:cubicBezTo>
                    <a:pt x="368" y="166"/>
                    <a:pt x="368" y="166"/>
                    <a:pt x="368" y="166"/>
                  </a:cubicBezTo>
                  <a:cubicBezTo>
                    <a:pt x="369" y="166"/>
                    <a:pt x="370" y="165"/>
                    <a:pt x="370" y="164"/>
                  </a:cubicBezTo>
                  <a:cubicBezTo>
                    <a:pt x="370" y="163"/>
                    <a:pt x="369" y="162"/>
                    <a:pt x="368" y="162"/>
                  </a:cubicBezTo>
                  <a:moveTo>
                    <a:pt x="380" y="162"/>
                  </a:moveTo>
                  <a:cubicBezTo>
                    <a:pt x="376" y="162"/>
                    <a:pt x="376" y="162"/>
                    <a:pt x="376" y="162"/>
                  </a:cubicBezTo>
                  <a:cubicBezTo>
                    <a:pt x="375" y="162"/>
                    <a:pt x="374" y="163"/>
                    <a:pt x="374" y="164"/>
                  </a:cubicBezTo>
                  <a:cubicBezTo>
                    <a:pt x="374" y="165"/>
                    <a:pt x="375" y="166"/>
                    <a:pt x="376" y="166"/>
                  </a:cubicBezTo>
                  <a:cubicBezTo>
                    <a:pt x="380" y="166"/>
                    <a:pt x="380" y="166"/>
                    <a:pt x="380" y="166"/>
                  </a:cubicBezTo>
                  <a:cubicBezTo>
                    <a:pt x="381" y="166"/>
                    <a:pt x="382" y="165"/>
                    <a:pt x="382" y="164"/>
                  </a:cubicBezTo>
                  <a:cubicBezTo>
                    <a:pt x="382" y="163"/>
                    <a:pt x="381" y="162"/>
                    <a:pt x="380" y="162"/>
                  </a:cubicBezTo>
                  <a:moveTo>
                    <a:pt x="392" y="162"/>
                  </a:moveTo>
                  <a:cubicBezTo>
                    <a:pt x="388" y="162"/>
                    <a:pt x="388" y="162"/>
                    <a:pt x="388" y="162"/>
                  </a:cubicBezTo>
                  <a:cubicBezTo>
                    <a:pt x="387" y="162"/>
                    <a:pt x="386" y="163"/>
                    <a:pt x="386" y="164"/>
                  </a:cubicBezTo>
                  <a:cubicBezTo>
                    <a:pt x="386" y="165"/>
                    <a:pt x="387" y="166"/>
                    <a:pt x="388" y="166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93" y="166"/>
                    <a:pt x="394" y="165"/>
                    <a:pt x="394" y="164"/>
                  </a:cubicBezTo>
                  <a:cubicBezTo>
                    <a:pt x="394" y="163"/>
                    <a:pt x="393" y="162"/>
                    <a:pt x="392" y="162"/>
                  </a:cubicBezTo>
                  <a:moveTo>
                    <a:pt x="404" y="162"/>
                  </a:moveTo>
                  <a:cubicBezTo>
                    <a:pt x="400" y="162"/>
                    <a:pt x="400" y="162"/>
                    <a:pt x="400" y="162"/>
                  </a:cubicBezTo>
                  <a:cubicBezTo>
                    <a:pt x="399" y="162"/>
                    <a:pt x="398" y="163"/>
                    <a:pt x="398" y="164"/>
                  </a:cubicBezTo>
                  <a:cubicBezTo>
                    <a:pt x="398" y="165"/>
                    <a:pt x="399" y="166"/>
                    <a:pt x="400" y="166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05" y="166"/>
                    <a:pt x="406" y="165"/>
                    <a:pt x="406" y="164"/>
                  </a:cubicBezTo>
                  <a:cubicBezTo>
                    <a:pt x="406" y="163"/>
                    <a:pt x="405" y="162"/>
                    <a:pt x="404" y="162"/>
                  </a:cubicBezTo>
                  <a:moveTo>
                    <a:pt x="416" y="162"/>
                  </a:moveTo>
                  <a:cubicBezTo>
                    <a:pt x="412" y="162"/>
                    <a:pt x="412" y="162"/>
                    <a:pt x="412" y="162"/>
                  </a:cubicBezTo>
                  <a:cubicBezTo>
                    <a:pt x="411" y="162"/>
                    <a:pt x="410" y="163"/>
                    <a:pt x="410" y="164"/>
                  </a:cubicBezTo>
                  <a:cubicBezTo>
                    <a:pt x="410" y="165"/>
                    <a:pt x="411" y="166"/>
                    <a:pt x="412" y="166"/>
                  </a:cubicBezTo>
                  <a:cubicBezTo>
                    <a:pt x="416" y="166"/>
                    <a:pt x="416" y="166"/>
                    <a:pt x="416" y="166"/>
                  </a:cubicBezTo>
                  <a:cubicBezTo>
                    <a:pt x="417" y="166"/>
                    <a:pt x="418" y="165"/>
                    <a:pt x="418" y="164"/>
                  </a:cubicBezTo>
                  <a:cubicBezTo>
                    <a:pt x="418" y="163"/>
                    <a:pt x="417" y="162"/>
                    <a:pt x="416" y="162"/>
                  </a:cubicBezTo>
                  <a:moveTo>
                    <a:pt x="428" y="162"/>
                  </a:moveTo>
                  <a:cubicBezTo>
                    <a:pt x="424" y="162"/>
                    <a:pt x="424" y="162"/>
                    <a:pt x="424" y="162"/>
                  </a:cubicBezTo>
                  <a:cubicBezTo>
                    <a:pt x="423" y="162"/>
                    <a:pt x="422" y="163"/>
                    <a:pt x="422" y="164"/>
                  </a:cubicBezTo>
                  <a:cubicBezTo>
                    <a:pt x="422" y="165"/>
                    <a:pt x="423" y="166"/>
                    <a:pt x="424" y="166"/>
                  </a:cubicBezTo>
                  <a:cubicBezTo>
                    <a:pt x="428" y="166"/>
                    <a:pt x="428" y="166"/>
                    <a:pt x="428" y="166"/>
                  </a:cubicBezTo>
                  <a:cubicBezTo>
                    <a:pt x="429" y="166"/>
                    <a:pt x="430" y="165"/>
                    <a:pt x="430" y="164"/>
                  </a:cubicBezTo>
                  <a:cubicBezTo>
                    <a:pt x="430" y="163"/>
                    <a:pt x="429" y="162"/>
                    <a:pt x="428" y="162"/>
                  </a:cubicBezTo>
                  <a:moveTo>
                    <a:pt x="440" y="162"/>
                  </a:moveTo>
                  <a:cubicBezTo>
                    <a:pt x="436" y="162"/>
                    <a:pt x="436" y="162"/>
                    <a:pt x="436" y="162"/>
                  </a:cubicBezTo>
                  <a:cubicBezTo>
                    <a:pt x="435" y="162"/>
                    <a:pt x="434" y="163"/>
                    <a:pt x="434" y="164"/>
                  </a:cubicBezTo>
                  <a:cubicBezTo>
                    <a:pt x="434" y="165"/>
                    <a:pt x="435" y="166"/>
                    <a:pt x="436" y="166"/>
                  </a:cubicBezTo>
                  <a:cubicBezTo>
                    <a:pt x="440" y="166"/>
                    <a:pt x="440" y="166"/>
                    <a:pt x="440" y="166"/>
                  </a:cubicBezTo>
                  <a:cubicBezTo>
                    <a:pt x="441" y="166"/>
                    <a:pt x="442" y="165"/>
                    <a:pt x="442" y="164"/>
                  </a:cubicBezTo>
                  <a:cubicBezTo>
                    <a:pt x="442" y="163"/>
                    <a:pt x="441" y="162"/>
                    <a:pt x="440" y="162"/>
                  </a:cubicBezTo>
                  <a:moveTo>
                    <a:pt x="452" y="162"/>
                  </a:moveTo>
                  <a:cubicBezTo>
                    <a:pt x="448" y="162"/>
                    <a:pt x="448" y="162"/>
                    <a:pt x="448" y="162"/>
                  </a:cubicBezTo>
                  <a:cubicBezTo>
                    <a:pt x="447" y="162"/>
                    <a:pt x="446" y="163"/>
                    <a:pt x="446" y="164"/>
                  </a:cubicBezTo>
                  <a:cubicBezTo>
                    <a:pt x="446" y="165"/>
                    <a:pt x="447" y="166"/>
                    <a:pt x="448" y="166"/>
                  </a:cubicBezTo>
                  <a:cubicBezTo>
                    <a:pt x="452" y="166"/>
                    <a:pt x="452" y="166"/>
                    <a:pt x="452" y="166"/>
                  </a:cubicBezTo>
                  <a:cubicBezTo>
                    <a:pt x="453" y="166"/>
                    <a:pt x="454" y="165"/>
                    <a:pt x="454" y="164"/>
                  </a:cubicBezTo>
                  <a:cubicBezTo>
                    <a:pt x="454" y="163"/>
                    <a:pt x="453" y="162"/>
                    <a:pt x="452" y="162"/>
                  </a:cubicBezTo>
                  <a:moveTo>
                    <a:pt x="464" y="162"/>
                  </a:moveTo>
                  <a:cubicBezTo>
                    <a:pt x="460" y="162"/>
                    <a:pt x="460" y="162"/>
                    <a:pt x="460" y="162"/>
                  </a:cubicBezTo>
                  <a:cubicBezTo>
                    <a:pt x="459" y="162"/>
                    <a:pt x="458" y="163"/>
                    <a:pt x="458" y="164"/>
                  </a:cubicBezTo>
                  <a:cubicBezTo>
                    <a:pt x="458" y="165"/>
                    <a:pt x="459" y="166"/>
                    <a:pt x="460" y="166"/>
                  </a:cubicBezTo>
                  <a:cubicBezTo>
                    <a:pt x="464" y="166"/>
                    <a:pt x="464" y="166"/>
                    <a:pt x="464" y="166"/>
                  </a:cubicBezTo>
                  <a:cubicBezTo>
                    <a:pt x="465" y="166"/>
                    <a:pt x="466" y="165"/>
                    <a:pt x="466" y="164"/>
                  </a:cubicBezTo>
                  <a:cubicBezTo>
                    <a:pt x="466" y="163"/>
                    <a:pt x="465" y="162"/>
                    <a:pt x="464" y="162"/>
                  </a:cubicBezTo>
                  <a:moveTo>
                    <a:pt x="476" y="162"/>
                  </a:moveTo>
                  <a:cubicBezTo>
                    <a:pt x="472" y="162"/>
                    <a:pt x="472" y="162"/>
                    <a:pt x="472" y="162"/>
                  </a:cubicBezTo>
                  <a:cubicBezTo>
                    <a:pt x="471" y="162"/>
                    <a:pt x="470" y="163"/>
                    <a:pt x="470" y="164"/>
                  </a:cubicBezTo>
                  <a:cubicBezTo>
                    <a:pt x="470" y="165"/>
                    <a:pt x="471" y="166"/>
                    <a:pt x="472" y="166"/>
                  </a:cubicBezTo>
                  <a:cubicBezTo>
                    <a:pt x="476" y="166"/>
                    <a:pt x="476" y="166"/>
                    <a:pt x="476" y="166"/>
                  </a:cubicBezTo>
                  <a:cubicBezTo>
                    <a:pt x="477" y="166"/>
                    <a:pt x="478" y="165"/>
                    <a:pt x="478" y="164"/>
                  </a:cubicBezTo>
                  <a:cubicBezTo>
                    <a:pt x="478" y="163"/>
                    <a:pt x="477" y="162"/>
                    <a:pt x="476" y="162"/>
                  </a:cubicBezTo>
                  <a:moveTo>
                    <a:pt x="488" y="162"/>
                  </a:moveTo>
                  <a:cubicBezTo>
                    <a:pt x="484" y="162"/>
                    <a:pt x="484" y="162"/>
                    <a:pt x="484" y="162"/>
                  </a:cubicBezTo>
                  <a:cubicBezTo>
                    <a:pt x="483" y="162"/>
                    <a:pt x="482" y="163"/>
                    <a:pt x="482" y="164"/>
                  </a:cubicBezTo>
                  <a:cubicBezTo>
                    <a:pt x="482" y="165"/>
                    <a:pt x="483" y="166"/>
                    <a:pt x="484" y="166"/>
                  </a:cubicBezTo>
                  <a:cubicBezTo>
                    <a:pt x="488" y="166"/>
                    <a:pt x="488" y="166"/>
                    <a:pt x="488" y="166"/>
                  </a:cubicBezTo>
                  <a:cubicBezTo>
                    <a:pt x="490" y="166"/>
                    <a:pt x="490" y="165"/>
                    <a:pt x="490" y="164"/>
                  </a:cubicBezTo>
                  <a:cubicBezTo>
                    <a:pt x="490" y="163"/>
                    <a:pt x="490" y="162"/>
                    <a:pt x="488" y="162"/>
                  </a:cubicBezTo>
                  <a:moveTo>
                    <a:pt x="501" y="162"/>
                  </a:moveTo>
                  <a:cubicBezTo>
                    <a:pt x="496" y="162"/>
                    <a:pt x="496" y="162"/>
                    <a:pt x="496" y="162"/>
                  </a:cubicBezTo>
                  <a:cubicBezTo>
                    <a:pt x="495" y="162"/>
                    <a:pt x="494" y="163"/>
                    <a:pt x="494" y="164"/>
                  </a:cubicBezTo>
                  <a:cubicBezTo>
                    <a:pt x="494" y="165"/>
                    <a:pt x="495" y="166"/>
                    <a:pt x="496" y="166"/>
                  </a:cubicBezTo>
                  <a:cubicBezTo>
                    <a:pt x="501" y="166"/>
                    <a:pt x="501" y="166"/>
                    <a:pt x="501" y="166"/>
                  </a:cubicBezTo>
                  <a:cubicBezTo>
                    <a:pt x="502" y="166"/>
                    <a:pt x="503" y="165"/>
                    <a:pt x="503" y="164"/>
                  </a:cubicBezTo>
                  <a:cubicBezTo>
                    <a:pt x="503" y="163"/>
                    <a:pt x="502" y="162"/>
                    <a:pt x="501" y="162"/>
                  </a:cubicBezTo>
                  <a:moveTo>
                    <a:pt x="513" y="162"/>
                  </a:moveTo>
                  <a:cubicBezTo>
                    <a:pt x="509" y="162"/>
                    <a:pt x="509" y="162"/>
                    <a:pt x="509" y="162"/>
                  </a:cubicBezTo>
                  <a:cubicBezTo>
                    <a:pt x="507" y="162"/>
                    <a:pt x="507" y="163"/>
                    <a:pt x="507" y="164"/>
                  </a:cubicBezTo>
                  <a:cubicBezTo>
                    <a:pt x="507" y="165"/>
                    <a:pt x="507" y="166"/>
                    <a:pt x="509" y="166"/>
                  </a:cubicBezTo>
                  <a:cubicBezTo>
                    <a:pt x="513" y="166"/>
                    <a:pt x="513" y="166"/>
                    <a:pt x="513" y="166"/>
                  </a:cubicBezTo>
                  <a:cubicBezTo>
                    <a:pt x="514" y="166"/>
                    <a:pt x="515" y="165"/>
                    <a:pt x="515" y="164"/>
                  </a:cubicBezTo>
                  <a:cubicBezTo>
                    <a:pt x="515" y="163"/>
                    <a:pt x="514" y="162"/>
                    <a:pt x="513" y="162"/>
                  </a:cubicBezTo>
                  <a:moveTo>
                    <a:pt x="525" y="162"/>
                  </a:moveTo>
                  <a:cubicBezTo>
                    <a:pt x="521" y="162"/>
                    <a:pt x="521" y="162"/>
                    <a:pt x="521" y="162"/>
                  </a:cubicBezTo>
                  <a:cubicBezTo>
                    <a:pt x="520" y="162"/>
                    <a:pt x="519" y="163"/>
                    <a:pt x="519" y="164"/>
                  </a:cubicBezTo>
                  <a:cubicBezTo>
                    <a:pt x="519" y="165"/>
                    <a:pt x="520" y="166"/>
                    <a:pt x="521" y="166"/>
                  </a:cubicBezTo>
                  <a:cubicBezTo>
                    <a:pt x="525" y="166"/>
                    <a:pt x="525" y="166"/>
                    <a:pt x="525" y="166"/>
                  </a:cubicBezTo>
                  <a:cubicBezTo>
                    <a:pt x="526" y="166"/>
                    <a:pt x="527" y="165"/>
                    <a:pt x="527" y="164"/>
                  </a:cubicBezTo>
                  <a:cubicBezTo>
                    <a:pt x="527" y="163"/>
                    <a:pt x="526" y="162"/>
                    <a:pt x="525" y="162"/>
                  </a:cubicBezTo>
                  <a:moveTo>
                    <a:pt x="537" y="162"/>
                  </a:moveTo>
                  <a:cubicBezTo>
                    <a:pt x="533" y="162"/>
                    <a:pt x="533" y="162"/>
                    <a:pt x="533" y="162"/>
                  </a:cubicBezTo>
                  <a:cubicBezTo>
                    <a:pt x="532" y="162"/>
                    <a:pt x="531" y="163"/>
                    <a:pt x="531" y="164"/>
                  </a:cubicBezTo>
                  <a:cubicBezTo>
                    <a:pt x="531" y="165"/>
                    <a:pt x="532" y="166"/>
                    <a:pt x="533" y="166"/>
                  </a:cubicBezTo>
                  <a:cubicBezTo>
                    <a:pt x="537" y="166"/>
                    <a:pt x="537" y="166"/>
                    <a:pt x="537" y="166"/>
                  </a:cubicBezTo>
                  <a:cubicBezTo>
                    <a:pt x="538" y="166"/>
                    <a:pt x="539" y="165"/>
                    <a:pt x="539" y="164"/>
                  </a:cubicBezTo>
                  <a:cubicBezTo>
                    <a:pt x="539" y="163"/>
                    <a:pt x="538" y="162"/>
                    <a:pt x="537" y="162"/>
                  </a:cubicBezTo>
                  <a:moveTo>
                    <a:pt x="549" y="162"/>
                  </a:moveTo>
                  <a:cubicBezTo>
                    <a:pt x="545" y="162"/>
                    <a:pt x="545" y="162"/>
                    <a:pt x="545" y="162"/>
                  </a:cubicBezTo>
                  <a:cubicBezTo>
                    <a:pt x="544" y="162"/>
                    <a:pt x="543" y="163"/>
                    <a:pt x="543" y="164"/>
                  </a:cubicBezTo>
                  <a:cubicBezTo>
                    <a:pt x="543" y="165"/>
                    <a:pt x="544" y="166"/>
                    <a:pt x="545" y="166"/>
                  </a:cubicBezTo>
                  <a:cubicBezTo>
                    <a:pt x="549" y="166"/>
                    <a:pt x="549" y="166"/>
                    <a:pt x="549" y="166"/>
                  </a:cubicBezTo>
                  <a:cubicBezTo>
                    <a:pt x="550" y="166"/>
                    <a:pt x="551" y="165"/>
                    <a:pt x="551" y="164"/>
                  </a:cubicBezTo>
                  <a:cubicBezTo>
                    <a:pt x="551" y="163"/>
                    <a:pt x="550" y="162"/>
                    <a:pt x="549" y="162"/>
                  </a:cubicBezTo>
                  <a:moveTo>
                    <a:pt x="561" y="162"/>
                  </a:moveTo>
                  <a:cubicBezTo>
                    <a:pt x="557" y="162"/>
                    <a:pt x="557" y="162"/>
                    <a:pt x="557" y="162"/>
                  </a:cubicBezTo>
                  <a:cubicBezTo>
                    <a:pt x="556" y="162"/>
                    <a:pt x="555" y="163"/>
                    <a:pt x="555" y="164"/>
                  </a:cubicBezTo>
                  <a:cubicBezTo>
                    <a:pt x="555" y="165"/>
                    <a:pt x="556" y="166"/>
                    <a:pt x="557" y="166"/>
                  </a:cubicBezTo>
                  <a:cubicBezTo>
                    <a:pt x="561" y="166"/>
                    <a:pt x="561" y="166"/>
                    <a:pt x="561" y="166"/>
                  </a:cubicBezTo>
                  <a:cubicBezTo>
                    <a:pt x="562" y="166"/>
                    <a:pt x="563" y="165"/>
                    <a:pt x="563" y="164"/>
                  </a:cubicBezTo>
                  <a:cubicBezTo>
                    <a:pt x="563" y="163"/>
                    <a:pt x="562" y="162"/>
                    <a:pt x="561" y="162"/>
                  </a:cubicBezTo>
                  <a:moveTo>
                    <a:pt x="573" y="162"/>
                  </a:moveTo>
                  <a:cubicBezTo>
                    <a:pt x="569" y="162"/>
                    <a:pt x="569" y="162"/>
                    <a:pt x="569" y="162"/>
                  </a:cubicBezTo>
                  <a:cubicBezTo>
                    <a:pt x="568" y="162"/>
                    <a:pt x="567" y="163"/>
                    <a:pt x="567" y="164"/>
                  </a:cubicBezTo>
                  <a:cubicBezTo>
                    <a:pt x="567" y="165"/>
                    <a:pt x="568" y="166"/>
                    <a:pt x="569" y="166"/>
                  </a:cubicBezTo>
                  <a:cubicBezTo>
                    <a:pt x="573" y="166"/>
                    <a:pt x="573" y="166"/>
                    <a:pt x="573" y="166"/>
                  </a:cubicBezTo>
                  <a:cubicBezTo>
                    <a:pt x="574" y="166"/>
                    <a:pt x="575" y="165"/>
                    <a:pt x="575" y="164"/>
                  </a:cubicBezTo>
                  <a:cubicBezTo>
                    <a:pt x="575" y="163"/>
                    <a:pt x="574" y="162"/>
                    <a:pt x="573" y="162"/>
                  </a:cubicBezTo>
                  <a:moveTo>
                    <a:pt x="585" y="162"/>
                  </a:moveTo>
                  <a:cubicBezTo>
                    <a:pt x="581" y="162"/>
                    <a:pt x="581" y="162"/>
                    <a:pt x="581" y="162"/>
                  </a:cubicBezTo>
                  <a:cubicBezTo>
                    <a:pt x="580" y="162"/>
                    <a:pt x="579" y="163"/>
                    <a:pt x="579" y="164"/>
                  </a:cubicBezTo>
                  <a:cubicBezTo>
                    <a:pt x="579" y="165"/>
                    <a:pt x="580" y="166"/>
                    <a:pt x="581" y="166"/>
                  </a:cubicBezTo>
                  <a:cubicBezTo>
                    <a:pt x="585" y="166"/>
                    <a:pt x="585" y="166"/>
                    <a:pt x="585" y="166"/>
                  </a:cubicBezTo>
                  <a:cubicBezTo>
                    <a:pt x="586" y="166"/>
                    <a:pt x="587" y="165"/>
                    <a:pt x="587" y="164"/>
                  </a:cubicBezTo>
                  <a:cubicBezTo>
                    <a:pt x="587" y="163"/>
                    <a:pt x="586" y="162"/>
                    <a:pt x="585" y="162"/>
                  </a:cubicBezTo>
                  <a:moveTo>
                    <a:pt x="597" y="162"/>
                  </a:moveTo>
                  <a:cubicBezTo>
                    <a:pt x="593" y="162"/>
                    <a:pt x="593" y="162"/>
                    <a:pt x="593" y="162"/>
                  </a:cubicBezTo>
                  <a:cubicBezTo>
                    <a:pt x="592" y="162"/>
                    <a:pt x="591" y="163"/>
                    <a:pt x="591" y="164"/>
                  </a:cubicBezTo>
                  <a:cubicBezTo>
                    <a:pt x="591" y="165"/>
                    <a:pt x="592" y="166"/>
                    <a:pt x="593" y="166"/>
                  </a:cubicBezTo>
                  <a:cubicBezTo>
                    <a:pt x="597" y="166"/>
                    <a:pt x="597" y="166"/>
                    <a:pt x="597" y="166"/>
                  </a:cubicBezTo>
                  <a:cubicBezTo>
                    <a:pt x="598" y="166"/>
                    <a:pt x="599" y="165"/>
                    <a:pt x="599" y="164"/>
                  </a:cubicBezTo>
                  <a:cubicBezTo>
                    <a:pt x="599" y="163"/>
                    <a:pt x="598" y="162"/>
                    <a:pt x="597" y="162"/>
                  </a:cubicBezTo>
                  <a:moveTo>
                    <a:pt x="609" y="162"/>
                  </a:moveTo>
                  <a:cubicBezTo>
                    <a:pt x="605" y="162"/>
                    <a:pt x="605" y="162"/>
                    <a:pt x="605" y="162"/>
                  </a:cubicBezTo>
                  <a:cubicBezTo>
                    <a:pt x="604" y="162"/>
                    <a:pt x="603" y="163"/>
                    <a:pt x="603" y="164"/>
                  </a:cubicBezTo>
                  <a:cubicBezTo>
                    <a:pt x="603" y="165"/>
                    <a:pt x="604" y="166"/>
                    <a:pt x="605" y="166"/>
                  </a:cubicBezTo>
                  <a:cubicBezTo>
                    <a:pt x="609" y="166"/>
                    <a:pt x="609" y="166"/>
                    <a:pt x="609" y="166"/>
                  </a:cubicBezTo>
                  <a:cubicBezTo>
                    <a:pt x="610" y="166"/>
                    <a:pt x="611" y="165"/>
                    <a:pt x="611" y="164"/>
                  </a:cubicBezTo>
                  <a:cubicBezTo>
                    <a:pt x="611" y="163"/>
                    <a:pt x="610" y="162"/>
                    <a:pt x="609" y="162"/>
                  </a:cubicBezTo>
                  <a:moveTo>
                    <a:pt x="621" y="162"/>
                  </a:moveTo>
                  <a:cubicBezTo>
                    <a:pt x="617" y="162"/>
                    <a:pt x="617" y="162"/>
                    <a:pt x="617" y="162"/>
                  </a:cubicBezTo>
                  <a:cubicBezTo>
                    <a:pt x="616" y="162"/>
                    <a:pt x="615" y="163"/>
                    <a:pt x="615" y="164"/>
                  </a:cubicBezTo>
                  <a:cubicBezTo>
                    <a:pt x="615" y="165"/>
                    <a:pt x="616" y="166"/>
                    <a:pt x="617" y="166"/>
                  </a:cubicBezTo>
                  <a:cubicBezTo>
                    <a:pt x="621" y="166"/>
                    <a:pt x="621" y="166"/>
                    <a:pt x="621" y="166"/>
                  </a:cubicBezTo>
                  <a:cubicBezTo>
                    <a:pt x="622" y="166"/>
                    <a:pt x="623" y="165"/>
                    <a:pt x="623" y="164"/>
                  </a:cubicBezTo>
                  <a:cubicBezTo>
                    <a:pt x="623" y="163"/>
                    <a:pt x="622" y="162"/>
                    <a:pt x="621" y="162"/>
                  </a:cubicBezTo>
                  <a:moveTo>
                    <a:pt x="633" y="162"/>
                  </a:moveTo>
                  <a:cubicBezTo>
                    <a:pt x="629" y="162"/>
                    <a:pt x="629" y="162"/>
                    <a:pt x="629" y="162"/>
                  </a:cubicBezTo>
                  <a:cubicBezTo>
                    <a:pt x="628" y="162"/>
                    <a:pt x="627" y="163"/>
                    <a:pt x="627" y="164"/>
                  </a:cubicBezTo>
                  <a:cubicBezTo>
                    <a:pt x="627" y="165"/>
                    <a:pt x="628" y="166"/>
                    <a:pt x="629" y="166"/>
                  </a:cubicBezTo>
                  <a:cubicBezTo>
                    <a:pt x="633" y="166"/>
                    <a:pt x="633" y="166"/>
                    <a:pt x="633" y="166"/>
                  </a:cubicBezTo>
                  <a:cubicBezTo>
                    <a:pt x="634" y="166"/>
                    <a:pt x="635" y="165"/>
                    <a:pt x="635" y="164"/>
                  </a:cubicBezTo>
                  <a:cubicBezTo>
                    <a:pt x="635" y="163"/>
                    <a:pt x="634" y="162"/>
                    <a:pt x="633" y="162"/>
                  </a:cubicBezTo>
                  <a:moveTo>
                    <a:pt x="645" y="162"/>
                  </a:moveTo>
                  <a:cubicBezTo>
                    <a:pt x="641" y="162"/>
                    <a:pt x="641" y="162"/>
                    <a:pt x="641" y="162"/>
                  </a:cubicBezTo>
                  <a:cubicBezTo>
                    <a:pt x="640" y="162"/>
                    <a:pt x="639" y="163"/>
                    <a:pt x="639" y="164"/>
                  </a:cubicBezTo>
                  <a:cubicBezTo>
                    <a:pt x="639" y="165"/>
                    <a:pt x="640" y="166"/>
                    <a:pt x="641" y="166"/>
                  </a:cubicBezTo>
                  <a:cubicBezTo>
                    <a:pt x="645" y="166"/>
                    <a:pt x="645" y="166"/>
                    <a:pt x="645" y="166"/>
                  </a:cubicBezTo>
                  <a:cubicBezTo>
                    <a:pt x="646" y="166"/>
                    <a:pt x="647" y="165"/>
                    <a:pt x="647" y="164"/>
                  </a:cubicBezTo>
                  <a:cubicBezTo>
                    <a:pt x="647" y="163"/>
                    <a:pt x="646" y="162"/>
                    <a:pt x="645" y="162"/>
                  </a:cubicBezTo>
                  <a:moveTo>
                    <a:pt x="657" y="162"/>
                  </a:moveTo>
                  <a:cubicBezTo>
                    <a:pt x="653" y="162"/>
                    <a:pt x="653" y="162"/>
                    <a:pt x="653" y="162"/>
                  </a:cubicBezTo>
                  <a:cubicBezTo>
                    <a:pt x="652" y="162"/>
                    <a:pt x="651" y="163"/>
                    <a:pt x="651" y="164"/>
                  </a:cubicBezTo>
                  <a:cubicBezTo>
                    <a:pt x="651" y="165"/>
                    <a:pt x="652" y="166"/>
                    <a:pt x="653" y="166"/>
                  </a:cubicBezTo>
                  <a:cubicBezTo>
                    <a:pt x="657" y="166"/>
                    <a:pt x="657" y="166"/>
                    <a:pt x="657" y="166"/>
                  </a:cubicBezTo>
                  <a:cubicBezTo>
                    <a:pt x="658" y="166"/>
                    <a:pt x="659" y="165"/>
                    <a:pt x="659" y="164"/>
                  </a:cubicBezTo>
                  <a:cubicBezTo>
                    <a:pt x="659" y="163"/>
                    <a:pt x="658" y="162"/>
                    <a:pt x="657" y="162"/>
                  </a:cubicBezTo>
                  <a:moveTo>
                    <a:pt x="669" y="162"/>
                  </a:moveTo>
                  <a:cubicBezTo>
                    <a:pt x="665" y="162"/>
                    <a:pt x="665" y="162"/>
                    <a:pt x="665" y="162"/>
                  </a:cubicBezTo>
                  <a:cubicBezTo>
                    <a:pt x="664" y="162"/>
                    <a:pt x="663" y="163"/>
                    <a:pt x="663" y="164"/>
                  </a:cubicBezTo>
                  <a:cubicBezTo>
                    <a:pt x="663" y="165"/>
                    <a:pt x="664" y="166"/>
                    <a:pt x="665" y="166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71" y="166"/>
                    <a:pt x="671" y="165"/>
                    <a:pt x="671" y="164"/>
                  </a:cubicBezTo>
                  <a:cubicBezTo>
                    <a:pt x="671" y="163"/>
                    <a:pt x="671" y="162"/>
                    <a:pt x="669" y="162"/>
                  </a:cubicBezTo>
                  <a:moveTo>
                    <a:pt x="681" y="162"/>
                  </a:moveTo>
                  <a:cubicBezTo>
                    <a:pt x="677" y="162"/>
                    <a:pt x="677" y="162"/>
                    <a:pt x="677" y="162"/>
                  </a:cubicBezTo>
                  <a:cubicBezTo>
                    <a:pt x="676" y="162"/>
                    <a:pt x="675" y="163"/>
                    <a:pt x="675" y="164"/>
                  </a:cubicBezTo>
                  <a:cubicBezTo>
                    <a:pt x="675" y="165"/>
                    <a:pt x="676" y="166"/>
                    <a:pt x="677" y="166"/>
                  </a:cubicBezTo>
                  <a:cubicBezTo>
                    <a:pt x="681" y="166"/>
                    <a:pt x="681" y="166"/>
                    <a:pt x="681" y="166"/>
                  </a:cubicBezTo>
                  <a:cubicBezTo>
                    <a:pt x="683" y="166"/>
                    <a:pt x="684" y="165"/>
                    <a:pt x="684" y="164"/>
                  </a:cubicBezTo>
                  <a:cubicBezTo>
                    <a:pt x="684" y="163"/>
                    <a:pt x="683" y="162"/>
                    <a:pt x="681" y="162"/>
                  </a:cubicBezTo>
                  <a:moveTo>
                    <a:pt x="694" y="162"/>
                  </a:moveTo>
                  <a:cubicBezTo>
                    <a:pt x="690" y="162"/>
                    <a:pt x="690" y="162"/>
                    <a:pt x="690" y="162"/>
                  </a:cubicBezTo>
                  <a:cubicBezTo>
                    <a:pt x="688" y="162"/>
                    <a:pt x="688" y="163"/>
                    <a:pt x="688" y="164"/>
                  </a:cubicBezTo>
                  <a:cubicBezTo>
                    <a:pt x="688" y="165"/>
                    <a:pt x="688" y="166"/>
                    <a:pt x="690" y="166"/>
                  </a:cubicBezTo>
                  <a:cubicBezTo>
                    <a:pt x="694" y="166"/>
                    <a:pt x="694" y="166"/>
                    <a:pt x="694" y="166"/>
                  </a:cubicBezTo>
                  <a:cubicBezTo>
                    <a:pt x="695" y="166"/>
                    <a:pt x="696" y="165"/>
                    <a:pt x="696" y="164"/>
                  </a:cubicBezTo>
                  <a:cubicBezTo>
                    <a:pt x="696" y="163"/>
                    <a:pt x="695" y="162"/>
                    <a:pt x="694" y="162"/>
                  </a:cubicBezTo>
                  <a:moveTo>
                    <a:pt x="706" y="162"/>
                  </a:moveTo>
                  <a:cubicBezTo>
                    <a:pt x="702" y="162"/>
                    <a:pt x="702" y="162"/>
                    <a:pt x="702" y="162"/>
                  </a:cubicBezTo>
                  <a:cubicBezTo>
                    <a:pt x="700" y="162"/>
                    <a:pt x="700" y="163"/>
                    <a:pt x="700" y="164"/>
                  </a:cubicBezTo>
                  <a:cubicBezTo>
                    <a:pt x="700" y="165"/>
                    <a:pt x="700" y="166"/>
                    <a:pt x="702" y="166"/>
                  </a:cubicBezTo>
                  <a:cubicBezTo>
                    <a:pt x="706" y="166"/>
                    <a:pt x="706" y="166"/>
                    <a:pt x="706" y="166"/>
                  </a:cubicBezTo>
                  <a:cubicBezTo>
                    <a:pt x="707" y="166"/>
                    <a:pt x="708" y="165"/>
                    <a:pt x="708" y="164"/>
                  </a:cubicBezTo>
                  <a:cubicBezTo>
                    <a:pt x="708" y="163"/>
                    <a:pt x="707" y="162"/>
                    <a:pt x="706" y="162"/>
                  </a:cubicBezTo>
                  <a:moveTo>
                    <a:pt x="718" y="162"/>
                  </a:moveTo>
                  <a:cubicBezTo>
                    <a:pt x="714" y="162"/>
                    <a:pt x="714" y="162"/>
                    <a:pt x="714" y="162"/>
                  </a:cubicBezTo>
                  <a:cubicBezTo>
                    <a:pt x="713" y="162"/>
                    <a:pt x="712" y="163"/>
                    <a:pt x="712" y="164"/>
                  </a:cubicBezTo>
                  <a:cubicBezTo>
                    <a:pt x="712" y="165"/>
                    <a:pt x="713" y="166"/>
                    <a:pt x="714" y="166"/>
                  </a:cubicBezTo>
                  <a:cubicBezTo>
                    <a:pt x="718" y="166"/>
                    <a:pt x="718" y="166"/>
                    <a:pt x="718" y="166"/>
                  </a:cubicBezTo>
                  <a:cubicBezTo>
                    <a:pt x="719" y="166"/>
                    <a:pt x="720" y="165"/>
                    <a:pt x="720" y="164"/>
                  </a:cubicBezTo>
                  <a:cubicBezTo>
                    <a:pt x="720" y="163"/>
                    <a:pt x="719" y="162"/>
                    <a:pt x="718" y="162"/>
                  </a:cubicBezTo>
                  <a:moveTo>
                    <a:pt x="730" y="162"/>
                  </a:moveTo>
                  <a:cubicBezTo>
                    <a:pt x="726" y="162"/>
                    <a:pt x="726" y="162"/>
                    <a:pt x="726" y="162"/>
                  </a:cubicBezTo>
                  <a:cubicBezTo>
                    <a:pt x="725" y="162"/>
                    <a:pt x="724" y="163"/>
                    <a:pt x="724" y="164"/>
                  </a:cubicBezTo>
                  <a:cubicBezTo>
                    <a:pt x="724" y="165"/>
                    <a:pt x="725" y="166"/>
                    <a:pt x="726" y="166"/>
                  </a:cubicBezTo>
                  <a:cubicBezTo>
                    <a:pt x="730" y="166"/>
                    <a:pt x="730" y="166"/>
                    <a:pt x="730" y="166"/>
                  </a:cubicBezTo>
                  <a:cubicBezTo>
                    <a:pt x="731" y="166"/>
                    <a:pt x="732" y="165"/>
                    <a:pt x="732" y="164"/>
                  </a:cubicBezTo>
                  <a:cubicBezTo>
                    <a:pt x="732" y="163"/>
                    <a:pt x="731" y="162"/>
                    <a:pt x="730" y="162"/>
                  </a:cubicBezTo>
                  <a:moveTo>
                    <a:pt x="742" y="162"/>
                  </a:moveTo>
                  <a:cubicBezTo>
                    <a:pt x="738" y="162"/>
                    <a:pt x="738" y="162"/>
                    <a:pt x="738" y="162"/>
                  </a:cubicBezTo>
                  <a:cubicBezTo>
                    <a:pt x="737" y="162"/>
                    <a:pt x="736" y="163"/>
                    <a:pt x="736" y="164"/>
                  </a:cubicBezTo>
                  <a:cubicBezTo>
                    <a:pt x="736" y="165"/>
                    <a:pt x="737" y="166"/>
                    <a:pt x="738" y="166"/>
                  </a:cubicBezTo>
                  <a:cubicBezTo>
                    <a:pt x="742" y="166"/>
                    <a:pt x="742" y="166"/>
                    <a:pt x="742" y="166"/>
                  </a:cubicBezTo>
                  <a:cubicBezTo>
                    <a:pt x="743" y="166"/>
                    <a:pt x="744" y="165"/>
                    <a:pt x="744" y="164"/>
                  </a:cubicBezTo>
                  <a:cubicBezTo>
                    <a:pt x="744" y="163"/>
                    <a:pt x="743" y="162"/>
                    <a:pt x="742" y="162"/>
                  </a:cubicBezTo>
                  <a:moveTo>
                    <a:pt x="754" y="162"/>
                  </a:moveTo>
                  <a:cubicBezTo>
                    <a:pt x="750" y="162"/>
                    <a:pt x="750" y="162"/>
                    <a:pt x="750" y="162"/>
                  </a:cubicBezTo>
                  <a:cubicBezTo>
                    <a:pt x="749" y="162"/>
                    <a:pt x="748" y="163"/>
                    <a:pt x="748" y="164"/>
                  </a:cubicBezTo>
                  <a:cubicBezTo>
                    <a:pt x="748" y="165"/>
                    <a:pt x="749" y="166"/>
                    <a:pt x="750" y="166"/>
                  </a:cubicBezTo>
                  <a:cubicBezTo>
                    <a:pt x="754" y="166"/>
                    <a:pt x="754" y="166"/>
                    <a:pt x="754" y="166"/>
                  </a:cubicBezTo>
                  <a:cubicBezTo>
                    <a:pt x="755" y="166"/>
                    <a:pt x="756" y="165"/>
                    <a:pt x="756" y="164"/>
                  </a:cubicBezTo>
                  <a:cubicBezTo>
                    <a:pt x="756" y="163"/>
                    <a:pt x="755" y="162"/>
                    <a:pt x="754" y="162"/>
                  </a:cubicBezTo>
                  <a:moveTo>
                    <a:pt x="766" y="162"/>
                  </a:moveTo>
                  <a:cubicBezTo>
                    <a:pt x="762" y="162"/>
                    <a:pt x="762" y="162"/>
                    <a:pt x="762" y="162"/>
                  </a:cubicBezTo>
                  <a:cubicBezTo>
                    <a:pt x="761" y="162"/>
                    <a:pt x="760" y="163"/>
                    <a:pt x="760" y="164"/>
                  </a:cubicBezTo>
                  <a:cubicBezTo>
                    <a:pt x="760" y="165"/>
                    <a:pt x="761" y="166"/>
                    <a:pt x="762" y="166"/>
                  </a:cubicBezTo>
                  <a:cubicBezTo>
                    <a:pt x="766" y="166"/>
                    <a:pt x="766" y="166"/>
                    <a:pt x="766" y="166"/>
                  </a:cubicBezTo>
                  <a:cubicBezTo>
                    <a:pt x="767" y="166"/>
                    <a:pt x="768" y="165"/>
                    <a:pt x="768" y="164"/>
                  </a:cubicBezTo>
                  <a:cubicBezTo>
                    <a:pt x="768" y="163"/>
                    <a:pt x="767" y="162"/>
                    <a:pt x="766" y="162"/>
                  </a:cubicBezTo>
                  <a:moveTo>
                    <a:pt x="778" y="162"/>
                  </a:moveTo>
                  <a:cubicBezTo>
                    <a:pt x="774" y="162"/>
                    <a:pt x="774" y="162"/>
                    <a:pt x="774" y="162"/>
                  </a:cubicBezTo>
                  <a:cubicBezTo>
                    <a:pt x="773" y="162"/>
                    <a:pt x="772" y="163"/>
                    <a:pt x="772" y="164"/>
                  </a:cubicBezTo>
                  <a:cubicBezTo>
                    <a:pt x="772" y="165"/>
                    <a:pt x="773" y="166"/>
                    <a:pt x="774" y="166"/>
                  </a:cubicBezTo>
                  <a:cubicBezTo>
                    <a:pt x="778" y="166"/>
                    <a:pt x="778" y="166"/>
                    <a:pt x="778" y="166"/>
                  </a:cubicBezTo>
                  <a:cubicBezTo>
                    <a:pt x="779" y="166"/>
                    <a:pt x="780" y="165"/>
                    <a:pt x="780" y="164"/>
                  </a:cubicBezTo>
                  <a:cubicBezTo>
                    <a:pt x="780" y="163"/>
                    <a:pt x="779" y="162"/>
                    <a:pt x="778" y="162"/>
                  </a:cubicBezTo>
                  <a:moveTo>
                    <a:pt x="790" y="162"/>
                  </a:moveTo>
                  <a:cubicBezTo>
                    <a:pt x="786" y="162"/>
                    <a:pt x="786" y="162"/>
                    <a:pt x="786" y="162"/>
                  </a:cubicBezTo>
                  <a:cubicBezTo>
                    <a:pt x="785" y="162"/>
                    <a:pt x="784" y="163"/>
                    <a:pt x="784" y="164"/>
                  </a:cubicBezTo>
                  <a:cubicBezTo>
                    <a:pt x="784" y="165"/>
                    <a:pt x="785" y="166"/>
                    <a:pt x="786" y="166"/>
                  </a:cubicBezTo>
                  <a:cubicBezTo>
                    <a:pt x="790" y="166"/>
                    <a:pt x="790" y="166"/>
                    <a:pt x="790" y="166"/>
                  </a:cubicBezTo>
                  <a:cubicBezTo>
                    <a:pt x="791" y="166"/>
                    <a:pt x="792" y="165"/>
                    <a:pt x="792" y="164"/>
                  </a:cubicBezTo>
                  <a:cubicBezTo>
                    <a:pt x="792" y="163"/>
                    <a:pt x="791" y="162"/>
                    <a:pt x="790" y="162"/>
                  </a:cubicBezTo>
                  <a:moveTo>
                    <a:pt x="802" y="162"/>
                  </a:moveTo>
                  <a:cubicBezTo>
                    <a:pt x="798" y="162"/>
                    <a:pt x="798" y="162"/>
                    <a:pt x="798" y="162"/>
                  </a:cubicBezTo>
                  <a:cubicBezTo>
                    <a:pt x="797" y="162"/>
                    <a:pt x="796" y="163"/>
                    <a:pt x="796" y="164"/>
                  </a:cubicBezTo>
                  <a:cubicBezTo>
                    <a:pt x="796" y="165"/>
                    <a:pt x="797" y="166"/>
                    <a:pt x="798" y="166"/>
                  </a:cubicBezTo>
                  <a:cubicBezTo>
                    <a:pt x="802" y="166"/>
                    <a:pt x="802" y="166"/>
                    <a:pt x="802" y="166"/>
                  </a:cubicBezTo>
                  <a:cubicBezTo>
                    <a:pt x="803" y="166"/>
                    <a:pt x="804" y="165"/>
                    <a:pt x="804" y="164"/>
                  </a:cubicBezTo>
                  <a:cubicBezTo>
                    <a:pt x="804" y="163"/>
                    <a:pt x="803" y="162"/>
                    <a:pt x="802" y="162"/>
                  </a:cubicBezTo>
                  <a:moveTo>
                    <a:pt x="814" y="162"/>
                  </a:moveTo>
                  <a:cubicBezTo>
                    <a:pt x="810" y="162"/>
                    <a:pt x="810" y="162"/>
                    <a:pt x="810" y="162"/>
                  </a:cubicBezTo>
                  <a:cubicBezTo>
                    <a:pt x="809" y="162"/>
                    <a:pt x="808" y="163"/>
                    <a:pt x="808" y="164"/>
                  </a:cubicBezTo>
                  <a:cubicBezTo>
                    <a:pt x="808" y="165"/>
                    <a:pt x="809" y="166"/>
                    <a:pt x="810" y="166"/>
                  </a:cubicBezTo>
                  <a:cubicBezTo>
                    <a:pt x="814" y="166"/>
                    <a:pt x="814" y="166"/>
                    <a:pt x="814" y="166"/>
                  </a:cubicBezTo>
                  <a:cubicBezTo>
                    <a:pt x="815" y="166"/>
                    <a:pt x="816" y="165"/>
                    <a:pt x="816" y="164"/>
                  </a:cubicBezTo>
                  <a:cubicBezTo>
                    <a:pt x="816" y="163"/>
                    <a:pt x="815" y="162"/>
                    <a:pt x="814" y="162"/>
                  </a:cubicBezTo>
                  <a:moveTo>
                    <a:pt x="826" y="162"/>
                  </a:moveTo>
                  <a:cubicBezTo>
                    <a:pt x="822" y="162"/>
                    <a:pt x="822" y="162"/>
                    <a:pt x="822" y="162"/>
                  </a:cubicBezTo>
                  <a:cubicBezTo>
                    <a:pt x="821" y="162"/>
                    <a:pt x="820" y="163"/>
                    <a:pt x="820" y="164"/>
                  </a:cubicBezTo>
                  <a:cubicBezTo>
                    <a:pt x="820" y="165"/>
                    <a:pt x="821" y="166"/>
                    <a:pt x="822" y="166"/>
                  </a:cubicBezTo>
                  <a:cubicBezTo>
                    <a:pt x="826" y="166"/>
                    <a:pt x="826" y="166"/>
                    <a:pt x="826" y="166"/>
                  </a:cubicBezTo>
                  <a:cubicBezTo>
                    <a:pt x="827" y="166"/>
                    <a:pt x="828" y="165"/>
                    <a:pt x="828" y="164"/>
                  </a:cubicBezTo>
                  <a:cubicBezTo>
                    <a:pt x="828" y="163"/>
                    <a:pt x="827" y="162"/>
                    <a:pt x="826" y="162"/>
                  </a:cubicBezTo>
                  <a:moveTo>
                    <a:pt x="838" y="162"/>
                  </a:moveTo>
                  <a:cubicBezTo>
                    <a:pt x="834" y="162"/>
                    <a:pt x="834" y="162"/>
                    <a:pt x="834" y="162"/>
                  </a:cubicBezTo>
                  <a:cubicBezTo>
                    <a:pt x="833" y="162"/>
                    <a:pt x="832" y="163"/>
                    <a:pt x="832" y="164"/>
                  </a:cubicBezTo>
                  <a:cubicBezTo>
                    <a:pt x="832" y="165"/>
                    <a:pt x="833" y="166"/>
                    <a:pt x="834" y="166"/>
                  </a:cubicBezTo>
                  <a:cubicBezTo>
                    <a:pt x="838" y="166"/>
                    <a:pt x="838" y="166"/>
                    <a:pt x="838" y="166"/>
                  </a:cubicBezTo>
                  <a:cubicBezTo>
                    <a:pt x="839" y="166"/>
                    <a:pt x="840" y="165"/>
                    <a:pt x="840" y="164"/>
                  </a:cubicBezTo>
                  <a:cubicBezTo>
                    <a:pt x="840" y="163"/>
                    <a:pt x="839" y="162"/>
                    <a:pt x="838" y="162"/>
                  </a:cubicBezTo>
                  <a:moveTo>
                    <a:pt x="850" y="162"/>
                  </a:moveTo>
                  <a:cubicBezTo>
                    <a:pt x="846" y="162"/>
                    <a:pt x="846" y="162"/>
                    <a:pt x="846" y="162"/>
                  </a:cubicBezTo>
                  <a:cubicBezTo>
                    <a:pt x="845" y="162"/>
                    <a:pt x="844" y="163"/>
                    <a:pt x="844" y="164"/>
                  </a:cubicBezTo>
                  <a:cubicBezTo>
                    <a:pt x="844" y="165"/>
                    <a:pt x="845" y="166"/>
                    <a:pt x="846" y="166"/>
                  </a:cubicBezTo>
                  <a:cubicBezTo>
                    <a:pt x="850" y="166"/>
                    <a:pt x="850" y="166"/>
                    <a:pt x="850" y="166"/>
                  </a:cubicBezTo>
                  <a:cubicBezTo>
                    <a:pt x="852" y="166"/>
                    <a:pt x="852" y="165"/>
                    <a:pt x="852" y="164"/>
                  </a:cubicBezTo>
                  <a:cubicBezTo>
                    <a:pt x="852" y="163"/>
                    <a:pt x="852" y="162"/>
                    <a:pt x="850" y="162"/>
                  </a:cubicBezTo>
                  <a:moveTo>
                    <a:pt x="862" y="162"/>
                  </a:moveTo>
                  <a:cubicBezTo>
                    <a:pt x="858" y="162"/>
                    <a:pt x="858" y="162"/>
                    <a:pt x="858" y="162"/>
                  </a:cubicBezTo>
                  <a:cubicBezTo>
                    <a:pt x="857" y="162"/>
                    <a:pt x="856" y="163"/>
                    <a:pt x="856" y="164"/>
                  </a:cubicBezTo>
                  <a:cubicBezTo>
                    <a:pt x="856" y="165"/>
                    <a:pt x="857" y="166"/>
                    <a:pt x="858" y="166"/>
                  </a:cubicBezTo>
                  <a:cubicBezTo>
                    <a:pt x="862" y="166"/>
                    <a:pt x="862" y="166"/>
                    <a:pt x="862" y="166"/>
                  </a:cubicBezTo>
                  <a:cubicBezTo>
                    <a:pt x="864" y="166"/>
                    <a:pt x="864" y="165"/>
                    <a:pt x="864" y="164"/>
                  </a:cubicBezTo>
                  <a:cubicBezTo>
                    <a:pt x="864" y="163"/>
                    <a:pt x="864" y="162"/>
                    <a:pt x="862" y="162"/>
                  </a:cubicBezTo>
                  <a:moveTo>
                    <a:pt x="875" y="162"/>
                  </a:moveTo>
                  <a:cubicBezTo>
                    <a:pt x="871" y="162"/>
                    <a:pt x="871" y="162"/>
                    <a:pt x="871" y="162"/>
                  </a:cubicBezTo>
                  <a:cubicBezTo>
                    <a:pt x="869" y="162"/>
                    <a:pt x="869" y="163"/>
                    <a:pt x="869" y="164"/>
                  </a:cubicBezTo>
                  <a:cubicBezTo>
                    <a:pt x="869" y="165"/>
                    <a:pt x="869" y="166"/>
                    <a:pt x="871" y="166"/>
                  </a:cubicBezTo>
                  <a:cubicBezTo>
                    <a:pt x="875" y="166"/>
                    <a:pt x="875" y="166"/>
                    <a:pt x="875" y="166"/>
                  </a:cubicBezTo>
                  <a:cubicBezTo>
                    <a:pt x="876" y="166"/>
                    <a:pt x="877" y="165"/>
                    <a:pt x="877" y="164"/>
                  </a:cubicBezTo>
                  <a:cubicBezTo>
                    <a:pt x="877" y="163"/>
                    <a:pt x="876" y="162"/>
                    <a:pt x="875" y="162"/>
                  </a:cubicBezTo>
                  <a:moveTo>
                    <a:pt x="887" y="162"/>
                  </a:moveTo>
                  <a:cubicBezTo>
                    <a:pt x="883" y="162"/>
                    <a:pt x="883" y="162"/>
                    <a:pt x="883" y="162"/>
                  </a:cubicBezTo>
                  <a:cubicBezTo>
                    <a:pt x="881" y="162"/>
                    <a:pt x="881" y="163"/>
                    <a:pt x="881" y="164"/>
                  </a:cubicBezTo>
                  <a:cubicBezTo>
                    <a:pt x="881" y="165"/>
                    <a:pt x="881" y="166"/>
                    <a:pt x="883" y="166"/>
                  </a:cubicBezTo>
                  <a:cubicBezTo>
                    <a:pt x="887" y="166"/>
                    <a:pt x="887" y="166"/>
                    <a:pt x="887" y="166"/>
                  </a:cubicBezTo>
                  <a:cubicBezTo>
                    <a:pt x="888" y="166"/>
                    <a:pt x="889" y="165"/>
                    <a:pt x="889" y="164"/>
                  </a:cubicBezTo>
                  <a:cubicBezTo>
                    <a:pt x="889" y="163"/>
                    <a:pt x="888" y="162"/>
                    <a:pt x="887" y="162"/>
                  </a:cubicBezTo>
                  <a:moveTo>
                    <a:pt x="899" y="162"/>
                  </a:moveTo>
                  <a:cubicBezTo>
                    <a:pt x="895" y="162"/>
                    <a:pt x="895" y="162"/>
                    <a:pt x="895" y="162"/>
                  </a:cubicBezTo>
                  <a:cubicBezTo>
                    <a:pt x="894" y="162"/>
                    <a:pt x="893" y="163"/>
                    <a:pt x="893" y="164"/>
                  </a:cubicBezTo>
                  <a:cubicBezTo>
                    <a:pt x="893" y="165"/>
                    <a:pt x="894" y="166"/>
                    <a:pt x="895" y="166"/>
                  </a:cubicBezTo>
                  <a:cubicBezTo>
                    <a:pt x="899" y="166"/>
                    <a:pt x="899" y="166"/>
                    <a:pt x="899" y="166"/>
                  </a:cubicBezTo>
                  <a:cubicBezTo>
                    <a:pt x="900" y="166"/>
                    <a:pt x="901" y="165"/>
                    <a:pt x="901" y="164"/>
                  </a:cubicBezTo>
                  <a:cubicBezTo>
                    <a:pt x="901" y="163"/>
                    <a:pt x="900" y="162"/>
                    <a:pt x="899" y="162"/>
                  </a:cubicBezTo>
                  <a:moveTo>
                    <a:pt x="911" y="162"/>
                  </a:moveTo>
                  <a:cubicBezTo>
                    <a:pt x="907" y="162"/>
                    <a:pt x="907" y="162"/>
                    <a:pt x="907" y="162"/>
                  </a:cubicBezTo>
                  <a:cubicBezTo>
                    <a:pt x="906" y="162"/>
                    <a:pt x="905" y="163"/>
                    <a:pt x="905" y="164"/>
                  </a:cubicBezTo>
                  <a:cubicBezTo>
                    <a:pt x="905" y="165"/>
                    <a:pt x="906" y="166"/>
                    <a:pt x="907" y="166"/>
                  </a:cubicBezTo>
                  <a:cubicBezTo>
                    <a:pt x="911" y="166"/>
                    <a:pt x="911" y="166"/>
                    <a:pt x="911" y="166"/>
                  </a:cubicBezTo>
                  <a:cubicBezTo>
                    <a:pt x="912" y="166"/>
                    <a:pt x="913" y="165"/>
                    <a:pt x="913" y="164"/>
                  </a:cubicBezTo>
                  <a:cubicBezTo>
                    <a:pt x="913" y="163"/>
                    <a:pt x="912" y="162"/>
                    <a:pt x="911" y="162"/>
                  </a:cubicBezTo>
                  <a:moveTo>
                    <a:pt x="923" y="162"/>
                  </a:moveTo>
                  <a:cubicBezTo>
                    <a:pt x="919" y="162"/>
                    <a:pt x="919" y="162"/>
                    <a:pt x="919" y="162"/>
                  </a:cubicBezTo>
                  <a:cubicBezTo>
                    <a:pt x="918" y="162"/>
                    <a:pt x="917" y="163"/>
                    <a:pt x="917" y="164"/>
                  </a:cubicBezTo>
                  <a:cubicBezTo>
                    <a:pt x="917" y="165"/>
                    <a:pt x="918" y="166"/>
                    <a:pt x="919" y="166"/>
                  </a:cubicBezTo>
                  <a:cubicBezTo>
                    <a:pt x="923" y="166"/>
                    <a:pt x="923" y="166"/>
                    <a:pt x="923" y="166"/>
                  </a:cubicBezTo>
                  <a:cubicBezTo>
                    <a:pt x="924" y="166"/>
                    <a:pt x="925" y="165"/>
                    <a:pt x="925" y="164"/>
                  </a:cubicBezTo>
                  <a:cubicBezTo>
                    <a:pt x="925" y="163"/>
                    <a:pt x="924" y="162"/>
                    <a:pt x="923" y="162"/>
                  </a:cubicBezTo>
                  <a:moveTo>
                    <a:pt x="935" y="162"/>
                  </a:moveTo>
                  <a:cubicBezTo>
                    <a:pt x="931" y="162"/>
                    <a:pt x="931" y="162"/>
                    <a:pt x="931" y="162"/>
                  </a:cubicBezTo>
                  <a:cubicBezTo>
                    <a:pt x="930" y="162"/>
                    <a:pt x="929" y="163"/>
                    <a:pt x="929" y="164"/>
                  </a:cubicBezTo>
                  <a:cubicBezTo>
                    <a:pt x="929" y="165"/>
                    <a:pt x="930" y="166"/>
                    <a:pt x="931" y="166"/>
                  </a:cubicBezTo>
                  <a:cubicBezTo>
                    <a:pt x="935" y="166"/>
                    <a:pt x="935" y="166"/>
                    <a:pt x="935" y="166"/>
                  </a:cubicBezTo>
                  <a:cubicBezTo>
                    <a:pt x="936" y="166"/>
                    <a:pt x="937" y="165"/>
                    <a:pt x="937" y="164"/>
                  </a:cubicBezTo>
                  <a:cubicBezTo>
                    <a:pt x="937" y="163"/>
                    <a:pt x="936" y="162"/>
                    <a:pt x="935" y="162"/>
                  </a:cubicBezTo>
                  <a:moveTo>
                    <a:pt x="947" y="162"/>
                  </a:moveTo>
                  <a:cubicBezTo>
                    <a:pt x="943" y="162"/>
                    <a:pt x="943" y="162"/>
                    <a:pt x="943" y="162"/>
                  </a:cubicBezTo>
                  <a:cubicBezTo>
                    <a:pt x="942" y="162"/>
                    <a:pt x="941" y="163"/>
                    <a:pt x="941" y="164"/>
                  </a:cubicBezTo>
                  <a:cubicBezTo>
                    <a:pt x="941" y="165"/>
                    <a:pt x="942" y="166"/>
                    <a:pt x="943" y="166"/>
                  </a:cubicBezTo>
                  <a:cubicBezTo>
                    <a:pt x="947" y="166"/>
                    <a:pt x="947" y="166"/>
                    <a:pt x="947" y="166"/>
                  </a:cubicBezTo>
                  <a:cubicBezTo>
                    <a:pt x="948" y="166"/>
                    <a:pt x="949" y="165"/>
                    <a:pt x="949" y="164"/>
                  </a:cubicBezTo>
                  <a:cubicBezTo>
                    <a:pt x="949" y="163"/>
                    <a:pt x="948" y="162"/>
                    <a:pt x="947" y="162"/>
                  </a:cubicBezTo>
                  <a:moveTo>
                    <a:pt x="959" y="162"/>
                  </a:moveTo>
                  <a:cubicBezTo>
                    <a:pt x="955" y="162"/>
                    <a:pt x="955" y="162"/>
                    <a:pt x="955" y="162"/>
                  </a:cubicBezTo>
                  <a:cubicBezTo>
                    <a:pt x="954" y="162"/>
                    <a:pt x="953" y="163"/>
                    <a:pt x="953" y="164"/>
                  </a:cubicBezTo>
                  <a:cubicBezTo>
                    <a:pt x="953" y="165"/>
                    <a:pt x="954" y="166"/>
                    <a:pt x="955" y="166"/>
                  </a:cubicBezTo>
                  <a:cubicBezTo>
                    <a:pt x="959" y="166"/>
                    <a:pt x="959" y="166"/>
                    <a:pt x="959" y="166"/>
                  </a:cubicBezTo>
                  <a:cubicBezTo>
                    <a:pt x="960" y="166"/>
                    <a:pt x="961" y="165"/>
                    <a:pt x="961" y="164"/>
                  </a:cubicBezTo>
                  <a:cubicBezTo>
                    <a:pt x="961" y="163"/>
                    <a:pt x="960" y="162"/>
                    <a:pt x="959" y="162"/>
                  </a:cubicBezTo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moveTo>
                    <a:pt x="1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3"/>
                    <a:pt x="13" y="4"/>
                    <a:pt x="14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moveTo>
                    <a:pt x="30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4" y="3"/>
                    <a:pt x="25" y="4"/>
                    <a:pt x="26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moveTo>
                    <a:pt x="42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1"/>
                    <a:pt x="36" y="2"/>
                  </a:cubicBezTo>
                  <a:cubicBezTo>
                    <a:pt x="36" y="3"/>
                    <a:pt x="37" y="4"/>
                    <a:pt x="38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moveTo>
                    <a:pt x="54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1"/>
                    <a:pt x="48" y="2"/>
                  </a:cubicBezTo>
                  <a:cubicBezTo>
                    <a:pt x="48" y="3"/>
                    <a:pt x="49" y="4"/>
                    <a:pt x="50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moveTo>
                    <a:pt x="66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3"/>
                    <a:pt x="61" y="4"/>
                    <a:pt x="62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8" y="3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moveTo>
                    <a:pt x="7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0"/>
                    <a:pt x="72" y="1"/>
                    <a:pt x="72" y="2"/>
                  </a:cubicBezTo>
                  <a:cubicBezTo>
                    <a:pt x="72" y="3"/>
                    <a:pt x="73" y="4"/>
                    <a:pt x="74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moveTo>
                    <a:pt x="9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4" y="1"/>
                    <a:pt x="84" y="2"/>
                  </a:cubicBezTo>
                  <a:cubicBezTo>
                    <a:pt x="84" y="3"/>
                    <a:pt x="85" y="4"/>
                    <a:pt x="86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1" y="4"/>
                    <a:pt x="92" y="3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moveTo>
                    <a:pt x="102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7" y="0"/>
                    <a:pt x="96" y="1"/>
                    <a:pt x="96" y="2"/>
                  </a:cubicBezTo>
                  <a:cubicBezTo>
                    <a:pt x="96" y="3"/>
                    <a:pt x="97" y="4"/>
                    <a:pt x="98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3"/>
                    <a:pt x="104" y="2"/>
                  </a:cubicBezTo>
                  <a:cubicBezTo>
                    <a:pt x="104" y="1"/>
                    <a:pt x="103" y="0"/>
                    <a:pt x="102" y="0"/>
                  </a:cubicBezTo>
                  <a:moveTo>
                    <a:pt x="114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109" y="0"/>
                    <a:pt x="108" y="1"/>
                    <a:pt x="108" y="2"/>
                  </a:cubicBezTo>
                  <a:cubicBezTo>
                    <a:pt x="108" y="3"/>
                    <a:pt x="109" y="4"/>
                    <a:pt x="110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6" y="4"/>
                    <a:pt x="116" y="3"/>
                    <a:pt x="116" y="2"/>
                  </a:cubicBezTo>
                  <a:cubicBezTo>
                    <a:pt x="116" y="1"/>
                    <a:pt x="116" y="0"/>
                    <a:pt x="114" y="0"/>
                  </a:cubicBezTo>
                  <a:moveTo>
                    <a:pt x="126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0" y="1"/>
                    <a:pt x="120" y="2"/>
                  </a:cubicBezTo>
                  <a:cubicBezTo>
                    <a:pt x="120" y="3"/>
                    <a:pt x="121" y="4"/>
                    <a:pt x="122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6" y="0"/>
                  </a:cubicBezTo>
                  <a:moveTo>
                    <a:pt x="139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33" y="0"/>
                    <a:pt x="133" y="1"/>
                    <a:pt x="133" y="2"/>
                  </a:cubicBezTo>
                  <a:cubicBezTo>
                    <a:pt x="133" y="3"/>
                    <a:pt x="133" y="4"/>
                    <a:pt x="135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0" y="4"/>
                    <a:pt x="141" y="3"/>
                    <a:pt x="141" y="2"/>
                  </a:cubicBezTo>
                  <a:cubicBezTo>
                    <a:pt x="141" y="1"/>
                    <a:pt x="140" y="0"/>
                    <a:pt x="139" y="0"/>
                  </a:cubicBezTo>
                  <a:moveTo>
                    <a:pt x="151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5" y="0"/>
                    <a:pt x="145" y="1"/>
                    <a:pt x="145" y="2"/>
                  </a:cubicBezTo>
                  <a:cubicBezTo>
                    <a:pt x="145" y="3"/>
                    <a:pt x="145" y="4"/>
                    <a:pt x="147" y="4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52" y="4"/>
                    <a:pt x="153" y="3"/>
                    <a:pt x="153" y="2"/>
                  </a:cubicBezTo>
                  <a:cubicBezTo>
                    <a:pt x="153" y="1"/>
                    <a:pt x="152" y="0"/>
                    <a:pt x="151" y="0"/>
                  </a:cubicBezTo>
                  <a:moveTo>
                    <a:pt x="163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58" y="0"/>
                    <a:pt x="157" y="1"/>
                    <a:pt x="157" y="2"/>
                  </a:cubicBezTo>
                  <a:cubicBezTo>
                    <a:pt x="157" y="3"/>
                    <a:pt x="158" y="4"/>
                    <a:pt x="159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4" y="4"/>
                    <a:pt x="165" y="3"/>
                    <a:pt x="165" y="2"/>
                  </a:cubicBezTo>
                  <a:cubicBezTo>
                    <a:pt x="165" y="1"/>
                    <a:pt x="164" y="0"/>
                    <a:pt x="163" y="0"/>
                  </a:cubicBezTo>
                  <a:moveTo>
                    <a:pt x="175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70" y="0"/>
                    <a:pt x="169" y="1"/>
                    <a:pt x="169" y="2"/>
                  </a:cubicBezTo>
                  <a:cubicBezTo>
                    <a:pt x="169" y="3"/>
                    <a:pt x="170" y="4"/>
                    <a:pt x="171" y="4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76" y="4"/>
                    <a:pt x="177" y="3"/>
                    <a:pt x="177" y="2"/>
                  </a:cubicBezTo>
                  <a:cubicBezTo>
                    <a:pt x="177" y="1"/>
                    <a:pt x="176" y="0"/>
                    <a:pt x="175" y="0"/>
                  </a:cubicBezTo>
                  <a:moveTo>
                    <a:pt x="187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1" y="1"/>
                    <a:pt x="181" y="2"/>
                  </a:cubicBezTo>
                  <a:cubicBezTo>
                    <a:pt x="181" y="3"/>
                    <a:pt x="182" y="4"/>
                    <a:pt x="183" y="4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8" y="4"/>
                    <a:pt x="189" y="3"/>
                    <a:pt x="189" y="2"/>
                  </a:cubicBezTo>
                  <a:cubicBezTo>
                    <a:pt x="189" y="1"/>
                    <a:pt x="188" y="0"/>
                    <a:pt x="187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3" y="1"/>
                    <a:pt x="193" y="2"/>
                  </a:cubicBezTo>
                  <a:cubicBezTo>
                    <a:pt x="193" y="3"/>
                    <a:pt x="194" y="4"/>
                    <a:pt x="195" y="4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200" y="4"/>
                    <a:pt x="201" y="3"/>
                    <a:pt x="201" y="2"/>
                  </a:cubicBezTo>
                  <a:cubicBezTo>
                    <a:pt x="201" y="1"/>
                    <a:pt x="200" y="0"/>
                    <a:pt x="199" y="0"/>
                  </a:cubicBezTo>
                  <a:moveTo>
                    <a:pt x="211" y="0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206" y="0"/>
                    <a:pt x="205" y="1"/>
                    <a:pt x="205" y="2"/>
                  </a:cubicBezTo>
                  <a:cubicBezTo>
                    <a:pt x="205" y="3"/>
                    <a:pt x="206" y="4"/>
                    <a:pt x="207" y="4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12" y="4"/>
                    <a:pt x="213" y="3"/>
                    <a:pt x="213" y="2"/>
                  </a:cubicBezTo>
                  <a:cubicBezTo>
                    <a:pt x="213" y="1"/>
                    <a:pt x="212" y="0"/>
                    <a:pt x="211" y="0"/>
                  </a:cubicBezTo>
                  <a:moveTo>
                    <a:pt x="223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218" y="0"/>
                    <a:pt x="217" y="1"/>
                    <a:pt x="217" y="2"/>
                  </a:cubicBezTo>
                  <a:cubicBezTo>
                    <a:pt x="217" y="3"/>
                    <a:pt x="218" y="4"/>
                    <a:pt x="219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4" y="4"/>
                    <a:pt x="225" y="3"/>
                    <a:pt x="225" y="2"/>
                  </a:cubicBezTo>
                  <a:cubicBezTo>
                    <a:pt x="225" y="1"/>
                    <a:pt x="224" y="0"/>
                    <a:pt x="223" y="0"/>
                  </a:cubicBezTo>
                  <a:moveTo>
                    <a:pt x="235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0" y="0"/>
                    <a:pt x="229" y="1"/>
                    <a:pt x="229" y="2"/>
                  </a:cubicBezTo>
                  <a:cubicBezTo>
                    <a:pt x="229" y="3"/>
                    <a:pt x="230" y="4"/>
                    <a:pt x="231" y="4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36" y="4"/>
                    <a:pt x="237" y="3"/>
                    <a:pt x="237" y="2"/>
                  </a:cubicBezTo>
                  <a:cubicBezTo>
                    <a:pt x="237" y="1"/>
                    <a:pt x="236" y="0"/>
                    <a:pt x="235" y="0"/>
                  </a:cubicBezTo>
                  <a:moveTo>
                    <a:pt x="247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1" y="1"/>
                    <a:pt x="241" y="2"/>
                  </a:cubicBezTo>
                  <a:cubicBezTo>
                    <a:pt x="241" y="3"/>
                    <a:pt x="242" y="4"/>
                    <a:pt x="243" y="4"/>
                  </a:cubicBezTo>
                  <a:cubicBezTo>
                    <a:pt x="247" y="4"/>
                    <a:pt x="247" y="4"/>
                    <a:pt x="247" y="4"/>
                  </a:cubicBezTo>
                  <a:cubicBezTo>
                    <a:pt x="248" y="4"/>
                    <a:pt x="249" y="3"/>
                    <a:pt x="249" y="2"/>
                  </a:cubicBezTo>
                  <a:cubicBezTo>
                    <a:pt x="249" y="1"/>
                    <a:pt x="248" y="0"/>
                    <a:pt x="247" y="0"/>
                  </a:cubicBezTo>
                  <a:moveTo>
                    <a:pt x="259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3" y="1"/>
                    <a:pt x="253" y="2"/>
                  </a:cubicBezTo>
                  <a:cubicBezTo>
                    <a:pt x="253" y="3"/>
                    <a:pt x="254" y="4"/>
                    <a:pt x="255" y="4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0" y="4"/>
                    <a:pt x="261" y="3"/>
                    <a:pt x="261" y="2"/>
                  </a:cubicBezTo>
                  <a:cubicBezTo>
                    <a:pt x="261" y="1"/>
                    <a:pt x="260" y="0"/>
                    <a:pt x="259" y="0"/>
                  </a:cubicBezTo>
                  <a:moveTo>
                    <a:pt x="271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66" y="0"/>
                    <a:pt x="265" y="1"/>
                    <a:pt x="265" y="2"/>
                  </a:cubicBezTo>
                  <a:cubicBezTo>
                    <a:pt x="265" y="3"/>
                    <a:pt x="266" y="4"/>
                    <a:pt x="267" y="4"/>
                  </a:cubicBezTo>
                  <a:cubicBezTo>
                    <a:pt x="271" y="4"/>
                    <a:pt x="271" y="4"/>
                    <a:pt x="271" y="4"/>
                  </a:cubicBezTo>
                  <a:cubicBezTo>
                    <a:pt x="272" y="4"/>
                    <a:pt x="273" y="3"/>
                    <a:pt x="273" y="2"/>
                  </a:cubicBezTo>
                  <a:cubicBezTo>
                    <a:pt x="273" y="1"/>
                    <a:pt x="272" y="0"/>
                    <a:pt x="271" y="0"/>
                  </a:cubicBezTo>
                  <a:moveTo>
                    <a:pt x="283" y="0"/>
                  </a:moveTo>
                  <a:cubicBezTo>
                    <a:pt x="279" y="0"/>
                    <a:pt x="279" y="0"/>
                    <a:pt x="279" y="0"/>
                  </a:cubicBezTo>
                  <a:cubicBezTo>
                    <a:pt x="278" y="0"/>
                    <a:pt x="277" y="1"/>
                    <a:pt x="277" y="2"/>
                  </a:cubicBezTo>
                  <a:cubicBezTo>
                    <a:pt x="277" y="3"/>
                    <a:pt x="278" y="4"/>
                    <a:pt x="279" y="4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84" y="4"/>
                    <a:pt x="285" y="3"/>
                    <a:pt x="285" y="2"/>
                  </a:cubicBezTo>
                  <a:cubicBezTo>
                    <a:pt x="285" y="1"/>
                    <a:pt x="284" y="0"/>
                    <a:pt x="283" y="0"/>
                  </a:cubicBezTo>
                  <a:moveTo>
                    <a:pt x="295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9" y="1"/>
                    <a:pt x="289" y="2"/>
                  </a:cubicBezTo>
                  <a:cubicBezTo>
                    <a:pt x="289" y="3"/>
                    <a:pt x="290" y="4"/>
                    <a:pt x="291" y="4"/>
                  </a:cubicBezTo>
                  <a:cubicBezTo>
                    <a:pt x="295" y="4"/>
                    <a:pt x="295" y="4"/>
                    <a:pt x="295" y="4"/>
                  </a:cubicBezTo>
                  <a:cubicBezTo>
                    <a:pt x="297" y="4"/>
                    <a:pt x="297" y="3"/>
                    <a:pt x="297" y="2"/>
                  </a:cubicBezTo>
                  <a:cubicBezTo>
                    <a:pt x="297" y="1"/>
                    <a:pt x="297" y="0"/>
                    <a:pt x="295" y="0"/>
                  </a:cubicBezTo>
                  <a:moveTo>
                    <a:pt x="307" y="0"/>
                  </a:moveTo>
                  <a:cubicBezTo>
                    <a:pt x="303" y="0"/>
                    <a:pt x="303" y="0"/>
                    <a:pt x="303" y="0"/>
                  </a:cubicBezTo>
                  <a:cubicBezTo>
                    <a:pt x="302" y="0"/>
                    <a:pt x="301" y="1"/>
                    <a:pt x="301" y="2"/>
                  </a:cubicBezTo>
                  <a:cubicBezTo>
                    <a:pt x="301" y="3"/>
                    <a:pt x="302" y="4"/>
                    <a:pt x="303" y="4"/>
                  </a:cubicBezTo>
                  <a:cubicBezTo>
                    <a:pt x="307" y="4"/>
                    <a:pt x="307" y="4"/>
                    <a:pt x="307" y="4"/>
                  </a:cubicBezTo>
                  <a:cubicBezTo>
                    <a:pt x="309" y="4"/>
                    <a:pt x="309" y="3"/>
                    <a:pt x="309" y="2"/>
                  </a:cubicBezTo>
                  <a:cubicBezTo>
                    <a:pt x="309" y="1"/>
                    <a:pt x="309" y="0"/>
                    <a:pt x="307" y="0"/>
                  </a:cubicBezTo>
                  <a:moveTo>
                    <a:pt x="320" y="0"/>
                  </a:moveTo>
                  <a:cubicBezTo>
                    <a:pt x="316" y="0"/>
                    <a:pt x="316" y="0"/>
                    <a:pt x="316" y="0"/>
                  </a:cubicBezTo>
                  <a:cubicBezTo>
                    <a:pt x="314" y="0"/>
                    <a:pt x="313" y="1"/>
                    <a:pt x="313" y="2"/>
                  </a:cubicBezTo>
                  <a:cubicBezTo>
                    <a:pt x="313" y="3"/>
                    <a:pt x="314" y="4"/>
                    <a:pt x="316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2" y="3"/>
                    <a:pt x="322" y="2"/>
                  </a:cubicBezTo>
                  <a:cubicBezTo>
                    <a:pt x="322" y="1"/>
                    <a:pt x="321" y="0"/>
                    <a:pt x="320" y="0"/>
                  </a:cubicBezTo>
                  <a:moveTo>
                    <a:pt x="332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6" y="0"/>
                    <a:pt x="326" y="1"/>
                    <a:pt x="326" y="2"/>
                  </a:cubicBezTo>
                  <a:cubicBezTo>
                    <a:pt x="326" y="3"/>
                    <a:pt x="326" y="4"/>
                    <a:pt x="328" y="4"/>
                  </a:cubicBezTo>
                  <a:cubicBezTo>
                    <a:pt x="332" y="4"/>
                    <a:pt x="332" y="4"/>
                    <a:pt x="332" y="4"/>
                  </a:cubicBezTo>
                  <a:cubicBezTo>
                    <a:pt x="333" y="4"/>
                    <a:pt x="334" y="3"/>
                    <a:pt x="334" y="2"/>
                  </a:cubicBezTo>
                  <a:cubicBezTo>
                    <a:pt x="334" y="1"/>
                    <a:pt x="333" y="0"/>
                    <a:pt x="332" y="0"/>
                  </a:cubicBezTo>
                  <a:moveTo>
                    <a:pt x="344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339" y="0"/>
                    <a:pt x="338" y="1"/>
                    <a:pt x="338" y="2"/>
                  </a:cubicBezTo>
                  <a:cubicBezTo>
                    <a:pt x="338" y="3"/>
                    <a:pt x="339" y="4"/>
                    <a:pt x="340" y="4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45" y="4"/>
                    <a:pt x="346" y="3"/>
                    <a:pt x="346" y="2"/>
                  </a:cubicBezTo>
                  <a:cubicBezTo>
                    <a:pt x="346" y="1"/>
                    <a:pt x="345" y="0"/>
                    <a:pt x="344" y="0"/>
                  </a:cubicBezTo>
                  <a:moveTo>
                    <a:pt x="356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51" y="0"/>
                    <a:pt x="350" y="1"/>
                    <a:pt x="350" y="2"/>
                  </a:cubicBezTo>
                  <a:cubicBezTo>
                    <a:pt x="350" y="3"/>
                    <a:pt x="351" y="4"/>
                    <a:pt x="352" y="4"/>
                  </a:cubicBezTo>
                  <a:cubicBezTo>
                    <a:pt x="356" y="4"/>
                    <a:pt x="356" y="4"/>
                    <a:pt x="356" y="4"/>
                  </a:cubicBezTo>
                  <a:cubicBezTo>
                    <a:pt x="357" y="4"/>
                    <a:pt x="358" y="3"/>
                    <a:pt x="358" y="2"/>
                  </a:cubicBezTo>
                  <a:cubicBezTo>
                    <a:pt x="358" y="1"/>
                    <a:pt x="357" y="0"/>
                    <a:pt x="356" y="0"/>
                  </a:cubicBezTo>
                  <a:moveTo>
                    <a:pt x="368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63" y="0"/>
                    <a:pt x="362" y="1"/>
                    <a:pt x="362" y="2"/>
                  </a:cubicBezTo>
                  <a:cubicBezTo>
                    <a:pt x="362" y="3"/>
                    <a:pt x="363" y="4"/>
                    <a:pt x="364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4"/>
                    <a:pt x="370" y="3"/>
                    <a:pt x="370" y="2"/>
                  </a:cubicBezTo>
                  <a:cubicBezTo>
                    <a:pt x="370" y="1"/>
                    <a:pt x="369" y="0"/>
                    <a:pt x="368" y="0"/>
                  </a:cubicBezTo>
                  <a:moveTo>
                    <a:pt x="38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5" y="0"/>
                    <a:pt x="374" y="1"/>
                    <a:pt x="374" y="2"/>
                  </a:cubicBezTo>
                  <a:cubicBezTo>
                    <a:pt x="374" y="3"/>
                    <a:pt x="375" y="4"/>
                    <a:pt x="376" y="4"/>
                  </a:cubicBezTo>
                  <a:cubicBezTo>
                    <a:pt x="380" y="4"/>
                    <a:pt x="380" y="4"/>
                    <a:pt x="380" y="4"/>
                  </a:cubicBezTo>
                  <a:cubicBezTo>
                    <a:pt x="381" y="4"/>
                    <a:pt x="382" y="3"/>
                    <a:pt x="382" y="2"/>
                  </a:cubicBezTo>
                  <a:cubicBezTo>
                    <a:pt x="382" y="1"/>
                    <a:pt x="381" y="0"/>
                    <a:pt x="380" y="0"/>
                  </a:cubicBezTo>
                  <a:moveTo>
                    <a:pt x="392" y="0"/>
                  </a:moveTo>
                  <a:cubicBezTo>
                    <a:pt x="388" y="0"/>
                    <a:pt x="388" y="0"/>
                    <a:pt x="388" y="0"/>
                  </a:cubicBezTo>
                  <a:cubicBezTo>
                    <a:pt x="387" y="0"/>
                    <a:pt x="386" y="1"/>
                    <a:pt x="386" y="2"/>
                  </a:cubicBezTo>
                  <a:cubicBezTo>
                    <a:pt x="386" y="3"/>
                    <a:pt x="387" y="4"/>
                    <a:pt x="388" y="4"/>
                  </a:cubicBezTo>
                  <a:cubicBezTo>
                    <a:pt x="392" y="4"/>
                    <a:pt x="392" y="4"/>
                    <a:pt x="392" y="4"/>
                  </a:cubicBezTo>
                  <a:cubicBezTo>
                    <a:pt x="393" y="4"/>
                    <a:pt x="394" y="3"/>
                    <a:pt x="394" y="2"/>
                  </a:cubicBezTo>
                  <a:cubicBezTo>
                    <a:pt x="394" y="1"/>
                    <a:pt x="393" y="0"/>
                    <a:pt x="392" y="0"/>
                  </a:cubicBezTo>
                  <a:moveTo>
                    <a:pt x="404" y="0"/>
                  </a:moveTo>
                  <a:cubicBezTo>
                    <a:pt x="400" y="0"/>
                    <a:pt x="400" y="0"/>
                    <a:pt x="400" y="0"/>
                  </a:cubicBezTo>
                  <a:cubicBezTo>
                    <a:pt x="399" y="0"/>
                    <a:pt x="398" y="1"/>
                    <a:pt x="398" y="2"/>
                  </a:cubicBezTo>
                  <a:cubicBezTo>
                    <a:pt x="398" y="3"/>
                    <a:pt x="399" y="4"/>
                    <a:pt x="400" y="4"/>
                  </a:cubicBezTo>
                  <a:cubicBezTo>
                    <a:pt x="404" y="4"/>
                    <a:pt x="404" y="4"/>
                    <a:pt x="404" y="4"/>
                  </a:cubicBezTo>
                  <a:cubicBezTo>
                    <a:pt x="405" y="4"/>
                    <a:pt x="406" y="3"/>
                    <a:pt x="406" y="2"/>
                  </a:cubicBezTo>
                  <a:cubicBezTo>
                    <a:pt x="406" y="1"/>
                    <a:pt x="405" y="0"/>
                    <a:pt x="404" y="0"/>
                  </a:cubicBezTo>
                  <a:moveTo>
                    <a:pt x="416" y="0"/>
                  </a:moveTo>
                  <a:cubicBezTo>
                    <a:pt x="412" y="0"/>
                    <a:pt x="412" y="0"/>
                    <a:pt x="412" y="0"/>
                  </a:cubicBezTo>
                  <a:cubicBezTo>
                    <a:pt x="411" y="0"/>
                    <a:pt x="410" y="1"/>
                    <a:pt x="410" y="2"/>
                  </a:cubicBezTo>
                  <a:cubicBezTo>
                    <a:pt x="410" y="3"/>
                    <a:pt x="411" y="4"/>
                    <a:pt x="412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4"/>
                    <a:pt x="418" y="3"/>
                    <a:pt x="418" y="2"/>
                  </a:cubicBezTo>
                  <a:cubicBezTo>
                    <a:pt x="418" y="1"/>
                    <a:pt x="417" y="0"/>
                    <a:pt x="416" y="0"/>
                  </a:cubicBezTo>
                  <a:moveTo>
                    <a:pt x="428" y="0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423" y="0"/>
                    <a:pt x="422" y="1"/>
                    <a:pt x="422" y="2"/>
                  </a:cubicBezTo>
                  <a:cubicBezTo>
                    <a:pt x="422" y="3"/>
                    <a:pt x="423" y="4"/>
                    <a:pt x="424" y="4"/>
                  </a:cubicBezTo>
                  <a:cubicBezTo>
                    <a:pt x="428" y="4"/>
                    <a:pt x="428" y="4"/>
                    <a:pt x="428" y="4"/>
                  </a:cubicBezTo>
                  <a:cubicBezTo>
                    <a:pt x="429" y="4"/>
                    <a:pt x="430" y="3"/>
                    <a:pt x="430" y="2"/>
                  </a:cubicBezTo>
                  <a:cubicBezTo>
                    <a:pt x="430" y="1"/>
                    <a:pt x="429" y="0"/>
                    <a:pt x="428" y="0"/>
                  </a:cubicBezTo>
                  <a:moveTo>
                    <a:pt x="440" y="0"/>
                  </a:moveTo>
                  <a:cubicBezTo>
                    <a:pt x="436" y="0"/>
                    <a:pt x="436" y="0"/>
                    <a:pt x="436" y="0"/>
                  </a:cubicBezTo>
                  <a:cubicBezTo>
                    <a:pt x="435" y="0"/>
                    <a:pt x="434" y="1"/>
                    <a:pt x="434" y="2"/>
                  </a:cubicBezTo>
                  <a:cubicBezTo>
                    <a:pt x="434" y="3"/>
                    <a:pt x="435" y="4"/>
                    <a:pt x="436" y="4"/>
                  </a:cubicBezTo>
                  <a:cubicBezTo>
                    <a:pt x="440" y="4"/>
                    <a:pt x="440" y="4"/>
                    <a:pt x="440" y="4"/>
                  </a:cubicBezTo>
                  <a:cubicBezTo>
                    <a:pt x="441" y="4"/>
                    <a:pt x="442" y="3"/>
                    <a:pt x="442" y="2"/>
                  </a:cubicBezTo>
                  <a:cubicBezTo>
                    <a:pt x="442" y="1"/>
                    <a:pt x="441" y="0"/>
                    <a:pt x="440" y="0"/>
                  </a:cubicBezTo>
                  <a:moveTo>
                    <a:pt x="452" y="0"/>
                  </a:moveTo>
                  <a:cubicBezTo>
                    <a:pt x="448" y="0"/>
                    <a:pt x="448" y="0"/>
                    <a:pt x="448" y="0"/>
                  </a:cubicBezTo>
                  <a:cubicBezTo>
                    <a:pt x="447" y="0"/>
                    <a:pt x="446" y="1"/>
                    <a:pt x="446" y="2"/>
                  </a:cubicBezTo>
                  <a:cubicBezTo>
                    <a:pt x="446" y="3"/>
                    <a:pt x="447" y="4"/>
                    <a:pt x="448" y="4"/>
                  </a:cubicBezTo>
                  <a:cubicBezTo>
                    <a:pt x="452" y="4"/>
                    <a:pt x="452" y="4"/>
                    <a:pt x="452" y="4"/>
                  </a:cubicBezTo>
                  <a:cubicBezTo>
                    <a:pt x="453" y="4"/>
                    <a:pt x="454" y="3"/>
                    <a:pt x="454" y="2"/>
                  </a:cubicBezTo>
                  <a:cubicBezTo>
                    <a:pt x="454" y="1"/>
                    <a:pt x="453" y="0"/>
                    <a:pt x="452" y="0"/>
                  </a:cubicBezTo>
                  <a:moveTo>
                    <a:pt x="464" y="0"/>
                  </a:moveTo>
                  <a:cubicBezTo>
                    <a:pt x="460" y="0"/>
                    <a:pt x="460" y="0"/>
                    <a:pt x="460" y="0"/>
                  </a:cubicBezTo>
                  <a:cubicBezTo>
                    <a:pt x="459" y="0"/>
                    <a:pt x="458" y="1"/>
                    <a:pt x="458" y="2"/>
                  </a:cubicBezTo>
                  <a:cubicBezTo>
                    <a:pt x="458" y="3"/>
                    <a:pt x="459" y="4"/>
                    <a:pt x="460" y="4"/>
                  </a:cubicBezTo>
                  <a:cubicBezTo>
                    <a:pt x="464" y="4"/>
                    <a:pt x="464" y="4"/>
                    <a:pt x="464" y="4"/>
                  </a:cubicBezTo>
                  <a:cubicBezTo>
                    <a:pt x="465" y="4"/>
                    <a:pt x="466" y="3"/>
                    <a:pt x="466" y="2"/>
                  </a:cubicBezTo>
                  <a:cubicBezTo>
                    <a:pt x="466" y="1"/>
                    <a:pt x="465" y="0"/>
                    <a:pt x="464" y="0"/>
                  </a:cubicBezTo>
                  <a:moveTo>
                    <a:pt x="476" y="0"/>
                  </a:moveTo>
                  <a:cubicBezTo>
                    <a:pt x="472" y="0"/>
                    <a:pt x="472" y="0"/>
                    <a:pt x="472" y="0"/>
                  </a:cubicBezTo>
                  <a:cubicBezTo>
                    <a:pt x="471" y="0"/>
                    <a:pt x="470" y="1"/>
                    <a:pt x="470" y="2"/>
                  </a:cubicBezTo>
                  <a:cubicBezTo>
                    <a:pt x="470" y="3"/>
                    <a:pt x="471" y="4"/>
                    <a:pt x="472" y="4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477" y="4"/>
                    <a:pt x="478" y="3"/>
                    <a:pt x="478" y="2"/>
                  </a:cubicBezTo>
                  <a:cubicBezTo>
                    <a:pt x="478" y="1"/>
                    <a:pt x="477" y="0"/>
                    <a:pt x="476" y="0"/>
                  </a:cubicBezTo>
                  <a:moveTo>
                    <a:pt x="488" y="0"/>
                  </a:moveTo>
                  <a:cubicBezTo>
                    <a:pt x="484" y="0"/>
                    <a:pt x="484" y="0"/>
                    <a:pt x="484" y="0"/>
                  </a:cubicBezTo>
                  <a:cubicBezTo>
                    <a:pt x="483" y="0"/>
                    <a:pt x="482" y="1"/>
                    <a:pt x="482" y="2"/>
                  </a:cubicBezTo>
                  <a:cubicBezTo>
                    <a:pt x="482" y="3"/>
                    <a:pt x="483" y="4"/>
                    <a:pt x="484" y="4"/>
                  </a:cubicBezTo>
                  <a:cubicBezTo>
                    <a:pt x="488" y="4"/>
                    <a:pt x="488" y="4"/>
                    <a:pt x="488" y="4"/>
                  </a:cubicBezTo>
                  <a:cubicBezTo>
                    <a:pt x="490" y="4"/>
                    <a:pt x="490" y="3"/>
                    <a:pt x="490" y="2"/>
                  </a:cubicBezTo>
                  <a:cubicBezTo>
                    <a:pt x="490" y="1"/>
                    <a:pt x="490" y="0"/>
                    <a:pt x="488" y="0"/>
                  </a:cubicBezTo>
                  <a:moveTo>
                    <a:pt x="501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5" y="0"/>
                    <a:pt x="494" y="1"/>
                    <a:pt x="494" y="2"/>
                  </a:cubicBezTo>
                  <a:cubicBezTo>
                    <a:pt x="494" y="3"/>
                    <a:pt x="495" y="4"/>
                    <a:pt x="496" y="4"/>
                  </a:cubicBezTo>
                  <a:cubicBezTo>
                    <a:pt x="501" y="4"/>
                    <a:pt x="501" y="4"/>
                    <a:pt x="501" y="4"/>
                  </a:cubicBezTo>
                  <a:cubicBezTo>
                    <a:pt x="502" y="4"/>
                    <a:pt x="503" y="3"/>
                    <a:pt x="503" y="2"/>
                  </a:cubicBezTo>
                  <a:cubicBezTo>
                    <a:pt x="503" y="1"/>
                    <a:pt x="502" y="0"/>
                    <a:pt x="501" y="0"/>
                  </a:cubicBezTo>
                  <a:moveTo>
                    <a:pt x="513" y="0"/>
                  </a:moveTo>
                  <a:cubicBezTo>
                    <a:pt x="509" y="0"/>
                    <a:pt x="509" y="0"/>
                    <a:pt x="509" y="0"/>
                  </a:cubicBezTo>
                  <a:cubicBezTo>
                    <a:pt x="507" y="0"/>
                    <a:pt x="507" y="1"/>
                    <a:pt x="507" y="2"/>
                  </a:cubicBezTo>
                  <a:cubicBezTo>
                    <a:pt x="507" y="3"/>
                    <a:pt x="507" y="4"/>
                    <a:pt x="509" y="4"/>
                  </a:cubicBezTo>
                  <a:cubicBezTo>
                    <a:pt x="513" y="4"/>
                    <a:pt x="513" y="4"/>
                    <a:pt x="513" y="4"/>
                  </a:cubicBezTo>
                  <a:cubicBezTo>
                    <a:pt x="514" y="4"/>
                    <a:pt x="515" y="3"/>
                    <a:pt x="515" y="2"/>
                  </a:cubicBezTo>
                  <a:cubicBezTo>
                    <a:pt x="515" y="1"/>
                    <a:pt x="514" y="0"/>
                    <a:pt x="513" y="0"/>
                  </a:cubicBezTo>
                  <a:moveTo>
                    <a:pt x="525" y="0"/>
                  </a:moveTo>
                  <a:cubicBezTo>
                    <a:pt x="521" y="0"/>
                    <a:pt x="521" y="0"/>
                    <a:pt x="521" y="0"/>
                  </a:cubicBezTo>
                  <a:cubicBezTo>
                    <a:pt x="520" y="0"/>
                    <a:pt x="519" y="1"/>
                    <a:pt x="519" y="2"/>
                  </a:cubicBezTo>
                  <a:cubicBezTo>
                    <a:pt x="519" y="3"/>
                    <a:pt x="520" y="4"/>
                    <a:pt x="521" y="4"/>
                  </a:cubicBezTo>
                  <a:cubicBezTo>
                    <a:pt x="525" y="4"/>
                    <a:pt x="525" y="4"/>
                    <a:pt x="525" y="4"/>
                  </a:cubicBezTo>
                  <a:cubicBezTo>
                    <a:pt x="526" y="4"/>
                    <a:pt x="527" y="3"/>
                    <a:pt x="527" y="2"/>
                  </a:cubicBezTo>
                  <a:cubicBezTo>
                    <a:pt x="527" y="1"/>
                    <a:pt x="526" y="0"/>
                    <a:pt x="525" y="0"/>
                  </a:cubicBezTo>
                  <a:moveTo>
                    <a:pt x="537" y="0"/>
                  </a:moveTo>
                  <a:cubicBezTo>
                    <a:pt x="533" y="0"/>
                    <a:pt x="533" y="0"/>
                    <a:pt x="533" y="0"/>
                  </a:cubicBezTo>
                  <a:cubicBezTo>
                    <a:pt x="532" y="0"/>
                    <a:pt x="531" y="1"/>
                    <a:pt x="531" y="2"/>
                  </a:cubicBezTo>
                  <a:cubicBezTo>
                    <a:pt x="531" y="3"/>
                    <a:pt x="532" y="4"/>
                    <a:pt x="533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38" y="4"/>
                    <a:pt x="539" y="3"/>
                    <a:pt x="539" y="2"/>
                  </a:cubicBezTo>
                  <a:cubicBezTo>
                    <a:pt x="539" y="1"/>
                    <a:pt x="538" y="0"/>
                    <a:pt x="537" y="0"/>
                  </a:cubicBezTo>
                  <a:moveTo>
                    <a:pt x="549" y="0"/>
                  </a:moveTo>
                  <a:cubicBezTo>
                    <a:pt x="545" y="0"/>
                    <a:pt x="545" y="0"/>
                    <a:pt x="545" y="0"/>
                  </a:cubicBezTo>
                  <a:cubicBezTo>
                    <a:pt x="544" y="0"/>
                    <a:pt x="543" y="1"/>
                    <a:pt x="543" y="2"/>
                  </a:cubicBezTo>
                  <a:cubicBezTo>
                    <a:pt x="543" y="3"/>
                    <a:pt x="544" y="4"/>
                    <a:pt x="545" y="4"/>
                  </a:cubicBezTo>
                  <a:cubicBezTo>
                    <a:pt x="549" y="4"/>
                    <a:pt x="549" y="4"/>
                    <a:pt x="549" y="4"/>
                  </a:cubicBezTo>
                  <a:cubicBezTo>
                    <a:pt x="550" y="4"/>
                    <a:pt x="551" y="3"/>
                    <a:pt x="551" y="2"/>
                  </a:cubicBezTo>
                  <a:cubicBezTo>
                    <a:pt x="551" y="1"/>
                    <a:pt x="550" y="0"/>
                    <a:pt x="549" y="0"/>
                  </a:cubicBezTo>
                  <a:moveTo>
                    <a:pt x="561" y="0"/>
                  </a:moveTo>
                  <a:cubicBezTo>
                    <a:pt x="557" y="0"/>
                    <a:pt x="557" y="0"/>
                    <a:pt x="557" y="0"/>
                  </a:cubicBezTo>
                  <a:cubicBezTo>
                    <a:pt x="556" y="0"/>
                    <a:pt x="555" y="1"/>
                    <a:pt x="555" y="2"/>
                  </a:cubicBezTo>
                  <a:cubicBezTo>
                    <a:pt x="555" y="3"/>
                    <a:pt x="556" y="4"/>
                    <a:pt x="557" y="4"/>
                  </a:cubicBezTo>
                  <a:cubicBezTo>
                    <a:pt x="561" y="4"/>
                    <a:pt x="561" y="4"/>
                    <a:pt x="561" y="4"/>
                  </a:cubicBezTo>
                  <a:cubicBezTo>
                    <a:pt x="562" y="4"/>
                    <a:pt x="563" y="3"/>
                    <a:pt x="563" y="2"/>
                  </a:cubicBezTo>
                  <a:cubicBezTo>
                    <a:pt x="563" y="1"/>
                    <a:pt x="562" y="0"/>
                    <a:pt x="561" y="0"/>
                  </a:cubicBezTo>
                  <a:moveTo>
                    <a:pt x="573" y="0"/>
                  </a:moveTo>
                  <a:cubicBezTo>
                    <a:pt x="569" y="0"/>
                    <a:pt x="569" y="0"/>
                    <a:pt x="569" y="0"/>
                  </a:cubicBezTo>
                  <a:cubicBezTo>
                    <a:pt x="568" y="0"/>
                    <a:pt x="567" y="1"/>
                    <a:pt x="567" y="2"/>
                  </a:cubicBezTo>
                  <a:cubicBezTo>
                    <a:pt x="567" y="3"/>
                    <a:pt x="568" y="4"/>
                    <a:pt x="569" y="4"/>
                  </a:cubicBezTo>
                  <a:cubicBezTo>
                    <a:pt x="573" y="4"/>
                    <a:pt x="573" y="4"/>
                    <a:pt x="573" y="4"/>
                  </a:cubicBezTo>
                  <a:cubicBezTo>
                    <a:pt x="574" y="4"/>
                    <a:pt x="575" y="3"/>
                    <a:pt x="575" y="2"/>
                  </a:cubicBezTo>
                  <a:cubicBezTo>
                    <a:pt x="575" y="1"/>
                    <a:pt x="574" y="0"/>
                    <a:pt x="573" y="0"/>
                  </a:cubicBezTo>
                  <a:moveTo>
                    <a:pt x="585" y="0"/>
                  </a:moveTo>
                  <a:cubicBezTo>
                    <a:pt x="581" y="0"/>
                    <a:pt x="581" y="0"/>
                    <a:pt x="581" y="0"/>
                  </a:cubicBezTo>
                  <a:cubicBezTo>
                    <a:pt x="580" y="0"/>
                    <a:pt x="579" y="1"/>
                    <a:pt x="579" y="2"/>
                  </a:cubicBezTo>
                  <a:cubicBezTo>
                    <a:pt x="579" y="3"/>
                    <a:pt x="580" y="4"/>
                    <a:pt x="581" y="4"/>
                  </a:cubicBezTo>
                  <a:cubicBezTo>
                    <a:pt x="585" y="4"/>
                    <a:pt x="585" y="4"/>
                    <a:pt x="585" y="4"/>
                  </a:cubicBezTo>
                  <a:cubicBezTo>
                    <a:pt x="586" y="4"/>
                    <a:pt x="587" y="3"/>
                    <a:pt x="587" y="2"/>
                  </a:cubicBezTo>
                  <a:cubicBezTo>
                    <a:pt x="587" y="1"/>
                    <a:pt x="586" y="0"/>
                    <a:pt x="585" y="0"/>
                  </a:cubicBezTo>
                  <a:moveTo>
                    <a:pt x="597" y="0"/>
                  </a:moveTo>
                  <a:cubicBezTo>
                    <a:pt x="593" y="0"/>
                    <a:pt x="593" y="0"/>
                    <a:pt x="593" y="0"/>
                  </a:cubicBezTo>
                  <a:cubicBezTo>
                    <a:pt x="592" y="0"/>
                    <a:pt x="591" y="1"/>
                    <a:pt x="591" y="2"/>
                  </a:cubicBezTo>
                  <a:cubicBezTo>
                    <a:pt x="591" y="3"/>
                    <a:pt x="592" y="4"/>
                    <a:pt x="593" y="4"/>
                  </a:cubicBezTo>
                  <a:cubicBezTo>
                    <a:pt x="597" y="4"/>
                    <a:pt x="597" y="4"/>
                    <a:pt x="597" y="4"/>
                  </a:cubicBezTo>
                  <a:cubicBezTo>
                    <a:pt x="598" y="4"/>
                    <a:pt x="599" y="3"/>
                    <a:pt x="599" y="2"/>
                  </a:cubicBezTo>
                  <a:cubicBezTo>
                    <a:pt x="599" y="1"/>
                    <a:pt x="598" y="0"/>
                    <a:pt x="597" y="0"/>
                  </a:cubicBezTo>
                  <a:moveTo>
                    <a:pt x="609" y="0"/>
                  </a:moveTo>
                  <a:cubicBezTo>
                    <a:pt x="605" y="0"/>
                    <a:pt x="605" y="0"/>
                    <a:pt x="605" y="0"/>
                  </a:cubicBezTo>
                  <a:cubicBezTo>
                    <a:pt x="604" y="0"/>
                    <a:pt x="603" y="1"/>
                    <a:pt x="603" y="2"/>
                  </a:cubicBezTo>
                  <a:cubicBezTo>
                    <a:pt x="603" y="3"/>
                    <a:pt x="604" y="4"/>
                    <a:pt x="605" y="4"/>
                  </a:cubicBezTo>
                  <a:cubicBezTo>
                    <a:pt x="609" y="4"/>
                    <a:pt x="609" y="4"/>
                    <a:pt x="609" y="4"/>
                  </a:cubicBezTo>
                  <a:cubicBezTo>
                    <a:pt x="610" y="4"/>
                    <a:pt x="611" y="3"/>
                    <a:pt x="611" y="2"/>
                  </a:cubicBezTo>
                  <a:cubicBezTo>
                    <a:pt x="611" y="1"/>
                    <a:pt x="610" y="0"/>
                    <a:pt x="609" y="0"/>
                  </a:cubicBezTo>
                  <a:moveTo>
                    <a:pt x="621" y="0"/>
                  </a:moveTo>
                  <a:cubicBezTo>
                    <a:pt x="617" y="0"/>
                    <a:pt x="617" y="0"/>
                    <a:pt x="617" y="0"/>
                  </a:cubicBezTo>
                  <a:cubicBezTo>
                    <a:pt x="616" y="0"/>
                    <a:pt x="615" y="1"/>
                    <a:pt x="615" y="2"/>
                  </a:cubicBezTo>
                  <a:cubicBezTo>
                    <a:pt x="615" y="3"/>
                    <a:pt x="616" y="4"/>
                    <a:pt x="617" y="4"/>
                  </a:cubicBezTo>
                  <a:cubicBezTo>
                    <a:pt x="621" y="4"/>
                    <a:pt x="621" y="4"/>
                    <a:pt x="621" y="4"/>
                  </a:cubicBezTo>
                  <a:cubicBezTo>
                    <a:pt x="622" y="4"/>
                    <a:pt x="623" y="3"/>
                    <a:pt x="623" y="2"/>
                  </a:cubicBezTo>
                  <a:cubicBezTo>
                    <a:pt x="623" y="1"/>
                    <a:pt x="622" y="0"/>
                    <a:pt x="621" y="0"/>
                  </a:cubicBezTo>
                  <a:moveTo>
                    <a:pt x="633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628" y="0"/>
                    <a:pt x="627" y="1"/>
                    <a:pt x="627" y="2"/>
                  </a:cubicBezTo>
                  <a:cubicBezTo>
                    <a:pt x="627" y="3"/>
                    <a:pt x="628" y="4"/>
                    <a:pt x="629" y="4"/>
                  </a:cubicBezTo>
                  <a:cubicBezTo>
                    <a:pt x="633" y="4"/>
                    <a:pt x="633" y="4"/>
                    <a:pt x="633" y="4"/>
                  </a:cubicBezTo>
                  <a:cubicBezTo>
                    <a:pt x="634" y="4"/>
                    <a:pt x="635" y="3"/>
                    <a:pt x="635" y="2"/>
                  </a:cubicBezTo>
                  <a:cubicBezTo>
                    <a:pt x="635" y="1"/>
                    <a:pt x="634" y="0"/>
                    <a:pt x="633" y="0"/>
                  </a:cubicBezTo>
                  <a:moveTo>
                    <a:pt x="645" y="0"/>
                  </a:moveTo>
                  <a:cubicBezTo>
                    <a:pt x="641" y="0"/>
                    <a:pt x="641" y="0"/>
                    <a:pt x="641" y="0"/>
                  </a:cubicBezTo>
                  <a:cubicBezTo>
                    <a:pt x="640" y="0"/>
                    <a:pt x="639" y="1"/>
                    <a:pt x="639" y="2"/>
                  </a:cubicBezTo>
                  <a:cubicBezTo>
                    <a:pt x="639" y="3"/>
                    <a:pt x="640" y="4"/>
                    <a:pt x="641" y="4"/>
                  </a:cubicBezTo>
                  <a:cubicBezTo>
                    <a:pt x="645" y="4"/>
                    <a:pt x="645" y="4"/>
                    <a:pt x="645" y="4"/>
                  </a:cubicBezTo>
                  <a:cubicBezTo>
                    <a:pt x="646" y="4"/>
                    <a:pt x="647" y="3"/>
                    <a:pt x="647" y="2"/>
                  </a:cubicBezTo>
                  <a:cubicBezTo>
                    <a:pt x="647" y="1"/>
                    <a:pt x="646" y="0"/>
                    <a:pt x="645" y="0"/>
                  </a:cubicBezTo>
                  <a:moveTo>
                    <a:pt x="657" y="0"/>
                  </a:moveTo>
                  <a:cubicBezTo>
                    <a:pt x="653" y="0"/>
                    <a:pt x="653" y="0"/>
                    <a:pt x="653" y="0"/>
                  </a:cubicBezTo>
                  <a:cubicBezTo>
                    <a:pt x="652" y="0"/>
                    <a:pt x="651" y="1"/>
                    <a:pt x="651" y="2"/>
                  </a:cubicBezTo>
                  <a:cubicBezTo>
                    <a:pt x="651" y="3"/>
                    <a:pt x="652" y="4"/>
                    <a:pt x="653" y="4"/>
                  </a:cubicBezTo>
                  <a:cubicBezTo>
                    <a:pt x="657" y="4"/>
                    <a:pt x="657" y="4"/>
                    <a:pt x="657" y="4"/>
                  </a:cubicBezTo>
                  <a:cubicBezTo>
                    <a:pt x="658" y="4"/>
                    <a:pt x="659" y="3"/>
                    <a:pt x="659" y="2"/>
                  </a:cubicBezTo>
                  <a:cubicBezTo>
                    <a:pt x="659" y="1"/>
                    <a:pt x="658" y="0"/>
                    <a:pt x="657" y="0"/>
                  </a:cubicBezTo>
                  <a:moveTo>
                    <a:pt x="669" y="0"/>
                  </a:moveTo>
                  <a:cubicBezTo>
                    <a:pt x="665" y="0"/>
                    <a:pt x="665" y="0"/>
                    <a:pt x="665" y="0"/>
                  </a:cubicBezTo>
                  <a:cubicBezTo>
                    <a:pt x="664" y="0"/>
                    <a:pt x="663" y="1"/>
                    <a:pt x="663" y="2"/>
                  </a:cubicBezTo>
                  <a:cubicBezTo>
                    <a:pt x="663" y="3"/>
                    <a:pt x="664" y="4"/>
                    <a:pt x="665" y="4"/>
                  </a:cubicBezTo>
                  <a:cubicBezTo>
                    <a:pt x="669" y="4"/>
                    <a:pt x="669" y="4"/>
                    <a:pt x="669" y="4"/>
                  </a:cubicBezTo>
                  <a:cubicBezTo>
                    <a:pt x="671" y="4"/>
                    <a:pt x="671" y="3"/>
                    <a:pt x="671" y="2"/>
                  </a:cubicBezTo>
                  <a:cubicBezTo>
                    <a:pt x="671" y="1"/>
                    <a:pt x="671" y="0"/>
                    <a:pt x="669" y="0"/>
                  </a:cubicBezTo>
                  <a:moveTo>
                    <a:pt x="681" y="0"/>
                  </a:moveTo>
                  <a:cubicBezTo>
                    <a:pt x="677" y="0"/>
                    <a:pt x="677" y="0"/>
                    <a:pt x="677" y="0"/>
                  </a:cubicBezTo>
                  <a:cubicBezTo>
                    <a:pt x="676" y="0"/>
                    <a:pt x="675" y="1"/>
                    <a:pt x="675" y="2"/>
                  </a:cubicBezTo>
                  <a:cubicBezTo>
                    <a:pt x="675" y="3"/>
                    <a:pt x="676" y="4"/>
                    <a:pt x="677" y="4"/>
                  </a:cubicBezTo>
                  <a:cubicBezTo>
                    <a:pt x="681" y="4"/>
                    <a:pt x="681" y="4"/>
                    <a:pt x="681" y="4"/>
                  </a:cubicBezTo>
                  <a:cubicBezTo>
                    <a:pt x="683" y="4"/>
                    <a:pt x="684" y="3"/>
                    <a:pt x="684" y="2"/>
                  </a:cubicBezTo>
                  <a:cubicBezTo>
                    <a:pt x="684" y="1"/>
                    <a:pt x="683" y="0"/>
                    <a:pt x="681" y="0"/>
                  </a:cubicBezTo>
                  <a:moveTo>
                    <a:pt x="694" y="0"/>
                  </a:moveTo>
                  <a:cubicBezTo>
                    <a:pt x="690" y="0"/>
                    <a:pt x="690" y="0"/>
                    <a:pt x="690" y="0"/>
                  </a:cubicBezTo>
                  <a:cubicBezTo>
                    <a:pt x="688" y="0"/>
                    <a:pt x="688" y="1"/>
                    <a:pt x="688" y="2"/>
                  </a:cubicBezTo>
                  <a:cubicBezTo>
                    <a:pt x="688" y="3"/>
                    <a:pt x="688" y="4"/>
                    <a:pt x="690" y="4"/>
                  </a:cubicBezTo>
                  <a:cubicBezTo>
                    <a:pt x="694" y="4"/>
                    <a:pt x="694" y="4"/>
                    <a:pt x="694" y="4"/>
                  </a:cubicBezTo>
                  <a:cubicBezTo>
                    <a:pt x="695" y="4"/>
                    <a:pt x="696" y="3"/>
                    <a:pt x="696" y="2"/>
                  </a:cubicBezTo>
                  <a:cubicBezTo>
                    <a:pt x="696" y="1"/>
                    <a:pt x="695" y="0"/>
                    <a:pt x="694" y="0"/>
                  </a:cubicBezTo>
                  <a:moveTo>
                    <a:pt x="706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700" y="0"/>
                    <a:pt x="700" y="1"/>
                    <a:pt x="700" y="2"/>
                  </a:cubicBezTo>
                  <a:cubicBezTo>
                    <a:pt x="700" y="3"/>
                    <a:pt x="700" y="4"/>
                    <a:pt x="702" y="4"/>
                  </a:cubicBezTo>
                  <a:cubicBezTo>
                    <a:pt x="706" y="4"/>
                    <a:pt x="706" y="4"/>
                    <a:pt x="706" y="4"/>
                  </a:cubicBezTo>
                  <a:cubicBezTo>
                    <a:pt x="707" y="4"/>
                    <a:pt x="708" y="3"/>
                    <a:pt x="708" y="2"/>
                  </a:cubicBezTo>
                  <a:cubicBezTo>
                    <a:pt x="708" y="1"/>
                    <a:pt x="707" y="0"/>
                    <a:pt x="706" y="0"/>
                  </a:cubicBezTo>
                  <a:moveTo>
                    <a:pt x="718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13" y="0"/>
                    <a:pt x="712" y="1"/>
                    <a:pt x="712" y="2"/>
                  </a:cubicBezTo>
                  <a:cubicBezTo>
                    <a:pt x="712" y="3"/>
                    <a:pt x="713" y="4"/>
                    <a:pt x="714" y="4"/>
                  </a:cubicBezTo>
                  <a:cubicBezTo>
                    <a:pt x="718" y="4"/>
                    <a:pt x="718" y="4"/>
                    <a:pt x="718" y="4"/>
                  </a:cubicBezTo>
                  <a:cubicBezTo>
                    <a:pt x="719" y="4"/>
                    <a:pt x="720" y="3"/>
                    <a:pt x="720" y="2"/>
                  </a:cubicBezTo>
                  <a:cubicBezTo>
                    <a:pt x="720" y="1"/>
                    <a:pt x="719" y="0"/>
                    <a:pt x="718" y="0"/>
                  </a:cubicBezTo>
                  <a:moveTo>
                    <a:pt x="730" y="0"/>
                  </a:moveTo>
                  <a:cubicBezTo>
                    <a:pt x="726" y="0"/>
                    <a:pt x="726" y="0"/>
                    <a:pt x="726" y="0"/>
                  </a:cubicBezTo>
                  <a:cubicBezTo>
                    <a:pt x="725" y="0"/>
                    <a:pt x="724" y="1"/>
                    <a:pt x="724" y="2"/>
                  </a:cubicBezTo>
                  <a:cubicBezTo>
                    <a:pt x="724" y="3"/>
                    <a:pt x="725" y="4"/>
                    <a:pt x="726" y="4"/>
                  </a:cubicBezTo>
                  <a:cubicBezTo>
                    <a:pt x="730" y="4"/>
                    <a:pt x="730" y="4"/>
                    <a:pt x="730" y="4"/>
                  </a:cubicBezTo>
                  <a:cubicBezTo>
                    <a:pt x="731" y="4"/>
                    <a:pt x="732" y="3"/>
                    <a:pt x="732" y="2"/>
                  </a:cubicBezTo>
                  <a:cubicBezTo>
                    <a:pt x="732" y="1"/>
                    <a:pt x="731" y="0"/>
                    <a:pt x="730" y="0"/>
                  </a:cubicBezTo>
                  <a:moveTo>
                    <a:pt x="742" y="0"/>
                  </a:moveTo>
                  <a:cubicBezTo>
                    <a:pt x="738" y="0"/>
                    <a:pt x="738" y="0"/>
                    <a:pt x="738" y="0"/>
                  </a:cubicBezTo>
                  <a:cubicBezTo>
                    <a:pt x="737" y="0"/>
                    <a:pt x="736" y="1"/>
                    <a:pt x="736" y="2"/>
                  </a:cubicBezTo>
                  <a:cubicBezTo>
                    <a:pt x="736" y="3"/>
                    <a:pt x="737" y="4"/>
                    <a:pt x="738" y="4"/>
                  </a:cubicBezTo>
                  <a:cubicBezTo>
                    <a:pt x="742" y="4"/>
                    <a:pt x="742" y="4"/>
                    <a:pt x="742" y="4"/>
                  </a:cubicBezTo>
                  <a:cubicBezTo>
                    <a:pt x="743" y="4"/>
                    <a:pt x="744" y="3"/>
                    <a:pt x="744" y="2"/>
                  </a:cubicBezTo>
                  <a:cubicBezTo>
                    <a:pt x="744" y="1"/>
                    <a:pt x="743" y="0"/>
                    <a:pt x="742" y="0"/>
                  </a:cubicBezTo>
                  <a:moveTo>
                    <a:pt x="754" y="0"/>
                  </a:moveTo>
                  <a:cubicBezTo>
                    <a:pt x="750" y="0"/>
                    <a:pt x="750" y="0"/>
                    <a:pt x="750" y="0"/>
                  </a:cubicBezTo>
                  <a:cubicBezTo>
                    <a:pt x="749" y="0"/>
                    <a:pt x="748" y="1"/>
                    <a:pt x="748" y="2"/>
                  </a:cubicBezTo>
                  <a:cubicBezTo>
                    <a:pt x="748" y="3"/>
                    <a:pt x="749" y="4"/>
                    <a:pt x="750" y="4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755" y="4"/>
                    <a:pt x="756" y="3"/>
                    <a:pt x="756" y="2"/>
                  </a:cubicBezTo>
                  <a:cubicBezTo>
                    <a:pt x="756" y="1"/>
                    <a:pt x="755" y="0"/>
                    <a:pt x="754" y="0"/>
                  </a:cubicBezTo>
                  <a:moveTo>
                    <a:pt x="766" y="0"/>
                  </a:moveTo>
                  <a:cubicBezTo>
                    <a:pt x="762" y="0"/>
                    <a:pt x="762" y="0"/>
                    <a:pt x="762" y="0"/>
                  </a:cubicBezTo>
                  <a:cubicBezTo>
                    <a:pt x="761" y="0"/>
                    <a:pt x="760" y="1"/>
                    <a:pt x="760" y="2"/>
                  </a:cubicBezTo>
                  <a:cubicBezTo>
                    <a:pt x="760" y="3"/>
                    <a:pt x="761" y="4"/>
                    <a:pt x="762" y="4"/>
                  </a:cubicBezTo>
                  <a:cubicBezTo>
                    <a:pt x="766" y="4"/>
                    <a:pt x="766" y="4"/>
                    <a:pt x="766" y="4"/>
                  </a:cubicBezTo>
                  <a:cubicBezTo>
                    <a:pt x="767" y="4"/>
                    <a:pt x="768" y="3"/>
                    <a:pt x="768" y="2"/>
                  </a:cubicBezTo>
                  <a:cubicBezTo>
                    <a:pt x="768" y="1"/>
                    <a:pt x="767" y="0"/>
                    <a:pt x="766" y="0"/>
                  </a:cubicBezTo>
                  <a:moveTo>
                    <a:pt x="778" y="0"/>
                  </a:moveTo>
                  <a:cubicBezTo>
                    <a:pt x="774" y="0"/>
                    <a:pt x="774" y="0"/>
                    <a:pt x="774" y="0"/>
                  </a:cubicBezTo>
                  <a:cubicBezTo>
                    <a:pt x="773" y="0"/>
                    <a:pt x="772" y="1"/>
                    <a:pt x="772" y="2"/>
                  </a:cubicBezTo>
                  <a:cubicBezTo>
                    <a:pt x="772" y="3"/>
                    <a:pt x="773" y="4"/>
                    <a:pt x="774" y="4"/>
                  </a:cubicBezTo>
                  <a:cubicBezTo>
                    <a:pt x="778" y="4"/>
                    <a:pt x="778" y="4"/>
                    <a:pt x="778" y="4"/>
                  </a:cubicBezTo>
                  <a:cubicBezTo>
                    <a:pt x="779" y="4"/>
                    <a:pt x="780" y="3"/>
                    <a:pt x="780" y="2"/>
                  </a:cubicBezTo>
                  <a:cubicBezTo>
                    <a:pt x="780" y="1"/>
                    <a:pt x="779" y="0"/>
                    <a:pt x="778" y="0"/>
                  </a:cubicBezTo>
                  <a:moveTo>
                    <a:pt x="790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85" y="0"/>
                    <a:pt x="784" y="1"/>
                    <a:pt x="784" y="2"/>
                  </a:cubicBezTo>
                  <a:cubicBezTo>
                    <a:pt x="784" y="3"/>
                    <a:pt x="785" y="4"/>
                    <a:pt x="786" y="4"/>
                  </a:cubicBezTo>
                  <a:cubicBezTo>
                    <a:pt x="790" y="4"/>
                    <a:pt x="790" y="4"/>
                    <a:pt x="790" y="4"/>
                  </a:cubicBezTo>
                  <a:cubicBezTo>
                    <a:pt x="791" y="4"/>
                    <a:pt x="792" y="3"/>
                    <a:pt x="792" y="2"/>
                  </a:cubicBezTo>
                  <a:cubicBezTo>
                    <a:pt x="792" y="1"/>
                    <a:pt x="791" y="0"/>
                    <a:pt x="790" y="0"/>
                  </a:cubicBezTo>
                  <a:moveTo>
                    <a:pt x="802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797" y="0"/>
                    <a:pt x="796" y="1"/>
                    <a:pt x="796" y="2"/>
                  </a:cubicBezTo>
                  <a:cubicBezTo>
                    <a:pt x="796" y="3"/>
                    <a:pt x="797" y="4"/>
                    <a:pt x="798" y="4"/>
                  </a:cubicBezTo>
                  <a:cubicBezTo>
                    <a:pt x="802" y="4"/>
                    <a:pt x="802" y="4"/>
                    <a:pt x="802" y="4"/>
                  </a:cubicBezTo>
                  <a:cubicBezTo>
                    <a:pt x="803" y="4"/>
                    <a:pt x="804" y="3"/>
                    <a:pt x="804" y="2"/>
                  </a:cubicBezTo>
                  <a:cubicBezTo>
                    <a:pt x="804" y="1"/>
                    <a:pt x="803" y="0"/>
                    <a:pt x="802" y="0"/>
                  </a:cubicBezTo>
                  <a:moveTo>
                    <a:pt x="814" y="0"/>
                  </a:moveTo>
                  <a:cubicBezTo>
                    <a:pt x="810" y="0"/>
                    <a:pt x="810" y="0"/>
                    <a:pt x="810" y="0"/>
                  </a:cubicBezTo>
                  <a:cubicBezTo>
                    <a:pt x="809" y="0"/>
                    <a:pt x="808" y="1"/>
                    <a:pt x="808" y="2"/>
                  </a:cubicBezTo>
                  <a:cubicBezTo>
                    <a:pt x="808" y="3"/>
                    <a:pt x="809" y="4"/>
                    <a:pt x="810" y="4"/>
                  </a:cubicBezTo>
                  <a:cubicBezTo>
                    <a:pt x="814" y="4"/>
                    <a:pt x="814" y="4"/>
                    <a:pt x="814" y="4"/>
                  </a:cubicBezTo>
                  <a:cubicBezTo>
                    <a:pt x="815" y="4"/>
                    <a:pt x="816" y="3"/>
                    <a:pt x="816" y="2"/>
                  </a:cubicBezTo>
                  <a:cubicBezTo>
                    <a:pt x="816" y="1"/>
                    <a:pt x="815" y="0"/>
                    <a:pt x="814" y="0"/>
                  </a:cubicBezTo>
                  <a:moveTo>
                    <a:pt x="826" y="0"/>
                  </a:moveTo>
                  <a:cubicBezTo>
                    <a:pt x="822" y="0"/>
                    <a:pt x="822" y="0"/>
                    <a:pt x="822" y="0"/>
                  </a:cubicBezTo>
                  <a:cubicBezTo>
                    <a:pt x="821" y="0"/>
                    <a:pt x="820" y="1"/>
                    <a:pt x="820" y="2"/>
                  </a:cubicBezTo>
                  <a:cubicBezTo>
                    <a:pt x="820" y="3"/>
                    <a:pt x="821" y="4"/>
                    <a:pt x="822" y="4"/>
                  </a:cubicBezTo>
                  <a:cubicBezTo>
                    <a:pt x="826" y="4"/>
                    <a:pt x="826" y="4"/>
                    <a:pt x="826" y="4"/>
                  </a:cubicBezTo>
                  <a:cubicBezTo>
                    <a:pt x="827" y="4"/>
                    <a:pt x="828" y="3"/>
                    <a:pt x="828" y="2"/>
                  </a:cubicBezTo>
                  <a:cubicBezTo>
                    <a:pt x="828" y="1"/>
                    <a:pt x="827" y="0"/>
                    <a:pt x="826" y="0"/>
                  </a:cubicBezTo>
                  <a:moveTo>
                    <a:pt x="838" y="0"/>
                  </a:moveTo>
                  <a:cubicBezTo>
                    <a:pt x="834" y="0"/>
                    <a:pt x="834" y="0"/>
                    <a:pt x="834" y="0"/>
                  </a:cubicBezTo>
                  <a:cubicBezTo>
                    <a:pt x="833" y="0"/>
                    <a:pt x="832" y="1"/>
                    <a:pt x="832" y="2"/>
                  </a:cubicBezTo>
                  <a:cubicBezTo>
                    <a:pt x="832" y="3"/>
                    <a:pt x="833" y="4"/>
                    <a:pt x="834" y="4"/>
                  </a:cubicBezTo>
                  <a:cubicBezTo>
                    <a:pt x="838" y="4"/>
                    <a:pt x="838" y="4"/>
                    <a:pt x="838" y="4"/>
                  </a:cubicBezTo>
                  <a:cubicBezTo>
                    <a:pt x="839" y="4"/>
                    <a:pt x="840" y="3"/>
                    <a:pt x="840" y="2"/>
                  </a:cubicBezTo>
                  <a:cubicBezTo>
                    <a:pt x="840" y="1"/>
                    <a:pt x="839" y="0"/>
                    <a:pt x="838" y="0"/>
                  </a:cubicBezTo>
                  <a:moveTo>
                    <a:pt x="850" y="0"/>
                  </a:moveTo>
                  <a:cubicBezTo>
                    <a:pt x="846" y="0"/>
                    <a:pt x="846" y="0"/>
                    <a:pt x="846" y="0"/>
                  </a:cubicBezTo>
                  <a:cubicBezTo>
                    <a:pt x="845" y="0"/>
                    <a:pt x="844" y="1"/>
                    <a:pt x="844" y="2"/>
                  </a:cubicBezTo>
                  <a:cubicBezTo>
                    <a:pt x="844" y="3"/>
                    <a:pt x="845" y="4"/>
                    <a:pt x="846" y="4"/>
                  </a:cubicBezTo>
                  <a:cubicBezTo>
                    <a:pt x="850" y="4"/>
                    <a:pt x="850" y="4"/>
                    <a:pt x="850" y="4"/>
                  </a:cubicBezTo>
                  <a:cubicBezTo>
                    <a:pt x="852" y="4"/>
                    <a:pt x="852" y="3"/>
                    <a:pt x="852" y="2"/>
                  </a:cubicBezTo>
                  <a:cubicBezTo>
                    <a:pt x="852" y="1"/>
                    <a:pt x="852" y="0"/>
                    <a:pt x="850" y="0"/>
                  </a:cubicBezTo>
                  <a:moveTo>
                    <a:pt x="862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7" y="0"/>
                    <a:pt x="856" y="1"/>
                    <a:pt x="856" y="2"/>
                  </a:cubicBezTo>
                  <a:cubicBezTo>
                    <a:pt x="856" y="3"/>
                    <a:pt x="857" y="4"/>
                    <a:pt x="858" y="4"/>
                  </a:cubicBezTo>
                  <a:cubicBezTo>
                    <a:pt x="862" y="4"/>
                    <a:pt x="862" y="4"/>
                    <a:pt x="862" y="4"/>
                  </a:cubicBezTo>
                  <a:cubicBezTo>
                    <a:pt x="864" y="4"/>
                    <a:pt x="864" y="3"/>
                    <a:pt x="864" y="2"/>
                  </a:cubicBezTo>
                  <a:cubicBezTo>
                    <a:pt x="864" y="1"/>
                    <a:pt x="864" y="0"/>
                    <a:pt x="862" y="0"/>
                  </a:cubicBezTo>
                  <a:moveTo>
                    <a:pt x="875" y="0"/>
                  </a:moveTo>
                  <a:cubicBezTo>
                    <a:pt x="871" y="0"/>
                    <a:pt x="871" y="0"/>
                    <a:pt x="871" y="0"/>
                  </a:cubicBezTo>
                  <a:cubicBezTo>
                    <a:pt x="869" y="0"/>
                    <a:pt x="869" y="1"/>
                    <a:pt x="869" y="2"/>
                  </a:cubicBezTo>
                  <a:cubicBezTo>
                    <a:pt x="869" y="3"/>
                    <a:pt x="869" y="4"/>
                    <a:pt x="871" y="4"/>
                  </a:cubicBezTo>
                  <a:cubicBezTo>
                    <a:pt x="875" y="4"/>
                    <a:pt x="875" y="4"/>
                    <a:pt x="875" y="4"/>
                  </a:cubicBezTo>
                  <a:cubicBezTo>
                    <a:pt x="876" y="4"/>
                    <a:pt x="877" y="3"/>
                    <a:pt x="877" y="2"/>
                  </a:cubicBezTo>
                  <a:cubicBezTo>
                    <a:pt x="877" y="1"/>
                    <a:pt x="876" y="0"/>
                    <a:pt x="875" y="0"/>
                  </a:cubicBezTo>
                  <a:moveTo>
                    <a:pt x="887" y="0"/>
                  </a:moveTo>
                  <a:cubicBezTo>
                    <a:pt x="883" y="0"/>
                    <a:pt x="883" y="0"/>
                    <a:pt x="883" y="0"/>
                  </a:cubicBezTo>
                  <a:cubicBezTo>
                    <a:pt x="881" y="0"/>
                    <a:pt x="881" y="1"/>
                    <a:pt x="881" y="2"/>
                  </a:cubicBezTo>
                  <a:cubicBezTo>
                    <a:pt x="881" y="3"/>
                    <a:pt x="881" y="4"/>
                    <a:pt x="883" y="4"/>
                  </a:cubicBezTo>
                  <a:cubicBezTo>
                    <a:pt x="887" y="4"/>
                    <a:pt x="887" y="4"/>
                    <a:pt x="887" y="4"/>
                  </a:cubicBezTo>
                  <a:cubicBezTo>
                    <a:pt x="888" y="4"/>
                    <a:pt x="889" y="3"/>
                    <a:pt x="889" y="2"/>
                  </a:cubicBezTo>
                  <a:cubicBezTo>
                    <a:pt x="889" y="1"/>
                    <a:pt x="888" y="0"/>
                    <a:pt x="887" y="0"/>
                  </a:cubicBezTo>
                  <a:moveTo>
                    <a:pt x="899" y="0"/>
                  </a:moveTo>
                  <a:cubicBezTo>
                    <a:pt x="895" y="0"/>
                    <a:pt x="895" y="0"/>
                    <a:pt x="895" y="0"/>
                  </a:cubicBezTo>
                  <a:cubicBezTo>
                    <a:pt x="894" y="0"/>
                    <a:pt x="893" y="1"/>
                    <a:pt x="893" y="2"/>
                  </a:cubicBezTo>
                  <a:cubicBezTo>
                    <a:pt x="893" y="3"/>
                    <a:pt x="894" y="4"/>
                    <a:pt x="895" y="4"/>
                  </a:cubicBezTo>
                  <a:cubicBezTo>
                    <a:pt x="899" y="4"/>
                    <a:pt x="899" y="4"/>
                    <a:pt x="899" y="4"/>
                  </a:cubicBezTo>
                  <a:cubicBezTo>
                    <a:pt x="900" y="4"/>
                    <a:pt x="901" y="3"/>
                    <a:pt x="901" y="2"/>
                  </a:cubicBezTo>
                  <a:cubicBezTo>
                    <a:pt x="901" y="1"/>
                    <a:pt x="900" y="0"/>
                    <a:pt x="899" y="0"/>
                  </a:cubicBezTo>
                  <a:moveTo>
                    <a:pt x="911" y="0"/>
                  </a:moveTo>
                  <a:cubicBezTo>
                    <a:pt x="907" y="0"/>
                    <a:pt x="907" y="0"/>
                    <a:pt x="907" y="0"/>
                  </a:cubicBezTo>
                  <a:cubicBezTo>
                    <a:pt x="906" y="0"/>
                    <a:pt x="905" y="1"/>
                    <a:pt x="905" y="2"/>
                  </a:cubicBezTo>
                  <a:cubicBezTo>
                    <a:pt x="905" y="3"/>
                    <a:pt x="906" y="4"/>
                    <a:pt x="907" y="4"/>
                  </a:cubicBezTo>
                  <a:cubicBezTo>
                    <a:pt x="911" y="4"/>
                    <a:pt x="911" y="4"/>
                    <a:pt x="911" y="4"/>
                  </a:cubicBezTo>
                  <a:cubicBezTo>
                    <a:pt x="912" y="4"/>
                    <a:pt x="913" y="3"/>
                    <a:pt x="913" y="2"/>
                  </a:cubicBezTo>
                  <a:cubicBezTo>
                    <a:pt x="913" y="1"/>
                    <a:pt x="912" y="0"/>
                    <a:pt x="911" y="0"/>
                  </a:cubicBezTo>
                  <a:moveTo>
                    <a:pt x="923" y="0"/>
                  </a:moveTo>
                  <a:cubicBezTo>
                    <a:pt x="919" y="0"/>
                    <a:pt x="919" y="0"/>
                    <a:pt x="919" y="0"/>
                  </a:cubicBezTo>
                  <a:cubicBezTo>
                    <a:pt x="918" y="0"/>
                    <a:pt x="917" y="1"/>
                    <a:pt x="917" y="2"/>
                  </a:cubicBezTo>
                  <a:cubicBezTo>
                    <a:pt x="917" y="3"/>
                    <a:pt x="918" y="4"/>
                    <a:pt x="919" y="4"/>
                  </a:cubicBezTo>
                  <a:cubicBezTo>
                    <a:pt x="923" y="4"/>
                    <a:pt x="923" y="4"/>
                    <a:pt x="923" y="4"/>
                  </a:cubicBezTo>
                  <a:cubicBezTo>
                    <a:pt x="924" y="4"/>
                    <a:pt x="925" y="3"/>
                    <a:pt x="925" y="2"/>
                  </a:cubicBezTo>
                  <a:cubicBezTo>
                    <a:pt x="925" y="1"/>
                    <a:pt x="924" y="0"/>
                    <a:pt x="923" y="0"/>
                  </a:cubicBezTo>
                  <a:moveTo>
                    <a:pt x="935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30" y="0"/>
                    <a:pt x="929" y="1"/>
                    <a:pt x="929" y="2"/>
                  </a:cubicBezTo>
                  <a:cubicBezTo>
                    <a:pt x="929" y="3"/>
                    <a:pt x="930" y="4"/>
                    <a:pt x="931" y="4"/>
                  </a:cubicBezTo>
                  <a:cubicBezTo>
                    <a:pt x="935" y="4"/>
                    <a:pt x="935" y="4"/>
                    <a:pt x="935" y="4"/>
                  </a:cubicBezTo>
                  <a:cubicBezTo>
                    <a:pt x="936" y="4"/>
                    <a:pt x="937" y="3"/>
                    <a:pt x="937" y="2"/>
                  </a:cubicBezTo>
                  <a:cubicBezTo>
                    <a:pt x="937" y="1"/>
                    <a:pt x="936" y="0"/>
                    <a:pt x="935" y="0"/>
                  </a:cubicBezTo>
                  <a:moveTo>
                    <a:pt x="947" y="0"/>
                  </a:moveTo>
                  <a:cubicBezTo>
                    <a:pt x="943" y="0"/>
                    <a:pt x="943" y="0"/>
                    <a:pt x="943" y="0"/>
                  </a:cubicBezTo>
                  <a:cubicBezTo>
                    <a:pt x="942" y="0"/>
                    <a:pt x="941" y="1"/>
                    <a:pt x="941" y="2"/>
                  </a:cubicBezTo>
                  <a:cubicBezTo>
                    <a:pt x="941" y="3"/>
                    <a:pt x="942" y="4"/>
                    <a:pt x="943" y="4"/>
                  </a:cubicBezTo>
                  <a:cubicBezTo>
                    <a:pt x="947" y="4"/>
                    <a:pt x="947" y="4"/>
                    <a:pt x="947" y="4"/>
                  </a:cubicBezTo>
                  <a:cubicBezTo>
                    <a:pt x="948" y="4"/>
                    <a:pt x="949" y="3"/>
                    <a:pt x="949" y="2"/>
                  </a:cubicBezTo>
                  <a:cubicBezTo>
                    <a:pt x="949" y="1"/>
                    <a:pt x="948" y="0"/>
                    <a:pt x="947" y="0"/>
                  </a:cubicBezTo>
                  <a:moveTo>
                    <a:pt x="959" y="0"/>
                  </a:moveTo>
                  <a:cubicBezTo>
                    <a:pt x="955" y="0"/>
                    <a:pt x="955" y="0"/>
                    <a:pt x="955" y="0"/>
                  </a:cubicBezTo>
                  <a:cubicBezTo>
                    <a:pt x="954" y="0"/>
                    <a:pt x="953" y="1"/>
                    <a:pt x="953" y="2"/>
                  </a:cubicBezTo>
                  <a:cubicBezTo>
                    <a:pt x="953" y="3"/>
                    <a:pt x="954" y="4"/>
                    <a:pt x="955" y="4"/>
                  </a:cubicBezTo>
                  <a:cubicBezTo>
                    <a:pt x="959" y="4"/>
                    <a:pt x="959" y="4"/>
                    <a:pt x="959" y="4"/>
                  </a:cubicBezTo>
                  <a:cubicBezTo>
                    <a:pt x="960" y="4"/>
                    <a:pt x="961" y="3"/>
                    <a:pt x="961" y="2"/>
                  </a:cubicBezTo>
                  <a:cubicBezTo>
                    <a:pt x="961" y="1"/>
                    <a:pt x="960" y="0"/>
                    <a:pt x="959" y="0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814BBCFD-4514-42D0-A02B-7255A97E0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8432" y="4162375"/>
              <a:ext cx="873597" cy="940641"/>
            </a:xfrm>
            <a:custGeom>
              <a:avLst/>
              <a:gdLst>
                <a:gd name="T0" fmla="*/ 91 w 189"/>
                <a:gd name="T1" fmla="*/ 22 h 202"/>
                <a:gd name="T2" fmla="*/ 89 w 189"/>
                <a:gd name="T3" fmla="*/ 20 h 202"/>
                <a:gd name="T4" fmla="*/ 91 w 189"/>
                <a:gd name="T5" fmla="*/ 18 h 202"/>
                <a:gd name="T6" fmla="*/ 95 w 189"/>
                <a:gd name="T7" fmla="*/ 18 h 202"/>
                <a:gd name="T8" fmla="*/ 97 w 189"/>
                <a:gd name="T9" fmla="*/ 20 h 202"/>
                <a:gd name="T10" fmla="*/ 95 w 189"/>
                <a:gd name="T11" fmla="*/ 22 h 202"/>
                <a:gd name="T12" fmla="*/ 91 w 189"/>
                <a:gd name="T13" fmla="*/ 22 h 202"/>
                <a:gd name="T14" fmla="*/ 103 w 189"/>
                <a:gd name="T15" fmla="*/ 22 h 202"/>
                <a:gd name="T16" fmla="*/ 101 w 189"/>
                <a:gd name="T17" fmla="*/ 20 h 202"/>
                <a:gd name="T18" fmla="*/ 103 w 189"/>
                <a:gd name="T19" fmla="*/ 18 h 202"/>
                <a:gd name="T20" fmla="*/ 107 w 189"/>
                <a:gd name="T21" fmla="*/ 18 h 202"/>
                <a:gd name="T22" fmla="*/ 109 w 189"/>
                <a:gd name="T23" fmla="*/ 20 h 202"/>
                <a:gd name="T24" fmla="*/ 107 w 189"/>
                <a:gd name="T25" fmla="*/ 22 h 202"/>
                <a:gd name="T26" fmla="*/ 103 w 189"/>
                <a:gd name="T27" fmla="*/ 22 h 202"/>
                <a:gd name="T28" fmla="*/ 42 w 189"/>
                <a:gd name="T29" fmla="*/ 0 h 202"/>
                <a:gd name="T30" fmla="*/ 0 w 189"/>
                <a:gd name="T31" fmla="*/ 0 h 202"/>
                <a:gd name="T32" fmla="*/ 68 w 189"/>
                <a:gd name="T33" fmla="*/ 18 h 202"/>
                <a:gd name="T34" fmla="*/ 71 w 189"/>
                <a:gd name="T35" fmla="*/ 18 h 202"/>
                <a:gd name="T36" fmla="*/ 72 w 189"/>
                <a:gd name="T37" fmla="*/ 19 h 202"/>
                <a:gd name="T38" fmla="*/ 77 w 189"/>
                <a:gd name="T39" fmla="*/ 20 h 202"/>
                <a:gd name="T40" fmla="*/ 77 w 189"/>
                <a:gd name="T41" fmla="*/ 20 h 202"/>
                <a:gd name="T42" fmla="*/ 79 w 189"/>
                <a:gd name="T43" fmla="*/ 18 h 202"/>
                <a:gd name="T44" fmla="*/ 83 w 189"/>
                <a:gd name="T45" fmla="*/ 18 h 202"/>
                <a:gd name="T46" fmla="*/ 85 w 189"/>
                <a:gd name="T47" fmla="*/ 20 h 202"/>
                <a:gd name="T48" fmla="*/ 83 w 189"/>
                <a:gd name="T49" fmla="*/ 22 h 202"/>
                <a:gd name="T50" fmla="*/ 81 w 189"/>
                <a:gd name="T51" fmla="*/ 22 h 202"/>
                <a:gd name="T52" fmla="*/ 178 w 189"/>
                <a:gd name="T53" fmla="*/ 48 h 202"/>
                <a:gd name="T54" fmla="*/ 178 w 189"/>
                <a:gd name="T55" fmla="*/ 67 h 202"/>
                <a:gd name="T56" fmla="*/ 178 w 189"/>
                <a:gd name="T57" fmla="*/ 70 h 202"/>
                <a:gd name="T58" fmla="*/ 178 w 189"/>
                <a:gd name="T59" fmla="*/ 180 h 202"/>
                <a:gd name="T60" fmla="*/ 179 w 189"/>
                <a:gd name="T61" fmla="*/ 180 h 202"/>
                <a:gd name="T62" fmla="*/ 181 w 189"/>
                <a:gd name="T63" fmla="*/ 182 h 202"/>
                <a:gd name="T64" fmla="*/ 179 w 189"/>
                <a:gd name="T65" fmla="*/ 184 h 202"/>
                <a:gd name="T66" fmla="*/ 178 w 189"/>
                <a:gd name="T67" fmla="*/ 184 h 202"/>
                <a:gd name="T68" fmla="*/ 178 w 189"/>
                <a:gd name="T69" fmla="*/ 202 h 202"/>
                <a:gd name="T70" fmla="*/ 189 w 189"/>
                <a:gd name="T71" fmla="*/ 202 h 202"/>
                <a:gd name="T72" fmla="*/ 189 w 189"/>
                <a:gd name="T73" fmla="*/ 184 h 202"/>
                <a:gd name="T74" fmla="*/ 187 w 189"/>
                <a:gd name="T75" fmla="*/ 184 h 202"/>
                <a:gd name="T76" fmla="*/ 185 w 189"/>
                <a:gd name="T77" fmla="*/ 182 h 202"/>
                <a:gd name="T78" fmla="*/ 187 w 189"/>
                <a:gd name="T79" fmla="*/ 180 h 202"/>
                <a:gd name="T80" fmla="*/ 189 w 189"/>
                <a:gd name="T81" fmla="*/ 180 h 202"/>
                <a:gd name="T82" fmla="*/ 189 w 189"/>
                <a:gd name="T83" fmla="*/ 40 h 202"/>
                <a:gd name="T84" fmla="*/ 121 w 189"/>
                <a:gd name="T85" fmla="*/ 21 h 202"/>
                <a:gd name="T86" fmla="*/ 119 w 189"/>
                <a:gd name="T87" fmla="*/ 22 h 202"/>
                <a:gd name="T88" fmla="*/ 115 w 189"/>
                <a:gd name="T89" fmla="*/ 22 h 202"/>
                <a:gd name="T90" fmla="*/ 113 w 189"/>
                <a:gd name="T91" fmla="*/ 20 h 202"/>
                <a:gd name="T92" fmla="*/ 113 w 189"/>
                <a:gd name="T93" fmla="*/ 19 h 202"/>
                <a:gd name="T94" fmla="*/ 42 w 189"/>
                <a:gd name="T9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9" h="202">
                  <a:moveTo>
                    <a:pt x="91" y="22"/>
                  </a:moveTo>
                  <a:cubicBezTo>
                    <a:pt x="90" y="22"/>
                    <a:pt x="89" y="21"/>
                    <a:pt x="89" y="20"/>
                  </a:cubicBezTo>
                  <a:cubicBezTo>
                    <a:pt x="89" y="19"/>
                    <a:pt x="90" y="18"/>
                    <a:pt x="91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6" y="18"/>
                    <a:pt x="97" y="19"/>
                    <a:pt x="97" y="20"/>
                  </a:cubicBezTo>
                  <a:cubicBezTo>
                    <a:pt x="97" y="21"/>
                    <a:pt x="96" y="22"/>
                    <a:pt x="95" y="22"/>
                  </a:cubicBezTo>
                  <a:cubicBezTo>
                    <a:pt x="91" y="22"/>
                    <a:pt x="91" y="22"/>
                    <a:pt x="91" y="22"/>
                  </a:cubicBezTo>
                  <a:moveTo>
                    <a:pt x="103" y="22"/>
                  </a:moveTo>
                  <a:cubicBezTo>
                    <a:pt x="102" y="22"/>
                    <a:pt x="101" y="21"/>
                    <a:pt x="101" y="20"/>
                  </a:cubicBezTo>
                  <a:cubicBezTo>
                    <a:pt x="101" y="19"/>
                    <a:pt x="102" y="18"/>
                    <a:pt x="103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8"/>
                    <a:pt x="109" y="19"/>
                    <a:pt x="109" y="20"/>
                  </a:cubicBezTo>
                  <a:cubicBezTo>
                    <a:pt x="109" y="21"/>
                    <a:pt x="108" y="22"/>
                    <a:pt x="107" y="22"/>
                  </a:cubicBezTo>
                  <a:cubicBezTo>
                    <a:pt x="103" y="22"/>
                    <a:pt x="103" y="22"/>
                    <a:pt x="103" y="22"/>
                  </a:cubicBezTo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2" y="19"/>
                    <a:pt x="72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19"/>
                    <a:pt x="78" y="18"/>
                    <a:pt x="79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8"/>
                    <a:pt x="85" y="19"/>
                    <a:pt x="85" y="20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180"/>
                    <a:pt x="178" y="180"/>
                    <a:pt x="178" y="180"/>
                  </a:cubicBezTo>
                  <a:cubicBezTo>
                    <a:pt x="179" y="180"/>
                    <a:pt x="179" y="180"/>
                    <a:pt x="179" y="180"/>
                  </a:cubicBezTo>
                  <a:cubicBezTo>
                    <a:pt x="180" y="180"/>
                    <a:pt x="181" y="181"/>
                    <a:pt x="181" y="182"/>
                  </a:cubicBezTo>
                  <a:cubicBezTo>
                    <a:pt x="181" y="183"/>
                    <a:pt x="180" y="184"/>
                    <a:pt x="179" y="184"/>
                  </a:cubicBezTo>
                  <a:cubicBezTo>
                    <a:pt x="178" y="184"/>
                    <a:pt x="178" y="184"/>
                    <a:pt x="178" y="184"/>
                  </a:cubicBezTo>
                  <a:cubicBezTo>
                    <a:pt x="178" y="202"/>
                    <a:pt x="178" y="202"/>
                    <a:pt x="178" y="202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189" y="184"/>
                    <a:pt x="189" y="184"/>
                    <a:pt x="189" y="184"/>
                  </a:cubicBezTo>
                  <a:cubicBezTo>
                    <a:pt x="187" y="184"/>
                    <a:pt x="187" y="184"/>
                    <a:pt x="187" y="184"/>
                  </a:cubicBezTo>
                  <a:cubicBezTo>
                    <a:pt x="186" y="184"/>
                    <a:pt x="185" y="183"/>
                    <a:pt x="185" y="182"/>
                  </a:cubicBezTo>
                  <a:cubicBezTo>
                    <a:pt x="185" y="181"/>
                    <a:pt x="186" y="180"/>
                    <a:pt x="187" y="180"/>
                  </a:cubicBezTo>
                  <a:cubicBezTo>
                    <a:pt x="189" y="180"/>
                    <a:pt x="189" y="180"/>
                    <a:pt x="189" y="180"/>
                  </a:cubicBezTo>
                  <a:cubicBezTo>
                    <a:pt x="189" y="40"/>
                    <a:pt x="189" y="40"/>
                    <a:pt x="189" y="40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20" y="21"/>
                    <a:pt x="120" y="22"/>
                    <a:pt x="119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3" y="21"/>
                    <a:pt x="113" y="20"/>
                  </a:cubicBezTo>
                  <a:cubicBezTo>
                    <a:pt x="113" y="20"/>
                    <a:pt x="113" y="19"/>
                    <a:pt x="113" y="19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6E7ADDEB-4927-4847-80CF-7179C592E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23334" y="4245672"/>
              <a:ext cx="558697" cy="774048"/>
            </a:xfrm>
            <a:custGeom>
              <a:avLst/>
              <a:gdLst>
                <a:gd name="T0" fmla="*/ 111 w 121"/>
                <a:gd name="T1" fmla="*/ 162 h 166"/>
                <a:gd name="T2" fmla="*/ 110 w 121"/>
                <a:gd name="T3" fmla="*/ 162 h 166"/>
                <a:gd name="T4" fmla="*/ 110 w 121"/>
                <a:gd name="T5" fmla="*/ 166 h 166"/>
                <a:gd name="T6" fmla="*/ 111 w 121"/>
                <a:gd name="T7" fmla="*/ 166 h 166"/>
                <a:gd name="T8" fmla="*/ 113 w 121"/>
                <a:gd name="T9" fmla="*/ 164 h 166"/>
                <a:gd name="T10" fmla="*/ 111 w 121"/>
                <a:gd name="T11" fmla="*/ 162 h 166"/>
                <a:gd name="T12" fmla="*/ 121 w 121"/>
                <a:gd name="T13" fmla="*/ 162 h 166"/>
                <a:gd name="T14" fmla="*/ 119 w 121"/>
                <a:gd name="T15" fmla="*/ 162 h 166"/>
                <a:gd name="T16" fmla="*/ 117 w 121"/>
                <a:gd name="T17" fmla="*/ 164 h 166"/>
                <a:gd name="T18" fmla="*/ 119 w 121"/>
                <a:gd name="T19" fmla="*/ 166 h 166"/>
                <a:gd name="T20" fmla="*/ 121 w 121"/>
                <a:gd name="T21" fmla="*/ 166 h 166"/>
                <a:gd name="T22" fmla="*/ 121 w 121"/>
                <a:gd name="T23" fmla="*/ 162 h 166"/>
                <a:gd name="T24" fmla="*/ 45 w 121"/>
                <a:gd name="T25" fmla="*/ 1 h 166"/>
                <a:gd name="T26" fmla="*/ 45 w 121"/>
                <a:gd name="T27" fmla="*/ 2 h 166"/>
                <a:gd name="T28" fmla="*/ 47 w 121"/>
                <a:gd name="T29" fmla="*/ 4 h 166"/>
                <a:gd name="T30" fmla="*/ 51 w 121"/>
                <a:gd name="T31" fmla="*/ 4 h 166"/>
                <a:gd name="T32" fmla="*/ 53 w 121"/>
                <a:gd name="T33" fmla="*/ 3 h 166"/>
                <a:gd name="T34" fmla="*/ 45 w 121"/>
                <a:gd name="T35" fmla="*/ 1 h 166"/>
                <a:gd name="T36" fmla="*/ 3 w 121"/>
                <a:gd name="T37" fmla="*/ 0 h 166"/>
                <a:gd name="T38" fmla="*/ 0 w 121"/>
                <a:gd name="T39" fmla="*/ 0 h 166"/>
                <a:gd name="T40" fmla="*/ 4 w 121"/>
                <a:gd name="T41" fmla="*/ 1 h 166"/>
                <a:gd name="T42" fmla="*/ 3 w 121"/>
                <a:gd name="T43" fmla="*/ 0 h 166"/>
                <a:gd name="T44" fmla="*/ 15 w 121"/>
                <a:gd name="T45" fmla="*/ 0 h 166"/>
                <a:gd name="T46" fmla="*/ 11 w 121"/>
                <a:gd name="T47" fmla="*/ 0 h 166"/>
                <a:gd name="T48" fmla="*/ 9 w 121"/>
                <a:gd name="T49" fmla="*/ 2 h 166"/>
                <a:gd name="T50" fmla="*/ 9 w 121"/>
                <a:gd name="T51" fmla="*/ 2 h 166"/>
                <a:gd name="T52" fmla="*/ 13 w 121"/>
                <a:gd name="T53" fmla="*/ 4 h 166"/>
                <a:gd name="T54" fmla="*/ 15 w 121"/>
                <a:gd name="T55" fmla="*/ 4 h 166"/>
                <a:gd name="T56" fmla="*/ 17 w 121"/>
                <a:gd name="T57" fmla="*/ 2 h 166"/>
                <a:gd name="T58" fmla="*/ 15 w 121"/>
                <a:gd name="T59" fmla="*/ 0 h 166"/>
                <a:gd name="T60" fmla="*/ 27 w 121"/>
                <a:gd name="T61" fmla="*/ 0 h 166"/>
                <a:gd name="T62" fmla="*/ 23 w 121"/>
                <a:gd name="T63" fmla="*/ 0 h 166"/>
                <a:gd name="T64" fmla="*/ 21 w 121"/>
                <a:gd name="T65" fmla="*/ 2 h 166"/>
                <a:gd name="T66" fmla="*/ 23 w 121"/>
                <a:gd name="T67" fmla="*/ 4 h 166"/>
                <a:gd name="T68" fmla="*/ 27 w 121"/>
                <a:gd name="T69" fmla="*/ 4 h 166"/>
                <a:gd name="T70" fmla="*/ 29 w 121"/>
                <a:gd name="T71" fmla="*/ 2 h 166"/>
                <a:gd name="T72" fmla="*/ 27 w 121"/>
                <a:gd name="T73" fmla="*/ 0 h 166"/>
                <a:gd name="T74" fmla="*/ 39 w 121"/>
                <a:gd name="T75" fmla="*/ 0 h 166"/>
                <a:gd name="T76" fmla="*/ 35 w 121"/>
                <a:gd name="T77" fmla="*/ 0 h 166"/>
                <a:gd name="T78" fmla="*/ 33 w 121"/>
                <a:gd name="T79" fmla="*/ 2 h 166"/>
                <a:gd name="T80" fmla="*/ 35 w 121"/>
                <a:gd name="T81" fmla="*/ 4 h 166"/>
                <a:gd name="T82" fmla="*/ 39 w 121"/>
                <a:gd name="T83" fmla="*/ 4 h 166"/>
                <a:gd name="T84" fmla="*/ 41 w 121"/>
                <a:gd name="T85" fmla="*/ 2 h 166"/>
                <a:gd name="T86" fmla="*/ 39 w 121"/>
                <a:gd name="T8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166">
                  <a:moveTo>
                    <a:pt x="111" y="162"/>
                  </a:moveTo>
                  <a:cubicBezTo>
                    <a:pt x="110" y="162"/>
                    <a:pt x="110" y="162"/>
                    <a:pt x="110" y="162"/>
                  </a:cubicBezTo>
                  <a:cubicBezTo>
                    <a:pt x="110" y="166"/>
                    <a:pt x="110" y="166"/>
                    <a:pt x="110" y="166"/>
                  </a:cubicBezTo>
                  <a:cubicBezTo>
                    <a:pt x="111" y="166"/>
                    <a:pt x="111" y="166"/>
                    <a:pt x="111" y="166"/>
                  </a:cubicBezTo>
                  <a:cubicBezTo>
                    <a:pt x="112" y="166"/>
                    <a:pt x="113" y="165"/>
                    <a:pt x="113" y="164"/>
                  </a:cubicBezTo>
                  <a:cubicBezTo>
                    <a:pt x="113" y="163"/>
                    <a:pt x="112" y="162"/>
                    <a:pt x="111" y="162"/>
                  </a:cubicBezTo>
                  <a:moveTo>
                    <a:pt x="121" y="162"/>
                  </a:move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7" y="163"/>
                    <a:pt x="117" y="164"/>
                  </a:cubicBezTo>
                  <a:cubicBezTo>
                    <a:pt x="117" y="165"/>
                    <a:pt x="118" y="166"/>
                    <a:pt x="119" y="166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1" y="162"/>
                    <a:pt x="121" y="162"/>
                    <a:pt x="121" y="162"/>
                  </a:cubicBezTo>
                  <a:moveTo>
                    <a:pt x="45" y="1"/>
                  </a:moveTo>
                  <a:cubicBezTo>
                    <a:pt x="45" y="1"/>
                    <a:pt x="45" y="2"/>
                    <a:pt x="45" y="2"/>
                  </a:cubicBezTo>
                  <a:cubicBezTo>
                    <a:pt x="45" y="3"/>
                    <a:pt x="46" y="4"/>
                    <a:pt x="47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4"/>
                    <a:pt x="52" y="3"/>
                    <a:pt x="53" y="3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moveTo>
                    <a:pt x="1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1" y="3"/>
                    <a:pt x="22" y="4"/>
                    <a:pt x="23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moveTo>
                    <a:pt x="3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33" y="3"/>
                    <a:pt x="34" y="4"/>
                    <a:pt x="35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16F4EB5A-C482-467A-803B-702B5ED2E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432" y="4162375"/>
              <a:ext cx="822807" cy="1170214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85A2CB57-4126-4D50-851F-3A459AFE5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432" y="4162375"/>
              <a:ext cx="822807" cy="1170214"/>
            </a:xfrm>
            <a:custGeom>
              <a:avLst/>
              <a:gdLst>
                <a:gd name="T0" fmla="*/ 405 w 405"/>
                <a:gd name="T1" fmla="*/ 576 h 576"/>
                <a:gd name="T2" fmla="*/ 0 w 405"/>
                <a:gd name="T3" fmla="*/ 463 h 576"/>
                <a:gd name="T4" fmla="*/ 0 w 405"/>
                <a:gd name="T5" fmla="*/ 0 h 576"/>
                <a:gd name="T6" fmla="*/ 405 w 405"/>
                <a:gd name="T7" fmla="*/ 110 h 576"/>
                <a:gd name="T8" fmla="*/ 405 w 405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576">
                  <a:moveTo>
                    <a:pt x="405" y="576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5" y="110"/>
                  </a:lnTo>
                  <a:lnTo>
                    <a:pt x="405" y="5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id="{0B55D245-8006-4366-81A5-72F481A4E1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8432" y="4251766"/>
              <a:ext cx="601360" cy="134087"/>
            </a:xfrm>
            <a:custGeom>
              <a:avLst/>
              <a:gdLst>
                <a:gd name="T0" fmla="*/ 123 w 130"/>
                <a:gd name="T1" fmla="*/ 29 h 29"/>
                <a:gd name="T2" fmla="*/ 130 w 130"/>
                <a:gd name="T3" fmla="*/ 29 h 29"/>
                <a:gd name="T4" fmla="*/ 125 w 130"/>
                <a:gd name="T5" fmla="*/ 27 h 29"/>
                <a:gd name="T6" fmla="*/ 114 w 130"/>
                <a:gd name="T7" fmla="*/ 25 h 29"/>
                <a:gd name="T8" fmla="*/ 114 w 130"/>
                <a:gd name="T9" fmla="*/ 29 h 29"/>
                <a:gd name="T10" fmla="*/ 119 w 130"/>
                <a:gd name="T11" fmla="*/ 29 h 29"/>
                <a:gd name="T12" fmla="*/ 118 w 130"/>
                <a:gd name="T13" fmla="*/ 26 h 29"/>
                <a:gd name="T14" fmla="*/ 114 w 130"/>
                <a:gd name="T15" fmla="*/ 25 h 29"/>
                <a:gd name="T16" fmla="*/ 102 w 130"/>
                <a:gd name="T17" fmla="*/ 24 h 29"/>
                <a:gd name="T18" fmla="*/ 107 w 130"/>
                <a:gd name="T19" fmla="*/ 27 h 29"/>
                <a:gd name="T20" fmla="*/ 109 w 130"/>
                <a:gd name="T21" fmla="*/ 26 h 29"/>
                <a:gd name="T22" fmla="*/ 104 w 130"/>
                <a:gd name="T23" fmla="*/ 23 h 29"/>
                <a:gd name="T24" fmla="*/ 93 w 130"/>
                <a:gd name="T25" fmla="*/ 20 h 29"/>
                <a:gd name="T26" fmla="*/ 92 w 130"/>
                <a:gd name="T27" fmla="*/ 24 h 29"/>
                <a:gd name="T28" fmla="*/ 96 w 130"/>
                <a:gd name="T29" fmla="*/ 25 h 29"/>
                <a:gd name="T30" fmla="*/ 97 w 130"/>
                <a:gd name="T31" fmla="*/ 21 h 29"/>
                <a:gd name="T32" fmla="*/ 93 w 130"/>
                <a:gd name="T33" fmla="*/ 20 h 29"/>
                <a:gd name="T34" fmla="*/ 80 w 130"/>
                <a:gd name="T35" fmla="*/ 19 h 29"/>
                <a:gd name="T36" fmla="*/ 85 w 130"/>
                <a:gd name="T37" fmla="*/ 22 h 29"/>
                <a:gd name="T38" fmla="*/ 87 w 130"/>
                <a:gd name="T39" fmla="*/ 21 h 29"/>
                <a:gd name="T40" fmla="*/ 82 w 130"/>
                <a:gd name="T41" fmla="*/ 18 h 29"/>
                <a:gd name="T42" fmla="*/ 71 w 130"/>
                <a:gd name="T43" fmla="*/ 15 h 29"/>
                <a:gd name="T44" fmla="*/ 71 w 130"/>
                <a:gd name="T45" fmla="*/ 19 h 29"/>
                <a:gd name="T46" fmla="*/ 75 w 130"/>
                <a:gd name="T47" fmla="*/ 20 h 29"/>
                <a:gd name="T48" fmla="*/ 75 w 130"/>
                <a:gd name="T49" fmla="*/ 16 h 29"/>
                <a:gd name="T50" fmla="*/ 71 w 130"/>
                <a:gd name="T51" fmla="*/ 15 h 29"/>
                <a:gd name="T52" fmla="*/ 59 w 130"/>
                <a:gd name="T53" fmla="*/ 14 h 29"/>
                <a:gd name="T54" fmla="*/ 63 w 130"/>
                <a:gd name="T55" fmla="*/ 17 h 29"/>
                <a:gd name="T56" fmla="*/ 66 w 130"/>
                <a:gd name="T57" fmla="*/ 16 h 29"/>
                <a:gd name="T58" fmla="*/ 61 w 130"/>
                <a:gd name="T59" fmla="*/ 13 h 29"/>
                <a:gd name="T60" fmla="*/ 50 w 130"/>
                <a:gd name="T61" fmla="*/ 11 h 29"/>
                <a:gd name="T62" fmla="*/ 49 w 130"/>
                <a:gd name="T63" fmla="*/ 14 h 29"/>
                <a:gd name="T64" fmla="*/ 53 w 130"/>
                <a:gd name="T65" fmla="*/ 15 h 29"/>
                <a:gd name="T66" fmla="*/ 53 w 130"/>
                <a:gd name="T67" fmla="*/ 11 h 29"/>
                <a:gd name="T68" fmla="*/ 50 w 130"/>
                <a:gd name="T69" fmla="*/ 11 h 29"/>
                <a:gd name="T70" fmla="*/ 37 w 130"/>
                <a:gd name="T71" fmla="*/ 10 h 29"/>
                <a:gd name="T72" fmla="*/ 42 w 130"/>
                <a:gd name="T73" fmla="*/ 13 h 29"/>
                <a:gd name="T74" fmla="*/ 44 w 130"/>
                <a:gd name="T75" fmla="*/ 11 h 29"/>
                <a:gd name="T76" fmla="*/ 39 w 130"/>
                <a:gd name="T77" fmla="*/ 8 h 29"/>
                <a:gd name="T78" fmla="*/ 28 w 130"/>
                <a:gd name="T79" fmla="*/ 6 h 29"/>
                <a:gd name="T80" fmla="*/ 28 w 130"/>
                <a:gd name="T81" fmla="*/ 9 h 29"/>
                <a:gd name="T82" fmla="*/ 32 w 130"/>
                <a:gd name="T83" fmla="*/ 10 h 29"/>
                <a:gd name="T84" fmla="*/ 32 w 130"/>
                <a:gd name="T85" fmla="*/ 7 h 29"/>
                <a:gd name="T86" fmla="*/ 28 w 130"/>
                <a:gd name="T87" fmla="*/ 6 h 29"/>
                <a:gd name="T88" fmla="*/ 15 w 130"/>
                <a:gd name="T89" fmla="*/ 5 h 29"/>
                <a:gd name="T90" fmla="*/ 20 w 130"/>
                <a:gd name="T91" fmla="*/ 8 h 29"/>
                <a:gd name="T92" fmla="*/ 23 w 130"/>
                <a:gd name="T93" fmla="*/ 6 h 29"/>
                <a:gd name="T94" fmla="*/ 18 w 130"/>
                <a:gd name="T95" fmla="*/ 4 h 29"/>
                <a:gd name="T96" fmla="*/ 6 w 130"/>
                <a:gd name="T97" fmla="*/ 1 h 29"/>
                <a:gd name="T98" fmla="*/ 6 w 130"/>
                <a:gd name="T99" fmla="*/ 5 h 29"/>
                <a:gd name="T100" fmla="*/ 10 w 130"/>
                <a:gd name="T101" fmla="*/ 5 h 29"/>
                <a:gd name="T102" fmla="*/ 10 w 130"/>
                <a:gd name="T103" fmla="*/ 2 h 29"/>
                <a:gd name="T104" fmla="*/ 6 w 130"/>
                <a:gd name="T105" fmla="*/ 1 h 29"/>
                <a:gd name="T106" fmla="*/ 0 w 130"/>
                <a:gd name="T107" fmla="*/ 3 h 29"/>
                <a:gd name="T108" fmla="*/ 0 w 130"/>
                <a:gd name="T10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29">
                  <a:moveTo>
                    <a:pt x="125" y="27"/>
                  </a:moveTo>
                  <a:cubicBezTo>
                    <a:pt x="124" y="27"/>
                    <a:pt x="123" y="28"/>
                    <a:pt x="123" y="29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30" y="29"/>
                    <a:pt x="129" y="28"/>
                    <a:pt x="129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moveTo>
                    <a:pt x="114" y="25"/>
                  </a:moveTo>
                  <a:cubicBezTo>
                    <a:pt x="113" y="25"/>
                    <a:pt x="113" y="26"/>
                    <a:pt x="112" y="26"/>
                  </a:cubicBezTo>
                  <a:cubicBezTo>
                    <a:pt x="112" y="27"/>
                    <a:pt x="113" y="28"/>
                    <a:pt x="114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8"/>
                    <a:pt x="119" y="28"/>
                  </a:cubicBezTo>
                  <a:cubicBezTo>
                    <a:pt x="120" y="27"/>
                    <a:pt x="119" y="26"/>
                    <a:pt x="118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moveTo>
                    <a:pt x="103" y="23"/>
                  </a:moveTo>
                  <a:cubicBezTo>
                    <a:pt x="103" y="23"/>
                    <a:pt x="102" y="23"/>
                    <a:pt x="102" y="24"/>
                  </a:cubicBezTo>
                  <a:cubicBezTo>
                    <a:pt x="101" y="25"/>
                    <a:pt x="102" y="26"/>
                    <a:pt x="103" y="26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8" y="27"/>
                    <a:pt x="108" y="26"/>
                    <a:pt x="109" y="26"/>
                  </a:cubicBezTo>
                  <a:cubicBezTo>
                    <a:pt x="109" y="25"/>
                    <a:pt x="108" y="24"/>
                    <a:pt x="107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3" y="23"/>
                    <a:pt x="103" y="23"/>
                  </a:cubicBezTo>
                  <a:moveTo>
                    <a:pt x="93" y="20"/>
                  </a:moveTo>
                  <a:cubicBezTo>
                    <a:pt x="92" y="20"/>
                    <a:pt x="91" y="21"/>
                    <a:pt x="91" y="22"/>
                  </a:cubicBezTo>
                  <a:cubicBezTo>
                    <a:pt x="91" y="23"/>
                    <a:pt x="91" y="24"/>
                    <a:pt x="92" y="24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8" y="24"/>
                    <a:pt x="98" y="23"/>
                  </a:cubicBezTo>
                  <a:cubicBezTo>
                    <a:pt x="98" y="22"/>
                    <a:pt x="98" y="21"/>
                    <a:pt x="97" y="21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82" y="18"/>
                  </a:moveTo>
                  <a:cubicBezTo>
                    <a:pt x="81" y="18"/>
                    <a:pt x="80" y="18"/>
                    <a:pt x="80" y="19"/>
                  </a:cubicBezTo>
                  <a:cubicBezTo>
                    <a:pt x="80" y="20"/>
                    <a:pt x="80" y="21"/>
                    <a:pt x="81" y="21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6" y="22"/>
                    <a:pt x="87" y="22"/>
                    <a:pt x="87" y="21"/>
                  </a:cubicBezTo>
                  <a:cubicBezTo>
                    <a:pt x="87" y="20"/>
                    <a:pt x="87" y="19"/>
                    <a:pt x="86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moveTo>
                    <a:pt x="71" y="15"/>
                  </a:moveTo>
                  <a:cubicBezTo>
                    <a:pt x="70" y="15"/>
                    <a:pt x="69" y="16"/>
                    <a:pt x="69" y="17"/>
                  </a:cubicBezTo>
                  <a:cubicBezTo>
                    <a:pt x="69" y="18"/>
                    <a:pt x="70" y="19"/>
                    <a:pt x="71" y="19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6" y="19"/>
                    <a:pt x="76" y="18"/>
                  </a:cubicBezTo>
                  <a:cubicBezTo>
                    <a:pt x="77" y="17"/>
                    <a:pt x="76" y="16"/>
                    <a:pt x="75" y="16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5"/>
                    <a:pt x="71" y="15"/>
                    <a:pt x="71" y="15"/>
                  </a:cubicBezTo>
                  <a:moveTo>
                    <a:pt x="60" y="13"/>
                  </a:moveTo>
                  <a:cubicBezTo>
                    <a:pt x="59" y="13"/>
                    <a:pt x="59" y="14"/>
                    <a:pt x="59" y="14"/>
                  </a:cubicBezTo>
                  <a:cubicBezTo>
                    <a:pt x="58" y="15"/>
                    <a:pt x="59" y="16"/>
                    <a:pt x="6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5" y="17"/>
                    <a:pt x="65" y="17"/>
                    <a:pt x="66" y="16"/>
                  </a:cubicBezTo>
                  <a:cubicBezTo>
                    <a:pt x="66" y="15"/>
                    <a:pt x="65" y="14"/>
                    <a:pt x="64" y="14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0" y="13"/>
                    <a:pt x="60" y="13"/>
                  </a:cubicBezTo>
                  <a:moveTo>
                    <a:pt x="50" y="11"/>
                  </a:moveTo>
                  <a:cubicBezTo>
                    <a:pt x="49" y="11"/>
                    <a:pt x="48" y="11"/>
                    <a:pt x="48" y="12"/>
                  </a:cubicBezTo>
                  <a:cubicBezTo>
                    <a:pt x="48" y="13"/>
                    <a:pt x="48" y="14"/>
                    <a:pt x="49" y="14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13"/>
                    <a:pt x="54" y="12"/>
                    <a:pt x="53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39" y="8"/>
                  </a:moveTo>
                  <a:cubicBezTo>
                    <a:pt x="38" y="8"/>
                    <a:pt x="37" y="9"/>
                    <a:pt x="37" y="10"/>
                  </a:cubicBezTo>
                  <a:cubicBezTo>
                    <a:pt x="37" y="11"/>
                    <a:pt x="37" y="12"/>
                    <a:pt x="38" y="1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4" y="12"/>
                    <a:pt x="44" y="11"/>
                  </a:cubicBezTo>
                  <a:cubicBezTo>
                    <a:pt x="44" y="10"/>
                    <a:pt x="44" y="9"/>
                    <a:pt x="43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28" y="6"/>
                  </a:moveTo>
                  <a:cubicBezTo>
                    <a:pt x="27" y="6"/>
                    <a:pt x="26" y="6"/>
                    <a:pt x="26" y="7"/>
                  </a:cubicBezTo>
                  <a:cubicBezTo>
                    <a:pt x="26" y="8"/>
                    <a:pt x="27" y="9"/>
                    <a:pt x="28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3" y="10"/>
                    <a:pt x="33" y="9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moveTo>
                    <a:pt x="17" y="3"/>
                  </a:moveTo>
                  <a:cubicBezTo>
                    <a:pt x="16" y="3"/>
                    <a:pt x="16" y="4"/>
                    <a:pt x="15" y="5"/>
                  </a:cubicBezTo>
                  <a:cubicBezTo>
                    <a:pt x="15" y="6"/>
                    <a:pt x="16" y="7"/>
                    <a:pt x="17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7"/>
                    <a:pt x="23" y="6"/>
                  </a:cubicBezTo>
                  <a:cubicBezTo>
                    <a:pt x="23" y="5"/>
                    <a:pt x="22" y="5"/>
                    <a:pt x="2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moveTo>
                    <a:pt x="6" y="1"/>
                  </a:moveTo>
                  <a:cubicBezTo>
                    <a:pt x="6" y="1"/>
                    <a:pt x="5" y="2"/>
                    <a:pt x="5" y="2"/>
                  </a:cubicBezTo>
                  <a:cubicBezTo>
                    <a:pt x="4" y="3"/>
                    <a:pt x="5" y="4"/>
                    <a:pt x="6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2" y="5"/>
                    <a:pt x="12" y="4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id="{CBBE526E-6B71-40AE-89CA-DDFEE2BF8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957" y="4385853"/>
              <a:ext cx="1367282" cy="946736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4">
              <a:extLst>
                <a:ext uri="{FF2B5EF4-FFF2-40B4-BE49-F238E27FC236}">
                  <a16:creationId xmlns:a16="http://schemas.microsoft.com/office/drawing/2014/main" id="{8B383106-E14A-4BD0-B74A-8063C89C4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957" y="4385853"/>
              <a:ext cx="1367282" cy="946736"/>
            </a:xfrm>
            <a:custGeom>
              <a:avLst/>
              <a:gdLst>
                <a:gd name="T0" fmla="*/ 0 w 673"/>
                <a:gd name="T1" fmla="*/ 466 h 466"/>
                <a:gd name="T2" fmla="*/ 98 w 673"/>
                <a:gd name="T3" fmla="*/ 227 h 466"/>
                <a:gd name="T4" fmla="*/ 0 w 673"/>
                <a:gd name="T5" fmla="*/ 0 h 466"/>
                <a:gd name="T6" fmla="*/ 673 w 673"/>
                <a:gd name="T7" fmla="*/ 0 h 466"/>
                <a:gd name="T8" fmla="*/ 673 w 673"/>
                <a:gd name="T9" fmla="*/ 466 h 466"/>
                <a:gd name="T10" fmla="*/ 0 w 673"/>
                <a:gd name="T11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3" h="466">
                  <a:moveTo>
                    <a:pt x="0" y="466"/>
                  </a:moveTo>
                  <a:lnTo>
                    <a:pt x="98" y="227"/>
                  </a:lnTo>
                  <a:lnTo>
                    <a:pt x="0" y="0"/>
                  </a:lnTo>
                  <a:lnTo>
                    <a:pt x="673" y="0"/>
                  </a:lnTo>
                  <a:lnTo>
                    <a:pt x="673" y="466"/>
                  </a:lnTo>
                  <a:lnTo>
                    <a:pt x="0" y="4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014B2862-6015-4CF9-8A5E-B7605500DC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0685" y="4475245"/>
              <a:ext cx="1320554" cy="767953"/>
            </a:xfrm>
            <a:custGeom>
              <a:avLst/>
              <a:gdLst>
                <a:gd name="T0" fmla="*/ 7 w 286"/>
                <a:gd name="T1" fmla="*/ 163 h 165"/>
                <a:gd name="T2" fmla="*/ 16 w 286"/>
                <a:gd name="T3" fmla="*/ 165 h 165"/>
                <a:gd name="T4" fmla="*/ 23 w 286"/>
                <a:gd name="T5" fmla="*/ 165 h 165"/>
                <a:gd name="T6" fmla="*/ 32 w 286"/>
                <a:gd name="T7" fmla="*/ 163 h 165"/>
                <a:gd name="T8" fmla="*/ 45 w 286"/>
                <a:gd name="T9" fmla="*/ 162 h 165"/>
                <a:gd name="T10" fmla="*/ 59 w 286"/>
                <a:gd name="T11" fmla="*/ 162 h 165"/>
                <a:gd name="T12" fmla="*/ 59 w 286"/>
                <a:gd name="T13" fmla="*/ 162 h 165"/>
                <a:gd name="T14" fmla="*/ 72 w 286"/>
                <a:gd name="T15" fmla="*/ 163 h 165"/>
                <a:gd name="T16" fmla="*/ 81 w 286"/>
                <a:gd name="T17" fmla="*/ 165 h 165"/>
                <a:gd name="T18" fmla="*/ 88 w 286"/>
                <a:gd name="T19" fmla="*/ 165 h 165"/>
                <a:gd name="T20" fmla="*/ 97 w 286"/>
                <a:gd name="T21" fmla="*/ 163 h 165"/>
                <a:gd name="T22" fmla="*/ 109 w 286"/>
                <a:gd name="T23" fmla="*/ 162 h 165"/>
                <a:gd name="T24" fmla="*/ 124 w 286"/>
                <a:gd name="T25" fmla="*/ 162 h 165"/>
                <a:gd name="T26" fmla="*/ 124 w 286"/>
                <a:gd name="T27" fmla="*/ 162 h 165"/>
                <a:gd name="T28" fmla="*/ 136 w 286"/>
                <a:gd name="T29" fmla="*/ 163 h 165"/>
                <a:gd name="T30" fmla="*/ 145 w 286"/>
                <a:gd name="T31" fmla="*/ 165 h 165"/>
                <a:gd name="T32" fmla="*/ 152 w 286"/>
                <a:gd name="T33" fmla="*/ 165 h 165"/>
                <a:gd name="T34" fmla="*/ 161 w 286"/>
                <a:gd name="T35" fmla="*/ 163 h 165"/>
                <a:gd name="T36" fmla="*/ 174 w 286"/>
                <a:gd name="T37" fmla="*/ 162 h 165"/>
                <a:gd name="T38" fmla="*/ 188 w 286"/>
                <a:gd name="T39" fmla="*/ 162 h 165"/>
                <a:gd name="T40" fmla="*/ 188 w 286"/>
                <a:gd name="T41" fmla="*/ 162 h 165"/>
                <a:gd name="T42" fmla="*/ 201 w 286"/>
                <a:gd name="T43" fmla="*/ 163 h 165"/>
                <a:gd name="T44" fmla="*/ 210 w 286"/>
                <a:gd name="T45" fmla="*/ 165 h 165"/>
                <a:gd name="T46" fmla="*/ 217 w 286"/>
                <a:gd name="T47" fmla="*/ 165 h 165"/>
                <a:gd name="T48" fmla="*/ 226 w 286"/>
                <a:gd name="T49" fmla="*/ 163 h 165"/>
                <a:gd name="T50" fmla="*/ 238 w 286"/>
                <a:gd name="T51" fmla="*/ 162 h 165"/>
                <a:gd name="T52" fmla="*/ 253 w 286"/>
                <a:gd name="T53" fmla="*/ 162 h 165"/>
                <a:gd name="T54" fmla="*/ 253 w 286"/>
                <a:gd name="T55" fmla="*/ 162 h 165"/>
                <a:gd name="T56" fmla="*/ 265 w 286"/>
                <a:gd name="T57" fmla="*/ 163 h 165"/>
                <a:gd name="T58" fmla="*/ 274 w 286"/>
                <a:gd name="T59" fmla="*/ 165 h 165"/>
                <a:gd name="T60" fmla="*/ 281 w 286"/>
                <a:gd name="T61" fmla="*/ 165 h 165"/>
                <a:gd name="T62" fmla="*/ 2 w 286"/>
                <a:gd name="T63" fmla="*/ 0 h 165"/>
                <a:gd name="T64" fmla="*/ 16 w 286"/>
                <a:gd name="T65" fmla="*/ 0 h 165"/>
                <a:gd name="T66" fmla="*/ 16 w 286"/>
                <a:gd name="T67" fmla="*/ 0 h 165"/>
                <a:gd name="T68" fmla="*/ 29 w 286"/>
                <a:gd name="T69" fmla="*/ 1 h 165"/>
                <a:gd name="T70" fmla="*/ 38 w 286"/>
                <a:gd name="T71" fmla="*/ 3 h 165"/>
                <a:gd name="T72" fmla="*/ 45 w 286"/>
                <a:gd name="T73" fmla="*/ 3 h 165"/>
                <a:gd name="T74" fmla="*/ 54 w 286"/>
                <a:gd name="T75" fmla="*/ 1 h 165"/>
                <a:gd name="T76" fmla="*/ 66 w 286"/>
                <a:gd name="T77" fmla="*/ 0 h 165"/>
                <a:gd name="T78" fmla="*/ 81 w 286"/>
                <a:gd name="T79" fmla="*/ 0 h 165"/>
                <a:gd name="T80" fmla="*/ 81 w 286"/>
                <a:gd name="T81" fmla="*/ 0 h 165"/>
                <a:gd name="T82" fmla="*/ 93 w 286"/>
                <a:gd name="T83" fmla="*/ 1 h 165"/>
                <a:gd name="T84" fmla="*/ 102 w 286"/>
                <a:gd name="T85" fmla="*/ 3 h 165"/>
                <a:gd name="T86" fmla="*/ 109 w 286"/>
                <a:gd name="T87" fmla="*/ 3 h 165"/>
                <a:gd name="T88" fmla="*/ 118 w 286"/>
                <a:gd name="T89" fmla="*/ 1 h 165"/>
                <a:gd name="T90" fmla="*/ 131 w 286"/>
                <a:gd name="T91" fmla="*/ 0 h 165"/>
                <a:gd name="T92" fmla="*/ 145 w 286"/>
                <a:gd name="T93" fmla="*/ 0 h 165"/>
                <a:gd name="T94" fmla="*/ 145 w 286"/>
                <a:gd name="T95" fmla="*/ 0 h 165"/>
                <a:gd name="T96" fmla="*/ 158 w 286"/>
                <a:gd name="T97" fmla="*/ 1 h 165"/>
                <a:gd name="T98" fmla="*/ 167 w 286"/>
                <a:gd name="T99" fmla="*/ 3 h 165"/>
                <a:gd name="T100" fmla="*/ 174 w 286"/>
                <a:gd name="T101" fmla="*/ 3 h 165"/>
                <a:gd name="T102" fmla="*/ 183 w 286"/>
                <a:gd name="T103" fmla="*/ 1 h 165"/>
                <a:gd name="T104" fmla="*/ 195 w 286"/>
                <a:gd name="T105" fmla="*/ 0 h 165"/>
                <a:gd name="T106" fmla="*/ 210 w 286"/>
                <a:gd name="T107" fmla="*/ 0 h 165"/>
                <a:gd name="T108" fmla="*/ 210 w 286"/>
                <a:gd name="T109" fmla="*/ 0 h 165"/>
                <a:gd name="T110" fmla="*/ 222 w 286"/>
                <a:gd name="T111" fmla="*/ 1 h 165"/>
                <a:gd name="T112" fmla="*/ 231 w 286"/>
                <a:gd name="T113" fmla="*/ 3 h 165"/>
                <a:gd name="T114" fmla="*/ 238 w 286"/>
                <a:gd name="T115" fmla="*/ 3 h 165"/>
                <a:gd name="T116" fmla="*/ 247 w 286"/>
                <a:gd name="T117" fmla="*/ 1 h 165"/>
                <a:gd name="T118" fmla="*/ 260 w 286"/>
                <a:gd name="T119" fmla="*/ 0 h 165"/>
                <a:gd name="T120" fmla="*/ 274 w 286"/>
                <a:gd name="T121" fmla="*/ 0 h 165"/>
                <a:gd name="T122" fmla="*/ 274 w 286"/>
                <a:gd name="T123" fmla="*/ 0 h 165"/>
                <a:gd name="T124" fmla="*/ 286 w 286"/>
                <a:gd name="T125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6" h="165">
                  <a:moveTo>
                    <a:pt x="5" y="162"/>
                  </a:moveTo>
                  <a:cubicBezTo>
                    <a:pt x="2" y="162"/>
                    <a:pt x="2" y="162"/>
                    <a:pt x="2" y="162"/>
                  </a:cubicBezTo>
                  <a:cubicBezTo>
                    <a:pt x="1" y="162"/>
                    <a:pt x="0" y="162"/>
                    <a:pt x="0" y="163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7" y="164"/>
                    <a:pt x="7" y="163"/>
                  </a:cubicBezTo>
                  <a:cubicBezTo>
                    <a:pt x="7" y="162"/>
                    <a:pt x="6" y="162"/>
                    <a:pt x="5" y="162"/>
                  </a:cubicBezTo>
                  <a:moveTo>
                    <a:pt x="16" y="162"/>
                  </a:moveTo>
                  <a:cubicBezTo>
                    <a:pt x="13" y="162"/>
                    <a:pt x="13" y="162"/>
                    <a:pt x="13" y="162"/>
                  </a:cubicBezTo>
                  <a:cubicBezTo>
                    <a:pt x="12" y="162"/>
                    <a:pt x="11" y="162"/>
                    <a:pt x="11" y="163"/>
                  </a:cubicBezTo>
                  <a:cubicBezTo>
                    <a:pt x="11" y="164"/>
                    <a:pt x="12" y="165"/>
                    <a:pt x="13" y="16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7" y="165"/>
                    <a:pt x="18" y="164"/>
                    <a:pt x="18" y="163"/>
                  </a:cubicBezTo>
                  <a:cubicBezTo>
                    <a:pt x="18" y="162"/>
                    <a:pt x="17" y="162"/>
                    <a:pt x="16" y="162"/>
                  </a:cubicBezTo>
                  <a:moveTo>
                    <a:pt x="27" y="162"/>
                  </a:moveTo>
                  <a:cubicBezTo>
                    <a:pt x="23" y="162"/>
                    <a:pt x="23" y="162"/>
                    <a:pt x="23" y="162"/>
                  </a:cubicBezTo>
                  <a:cubicBezTo>
                    <a:pt x="22" y="162"/>
                    <a:pt x="22" y="162"/>
                    <a:pt x="22" y="163"/>
                  </a:cubicBezTo>
                  <a:cubicBezTo>
                    <a:pt x="22" y="164"/>
                    <a:pt x="22" y="165"/>
                    <a:pt x="23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9" y="164"/>
                    <a:pt x="29" y="163"/>
                  </a:cubicBezTo>
                  <a:cubicBezTo>
                    <a:pt x="29" y="162"/>
                    <a:pt x="28" y="162"/>
                    <a:pt x="27" y="162"/>
                  </a:cubicBezTo>
                  <a:moveTo>
                    <a:pt x="38" y="162"/>
                  </a:moveTo>
                  <a:cubicBezTo>
                    <a:pt x="34" y="162"/>
                    <a:pt x="34" y="162"/>
                    <a:pt x="34" y="162"/>
                  </a:cubicBezTo>
                  <a:cubicBezTo>
                    <a:pt x="33" y="162"/>
                    <a:pt x="32" y="162"/>
                    <a:pt x="32" y="163"/>
                  </a:cubicBezTo>
                  <a:cubicBezTo>
                    <a:pt x="32" y="164"/>
                    <a:pt x="33" y="165"/>
                    <a:pt x="34" y="165"/>
                  </a:cubicBezTo>
                  <a:cubicBezTo>
                    <a:pt x="38" y="165"/>
                    <a:pt x="38" y="165"/>
                    <a:pt x="38" y="165"/>
                  </a:cubicBezTo>
                  <a:cubicBezTo>
                    <a:pt x="39" y="165"/>
                    <a:pt x="39" y="164"/>
                    <a:pt x="39" y="163"/>
                  </a:cubicBezTo>
                  <a:cubicBezTo>
                    <a:pt x="39" y="162"/>
                    <a:pt x="39" y="162"/>
                    <a:pt x="38" y="162"/>
                  </a:cubicBezTo>
                  <a:moveTo>
                    <a:pt x="48" y="162"/>
                  </a:moveTo>
                  <a:cubicBezTo>
                    <a:pt x="45" y="162"/>
                    <a:pt x="45" y="162"/>
                    <a:pt x="45" y="162"/>
                  </a:cubicBezTo>
                  <a:cubicBezTo>
                    <a:pt x="44" y="162"/>
                    <a:pt x="43" y="162"/>
                    <a:pt x="43" y="163"/>
                  </a:cubicBezTo>
                  <a:cubicBezTo>
                    <a:pt x="43" y="164"/>
                    <a:pt x="44" y="165"/>
                    <a:pt x="45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9" y="165"/>
                    <a:pt x="50" y="164"/>
                    <a:pt x="50" y="163"/>
                  </a:cubicBezTo>
                  <a:cubicBezTo>
                    <a:pt x="50" y="162"/>
                    <a:pt x="49" y="162"/>
                    <a:pt x="48" y="162"/>
                  </a:cubicBezTo>
                  <a:moveTo>
                    <a:pt x="59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5" y="162"/>
                    <a:pt x="54" y="162"/>
                    <a:pt x="54" y="163"/>
                  </a:cubicBezTo>
                  <a:cubicBezTo>
                    <a:pt x="54" y="164"/>
                    <a:pt x="55" y="165"/>
                    <a:pt x="56" y="165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60" y="165"/>
                    <a:pt x="61" y="164"/>
                    <a:pt x="61" y="163"/>
                  </a:cubicBezTo>
                  <a:cubicBezTo>
                    <a:pt x="61" y="162"/>
                    <a:pt x="60" y="162"/>
                    <a:pt x="59" y="162"/>
                  </a:cubicBezTo>
                  <a:moveTo>
                    <a:pt x="70" y="162"/>
                  </a:moveTo>
                  <a:cubicBezTo>
                    <a:pt x="66" y="162"/>
                    <a:pt x="66" y="162"/>
                    <a:pt x="66" y="162"/>
                  </a:cubicBezTo>
                  <a:cubicBezTo>
                    <a:pt x="65" y="162"/>
                    <a:pt x="65" y="162"/>
                    <a:pt x="65" y="163"/>
                  </a:cubicBezTo>
                  <a:cubicBezTo>
                    <a:pt x="65" y="164"/>
                    <a:pt x="65" y="165"/>
                    <a:pt x="66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2" y="164"/>
                    <a:pt x="72" y="163"/>
                  </a:cubicBezTo>
                  <a:cubicBezTo>
                    <a:pt x="72" y="162"/>
                    <a:pt x="71" y="162"/>
                    <a:pt x="70" y="162"/>
                  </a:cubicBezTo>
                  <a:moveTo>
                    <a:pt x="81" y="162"/>
                  </a:moveTo>
                  <a:cubicBezTo>
                    <a:pt x="77" y="162"/>
                    <a:pt x="77" y="162"/>
                    <a:pt x="77" y="162"/>
                  </a:cubicBezTo>
                  <a:cubicBezTo>
                    <a:pt x="76" y="162"/>
                    <a:pt x="75" y="162"/>
                    <a:pt x="75" y="163"/>
                  </a:cubicBezTo>
                  <a:cubicBezTo>
                    <a:pt x="75" y="164"/>
                    <a:pt x="76" y="165"/>
                    <a:pt x="77" y="165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2" y="165"/>
                    <a:pt x="82" y="164"/>
                    <a:pt x="82" y="163"/>
                  </a:cubicBezTo>
                  <a:cubicBezTo>
                    <a:pt x="82" y="162"/>
                    <a:pt x="82" y="162"/>
                    <a:pt x="81" y="162"/>
                  </a:cubicBezTo>
                  <a:moveTo>
                    <a:pt x="91" y="162"/>
                  </a:moveTo>
                  <a:cubicBezTo>
                    <a:pt x="88" y="162"/>
                    <a:pt x="88" y="162"/>
                    <a:pt x="88" y="162"/>
                  </a:cubicBezTo>
                  <a:cubicBezTo>
                    <a:pt x="87" y="162"/>
                    <a:pt x="86" y="162"/>
                    <a:pt x="86" y="163"/>
                  </a:cubicBezTo>
                  <a:cubicBezTo>
                    <a:pt x="86" y="164"/>
                    <a:pt x="87" y="165"/>
                    <a:pt x="88" y="165"/>
                  </a:cubicBezTo>
                  <a:cubicBezTo>
                    <a:pt x="91" y="165"/>
                    <a:pt x="91" y="165"/>
                    <a:pt x="91" y="165"/>
                  </a:cubicBezTo>
                  <a:cubicBezTo>
                    <a:pt x="92" y="165"/>
                    <a:pt x="93" y="164"/>
                    <a:pt x="93" y="163"/>
                  </a:cubicBezTo>
                  <a:cubicBezTo>
                    <a:pt x="93" y="162"/>
                    <a:pt x="92" y="162"/>
                    <a:pt x="91" y="162"/>
                  </a:cubicBezTo>
                  <a:moveTo>
                    <a:pt x="102" y="162"/>
                  </a:moveTo>
                  <a:cubicBezTo>
                    <a:pt x="99" y="162"/>
                    <a:pt x="99" y="162"/>
                    <a:pt x="99" y="162"/>
                  </a:cubicBezTo>
                  <a:cubicBezTo>
                    <a:pt x="98" y="162"/>
                    <a:pt x="97" y="162"/>
                    <a:pt x="97" y="163"/>
                  </a:cubicBezTo>
                  <a:cubicBezTo>
                    <a:pt x="97" y="164"/>
                    <a:pt x="98" y="165"/>
                    <a:pt x="99" y="165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5"/>
                    <a:pt x="104" y="164"/>
                    <a:pt x="104" y="163"/>
                  </a:cubicBezTo>
                  <a:cubicBezTo>
                    <a:pt x="104" y="162"/>
                    <a:pt x="103" y="162"/>
                    <a:pt x="102" y="162"/>
                  </a:cubicBezTo>
                  <a:moveTo>
                    <a:pt x="113" y="162"/>
                  </a:moveTo>
                  <a:cubicBezTo>
                    <a:pt x="109" y="162"/>
                    <a:pt x="109" y="162"/>
                    <a:pt x="109" y="162"/>
                  </a:cubicBezTo>
                  <a:cubicBezTo>
                    <a:pt x="108" y="162"/>
                    <a:pt x="108" y="162"/>
                    <a:pt x="108" y="163"/>
                  </a:cubicBezTo>
                  <a:cubicBezTo>
                    <a:pt x="108" y="164"/>
                    <a:pt x="108" y="165"/>
                    <a:pt x="109" y="165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14" y="165"/>
                    <a:pt x="115" y="164"/>
                    <a:pt x="115" y="163"/>
                  </a:cubicBezTo>
                  <a:cubicBezTo>
                    <a:pt x="115" y="162"/>
                    <a:pt x="114" y="162"/>
                    <a:pt x="113" y="162"/>
                  </a:cubicBezTo>
                  <a:moveTo>
                    <a:pt x="124" y="162"/>
                  </a:moveTo>
                  <a:cubicBezTo>
                    <a:pt x="120" y="162"/>
                    <a:pt x="120" y="162"/>
                    <a:pt x="120" y="162"/>
                  </a:cubicBezTo>
                  <a:cubicBezTo>
                    <a:pt x="119" y="162"/>
                    <a:pt x="118" y="162"/>
                    <a:pt x="118" y="163"/>
                  </a:cubicBezTo>
                  <a:cubicBezTo>
                    <a:pt x="118" y="164"/>
                    <a:pt x="119" y="165"/>
                    <a:pt x="120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25" y="165"/>
                    <a:pt x="125" y="164"/>
                    <a:pt x="125" y="163"/>
                  </a:cubicBezTo>
                  <a:cubicBezTo>
                    <a:pt x="125" y="162"/>
                    <a:pt x="125" y="162"/>
                    <a:pt x="124" y="162"/>
                  </a:cubicBezTo>
                  <a:moveTo>
                    <a:pt x="134" y="162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30" y="162"/>
                    <a:pt x="129" y="162"/>
                    <a:pt x="129" y="163"/>
                  </a:cubicBezTo>
                  <a:cubicBezTo>
                    <a:pt x="129" y="164"/>
                    <a:pt x="130" y="165"/>
                    <a:pt x="131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5" y="165"/>
                    <a:pt x="136" y="164"/>
                    <a:pt x="136" y="163"/>
                  </a:cubicBezTo>
                  <a:cubicBezTo>
                    <a:pt x="136" y="162"/>
                    <a:pt x="135" y="162"/>
                    <a:pt x="134" y="162"/>
                  </a:cubicBezTo>
                  <a:moveTo>
                    <a:pt x="145" y="162"/>
                  </a:moveTo>
                  <a:cubicBezTo>
                    <a:pt x="142" y="162"/>
                    <a:pt x="142" y="162"/>
                    <a:pt x="142" y="162"/>
                  </a:cubicBezTo>
                  <a:cubicBezTo>
                    <a:pt x="141" y="162"/>
                    <a:pt x="140" y="162"/>
                    <a:pt x="140" y="163"/>
                  </a:cubicBezTo>
                  <a:cubicBezTo>
                    <a:pt x="140" y="164"/>
                    <a:pt x="141" y="165"/>
                    <a:pt x="142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6" y="165"/>
                    <a:pt x="147" y="164"/>
                    <a:pt x="147" y="163"/>
                  </a:cubicBezTo>
                  <a:cubicBezTo>
                    <a:pt x="147" y="162"/>
                    <a:pt x="146" y="162"/>
                    <a:pt x="145" y="162"/>
                  </a:cubicBezTo>
                  <a:moveTo>
                    <a:pt x="156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1" y="162"/>
                    <a:pt x="151" y="162"/>
                    <a:pt x="151" y="163"/>
                  </a:cubicBezTo>
                  <a:cubicBezTo>
                    <a:pt x="151" y="164"/>
                    <a:pt x="151" y="165"/>
                    <a:pt x="152" y="165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5"/>
                    <a:pt x="158" y="164"/>
                    <a:pt x="158" y="163"/>
                  </a:cubicBezTo>
                  <a:cubicBezTo>
                    <a:pt x="158" y="162"/>
                    <a:pt x="157" y="162"/>
                    <a:pt x="156" y="162"/>
                  </a:cubicBezTo>
                  <a:moveTo>
                    <a:pt x="167" y="162"/>
                  </a:moveTo>
                  <a:cubicBezTo>
                    <a:pt x="163" y="162"/>
                    <a:pt x="163" y="162"/>
                    <a:pt x="163" y="162"/>
                  </a:cubicBezTo>
                  <a:cubicBezTo>
                    <a:pt x="162" y="162"/>
                    <a:pt x="161" y="162"/>
                    <a:pt x="161" y="163"/>
                  </a:cubicBezTo>
                  <a:cubicBezTo>
                    <a:pt x="161" y="164"/>
                    <a:pt x="162" y="165"/>
                    <a:pt x="163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8" y="165"/>
                    <a:pt x="168" y="164"/>
                    <a:pt x="168" y="163"/>
                  </a:cubicBezTo>
                  <a:cubicBezTo>
                    <a:pt x="168" y="162"/>
                    <a:pt x="168" y="162"/>
                    <a:pt x="167" y="162"/>
                  </a:cubicBezTo>
                  <a:moveTo>
                    <a:pt x="177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3" y="162"/>
                    <a:pt x="172" y="162"/>
                    <a:pt x="172" y="163"/>
                  </a:cubicBezTo>
                  <a:cubicBezTo>
                    <a:pt x="172" y="164"/>
                    <a:pt x="173" y="165"/>
                    <a:pt x="174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8" y="165"/>
                    <a:pt x="179" y="164"/>
                    <a:pt x="179" y="163"/>
                  </a:cubicBezTo>
                  <a:cubicBezTo>
                    <a:pt x="179" y="162"/>
                    <a:pt x="178" y="162"/>
                    <a:pt x="177" y="162"/>
                  </a:cubicBezTo>
                  <a:moveTo>
                    <a:pt x="188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4" y="162"/>
                    <a:pt x="183" y="162"/>
                    <a:pt x="183" y="163"/>
                  </a:cubicBezTo>
                  <a:cubicBezTo>
                    <a:pt x="183" y="164"/>
                    <a:pt x="184" y="165"/>
                    <a:pt x="185" y="165"/>
                  </a:cubicBezTo>
                  <a:cubicBezTo>
                    <a:pt x="188" y="165"/>
                    <a:pt x="188" y="165"/>
                    <a:pt x="188" y="165"/>
                  </a:cubicBezTo>
                  <a:cubicBezTo>
                    <a:pt x="189" y="165"/>
                    <a:pt x="190" y="164"/>
                    <a:pt x="190" y="163"/>
                  </a:cubicBezTo>
                  <a:cubicBezTo>
                    <a:pt x="190" y="162"/>
                    <a:pt x="189" y="162"/>
                    <a:pt x="188" y="162"/>
                  </a:cubicBezTo>
                  <a:moveTo>
                    <a:pt x="199" y="162"/>
                  </a:moveTo>
                  <a:cubicBezTo>
                    <a:pt x="195" y="162"/>
                    <a:pt x="195" y="162"/>
                    <a:pt x="195" y="162"/>
                  </a:cubicBezTo>
                  <a:cubicBezTo>
                    <a:pt x="194" y="162"/>
                    <a:pt x="194" y="162"/>
                    <a:pt x="194" y="163"/>
                  </a:cubicBezTo>
                  <a:cubicBezTo>
                    <a:pt x="194" y="164"/>
                    <a:pt x="194" y="165"/>
                    <a:pt x="195" y="165"/>
                  </a:cubicBezTo>
                  <a:cubicBezTo>
                    <a:pt x="199" y="165"/>
                    <a:pt x="199" y="165"/>
                    <a:pt x="199" y="165"/>
                  </a:cubicBezTo>
                  <a:cubicBezTo>
                    <a:pt x="200" y="165"/>
                    <a:pt x="201" y="164"/>
                    <a:pt x="201" y="163"/>
                  </a:cubicBezTo>
                  <a:cubicBezTo>
                    <a:pt x="201" y="162"/>
                    <a:pt x="200" y="162"/>
                    <a:pt x="199" y="162"/>
                  </a:cubicBezTo>
                  <a:moveTo>
                    <a:pt x="210" y="162"/>
                  </a:moveTo>
                  <a:cubicBezTo>
                    <a:pt x="206" y="162"/>
                    <a:pt x="206" y="162"/>
                    <a:pt x="206" y="162"/>
                  </a:cubicBezTo>
                  <a:cubicBezTo>
                    <a:pt x="205" y="162"/>
                    <a:pt x="204" y="162"/>
                    <a:pt x="204" y="163"/>
                  </a:cubicBezTo>
                  <a:cubicBezTo>
                    <a:pt x="204" y="164"/>
                    <a:pt x="205" y="165"/>
                    <a:pt x="206" y="165"/>
                  </a:cubicBezTo>
                  <a:cubicBezTo>
                    <a:pt x="210" y="165"/>
                    <a:pt x="210" y="165"/>
                    <a:pt x="210" y="165"/>
                  </a:cubicBezTo>
                  <a:cubicBezTo>
                    <a:pt x="211" y="165"/>
                    <a:pt x="211" y="164"/>
                    <a:pt x="211" y="163"/>
                  </a:cubicBezTo>
                  <a:cubicBezTo>
                    <a:pt x="211" y="162"/>
                    <a:pt x="211" y="162"/>
                    <a:pt x="210" y="162"/>
                  </a:cubicBezTo>
                  <a:moveTo>
                    <a:pt x="220" y="162"/>
                  </a:moveTo>
                  <a:cubicBezTo>
                    <a:pt x="217" y="162"/>
                    <a:pt x="217" y="162"/>
                    <a:pt x="217" y="162"/>
                  </a:cubicBezTo>
                  <a:cubicBezTo>
                    <a:pt x="216" y="162"/>
                    <a:pt x="215" y="162"/>
                    <a:pt x="215" y="163"/>
                  </a:cubicBezTo>
                  <a:cubicBezTo>
                    <a:pt x="215" y="164"/>
                    <a:pt x="216" y="165"/>
                    <a:pt x="217" y="165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21" y="165"/>
                    <a:pt x="222" y="164"/>
                    <a:pt x="222" y="163"/>
                  </a:cubicBezTo>
                  <a:cubicBezTo>
                    <a:pt x="222" y="162"/>
                    <a:pt x="221" y="162"/>
                    <a:pt x="220" y="162"/>
                  </a:cubicBezTo>
                  <a:moveTo>
                    <a:pt x="231" y="162"/>
                  </a:moveTo>
                  <a:cubicBezTo>
                    <a:pt x="228" y="162"/>
                    <a:pt x="228" y="162"/>
                    <a:pt x="228" y="162"/>
                  </a:cubicBezTo>
                  <a:cubicBezTo>
                    <a:pt x="227" y="162"/>
                    <a:pt x="226" y="162"/>
                    <a:pt x="226" y="163"/>
                  </a:cubicBezTo>
                  <a:cubicBezTo>
                    <a:pt x="226" y="164"/>
                    <a:pt x="227" y="165"/>
                    <a:pt x="228" y="165"/>
                  </a:cubicBezTo>
                  <a:cubicBezTo>
                    <a:pt x="231" y="165"/>
                    <a:pt x="231" y="165"/>
                    <a:pt x="231" y="165"/>
                  </a:cubicBezTo>
                  <a:cubicBezTo>
                    <a:pt x="232" y="165"/>
                    <a:pt x="233" y="164"/>
                    <a:pt x="233" y="163"/>
                  </a:cubicBezTo>
                  <a:cubicBezTo>
                    <a:pt x="233" y="162"/>
                    <a:pt x="232" y="162"/>
                    <a:pt x="231" y="162"/>
                  </a:cubicBezTo>
                  <a:moveTo>
                    <a:pt x="242" y="162"/>
                  </a:moveTo>
                  <a:cubicBezTo>
                    <a:pt x="238" y="162"/>
                    <a:pt x="238" y="162"/>
                    <a:pt x="238" y="162"/>
                  </a:cubicBezTo>
                  <a:cubicBezTo>
                    <a:pt x="237" y="162"/>
                    <a:pt x="237" y="162"/>
                    <a:pt x="237" y="163"/>
                  </a:cubicBezTo>
                  <a:cubicBezTo>
                    <a:pt x="237" y="164"/>
                    <a:pt x="237" y="165"/>
                    <a:pt x="238" y="165"/>
                  </a:cubicBezTo>
                  <a:cubicBezTo>
                    <a:pt x="242" y="165"/>
                    <a:pt x="242" y="165"/>
                    <a:pt x="242" y="165"/>
                  </a:cubicBezTo>
                  <a:cubicBezTo>
                    <a:pt x="243" y="165"/>
                    <a:pt x="244" y="164"/>
                    <a:pt x="244" y="163"/>
                  </a:cubicBezTo>
                  <a:cubicBezTo>
                    <a:pt x="244" y="162"/>
                    <a:pt x="243" y="162"/>
                    <a:pt x="242" y="162"/>
                  </a:cubicBezTo>
                  <a:moveTo>
                    <a:pt x="253" y="162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8" y="162"/>
                    <a:pt x="247" y="162"/>
                    <a:pt x="247" y="163"/>
                  </a:cubicBezTo>
                  <a:cubicBezTo>
                    <a:pt x="247" y="164"/>
                    <a:pt x="248" y="165"/>
                    <a:pt x="249" y="165"/>
                  </a:cubicBezTo>
                  <a:cubicBezTo>
                    <a:pt x="253" y="165"/>
                    <a:pt x="253" y="165"/>
                    <a:pt x="253" y="165"/>
                  </a:cubicBezTo>
                  <a:cubicBezTo>
                    <a:pt x="254" y="165"/>
                    <a:pt x="254" y="164"/>
                    <a:pt x="254" y="163"/>
                  </a:cubicBezTo>
                  <a:cubicBezTo>
                    <a:pt x="254" y="162"/>
                    <a:pt x="254" y="162"/>
                    <a:pt x="253" y="162"/>
                  </a:cubicBezTo>
                  <a:moveTo>
                    <a:pt x="263" y="162"/>
                  </a:moveTo>
                  <a:cubicBezTo>
                    <a:pt x="260" y="162"/>
                    <a:pt x="260" y="162"/>
                    <a:pt x="260" y="162"/>
                  </a:cubicBezTo>
                  <a:cubicBezTo>
                    <a:pt x="259" y="162"/>
                    <a:pt x="258" y="162"/>
                    <a:pt x="258" y="163"/>
                  </a:cubicBezTo>
                  <a:cubicBezTo>
                    <a:pt x="258" y="164"/>
                    <a:pt x="259" y="165"/>
                    <a:pt x="260" y="165"/>
                  </a:cubicBezTo>
                  <a:cubicBezTo>
                    <a:pt x="263" y="165"/>
                    <a:pt x="263" y="165"/>
                    <a:pt x="263" y="165"/>
                  </a:cubicBezTo>
                  <a:cubicBezTo>
                    <a:pt x="264" y="165"/>
                    <a:pt x="265" y="164"/>
                    <a:pt x="265" y="163"/>
                  </a:cubicBezTo>
                  <a:cubicBezTo>
                    <a:pt x="265" y="162"/>
                    <a:pt x="264" y="162"/>
                    <a:pt x="263" y="162"/>
                  </a:cubicBezTo>
                  <a:moveTo>
                    <a:pt x="274" y="162"/>
                  </a:moveTo>
                  <a:cubicBezTo>
                    <a:pt x="271" y="162"/>
                    <a:pt x="271" y="162"/>
                    <a:pt x="271" y="162"/>
                  </a:cubicBezTo>
                  <a:cubicBezTo>
                    <a:pt x="270" y="162"/>
                    <a:pt x="269" y="162"/>
                    <a:pt x="269" y="163"/>
                  </a:cubicBezTo>
                  <a:cubicBezTo>
                    <a:pt x="269" y="164"/>
                    <a:pt x="270" y="165"/>
                    <a:pt x="271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5" y="165"/>
                    <a:pt x="276" y="164"/>
                    <a:pt x="276" y="163"/>
                  </a:cubicBezTo>
                  <a:cubicBezTo>
                    <a:pt x="276" y="162"/>
                    <a:pt x="275" y="162"/>
                    <a:pt x="274" y="162"/>
                  </a:cubicBezTo>
                  <a:moveTo>
                    <a:pt x="285" y="162"/>
                  </a:moveTo>
                  <a:cubicBezTo>
                    <a:pt x="281" y="162"/>
                    <a:pt x="281" y="162"/>
                    <a:pt x="281" y="162"/>
                  </a:cubicBezTo>
                  <a:cubicBezTo>
                    <a:pt x="280" y="162"/>
                    <a:pt x="279" y="162"/>
                    <a:pt x="279" y="163"/>
                  </a:cubicBezTo>
                  <a:cubicBezTo>
                    <a:pt x="279" y="164"/>
                    <a:pt x="280" y="165"/>
                    <a:pt x="281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6" y="165"/>
                    <a:pt x="286" y="165"/>
                    <a:pt x="286" y="165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5" y="162"/>
                    <a:pt x="285" y="162"/>
                    <a:pt x="285" y="162"/>
                  </a:cubicBezTo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7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moveTo>
                    <a:pt x="1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1"/>
                  </a:cubicBezTo>
                  <a:cubicBezTo>
                    <a:pt x="11" y="2"/>
                    <a:pt x="12" y="3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8" y="2"/>
                    <a:pt x="18" y="1"/>
                  </a:cubicBezTo>
                  <a:cubicBezTo>
                    <a:pt x="18" y="0"/>
                    <a:pt x="17" y="0"/>
                    <a:pt x="16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2"/>
                    <a:pt x="22" y="3"/>
                    <a:pt x="23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9" y="2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2" y="2"/>
                    <a:pt x="33" y="3"/>
                    <a:pt x="34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2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  <a:moveTo>
                    <a:pt x="4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1"/>
                  </a:cubicBezTo>
                  <a:cubicBezTo>
                    <a:pt x="43" y="2"/>
                    <a:pt x="44" y="3"/>
                    <a:pt x="45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2"/>
                    <a:pt x="50" y="1"/>
                  </a:cubicBezTo>
                  <a:cubicBezTo>
                    <a:pt x="50" y="0"/>
                    <a:pt x="49" y="0"/>
                    <a:pt x="48" y="0"/>
                  </a:cubicBezTo>
                  <a:moveTo>
                    <a:pt x="5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4" y="0"/>
                    <a:pt x="54" y="1"/>
                  </a:cubicBezTo>
                  <a:cubicBezTo>
                    <a:pt x="54" y="2"/>
                    <a:pt x="55" y="3"/>
                    <a:pt x="56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3"/>
                    <a:pt x="61" y="2"/>
                    <a:pt x="61" y="1"/>
                  </a:cubicBezTo>
                  <a:cubicBezTo>
                    <a:pt x="61" y="0"/>
                    <a:pt x="60" y="0"/>
                    <a:pt x="59" y="0"/>
                  </a:cubicBezTo>
                  <a:moveTo>
                    <a:pt x="70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5" y="1"/>
                  </a:cubicBezTo>
                  <a:cubicBezTo>
                    <a:pt x="65" y="2"/>
                    <a:pt x="65" y="3"/>
                    <a:pt x="6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1" y="3"/>
                    <a:pt x="72" y="2"/>
                    <a:pt x="72" y="1"/>
                  </a:cubicBezTo>
                  <a:cubicBezTo>
                    <a:pt x="72" y="0"/>
                    <a:pt x="71" y="0"/>
                    <a:pt x="70" y="0"/>
                  </a:cubicBezTo>
                  <a:moveTo>
                    <a:pt x="81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5" y="0"/>
                    <a:pt x="75" y="1"/>
                  </a:cubicBezTo>
                  <a:cubicBezTo>
                    <a:pt x="75" y="2"/>
                    <a:pt x="76" y="3"/>
                    <a:pt x="77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3"/>
                    <a:pt x="82" y="2"/>
                    <a:pt x="82" y="1"/>
                  </a:cubicBezTo>
                  <a:cubicBezTo>
                    <a:pt x="82" y="0"/>
                    <a:pt x="82" y="0"/>
                    <a:pt x="81" y="0"/>
                  </a:cubicBezTo>
                  <a:moveTo>
                    <a:pt x="91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6" y="0"/>
                    <a:pt x="86" y="1"/>
                  </a:cubicBezTo>
                  <a:cubicBezTo>
                    <a:pt x="86" y="2"/>
                    <a:pt x="87" y="3"/>
                    <a:pt x="88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3" y="2"/>
                    <a:pt x="93" y="1"/>
                  </a:cubicBezTo>
                  <a:cubicBezTo>
                    <a:pt x="93" y="0"/>
                    <a:pt x="92" y="0"/>
                    <a:pt x="91" y="0"/>
                  </a:cubicBezTo>
                  <a:moveTo>
                    <a:pt x="10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8" y="0"/>
                    <a:pt x="97" y="0"/>
                    <a:pt x="97" y="1"/>
                  </a:cubicBezTo>
                  <a:cubicBezTo>
                    <a:pt x="97" y="2"/>
                    <a:pt x="98" y="3"/>
                    <a:pt x="99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4" y="2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moveTo>
                    <a:pt x="113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1"/>
                  </a:cubicBezTo>
                  <a:cubicBezTo>
                    <a:pt x="108" y="2"/>
                    <a:pt x="108" y="3"/>
                    <a:pt x="109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3"/>
                    <a:pt x="115" y="2"/>
                    <a:pt x="115" y="1"/>
                  </a:cubicBezTo>
                  <a:cubicBezTo>
                    <a:pt x="115" y="0"/>
                    <a:pt x="114" y="0"/>
                    <a:pt x="113" y="0"/>
                  </a:cubicBezTo>
                  <a:moveTo>
                    <a:pt x="124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8" y="0"/>
                    <a:pt x="118" y="1"/>
                  </a:cubicBezTo>
                  <a:cubicBezTo>
                    <a:pt x="118" y="2"/>
                    <a:pt x="119" y="3"/>
                    <a:pt x="120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5" y="3"/>
                    <a:pt x="125" y="2"/>
                    <a:pt x="125" y="1"/>
                  </a:cubicBezTo>
                  <a:cubicBezTo>
                    <a:pt x="125" y="0"/>
                    <a:pt x="125" y="0"/>
                    <a:pt x="124" y="0"/>
                  </a:cubicBezTo>
                  <a:moveTo>
                    <a:pt x="134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0" y="0"/>
                    <a:pt x="129" y="0"/>
                    <a:pt x="129" y="1"/>
                  </a:cubicBezTo>
                  <a:cubicBezTo>
                    <a:pt x="129" y="2"/>
                    <a:pt x="130" y="3"/>
                    <a:pt x="131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5" y="3"/>
                    <a:pt x="136" y="2"/>
                    <a:pt x="136" y="1"/>
                  </a:cubicBezTo>
                  <a:cubicBezTo>
                    <a:pt x="136" y="0"/>
                    <a:pt x="135" y="0"/>
                    <a:pt x="134" y="0"/>
                  </a:cubicBezTo>
                  <a:moveTo>
                    <a:pt x="145" y="0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141" y="0"/>
                    <a:pt x="140" y="0"/>
                    <a:pt x="140" y="1"/>
                  </a:cubicBezTo>
                  <a:cubicBezTo>
                    <a:pt x="140" y="2"/>
                    <a:pt x="141" y="3"/>
                    <a:pt x="142" y="3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3"/>
                    <a:pt x="147" y="2"/>
                    <a:pt x="147" y="1"/>
                  </a:cubicBezTo>
                  <a:cubicBezTo>
                    <a:pt x="147" y="0"/>
                    <a:pt x="146" y="0"/>
                    <a:pt x="145" y="0"/>
                  </a:cubicBezTo>
                  <a:moveTo>
                    <a:pt x="156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1" y="0"/>
                    <a:pt x="151" y="0"/>
                    <a:pt x="151" y="1"/>
                  </a:cubicBezTo>
                  <a:cubicBezTo>
                    <a:pt x="151" y="2"/>
                    <a:pt x="151" y="3"/>
                    <a:pt x="152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7" y="3"/>
                    <a:pt x="158" y="2"/>
                    <a:pt x="158" y="1"/>
                  </a:cubicBezTo>
                  <a:cubicBezTo>
                    <a:pt x="158" y="0"/>
                    <a:pt x="157" y="0"/>
                    <a:pt x="156" y="0"/>
                  </a:cubicBezTo>
                  <a:moveTo>
                    <a:pt x="167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62" y="0"/>
                    <a:pt x="161" y="0"/>
                    <a:pt x="161" y="1"/>
                  </a:cubicBezTo>
                  <a:cubicBezTo>
                    <a:pt x="161" y="2"/>
                    <a:pt x="162" y="3"/>
                    <a:pt x="163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8" y="3"/>
                    <a:pt x="168" y="2"/>
                    <a:pt x="168" y="1"/>
                  </a:cubicBezTo>
                  <a:cubicBezTo>
                    <a:pt x="168" y="0"/>
                    <a:pt x="168" y="0"/>
                    <a:pt x="167" y="0"/>
                  </a:cubicBezTo>
                  <a:moveTo>
                    <a:pt x="177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73" y="0"/>
                    <a:pt x="172" y="0"/>
                    <a:pt x="172" y="1"/>
                  </a:cubicBezTo>
                  <a:cubicBezTo>
                    <a:pt x="172" y="2"/>
                    <a:pt x="173" y="3"/>
                    <a:pt x="174" y="3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8" y="3"/>
                    <a:pt x="179" y="2"/>
                    <a:pt x="179" y="1"/>
                  </a:cubicBezTo>
                  <a:cubicBezTo>
                    <a:pt x="179" y="0"/>
                    <a:pt x="178" y="0"/>
                    <a:pt x="177" y="0"/>
                  </a:cubicBezTo>
                  <a:moveTo>
                    <a:pt x="188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4" y="0"/>
                    <a:pt x="183" y="0"/>
                    <a:pt x="183" y="1"/>
                  </a:cubicBezTo>
                  <a:cubicBezTo>
                    <a:pt x="183" y="2"/>
                    <a:pt x="184" y="3"/>
                    <a:pt x="185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9" y="3"/>
                    <a:pt x="190" y="2"/>
                    <a:pt x="190" y="1"/>
                  </a:cubicBezTo>
                  <a:cubicBezTo>
                    <a:pt x="190" y="0"/>
                    <a:pt x="189" y="0"/>
                    <a:pt x="188" y="0"/>
                  </a:cubicBezTo>
                  <a:moveTo>
                    <a:pt x="199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4" y="0"/>
                    <a:pt x="194" y="0"/>
                    <a:pt x="194" y="1"/>
                  </a:cubicBezTo>
                  <a:cubicBezTo>
                    <a:pt x="194" y="2"/>
                    <a:pt x="194" y="3"/>
                    <a:pt x="195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200" y="3"/>
                    <a:pt x="201" y="2"/>
                    <a:pt x="201" y="1"/>
                  </a:cubicBezTo>
                  <a:cubicBezTo>
                    <a:pt x="201" y="0"/>
                    <a:pt x="200" y="0"/>
                    <a:pt x="199" y="0"/>
                  </a:cubicBezTo>
                  <a:moveTo>
                    <a:pt x="210" y="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5" y="0"/>
                    <a:pt x="204" y="0"/>
                    <a:pt x="204" y="1"/>
                  </a:cubicBezTo>
                  <a:cubicBezTo>
                    <a:pt x="204" y="2"/>
                    <a:pt x="205" y="3"/>
                    <a:pt x="206" y="3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1" y="3"/>
                    <a:pt x="211" y="2"/>
                    <a:pt x="211" y="1"/>
                  </a:cubicBezTo>
                  <a:cubicBezTo>
                    <a:pt x="211" y="0"/>
                    <a:pt x="211" y="0"/>
                    <a:pt x="210" y="0"/>
                  </a:cubicBezTo>
                  <a:moveTo>
                    <a:pt x="220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216" y="0"/>
                    <a:pt x="215" y="0"/>
                    <a:pt x="215" y="1"/>
                  </a:cubicBezTo>
                  <a:cubicBezTo>
                    <a:pt x="215" y="2"/>
                    <a:pt x="216" y="3"/>
                    <a:pt x="217" y="3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1" y="3"/>
                    <a:pt x="222" y="2"/>
                    <a:pt x="222" y="1"/>
                  </a:cubicBezTo>
                  <a:cubicBezTo>
                    <a:pt x="222" y="0"/>
                    <a:pt x="221" y="0"/>
                    <a:pt x="220" y="0"/>
                  </a:cubicBezTo>
                  <a:moveTo>
                    <a:pt x="231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27" y="0"/>
                    <a:pt x="226" y="0"/>
                    <a:pt x="226" y="1"/>
                  </a:cubicBezTo>
                  <a:cubicBezTo>
                    <a:pt x="226" y="2"/>
                    <a:pt x="227" y="3"/>
                    <a:pt x="228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2" y="3"/>
                    <a:pt x="233" y="2"/>
                    <a:pt x="233" y="1"/>
                  </a:cubicBezTo>
                  <a:cubicBezTo>
                    <a:pt x="233" y="0"/>
                    <a:pt x="232" y="0"/>
                    <a:pt x="231" y="0"/>
                  </a:cubicBezTo>
                  <a:moveTo>
                    <a:pt x="242" y="0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237" y="0"/>
                    <a:pt x="237" y="0"/>
                    <a:pt x="237" y="1"/>
                  </a:cubicBezTo>
                  <a:cubicBezTo>
                    <a:pt x="237" y="2"/>
                    <a:pt x="237" y="3"/>
                    <a:pt x="238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3" y="3"/>
                    <a:pt x="244" y="2"/>
                    <a:pt x="244" y="1"/>
                  </a:cubicBezTo>
                  <a:cubicBezTo>
                    <a:pt x="244" y="0"/>
                    <a:pt x="243" y="0"/>
                    <a:pt x="242" y="0"/>
                  </a:cubicBezTo>
                  <a:moveTo>
                    <a:pt x="253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48" y="0"/>
                    <a:pt x="247" y="0"/>
                    <a:pt x="247" y="1"/>
                  </a:cubicBezTo>
                  <a:cubicBezTo>
                    <a:pt x="247" y="2"/>
                    <a:pt x="248" y="3"/>
                    <a:pt x="249" y="3"/>
                  </a:cubicBezTo>
                  <a:cubicBezTo>
                    <a:pt x="253" y="3"/>
                    <a:pt x="253" y="3"/>
                    <a:pt x="253" y="3"/>
                  </a:cubicBezTo>
                  <a:cubicBezTo>
                    <a:pt x="254" y="3"/>
                    <a:pt x="254" y="2"/>
                    <a:pt x="254" y="1"/>
                  </a:cubicBezTo>
                  <a:cubicBezTo>
                    <a:pt x="254" y="0"/>
                    <a:pt x="254" y="0"/>
                    <a:pt x="253" y="0"/>
                  </a:cubicBezTo>
                  <a:moveTo>
                    <a:pt x="263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59" y="0"/>
                    <a:pt x="258" y="0"/>
                    <a:pt x="258" y="1"/>
                  </a:cubicBezTo>
                  <a:cubicBezTo>
                    <a:pt x="258" y="2"/>
                    <a:pt x="259" y="3"/>
                    <a:pt x="260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4" y="3"/>
                    <a:pt x="265" y="2"/>
                    <a:pt x="265" y="1"/>
                  </a:cubicBezTo>
                  <a:cubicBezTo>
                    <a:pt x="265" y="0"/>
                    <a:pt x="264" y="0"/>
                    <a:pt x="263" y="0"/>
                  </a:cubicBezTo>
                  <a:moveTo>
                    <a:pt x="27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70" y="0"/>
                    <a:pt x="269" y="0"/>
                    <a:pt x="269" y="1"/>
                  </a:cubicBezTo>
                  <a:cubicBezTo>
                    <a:pt x="269" y="2"/>
                    <a:pt x="270" y="3"/>
                    <a:pt x="271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5" y="3"/>
                    <a:pt x="276" y="2"/>
                    <a:pt x="276" y="1"/>
                  </a:cubicBezTo>
                  <a:cubicBezTo>
                    <a:pt x="276" y="0"/>
                    <a:pt x="275" y="0"/>
                    <a:pt x="274" y="0"/>
                  </a:cubicBezTo>
                  <a:moveTo>
                    <a:pt x="285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280" y="0"/>
                    <a:pt x="279" y="0"/>
                    <a:pt x="279" y="1"/>
                  </a:cubicBezTo>
                  <a:cubicBezTo>
                    <a:pt x="279" y="2"/>
                    <a:pt x="280" y="3"/>
                    <a:pt x="281" y="3"/>
                  </a:cubicBezTo>
                  <a:cubicBezTo>
                    <a:pt x="285" y="3"/>
                    <a:pt x="285" y="3"/>
                    <a:pt x="285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C7801A76-5A72-4647-BFD2-CD236EBA686B}"/>
              </a:ext>
            </a:extLst>
          </p:cNvPr>
          <p:cNvSpPr/>
          <p:nvPr/>
        </p:nvSpPr>
        <p:spPr>
          <a:xfrm>
            <a:off x="6902205" y="1591056"/>
            <a:ext cx="448714" cy="4487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6CFF5A7-2E29-4FD9-A273-6CB156D3D476}"/>
              </a:ext>
            </a:extLst>
          </p:cNvPr>
          <p:cNvSpPr/>
          <p:nvPr/>
        </p:nvSpPr>
        <p:spPr>
          <a:xfrm>
            <a:off x="6902205" y="3078368"/>
            <a:ext cx="448714" cy="4487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B043799-00C8-4842-84AC-55BF2DE36287}"/>
              </a:ext>
            </a:extLst>
          </p:cNvPr>
          <p:cNvSpPr/>
          <p:nvPr/>
        </p:nvSpPr>
        <p:spPr>
          <a:xfrm>
            <a:off x="6902205" y="4565680"/>
            <a:ext cx="448714" cy="4487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B3901AB-B7BD-49B8-B6AF-7C15EFABFC5B}"/>
              </a:ext>
            </a:extLst>
          </p:cNvPr>
          <p:cNvSpPr txBox="1"/>
          <p:nvPr/>
        </p:nvSpPr>
        <p:spPr>
          <a:xfrm>
            <a:off x="6955112" y="1615358"/>
            <a:ext cx="342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EC4DAF3-E3A5-415C-8821-BB07ACB7E174}"/>
              </a:ext>
            </a:extLst>
          </p:cNvPr>
          <p:cNvSpPr txBox="1"/>
          <p:nvPr/>
        </p:nvSpPr>
        <p:spPr>
          <a:xfrm>
            <a:off x="6955112" y="3098505"/>
            <a:ext cx="342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FE93355-0E5B-44EF-863A-AFA53F61E0EF}"/>
              </a:ext>
            </a:extLst>
          </p:cNvPr>
          <p:cNvSpPr txBox="1"/>
          <p:nvPr/>
        </p:nvSpPr>
        <p:spPr>
          <a:xfrm>
            <a:off x="6955112" y="4587213"/>
            <a:ext cx="342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85" name="Freeform 19">
            <a:extLst>
              <a:ext uri="{FF2B5EF4-FFF2-40B4-BE49-F238E27FC236}">
                <a16:creationId xmlns:a16="http://schemas.microsoft.com/office/drawing/2014/main" id="{73DCA4D9-AAB6-4431-9DA9-4A53ED111A6A}"/>
              </a:ext>
            </a:extLst>
          </p:cNvPr>
          <p:cNvSpPr>
            <a:spLocks noEditPoints="1"/>
          </p:cNvSpPr>
          <p:nvPr/>
        </p:nvSpPr>
        <p:spPr bwMode="auto">
          <a:xfrm>
            <a:off x="8037164" y="1384300"/>
            <a:ext cx="676275" cy="371475"/>
          </a:xfrm>
          <a:custGeom>
            <a:avLst/>
            <a:gdLst>
              <a:gd name="T0" fmla="*/ 100 w 134"/>
              <a:gd name="T1" fmla="*/ 60 h 75"/>
              <a:gd name="T2" fmla="*/ 79 w 134"/>
              <a:gd name="T3" fmla="*/ 47 h 75"/>
              <a:gd name="T4" fmla="*/ 79 w 134"/>
              <a:gd name="T5" fmla="*/ 46 h 75"/>
              <a:gd name="T6" fmla="*/ 79 w 134"/>
              <a:gd name="T7" fmla="*/ 32 h 75"/>
              <a:gd name="T8" fmla="*/ 82 w 134"/>
              <a:gd name="T9" fmla="*/ 27 h 75"/>
              <a:gd name="T10" fmla="*/ 82 w 134"/>
              <a:gd name="T11" fmla="*/ 13 h 75"/>
              <a:gd name="T12" fmla="*/ 69 w 134"/>
              <a:gd name="T13" fmla="*/ 0 h 75"/>
              <a:gd name="T14" fmla="*/ 66 w 134"/>
              <a:gd name="T15" fmla="*/ 0 h 75"/>
              <a:gd name="T16" fmla="*/ 53 w 134"/>
              <a:gd name="T17" fmla="*/ 13 h 75"/>
              <a:gd name="T18" fmla="*/ 53 w 134"/>
              <a:gd name="T19" fmla="*/ 27 h 75"/>
              <a:gd name="T20" fmla="*/ 55 w 134"/>
              <a:gd name="T21" fmla="*/ 32 h 75"/>
              <a:gd name="T22" fmla="*/ 55 w 134"/>
              <a:gd name="T23" fmla="*/ 46 h 75"/>
              <a:gd name="T24" fmla="*/ 55 w 134"/>
              <a:gd name="T25" fmla="*/ 47 h 75"/>
              <a:gd name="T26" fmla="*/ 35 w 134"/>
              <a:gd name="T27" fmla="*/ 60 h 75"/>
              <a:gd name="T28" fmla="*/ 32 w 134"/>
              <a:gd name="T29" fmla="*/ 65 h 75"/>
              <a:gd name="T30" fmla="*/ 32 w 134"/>
              <a:gd name="T31" fmla="*/ 75 h 75"/>
              <a:gd name="T32" fmla="*/ 102 w 134"/>
              <a:gd name="T33" fmla="*/ 75 h 75"/>
              <a:gd name="T34" fmla="*/ 102 w 134"/>
              <a:gd name="T35" fmla="*/ 65 h 75"/>
              <a:gd name="T36" fmla="*/ 100 w 134"/>
              <a:gd name="T37" fmla="*/ 60 h 75"/>
              <a:gd name="T38" fmla="*/ 132 w 134"/>
              <a:gd name="T39" fmla="*/ 50 h 75"/>
              <a:gd name="T40" fmla="*/ 114 w 134"/>
              <a:gd name="T41" fmla="*/ 39 h 75"/>
              <a:gd name="T42" fmla="*/ 114 w 134"/>
              <a:gd name="T43" fmla="*/ 39 h 75"/>
              <a:gd name="T44" fmla="*/ 114 w 134"/>
              <a:gd name="T45" fmla="*/ 27 h 75"/>
              <a:gd name="T46" fmla="*/ 117 w 134"/>
              <a:gd name="T47" fmla="*/ 23 h 75"/>
              <a:gd name="T48" fmla="*/ 117 w 134"/>
              <a:gd name="T49" fmla="*/ 11 h 75"/>
              <a:gd name="T50" fmla="*/ 106 w 134"/>
              <a:gd name="T51" fmla="*/ 0 h 75"/>
              <a:gd name="T52" fmla="*/ 103 w 134"/>
              <a:gd name="T53" fmla="*/ 0 h 75"/>
              <a:gd name="T54" fmla="*/ 92 w 134"/>
              <a:gd name="T55" fmla="*/ 11 h 75"/>
              <a:gd name="T56" fmla="*/ 92 w 134"/>
              <a:gd name="T57" fmla="*/ 23 h 75"/>
              <a:gd name="T58" fmla="*/ 95 w 134"/>
              <a:gd name="T59" fmla="*/ 27 h 75"/>
              <a:gd name="T60" fmla="*/ 95 w 134"/>
              <a:gd name="T61" fmla="*/ 39 h 75"/>
              <a:gd name="T62" fmla="*/ 94 w 134"/>
              <a:gd name="T63" fmla="*/ 39 h 75"/>
              <a:gd name="T64" fmla="*/ 86 w 134"/>
              <a:gd name="T65" fmla="*/ 44 h 75"/>
              <a:gd name="T66" fmla="*/ 103 w 134"/>
              <a:gd name="T67" fmla="*/ 56 h 75"/>
              <a:gd name="T68" fmla="*/ 107 w 134"/>
              <a:gd name="T69" fmla="*/ 63 h 75"/>
              <a:gd name="T70" fmla="*/ 134 w 134"/>
              <a:gd name="T71" fmla="*/ 63 h 75"/>
              <a:gd name="T72" fmla="*/ 134 w 134"/>
              <a:gd name="T73" fmla="*/ 55 h 75"/>
              <a:gd name="T74" fmla="*/ 132 w 134"/>
              <a:gd name="T75" fmla="*/ 50 h 75"/>
              <a:gd name="T76" fmla="*/ 40 w 134"/>
              <a:gd name="T77" fmla="*/ 39 h 75"/>
              <a:gd name="T78" fmla="*/ 40 w 134"/>
              <a:gd name="T79" fmla="*/ 39 h 75"/>
              <a:gd name="T80" fmla="*/ 40 w 134"/>
              <a:gd name="T81" fmla="*/ 27 h 75"/>
              <a:gd name="T82" fmla="*/ 42 w 134"/>
              <a:gd name="T83" fmla="*/ 23 h 75"/>
              <a:gd name="T84" fmla="*/ 42 w 134"/>
              <a:gd name="T85" fmla="*/ 11 h 75"/>
              <a:gd name="T86" fmla="*/ 31 w 134"/>
              <a:gd name="T87" fmla="*/ 0 h 75"/>
              <a:gd name="T88" fmla="*/ 28 w 134"/>
              <a:gd name="T89" fmla="*/ 0 h 75"/>
              <a:gd name="T90" fmla="*/ 18 w 134"/>
              <a:gd name="T91" fmla="*/ 11 h 75"/>
              <a:gd name="T92" fmla="*/ 18 w 134"/>
              <a:gd name="T93" fmla="*/ 23 h 75"/>
              <a:gd name="T94" fmla="*/ 20 w 134"/>
              <a:gd name="T95" fmla="*/ 27 h 75"/>
              <a:gd name="T96" fmla="*/ 20 w 134"/>
              <a:gd name="T97" fmla="*/ 39 h 75"/>
              <a:gd name="T98" fmla="*/ 20 w 134"/>
              <a:gd name="T99" fmla="*/ 39 h 75"/>
              <a:gd name="T100" fmla="*/ 3 w 134"/>
              <a:gd name="T101" fmla="*/ 50 h 75"/>
              <a:gd name="T102" fmla="*/ 0 w 134"/>
              <a:gd name="T103" fmla="*/ 55 h 75"/>
              <a:gd name="T104" fmla="*/ 0 w 134"/>
              <a:gd name="T105" fmla="*/ 63 h 75"/>
              <a:gd name="T106" fmla="*/ 27 w 134"/>
              <a:gd name="T107" fmla="*/ 63 h 75"/>
              <a:gd name="T108" fmla="*/ 31 w 134"/>
              <a:gd name="T109" fmla="*/ 56 h 75"/>
              <a:gd name="T110" fmla="*/ 49 w 134"/>
              <a:gd name="T111" fmla="*/ 44 h 75"/>
              <a:gd name="T112" fmla="*/ 40 w 134"/>
              <a:gd name="T113" fmla="*/ 3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" h="75">
                <a:moveTo>
                  <a:pt x="100" y="60"/>
                </a:moveTo>
                <a:cubicBezTo>
                  <a:pt x="91" y="53"/>
                  <a:pt x="81" y="48"/>
                  <a:pt x="79" y="47"/>
                </a:cubicBezTo>
                <a:cubicBezTo>
                  <a:pt x="79" y="47"/>
                  <a:pt x="79" y="47"/>
                  <a:pt x="79" y="46"/>
                </a:cubicBezTo>
                <a:cubicBezTo>
                  <a:pt x="79" y="32"/>
                  <a:pt x="79" y="32"/>
                  <a:pt x="79" y="32"/>
                </a:cubicBezTo>
                <a:cubicBezTo>
                  <a:pt x="80" y="31"/>
                  <a:pt x="82" y="29"/>
                  <a:pt x="82" y="27"/>
                </a:cubicBezTo>
                <a:cubicBezTo>
                  <a:pt x="82" y="13"/>
                  <a:pt x="82" y="13"/>
                  <a:pt x="82" y="13"/>
                </a:cubicBezTo>
                <a:cubicBezTo>
                  <a:pt x="82" y="6"/>
                  <a:pt x="76" y="0"/>
                  <a:pt x="69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8" y="0"/>
                  <a:pt x="53" y="6"/>
                  <a:pt x="53" y="13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9"/>
                  <a:pt x="54" y="31"/>
                  <a:pt x="55" y="32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7"/>
                  <a:pt x="55" y="47"/>
                  <a:pt x="55" y="47"/>
                </a:cubicBezTo>
                <a:cubicBezTo>
                  <a:pt x="53" y="48"/>
                  <a:pt x="44" y="53"/>
                  <a:pt x="35" y="60"/>
                </a:cubicBezTo>
                <a:cubicBezTo>
                  <a:pt x="33" y="61"/>
                  <a:pt x="32" y="63"/>
                  <a:pt x="32" y="65"/>
                </a:cubicBezTo>
                <a:cubicBezTo>
                  <a:pt x="32" y="75"/>
                  <a:pt x="32" y="75"/>
                  <a:pt x="32" y="75"/>
                </a:cubicBezTo>
                <a:cubicBezTo>
                  <a:pt x="102" y="75"/>
                  <a:pt x="102" y="75"/>
                  <a:pt x="102" y="75"/>
                </a:cubicBezTo>
                <a:cubicBezTo>
                  <a:pt x="102" y="65"/>
                  <a:pt x="102" y="65"/>
                  <a:pt x="102" y="65"/>
                </a:cubicBezTo>
                <a:cubicBezTo>
                  <a:pt x="102" y="63"/>
                  <a:pt x="101" y="61"/>
                  <a:pt x="100" y="60"/>
                </a:cubicBezTo>
                <a:close/>
                <a:moveTo>
                  <a:pt x="132" y="50"/>
                </a:moveTo>
                <a:cubicBezTo>
                  <a:pt x="124" y="44"/>
                  <a:pt x="116" y="40"/>
                  <a:pt x="114" y="39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4" y="27"/>
                  <a:pt x="114" y="27"/>
                  <a:pt x="114" y="27"/>
                </a:cubicBezTo>
                <a:cubicBezTo>
                  <a:pt x="116" y="26"/>
                  <a:pt x="117" y="25"/>
                  <a:pt x="117" y="23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7" y="5"/>
                  <a:pt x="112" y="0"/>
                  <a:pt x="106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7" y="0"/>
                  <a:pt x="92" y="5"/>
                  <a:pt x="92" y="11"/>
                </a:cubicBezTo>
                <a:cubicBezTo>
                  <a:pt x="92" y="23"/>
                  <a:pt x="92" y="23"/>
                  <a:pt x="92" y="23"/>
                </a:cubicBezTo>
                <a:cubicBezTo>
                  <a:pt x="92" y="25"/>
                  <a:pt x="93" y="26"/>
                  <a:pt x="95" y="27"/>
                </a:cubicBezTo>
                <a:cubicBezTo>
                  <a:pt x="95" y="39"/>
                  <a:pt x="95" y="39"/>
                  <a:pt x="95" y="39"/>
                </a:cubicBezTo>
                <a:cubicBezTo>
                  <a:pt x="95" y="39"/>
                  <a:pt x="95" y="39"/>
                  <a:pt x="94" y="39"/>
                </a:cubicBezTo>
                <a:cubicBezTo>
                  <a:pt x="93" y="40"/>
                  <a:pt x="90" y="42"/>
                  <a:pt x="86" y="44"/>
                </a:cubicBezTo>
                <a:cubicBezTo>
                  <a:pt x="90" y="47"/>
                  <a:pt x="97" y="51"/>
                  <a:pt x="103" y="56"/>
                </a:cubicBezTo>
                <a:cubicBezTo>
                  <a:pt x="105" y="58"/>
                  <a:pt x="107" y="60"/>
                  <a:pt x="107" y="6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4" y="53"/>
                  <a:pt x="133" y="51"/>
                  <a:pt x="132" y="50"/>
                </a:cubicBezTo>
                <a:close/>
                <a:moveTo>
                  <a:pt x="40" y="39"/>
                </a:moveTo>
                <a:cubicBezTo>
                  <a:pt x="40" y="39"/>
                  <a:pt x="40" y="39"/>
                  <a:pt x="40" y="39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6"/>
                  <a:pt x="42" y="25"/>
                  <a:pt x="42" y="23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5"/>
                  <a:pt x="37" y="0"/>
                  <a:pt x="31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2" y="0"/>
                  <a:pt x="18" y="5"/>
                  <a:pt x="18" y="11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5"/>
                  <a:pt x="19" y="26"/>
                  <a:pt x="20" y="27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8" y="40"/>
                  <a:pt x="10" y="44"/>
                  <a:pt x="3" y="50"/>
                </a:cubicBezTo>
                <a:cubicBezTo>
                  <a:pt x="1" y="51"/>
                  <a:pt x="0" y="53"/>
                  <a:pt x="0" y="55"/>
                </a:cubicBezTo>
                <a:cubicBezTo>
                  <a:pt x="0" y="63"/>
                  <a:pt x="0" y="63"/>
                  <a:pt x="0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8" y="60"/>
                  <a:pt x="29" y="58"/>
                  <a:pt x="31" y="56"/>
                </a:cubicBezTo>
                <a:cubicBezTo>
                  <a:pt x="38" y="51"/>
                  <a:pt x="44" y="47"/>
                  <a:pt x="49" y="44"/>
                </a:cubicBezTo>
                <a:cubicBezTo>
                  <a:pt x="44" y="42"/>
                  <a:pt x="41" y="40"/>
                  <a:pt x="40" y="3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0">
            <a:extLst>
              <a:ext uri="{FF2B5EF4-FFF2-40B4-BE49-F238E27FC236}">
                <a16:creationId xmlns:a16="http://schemas.microsoft.com/office/drawing/2014/main" id="{DCC30A0B-2EDB-4285-9192-DA6026116474}"/>
              </a:ext>
            </a:extLst>
          </p:cNvPr>
          <p:cNvSpPr>
            <a:spLocks noEditPoints="1"/>
          </p:cNvSpPr>
          <p:nvPr/>
        </p:nvSpPr>
        <p:spPr bwMode="auto">
          <a:xfrm>
            <a:off x="8117333" y="4293791"/>
            <a:ext cx="515937" cy="525463"/>
          </a:xfrm>
          <a:custGeom>
            <a:avLst/>
            <a:gdLst>
              <a:gd name="T0" fmla="*/ 63 w 102"/>
              <a:gd name="T1" fmla="*/ 96 h 106"/>
              <a:gd name="T2" fmla="*/ 58 w 102"/>
              <a:gd name="T3" fmla="*/ 103 h 106"/>
              <a:gd name="T4" fmla="*/ 47 w 102"/>
              <a:gd name="T5" fmla="*/ 106 h 106"/>
              <a:gd name="T6" fmla="*/ 43 w 102"/>
              <a:gd name="T7" fmla="*/ 101 h 106"/>
              <a:gd name="T8" fmla="*/ 39 w 102"/>
              <a:gd name="T9" fmla="*/ 93 h 106"/>
              <a:gd name="T10" fmla="*/ 60 w 102"/>
              <a:gd name="T11" fmla="*/ 90 h 106"/>
              <a:gd name="T12" fmla="*/ 77 w 102"/>
              <a:gd name="T13" fmla="*/ 51 h 106"/>
              <a:gd name="T14" fmla="*/ 63 w 102"/>
              <a:gd name="T15" fmla="*/ 82 h 106"/>
              <a:gd name="T16" fmla="*/ 43 w 102"/>
              <a:gd name="T17" fmla="*/ 86 h 106"/>
              <a:gd name="T18" fmla="*/ 32 w 102"/>
              <a:gd name="T19" fmla="*/ 69 h 106"/>
              <a:gd name="T20" fmla="*/ 51 w 102"/>
              <a:gd name="T21" fmla="*/ 25 h 106"/>
              <a:gd name="T22" fmla="*/ 54 w 102"/>
              <a:gd name="T23" fmla="*/ 35 h 106"/>
              <a:gd name="T24" fmla="*/ 32 w 102"/>
              <a:gd name="T25" fmla="*/ 51 h 106"/>
              <a:gd name="T26" fmla="*/ 38 w 102"/>
              <a:gd name="T27" fmla="*/ 51 h 106"/>
              <a:gd name="T28" fmla="*/ 54 w 102"/>
              <a:gd name="T29" fmla="*/ 35 h 106"/>
              <a:gd name="T30" fmla="*/ 54 w 102"/>
              <a:gd name="T31" fmla="*/ 13 h 106"/>
              <a:gd name="T32" fmla="*/ 51 w 102"/>
              <a:gd name="T33" fmla="*/ 0 h 106"/>
              <a:gd name="T34" fmla="*/ 48 w 102"/>
              <a:gd name="T35" fmla="*/ 13 h 106"/>
              <a:gd name="T36" fmla="*/ 16 w 102"/>
              <a:gd name="T37" fmla="*/ 51 h 106"/>
              <a:gd name="T38" fmla="*/ 3 w 102"/>
              <a:gd name="T39" fmla="*/ 48 h 106"/>
              <a:gd name="T40" fmla="*/ 3 w 102"/>
              <a:gd name="T41" fmla="*/ 54 h 106"/>
              <a:gd name="T42" fmla="*/ 16 w 102"/>
              <a:gd name="T43" fmla="*/ 51 h 106"/>
              <a:gd name="T44" fmla="*/ 88 w 102"/>
              <a:gd name="T45" fmla="*/ 48 h 106"/>
              <a:gd name="T46" fmla="*/ 88 w 102"/>
              <a:gd name="T47" fmla="*/ 54 h 106"/>
              <a:gd name="T48" fmla="*/ 102 w 102"/>
              <a:gd name="T49" fmla="*/ 51 h 106"/>
              <a:gd name="T50" fmla="*/ 22 w 102"/>
              <a:gd name="T51" fmla="*/ 75 h 106"/>
              <a:gd name="T52" fmla="*/ 15 w 102"/>
              <a:gd name="T53" fmla="*/ 87 h 106"/>
              <a:gd name="T54" fmla="*/ 19 w 102"/>
              <a:gd name="T55" fmla="*/ 87 h 106"/>
              <a:gd name="T56" fmla="*/ 26 w 102"/>
              <a:gd name="T57" fmla="*/ 75 h 106"/>
              <a:gd name="T58" fmla="*/ 77 w 102"/>
              <a:gd name="T59" fmla="*/ 27 h 106"/>
              <a:gd name="T60" fmla="*/ 87 w 102"/>
              <a:gd name="T61" fmla="*/ 19 h 106"/>
              <a:gd name="T62" fmla="*/ 83 w 102"/>
              <a:gd name="T63" fmla="*/ 15 h 106"/>
              <a:gd name="T64" fmla="*/ 75 w 102"/>
              <a:gd name="T65" fmla="*/ 26 h 106"/>
              <a:gd name="T66" fmla="*/ 22 w 102"/>
              <a:gd name="T67" fmla="*/ 26 h 106"/>
              <a:gd name="T68" fmla="*/ 26 w 102"/>
              <a:gd name="T69" fmla="*/ 26 h 106"/>
              <a:gd name="T70" fmla="*/ 19 w 102"/>
              <a:gd name="T71" fmla="*/ 15 h 106"/>
              <a:gd name="T72" fmla="*/ 15 w 102"/>
              <a:gd name="T73" fmla="*/ 19 h 106"/>
              <a:gd name="T74" fmla="*/ 80 w 102"/>
              <a:gd name="T75" fmla="*/ 75 h 106"/>
              <a:gd name="T76" fmla="*/ 75 w 102"/>
              <a:gd name="T77" fmla="*/ 80 h 106"/>
              <a:gd name="T78" fmla="*/ 85 w 102"/>
              <a:gd name="T79" fmla="*/ 88 h 106"/>
              <a:gd name="T80" fmla="*/ 87 w 102"/>
              <a:gd name="T81" fmla="*/ 83 h 106"/>
              <a:gd name="T82" fmla="*/ 80 w 102"/>
              <a:gd name="T83" fmla="*/ 7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6">
                <a:moveTo>
                  <a:pt x="63" y="93"/>
                </a:moveTo>
                <a:cubicBezTo>
                  <a:pt x="63" y="96"/>
                  <a:pt x="63" y="96"/>
                  <a:pt x="63" y="96"/>
                </a:cubicBezTo>
                <a:cubicBezTo>
                  <a:pt x="63" y="98"/>
                  <a:pt x="61" y="100"/>
                  <a:pt x="59" y="101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58" y="105"/>
                  <a:pt x="56" y="106"/>
                  <a:pt x="55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5" y="106"/>
                  <a:pt x="44" y="105"/>
                  <a:pt x="44" y="103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1" y="100"/>
                  <a:pt x="39" y="98"/>
                  <a:pt x="39" y="96"/>
                </a:cubicBezTo>
                <a:cubicBezTo>
                  <a:pt x="39" y="93"/>
                  <a:pt x="39" y="93"/>
                  <a:pt x="39" y="93"/>
                </a:cubicBezTo>
                <a:cubicBezTo>
                  <a:pt x="39" y="91"/>
                  <a:pt x="40" y="90"/>
                  <a:pt x="4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2" y="90"/>
                  <a:pt x="63" y="91"/>
                  <a:pt x="63" y="93"/>
                </a:cubicBezTo>
                <a:close/>
                <a:moveTo>
                  <a:pt x="77" y="51"/>
                </a:moveTo>
                <a:cubicBezTo>
                  <a:pt x="77" y="58"/>
                  <a:pt x="74" y="64"/>
                  <a:pt x="70" y="69"/>
                </a:cubicBezTo>
                <a:cubicBezTo>
                  <a:pt x="66" y="73"/>
                  <a:pt x="64" y="77"/>
                  <a:pt x="63" y="82"/>
                </a:cubicBezTo>
                <a:cubicBezTo>
                  <a:pt x="63" y="84"/>
                  <a:pt x="61" y="86"/>
                  <a:pt x="59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1" y="86"/>
                  <a:pt x="39" y="84"/>
                  <a:pt x="38" y="82"/>
                </a:cubicBezTo>
                <a:cubicBezTo>
                  <a:pt x="38" y="77"/>
                  <a:pt x="35" y="73"/>
                  <a:pt x="32" y="69"/>
                </a:cubicBezTo>
                <a:cubicBezTo>
                  <a:pt x="28" y="64"/>
                  <a:pt x="25" y="58"/>
                  <a:pt x="25" y="51"/>
                </a:cubicBezTo>
                <a:cubicBezTo>
                  <a:pt x="25" y="37"/>
                  <a:pt x="36" y="25"/>
                  <a:pt x="51" y="25"/>
                </a:cubicBezTo>
                <a:cubicBezTo>
                  <a:pt x="65" y="25"/>
                  <a:pt x="77" y="36"/>
                  <a:pt x="77" y="51"/>
                </a:cubicBezTo>
                <a:close/>
                <a:moveTo>
                  <a:pt x="54" y="35"/>
                </a:moveTo>
                <a:cubicBezTo>
                  <a:pt x="54" y="33"/>
                  <a:pt x="52" y="32"/>
                  <a:pt x="51" y="32"/>
                </a:cubicBezTo>
                <a:cubicBezTo>
                  <a:pt x="40" y="32"/>
                  <a:pt x="32" y="40"/>
                  <a:pt x="32" y="51"/>
                </a:cubicBezTo>
                <a:cubicBezTo>
                  <a:pt x="32" y="53"/>
                  <a:pt x="33" y="54"/>
                  <a:pt x="35" y="54"/>
                </a:cubicBezTo>
                <a:cubicBezTo>
                  <a:pt x="37" y="54"/>
                  <a:pt x="38" y="53"/>
                  <a:pt x="38" y="51"/>
                </a:cubicBezTo>
                <a:cubicBezTo>
                  <a:pt x="38" y="44"/>
                  <a:pt x="44" y="38"/>
                  <a:pt x="51" y="38"/>
                </a:cubicBezTo>
                <a:cubicBezTo>
                  <a:pt x="52" y="38"/>
                  <a:pt x="54" y="37"/>
                  <a:pt x="54" y="35"/>
                </a:cubicBezTo>
                <a:close/>
                <a:moveTo>
                  <a:pt x="51" y="16"/>
                </a:moveTo>
                <a:cubicBezTo>
                  <a:pt x="52" y="16"/>
                  <a:pt x="54" y="15"/>
                  <a:pt x="54" y="13"/>
                </a:cubicBezTo>
                <a:cubicBezTo>
                  <a:pt x="54" y="3"/>
                  <a:pt x="54" y="3"/>
                  <a:pt x="54" y="3"/>
                </a:cubicBezTo>
                <a:cubicBezTo>
                  <a:pt x="54" y="1"/>
                  <a:pt x="52" y="0"/>
                  <a:pt x="51" y="0"/>
                </a:cubicBezTo>
                <a:cubicBezTo>
                  <a:pt x="49" y="0"/>
                  <a:pt x="48" y="1"/>
                  <a:pt x="48" y="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5"/>
                  <a:pt x="49" y="16"/>
                  <a:pt x="51" y="16"/>
                </a:cubicBezTo>
                <a:close/>
                <a:moveTo>
                  <a:pt x="16" y="51"/>
                </a:moveTo>
                <a:cubicBezTo>
                  <a:pt x="16" y="49"/>
                  <a:pt x="15" y="48"/>
                  <a:pt x="1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4"/>
                  <a:pt x="3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5" y="54"/>
                  <a:pt x="16" y="52"/>
                  <a:pt x="16" y="51"/>
                </a:cubicBezTo>
                <a:close/>
                <a:moveTo>
                  <a:pt x="99" y="48"/>
                </a:moveTo>
                <a:cubicBezTo>
                  <a:pt x="88" y="48"/>
                  <a:pt x="88" y="48"/>
                  <a:pt x="88" y="48"/>
                </a:cubicBezTo>
                <a:cubicBezTo>
                  <a:pt x="87" y="48"/>
                  <a:pt x="86" y="49"/>
                  <a:pt x="86" y="51"/>
                </a:cubicBezTo>
                <a:cubicBezTo>
                  <a:pt x="86" y="52"/>
                  <a:pt x="87" y="54"/>
                  <a:pt x="88" y="54"/>
                </a:cubicBezTo>
                <a:cubicBezTo>
                  <a:pt x="99" y="54"/>
                  <a:pt x="99" y="54"/>
                  <a:pt x="99" y="54"/>
                </a:cubicBezTo>
                <a:cubicBezTo>
                  <a:pt x="100" y="54"/>
                  <a:pt x="102" y="52"/>
                  <a:pt x="102" y="51"/>
                </a:cubicBezTo>
                <a:cubicBezTo>
                  <a:pt x="102" y="49"/>
                  <a:pt x="100" y="48"/>
                  <a:pt x="99" y="48"/>
                </a:cubicBezTo>
                <a:close/>
                <a:moveTo>
                  <a:pt x="22" y="75"/>
                </a:moveTo>
                <a:cubicBezTo>
                  <a:pt x="15" y="83"/>
                  <a:pt x="15" y="83"/>
                  <a:pt x="15" y="83"/>
                </a:cubicBezTo>
                <a:cubicBezTo>
                  <a:pt x="14" y="84"/>
                  <a:pt x="14" y="86"/>
                  <a:pt x="15" y="87"/>
                </a:cubicBezTo>
                <a:cubicBezTo>
                  <a:pt x="15" y="87"/>
                  <a:pt x="16" y="88"/>
                  <a:pt x="17" y="88"/>
                </a:cubicBezTo>
                <a:cubicBezTo>
                  <a:pt x="18" y="88"/>
                  <a:pt x="18" y="87"/>
                  <a:pt x="19" y="87"/>
                </a:cubicBezTo>
                <a:cubicBezTo>
                  <a:pt x="26" y="80"/>
                  <a:pt x="26" y="80"/>
                  <a:pt x="26" y="80"/>
                </a:cubicBezTo>
                <a:cubicBezTo>
                  <a:pt x="27" y="78"/>
                  <a:pt x="27" y="77"/>
                  <a:pt x="26" y="75"/>
                </a:cubicBezTo>
                <a:cubicBezTo>
                  <a:pt x="25" y="74"/>
                  <a:pt x="23" y="74"/>
                  <a:pt x="22" y="75"/>
                </a:cubicBezTo>
                <a:close/>
                <a:moveTo>
                  <a:pt x="77" y="27"/>
                </a:moveTo>
                <a:cubicBezTo>
                  <a:pt x="78" y="27"/>
                  <a:pt x="79" y="27"/>
                  <a:pt x="80" y="26"/>
                </a:cubicBezTo>
                <a:cubicBezTo>
                  <a:pt x="87" y="19"/>
                  <a:pt x="87" y="19"/>
                  <a:pt x="87" y="19"/>
                </a:cubicBezTo>
                <a:cubicBezTo>
                  <a:pt x="88" y="18"/>
                  <a:pt x="88" y="16"/>
                  <a:pt x="87" y="15"/>
                </a:cubicBezTo>
                <a:cubicBezTo>
                  <a:pt x="86" y="14"/>
                  <a:pt x="84" y="14"/>
                  <a:pt x="83" y="15"/>
                </a:cubicBezTo>
                <a:cubicBezTo>
                  <a:pt x="75" y="22"/>
                  <a:pt x="75" y="22"/>
                  <a:pt x="75" y="22"/>
                </a:cubicBezTo>
                <a:cubicBezTo>
                  <a:pt x="74" y="23"/>
                  <a:pt x="74" y="25"/>
                  <a:pt x="75" y="26"/>
                </a:cubicBezTo>
                <a:cubicBezTo>
                  <a:pt x="76" y="27"/>
                  <a:pt x="77" y="27"/>
                  <a:pt x="77" y="27"/>
                </a:cubicBezTo>
                <a:close/>
                <a:moveTo>
                  <a:pt x="22" y="26"/>
                </a:moveTo>
                <a:cubicBezTo>
                  <a:pt x="23" y="27"/>
                  <a:pt x="23" y="27"/>
                  <a:pt x="24" y="27"/>
                </a:cubicBezTo>
                <a:cubicBezTo>
                  <a:pt x="25" y="27"/>
                  <a:pt x="26" y="27"/>
                  <a:pt x="26" y="26"/>
                </a:cubicBezTo>
                <a:cubicBezTo>
                  <a:pt x="27" y="25"/>
                  <a:pt x="27" y="23"/>
                  <a:pt x="26" y="22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4"/>
                  <a:pt x="16" y="14"/>
                  <a:pt x="15" y="15"/>
                </a:cubicBezTo>
                <a:cubicBezTo>
                  <a:pt x="14" y="16"/>
                  <a:pt x="14" y="18"/>
                  <a:pt x="15" y="19"/>
                </a:cubicBezTo>
                <a:lnTo>
                  <a:pt x="22" y="26"/>
                </a:lnTo>
                <a:close/>
                <a:moveTo>
                  <a:pt x="80" y="75"/>
                </a:moveTo>
                <a:cubicBezTo>
                  <a:pt x="78" y="74"/>
                  <a:pt x="77" y="74"/>
                  <a:pt x="75" y="75"/>
                </a:cubicBezTo>
                <a:cubicBezTo>
                  <a:pt x="74" y="77"/>
                  <a:pt x="74" y="78"/>
                  <a:pt x="75" y="80"/>
                </a:cubicBezTo>
                <a:cubicBezTo>
                  <a:pt x="83" y="87"/>
                  <a:pt x="83" y="87"/>
                  <a:pt x="83" y="87"/>
                </a:cubicBezTo>
                <a:cubicBezTo>
                  <a:pt x="83" y="87"/>
                  <a:pt x="84" y="88"/>
                  <a:pt x="85" y="88"/>
                </a:cubicBezTo>
                <a:cubicBezTo>
                  <a:pt x="85" y="88"/>
                  <a:pt x="86" y="87"/>
                  <a:pt x="87" y="87"/>
                </a:cubicBezTo>
                <a:cubicBezTo>
                  <a:pt x="88" y="86"/>
                  <a:pt x="88" y="84"/>
                  <a:pt x="87" y="83"/>
                </a:cubicBezTo>
                <a:lnTo>
                  <a:pt x="80" y="75"/>
                </a:lnTo>
                <a:close/>
                <a:moveTo>
                  <a:pt x="80" y="75"/>
                </a:moveTo>
                <a:cubicBezTo>
                  <a:pt x="80" y="75"/>
                  <a:pt x="80" y="75"/>
                  <a:pt x="80" y="7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1">
            <a:extLst>
              <a:ext uri="{FF2B5EF4-FFF2-40B4-BE49-F238E27FC236}">
                <a16:creationId xmlns:a16="http://schemas.microsoft.com/office/drawing/2014/main" id="{C75809FC-B5FE-4B04-87FE-DBA49E33D2A7}"/>
              </a:ext>
            </a:extLst>
          </p:cNvPr>
          <p:cNvSpPr>
            <a:spLocks noEditPoints="1"/>
          </p:cNvSpPr>
          <p:nvPr/>
        </p:nvSpPr>
        <p:spPr bwMode="auto">
          <a:xfrm>
            <a:off x="8137970" y="2838185"/>
            <a:ext cx="474662" cy="460375"/>
          </a:xfrm>
          <a:custGeom>
            <a:avLst/>
            <a:gdLst>
              <a:gd name="T0" fmla="*/ 4 w 94"/>
              <a:gd name="T1" fmla="*/ 78 h 93"/>
              <a:gd name="T2" fmla="*/ 4 w 94"/>
              <a:gd name="T3" fmla="*/ 91 h 93"/>
              <a:gd name="T4" fmla="*/ 10 w 94"/>
              <a:gd name="T5" fmla="*/ 93 h 93"/>
              <a:gd name="T6" fmla="*/ 16 w 94"/>
              <a:gd name="T7" fmla="*/ 91 h 93"/>
              <a:gd name="T8" fmla="*/ 45 w 94"/>
              <a:gd name="T9" fmla="*/ 62 h 93"/>
              <a:gd name="T10" fmla="*/ 32 w 94"/>
              <a:gd name="T11" fmla="*/ 50 h 93"/>
              <a:gd name="T12" fmla="*/ 4 w 94"/>
              <a:gd name="T13" fmla="*/ 78 h 93"/>
              <a:gd name="T14" fmla="*/ 75 w 94"/>
              <a:gd name="T15" fmla="*/ 25 h 93"/>
              <a:gd name="T16" fmla="*/ 88 w 94"/>
              <a:gd name="T17" fmla="*/ 19 h 93"/>
              <a:gd name="T18" fmla="*/ 94 w 94"/>
              <a:gd name="T19" fmla="*/ 6 h 93"/>
              <a:gd name="T20" fmla="*/ 88 w 94"/>
              <a:gd name="T21" fmla="*/ 0 h 93"/>
              <a:gd name="T22" fmla="*/ 76 w 94"/>
              <a:gd name="T23" fmla="*/ 7 h 93"/>
              <a:gd name="T24" fmla="*/ 69 w 94"/>
              <a:gd name="T25" fmla="*/ 19 h 93"/>
              <a:gd name="T26" fmla="*/ 54 w 94"/>
              <a:gd name="T27" fmla="*/ 34 h 93"/>
              <a:gd name="T28" fmla="*/ 60 w 94"/>
              <a:gd name="T29" fmla="*/ 41 h 93"/>
              <a:gd name="T30" fmla="*/ 75 w 94"/>
              <a:gd name="T31" fmla="*/ 25 h 93"/>
              <a:gd name="T32" fmla="*/ 78 w 94"/>
              <a:gd name="T33" fmla="*/ 58 h 93"/>
              <a:gd name="T34" fmla="*/ 77 w 94"/>
              <a:gd name="T35" fmla="*/ 58 h 93"/>
              <a:gd name="T36" fmla="*/ 71 w 94"/>
              <a:gd name="T37" fmla="*/ 59 h 93"/>
              <a:gd name="T38" fmla="*/ 35 w 94"/>
              <a:gd name="T39" fmla="*/ 24 h 93"/>
              <a:gd name="T40" fmla="*/ 36 w 94"/>
              <a:gd name="T41" fmla="*/ 18 h 93"/>
              <a:gd name="T42" fmla="*/ 36 w 94"/>
              <a:gd name="T43" fmla="*/ 16 h 93"/>
              <a:gd name="T44" fmla="*/ 19 w 94"/>
              <a:gd name="T45" fmla="*/ 0 h 93"/>
              <a:gd name="T46" fmla="*/ 11 w 94"/>
              <a:gd name="T47" fmla="*/ 2 h 93"/>
              <a:gd name="T48" fmla="*/ 23 w 94"/>
              <a:gd name="T49" fmla="*/ 14 h 93"/>
              <a:gd name="T50" fmla="*/ 24 w 94"/>
              <a:gd name="T51" fmla="*/ 16 h 93"/>
              <a:gd name="T52" fmla="*/ 23 w 94"/>
              <a:gd name="T53" fmla="*/ 22 h 93"/>
              <a:gd name="T54" fmla="*/ 19 w 94"/>
              <a:gd name="T55" fmla="*/ 23 h 93"/>
              <a:gd name="T56" fmla="*/ 17 w 94"/>
              <a:gd name="T57" fmla="*/ 23 h 93"/>
              <a:gd name="T58" fmla="*/ 15 w 94"/>
              <a:gd name="T59" fmla="*/ 22 h 93"/>
              <a:gd name="T60" fmla="*/ 3 w 94"/>
              <a:gd name="T61" fmla="*/ 10 h 93"/>
              <a:gd name="T62" fmla="*/ 1 w 94"/>
              <a:gd name="T63" fmla="*/ 18 h 93"/>
              <a:gd name="T64" fmla="*/ 17 w 94"/>
              <a:gd name="T65" fmla="*/ 35 h 93"/>
              <a:gd name="T66" fmla="*/ 19 w 94"/>
              <a:gd name="T67" fmla="*/ 35 h 93"/>
              <a:gd name="T68" fmla="*/ 25 w 94"/>
              <a:gd name="T69" fmla="*/ 34 h 93"/>
              <a:gd name="T70" fmla="*/ 60 w 94"/>
              <a:gd name="T71" fmla="*/ 70 h 93"/>
              <a:gd name="T72" fmla="*/ 59 w 94"/>
              <a:gd name="T73" fmla="*/ 76 h 93"/>
              <a:gd name="T74" fmla="*/ 59 w 94"/>
              <a:gd name="T75" fmla="*/ 77 h 93"/>
              <a:gd name="T76" fmla="*/ 77 w 94"/>
              <a:gd name="T77" fmla="*/ 93 h 93"/>
              <a:gd name="T78" fmla="*/ 84 w 94"/>
              <a:gd name="T79" fmla="*/ 91 h 93"/>
              <a:gd name="T80" fmla="*/ 73 w 94"/>
              <a:gd name="T81" fmla="*/ 80 h 93"/>
              <a:gd name="T82" fmla="*/ 71 w 94"/>
              <a:gd name="T83" fmla="*/ 78 h 93"/>
              <a:gd name="T84" fmla="*/ 73 w 94"/>
              <a:gd name="T85" fmla="*/ 72 h 93"/>
              <a:gd name="T86" fmla="*/ 77 w 94"/>
              <a:gd name="T87" fmla="*/ 70 h 93"/>
              <a:gd name="T88" fmla="*/ 79 w 94"/>
              <a:gd name="T89" fmla="*/ 70 h 93"/>
              <a:gd name="T90" fmla="*/ 81 w 94"/>
              <a:gd name="T91" fmla="*/ 72 h 93"/>
              <a:gd name="T92" fmla="*/ 92 w 94"/>
              <a:gd name="T93" fmla="*/ 83 h 93"/>
              <a:gd name="T94" fmla="*/ 94 w 94"/>
              <a:gd name="T95" fmla="*/ 76 h 93"/>
              <a:gd name="T96" fmla="*/ 78 w 94"/>
              <a:gd name="T97" fmla="*/ 5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4" h="93">
                <a:moveTo>
                  <a:pt x="4" y="78"/>
                </a:moveTo>
                <a:cubicBezTo>
                  <a:pt x="0" y="82"/>
                  <a:pt x="0" y="87"/>
                  <a:pt x="4" y="91"/>
                </a:cubicBezTo>
                <a:cubicBezTo>
                  <a:pt x="5" y="92"/>
                  <a:pt x="8" y="93"/>
                  <a:pt x="10" y="93"/>
                </a:cubicBezTo>
                <a:cubicBezTo>
                  <a:pt x="12" y="93"/>
                  <a:pt x="14" y="92"/>
                  <a:pt x="16" y="91"/>
                </a:cubicBezTo>
                <a:cubicBezTo>
                  <a:pt x="45" y="62"/>
                  <a:pt x="45" y="62"/>
                  <a:pt x="45" y="62"/>
                </a:cubicBezTo>
                <a:cubicBezTo>
                  <a:pt x="32" y="50"/>
                  <a:pt x="32" y="50"/>
                  <a:pt x="32" y="50"/>
                </a:cubicBezTo>
                <a:lnTo>
                  <a:pt x="4" y="78"/>
                </a:lnTo>
                <a:close/>
                <a:moveTo>
                  <a:pt x="75" y="25"/>
                </a:moveTo>
                <a:cubicBezTo>
                  <a:pt x="88" y="19"/>
                  <a:pt x="88" y="19"/>
                  <a:pt x="88" y="19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0"/>
                  <a:pt x="88" y="0"/>
                  <a:pt x="88" y="0"/>
                </a:cubicBezTo>
                <a:cubicBezTo>
                  <a:pt x="76" y="7"/>
                  <a:pt x="76" y="7"/>
                  <a:pt x="76" y="7"/>
                </a:cubicBezTo>
                <a:cubicBezTo>
                  <a:pt x="69" y="19"/>
                  <a:pt x="69" y="19"/>
                  <a:pt x="69" y="19"/>
                </a:cubicBezTo>
                <a:cubicBezTo>
                  <a:pt x="54" y="34"/>
                  <a:pt x="54" y="34"/>
                  <a:pt x="54" y="34"/>
                </a:cubicBezTo>
                <a:cubicBezTo>
                  <a:pt x="60" y="41"/>
                  <a:pt x="60" y="41"/>
                  <a:pt x="60" y="41"/>
                </a:cubicBezTo>
                <a:lnTo>
                  <a:pt x="75" y="25"/>
                </a:lnTo>
                <a:close/>
                <a:moveTo>
                  <a:pt x="78" y="58"/>
                </a:moveTo>
                <a:cubicBezTo>
                  <a:pt x="77" y="58"/>
                  <a:pt x="77" y="58"/>
                  <a:pt x="77" y="58"/>
                </a:cubicBezTo>
                <a:cubicBezTo>
                  <a:pt x="75" y="58"/>
                  <a:pt x="73" y="59"/>
                  <a:pt x="71" y="59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2"/>
                  <a:pt x="36" y="20"/>
                  <a:pt x="36" y="18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7"/>
                  <a:pt x="28" y="0"/>
                  <a:pt x="19" y="0"/>
                </a:cubicBezTo>
                <a:cubicBezTo>
                  <a:pt x="16" y="0"/>
                  <a:pt x="13" y="1"/>
                  <a:pt x="11" y="2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4" y="15"/>
                  <a:pt x="24" y="16"/>
                </a:cubicBezTo>
                <a:cubicBezTo>
                  <a:pt x="25" y="18"/>
                  <a:pt x="24" y="20"/>
                  <a:pt x="23" y="22"/>
                </a:cubicBezTo>
                <a:cubicBezTo>
                  <a:pt x="22" y="23"/>
                  <a:pt x="20" y="23"/>
                  <a:pt x="19" y="23"/>
                </a:cubicBezTo>
                <a:cubicBezTo>
                  <a:pt x="18" y="23"/>
                  <a:pt x="17" y="23"/>
                  <a:pt x="17" y="23"/>
                </a:cubicBezTo>
                <a:cubicBezTo>
                  <a:pt x="16" y="23"/>
                  <a:pt x="15" y="22"/>
                  <a:pt x="15" y="22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2"/>
                  <a:pt x="1" y="15"/>
                  <a:pt x="1" y="18"/>
                </a:cubicBezTo>
                <a:cubicBezTo>
                  <a:pt x="1" y="27"/>
                  <a:pt x="8" y="34"/>
                  <a:pt x="17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1" y="35"/>
                  <a:pt x="23" y="35"/>
                  <a:pt x="25" y="34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2"/>
                  <a:pt x="59" y="74"/>
                  <a:pt x="59" y="76"/>
                </a:cubicBezTo>
                <a:cubicBezTo>
                  <a:pt x="59" y="77"/>
                  <a:pt x="59" y="77"/>
                  <a:pt x="59" y="77"/>
                </a:cubicBezTo>
                <a:cubicBezTo>
                  <a:pt x="60" y="86"/>
                  <a:pt x="68" y="93"/>
                  <a:pt x="77" y="93"/>
                </a:cubicBezTo>
                <a:cubicBezTo>
                  <a:pt x="79" y="93"/>
                  <a:pt x="82" y="93"/>
                  <a:pt x="84" y="91"/>
                </a:cubicBezTo>
                <a:cubicBezTo>
                  <a:pt x="73" y="80"/>
                  <a:pt x="73" y="80"/>
                  <a:pt x="73" y="80"/>
                </a:cubicBezTo>
                <a:cubicBezTo>
                  <a:pt x="72" y="79"/>
                  <a:pt x="72" y="79"/>
                  <a:pt x="71" y="78"/>
                </a:cubicBezTo>
                <a:cubicBezTo>
                  <a:pt x="71" y="76"/>
                  <a:pt x="71" y="73"/>
                  <a:pt x="73" y="72"/>
                </a:cubicBezTo>
                <a:cubicBezTo>
                  <a:pt x="74" y="71"/>
                  <a:pt x="75" y="70"/>
                  <a:pt x="77" y="70"/>
                </a:cubicBezTo>
                <a:cubicBezTo>
                  <a:pt x="77" y="70"/>
                  <a:pt x="78" y="70"/>
                  <a:pt x="79" y="70"/>
                </a:cubicBezTo>
                <a:cubicBezTo>
                  <a:pt x="80" y="71"/>
                  <a:pt x="80" y="71"/>
                  <a:pt x="81" y="72"/>
                </a:cubicBezTo>
                <a:cubicBezTo>
                  <a:pt x="92" y="83"/>
                  <a:pt x="92" y="83"/>
                  <a:pt x="92" y="83"/>
                </a:cubicBezTo>
                <a:cubicBezTo>
                  <a:pt x="94" y="81"/>
                  <a:pt x="94" y="78"/>
                  <a:pt x="94" y="76"/>
                </a:cubicBezTo>
                <a:cubicBezTo>
                  <a:pt x="94" y="67"/>
                  <a:pt x="87" y="59"/>
                  <a:pt x="78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13E6DCF-3BF4-4701-8A0D-27A73776D208}"/>
              </a:ext>
            </a:extLst>
          </p:cNvPr>
          <p:cNvGrpSpPr/>
          <p:nvPr/>
        </p:nvGrpSpPr>
        <p:grpSpPr>
          <a:xfrm>
            <a:off x="8864574" y="1216094"/>
            <a:ext cx="2587018" cy="707886"/>
            <a:chOff x="8864574" y="1216094"/>
            <a:chExt cx="2587018" cy="707886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45CC7B2-9776-4DD7-837D-B9B992CA939F}"/>
                </a:ext>
              </a:extLst>
            </p:cNvPr>
            <p:cNvSpPr/>
            <p:nvPr/>
          </p:nvSpPr>
          <p:spPr>
            <a:xfrm>
              <a:off x="8864574" y="1216094"/>
              <a:ext cx="83869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5K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2DFAE1C-A842-410E-9750-C30394AA66C6}"/>
                </a:ext>
              </a:extLst>
            </p:cNvPr>
            <p:cNvSpPr/>
            <p:nvPr/>
          </p:nvSpPr>
          <p:spPr>
            <a:xfrm>
              <a:off x="9712337" y="1293038"/>
              <a:ext cx="173925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Your sample text is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here to give you more</a:t>
              </a:r>
            </a:p>
            <a:p>
              <a:pPr>
                <a:lnSpc>
                  <a:spcPts val="1200"/>
                </a:lnSpc>
              </a:pPr>
              <a:r>
                <a:rPr lang="en-US" sz="12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confort</a:t>
              </a:r>
              <a:r>
                <a:rPr lang="en-US" sz="1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to write.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2741A99-DE47-4F76-BDA7-4D2FC3A06AC0}"/>
              </a:ext>
            </a:extLst>
          </p:cNvPr>
          <p:cNvGrpSpPr/>
          <p:nvPr/>
        </p:nvGrpSpPr>
        <p:grpSpPr>
          <a:xfrm>
            <a:off x="8864574" y="2714429"/>
            <a:ext cx="2587018" cy="707886"/>
            <a:chOff x="8864574" y="1216094"/>
            <a:chExt cx="2587018" cy="707886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80E2F600-8E20-45A7-B738-98A822A123CE}"/>
                </a:ext>
              </a:extLst>
            </p:cNvPr>
            <p:cNvSpPr/>
            <p:nvPr/>
          </p:nvSpPr>
          <p:spPr>
            <a:xfrm>
              <a:off x="8864574" y="1216094"/>
              <a:ext cx="127310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26%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4A60885-BBC6-46A6-B6D8-F56194C62CD4}"/>
                </a:ext>
              </a:extLst>
            </p:cNvPr>
            <p:cNvSpPr/>
            <p:nvPr/>
          </p:nvSpPr>
          <p:spPr>
            <a:xfrm>
              <a:off x="10137679" y="1293038"/>
              <a:ext cx="131391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Your sample text </a:t>
              </a:r>
              <a:r>
                <a:rPr lang="en-US" sz="1200" dirty="0" err="1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text</a:t>
              </a: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is you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here to give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3BD9693-69A4-41B9-8A31-91D8E56D9B77}"/>
              </a:ext>
            </a:extLst>
          </p:cNvPr>
          <p:cNvGrpSpPr/>
          <p:nvPr/>
        </p:nvGrpSpPr>
        <p:grpSpPr>
          <a:xfrm>
            <a:off x="8864574" y="4207141"/>
            <a:ext cx="2587018" cy="707886"/>
            <a:chOff x="8864574" y="1216094"/>
            <a:chExt cx="2587018" cy="707886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3927B914-789D-413D-8FB1-D66EC288F1FB}"/>
                </a:ext>
              </a:extLst>
            </p:cNvPr>
            <p:cNvSpPr/>
            <p:nvPr/>
          </p:nvSpPr>
          <p:spPr>
            <a:xfrm>
              <a:off x="8864574" y="1216094"/>
              <a:ext cx="83869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9K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F714DD2F-AB1B-485B-B8CC-F1795486B124}"/>
                </a:ext>
              </a:extLst>
            </p:cNvPr>
            <p:cNvSpPr/>
            <p:nvPr/>
          </p:nvSpPr>
          <p:spPr>
            <a:xfrm>
              <a:off x="9712337" y="1293038"/>
              <a:ext cx="173925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Your sample text is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here to give you more</a:t>
              </a:r>
            </a:p>
            <a:p>
              <a:pPr>
                <a:lnSpc>
                  <a:spcPts val="12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confort</a:t>
              </a:r>
              <a:r>
                <a:rPr lang="en-US" sz="12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to write.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7272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055E0B-348E-4574-AAC2-641BB2A34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1772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CA30961-81B6-4032-B335-ED46A3F33675}"/>
              </a:ext>
            </a:extLst>
          </p:cNvPr>
          <p:cNvGrpSpPr/>
          <p:nvPr/>
        </p:nvGrpSpPr>
        <p:grpSpPr>
          <a:xfrm>
            <a:off x="1223356" y="1107787"/>
            <a:ext cx="9771009" cy="4642427"/>
            <a:chOff x="1013443" y="1069249"/>
            <a:chExt cx="9771009" cy="4642427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DBA341DC-7D15-4A12-92A1-8CF481C9BC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399" y="1069249"/>
              <a:ext cx="957676" cy="78845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FE1A340-D1B5-4A34-912A-2BF3241AB4FE}"/>
                </a:ext>
              </a:extLst>
            </p:cNvPr>
            <p:cNvSpPr txBox="1"/>
            <p:nvPr/>
          </p:nvSpPr>
          <p:spPr>
            <a:xfrm>
              <a:off x="1013443" y="2051879"/>
              <a:ext cx="2890899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PIECHART</a:t>
              </a:r>
            </a:p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INFOGR.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35A6BE8-4789-415B-9FD9-A2AD77F61A93}"/>
                </a:ext>
              </a:extLst>
            </p:cNvPr>
            <p:cNvGrpSpPr/>
            <p:nvPr/>
          </p:nvGrpSpPr>
          <p:grpSpPr>
            <a:xfrm>
              <a:off x="4849419" y="1208444"/>
              <a:ext cx="2269832" cy="2715858"/>
              <a:chOff x="2859764" y="1920833"/>
              <a:chExt cx="1245046" cy="148969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A2FFC32-EE77-4D9A-AF03-EB59F7A64703}"/>
                  </a:ext>
                </a:extLst>
              </p:cNvPr>
              <p:cNvSpPr/>
              <p:nvPr/>
            </p:nvSpPr>
            <p:spPr>
              <a:xfrm>
                <a:off x="3144117" y="2593864"/>
                <a:ext cx="676340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4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9895B2F-7D0B-437E-860A-7F3ED6C285D7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7313197D-76D7-4F44-ABEC-9FD86A775586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8D459FDC-BA32-4882-958A-4918DBF5AF06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Freeform 65">
                <a:extLst>
                  <a:ext uri="{FF2B5EF4-FFF2-40B4-BE49-F238E27FC236}">
                    <a16:creationId xmlns:a16="http://schemas.microsoft.com/office/drawing/2014/main" id="{58FE6D77-8B79-45C6-8063-F946D7333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3B24A0D-CD53-4F6A-AEB2-FECCB43D11B1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E28577B-DF69-479B-81FA-BA45014CC3F5}"/>
                </a:ext>
              </a:extLst>
            </p:cNvPr>
            <p:cNvGrpSpPr/>
            <p:nvPr/>
          </p:nvGrpSpPr>
          <p:grpSpPr>
            <a:xfrm>
              <a:off x="4849419" y="4137968"/>
              <a:ext cx="2263860" cy="230832"/>
              <a:chOff x="5467259" y="4271318"/>
              <a:chExt cx="2263860" cy="230832"/>
            </a:xfrm>
          </p:grpSpPr>
          <p:sp>
            <p:nvSpPr>
              <p:cNvPr id="53" name="Rectangle 16">
                <a:extLst>
                  <a:ext uri="{FF2B5EF4-FFF2-40B4-BE49-F238E27FC236}">
                    <a16:creationId xmlns:a16="http://schemas.microsoft.com/office/drawing/2014/main" id="{11238B19-A964-4249-A9A9-AC317BD66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15">
                <a:extLst>
                  <a:ext uri="{FF2B5EF4-FFF2-40B4-BE49-F238E27FC236}">
                    <a16:creationId xmlns:a16="http://schemas.microsoft.com/office/drawing/2014/main" id="{4FF28547-2D6A-458C-9F63-A74179CEC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4CDC25A-745A-4FEE-BE88-A169F676C7C1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9DED4A7-C322-4FC0-B69D-3F924737D918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9C278F1-FFC9-4A77-8BB3-1FE73AE55693}"/>
                </a:ext>
              </a:extLst>
            </p:cNvPr>
            <p:cNvSpPr/>
            <p:nvPr/>
          </p:nvSpPr>
          <p:spPr>
            <a:xfrm>
              <a:off x="4737329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5C77B4C-9490-4E90-8B83-DE452DD9F7C1}"/>
                </a:ext>
              </a:extLst>
            </p:cNvPr>
            <p:cNvSpPr txBox="1"/>
            <p:nvPr/>
          </p:nvSpPr>
          <p:spPr>
            <a:xfrm>
              <a:off x="4737329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E4495E-BD52-4C00-AA93-05D9AF50ABBE}"/>
                </a:ext>
              </a:extLst>
            </p:cNvPr>
            <p:cNvGrpSpPr/>
            <p:nvPr/>
          </p:nvGrpSpPr>
          <p:grpSpPr>
            <a:xfrm>
              <a:off x="8221269" y="1208444"/>
              <a:ext cx="2269832" cy="2715858"/>
              <a:chOff x="2859764" y="1920833"/>
              <a:chExt cx="1245046" cy="148969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BC7BDCC-CDBD-40A2-A029-4A6FAA16B6D3}"/>
                  </a:ext>
                </a:extLst>
              </p:cNvPr>
              <p:cNvSpPr/>
              <p:nvPr/>
            </p:nvSpPr>
            <p:spPr>
              <a:xfrm>
                <a:off x="3144115" y="2593864"/>
                <a:ext cx="676341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4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32%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7E93402-9EEB-4205-963A-EC4DEC837A47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FFD294D8-3193-45D3-9CFA-93BC540648C2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539BA3D0-7459-4032-8EED-40108397E060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Freeform 65">
                <a:extLst>
                  <a:ext uri="{FF2B5EF4-FFF2-40B4-BE49-F238E27FC236}">
                    <a16:creationId xmlns:a16="http://schemas.microsoft.com/office/drawing/2014/main" id="{93AB1A5A-383A-4CC8-A951-17A209FDA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39E46A8-D596-4C66-BB7B-C0375622D017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884BB44-B537-4F86-9067-0EF53843A49F}"/>
                </a:ext>
              </a:extLst>
            </p:cNvPr>
            <p:cNvGrpSpPr/>
            <p:nvPr/>
          </p:nvGrpSpPr>
          <p:grpSpPr>
            <a:xfrm>
              <a:off x="8227241" y="4137968"/>
              <a:ext cx="2263860" cy="230832"/>
              <a:chOff x="5467259" y="4271318"/>
              <a:chExt cx="2263860" cy="230832"/>
            </a:xfrm>
          </p:grpSpPr>
          <p:sp>
            <p:nvSpPr>
              <p:cNvPr id="43" name="Rectangle 16">
                <a:extLst>
                  <a:ext uri="{FF2B5EF4-FFF2-40B4-BE49-F238E27FC236}">
                    <a16:creationId xmlns:a16="http://schemas.microsoft.com/office/drawing/2014/main" id="{F1C3D500-1247-44BF-825C-1B08E305A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15">
                <a:extLst>
                  <a:ext uri="{FF2B5EF4-FFF2-40B4-BE49-F238E27FC236}">
                    <a16:creationId xmlns:a16="http://schemas.microsoft.com/office/drawing/2014/main" id="{C37071F4-ACA3-4213-8688-D3505A77A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21AA8C2-5D6B-488A-9FED-2BAA906E4877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B25A8AF-DCA8-40F0-8FA2-66CD67E8A876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34951A2-F7C3-4A89-A250-A700ADE26F39}"/>
                </a:ext>
              </a:extLst>
            </p:cNvPr>
            <p:cNvSpPr/>
            <p:nvPr/>
          </p:nvSpPr>
          <p:spPr>
            <a:xfrm>
              <a:off x="8132440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676A00D-9FB3-43F9-AEB3-F4C06B1B037C}"/>
                </a:ext>
              </a:extLst>
            </p:cNvPr>
            <p:cNvSpPr txBox="1"/>
            <p:nvPr/>
          </p:nvSpPr>
          <p:spPr>
            <a:xfrm>
              <a:off x="8132440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8C0B24C-0BED-4D9C-ABF1-9B7487EE4FE3}"/>
                </a:ext>
              </a:extLst>
            </p:cNvPr>
            <p:cNvSpPr txBox="1"/>
            <p:nvPr/>
          </p:nvSpPr>
          <p:spPr>
            <a:xfrm>
              <a:off x="1013444" y="3066122"/>
              <a:ext cx="25665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A4416D06-9890-49C1-9FD5-493A037746E7}"/>
                </a:ext>
              </a:extLst>
            </p:cNvPr>
            <p:cNvGrpSpPr/>
            <p:nvPr/>
          </p:nvGrpSpPr>
          <p:grpSpPr>
            <a:xfrm>
              <a:off x="1097457" y="4065455"/>
              <a:ext cx="1928019" cy="700856"/>
              <a:chOff x="9232048" y="3376228"/>
              <a:chExt cx="1928019" cy="700856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AA51FBFD-191E-4F34-A4F8-D1911BA29799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70" name="Freeform 68">
                  <a:extLst>
                    <a:ext uri="{FF2B5EF4-FFF2-40B4-BE49-F238E27FC236}">
                      <a16:creationId xmlns:a16="http://schemas.microsoft.com/office/drawing/2014/main" id="{62117610-42F8-4100-BEA2-8FFF62E593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9">
                  <a:extLst>
                    <a:ext uri="{FF2B5EF4-FFF2-40B4-BE49-F238E27FC236}">
                      <a16:creationId xmlns:a16="http://schemas.microsoft.com/office/drawing/2014/main" id="{81091EB5-2F38-40B0-9FF4-F267408C6D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70">
                  <a:extLst>
                    <a:ext uri="{FF2B5EF4-FFF2-40B4-BE49-F238E27FC236}">
                      <a16:creationId xmlns:a16="http://schemas.microsoft.com/office/drawing/2014/main" id="{84CD875C-4990-4B20-B649-B17217BE6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71">
                  <a:extLst>
                    <a:ext uri="{FF2B5EF4-FFF2-40B4-BE49-F238E27FC236}">
                      <a16:creationId xmlns:a16="http://schemas.microsoft.com/office/drawing/2014/main" id="{061B46B7-7E3E-4FFF-A256-B51224E40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72">
                  <a:extLst>
                    <a:ext uri="{FF2B5EF4-FFF2-40B4-BE49-F238E27FC236}">
                      <a16:creationId xmlns:a16="http://schemas.microsoft.com/office/drawing/2014/main" id="{B330C705-68DE-4899-A616-2AF59CC93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73">
                  <a:extLst>
                    <a:ext uri="{FF2B5EF4-FFF2-40B4-BE49-F238E27FC236}">
                      <a16:creationId xmlns:a16="http://schemas.microsoft.com/office/drawing/2014/main" id="{3E31F892-A134-44FD-A869-4EBF79940B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74">
                  <a:extLst>
                    <a:ext uri="{FF2B5EF4-FFF2-40B4-BE49-F238E27FC236}">
                      <a16:creationId xmlns:a16="http://schemas.microsoft.com/office/drawing/2014/main" id="{DBDAE9C6-57AA-40F5-8AB9-D2B9F780F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75">
                  <a:extLst>
                    <a:ext uri="{FF2B5EF4-FFF2-40B4-BE49-F238E27FC236}">
                      <a16:creationId xmlns:a16="http://schemas.microsoft.com/office/drawing/2014/main" id="{BA2B779D-DCCC-4232-AF68-46C4AC351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Oval 76">
                  <a:extLst>
                    <a:ext uri="{FF2B5EF4-FFF2-40B4-BE49-F238E27FC236}">
                      <a16:creationId xmlns:a16="http://schemas.microsoft.com/office/drawing/2014/main" id="{C2C6BACD-F2CB-4239-A552-7851173EFA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0E269C2-D802-4D3C-89EE-697E03416828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43DAFFC-5F69-4BE4-9BB3-DC15D7FAC2DE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300.8K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8C35DA0B-0C7C-41CD-825B-EDEED3ADFF58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915030A-229F-4968-AEE3-096FEDCB2197}"/>
                </a:ext>
              </a:extLst>
            </p:cNvPr>
            <p:cNvGrpSpPr/>
            <p:nvPr/>
          </p:nvGrpSpPr>
          <p:grpSpPr>
            <a:xfrm>
              <a:off x="1097457" y="5010820"/>
              <a:ext cx="1928019" cy="700856"/>
              <a:chOff x="9232048" y="3376228"/>
              <a:chExt cx="1928019" cy="700856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20FD4207-B592-41CE-BE36-7E26F40D8BE3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88" name="Freeform 68">
                  <a:extLst>
                    <a:ext uri="{FF2B5EF4-FFF2-40B4-BE49-F238E27FC236}">
                      <a16:creationId xmlns:a16="http://schemas.microsoft.com/office/drawing/2014/main" id="{C64EC739-A2C5-436C-870D-210BFE6466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">
                  <a:extLst>
                    <a:ext uri="{FF2B5EF4-FFF2-40B4-BE49-F238E27FC236}">
                      <a16:creationId xmlns:a16="http://schemas.microsoft.com/office/drawing/2014/main" id="{75D519FF-E597-462A-9E77-F194BBA8D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70">
                  <a:extLst>
                    <a:ext uri="{FF2B5EF4-FFF2-40B4-BE49-F238E27FC236}">
                      <a16:creationId xmlns:a16="http://schemas.microsoft.com/office/drawing/2014/main" id="{8FE994F7-D586-42B8-A5B9-202585FCCC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71">
                  <a:extLst>
                    <a:ext uri="{FF2B5EF4-FFF2-40B4-BE49-F238E27FC236}">
                      <a16:creationId xmlns:a16="http://schemas.microsoft.com/office/drawing/2014/main" id="{B2A10151-D5AD-44BA-813E-53D7454BFE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72">
                  <a:extLst>
                    <a:ext uri="{FF2B5EF4-FFF2-40B4-BE49-F238E27FC236}">
                      <a16:creationId xmlns:a16="http://schemas.microsoft.com/office/drawing/2014/main" id="{9858CEE0-1824-43B4-948A-12A0BADB3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73">
                  <a:extLst>
                    <a:ext uri="{FF2B5EF4-FFF2-40B4-BE49-F238E27FC236}">
                      <a16:creationId xmlns:a16="http://schemas.microsoft.com/office/drawing/2014/main" id="{356AD502-A8BA-4B29-9D03-FBCCE878E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4">
                  <a:extLst>
                    <a:ext uri="{FF2B5EF4-FFF2-40B4-BE49-F238E27FC236}">
                      <a16:creationId xmlns:a16="http://schemas.microsoft.com/office/drawing/2014/main" id="{6242FCCE-D65D-4D4C-922E-D1C006EB0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5">
                  <a:extLst>
                    <a:ext uri="{FF2B5EF4-FFF2-40B4-BE49-F238E27FC236}">
                      <a16:creationId xmlns:a16="http://schemas.microsoft.com/office/drawing/2014/main" id="{C6C1DAA3-40A8-4975-A4E5-4A1BC9E17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Oval 76">
                  <a:extLst>
                    <a:ext uri="{FF2B5EF4-FFF2-40B4-BE49-F238E27FC236}">
                      <a16:creationId xmlns:a16="http://schemas.microsoft.com/office/drawing/2014/main" id="{5A8123F3-DA92-48CE-BB9D-70530E505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CC02833F-0D6E-4A43-893A-583FF3CA40FB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C986C90-3658-4887-AC4C-E3BE8CA49DE8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2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128.3K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A92EEB2-4532-4499-998C-CDECF1C295E3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243CE47-B377-4277-A4EA-42D1DE8EB5D4}"/>
                </a:ext>
              </a:extLst>
            </p:cNvPr>
            <p:cNvCxnSpPr/>
            <p:nvPr/>
          </p:nvCxnSpPr>
          <p:spPr>
            <a:xfrm>
              <a:off x="1092399" y="4924694"/>
              <a:ext cx="18798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8581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055E0B-348E-4574-AAC2-641BB2A34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E8666FB-D8DE-48D0-ABC5-447EE56A4207}"/>
              </a:ext>
            </a:extLst>
          </p:cNvPr>
          <p:cNvSpPr txBox="1"/>
          <p:nvPr/>
        </p:nvSpPr>
        <p:spPr>
          <a:xfrm>
            <a:off x="-400852" y="6018836"/>
            <a:ext cx="13433509" cy="1843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500"/>
              </a:lnSpc>
            </a:pPr>
            <a:r>
              <a:rPr lang="en-US" sz="19500" dirty="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MAP-INFO</a:t>
            </a: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C65D98A-8FAF-4A2E-BFB0-215B938DB135}"/>
              </a:ext>
            </a:extLst>
          </p:cNvPr>
          <p:cNvSpPr>
            <a:spLocks noEditPoints="1"/>
          </p:cNvSpPr>
          <p:nvPr/>
        </p:nvSpPr>
        <p:spPr bwMode="auto">
          <a:xfrm>
            <a:off x="1189704" y="963661"/>
            <a:ext cx="9989574" cy="4871684"/>
          </a:xfrm>
          <a:custGeom>
            <a:avLst/>
            <a:gdLst>
              <a:gd name="T0" fmla="*/ 4192 w 4482"/>
              <a:gd name="T1" fmla="*/ 2041 h 2191"/>
              <a:gd name="T2" fmla="*/ 3767 w 4482"/>
              <a:gd name="T3" fmla="*/ 1564 h 2191"/>
              <a:gd name="T4" fmla="*/ 3681 w 4482"/>
              <a:gd name="T5" fmla="*/ 1840 h 2191"/>
              <a:gd name="T6" fmla="*/ 3900 w 4482"/>
              <a:gd name="T7" fmla="*/ 1604 h 2191"/>
              <a:gd name="T8" fmla="*/ 3936 w 4482"/>
              <a:gd name="T9" fmla="*/ 1547 h 2191"/>
              <a:gd name="T10" fmla="*/ 3692 w 4482"/>
              <a:gd name="T11" fmla="*/ 1457 h 2191"/>
              <a:gd name="T12" fmla="*/ 3654 w 4482"/>
              <a:gd name="T13" fmla="*/ 1533 h 2191"/>
              <a:gd name="T14" fmla="*/ 3528 w 4482"/>
              <a:gd name="T15" fmla="*/ 1467 h 2191"/>
              <a:gd name="T16" fmla="*/ 3395 w 4482"/>
              <a:gd name="T17" fmla="*/ 1489 h 2191"/>
              <a:gd name="T18" fmla="*/ 3633 w 4482"/>
              <a:gd name="T19" fmla="*/ 1259 h 2191"/>
              <a:gd name="T20" fmla="*/ 3905 w 4482"/>
              <a:gd name="T21" fmla="*/ 829 h 2191"/>
              <a:gd name="T22" fmla="*/ 3864 w 4482"/>
              <a:gd name="T23" fmla="*/ 882 h 2191"/>
              <a:gd name="T24" fmla="*/ 3936 w 4482"/>
              <a:gd name="T25" fmla="*/ 232 h 2191"/>
              <a:gd name="T26" fmla="*/ 3357 w 4482"/>
              <a:gd name="T27" fmla="*/ 159 h 2191"/>
              <a:gd name="T28" fmla="*/ 3218 w 4482"/>
              <a:gd name="T29" fmla="*/ 73 h 2191"/>
              <a:gd name="T30" fmla="*/ 2811 w 4482"/>
              <a:gd name="T31" fmla="*/ 231 h 2191"/>
              <a:gd name="T32" fmla="*/ 2782 w 4482"/>
              <a:gd name="T33" fmla="*/ 79 h 2191"/>
              <a:gd name="T34" fmla="*/ 2294 w 4482"/>
              <a:gd name="T35" fmla="*/ 198 h 2191"/>
              <a:gd name="T36" fmla="*/ 4017 w 4482"/>
              <a:gd name="T37" fmla="*/ 582 h 2191"/>
              <a:gd name="T38" fmla="*/ 4153 w 4482"/>
              <a:gd name="T39" fmla="*/ 567 h 2191"/>
              <a:gd name="T40" fmla="*/ 4306 w 4482"/>
              <a:gd name="T41" fmla="*/ 368 h 2191"/>
              <a:gd name="T42" fmla="*/ 3813 w 4482"/>
              <a:gd name="T43" fmla="*/ 334 h 2191"/>
              <a:gd name="T44" fmla="*/ 3508 w 4482"/>
              <a:gd name="T45" fmla="*/ 218 h 2191"/>
              <a:gd name="T46" fmla="*/ 3075 w 4482"/>
              <a:gd name="T47" fmla="*/ 335 h 2191"/>
              <a:gd name="T48" fmla="*/ 2942 w 4482"/>
              <a:gd name="T49" fmla="*/ 327 h 2191"/>
              <a:gd name="T50" fmla="*/ 2648 w 4482"/>
              <a:gd name="T51" fmla="*/ 424 h 2191"/>
              <a:gd name="T52" fmla="*/ 2452 w 4482"/>
              <a:gd name="T53" fmla="*/ 349 h 2191"/>
              <a:gd name="T54" fmla="*/ 2198 w 4482"/>
              <a:gd name="T55" fmla="*/ 498 h 2191"/>
              <a:gd name="T56" fmla="*/ 2399 w 4482"/>
              <a:gd name="T57" fmla="*/ 453 h 2191"/>
              <a:gd name="T58" fmla="*/ 2225 w 4482"/>
              <a:gd name="T59" fmla="*/ 663 h 2191"/>
              <a:gd name="T60" fmla="*/ 1982 w 4482"/>
              <a:gd name="T61" fmla="*/ 918 h 2191"/>
              <a:gd name="T62" fmla="*/ 2260 w 4482"/>
              <a:gd name="T63" fmla="*/ 839 h 2191"/>
              <a:gd name="T64" fmla="*/ 2470 w 4482"/>
              <a:gd name="T65" fmla="*/ 950 h 2191"/>
              <a:gd name="T66" fmla="*/ 2697 w 4482"/>
              <a:gd name="T67" fmla="*/ 1241 h 2191"/>
              <a:gd name="T68" fmla="*/ 2936 w 4482"/>
              <a:gd name="T69" fmla="*/ 1111 h 2191"/>
              <a:gd name="T70" fmla="*/ 3312 w 4482"/>
              <a:gd name="T71" fmla="*/ 1213 h 2191"/>
              <a:gd name="T72" fmla="*/ 3456 w 4482"/>
              <a:gd name="T73" fmla="*/ 1147 h 2191"/>
              <a:gd name="T74" fmla="*/ 3672 w 4482"/>
              <a:gd name="T75" fmla="*/ 934 h 2191"/>
              <a:gd name="T76" fmla="*/ 3883 w 4482"/>
              <a:gd name="T77" fmla="*/ 688 h 2191"/>
              <a:gd name="T78" fmla="*/ 2061 w 4482"/>
              <a:gd name="T79" fmla="*/ 641 h 2191"/>
              <a:gd name="T80" fmla="*/ 2017 w 4482"/>
              <a:gd name="T81" fmla="*/ 670 h 2191"/>
              <a:gd name="T82" fmla="*/ 1886 w 4482"/>
              <a:gd name="T83" fmla="*/ 1167 h 2191"/>
              <a:gd name="T84" fmla="*/ 2525 w 4482"/>
              <a:gd name="T85" fmla="*/ 1675 h 2191"/>
              <a:gd name="T86" fmla="*/ 1205 w 4482"/>
              <a:gd name="T87" fmla="*/ 2174 h 2191"/>
              <a:gd name="T88" fmla="*/ 1460 w 4482"/>
              <a:gd name="T89" fmla="*/ 1823 h 2191"/>
              <a:gd name="T90" fmla="*/ 1458 w 4482"/>
              <a:gd name="T91" fmla="*/ 1380 h 2191"/>
              <a:gd name="T92" fmla="*/ 1079 w 4482"/>
              <a:gd name="T93" fmla="*/ 1468 h 2191"/>
              <a:gd name="T94" fmla="*/ 1169 w 4482"/>
              <a:gd name="T95" fmla="*/ 2023 h 2191"/>
              <a:gd name="T96" fmla="*/ 1303 w 4482"/>
              <a:gd name="T97" fmla="*/ 736 h 2191"/>
              <a:gd name="T98" fmla="*/ 1856 w 4482"/>
              <a:gd name="T99" fmla="*/ 206 h 2191"/>
              <a:gd name="T100" fmla="*/ 1698 w 4482"/>
              <a:gd name="T101" fmla="*/ 58 h 2191"/>
              <a:gd name="T102" fmla="*/ 1489 w 4482"/>
              <a:gd name="T103" fmla="*/ 40 h 2191"/>
              <a:gd name="T104" fmla="*/ 1278 w 4482"/>
              <a:gd name="T105" fmla="*/ 88 h 2191"/>
              <a:gd name="T106" fmla="*/ 1291 w 4482"/>
              <a:gd name="T107" fmla="*/ 212 h 2191"/>
              <a:gd name="T108" fmla="*/ 1446 w 4482"/>
              <a:gd name="T109" fmla="*/ 447 h 2191"/>
              <a:gd name="T110" fmla="*/ 1209 w 4482"/>
              <a:gd name="T111" fmla="*/ 114 h 2191"/>
              <a:gd name="T112" fmla="*/ 976 w 4482"/>
              <a:gd name="T113" fmla="*/ 90 h 2191"/>
              <a:gd name="T114" fmla="*/ 789 w 4482"/>
              <a:gd name="T115" fmla="*/ 205 h 2191"/>
              <a:gd name="T116" fmla="*/ 593 w 4482"/>
              <a:gd name="T117" fmla="*/ 219 h 2191"/>
              <a:gd name="T118" fmla="*/ 544 w 4482"/>
              <a:gd name="T119" fmla="*/ 814 h 2191"/>
              <a:gd name="T120" fmla="*/ 1128 w 4482"/>
              <a:gd name="T121" fmla="*/ 970 h 2191"/>
              <a:gd name="T122" fmla="*/ 1024 w 4482"/>
              <a:gd name="T123" fmla="*/ 449 h 2191"/>
              <a:gd name="T124" fmla="*/ 935 w 4482"/>
              <a:gd name="T125" fmla="*/ 341 h 2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2" h="2191">
                <a:moveTo>
                  <a:pt x="1088" y="520"/>
                </a:moveTo>
                <a:cubicBezTo>
                  <a:pt x="1099" y="515"/>
                  <a:pt x="1099" y="515"/>
                  <a:pt x="1099" y="515"/>
                </a:cubicBezTo>
                <a:cubicBezTo>
                  <a:pt x="1109" y="517"/>
                  <a:pt x="1109" y="517"/>
                  <a:pt x="1109" y="517"/>
                </a:cubicBezTo>
                <a:cubicBezTo>
                  <a:pt x="1110" y="520"/>
                  <a:pt x="1110" y="522"/>
                  <a:pt x="1111" y="526"/>
                </a:cubicBezTo>
                <a:cubicBezTo>
                  <a:pt x="1111" y="531"/>
                  <a:pt x="1111" y="531"/>
                  <a:pt x="1111" y="531"/>
                </a:cubicBezTo>
                <a:cubicBezTo>
                  <a:pt x="1105" y="534"/>
                  <a:pt x="1105" y="534"/>
                  <a:pt x="1105" y="534"/>
                </a:cubicBezTo>
                <a:cubicBezTo>
                  <a:pt x="1092" y="534"/>
                  <a:pt x="1092" y="534"/>
                  <a:pt x="1092" y="534"/>
                </a:cubicBezTo>
                <a:lnTo>
                  <a:pt x="1088" y="520"/>
                </a:lnTo>
                <a:close/>
                <a:moveTo>
                  <a:pt x="1055" y="523"/>
                </a:moveTo>
                <a:cubicBezTo>
                  <a:pt x="1060" y="523"/>
                  <a:pt x="1063" y="521"/>
                  <a:pt x="1068" y="518"/>
                </a:cubicBezTo>
                <a:cubicBezTo>
                  <a:pt x="1070" y="517"/>
                  <a:pt x="1070" y="514"/>
                  <a:pt x="1072" y="513"/>
                </a:cubicBezTo>
                <a:cubicBezTo>
                  <a:pt x="1070" y="507"/>
                  <a:pt x="1070" y="507"/>
                  <a:pt x="1070" y="507"/>
                </a:cubicBezTo>
                <a:cubicBezTo>
                  <a:pt x="1068" y="508"/>
                  <a:pt x="1067" y="510"/>
                  <a:pt x="1065" y="511"/>
                </a:cubicBezTo>
                <a:cubicBezTo>
                  <a:pt x="1063" y="512"/>
                  <a:pt x="1061" y="512"/>
                  <a:pt x="1060" y="513"/>
                </a:cubicBezTo>
                <a:cubicBezTo>
                  <a:pt x="1055" y="515"/>
                  <a:pt x="1052" y="517"/>
                  <a:pt x="1048" y="519"/>
                </a:cubicBezTo>
                <a:cubicBezTo>
                  <a:pt x="1050" y="520"/>
                  <a:pt x="1052" y="523"/>
                  <a:pt x="1055" y="523"/>
                </a:cubicBezTo>
                <a:close/>
                <a:moveTo>
                  <a:pt x="1122" y="295"/>
                </a:moveTo>
                <a:cubicBezTo>
                  <a:pt x="1132" y="288"/>
                  <a:pt x="1132" y="288"/>
                  <a:pt x="1132" y="288"/>
                </a:cubicBezTo>
                <a:cubicBezTo>
                  <a:pt x="1147" y="284"/>
                  <a:pt x="1147" y="284"/>
                  <a:pt x="1147" y="284"/>
                </a:cubicBezTo>
                <a:cubicBezTo>
                  <a:pt x="1132" y="274"/>
                  <a:pt x="1132" y="274"/>
                  <a:pt x="1132" y="274"/>
                </a:cubicBezTo>
                <a:cubicBezTo>
                  <a:pt x="1107" y="272"/>
                  <a:pt x="1107" y="272"/>
                  <a:pt x="1107" y="272"/>
                </a:cubicBezTo>
                <a:cubicBezTo>
                  <a:pt x="1090" y="272"/>
                  <a:pt x="1090" y="272"/>
                  <a:pt x="1090" y="272"/>
                </a:cubicBezTo>
                <a:cubicBezTo>
                  <a:pt x="1092" y="284"/>
                  <a:pt x="1092" y="284"/>
                  <a:pt x="1092" y="284"/>
                </a:cubicBezTo>
                <a:cubicBezTo>
                  <a:pt x="1096" y="293"/>
                  <a:pt x="1096" y="293"/>
                  <a:pt x="1096" y="293"/>
                </a:cubicBezTo>
                <a:lnTo>
                  <a:pt x="1122" y="295"/>
                </a:lnTo>
                <a:close/>
                <a:moveTo>
                  <a:pt x="3096" y="1299"/>
                </a:moveTo>
                <a:cubicBezTo>
                  <a:pt x="3095" y="1300"/>
                  <a:pt x="3093" y="1300"/>
                  <a:pt x="3093" y="1301"/>
                </a:cubicBezTo>
                <a:cubicBezTo>
                  <a:pt x="3093" y="1302"/>
                  <a:pt x="3092" y="1302"/>
                  <a:pt x="3092" y="1303"/>
                </a:cubicBezTo>
                <a:cubicBezTo>
                  <a:pt x="3092" y="1304"/>
                  <a:pt x="3093" y="1305"/>
                  <a:pt x="3093" y="1306"/>
                </a:cubicBezTo>
                <a:cubicBezTo>
                  <a:pt x="3093" y="1307"/>
                  <a:pt x="3092" y="1308"/>
                  <a:pt x="3092" y="1309"/>
                </a:cubicBezTo>
                <a:cubicBezTo>
                  <a:pt x="3092" y="1310"/>
                  <a:pt x="3094" y="1310"/>
                  <a:pt x="3094" y="1311"/>
                </a:cubicBezTo>
                <a:cubicBezTo>
                  <a:pt x="3094" y="1312"/>
                  <a:pt x="3093" y="1313"/>
                  <a:pt x="3093" y="1314"/>
                </a:cubicBezTo>
                <a:cubicBezTo>
                  <a:pt x="3093" y="1315"/>
                  <a:pt x="3094" y="1316"/>
                  <a:pt x="3094" y="1317"/>
                </a:cubicBezTo>
                <a:cubicBezTo>
                  <a:pt x="3093" y="1318"/>
                  <a:pt x="3092" y="1318"/>
                  <a:pt x="3092" y="1320"/>
                </a:cubicBezTo>
                <a:cubicBezTo>
                  <a:pt x="3091" y="1322"/>
                  <a:pt x="3091" y="1324"/>
                  <a:pt x="3091" y="1326"/>
                </a:cubicBezTo>
                <a:cubicBezTo>
                  <a:pt x="3091" y="1330"/>
                  <a:pt x="3091" y="1333"/>
                  <a:pt x="3092" y="1336"/>
                </a:cubicBezTo>
                <a:cubicBezTo>
                  <a:pt x="3093" y="1338"/>
                  <a:pt x="3095" y="1339"/>
                  <a:pt x="3097" y="1340"/>
                </a:cubicBezTo>
                <a:cubicBezTo>
                  <a:pt x="3099" y="1340"/>
                  <a:pt x="3099" y="1341"/>
                  <a:pt x="3100" y="1342"/>
                </a:cubicBezTo>
                <a:cubicBezTo>
                  <a:pt x="3102" y="1343"/>
                  <a:pt x="3103" y="1343"/>
                  <a:pt x="3106" y="1343"/>
                </a:cubicBezTo>
                <a:cubicBezTo>
                  <a:pt x="3108" y="1343"/>
                  <a:pt x="3110" y="1342"/>
                  <a:pt x="3113" y="1342"/>
                </a:cubicBezTo>
                <a:cubicBezTo>
                  <a:pt x="3113" y="1340"/>
                  <a:pt x="3113" y="1339"/>
                  <a:pt x="3113" y="1337"/>
                </a:cubicBezTo>
                <a:cubicBezTo>
                  <a:pt x="3113" y="1335"/>
                  <a:pt x="3113" y="1335"/>
                  <a:pt x="3113" y="1334"/>
                </a:cubicBezTo>
                <a:cubicBezTo>
                  <a:pt x="3113" y="1332"/>
                  <a:pt x="3113" y="1332"/>
                  <a:pt x="3113" y="1331"/>
                </a:cubicBezTo>
                <a:cubicBezTo>
                  <a:pt x="3113" y="1329"/>
                  <a:pt x="3112" y="1327"/>
                  <a:pt x="3112" y="1326"/>
                </a:cubicBezTo>
                <a:cubicBezTo>
                  <a:pt x="3112" y="1323"/>
                  <a:pt x="3112" y="1323"/>
                  <a:pt x="3112" y="1323"/>
                </a:cubicBezTo>
                <a:cubicBezTo>
                  <a:pt x="3112" y="1320"/>
                  <a:pt x="3112" y="1320"/>
                  <a:pt x="3112" y="1320"/>
                </a:cubicBezTo>
                <a:cubicBezTo>
                  <a:pt x="3112" y="1319"/>
                  <a:pt x="3110" y="1319"/>
                  <a:pt x="3110" y="1318"/>
                </a:cubicBezTo>
                <a:cubicBezTo>
                  <a:pt x="3109" y="1317"/>
                  <a:pt x="3109" y="1316"/>
                  <a:pt x="3108" y="1315"/>
                </a:cubicBezTo>
                <a:cubicBezTo>
                  <a:pt x="3107" y="1314"/>
                  <a:pt x="3107" y="1313"/>
                  <a:pt x="3107" y="1312"/>
                </a:cubicBezTo>
                <a:cubicBezTo>
                  <a:pt x="3106" y="1311"/>
                  <a:pt x="3105" y="1311"/>
                  <a:pt x="3104" y="1310"/>
                </a:cubicBezTo>
                <a:cubicBezTo>
                  <a:pt x="3103" y="1310"/>
                  <a:pt x="3103" y="1309"/>
                  <a:pt x="3102" y="1308"/>
                </a:cubicBezTo>
                <a:cubicBezTo>
                  <a:pt x="3101" y="1307"/>
                  <a:pt x="3100" y="1306"/>
                  <a:pt x="3100" y="1305"/>
                </a:cubicBezTo>
                <a:cubicBezTo>
                  <a:pt x="3100" y="1303"/>
                  <a:pt x="3100" y="1302"/>
                  <a:pt x="3099" y="1299"/>
                </a:cubicBezTo>
                <a:lnTo>
                  <a:pt x="3096" y="1299"/>
                </a:lnTo>
                <a:close/>
                <a:moveTo>
                  <a:pt x="3900" y="1962"/>
                </a:moveTo>
                <a:cubicBezTo>
                  <a:pt x="3901" y="1964"/>
                  <a:pt x="3902" y="1965"/>
                  <a:pt x="3903" y="1967"/>
                </a:cubicBezTo>
                <a:cubicBezTo>
                  <a:pt x="3903" y="1968"/>
                  <a:pt x="3903" y="1969"/>
                  <a:pt x="3903" y="1970"/>
                </a:cubicBezTo>
                <a:cubicBezTo>
                  <a:pt x="3903" y="1973"/>
                  <a:pt x="3903" y="1973"/>
                  <a:pt x="3903" y="1973"/>
                </a:cubicBezTo>
                <a:cubicBezTo>
                  <a:pt x="3903" y="1974"/>
                  <a:pt x="3903" y="1974"/>
                  <a:pt x="3904" y="1975"/>
                </a:cubicBezTo>
                <a:cubicBezTo>
                  <a:pt x="3905" y="1976"/>
                  <a:pt x="3905" y="1977"/>
                  <a:pt x="3906" y="1978"/>
                </a:cubicBezTo>
                <a:cubicBezTo>
                  <a:pt x="3907" y="1978"/>
                  <a:pt x="3908" y="1978"/>
                  <a:pt x="3909" y="1979"/>
                </a:cubicBezTo>
                <a:cubicBezTo>
                  <a:pt x="3911" y="1980"/>
                  <a:pt x="3913" y="1982"/>
                  <a:pt x="3914" y="1984"/>
                </a:cubicBezTo>
                <a:cubicBezTo>
                  <a:pt x="3914" y="1984"/>
                  <a:pt x="3914" y="1985"/>
                  <a:pt x="3914" y="1986"/>
                </a:cubicBezTo>
                <a:cubicBezTo>
                  <a:pt x="3915" y="1987"/>
                  <a:pt x="3916" y="1988"/>
                  <a:pt x="3916" y="1989"/>
                </a:cubicBezTo>
                <a:cubicBezTo>
                  <a:pt x="3918" y="1991"/>
                  <a:pt x="3919" y="1992"/>
                  <a:pt x="3920" y="1994"/>
                </a:cubicBezTo>
                <a:cubicBezTo>
                  <a:pt x="3921" y="1996"/>
                  <a:pt x="3921" y="1998"/>
                  <a:pt x="3923" y="1999"/>
                </a:cubicBezTo>
                <a:cubicBezTo>
                  <a:pt x="3923" y="2000"/>
                  <a:pt x="3924" y="2000"/>
                  <a:pt x="3926" y="2000"/>
                </a:cubicBezTo>
                <a:cubicBezTo>
                  <a:pt x="3932" y="2000"/>
                  <a:pt x="3932" y="2000"/>
                  <a:pt x="3932" y="2000"/>
                </a:cubicBezTo>
                <a:cubicBezTo>
                  <a:pt x="3932" y="1997"/>
                  <a:pt x="3932" y="1995"/>
                  <a:pt x="3932" y="1992"/>
                </a:cubicBezTo>
                <a:cubicBezTo>
                  <a:pt x="3932" y="1992"/>
                  <a:pt x="3932" y="1991"/>
                  <a:pt x="3932" y="1991"/>
                </a:cubicBezTo>
                <a:cubicBezTo>
                  <a:pt x="3942" y="1991"/>
                  <a:pt x="3942" y="1991"/>
                  <a:pt x="3942" y="1991"/>
                </a:cubicBezTo>
                <a:cubicBezTo>
                  <a:pt x="3942" y="1984"/>
                  <a:pt x="3942" y="1984"/>
                  <a:pt x="3942" y="1984"/>
                </a:cubicBezTo>
                <a:cubicBezTo>
                  <a:pt x="3942" y="1982"/>
                  <a:pt x="3940" y="1981"/>
                  <a:pt x="3940" y="1979"/>
                </a:cubicBezTo>
                <a:cubicBezTo>
                  <a:pt x="3940" y="1978"/>
                  <a:pt x="3941" y="1977"/>
                  <a:pt x="3942" y="1976"/>
                </a:cubicBezTo>
                <a:cubicBezTo>
                  <a:pt x="3942" y="1976"/>
                  <a:pt x="3944" y="1976"/>
                  <a:pt x="3944" y="1976"/>
                </a:cubicBezTo>
                <a:cubicBezTo>
                  <a:pt x="3945" y="1975"/>
                  <a:pt x="3947" y="1974"/>
                  <a:pt x="3947" y="1973"/>
                </a:cubicBezTo>
                <a:cubicBezTo>
                  <a:pt x="3947" y="1972"/>
                  <a:pt x="3947" y="1972"/>
                  <a:pt x="3947" y="1971"/>
                </a:cubicBezTo>
                <a:cubicBezTo>
                  <a:pt x="3947" y="1970"/>
                  <a:pt x="3947" y="1969"/>
                  <a:pt x="3947" y="1968"/>
                </a:cubicBezTo>
                <a:cubicBezTo>
                  <a:pt x="3947" y="1967"/>
                  <a:pt x="3946" y="1966"/>
                  <a:pt x="3946" y="1965"/>
                </a:cubicBezTo>
                <a:cubicBezTo>
                  <a:pt x="3946" y="1964"/>
                  <a:pt x="3947" y="1964"/>
                  <a:pt x="3947" y="1963"/>
                </a:cubicBezTo>
                <a:cubicBezTo>
                  <a:pt x="3931" y="1963"/>
                  <a:pt x="3931" y="1963"/>
                  <a:pt x="3931" y="1963"/>
                </a:cubicBezTo>
                <a:cubicBezTo>
                  <a:pt x="3930" y="1963"/>
                  <a:pt x="3930" y="1964"/>
                  <a:pt x="3929" y="1964"/>
                </a:cubicBezTo>
                <a:cubicBezTo>
                  <a:pt x="3928" y="1964"/>
                  <a:pt x="3927" y="1964"/>
                  <a:pt x="3925" y="1964"/>
                </a:cubicBezTo>
                <a:cubicBezTo>
                  <a:pt x="3924" y="1964"/>
                  <a:pt x="3924" y="1965"/>
                  <a:pt x="3923" y="1965"/>
                </a:cubicBezTo>
                <a:cubicBezTo>
                  <a:pt x="3922" y="1965"/>
                  <a:pt x="3921" y="1965"/>
                  <a:pt x="3920" y="1965"/>
                </a:cubicBezTo>
                <a:cubicBezTo>
                  <a:pt x="3919" y="1964"/>
                  <a:pt x="3919" y="1963"/>
                  <a:pt x="3918" y="1962"/>
                </a:cubicBezTo>
                <a:cubicBezTo>
                  <a:pt x="3917" y="1961"/>
                  <a:pt x="3916" y="1961"/>
                  <a:pt x="3916" y="1960"/>
                </a:cubicBezTo>
                <a:cubicBezTo>
                  <a:pt x="3915" y="1959"/>
                  <a:pt x="3914" y="1958"/>
                  <a:pt x="3914" y="1958"/>
                </a:cubicBezTo>
                <a:cubicBezTo>
                  <a:pt x="3913" y="1956"/>
                  <a:pt x="3912" y="1955"/>
                  <a:pt x="3910" y="1955"/>
                </a:cubicBezTo>
                <a:cubicBezTo>
                  <a:pt x="3909" y="1955"/>
                  <a:pt x="3907" y="1955"/>
                  <a:pt x="3906" y="1956"/>
                </a:cubicBezTo>
                <a:cubicBezTo>
                  <a:pt x="3905" y="1956"/>
                  <a:pt x="3904" y="1955"/>
                  <a:pt x="3903" y="1956"/>
                </a:cubicBezTo>
                <a:cubicBezTo>
                  <a:pt x="3902" y="1957"/>
                  <a:pt x="3902" y="1958"/>
                  <a:pt x="3902" y="1959"/>
                </a:cubicBezTo>
                <a:cubicBezTo>
                  <a:pt x="3902" y="1960"/>
                  <a:pt x="3900" y="1961"/>
                  <a:pt x="3900" y="1962"/>
                </a:cubicBezTo>
                <a:close/>
                <a:moveTo>
                  <a:pt x="3940" y="1943"/>
                </a:moveTo>
                <a:cubicBezTo>
                  <a:pt x="3940" y="1944"/>
                  <a:pt x="3940" y="1945"/>
                  <a:pt x="3940" y="1946"/>
                </a:cubicBezTo>
                <a:cubicBezTo>
                  <a:pt x="3941" y="1947"/>
                  <a:pt x="3940" y="1948"/>
                  <a:pt x="3940" y="1948"/>
                </a:cubicBezTo>
                <a:cubicBezTo>
                  <a:pt x="3941" y="1949"/>
                  <a:pt x="3942" y="1950"/>
                  <a:pt x="3943" y="1950"/>
                </a:cubicBezTo>
                <a:cubicBezTo>
                  <a:pt x="3944" y="1951"/>
                  <a:pt x="3945" y="1950"/>
                  <a:pt x="3946" y="1950"/>
                </a:cubicBezTo>
                <a:cubicBezTo>
                  <a:pt x="3946" y="1951"/>
                  <a:pt x="3946" y="1952"/>
                  <a:pt x="3946" y="1953"/>
                </a:cubicBezTo>
                <a:cubicBezTo>
                  <a:pt x="3947" y="1954"/>
                  <a:pt x="3947" y="1955"/>
                  <a:pt x="3947" y="1956"/>
                </a:cubicBezTo>
                <a:cubicBezTo>
                  <a:pt x="3952" y="1956"/>
                  <a:pt x="3952" y="1956"/>
                  <a:pt x="3952" y="1956"/>
                </a:cubicBezTo>
                <a:cubicBezTo>
                  <a:pt x="3952" y="1951"/>
                  <a:pt x="3952" y="1951"/>
                  <a:pt x="3952" y="1951"/>
                </a:cubicBezTo>
                <a:cubicBezTo>
                  <a:pt x="3952" y="1949"/>
                  <a:pt x="3952" y="1949"/>
                  <a:pt x="3951" y="1948"/>
                </a:cubicBezTo>
                <a:cubicBezTo>
                  <a:pt x="3950" y="1947"/>
                  <a:pt x="3949" y="1947"/>
                  <a:pt x="3948" y="1946"/>
                </a:cubicBezTo>
                <a:cubicBezTo>
                  <a:pt x="3948" y="1945"/>
                  <a:pt x="3947" y="1945"/>
                  <a:pt x="3946" y="1944"/>
                </a:cubicBezTo>
                <a:cubicBezTo>
                  <a:pt x="3946" y="1943"/>
                  <a:pt x="3946" y="1942"/>
                  <a:pt x="3946" y="1941"/>
                </a:cubicBezTo>
                <a:cubicBezTo>
                  <a:pt x="3945" y="1941"/>
                  <a:pt x="3944" y="1941"/>
                  <a:pt x="3943" y="1941"/>
                </a:cubicBezTo>
                <a:cubicBezTo>
                  <a:pt x="3942" y="1941"/>
                  <a:pt x="3941" y="1943"/>
                  <a:pt x="3940" y="1943"/>
                </a:cubicBezTo>
                <a:close/>
                <a:moveTo>
                  <a:pt x="3893" y="1940"/>
                </a:moveTo>
                <a:cubicBezTo>
                  <a:pt x="3892" y="1940"/>
                  <a:pt x="3891" y="1940"/>
                  <a:pt x="3890" y="1941"/>
                </a:cubicBezTo>
                <a:cubicBezTo>
                  <a:pt x="3889" y="1942"/>
                  <a:pt x="3889" y="1943"/>
                  <a:pt x="3889" y="1944"/>
                </a:cubicBezTo>
                <a:cubicBezTo>
                  <a:pt x="3889" y="1947"/>
                  <a:pt x="3891" y="1949"/>
                  <a:pt x="3893" y="1952"/>
                </a:cubicBezTo>
                <a:cubicBezTo>
                  <a:pt x="3895" y="1951"/>
                  <a:pt x="3895" y="1951"/>
                  <a:pt x="3895" y="1951"/>
                </a:cubicBezTo>
                <a:cubicBezTo>
                  <a:pt x="3895" y="1941"/>
                  <a:pt x="3895" y="1941"/>
                  <a:pt x="3895" y="1941"/>
                </a:cubicBezTo>
                <a:cubicBezTo>
                  <a:pt x="3894" y="1941"/>
                  <a:pt x="3894" y="1940"/>
                  <a:pt x="3893" y="1940"/>
                </a:cubicBezTo>
                <a:close/>
                <a:moveTo>
                  <a:pt x="4206" y="2047"/>
                </a:moveTo>
                <a:cubicBezTo>
                  <a:pt x="4206" y="2047"/>
                  <a:pt x="4206" y="2046"/>
                  <a:pt x="4207" y="2046"/>
                </a:cubicBezTo>
                <a:cubicBezTo>
                  <a:pt x="4208" y="2045"/>
                  <a:pt x="4209" y="2045"/>
                  <a:pt x="4209" y="2044"/>
                </a:cubicBezTo>
                <a:cubicBezTo>
                  <a:pt x="4210" y="2044"/>
                  <a:pt x="4210" y="2042"/>
                  <a:pt x="4211" y="2042"/>
                </a:cubicBezTo>
                <a:cubicBezTo>
                  <a:pt x="4212" y="2041"/>
                  <a:pt x="4212" y="2041"/>
                  <a:pt x="4213" y="2040"/>
                </a:cubicBezTo>
                <a:cubicBezTo>
                  <a:pt x="4216" y="2039"/>
                  <a:pt x="4218" y="2040"/>
                  <a:pt x="4221" y="2040"/>
                </a:cubicBezTo>
                <a:cubicBezTo>
                  <a:pt x="4221" y="2037"/>
                  <a:pt x="4221" y="2036"/>
                  <a:pt x="4222" y="2033"/>
                </a:cubicBezTo>
                <a:cubicBezTo>
                  <a:pt x="4222" y="2032"/>
                  <a:pt x="4223" y="2032"/>
                  <a:pt x="4224" y="2031"/>
                </a:cubicBezTo>
                <a:cubicBezTo>
                  <a:pt x="4225" y="2029"/>
                  <a:pt x="4227" y="2028"/>
                  <a:pt x="4229" y="2026"/>
                </a:cubicBezTo>
                <a:cubicBezTo>
                  <a:pt x="4230" y="2025"/>
                  <a:pt x="4231" y="2025"/>
                  <a:pt x="4232" y="2023"/>
                </a:cubicBezTo>
                <a:cubicBezTo>
                  <a:pt x="4232" y="2022"/>
                  <a:pt x="4233" y="2020"/>
                  <a:pt x="4233" y="2018"/>
                </a:cubicBezTo>
                <a:cubicBezTo>
                  <a:pt x="4233" y="2016"/>
                  <a:pt x="4234" y="2015"/>
                  <a:pt x="4234" y="2013"/>
                </a:cubicBezTo>
                <a:cubicBezTo>
                  <a:pt x="4235" y="2012"/>
                  <a:pt x="4235" y="2011"/>
                  <a:pt x="4236" y="2010"/>
                </a:cubicBezTo>
                <a:cubicBezTo>
                  <a:pt x="4236" y="2010"/>
                  <a:pt x="4236" y="2009"/>
                  <a:pt x="4236" y="2008"/>
                </a:cubicBezTo>
                <a:cubicBezTo>
                  <a:pt x="4237" y="2007"/>
                  <a:pt x="4238" y="2006"/>
                  <a:pt x="4239" y="2006"/>
                </a:cubicBezTo>
                <a:cubicBezTo>
                  <a:pt x="4240" y="2005"/>
                  <a:pt x="4242" y="2004"/>
                  <a:pt x="4244" y="2003"/>
                </a:cubicBezTo>
                <a:cubicBezTo>
                  <a:pt x="4245" y="2003"/>
                  <a:pt x="4246" y="2003"/>
                  <a:pt x="4247" y="2003"/>
                </a:cubicBezTo>
                <a:cubicBezTo>
                  <a:pt x="4250" y="2003"/>
                  <a:pt x="4251" y="2003"/>
                  <a:pt x="4254" y="2003"/>
                </a:cubicBezTo>
                <a:cubicBezTo>
                  <a:pt x="4255" y="2003"/>
                  <a:pt x="4256" y="2003"/>
                  <a:pt x="4257" y="2003"/>
                </a:cubicBezTo>
                <a:cubicBezTo>
                  <a:pt x="4257" y="2002"/>
                  <a:pt x="4256" y="2001"/>
                  <a:pt x="4256" y="2000"/>
                </a:cubicBezTo>
                <a:cubicBezTo>
                  <a:pt x="4255" y="1999"/>
                  <a:pt x="4253" y="1998"/>
                  <a:pt x="4253" y="1997"/>
                </a:cubicBezTo>
                <a:cubicBezTo>
                  <a:pt x="4253" y="1994"/>
                  <a:pt x="4255" y="1992"/>
                  <a:pt x="4256" y="1990"/>
                </a:cubicBezTo>
                <a:cubicBezTo>
                  <a:pt x="4258" y="1988"/>
                  <a:pt x="4259" y="1987"/>
                  <a:pt x="4262" y="1986"/>
                </a:cubicBezTo>
                <a:cubicBezTo>
                  <a:pt x="4262" y="1986"/>
                  <a:pt x="4263" y="1986"/>
                  <a:pt x="4264" y="1986"/>
                </a:cubicBezTo>
                <a:cubicBezTo>
                  <a:pt x="4265" y="1985"/>
                  <a:pt x="4265" y="1984"/>
                  <a:pt x="4266" y="1983"/>
                </a:cubicBezTo>
                <a:cubicBezTo>
                  <a:pt x="4267" y="1982"/>
                  <a:pt x="4269" y="1982"/>
                  <a:pt x="4269" y="1980"/>
                </a:cubicBezTo>
                <a:cubicBezTo>
                  <a:pt x="4269" y="1980"/>
                  <a:pt x="4269" y="1979"/>
                  <a:pt x="4269" y="1978"/>
                </a:cubicBezTo>
                <a:cubicBezTo>
                  <a:pt x="4269" y="1977"/>
                  <a:pt x="4269" y="1976"/>
                  <a:pt x="4269" y="1975"/>
                </a:cubicBezTo>
                <a:cubicBezTo>
                  <a:pt x="4269" y="1974"/>
                  <a:pt x="4270" y="1974"/>
                  <a:pt x="4270" y="1973"/>
                </a:cubicBezTo>
                <a:cubicBezTo>
                  <a:pt x="4270" y="1965"/>
                  <a:pt x="4270" y="1965"/>
                  <a:pt x="4270" y="1965"/>
                </a:cubicBezTo>
                <a:cubicBezTo>
                  <a:pt x="4267" y="1965"/>
                  <a:pt x="4266" y="1965"/>
                  <a:pt x="4263" y="1965"/>
                </a:cubicBezTo>
                <a:cubicBezTo>
                  <a:pt x="4261" y="1965"/>
                  <a:pt x="4259" y="1965"/>
                  <a:pt x="4258" y="1964"/>
                </a:cubicBezTo>
                <a:cubicBezTo>
                  <a:pt x="4257" y="1964"/>
                  <a:pt x="4257" y="1962"/>
                  <a:pt x="4257" y="1961"/>
                </a:cubicBezTo>
                <a:cubicBezTo>
                  <a:pt x="4257" y="1961"/>
                  <a:pt x="4256" y="1960"/>
                  <a:pt x="4256" y="1959"/>
                </a:cubicBezTo>
                <a:cubicBezTo>
                  <a:pt x="4255" y="1958"/>
                  <a:pt x="4254" y="1958"/>
                  <a:pt x="4253" y="1957"/>
                </a:cubicBezTo>
                <a:cubicBezTo>
                  <a:pt x="4252" y="1956"/>
                  <a:pt x="4251" y="1956"/>
                  <a:pt x="4249" y="1956"/>
                </a:cubicBezTo>
                <a:cubicBezTo>
                  <a:pt x="4247" y="1956"/>
                  <a:pt x="4245" y="1956"/>
                  <a:pt x="4243" y="1956"/>
                </a:cubicBezTo>
                <a:cubicBezTo>
                  <a:pt x="4243" y="1969"/>
                  <a:pt x="4243" y="1969"/>
                  <a:pt x="4243" y="1969"/>
                </a:cubicBezTo>
                <a:cubicBezTo>
                  <a:pt x="4237" y="1971"/>
                  <a:pt x="4237" y="1971"/>
                  <a:pt x="4237" y="1971"/>
                </a:cubicBezTo>
                <a:cubicBezTo>
                  <a:pt x="4237" y="1972"/>
                  <a:pt x="4236" y="1972"/>
                  <a:pt x="4235" y="1973"/>
                </a:cubicBezTo>
                <a:cubicBezTo>
                  <a:pt x="4234" y="1973"/>
                  <a:pt x="4233" y="1974"/>
                  <a:pt x="4232" y="1974"/>
                </a:cubicBezTo>
                <a:cubicBezTo>
                  <a:pt x="4232" y="1975"/>
                  <a:pt x="4232" y="1976"/>
                  <a:pt x="4232" y="1977"/>
                </a:cubicBezTo>
                <a:cubicBezTo>
                  <a:pt x="4232" y="1980"/>
                  <a:pt x="4233" y="1982"/>
                  <a:pt x="4233" y="1985"/>
                </a:cubicBezTo>
                <a:cubicBezTo>
                  <a:pt x="4233" y="1988"/>
                  <a:pt x="4231" y="1988"/>
                  <a:pt x="4229" y="1990"/>
                </a:cubicBezTo>
                <a:cubicBezTo>
                  <a:pt x="4227" y="1992"/>
                  <a:pt x="4226" y="1994"/>
                  <a:pt x="4224" y="1995"/>
                </a:cubicBezTo>
                <a:cubicBezTo>
                  <a:pt x="4222" y="1996"/>
                  <a:pt x="4220" y="1996"/>
                  <a:pt x="4218" y="1997"/>
                </a:cubicBezTo>
                <a:cubicBezTo>
                  <a:pt x="4216" y="1999"/>
                  <a:pt x="4215" y="2000"/>
                  <a:pt x="4213" y="2001"/>
                </a:cubicBezTo>
                <a:cubicBezTo>
                  <a:pt x="4210" y="2003"/>
                  <a:pt x="4210" y="2003"/>
                  <a:pt x="4210" y="2003"/>
                </a:cubicBezTo>
                <a:cubicBezTo>
                  <a:pt x="4209" y="2003"/>
                  <a:pt x="4208" y="2003"/>
                  <a:pt x="4207" y="2003"/>
                </a:cubicBezTo>
                <a:cubicBezTo>
                  <a:pt x="4206" y="2004"/>
                  <a:pt x="4206" y="2005"/>
                  <a:pt x="4206" y="2006"/>
                </a:cubicBezTo>
                <a:cubicBezTo>
                  <a:pt x="4205" y="2006"/>
                  <a:pt x="4204" y="2007"/>
                  <a:pt x="4203" y="2008"/>
                </a:cubicBezTo>
                <a:cubicBezTo>
                  <a:pt x="4202" y="2008"/>
                  <a:pt x="4202" y="2010"/>
                  <a:pt x="4201" y="2010"/>
                </a:cubicBezTo>
                <a:cubicBezTo>
                  <a:pt x="4200" y="2011"/>
                  <a:pt x="4199" y="2011"/>
                  <a:pt x="4198" y="2011"/>
                </a:cubicBezTo>
                <a:cubicBezTo>
                  <a:pt x="4196" y="2012"/>
                  <a:pt x="4194" y="2012"/>
                  <a:pt x="4192" y="2013"/>
                </a:cubicBezTo>
                <a:cubicBezTo>
                  <a:pt x="4192" y="2014"/>
                  <a:pt x="4192" y="2015"/>
                  <a:pt x="4191" y="2016"/>
                </a:cubicBezTo>
                <a:cubicBezTo>
                  <a:pt x="4190" y="2017"/>
                  <a:pt x="4190" y="2019"/>
                  <a:pt x="4189" y="2021"/>
                </a:cubicBezTo>
                <a:cubicBezTo>
                  <a:pt x="4188" y="2022"/>
                  <a:pt x="4187" y="2022"/>
                  <a:pt x="4186" y="2023"/>
                </a:cubicBezTo>
                <a:cubicBezTo>
                  <a:pt x="4185" y="2023"/>
                  <a:pt x="4184" y="2024"/>
                  <a:pt x="4183" y="2024"/>
                </a:cubicBezTo>
                <a:cubicBezTo>
                  <a:pt x="4182" y="2025"/>
                  <a:pt x="4182" y="2026"/>
                  <a:pt x="4181" y="2026"/>
                </a:cubicBezTo>
                <a:cubicBezTo>
                  <a:pt x="4180" y="2026"/>
                  <a:pt x="4179" y="2026"/>
                  <a:pt x="4178" y="2026"/>
                </a:cubicBezTo>
                <a:cubicBezTo>
                  <a:pt x="4177" y="2026"/>
                  <a:pt x="4176" y="2027"/>
                  <a:pt x="4175" y="2027"/>
                </a:cubicBezTo>
                <a:cubicBezTo>
                  <a:pt x="4175" y="2028"/>
                  <a:pt x="4176" y="2029"/>
                  <a:pt x="4175" y="2029"/>
                </a:cubicBezTo>
                <a:cubicBezTo>
                  <a:pt x="4175" y="2030"/>
                  <a:pt x="4175" y="2031"/>
                  <a:pt x="4175" y="2032"/>
                </a:cubicBezTo>
                <a:cubicBezTo>
                  <a:pt x="4174" y="2033"/>
                  <a:pt x="4173" y="2033"/>
                  <a:pt x="4173" y="2035"/>
                </a:cubicBezTo>
                <a:cubicBezTo>
                  <a:pt x="4173" y="2037"/>
                  <a:pt x="4174" y="2038"/>
                  <a:pt x="4176" y="2039"/>
                </a:cubicBezTo>
                <a:cubicBezTo>
                  <a:pt x="4177" y="2040"/>
                  <a:pt x="4178" y="2040"/>
                  <a:pt x="4179" y="2040"/>
                </a:cubicBezTo>
                <a:cubicBezTo>
                  <a:pt x="4182" y="2041"/>
                  <a:pt x="4184" y="2040"/>
                  <a:pt x="4187" y="2040"/>
                </a:cubicBezTo>
                <a:cubicBezTo>
                  <a:pt x="4189" y="2040"/>
                  <a:pt x="4191" y="2040"/>
                  <a:pt x="4192" y="2041"/>
                </a:cubicBezTo>
                <a:cubicBezTo>
                  <a:pt x="4194" y="2042"/>
                  <a:pt x="4194" y="2042"/>
                  <a:pt x="4195" y="2043"/>
                </a:cubicBezTo>
                <a:cubicBezTo>
                  <a:pt x="4196" y="2044"/>
                  <a:pt x="4196" y="2045"/>
                  <a:pt x="4197" y="2046"/>
                </a:cubicBezTo>
                <a:cubicBezTo>
                  <a:pt x="4199" y="2047"/>
                  <a:pt x="4200" y="2047"/>
                  <a:pt x="4203" y="2047"/>
                </a:cubicBezTo>
                <a:cubicBezTo>
                  <a:pt x="4204" y="2047"/>
                  <a:pt x="4205" y="2047"/>
                  <a:pt x="4206" y="2047"/>
                </a:cubicBezTo>
                <a:close/>
                <a:moveTo>
                  <a:pt x="4189" y="2053"/>
                </a:moveTo>
                <a:cubicBezTo>
                  <a:pt x="4188" y="2054"/>
                  <a:pt x="4189" y="2055"/>
                  <a:pt x="4188" y="2056"/>
                </a:cubicBezTo>
                <a:cubicBezTo>
                  <a:pt x="4187" y="2057"/>
                  <a:pt x="4186" y="2056"/>
                  <a:pt x="4185" y="2056"/>
                </a:cubicBezTo>
                <a:cubicBezTo>
                  <a:pt x="4185" y="2056"/>
                  <a:pt x="4185" y="2058"/>
                  <a:pt x="4185" y="2058"/>
                </a:cubicBezTo>
                <a:cubicBezTo>
                  <a:pt x="4195" y="2058"/>
                  <a:pt x="4195" y="2058"/>
                  <a:pt x="4195" y="2058"/>
                </a:cubicBezTo>
                <a:cubicBezTo>
                  <a:pt x="4195" y="2055"/>
                  <a:pt x="4195" y="2055"/>
                  <a:pt x="4195" y="2055"/>
                </a:cubicBezTo>
                <a:cubicBezTo>
                  <a:pt x="4195" y="2055"/>
                  <a:pt x="4194" y="2054"/>
                  <a:pt x="4194" y="2053"/>
                </a:cubicBezTo>
                <a:cubicBezTo>
                  <a:pt x="4194" y="2054"/>
                  <a:pt x="4190" y="2053"/>
                  <a:pt x="4189" y="2053"/>
                </a:cubicBezTo>
                <a:close/>
                <a:moveTo>
                  <a:pt x="4272" y="1908"/>
                </a:moveTo>
                <a:cubicBezTo>
                  <a:pt x="4272" y="1909"/>
                  <a:pt x="4272" y="1910"/>
                  <a:pt x="4273" y="1911"/>
                </a:cubicBezTo>
                <a:cubicBezTo>
                  <a:pt x="4273" y="1911"/>
                  <a:pt x="4274" y="1912"/>
                  <a:pt x="4274" y="1913"/>
                </a:cubicBezTo>
                <a:cubicBezTo>
                  <a:pt x="4275" y="1914"/>
                  <a:pt x="4276" y="1915"/>
                  <a:pt x="4276" y="1916"/>
                </a:cubicBezTo>
                <a:cubicBezTo>
                  <a:pt x="4276" y="1932"/>
                  <a:pt x="4276" y="1932"/>
                  <a:pt x="4276" y="1932"/>
                </a:cubicBezTo>
                <a:cubicBezTo>
                  <a:pt x="4263" y="1932"/>
                  <a:pt x="4263" y="1932"/>
                  <a:pt x="4263" y="1932"/>
                </a:cubicBezTo>
                <a:cubicBezTo>
                  <a:pt x="4263" y="1935"/>
                  <a:pt x="4262" y="1937"/>
                  <a:pt x="4262" y="1939"/>
                </a:cubicBezTo>
                <a:cubicBezTo>
                  <a:pt x="4262" y="1940"/>
                  <a:pt x="4263" y="1941"/>
                  <a:pt x="4263" y="1942"/>
                </a:cubicBezTo>
                <a:cubicBezTo>
                  <a:pt x="4263" y="1945"/>
                  <a:pt x="4263" y="1945"/>
                  <a:pt x="4263" y="1945"/>
                </a:cubicBezTo>
                <a:cubicBezTo>
                  <a:pt x="4280" y="1945"/>
                  <a:pt x="4280" y="1945"/>
                  <a:pt x="4280" y="1945"/>
                </a:cubicBezTo>
                <a:cubicBezTo>
                  <a:pt x="4280" y="1966"/>
                  <a:pt x="4280" y="1966"/>
                  <a:pt x="4280" y="1966"/>
                </a:cubicBezTo>
                <a:cubicBezTo>
                  <a:pt x="4291" y="1966"/>
                  <a:pt x="4291" y="1966"/>
                  <a:pt x="4291" y="1966"/>
                </a:cubicBezTo>
                <a:cubicBezTo>
                  <a:pt x="4291" y="1963"/>
                  <a:pt x="4291" y="1961"/>
                  <a:pt x="4292" y="1959"/>
                </a:cubicBezTo>
                <a:cubicBezTo>
                  <a:pt x="4293" y="1958"/>
                  <a:pt x="4294" y="1958"/>
                  <a:pt x="4295" y="1957"/>
                </a:cubicBezTo>
                <a:cubicBezTo>
                  <a:pt x="4296" y="1956"/>
                  <a:pt x="4297" y="1956"/>
                  <a:pt x="4298" y="1955"/>
                </a:cubicBezTo>
                <a:cubicBezTo>
                  <a:pt x="4298" y="1954"/>
                  <a:pt x="4300" y="1954"/>
                  <a:pt x="4300" y="1953"/>
                </a:cubicBezTo>
                <a:cubicBezTo>
                  <a:pt x="4301" y="1952"/>
                  <a:pt x="4301" y="1951"/>
                  <a:pt x="4301" y="1950"/>
                </a:cubicBezTo>
                <a:cubicBezTo>
                  <a:pt x="4302" y="1948"/>
                  <a:pt x="4303" y="1947"/>
                  <a:pt x="4303" y="1945"/>
                </a:cubicBezTo>
                <a:cubicBezTo>
                  <a:pt x="4304" y="1944"/>
                  <a:pt x="4305" y="1943"/>
                  <a:pt x="4305" y="1943"/>
                </a:cubicBezTo>
                <a:cubicBezTo>
                  <a:pt x="4305" y="1941"/>
                  <a:pt x="4305" y="1939"/>
                  <a:pt x="4305" y="1937"/>
                </a:cubicBezTo>
                <a:cubicBezTo>
                  <a:pt x="4314" y="1937"/>
                  <a:pt x="4314" y="1937"/>
                  <a:pt x="4314" y="1937"/>
                </a:cubicBezTo>
                <a:cubicBezTo>
                  <a:pt x="4314" y="1936"/>
                  <a:pt x="4314" y="1935"/>
                  <a:pt x="4314" y="1934"/>
                </a:cubicBezTo>
                <a:cubicBezTo>
                  <a:pt x="4314" y="1933"/>
                  <a:pt x="4315" y="1932"/>
                  <a:pt x="4315" y="1931"/>
                </a:cubicBezTo>
                <a:cubicBezTo>
                  <a:pt x="4316" y="1930"/>
                  <a:pt x="4317" y="1930"/>
                  <a:pt x="4317" y="1929"/>
                </a:cubicBezTo>
                <a:cubicBezTo>
                  <a:pt x="4317" y="1928"/>
                  <a:pt x="4317" y="1927"/>
                  <a:pt x="4317" y="1926"/>
                </a:cubicBezTo>
                <a:cubicBezTo>
                  <a:pt x="4318" y="1925"/>
                  <a:pt x="4318" y="1924"/>
                  <a:pt x="4319" y="1924"/>
                </a:cubicBezTo>
                <a:cubicBezTo>
                  <a:pt x="4320" y="1923"/>
                  <a:pt x="4321" y="1924"/>
                  <a:pt x="4322" y="1924"/>
                </a:cubicBezTo>
                <a:cubicBezTo>
                  <a:pt x="4322" y="1923"/>
                  <a:pt x="4323" y="1922"/>
                  <a:pt x="4323" y="1921"/>
                </a:cubicBezTo>
                <a:cubicBezTo>
                  <a:pt x="4323" y="1920"/>
                  <a:pt x="4322" y="1919"/>
                  <a:pt x="4322" y="1918"/>
                </a:cubicBezTo>
                <a:cubicBezTo>
                  <a:pt x="4322" y="1917"/>
                  <a:pt x="4322" y="1916"/>
                  <a:pt x="4322" y="1915"/>
                </a:cubicBezTo>
                <a:cubicBezTo>
                  <a:pt x="4321" y="1914"/>
                  <a:pt x="4320" y="1912"/>
                  <a:pt x="4318" y="1912"/>
                </a:cubicBezTo>
                <a:cubicBezTo>
                  <a:pt x="4316" y="1912"/>
                  <a:pt x="4315" y="1913"/>
                  <a:pt x="4314" y="1914"/>
                </a:cubicBezTo>
                <a:cubicBezTo>
                  <a:pt x="4313" y="1914"/>
                  <a:pt x="4314" y="1916"/>
                  <a:pt x="4314" y="1916"/>
                </a:cubicBezTo>
                <a:cubicBezTo>
                  <a:pt x="4313" y="1918"/>
                  <a:pt x="4311" y="1917"/>
                  <a:pt x="4310" y="1917"/>
                </a:cubicBezTo>
                <a:cubicBezTo>
                  <a:pt x="4307" y="1917"/>
                  <a:pt x="4305" y="1917"/>
                  <a:pt x="4303" y="1916"/>
                </a:cubicBezTo>
                <a:cubicBezTo>
                  <a:pt x="4300" y="1916"/>
                  <a:pt x="4300" y="1916"/>
                  <a:pt x="4300" y="1916"/>
                </a:cubicBezTo>
                <a:cubicBezTo>
                  <a:pt x="4299" y="1916"/>
                  <a:pt x="4298" y="1916"/>
                  <a:pt x="4297" y="1916"/>
                </a:cubicBezTo>
                <a:cubicBezTo>
                  <a:pt x="4296" y="1916"/>
                  <a:pt x="4295" y="1917"/>
                  <a:pt x="4294" y="1917"/>
                </a:cubicBezTo>
                <a:cubicBezTo>
                  <a:pt x="4294" y="1911"/>
                  <a:pt x="4294" y="1911"/>
                  <a:pt x="4294" y="1911"/>
                </a:cubicBezTo>
                <a:cubicBezTo>
                  <a:pt x="4294" y="1909"/>
                  <a:pt x="4296" y="1908"/>
                  <a:pt x="4296" y="1906"/>
                </a:cubicBezTo>
                <a:cubicBezTo>
                  <a:pt x="4296" y="1904"/>
                  <a:pt x="4293" y="1903"/>
                  <a:pt x="4292" y="1901"/>
                </a:cubicBezTo>
                <a:cubicBezTo>
                  <a:pt x="4291" y="1900"/>
                  <a:pt x="4290" y="1899"/>
                  <a:pt x="4289" y="1898"/>
                </a:cubicBezTo>
                <a:cubicBezTo>
                  <a:pt x="4288" y="1898"/>
                  <a:pt x="4287" y="1898"/>
                  <a:pt x="4286" y="1898"/>
                </a:cubicBezTo>
                <a:cubicBezTo>
                  <a:pt x="4286" y="1899"/>
                  <a:pt x="4285" y="1900"/>
                  <a:pt x="4285" y="1901"/>
                </a:cubicBezTo>
                <a:cubicBezTo>
                  <a:pt x="4284" y="1902"/>
                  <a:pt x="4285" y="1903"/>
                  <a:pt x="4285" y="1903"/>
                </a:cubicBezTo>
                <a:cubicBezTo>
                  <a:pt x="4284" y="1904"/>
                  <a:pt x="4283" y="1905"/>
                  <a:pt x="4283" y="1906"/>
                </a:cubicBezTo>
                <a:cubicBezTo>
                  <a:pt x="4282" y="1905"/>
                  <a:pt x="4281" y="1905"/>
                  <a:pt x="4280" y="1905"/>
                </a:cubicBezTo>
                <a:cubicBezTo>
                  <a:pt x="4279" y="1904"/>
                  <a:pt x="4279" y="1903"/>
                  <a:pt x="4278" y="1902"/>
                </a:cubicBezTo>
                <a:cubicBezTo>
                  <a:pt x="4277" y="1901"/>
                  <a:pt x="4277" y="1900"/>
                  <a:pt x="4277" y="1898"/>
                </a:cubicBezTo>
                <a:cubicBezTo>
                  <a:pt x="4277" y="1897"/>
                  <a:pt x="4277" y="1896"/>
                  <a:pt x="4277" y="1894"/>
                </a:cubicBezTo>
                <a:cubicBezTo>
                  <a:pt x="4277" y="1893"/>
                  <a:pt x="4278" y="1893"/>
                  <a:pt x="4278" y="1892"/>
                </a:cubicBezTo>
                <a:cubicBezTo>
                  <a:pt x="4278" y="1891"/>
                  <a:pt x="4278" y="1890"/>
                  <a:pt x="4277" y="1889"/>
                </a:cubicBezTo>
                <a:cubicBezTo>
                  <a:pt x="4277" y="1888"/>
                  <a:pt x="4275" y="1889"/>
                  <a:pt x="4275" y="1889"/>
                </a:cubicBezTo>
                <a:cubicBezTo>
                  <a:pt x="4274" y="1888"/>
                  <a:pt x="4274" y="1887"/>
                  <a:pt x="4273" y="1886"/>
                </a:cubicBezTo>
                <a:cubicBezTo>
                  <a:pt x="4273" y="1886"/>
                  <a:pt x="4272" y="1885"/>
                  <a:pt x="4271" y="1884"/>
                </a:cubicBezTo>
                <a:cubicBezTo>
                  <a:pt x="4270" y="1884"/>
                  <a:pt x="4270" y="1883"/>
                  <a:pt x="4269" y="1882"/>
                </a:cubicBezTo>
                <a:cubicBezTo>
                  <a:pt x="4269" y="1881"/>
                  <a:pt x="4268" y="1880"/>
                  <a:pt x="4267" y="1879"/>
                </a:cubicBezTo>
                <a:cubicBezTo>
                  <a:pt x="4266" y="1878"/>
                  <a:pt x="4266" y="1877"/>
                  <a:pt x="4265" y="1876"/>
                </a:cubicBezTo>
                <a:cubicBezTo>
                  <a:pt x="4264" y="1875"/>
                  <a:pt x="4264" y="1874"/>
                  <a:pt x="4263" y="1873"/>
                </a:cubicBezTo>
                <a:cubicBezTo>
                  <a:pt x="4262" y="1872"/>
                  <a:pt x="4262" y="1871"/>
                  <a:pt x="4261" y="1871"/>
                </a:cubicBezTo>
                <a:cubicBezTo>
                  <a:pt x="4260" y="1870"/>
                  <a:pt x="4259" y="1870"/>
                  <a:pt x="4257" y="1870"/>
                </a:cubicBezTo>
                <a:cubicBezTo>
                  <a:pt x="4255" y="1870"/>
                  <a:pt x="4254" y="1871"/>
                  <a:pt x="4254" y="1873"/>
                </a:cubicBezTo>
                <a:cubicBezTo>
                  <a:pt x="4254" y="1875"/>
                  <a:pt x="4255" y="1876"/>
                  <a:pt x="4256" y="1878"/>
                </a:cubicBezTo>
                <a:cubicBezTo>
                  <a:pt x="4256" y="1879"/>
                  <a:pt x="4257" y="1880"/>
                  <a:pt x="4257" y="1880"/>
                </a:cubicBezTo>
                <a:cubicBezTo>
                  <a:pt x="4258" y="1883"/>
                  <a:pt x="4259" y="1884"/>
                  <a:pt x="4260" y="1886"/>
                </a:cubicBezTo>
                <a:cubicBezTo>
                  <a:pt x="4262" y="1889"/>
                  <a:pt x="4264" y="1890"/>
                  <a:pt x="4266" y="1892"/>
                </a:cubicBezTo>
                <a:cubicBezTo>
                  <a:pt x="4267" y="1892"/>
                  <a:pt x="4268" y="1892"/>
                  <a:pt x="4269" y="1893"/>
                </a:cubicBezTo>
                <a:cubicBezTo>
                  <a:pt x="4269" y="1894"/>
                  <a:pt x="4270" y="1895"/>
                  <a:pt x="4270" y="1896"/>
                </a:cubicBezTo>
                <a:cubicBezTo>
                  <a:pt x="4270" y="1896"/>
                  <a:pt x="4270" y="1897"/>
                  <a:pt x="4271" y="1898"/>
                </a:cubicBezTo>
                <a:cubicBezTo>
                  <a:pt x="4271" y="1899"/>
                  <a:pt x="4272" y="1900"/>
                  <a:pt x="4273" y="1901"/>
                </a:cubicBezTo>
                <a:cubicBezTo>
                  <a:pt x="4273" y="1903"/>
                  <a:pt x="4272" y="1906"/>
                  <a:pt x="4272" y="1908"/>
                </a:cubicBezTo>
                <a:close/>
                <a:moveTo>
                  <a:pt x="4143" y="1676"/>
                </a:moveTo>
                <a:cubicBezTo>
                  <a:pt x="4143" y="1677"/>
                  <a:pt x="4144" y="1678"/>
                  <a:pt x="4145" y="1679"/>
                </a:cubicBezTo>
                <a:cubicBezTo>
                  <a:pt x="4145" y="1680"/>
                  <a:pt x="4146" y="1681"/>
                  <a:pt x="4146" y="1681"/>
                </a:cubicBezTo>
                <a:cubicBezTo>
                  <a:pt x="4147" y="1682"/>
                  <a:pt x="4148" y="1682"/>
                  <a:pt x="4149" y="1683"/>
                </a:cubicBezTo>
                <a:cubicBezTo>
                  <a:pt x="4150" y="1683"/>
                  <a:pt x="4151" y="1684"/>
                  <a:pt x="4151" y="1685"/>
                </a:cubicBezTo>
                <a:cubicBezTo>
                  <a:pt x="4152" y="1687"/>
                  <a:pt x="4151" y="1689"/>
                  <a:pt x="4151" y="1690"/>
                </a:cubicBezTo>
                <a:cubicBezTo>
                  <a:pt x="4151" y="1692"/>
                  <a:pt x="4153" y="1692"/>
                  <a:pt x="4153" y="1693"/>
                </a:cubicBezTo>
                <a:cubicBezTo>
                  <a:pt x="4154" y="1694"/>
                  <a:pt x="4154" y="1695"/>
                  <a:pt x="4155" y="1696"/>
                </a:cubicBezTo>
                <a:cubicBezTo>
                  <a:pt x="4156" y="1696"/>
                  <a:pt x="4157" y="1697"/>
                  <a:pt x="4158" y="1697"/>
                </a:cubicBezTo>
                <a:cubicBezTo>
                  <a:pt x="4161" y="1699"/>
                  <a:pt x="4163" y="1699"/>
                  <a:pt x="4166" y="1701"/>
                </a:cubicBezTo>
                <a:cubicBezTo>
                  <a:pt x="4168" y="1702"/>
                  <a:pt x="4170" y="1703"/>
                  <a:pt x="4172" y="1704"/>
                </a:cubicBezTo>
                <a:cubicBezTo>
                  <a:pt x="4173" y="1704"/>
                  <a:pt x="4173" y="1705"/>
                  <a:pt x="4174" y="1705"/>
                </a:cubicBezTo>
                <a:cubicBezTo>
                  <a:pt x="4175" y="1705"/>
                  <a:pt x="4176" y="1706"/>
                  <a:pt x="4177" y="1706"/>
                </a:cubicBezTo>
                <a:cubicBezTo>
                  <a:pt x="4183" y="1706"/>
                  <a:pt x="4183" y="1706"/>
                  <a:pt x="4183" y="1706"/>
                </a:cubicBezTo>
                <a:cubicBezTo>
                  <a:pt x="4183" y="1705"/>
                  <a:pt x="4183" y="1704"/>
                  <a:pt x="4183" y="1704"/>
                </a:cubicBezTo>
                <a:cubicBezTo>
                  <a:pt x="4182" y="1702"/>
                  <a:pt x="4181" y="1702"/>
                  <a:pt x="4181" y="1701"/>
                </a:cubicBezTo>
                <a:cubicBezTo>
                  <a:pt x="4180" y="1700"/>
                  <a:pt x="4180" y="1699"/>
                  <a:pt x="4179" y="1698"/>
                </a:cubicBezTo>
                <a:cubicBezTo>
                  <a:pt x="4178" y="1698"/>
                  <a:pt x="4177" y="1698"/>
                  <a:pt x="4176" y="1698"/>
                </a:cubicBezTo>
                <a:cubicBezTo>
                  <a:pt x="4175" y="1697"/>
                  <a:pt x="4174" y="1697"/>
                  <a:pt x="4172" y="1696"/>
                </a:cubicBezTo>
                <a:cubicBezTo>
                  <a:pt x="4171" y="1696"/>
                  <a:pt x="4170" y="1694"/>
                  <a:pt x="4169" y="1693"/>
                </a:cubicBezTo>
                <a:cubicBezTo>
                  <a:pt x="4168" y="1693"/>
                  <a:pt x="4167" y="1693"/>
                  <a:pt x="4166" y="1692"/>
                </a:cubicBezTo>
                <a:cubicBezTo>
                  <a:pt x="4165" y="1692"/>
                  <a:pt x="4164" y="1691"/>
                  <a:pt x="4164" y="1690"/>
                </a:cubicBezTo>
                <a:cubicBezTo>
                  <a:pt x="4164" y="1689"/>
                  <a:pt x="4164" y="1688"/>
                  <a:pt x="4164" y="1687"/>
                </a:cubicBezTo>
                <a:cubicBezTo>
                  <a:pt x="4163" y="1685"/>
                  <a:pt x="4161" y="1683"/>
                  <a:pt x="4159" y="1682"/>
                </a:cubicBezTo>
                <a:cubicBezTo>
                  <a:pt x="4157" y="1680"/>
                  <a:pt x="4156" y="1679"/>
                  <a:pt x="4153" y="1677"/>
                </a:cubicBezTo>
                <a:cubicBezTo>
                  <a:pt x="4152" y="1677"/>
                  <a:pt x="4151" y="1676"/>
                  <a:pt x="4150" y="1675"/>
                </a:cubicBezTo>
                <a:cubicBezTo>
                  <a:pt x="4149" y="1675"/>
                  <a:pt x="4148" y="1676"/>
                  <a:pt x="4147" y="1675"/>
                </a:cubicBezTo>
                <a:lnTo>
                  <a:pt x="4143" y="1676"/>
                </a:lnTo>
                <a:close/>
                <a:moveTo>
                  <a:pt x="3722" y="1560"/>
                </a:moveTo>
                <a:cubicBezTo>
                  <a:pt x="3721" y="1560"/>
                  <a:pt x="3720" y="1560"/>
                  <a:pt x="3719" y="1561"/>
                </a:cubicBezTo>
                <a:cubicBezTo>
                  <a:pt x="3718" y="1562"/>
                  <a:pt x="3716" y="1562"/>
                  <a:pt x="3716" y="1564"/>
                </a:cubicBezTo>
                <a:cubicBezTo>
                  <a:pt x="3716" y="1565"/>
                  <a:pt x="3716" y="1567"/>
                  <a:pt x="3718" y="1568"/>
                </a:cubicBezTo>
                <a:cubicBezTo>
                  <a:pt x="3719" y="1568"/>
                  <a:pt x="3719" y="1568"/>
                  <a:pt x="3720" y="1568"/>
                </a:cubicBezTo>
                <a:cubicBezTo>
                  <a:pt x="3722" y="1568"/>
                  <a:pt x="3722" y="1567"/>
                  <a:pt x="3723" y="1567"/>
                </a:cubicBezTo>
                <a:cubicBezTo>
                  <a:pt x="3725" y="1567"/>
                  <a:pt x="3726" y="1567"/>
                  <a:pt x="3728" y="1566"/>
                </a:cubicBezTo>
                <a:cubicBezTo>
                  <a:pt x="3731" y="1566"/>
                  <a:pt x="3731" y="1566"/>
                  <a:pt x="3731" y="1566"/>
                </a:cubicBezTo>
                <a:cubicBezTo>
                  <a:pt x="3733" y="1566"/>
                  <a:pt x="3734" y="1566"/>
                  <a:pt x="3736" y="1566"/>
                </a:cubicBezTo>
                <a:cubicBezTo>
                  <a:pt x="3736" y="1561"/>
                  <a:pt x="3736" y="1561"/>
                  <a:pt x="3736" y="1561"/>
                </a:cubicBezTo>
                <a:cubicBezTo>
                  <a:pt x="3731" y="1559"/>
                  <a:pt x="3731" y="1559"/>
                  <a:pt x="3731" y="1559"/>
                </a:cubicBezTo>
                <a:cubicBezTo>
                  <a:pt x="3729" y="1560"/>
                  <a:pt x="3727" y="1560"/>
                  <a:pt x="3725" y="1561"/>
                </a:cubicBezTo>
                <a:cubicBezTo>
                  <a:pt x="3723" y="1561"/>
                  <a:pt x="3721" y="1561"/>
                  <a:pt x="3719" y="1561"/>
                </a:cubicBezTo>
                <a:lnTo>
                  <a:pt x="3722" y="1560"/>
                </a:lnTo>
                <a:close/>
                <a:moveTo>
                  <a:pt x="3869" y="1566"/>
                </a:moveTo>
                <a:cubicBezTo>
                  <a:pt x="3869" y="1569"/>
                  <a:pt x="3869" y="1569"/>
                  <a:pt x="3869" y="1569"/>
                </a:cubicBezTo>
                <a:cubicBezTo>
                  <a:pt x="3869" y="1570"/>
                  <a:pt x="3868" y="1571"/>
                  <a:pt x="3867" y="1572"/>
                </a:cubicBezTo>
                <a:cubicBezTo>
                  <a:pt x="3867" y="1573"/>
                  <a:pt x="3866" y="1573"/>
                  <a:pt x="3865" y="1574"/>
                </a:cubicBezTo>
                <a:cubicBezTo>
                  <a:pt x="3864" y="1576"/>
                  <a:pt x="3863" y="1578"/>
                  <a:pt x="3862" y="1580"/>
                </a:cubicBezTo>
                <a:cubicBezTo>
                  <a:pt x="3862" y="1580"/>
                  <a:pt x="3860" y="1581"/>
                  <a:pt x="3860" y="1582"/>
                </a:cubicBezTo>
                <a:cubicBezTo>
                  <a:pt x="3859" y="1584"/>
                  <a:pt x="3859" y="1585"/>
                  <a:pt x="3859" y="1587"/>
                </a:cubicBezTo>
                <a:cubicBezTo>
                  <a:pt x="3859" y="1588"/>
                  <a:pt x="3859" y="1589"/>
                  <a:pt x="3859" y="1590"/>
                </a:cubicBezTo>
                <a:cubicBezTo>
                  <a:pt x="3860" y="1591"/>
                  <a:pt x="3861" y="1591"/>
                  <a:pt x="3861" y="1593"/>
                </a:cubicBezTo>
                <a:cubicBezTo>
                  <a:pt x="3862" y="1594"/>
                  <a:pt x="3861" y="1596"/>
                  <a:pt x="3861" y="1598"/>
                </a:cubicBezTo>
                <a:cubicBezTo>
                  <a:pt x="3861" y="1603"/>
                  <a:pt x="3861" y="1603"/>
                  <a:pt x="3861" y="1603"/>
                </a:cubicBezTo>
                <a:cubicBezTo>
                  <a:pt x="3861" y="1604"/>
                  <a:pt x="3861" y="1606"/>
                  <a:pt x="3861" y="1607"/>
                </a:cubicBezTo>
                <a:cubicBezTo>
                  <a:pt x="3861" y="1608"/>
                  <a:pt x="3860" y="1609"/>
                  <a:pt x="3859" y="1610"/>
                </a:cubicBezTo>
                <a:cubicBezTo>
                  <a:pt x="3859" y="1611"/>
                  <a:pt x="3857" y="1612"/>
                  <a:pt x="3857" y="1613"/>
                </a:cubicBezTo>
                <a:cubicBezTo>
                  <a:pt x="3857" y="1635"/>
                  <a:pt x="3857" y="1635"/>
                  <a:pt x="3857" y="1635"/>
                </a:cubicBezTo>
                <a:cubicBezTo>
                  <a:pt x="3857" y="1636"/>
                  <a:pt x="3857" y="1637"/>
                  <a:pt x="3856" y="1638"/>
                </a:cubicBezTo>
                <a:cubicBezTo>
                  <a:pt x="3856" y="1639"/>
                  <a:pt x="3854" y="1639"/>
                  <a:pt x="3854" y="1640"/>
                </a:cubicBezTo>
                <a:cubicBezTo>
                  <a:pt x="3853" y="1640"/>
                  <a:pt x="3852" y="1642"/>
                  <a:pt x="3851" y="1642"/>
                </a:cubicBezTo>
                <a:cubicBezTo>
                  <a:pt x="3850" y="1643"/>
                  <a:pt x="3849" y="1643"/>
                  <a:pt x="3847" y="1643"/>
                </a:cubicBezTo>
                <a:cubicBezTo>
                  <a:pt x="3844" y="1643"/>
                  <a:pt x="3843" y="1642"/>
                  <a:pt x="3841" y="1642"/>
                </a:cubicBezTo>
                <a:cubicBezTo>
                  <a:pt x="3840" y="1641"/>
                  <a:pt x="3839" y="1642"/>
                  <a:pt x="3838" y="1642"/>
                </a:cubicBezTo>
                <a:cubicBezTo>
                  <a:pt x="3837" y="1641"/>
                  <a:pt x="3836" y="1640"/>
                  <a:pt x="3835" y="1640"/>
                </a:cubicBezTo>
                <a:cubicBezTo>
                  <a:pt x="3834" y="1639"/>
                  <a:pt x="3833" y="1639"/>
                  <a:pt x="3833" y="1638"/>
                </a:cubicBezTo>
                <a:cubicBezTo>
                  <a:pt x="3832" y="1637"/>
                  <a:pt x="3833" y="1636"/>
                  <a:pt x="3833" y="1635"/>
                </a:cubicBezTo>
                <a:cubicBezTo>
                  <a:pt x="3832" y="1634"/>
                  <a:pt x="3831" y="1634"/>
                  <a:pt x="3830" y="1633"/>
                </a:cubicBezTo>
                <a:cubicBezTo>
                  <a:pt x="3827" y="1630"/>
                  <a:pt x="3825" y="1628"/>
                  <a:pt x="3821" y="1627"/>
                </a:cubicBezTo>
                <a:cubicBezTo>
                  <a:pt x="3819" y="1625"/>
                  <a:pt x="3817" y="1625"/>
                  <a:pt x="3814" y="1624"/>
                </a:cubicBezTo>
                <a:cubicBezTo>
                  <a:pt x="3813" y="1624"/>
                  <a:pt x="3812" y="1623"/>
                  <a:pt x="3811" y="1623"/>
                </a:cubicBezTo>
                <a:cubicBezTo>
                  <a:pt x="3809" y="1621"/>
                  <a:pt x="3809" y="1619"/>
                  <a:pt x="3807" y="1617"/>
                </a:cubicBezTo>
                <a:cubicBezTo>
                  <a:pt x="3807" y="1616"/>
                  <a:pt x="3807" y="1615"/>
                  <a:pt x="3806" y="1614"/>
                </a:cubicBezTo>
                <a:cubicBezTo>
                  <a:pt x="3805" y="1614"/>
                  <a:pt x="3804" y="1614"/>
                  <a:pt x="3803" y="1614"/>
                </a:cubicBezTo>
                <a:cubicBezTo>
                  <a:pt x="3802" y="1614"/>
                  <a:pt x="3802" y="1613"/>
                  <a:pt x="3801" y="1613"/>
                </a:cubicBezTo>
                <a:cubicBezTo>
                  <a:pt x="3800" y="1613"/>
                  <a:pt x="3799" y="1614"/>
                  <a:pt x="3797" y="1613"/>
                </a:cubicBezTo>
                <a:cubicBezTo>
                  <a:pt x="3796" y="1613"/>
                  <a:pt x="3796" y="1613"/>
                  <a:pt x="3795" y="1612"/>
                </a:cubicBezTo>
                <a:cubicBezTo>
                  <a:pt x="3794" y="1611"/>
                  <a:pt x="3793" y="1611"/>
                  <a:pt x="3792" y="1610"/>
                </a:cubicBezTo>
                <a:cubicBezTo>
                  <a:pt x="3792" y="1609"/>
                  <a:pt x="3793" y="1609"/>
                  <a:pt x="3793" y="1608"/>
                </a:cubicBezTo>
                <a:cubicBezTo>
                  <a:pt x="3793" y="1607"/>
                  <a:pt x="3792" y="1606"/>
                  <a:pt x="3792" y="1605"/>
                </a:cubicBezTo>
                <a:cubicBezTo>
                  <a:pt x="3792" y="1602"/>
                  <a:pt x="3794" y="1601"/>
                  <a:pt x="3794" y="1598"/>
                </a:cubicBezTo>
                <a:cubicBezTo>
                  <a:pt x="3794" y="1597"/>
                  <a:pt x="3794" y="1597"/>
                  <a:pt x="3794" y="1597"/>
                </a:cubicBezTo>
                <a:cubicBezTo>
                  <a:pt x="3793" y="1596"/>
                  <a:pt x="3792" y="1595"/>
                  <a:pt x="3792" y="1595"/>
                </a:cubicBezTo>
                <a:cubicBezTo>
                  <a:pt x="3792" y="1594"/>
                  <a:pt x="3791" y="1593"/>
                  <a:pt x="3791" y="1592"/>
                </a:cubicBezTo>
                <a:cubicBezTo>
                  <a:pt x="3791" y="1591"/>
                  <a:pt x="3792" y="1590"/>
                  <a:pt x="3792" y="1589"/>
                </a:cubicBezTo>
                <a:cubicBezTo>
                  <a:pt x="3793" y="1588"/>
                  <a:pt x="3794" y="1589"/>
                  <a:pt x="3795" y="1588"/>
                </a:cubicBezTo>
                <a:cubicBezTo>
                  <a:pt x="3795" y="1587"/>
                  <a:pt x="3795" y="1586"/>
                  <a:pt x="3795" y="1585"/>
                </a:cubicBezTo>
                <a:cubicBezTo>
                  <a:pt x="3796" y="1584"/>
                  <a:pt x="3797" y="1584"/>
                  <a:pt x="3797" y="1583"/>
                </a:cubicBezTo>
                <a:cubicBezTo>
                  <a:pt x="3798" y="1582"/>
                  <a:pt x="3799" y="1580"/>
                  <a:pt x="3799" y="1580"/>
                </a:cubicBezTo>
                <a:cubicBezTo>
                  <a:pt x="3801" y="1578"/>
                  <a:pt x="3803" y="1577"/>
                  <a:pt x="3805" y="1575"/>
                </a:cubicBezTo>
                <a:cubicBezTo>
                  <a:pt x="3805" y="1574"/>
                  <a:pt x="3805" y="1573"/>
                  <a:pt x="3805" y="1572"/>
                </a:cubicBezTo>
                <a:cubicBezTo>
                  <a:pt x="3803" y="1572"/>
                  <a:pt x="3803" y="1572"/>
                  <a:pt x="3803" y="1572"/>
                </a:cubicBezTo>
                <a:cubicBezTo>
                  <a:pt x="3801" y="1572"/>
                  <a:pt x="3799" y="1571"/>
                  <a:pt x="3797" y="1571"/>
                </a:cubicBezTo>
                <a:cubicBezTo>
                  <a:pt x="3795" y="1571"/>
                  <a:pt x="3794" y="1570"/>
                  <a:pt x="3792" y="1570"/>
                </a:cubicBezTo>
                <a:cubicBezTo>
                  <a:pt x="3789" y="1570"/>
                  <a:pt x="3789" y="1570"/>
                  <a:pt x="3789" y="1570"/>
                </a:cubicBezTo>
                <a:cubicBezTo>
                  <a:pt x="3786" y="1570"/>
                  <a:pt x="3784" y="1570"/>
                  <a:pt x="3780" y="1570"/>
                </a:cubicBezTo>
                <a:cubicBezTo>
                  <a:pt x="3779" y="1570"/>
                  <a:pt x="3778" y="1569"/>
                  <a:pt x="3777" y="1568"/>
                </a:cubicBezTo>
                <a:cubicBezTo>
                  <a:pt x="3776" y="1568"/>
                  <a:pt x="3776" y="1567"/>
                  <a:pt x="3775" y="1567"/>
                </a:cubicBezTo>
                <a:cubicBezTo>
                  <a:pt x="3774" y="1567"/>
                  <a:pt x="3773" y="1567"/>
                  <a:pt x="3772" y="1567"/>
                </a:cubicBezTo>
                <a:cubicBezTo>
                  <a:pt x="3771" y="1567"/>
                  <a:pt x="3770" y="1567"/>
                  <a:pt x="3769" y="1567"/>
                </a:cubicBezTo>
                <a:cubicBezTo>
                  <a:pt x="3768" y="1567"/>
                  <a:pt x="3768" y="1565"/>
                  <a:pt x="3767" y="1564"/>
                </a:cubicBezTo>
                <a:cubicBezTo>
                  <a:pt x="3766" y="1564"/>
                  <a:pt x="3765" y="1563"/>
                  <a:pt x="3764" y="1563"/>
                </a:cubicBezTo>
                <a:cubicBezTo>
                  <a:pt x="3763" y="1563"/>
                  <a:pt x="3762" y="1563"/>
                  <a:pt x="3762" y="1563"/>
                </a:cubicBezTo>
                <a:cubicBezTo>
                  <a:pt x="3761" y="1563"/>
                  <a:pt x="3760" y="1562"/>
                  <a:pt x="3759" y="1562"/>
                </a:cubicBezTo>
                <a:cubicBezTo>
                  <a:pt x="3758" y="1562"/>
                  <a:pt x="3757" y="1562"/>
                  <a:pt x="3756" y="1561"/>
                </a:cubicBezTo>
                <a:cubicBezTo>
                  <a:pt x="3754" y="1560"/>
                  <a:pt x="3753" y="1558"/>
                  <a:pt x="3751" y="1558"/>
                </a:cubicBezTo>
                <a:cubicBezTo>
                  <a:pt x="3750" y="1558"/>
                  <a:pt x="3749" y="1558"/>
                  <a:pt x="3748" y="1558"/>
                </a:cubicBezTo>
                <a:cubicBezTo>
                  <a:pt x="3746" y="1558"/>
                  <a:pt x="3746" y="1558"/>
                  <a:pt x="3746" y="1558"/>
                </a:cubicBezTo>
                <a:cubicBezTo>
                  <a:pt x="3745" y="1558"/>
                  <a:pt x="3744" y="1559"/>
                  <a:pt x="3743" y="1559"/>
                </a:cubicBezTo>
                <a:cubicBezTo>
                  <a:pt x="3742" y="1559"/>
                  <a:pt x="3742" y="1558"/>
                  <a:pt x="3741" y="1558"/>
                </a:cubicBezTo>
                <a:cubicBezTo>
                  <a:pt x="3741" y="1563"/>
                  <a:pt x="3741" y="1563"/>
                  <a:pt x="3741" y="1563"/>
                </a:cubicBezTo>
                <a:cubicBezTo>
                  <a:pt x="3741" y="1564"/>
                  <a:pt x="3740" y="1565"/>
                  <a:pt x="3741" y="1566"/>
                </a:cubicBezTo>
                <a:cubicBezTo>
                  <a:pt x="3743" y="1567"/>
                  <a:pt x="3745" y="1567"/>
                  <a:pt x="3746" y="1567"/>
                </a:cubicBezTo>
                <a:cubicBezTo>
                  <a:pt x="3748" y="1567"/>
                  <a:pt x="3748" y="1568"/>
                  <a:pt x="3749" y="1568"/>
                </a:cubicBezTo>
                <a:cubicBezTo>
                  <a:pt x="3750" y="1569"/>
                  <a:pt x="3751" y="1569"/>
                  <a:pt x="3752" y="1569"/>
                </a:cubicBezTo>
                <a:cubicBezTo>
                  <a:pt x="3753" y="1570"/>
                  <a:pt x="3751" y="1571"/>
                  <a:pt x="3752" y="1572"/>
                </a:cubicBezTo>
                <a:cubicBezTo>
                  <a:pt x="3751" y="1572"/>
                  <a:pt x="3750" y="1573"/>
                  <a:pt x="3749" y="1573"/>
                </a:cubicBezTo>
                <a:cubicBezTo>
                  <a:pt x="3747" y="1573"/>
                  <a:pt x="3746" y="1573"/>
                  <a:pt x="3743" y="1573"/>
                </a:cubicBezTo>
                <a:cubicBezTo>
                  <a:pt x="3741" y="1573"/>
                  <a:pt x="3740" y="1573"/>
                  <a:pt x="3738" y="1573"/>
                </a:cubicBezTo>
                <a:cubicBezTo>
                  <a:pt x="3737" y="1573"/>
                  <a:pt x="3736" y="1574"/>
                  <a:pt x="3735" y="1574"/>
                </a:cubicBezTo>
                <a:cubicBezTo>
                  <a:pt x="3734" y="1575"/>
                  <a:pt x="3733" y="1576"/>
                  <a:pt x="3732" y="1577"/>
                </a:cubicBezTo>
                <a:cubicBezTo>
                  <a:pt x="3730" y="1579"/>
                  <a:pt x="3729" y="1580"/>
                  <a:pt x="3726" y="1581"/>
                </a:cubicBezTo>
                <a:cubicBezTo>
                  <a:pt x="3725" y="1582"/>
                  <a:pt x="3724" y="1583"/>
                  <a:pt x="3723" y="1583"/>
                </a:cubicBezTo>
                <a:cubicBezTo>
                  <a:pt x="3722" y="1584"/>
                  <a:pt x="3721" y="1585"/>
                  <a:pt x="3720" y="1585"/>
                </a:cubicBezTo>
                <a:cubicBezTo>
                  <a:pt x="3719" y="1586"/>
                  <a:pt x="3717" y="1587"/>
                  <a:pt x="3717" y="1589"/>
                </a:cubicBezTo>
                <a:cubicBezTo>
                  <a:pt x="3717" y="1590"/>
                  <a:pt x="3717" y="1590"/>
                  <a:pt x="3717" y="1590"/>
                </a:cubicBezTo>
                <a:cubicBezTo>
                  <a:pt x="3717" y="1591"/>
                  <a:pt x="3718" y="1592"/>
                  <a:pt x="3718" y="1593"/>
                </a:cubicBezTo>
                <a:cubicBezTo>
                  <a:pt x="3718" y="1595"/>
                  <a:pt x="3718" y="1596"/>
                  <a:pt x="3718" y="1598"/>
                </a:cubicBezTo>
                <a:cubicBezTo>
                  <a:pt x="3718" y="1599"/>
                  <a:pt x="3717" y="1600"/>
                  <a:pt x="3717" y="1600"/>
                </a:cubicBezTo>
                <a:cubicBezTo>
                  <a:pt x="3717" y="1602"/>
                  <a:pt x="3717" y="1603"/>
                  <a:pt x="3716" y="1604"/>
                </a:cubicBezTo>
                <a:cubicBezTo>
                  <a:pt x="3716" y="1605"/>
                  <a:pt x="3716" y="1606"/>
                  <a:pt x="3715" y="1606"/>
                </a:cubicBezTo>
                <a:cubicBezTo>
                  <a:pt x="3713" y="1607"/>
                  <a:pt x="3712" y="1606"/>
                  <a:pt x="3710" y="1606"/>
                </a:cubicBezTo>
                <a:cubicBezTo>
                  <a:pt x="3706" y="1606"/>
                  <a:pt x="3704" y="1606"/>
                  <a:pt x="3700" y="1604"/>
                </a:cubicBezTo>
                <a:cubicBezTo>
                  <a:pt x="3699" y="1604"/>
                  <a:pt x="3700" y="1602"/>
                  <a:pt x="3699" y="1602"/>
                </a:cubicBezTo>
                <a:cubicBezTo>
                  <a:pt x="3698" y="1601"/>
                  <a:pt x="3697" y="1602"/>
                  <a:pt x="3696" y="1602"/>
                </a:cubicBezTo>
                <a:cubicBezTo>
                  <a:pt x="3694" y="1601"/>
                  <a:pt x="3692" y="1602"/>
                  <a:pt x="3690" y="1602"/>
                </a:cubicBezTo>
                <a:cubicBezTo>
                  <a:pt x="3689" y="1600"/>
                  <a:pt x="3689" y="1598"/>
                  <a:pt x="3688" y="1596"/>
                </a:cubicBezTo>
                <a:cubicBezTo>
                  <a:pt x="3683" y="1596"/>
                  <a:pt x="3683" y="1596"/>
                  <a:pt x="3683" y="1596"/>
                </a:cubicBezTo>
                <a:cubicBezTo>
                  <a:pt x="3681" y="1596"/>
                  <a:pt x="3680" y="1597"/>
                  <a:pt x="3678" y="1597"/>
                </a:cubicBezTo>
                <a:cubicBezTo>
                  <a:pt x="3676" y="1597"/>
                  <a:pt x="3675" y="1597"/>
                  <a:pt x="3673" y="1597"/>
                </a:cubicBezTo>
                <a:cubicBezTo>
                  <a:pt x="3671" y="1597"/>
                  <a:pt x="3669" y="1598"/>
                  <a:pt x="3668" y="1600"/>
                </a:cubicBezTo>
                <a:cubicBezTo>
                  <a:pt x="3667" y="1600"/>
                  <a:pt x="3667" y="1602"/>
                  <a:pt x="3666" y="1602"/>
                </a:cubicBezTo>
                <a:cubicBezTo>
                  <a:pt x="3665" y="1603"/>
                  <a:pt x="3665" y="1604"/>
                  <a:pt x="3664" y="1605"/>
                </a:cubicBezTo>
                <a:cubicBezTo>
                  <a:pt x="3663" y="1606"/>
                  <a:pt x="3663" y="1607"/>
                  <a:pt x="3662" y="1608"/>
                </a:cubicBezTo>
                <a:cubicBezTo>
                  <a:pt x="3660" y="1608"/>
                  <a:pt x="3658" y="1607"/>
                  <a:pt x="3656" y="1608"/>
                </a:cubicBezTo>
                <a:cubicBezTo>
                  <a:pt x="3653" y="1609"/>
                  <a:pt x="3653" y="1612"/>
                  <a:pt x="3652" y="1615"/>
                </a:cubicBezTo>
                <a:cubicBezTo>
                  <a:pt x="3652" y="1616"/>
                  <a:pt x="3651" y="1617"/>
                  <a:pt x="3651" y="1617"/>
                </a:cubicBezTo>
                <a:cubicBezTo>
                  <a:pt x="3651" y="1619"/>
                  <a:pt x="3650" y="1620"/>
                  <a:pt x="3649" y="1621"/>
                </a:cubicBezTo>
                <a:cubicBezTo>
                  <a:pt x="3648" y="1621"/>
                  <a:pt x="3647" y="1620"/>
                  <a:pt x="3646" y="1621"/>
                </a:cubicBezTo>
                <a:cubicBezTo>
                  <a:pt x="3644" y="1621"/>
                  <a:pt x="3643" y="1621"/>
                  <a:pt x="3641" y="1621"/>
                </a:cubicBezTo>
                <a:cubicBezTo>
                  <a:pt x="3641" y="1625"/>
                  <a:pt x="3641" y="1625"/>
                  <a:pt x="3641" y="1625"/>
                </a:cubicBezTo>
                <a:cubicBezTo>
                  <a:pt x="3641" y="1626"/>
                  <a:pt x="3641" y="1627"/>
                  <a:pt x="3642" y="1628"/>
                </a:cubicBezTo>
                <a:cubicBezTo>
                  <a:pt x="3643" y="1629"/>
                  <a:pt x="3644" y="1629"/>
                  <a:pt x="3645" y="1630"/>
                </a:cubicBezTo>
                <a:cubicBezTo>
                  <a:pt x="3645" y="1631"/>
                  <a:pt x="3646" y="1631"/>
                  <a:pt x="3646" y="1633"/>
                </a:cubicBezTo>
                <a:cubicBezTo>
                  <a:pt x="3646" y="1638"/>
                  <a:pt x="3646" y="1638"/>
                  <a:pt x="3646" y="1638"/>
                </a:cubicBezTo>
                <a:cubicBezTo>
                  <a:pt x="3635" y="1638"/>
                  <a:pt x="3635" y="1638"/>
                  <a:pt x="3635" y="1638"/>
                </a:cubicBezTo>
                <a:cubicBezTo>
                  <a:pt x="3635" y="1637"/>
                  <a:pt x="3635" y="1637"/>
                  <a:pt x="3635" y="1637"/>
                </a:cubicBezTo>
                <a:cubicBezTo>
                  <a:pt x="3635" y="1635"/>
                  <a:pt x="3634" y="1634"/>
                  <a:pt x="3634" y="1632"/>
                </a:cubicBezTo>
                <a:cubicBezTo>
                  <a:pt x="3634" y="1631"/>
                  <a:pt x="3635" y="1630"/>
                  <a:pt x="3635" y="1629"/>
                </a:cubicBezTo>
                <a:cubicBezTo>
                  <a:pt x="3627" y="1629"/>
                  <a:pt x="3627" y="1629"/>
                  <a:pt x="3627" y="1629"/>
                </a:cubicBezTo>
                <a:cubicBezTo>
                  <a:pt x="3626" y="1629"/>
                  <a:pt x="3625" y="1629"/>
                  <a:pt x="3624" y="1630"/>
                </a:cubicBezTo>
                <a:cubicBezTo>
                  <a:pt x="3623" y="1630"/>
                  <a:pt x="3623" y="1630"/>
                  <a:pt x="3622" y="1631"/>
                </a:cubicBezTo>
                <a:cubicBezTo>
                  <a:pt x="3621" y="1632"/>
                  <a:pt x="3620" y="1633"/>
                  <a:pt x="3620" y="1634"/>
                </a:cubicBezTo>
                <a:cubicBezTo>
                  <a:pt x="3619" y="1635"/>
                  <a:pt x="3619" y="1637"/>
                  <a:pt x="3619" y="1639"/>
                </a:cubicBezTo>
                <a:cubicBezTo>
                  <a:pt x="3619" y="1642"/>
                  <a:pt x="3620" y="1644"/>
                  <a:pt x="3619" y="1647"/>
                </a:cubicBezTo>
                <a:cubicBezTo>
                  <a:pt x="3619" y="1648"/>
                  <a:pt x="3619" y="1649"/>
                  <a:pt x="3619" y="1650"/>
                </a:cubicBezTo>
                <a:cubicBezTo>
                  <a:pt x="3618" y="1651"/>
                  <a:pt x="3617" y="1652"/>
                  <a:pt x="3616" y="1653"/>
                </a:cubicBezTo>
                <a:cubicBezTo>
                  <a:pt x="3615" y="1654"/>
                  <a:pt x="3614" y="1655"/>
                  <a:pt x="3613" y="1656"/>
                </a:cubicBezTo>
                <a:cubicBezTo>
                  <a:pt x="3613" y="1657"/>
                  <a:pt x="3612" y="1658"/>
                  <a:pt x="3611" y="1658"/>
                </a:cubicBezTo>
                <a:cubicBezTo>
                  <a:pt x="3611" y="1659"/>
                  <a:pt x="3611" y="1660"/>
                  <a:pt x="3611" y="1661"/>
                </a:cubicBezTo>
                <a:cubicBezTo>
                  <a:pt x="3610" y="1662"/>
                  <a:pt x="3609" y="1662"/>
                  <a:pt x="3608" y="1662"/>
                </a:cubicBezTo>
                <a:cubicBezTo>
                  <a:pt x="3606" y="1664"/>
                  <a:pt x="3605" y="1666"/>
                  <a:pt x="3604" y="1668"/>
                </a:cubicBezTo>
                <a:cubicBezTo>
                  <a:pt x="3603" y="1668"/>
                  <a:pt x="3603" y="1670"/>
                  <a:pt x="3602" y="1670"/>
                </a:cubicBezTo>
                <a:cubicBezTo>
                  <a:pt x="3601" y="1671"/>
                  <a:pt x="3600" y="1671"/>
                  <a:pt x="3600" y="1672"/>
                </a:cubicBezTo>
                <a:cubicBezTo>
                  <a:pt x="3599" y="1672"/>
                  <a:pt x="3598" y="1673"/>
                  <a:pt x="3597" y="1673"/>
                </a:cubicBezTo>
                <a:cubicBezTo>
                  <a:pt x="3596" y="1673"/>
                  <a:pt x="3595" y="1674"/>
                  <a:pt x="3594" y="1674"/>
                </a:cubicBezTo>
                <a:cubicBezTo>
                  <a:pt x="3594" y="1674"/>
                  <a:pt x="3593" y="1674"/>
                  <a:pt x="3592" y="1674"/>
                </a:cubicBezTo>
                <a:cubicBezTo>
                  <a:pt x="3591" y="1674"/>
                  <a:pt x="3590" y="1675"/>
                  <a:pt x="3588" y="1675"/>
                </a:cubicBezTo>
                <a:cubicBezTo>
                  <a:pt x="3584" y="1675"/>
                  <a:pt x="3581" y="1675"/>
                  <a:pt x="3577" y="1675"/>
                </a:cubicBezTo>
                <a:cubicBezTo>
                  <a:pt x="3575" y="1675"/>
                  <a:pt x="3575" y="1675"/>
                  <a:pt x="3573" y="1675"/>
                </a:cubicBezTo>
                <a:cubicBezTo>
                  <a:pt x="3571" y="1676"/>
                  <a:pt x="3569" y="1677"/>
                  <a:pt x="3567" y="1678"/>
                </a:cubicBezTo>
                <a:cubicBezTo>
                  <a:pt x="3566" y="1679"/>
                  <a:pt x="3565" y="1680"/>
                  <a:pt x="3564" y="1680"/>
                </a:cubicBezTo>
                <a:cubicBezTo>
                  <a:pt x="3561" y="1681"/>
                  <a:pt x="3559" y="1679"/>
                  <a:pt x="3556" y="1680"/>
                </a:cubicBezTo>
                <a:cubicBezTo>
                  <a:pt x="3554" y="1680"/>
                  <a:pt x="3554" y="1682"/>
                  <a:pt x="3553" y="1683"/>
                </a:cubicBezTo>
                <a:cubicBezTo>
                  <a:pt x="3550" y="1684"/>
                  <a:pt x="3548" y="1685"/>
                  <a:pt x="3546" y="1686"/>
                </a:cubicBezTo>
                <a:cubicBezTo>
                  <a:pt x="3543" y="1687"/>
                  <a:pt x="3541" y="1689"/>
                  <a:pt x="3538" y="1690"/>
                </a:cubicBezTo>
                <a:cubicBezTo>
                  <a:pt x="3536" y="1690"/>
                  <a:pt x="3535" y="1690"/>
                  <a:pt x="3534" y="1691"/>
                </a:cubicBezTo>
                <a:cubicBezTo>
                  <a:pt x="3533" y="1692"/>
                  <a:pt x="3532" y="1694"/>
                  <a:pt x="3531" y="1696"/>
                </a:cubicBezTo>
                <a:cubicBezTo>
                  <a:pt x="3531" y="1698"/>
                  <a:pt x="3531" y="1700"/>
                  <a:pt x="3531" y="1702"/>
                </a:cubicBezTo>
                <a:cubicBezTo>
                  <a:pt x="3531" y="1703"/>
                  <a:pt x="3530" y="1703"/>
                  <a:pt x="3530" y="1704"/>
                </a:cubicBezTo>
                <a:cubicBezTo>
                  <a:pt x="3529" y="1704"/>
                  <a:pt x="3528" y="1704"/>
                  <a:pt x="3527" y="1704"/>
                </a:cubicBezTo>
                <a:cubicBezTo>
                  <a:pt x="3526" y="1704"/>
                  <a:pt x="3525" y="1703"/>
                  <a:pt x="3524" y="1703"/>
                </a:cubicBezTo>
                <a:cubicBezTo>
                  <a:pt x="3524" y="1703"/>
                  <a:pt x="3523" y="1703"/>
                  <a:pt x="3522" y="1702"/>
                </a:cubicBezTo>
                <a:cubicBezTo>
                  <a:pt x="3521" y="1702"/>
                  <a:pt x="3520" y="1702"/>
                  <a:pt x="3519" y="1702"/>
                </a:cubicBezTo>
                <a:cubicBezTo>
                  <a:pt x="3519" y="1701"/>
                  <a:pt x="3520" y="1700"/>
                  <a:pt x="3519" y="1699"/>
                </a:cubicBezTo>
                <a:cubicBezTo>
                  <a:pt x="3519" y="1698"/>
                  <a:pt x="3518" y="1697"/>
                  <a:pt x="3517" y="1696"/>
                </a:cubicBezTo>
                <a:cubicBezTo>
                  <a:pt x="3517" y="1698"/>
                  <a:pt x="3516" y="1700"/>
                  <a:pt x="3515" y="1702"/>
                </a:cubicBezTo>
                <a:cubicBezTo>
                  <a:pt x="3515" y="1702"/>
                  <a:pt x="3513" y="1702"/>
                  <a:pt x="3513" y="1703"/>
                </a:cubicBezTo>
                <a:cubicBezTo>
                  <a:pt x="3512" y="1704"/>
                  <a:pt x="3513" y="1705"/>
                  <a:pt x="3513" y="1706"/>
                </a:cubicBezTo>
                <a:cubicBezTo>
                  <a:pt x="3513" y="1708"/>
                  <a:pt x="3513" y="1708"/>
                  <a:pt x="3513" y="1708"/>
                </a:cubicBezTo>
                <a:cubicBezTo>
                  <a:pt x="3513" y="1709"/>
                  <a:pt x="3513" y="1710"/>
                  <a:pt x="3513" y="1711"/>
                </a:cubicBezTo>
                <a:cubicBezTo>
                  <a:pt x="3514" y="1713"/>
                  <a:pt x="3514" y="1714"/>
                  <a:pt x="3513" y="1717"/>
                </a:cubicBezTo>
                <a:cubicBezTo>
                  <a:pt x="3513" y="1719"/>
                  <a:pt x="3513" y="1719"/>
                  <a:pt x="3513" y="1719"/>
                </a:cubicBezTo>
                <a:cubicBezTo>
                  <a:pt x="3513" y="1720"/>
                  <a:pt x="3512" y="1721"/>
                  <a:pt x="3511" y="1722"/>
                </a:cubicBezTo>
                <a:cubicBezTo>
                  <a:pt x="3511" y="1723"/>
                  <a:pt x="3509" y="1723"/>
                  <a:pt x="3509" y="1724"/>
                </a:cubicBezTo>
                <a:cubicBezTo>
                  <a:pt x="3509" y="1725"/>
                  <a:pt x="3509" y="1726"/>
                  <a:pt x="3509" y="1727"/>
                </a:cubicBezTo>
                <a:cubicBezTo>
                  <a:pt x="3509" y="1729"/>
                  <a:pt x="3509" y="1731"/>
                  <a:pt x="3509" y="1732"/>
                </a:cubicBezTo>
                <a:cubicBezTo>
                  <a:pt x="3510" y="1733"/>
                  <a:pt x="3511" y="1734"/>
                  <a:pt x="3511" y="1735"/>
                </a:cubicBezTo>
                <a:cubicBezTo>
                  <a:pt x="3512" y="1736"/>
                  <a:pt x="3513" y="1736"/>
                  <a:pt x="3514" y="1737"/>
                </a:cubicBezTo>
                <a:cubicBezTo>
                  <a:pt x="3515" y="1738"/>
                  <a:pt x="3515" y="1740"/>
                  <a:pt x="3516" y="1742"/>
                </a:cubicBezTo>
                <a:cubicBezTo>
                  <a:pt x="3517" y="1745"/>
                  <a:pt x="3519" y="1747"/>
                  <a:pt x="3521" y="1750"/>
                </a:cubicBezTo>
                <a:cubicBezTo>
                  <a:pt x="3521" y="1753"/>
                  <a:pt x="3521" y="1753"/>
                  <a:pt x="3521" y="1753"/>
                </a:cubicBezTo>
                <a:cubicBezTo>
                  <a:pt x="3519" y="1752"/>
                  <a:pt x="3519" y="1751"/>
                  <a:pt x="3518" y="1751"/>
                </a:cubicBezTo>
                <a:cubicBezTo>
                  <a:pt x="3517" y="1750"/>
                  <a:pt x="3516" y="1751"/>
                  <a:pt x="3515" y="1751"/>
                </a:cubicBezTo>
                <a:cubicBezTo>
                  <a:pt x="3514" y="1750"/>
                  <a:pt x="3513" y="1749"/>
                  <a:pt x="3512" y="1749"/>
                </a:cubicBezTo>
                <a:cubicBezTo>
                  <a:pt x="3511" y="1748"/>
                  <a:pt x="3510" y="1748"/>
                  <a:pt x="3509" y="1748"/>
                </a:cubicBezTo>
                <a:cubicBezTo>
                  <a:pt x="3508" y="1748"/>
                  <a:pt x="3508" y="1749"/>
                  <a:pt x="3507" y="1749"/>
                </a:cubicBezTo>
                <a:cubicBezTo>
                  <a:pt x="3507" y="1754"/>
                  <a:pt x="3507" y="1754"/>
                  <a:pt x="3507" y="1754"/>
                </a:cubicBezTo>
                <a:cubicBezTo>
                  <a:pt x="3507" y="1756"/>
                  <a:pt x="3508" y="1756"/>
                  <a:pt x="3509" y="1757"/>
                </a:cubicBezTo>
                <a:cubicBezTo>
                  <a:pt x="3510" y="1759"/>
                  <a:pt x="3512" y="1760"/>
                  <a:pt x="3513" y="1762"/>
                </a:cubicBezTo>
                <a:cubicBezTo>
                  <a:pt x="3514" y="1763"/>
                  <a:pt x="3515" y="1764"/>
                  <a:pt x="3515" y="1765"/>
                </a:cubicBezTo>
                <a:cubicBezTo>
                  <a:pt x="3516" y="1766"/>
                  <a:pt x="3517" y="1766"/>
                  <a:pt x="3518" y="1767"/>
                </a:cubicBezTo>
                <a:cubicBezTo>
                  <a:pt x="3519" y="1768"/>
                  <a:pt x="3520" y="1768"/>
                  <a:pt x="3521" y="1770"/>
                </a:cubicBezTo>
                <a:cubicBezTo>
                  <a:pt x="3521" y="1770"/>
                  <a:pt x="3522" y="1771"/>
                  <a:pt x="3522" y="1772"/>
                </a:cubicBezTo>
                <a:cubicBezTo>
                  <a:pt x="3522" y="1774"/>
                  <a:pt x="3522" y="1776"/>
                  <a:pt x="3522" y="1778"/>
                </a:cubicBezTo>
                <a:cubicBezTo>
                  <a:pt x="3522" y="1780"/>
                  <a:pt x="3523" y="1782"/>
                  <a:pt x="3524" y="1784"/>
                </a:cubicBezTo>
                <a:cubicBezTo>
                  <a:pt x="3524" y="1785"/>
                  <a:pt x="3525" y="1786"/>
                  <a:pt x="3526" y="1787"/>
                </a:cubicBezTo>
                <a:cubicBezTo>
                  <a:pt x="3527" y="1789"/>
                  <a:pt x="3527" y="1791"/>
                  <a:pt x="3528" y="1794"/>
                </a:cubicBezTo>
                <a:cubicBezTo>
                  <a:pt x="3528" y="1795"/>
                  <a:pt x="3528" y="1796"/>
                  <a:pt x="3528" y="1797"/>
                </a:cubicBezTo>
                <a:cubicBezTo>
                  <a:pt x="3529" y="1798"/>
                  <a:pt x="3528" y="1799"/>
                  <a:pt x="3528" y="1800"/>
                </a:cubicBezTo>
                <a:cubicBezTo>
                  <a:pt x="3529" y="1803"/>
                  <a:pt x="3530" y="1804"/>
                  <a:pt x="3531" y="1806"/>
                </a:cubicBezTo>
                <a:cubicBezTo>
                  <a:pt x="3532" y="1807"/>
                  <a:pt x="3533" y="1808"/>
                  <a:pt x="3533" y="1809"/>
                </a:cubicBezTo>
                <a:cubicBezTo>
                  <a:pt x="3534" y="1811"/>
                  <a:pt x="3536" y="1813"/>
                  <a:pt x="3537" y="1815"/>
                </a:cubicBezTo>
                <a:cubicBezTo>
                  <a:pt x="3537" y="1816"/>
                  <a:pt x="3538" y="1817"/>
                  <a:pt x="3538" y="1818"/>
                </a:cubicBezTo>
                <a:cubicBezTo>
                  <a:pt x="3538" y="1819"/>
                  <a:pt x="3539" y="1820"/>
                  <a:pt x="3539" y="1820"/>
                </a:cubicBezTo>
                <a:cubicBezTo>
                  <a:pt x="3539" y="1824"/>
                  <a:pt x="3539" y="1826"/>
                  <a:pt x="3539" y="1829"/>
                </a:cubicBezTo>
                <a:cubicBezTo>
                  <a:pt x="3539" y="1831"/>
                  <a:pt x="3540" y="1833"/>
                  <a:pt x="3541" y="1835"/>
                </a:cubicBezTo>
                <a:cubicBezTo>
                  <a:pt x="3541" y="1836"/>
                  <a:pt x="3542" y="1836"/>
                  <a:pt x="3542" y="1837"/>
                </a:cubicBezTo>
                <a:cubicBezTo>
                  <a:pt x="3542" y="1839"/>
                  <a:pt x="3543" y="1840"/>
                  <a:pt x="3543" y="1841"/>
                </a:cubicBezTo>
                <a:cubicBezTo>
                  <a:pt x="3543" y="1852"/>
                  <a:pt x="3543" y="1852"/>
                  <a:pt x="3543" y="1852"/>
                </a:cubicBezTo>
                <a:cubicBezTo>
                  <a:pt x="3541" y="1852"/>
                  <a:pt x="3539" y="1851"/>
                  <a:pt x="3538" y="1852"/>
                </a:cubicBezTo>
                <a:cubicBezTo>
                  <a:pt x="3535" y="1852"/>
                  <a:pt x="3534" y="1854"/>
                  <a:pt x="3532" y="1855"/>
                </a:cubicBezTo>
                <a:cubicBezTo>
                  <a:pt x="3532" y="1856"/>
                  <a:pt x="3531" y="1856"/>
                  <a:pt x="3530" y="1856"/>
                </a:cubicBezTo>
                <a:cubicBezTo>
                  <a:pt x="3528" y="1857"/>
                  <a:pt x="3528" y="1858"/>
                  <a:pt x="3527" y="1860"/>
                </a:cubicBezTo>
                <a:cubicBezTo>
                  <a:pt x="3528" y="1862"/>
                  <a:pt x="3528" y="1862"/>
                  <a:pt x="3528" y="1862"/>
                </a:cubicBezTo>
                <a:cubicBezTo>
                  <a:pt x="3531" y="1862"/>
                  <a:pt x="3533" y="1862"/>
                  <a:pt x="3536" y="1864"/>
                </a:cubicBezTo>
                <a:cubicBezTo>
                  <a:pt x="3537" y="1865"/>
                  <a:pt x="3537" y="1867"/>
                  <a:pt x="3539" y="1869"/>
                </a:cubicBezTo>
                <a:cubicBezTo>
                  <a:pt x="3540" y="1869"/>
                  <a:pt x="3541" y="1870"/>
                  <a:pt x="3541" y="1870"/>
                </a:cubicBezTo>
                <a:cubicBezTo>
                  <a:pt x="3542" y="1871"/>
                  <a:pt x="3543" y="1871"/>
                  <a:pt x="3544" y="1871"/>
                </a:cubicBezTo>
                <a:cubicBezTo>
                  <a:pt x="3546" y="1872"/>
                  <a:pt x="3547" y="1873"/>
                  <a:pt x="3549" y="1874"/>
                </a:cubicBezTo>
                <a:cubicBezTo>
                  <a:pt x="3550" y="1874"/>
                  <a:pt x="3551" y="1874"/>
                  <a:pt x="3552" y="1875"/>
                </a:cubicBezTo>
                <a:cubicBezTo>
                  <a:pt x="3554" y="1875"/>
                  <a:pt x="3555" y="1877"/>
                  <a:pt x="3557" y="1877"/>
                </a:cubicBezTo>
                <a:cubicBezTo>
                  <a:pt x="3559" y="1878"/>
                  <a:pt x="3560" y="1877"/>
                  <a:pt x="3561" y="1877"/>
                </a:cubicBezTo>
                <a:cubicBezTo>
                  <a:pt x="3563" y="1877"/>
                  <a:pt x="3564" y="1877"/>
                  <a:pt x="3566" y="1877"/>
                </a:cubicBezTo>
                <a:cubicBezTo>
                  <a:pt x="3568" y="1877"/>
                  <a:pt x="3569" y="1876"/>
                  <a:pt x="3571" y="1876"/>
                </a:cubicBezTo>
                <a:cubicBezTo>
                  <a:pt x="3572" y="1876"/>
                  <a:pt x="3573" y="1876"/>
                  <a:pt x="3573" y="1876"/>
                </a:cubicBezTo>
                <a:cubicBezTo>
                  <a:pt x="3575" y="1876"/>
                  <a:pt x="3575" y="1874"/>
                  <a:pt x="3577" y="1873"/>
                </a:cubicBezTo>
                <a:cubicBezTo>
                  <a:pt x="3578" y="1873"/>
                  <a:pt x="3579" y="1873"/>
                  <a:pt x="3579" y="1872"/>
                </a:cubicBezTo>
                <a:cubicBezTo>
                  <a:pt x="3580" y="1871"/>
                  <a:pt x="3581" y="1870"/>
                  <a:pt x="3581" y="1869"/>
                </a:cubicBezTo>
                <a:cubicBezTo>
                  <a:pt x="3582" y="1869"/>
                  <a:pt x="3582" y="1867"/>
                  <a:pt x="3582" y="1867"/>
                </a:cubicBezTo>
                <a:cubicBezTo>
                  <a:pt x="3583" y="1866"/>
                  <a:pt x="3584" y="1866"/>
                  <a:pt x="3585" y="1865"/>
                </a:cubicBezTo>
                <a:cubicBezTo>
                  <a:pt x="3585" y="1864"/>
                  <a:pt x="3586" y="1863"/>
                  <a:pt x="3587" y="1862"/>
                </a:cubicBezTo>
                <a:cubicBezTo>
                  <a:pt x="3588" y="1861"/>
                  <a:pt x="3590" y="1862"/>
                  <a:pt x="3592" y="1862"/>
                </a:cubicBezTo>
                <a:cubicBezTo>
                  <a:pt x="3594" y="1861"/>
                  <a:pt x="3595" y="1862"/>
                  <a:pt x="3597" y="1861"/>
                </a:cubicBezTo>
                <a:cubicBezTo>
                  <a:pt x="3598" y="1860"/>
                  <a:pt x="3598" y="1859"/>
                  <a:pt x="3600" y="1858"/>
                </a:cubicBezTo>
                <a:cubicBezTo>
                  <a:pt x="3601" y="1858"/>
                  <a:pt x="3603" y="1858"/>
                  <a:pt x="3605" y="1858"/>
                </a:cubicBezTo>
                <a:cubicBezTo>
                  <a:pt x="3609" y="1858"/>
                  <a:pt x="3612" y="1858"/>
                  <a:pt x="3617" y="1860"/>
                </a:cubicBezTo>
                <a:cubicBezTo>
                  <a:pt x="3619" y="1860"/>
                  <a:pt x="3620" y="1862"/>
                  <a:pt x="3622" y="1862"/>
                </a:cubicBezTo>
                <a:cubicBezTo>
                  <a:pt x="3624" y="1863"/>
                  <a:pt x="3624" y="1863"/>
                  <a:pt x="3626" y="1863"/>
                </a:cubicBezTo>
                <a:cubicBezTo>
                  <a:pt x="3628" y="1863"/>
                  <a:pt x="3628" y="1864"/>
                  <a:pt x="3630" y="1864"/>
                </a:cubicBezTo>
                <a:cubicBezTo>
                  <a:pt x="3632" y="1864"/>
                  <a:pt x="3633" y="1863"/>
                  <a:pt x="3634" y="1863"/>
                </a:cubicBezTo>
                <a:cubicBezTo>
                  <a:pt x="3635" y="1862"/>
                  <a:pt x="3636" y="1861"/>
                  <a:pt x="3637" y="1860"/>
                </a:cubicBezTo>
                <a:cubicBezTo>
                  <a:pt x="3638" y="1859"/>
                  <a:pt x="3639" y="1859"/>
                  <a:pt x="3639" y="1858"/>
                </a:cubicBezTo>
                <a:cubicBezTo>
                  <a:pt x="3641" y="1856"/>
                  <a:pt x="3642" y="1854"/>
                  <a:pt x="3643" y="1852"/>
                </a:cubicBezTo>
                <a:cubicBezTo>
                  <a:pt x="3644" y="1851"/>
                  <a:pt x="3645" y="1850"/>
                  <a:pt x="3646" y="1849"/>
                </a:cubicBezTo>
                <a:cubicBezTo>
                  <a:pt x="3650" y="1845"/>
                  <a:pt x="3652" y="1842"/>
                  <a:pt x="3658" y="1840"/>
                </a:cubicBezTo>
                <a:cubicBezTo>
                  <a:pt x="3659" y="1840"/>
                  <a:pt x="3659" y="1840"/>
                  <a:pt x="3660" y="1839"/>
                </a:cubicBezTo>
                <a:cubicBezTo>
                  <a:pt x="3661" y="1839"/>
                  <a:pt x="3662" y="1838"/>
                  <a:pt x="3663" y="1838"/>
                </a:cubicBezTo>
                <a:cubicBezTo>
                  <a:pt x="3664" y="1838"/>
                  <a:pt x="3665" y="1837"/>
                  <a:pt x="3666" y="1837"/>
                </a:cubicBezTo>
                <a:cubicBezTo>
                  <a:pt x="3666" y="1837"/>
                  <a:pt x="3667" y="1837"/>
                  <a:pt x="3668" y="1837"/>
                </a:cubicBezTo>
                <a:cubicBezTo>
                  <a:pt x="3669" y="1837"/>
                  <a:pt x="3670" y="1837"/>
                  <a:pt x="3671" y="1837"/>
                </a:cubicBezTo>
                <a:cubicBezTo>
                  <a:pt x="3672" y="1837"/>
                  <a:pt x="3672" y="1838"/>
                  <a:pt x="3673" y="1838"/>
                </a:cubicBezTo>
                <a:cubicBezTo>
                  <a:pt x="3675" y="1838"/>
                  <a:pt x="3675" y="1840"/>
                  <a:pt x="3676" y="1840"/>
                </a:cubicBezTo>
                <a:cubicBezTo>
                  <a:pt x="3678" y="1840"/>
                  <a:pt x="3679" y="1840"/>
                  <a:pt x="3681" y="1840"/>
                </a:cubicBezTo>
                <a:cubicBezTo>
                  <a:pt x="3683" y="1840"/>
                  <a:pt x="3685" y="1840"/>
                  <a:pt x="3686" y="1840"/>
                </a:cubicBezTo>
                <a:cubicBezTo>
                  <a:pt x="3688" y="1840"/>
                  <a:pt x="3688" y="1839"/>
                  <a:pt x="3689" y="1838"/>
                </a:cubicBezTo>
                <a:cubicBezTo>
                  <a:pt x="3692" y="1837"/>
                  <a:pt x="3692" y="1835"/>
                  <a:pt x="3695" y="1833"/>
                </a:cubicBezTo>
                <a:cubicBezTo>
                  <a:pt x="3696" y="1832"/>
                  <a:pt x="3697" y="1832"/>
                  <a:pt x="3698" y="1831"/>
                </a:cubicBezTo>
                <a:cubicBezTo>
                  <a:pt x="3699" y="1830"/>
                  <a:pt x="3699" y="1829"/>
                  <a:pt x="3700" y="1828"/>
                </a:cubicBezTo>
                <a:cubicBezTo>
                  <a:pt x="3701" y="1828"/>
                  <a:pt x="3701" y="1826"/>
                  <a:pt x="3702" y="1826"/>
                </a:cubicBezTo>
                <a:cubicBezTo>
                  <a:pt x="3703" y="1825"/>
                  <a:pt x="3704" y="1826"/>
                  <a:pt x="3705" y="1826"/>
                </a:cubicBezTo>
                <a:cubicBezTo>
                  <a:pt x="3707" y="1825"/>
                  <a:pt x="3709" y="1824"/>
                  <a:pt x="3712" y="1824"/>
                </a:cubicBezTo>
                <a:cubicBezTo>
                  <a:pt x="3714" y="1824"/>
                  <a:pt x="3715" y="1825"/>
                  <a:pt x="3716" y="1825"/>
                </a:cubicBezTo>
                <a:cubicBezTo>
                  <a:pt x="3720" y="1825"/>
                  <a:pt x="3722" y="1824"/>
                  <a:pt x="3726" y="1825"/>
                </a:cubicBezTo>
                <a:cubicBezTo>
                  <a:pt x="3728" y="1825"/>
                  <a:pt x="3729" y="1826"/>
                  <a:pt x="3731" y="1827"/>
                </a:cubicBezTo>
                <a:cubicBezTo>
                  <a:pt x="3733" y="1828"/>
                  <a:pt x="3733" y="1828"/>
                  <a:pt x="3733" y="1828"/>
                </a:cubicBezTo>
                <a:cubicBezTo>
                  <a:pt x="3735" y="1829"/>
                  <a:pt x="3735" y="1830"/>
                  <a:pt x="3736" y="1830"/>
                </a:cubicBezTo>
                <a:cubicBezTo>
                  <a:pt x="3738" y="1831"/>
                  <a:pt x="3739" y="1833"/>
                  <a:pt x="3741" y="1833"/>
                </a:cubicBezTo>
                <a:cubicBezTo>
                  <a:pt x="3742" y="1833"/>
                  <a:pt x="3743" y="1832"/>
                  <a:pt x="3745" y="1832"/>
                </a:cubicBezTo>
                <a:cubicBezTo>
                  <a:pt x="3746" y="1832"/>
                  <a:pt x="3746" y="1832"/>
                  <a:pt x="3747" y="1832"/>
                </a:cubicBezTo>
                <a:cubicBezTo>
                  <a:pt x="3752" y="1832"/>
                  <a:pt x="3752" y="1832"/>
                  <a:pt x="3752" y="1832"/>
                </a:cubicBezTo>
                <a:cubicBezTo>
                  <a:pt x="3754" y="1832"/>
                  <a:pt x="3756" y="1832"/>
                  <a:pt x="3758" y="1832"/>
                </a:cubicBezTo>
                <a:cubicBezTo>
                  <a:pt x="3759" y="1832"/>
                  <a:pt x="3760" y="1832"/>
                  <a:pt x="3761" y="1832"/>
                </a:cubicBezTo>
                <a:cubicBezTo>
                  <a:pt x="3762" y="1832"/>
                  <a:pt x="3762" y="1833"/>
                  <a:pt x="3763" y="1833"/>
                </a:cubicBezTo>
                <a:cubicBezTo>
                  <a:pt x="3765" y="1834"/>
                  <a:pt x="3765" y="1835"/>
                  <a:pt x="3765" y="1836"/>
                </a:cubicBezTo>
                <a:cubicBezTo>
                  <a:pt x="3766" y="1837"/>
                  <a:pt x="3768" y="1838"/>
                  <a:pt x="3768" y="1839"/>
                </a:cubicBezTo>
                <a:cubicBezTo>
                  <a:pt x="3768" y="1840"/>
                  <a:pt x="3769" y="1841"/>
                  <a:pt x="3769" y="1842"/>
                </a:cubicBezTo>
                <a:cubicBezTo>
                  <a:pt x="3769" y="1845"/>
                  <a:pt x="3769" y="1847"/>
                  <a:pt x="3769" y="1850"/>
                </a:cubicBezTo>
                <a:cubicBezTo>
                  <a:pt x="3773" y="1850"/>
                  <a:pt x="3776" y="1849"/>
                  <a:pt x="3779" y="1852"/>
                </a:cubicBezTo>
                <a:cubicBezTo>
                  <a:pt x="3779" y="1853"/>
                  <a:pt x="3780" y="1853"/>
                  <a:pt x="3780" y="1854"/>
                </a:cubicBezTo>
                <a:cubicBezTo>
                  <a:pt x="3781" y="1856"/>
                  <a:pt x="3782" y="1858"/>
                  <a:pt x="3782" y="1860"/>
                </a:cubicBezTo>
                <a:cubicBezTo>
                  <a:pt x="3782" y="1863"/>
                  <a:pt x="3782" y="1865"/>
                  <a:pt x="3782" y="1868"/>
                </a:cubicBezTo>
                <a:cubicBezTo>
                  <a:pt x="3783" y="1869"/>
                  <a:pt x="3783" y="1870"/>
                  <a:pt x="3783" y="1871"/>
                </a:cubicBezTo>
                <a:cubicBezTo>
                  <a:pt x="3784" y="1872"/>
                  <a:pt x="3784" y="1873"/>
                  <a:pt x="3785" y="1873"/>
                </a:cubicBezTo>
                <a:cubicBezTo>
                  <a:pt x="3786" y="1874"/>
                  <a:pt x="3787" y="1873"/>
                  <a:pt x="3788" y="1873"/>
                </a:cubicBezTo>
                <a:cubicBezTo>
                  <a:pt x="3791" y="1873"/>
                  <a:pt x="3794" y="1872"/>
                  <a:pt x="3795" y="1869"/>
                </a:cubicBezTo>
                <a:cubicBezTo>
                  <a:pt x="3796" y="1868"/>
                  <a:pt x="3796" y="1867"/>
                  <a:pt x="3796" y="1866"/>
                </a:cubicBezTo>
                <a:cubicBezTo>
                  <a:pt x="3797" y="1864"/>
                  <a:pt x="3800" y="1864"/>
                  <a:pt x="3801" y="1862"/>
                </a:cubicBezTo>
                <a:cubicBezTo>
                  <a:pt x="3802" y="1861"/>
                  <a:pt x="3802" y="1860"/>
                  <a:pt x="3803" y="1860"/>
                </a:cubicBezTo>
                <a:cubicBezTo>
                  <a:pt x="3803" y="1859"/>
                  <a:pt x="3805" y="1859"/>
                  <a:pt x="3805" y="1858"/>
                </a:cubicBezTo>
                <a:cubicBezTo>
                  <a:pt x="3806" y="1857"/>
                  <a:pt x="3807" y="1856"/>
                  <a:pt x="3807" y="1855"/>
                </a:cubicBezTo>
                <a:cubicBezTo>
                  <a:pt x="3808" y="1853"/>
                  <a:pt x="3809" y="1852"/>
                  <a:pt x="3809" y="1850"/>
                </a:cubicBezTo>
                <a:cubicBezTo>
                  <a:pt x="3810" y="1849"/>
                  <a:pt x="3810" y="1848"/>
                  <a:pt x="3810" y="1847"/>
                </a:cubicBezTo>
                <a:cubicBezTo>
                  <a:pt x="3812" y="1848"/>
                  <a:pt x="3814" y="1848"/>
                  <a:pt x="3816" y="1849"/>
                </a:cubicBezTo>
                <a:cubicBezTo>
                  <a:pt x="3817" y="1850"/>
                  <a:pt x="3818" y="1850"/>
                  <a:pt x="3818" y="1852"/>
                </a:cubicBezTo>
                <a:cubicBezTo>
                  <a:pt x="3818" y="1854"/>
                  <a:pt x="3816" y="1855"/>
                  <a:pt x="3814" y="1857"/>
                </a:cubicBezTo>
                <a:cubicBezTo>
                  <a:pt x="3811" y="1859"/>
                  <a:pt x="3811" y="1862"/>
                  <a:pt x="3811" y="1866"/>
                </a:cubicBezTo>
                <a:cubicBezTo>
                  <a:pt x="3811" y="1868"/>
                  <a:pt x="3811" y="1869"/>
                  <a:pt x="3812" y="1871"/>
                </a:cubicBezTo>
                <a:cubicBezTo>
                  <a:pt x="3813" y="1870"/>
                  <a:pt x="3814" y="1871"/>
                  <a:pt x="3814" y="1870"/>
                </a:cubicBezTo>
                <a:cubicBezTo>
                  <a:pt x="3815" y="1869"/>
                  <a:pt x="3814" y="1868"/>
                  <a:pt x="3815" y="1867"/>
                </a:cubicBezTo>
                <a:cubicBezTo>
                  <a:pt x="3816" y="1867"/>
                  <a:pt x="3816" y="1865"/>
                  <a:pt x="3818" y="1865"/>
                </a:cubicBezTo>
                <a:cubicBezTo>
                  <a:pt x="3819" y="1865"/>
                  <a:pt x="3819" y="1867"/>
                  <a:pt x="3820" y="1867"/>
                </a:cubicBezTo>
                <a:cubicBezTo>
                  <a:pt x="3821" y="1867"/>
                  <a:pt x="3822" y="1867"/>
                  <a:pt x="3823" y="1867"/>
                </a:cubicBezTo>
                <a:cubicBezTo>
                  <a:pt x="3823" y="1874"/>
                  <a:pt x="3823" y="1874"/>
                  <a:pt x="3823" y="1874"/>
                </a:cubicBezTo>
                <a:cubicBezTo>
                  <a:pt x="3823" y="1876"/>
                  <a:pt x="3822" y="1877"/>
                  <a:pt x="3822" y="1878"/>
                </a:cubicBezTo>
                <a:cubicBezTo>
                  <a:pt x="3822" y="1880"/>
                  <a:pt x="3822" y="1880"/>
                  <a:pt x="3822" y="1880"/>
                </a:cubicBezTo>
                <a:cubicBezTo>
                  <a:pt x="3821" y="1883"/>
                  <a:pt x="3820" y="1885"/>
                  <a:pt x="3820" y="1888"/>
                </a:cubicBezTo>
                <a:cubicBezTo>
                  <a:pt x="3821" y="1888"/>
                  <a:pt x="3822" y="1889"/>
                  <a:pt x="3823" y="1888"/>
                </a:cubicBezTo>
                <a:cubicBezTo>
                  <a:pt x="3824" y="1888"/>
                  <a:pt x="3825" y="1887"/>
                  <a:pt x="3826" y="1886"/>
                </a:cubicBezTo>
                <a:cubicBezTo>
                  <a:pt x="3827" y="1885"/>
                  <a:pt x="3827" y="1882"/>
                  <a:pt x="3829" y="1882"/>
                </a:cubicBezTo>
                <a:cubicBezTo>
                  <a:pt x="3830" y="1882"/>
                  <a:pt x="3832" y="1882"/>
                  <a:pt x="3833" y="1884"/>
                </a:cubicBezTo>
                <a:cubicBezTo>
                  <a:pt x="3834" y="1886"/>
                  <a:pt x="3833" y="1887"/>
                  <a:pt x="3833" y="1890"/>
                </a:cubicBezTo>
                <a:cubicBezTo>
                  <a:pt x="3834" y="1892"/>
                  <a:pt x="3837" y="1892"/>
                  <a:pt x="3839" y="1894"/>
                </a:cubicBezTo>
                <a:cubicBezTo>
                  <a:pt x="3839" y="1895"/>
                  <a:pt x="3841" y="1895"/>
                  <a:pt x="3841" y="1896"/>
                </a:cubicBezTo>
                <a:cubicBezTo>
                  <a:pt x="3842" y="1896"/>
                  <a:pt x="3842" y="1898"/>
                  <a:pt x="3842" y="1899"/>
                </a:cubicBezTo>
                <a:cubicBezTo>
                  <a:pt x="3842" y="1901"/>
                  <a:pt x="3842" y="1901"/>
                  <a:pt x="3842" y="1901"/>
                </a:cubicBezTo>
                <a:cubicBezTo>
                  <a:pt x="3842" y="1902"/>
                  <a:pt x="3841" y="1902"/>
                  <a:pt x="3841" y="1903"/>
                </a:cubicBezTo>
                <a:cubicBezTo>
                  <a:pt x="3841" y="1905"/>
                  <a:pt x="3841" y="1907"/>
                  <a:pt x="3841" y="1909"/>
                </a:cubicBezTo>
                <a:cubicBezTo>
                  <a:pt x="3841" y="1910"/>
                  <a:pt x="3841" y="1910"/>
                  <a:pt x="3841" y="1911"/>
                </a:cubicBezTo>
                <a:cubicBezTo>
                  <a:pt x="3842" y="1913"/>
                  <a:pt x="3843" y="1914"/>
                  <a:pt x="3845" y="1916"/>
                </a:cubicBezTo>
                <a:cubicBezTo>
                  <a:pt x="3847" y="1917"/>
                  <a:pt x="3848" y="1918"/>
                  <a:pt x="3850" y="1919"/>
                </a:cubicBezTo>
                <a:cubicBezTo>
                  <a:pt x="3851" y="1920"/>
                  <a:pt x="3852" y="1921"/>
                  <a:pt x="3853" y="1921"/>
                </a:cubicBezTo>
                <a:cubicBezTo>
                  <a:pt x="3855" y="1922"/>
                  <a:pt x="3856" y="1922"/>
                  <a:pt x="3858" y="1922"/>
                </a:cubicBezTo>
                <a:cubicBezTo>
                  <a:pt x="3861" y="1922"/>
                  <a:pt x="3864" y="1921"/>
                  <a:pt x="3867" y="1922"/>
                </a:cubicBezTo>
                <a:cubicBezTo>
                  <a:pt x="3868" y="1923"/>
                  <a:pt x="3868" y="1924"/>
                  <a:pt x="3869" y="1925"/>
                </a:cubicBezTo>
                <a:cubicBezTo>
                  <a:pt x="3869" y="1925"/>
                  <a:pt x="3870" y="1925"/>
                  <a:pt x="3871" y="1926"/>
                </a:cubicBezTo>
                <a:cubicBezTo>
                  <a:pt x="3872" y="1926"/>
                  <a:pt x="3873" y="1927"/>
                  <a:pt x="3874" y="1928"/>
                </a:cubicBezTo>
                <a:cubicBezTo>
                  <a:pt x="3875" y="1928"/>
                  <a:pt x="3875" y="1929"/>
                  <a:pt x="3876" y="1929"/>
                </a:cubicBezTo>
                <a:cubicBezTo>
                  <a:pt x="3879" y="1930"/>
                  <a:pt x="3880" y="1930"/>
                  <a:pt x="3883" y="1930"/>
                </a:cubicBezTo>
                <a:cubicBezTo>
                  <a:pt x="3887" y="1930"/>
                  <a:pt x="3890" y="1930"/>
                  <a:pt x="3893" y="1927"/>
                </a:cubicBezTo>
                <a:cubicBezTo>
                  <a:pt x="3896" y="1924"/>
                  <a:pt x="3896" y="1921"/>
                  <a:pt x="3896" y="1917"/>
                </a:cubicBezTo>
                <a:cubicBezTo>
                  <a:pt x="3901" y="1917"/>
                  <a:pt x="3901" y="1917"/>
                  <a:pt x="3901" y="1917"/>
                </a:cubicBezTo>
                <a:cubicBezTo>
                  <a:pt x="3904" y="1917"/>
                  <a:pt x="3907" y="1919"/>
                  <a:pt x="3908" y="1922"/>
                </a:cubicBezTo>
                <a:cubicBezTo>
                  <a:pt x="3908" y="1923"/>
                  <a:pt x="3908" y="1924"/>
                  <a:pt x="3908" y="1925"/>
                </a:cubicBezTo>
                <a:cubicBezTo>
                  <a:pt x="3908" y="1927"/>
                  <a:pt x="3909" y="1929"/>
                  <a:pt x="3910" y="1930"/>
                </a:cubicBezTo>
                <a:cubicBezTo>
                  <a:pt x="3912" y="1931"/>
                  <a:pt x="3914" y="1932"/>
                  <a:pt x="3916" y="1932"/>
                </a:cubicBezTo>
                <a:cubicBezTo>
                  <a:pt x="3920" y="1932"/>
                  <a:pt x="3921" y="1929"/>
                  <a:pt x="3924" y="1927"/>
                </a:cubicBezTo>
                <a:cubicBezTo>
                  <a:pt x="3925" y="1926"/>
                  <a:pt x="3926" y="1926"/>
                  <a:pt x="3927" y="1925"/>
                </a:cubicBezTo>
                <a:cubicBezTo>
                  <a:pt x="3929" y="1923"/>
                  <a:pt x="3930" y="1922"/>
                  <a:pt x="3933" y="1921"/>
                </a:cubicBezTo>
                <a:cubicBezTo>
                  <a:pt x="3934" y="1920"/>
                  <a:pt x="3934" y="1920"/>
                  <a:pt x="3935" y="1919"/>
                </a:cubicBezTo>
                <a:cubicBezTo>
                  <a:pt x="3937" y="1918"/>
                  <a:pt x="3939" y="1917"/>
                  <a:pt x="3942" y="1917"/>
                </a:cubicBezTo>
                <a:cubicBezTo>
                  <a:pt x="3943" y="1917"/>
                  <a:pt x="3944" y="1918"/>
                  <a:pt x="3946" y="1918"/>
                </a:cubicBezTo>
                <a:cubicBezTo>
                  <a:pt x="3951" y="1918"/>
                  <a:pt x="3954" y="1917"/>
                  <a:pt x="3960" y="1917"/>
                </a:cubicBezTo>
                <a:cubicBezTo>
                  <a:pt x="3961" y="1917"/>
                  <a:pt x="3962" y="1916"/>
                  <a:pt x="3963" y="1916"/>
                </a:cubicBezTo>
                <a:cubicBezTo>
                  <a:pt x="3963" y="1915"/>
                  <a:pt x="3965" y="1915"/>
                  <a:pt x="3965" y="1914"/>
                </a:cubicBezTo>
                <a:cubicBezTo>
                  <a:pt x="3966" y="1914"/>
                  <a:pt x="3965" y="1913"/>
                  <a:pt x="3965" y="1912"/>
                </a:cubicBezTo>
                <a:cubicBezTo>
                  <a:pt x="3966" y="1910"/>
                  <a:pt x="3967" y="1909"/>
                  <a:pt x="3968" y="1907"/>
                </a:cubicBezTo>
                <a:cubicBezTo>
                  <a:pt x="3968" y="1904"/>
                  <a:pt x="3967" y="1901"/>
                  <a:pt x="3968" y="1898"/>
                </a:cubicBezTo>
                <a:cubicBezTo>
                  <a:pt x="3970" y="1896"/>
                  <a:pt x="3972" y="1897"/>
                  <a:pt x="3974" y="1896"/>
                </a:cubicBezTo>
                <a:cubicBezTo>
                  <a:pt x="3975" y="1895"/>
                  <a:pt x="3976" y="1893"/>
                  <a:pt x="3976" y="1892"/>
                </a:cubicBezTo>
                <a:cubicBezTo>
                  <a:pt x="3976" y="1890"/>
                  <a:pt x="3976" y="1890"/>
                  <a:pt x="3976" y="1890"/>
                </a:cubicBezTo>
                <a:cubicBezTo>
                  <a:pt x="3976" y="1889"/>
                  <a:pt x="3975" y="1888"/>
                  <a:pt x="3974" y="1887"/>
                </a:cubicBezTo>
                <a:cubicBezTo>
                  <a:pt x="3974" y="1886"/>
                  <a:pt x="3974" y="1884"/>
                  <a:pt x="3974" y="1883"/>
                </a:cubicBezTo>
                <a:cubicBezTo>
                  <a:pt x="3974" y="1879"/>
                  <a:pt x="3975" y="1876"/>
                  <a:pt x="3976" y="1873"/>
                </a:cubicBezTo>
                <a:cubicBezTo>
                  <a:pt x="3976" y="1872"/>
                  <a:pt x="3977" y="1871"/>
                  <a:pt x="3977" y="1870"/>
                </a:cubicBezTo>
                <a:cubicBezTo>
                  <a:pt x="3977" y="1869"/>
                  <a:pt x="3977" y="1868"/>
                  <a:pt x="3978" y="1867"/>
                </a:cubicBezTo>
                <a:cubicBezTo>
                  <a:pt x="3978" y="1866"/>
                  <a:pt x="3978" y="1866"/>
                  <a:pt x="3979" y="1865"/>
                </a:cubicBezTo>
                <a:cubicBezTo>
                  <a:pt x="3980" y="1863"/>
                  <a:pt x="3982" y="1861"/>
                  <a:pt x="3984" y="1860"/>
                </a:cubicBezTo>
                <a:cubicBezTo>
                  <a:pt x="3984" y="1859"/>
                  <a:pt x="3985" y="1858"/>
                  <a:pt x="3986" y="1858"/>
                </a:cubicBezTo>
                <a:cubicBezTo>
                  <a:pt x="3987" y="1857"/>
                  <a:pt x="3988" y="1857"/>
                  <a:pt x="3989" y="1856"/>
                </a:cubicBezTo>
                <a:cubicBezTo>
                  <a:pt x="3989" y="1855"/>
                  <a:pt x="3990" y="1854"/>
                  <a:pt x="3990" y="1853"/>
                </a:cubicBezTo>
                <a:cubicBezTo>
                  <a:pt x="3991" y="1852"/>
                  <a:pt x="3991" y="1851"/>
                  <a:pt x="3991" y="1850"/>
                </a:cubicBezTo>
                <a:cubicBezTo>
                  <a:pt x="3992" y="1850"/>
                  <a:pt x="3991" y="1849"/>
                  <a:pt x="3991" y="1848"/>
                </a:cubicBezTo>
                <a:cubicBezTo>
                  <a:pt x="3992" y="1847"/>
                  <a:pt x="3992" y="1846"/>
                  <a:pt x="3992" y="1845"/>
                </a:cubicBezTo>
                <a:cubicBezTo>
                  <a:pt x="3992" y="1844"/>
                  <a:pt x="3993" y="1844"/>
                  <a:pt x="3994" y="1843"/>
                </a:cubicBezTo>
                <a:cubicBezTo>
                  <a:pt x="3995" y="1841"/>
                  <a:pt x="3995" y="1841"/>
                  <a:pt x="3997" y="1840"/>
                </a:cubicBezTo>
                <a:cubicBezTo>
                  <a:pt x="3998" y="1840"/>
                  <a:pt x="3998" y="1839"/>
                  <a:pt x="3999" y="1839"/>
                </a:cubicBezTo>
                <a:cubicBezTo>
                  <a:pt x="4000" y="1838"/>
                  <a:pt x="4002" y="1839"/>
                  <a:pt x="4002" y="1838"/>
                </a:cubicBezTo>
                <a:cubicBezTo>
                  <a:pt x="4003" y="1837"/>
                  <a:pt x="4002" y="1836"/>
                  <a:pt x="4002" y="1835"/>
                </a:cubicBezTo>
                <a:cubicBezTo>
                  <a:pt x="4003" y="1834"/>
                  <a:pt x="4003" y="1833"/>
                  <a:pt x="4003" y="1832"/>
                </a:cubicBezTo>
                <a:cubicBezTo>
                  <a:pt x="4003" y="1831"/>
                  <a:pt x="4004" y="1831"/>
                  <a:pt x="4004" y="1830"/>
                </a:cubicBezTo>
                <a:cubicBezTo>
                  <a:pt x="4004" y="1827"/>
                  <a:pt x="4004" y="1826"/>
                  <a:pt x="4004" y="1824"/>
                </a:cubicBezTo>
                <a:cubicBezTo>
                  <a:pt x="4005" y="1822"/>
                  <a:pt x="4006" y="1819"/>
                  <a:pt x="4008" y="1817"/>
                </a:cubicBezTo>
                <a:cubicBezTo>
                  <a:pt x="4009" y="1815"/>
                  <a:pt x="4010" y="1814"/>
                  <a:pt x="4011" y="1811"/>
                </a:cubicBezTo>
                <a:cubicBezTo>
                  <a:pt x="4012" y="1808"/>
                  <a:pt x="4012" y="1806"/>
                  <a:pt x="4013" y="1803"/>
                </a:cubicBezTo>
                <a:cubicBezTo>
                  <a:pt x="4013" y="1803"/>
                  <a:pt x="4013" y="1802"/>
                  <a:pt x="4014" y="1801"/>
                </a:cubicBezTo>
                <a:cubicBezTo>
                  <a:pt x="4014" y="1800"/>
                  <a:pt x="4014" y="1799"/>
                  <a:pt x="4014" y="1798"/>
                </a:cubicBezTo>
                <a:cubicBezTo>
                  <a:pt x="4014" y="1785"/>
                  <a:pt x="4014" y="1785"/>
                  <a:pt x="4014" y="1785"/>
                </a:cubicBezTo>
                <a:cubicBezTo>
                  <a:pt x="4014" y="1784"/>
                  <a:pt x="4013" y="1784"/>
                  <a:pt x="4012" y="1783"/>
                </a:cubicBezTo>
                <a:cubicBezTo>
                  <a:pt x="4012" y="1782"/>
                  <a:pt x="4011" y="1781"/>
                  <a:pt x="4011" y="1780"/>
                </a:cubicBezTo>
                <a:cubicBezTo>
                  <a:pt x="4010" y="1779"/>
                  <a:pt x="4009" y="1778"/>
                  <a:pt x="4008" y="1777"/>
                </a:cubicBezTo>
                <a:cubicBezTo>
                  <a:pt x="4008" y="1776"/>
                  <a:pt x="4007" y="1776"/>
                  <a:pt x="4006" y="1775"/>
                </a:cubicBezTo>
                <a:cubicBezTo>
                  <a:pt x="4006" y="1772"/>
                  <a:pt x="4006" y="1772"/>
                  <a:pt x="4006" y="1772"/>
                </a:cubicBezTo>
                <a:cubicBezTo>
                  <a:pt x="4006" y="1771"/>
                  <a:pt x="4006" y="1770"/>
                  <a:pt x="4006" y="1770"/>
                </a:cubicBezTo>
                <a:cubicBezTo>
                  <a:pt x="4007" y="1767"/>
                  <a:pt x="4008" y="1766"/>
                  <a:pt x="4009" y="1764"/>
                </a:cubicBezTo>
                <a:cubicBezTo>
                  <a:pt x="4009" y="1762"/>
                  <a:pt x="4009" y="1761"/>
                  <a:pt x="4009" y="1759"/>
                </a:cubicBezTo>
                <a:cubicBezTo>
                  <a:pt x="4008" y="1758"/>
                  <a:pt x="4008" y="1758"/>
                  <a:pt x="4008" y="1758"/>
                </a:cubicBezTo>
                <a:cubicBezTo>
                  <a:pt x="4008" y="1751"/>
                  <a:pt x="4008" y="1751"/>
                  <a:pt x="4008" y="1751"/>
                </a:cubicBezTo>
                <a:cubicBezTo>
                  <a:pt x="4008" y="1750"/>
                  <a:pt x="4008" y="1749"/>
                  <a:pt x="4008" y="1748"/>
                </a:cubicBezTo>
                <a:cubicBezTo>
                  <a:pt x="4007" y="1746"/>
                  <a:pt x="4006" y="1746"/>
                  <a:pt x="4005" y="1745"/>
                </a:cubicBezTo>
                <a:cubicBezTo>
                  <a:pt x="4004" y="1743"/>
                  <a:pt x="4002" y="1742"/>
                  <a:pt x="4001" y="1739"/>
                </a:cubicBezTo>
                <a:cubicBezTo>
                  <a:pt x="4001" y="1738"/>
                  <a:pt x="4000" y="1738"/>
                  <a:pt x="3999" y="1737"/>
                </a:cubicBezTo>
                <a:cubicBezTo>
                  <a:pt x="3999" y="1736"/>
                  <a:pt x="3999" y="1735"/>
                  <a:pt x="3999" y="1734"/>
                </a:cubicBezTo>
                <a:cubicBezTo>
                  <a:pt x="3999" y="1733"/>
                  <a:pt x="3998" y="1733"/>
                  <a:pt x="3998" y="1732"/>
                </a:cubicBezTo>
                <a:cubicBezTo>
                  <a:pt x="3997" y="1731"/>
                  <a:pt x="3997" y="1730"/>
                  <a:pt x="3997" y="1729"/>
                </a:cubicBezTo>
                <a:cubicBezTo>
                  <a:pt x="3996" y="1728"/>
                  <a:pt x="3995" y="1728"/>
                  <a:pt x="3994" y="1727"/>
                </a:cubicBezTo>
                <a:cubicBezTo>
                  <a:pt x="3992" y="1725"/>
                  <a:pt x="3991" y="1724"/>
                  <a:pt x="3989" y="1723"/>
                </a:cubicBezTo>
                <a:cubicBezTo>
                  <a:pt x="3988" y="1722"/>
                  <a:pt x="3988" y="1721"/>
                  <a:pt x="3987" y="1721"/>
                </a:cubicBezTo>
                <a:cubicBezTo>
                  <a:pt x="3986" y="1720"/>
                  <a:pt x="3984" y="1720"/>
                  <a:pt x="3984" y="1719"/>
                </a:cubicBezTo>
                <a:cubicBezTo>
                  <a:pt x="3982" y="1718"/>
                  <a:pt x="3982" y="1718"/>
                  <a:pt x="3982" y="1716"/>
                </a:cubicBezTo>
                <a:cubicBezTo>
                  <a:pt x="3982" y="1704"/>
                  <a:pt x="3982" y="1704"/>
                  <a:pt x="3982" y="1704"/>
                </a:cubicBezTo>
                <a:cubicBezTo>
                  <a:pt x="3980" y="1703"/>
                  <a:pt x="3978" y="1703"/>
                  <a:pt x="3976" y="1703"/>
                </a:cubicBezTo>
                <a:cubicBezTo>
                  <a:pt x="3973" y="1703"/>
                  <a:pt x="3972" y="1703"/>
                  <a:pt x="3968" y="1703"/>
                </a:cubicBezTo>
                <a:cubicBezTo>
                  <a:pt x="3967" y="1703"/>
                  <a:pt x="3966" y="1702"/>
                  <a:pt x="3965" y="1702"/>
                </a:cubicBezTo>
                <a:cubicBezTo>
                  <a:pt x="3964" y="1701"/>
                  <a:pt x="3963" y="1701"/>
                  <a:pt x="3963" y="1700"/>
                </a:cubicBezTo>
                <a:cubicBezTo>
                  <a:pt x="3961" y="1699"/>
                  <a:pt x="3959" y="1697"/>
                  <a:pt x="3959" y="1695"/>
                </a:cubicBezTo>
                <a:cubicBezTo>
                  <a:pt x="3959" y="1692"/>
                  <a:pt x="3959" y="1692"/>
                  <a:pt x="3959" y="1692"/>
                </a:cubicBezTo>
                <a:cubicBezTo>
                  <a:pt x="3959" y="1692"/>
                  <a:pt x="3958" y="1691"/>
                  <a:pt x="3958" y="1690"/>
                </a:cubicBezTo>
                <a:cubicBezTo>
                  <a:pt x="3958" y="1688"/>
                  <a:pt x="3958" y="1686"/>
                  <a:pt x="3958" y="1684"/>
                </a:cubicBezTo>
                <a:cubicBezTo>
                  <a:pt x="3957" y="1684"/>
                  <a:pt x="3956" y="1684"/>
                  <a:pt x="3955" y="1684"/>
                </a:cubicBezTo>
                <a:cubicBezTo>
                  <a:pt x="3955" y="1683"/>
                  <a:pt x="3953" y="1683"/>
                  <a:pt x="3953" y="1683"/>
                </a:cubicBezTo>
                <a:cubicBezTo>
                  <a:pt x="3952" y="1681"/>
                  <a:pt x="3954" y="1679"/>
                  <a:pt x="3953" y="1677"/>
                </a:cubicBezTo>
                <a:cubicBezTo>
                  <a:pt x="3952" y="1677"/>
                  <a:pt x="3951" y="1677"/>
                  <a:pt x="3950" y="1677"/>
                </a:cubicBezTo>
                <a:cubicBezTo>
                  <a:pt x="3949" y="1676"/>
                  <a:pt x="3949" y="1676"/>
                  <a:pt x="3948" y="1675"/>
                </a:cubicBezTo>
                <a:cubicBezTo>
                  <a:pt x="3946" y="1675"/>
                  <a:pt x="3944" y="1674"/>
                  <a:pt x="3942" y="1673"/>
                </a:cubicBezTo>
                <a:cubicBezTo>
                  <a:pt x="3941" y="1672"/>
                  <a:pt x="3941" y="1671"/>
                  <a:pt x="3940" y="1670"/>
                </a:cubicBezTo>
                <a:cubicBezTo>
                  <a:pt x="3940" y="1669"/>
                  <a:pt x="3938" y="1669"/>
                  <a:pt x="3938" y="1668"/>
                </a:cubicBezTo>
                <a:cubicBezTo>
                  <a:pt x="3937" y="1667"/>
                  <a:pt x="3937" y="1666"/>
                  <a:pt x="3936" y="1666"/>
                </a:cubicBezTo>
                <a:cubicBezTo>
                  <a:pt x="3936" y="1665"/>
                  <a:pt x="3935" y="1664"/>
                  <a:pt x="3933" y="1664"/>
                </a:cubicBezTo>
                <a:cubicBezTo>
                  <a:pt x="3930" y="1662"/>
                  <a:pt x="3928" y="1662"/>
                  <a:pt x="3925" y="1661"/>
                </a:cubicBezTo>
                <a:cubicBezTo>
                  <a:pt x="3924" y="1661"/>
                  <a:pt x="3923" y="1660"/>
                  <a:pt x="3922" y="1660"/>
                </a:cubicBezTo>
                <a:cubicBezTo>
                  <a:pt x="3921" y="1659"/>
                  <a:pt x="3920" y="1658"/>
                  <a:pt x="3920" y="1657"/>
                </a:cubicBezTo>
                <a:cubicBezTo>
                  <a:pt x="3919" y="1655"/>
                  <a:pt x="3920" y="1654"/>
                  <a:pt x="3920" y="1652"/>
                </a:cubicBezTo>
                <a:cubicBezTo>
                  <a:pt x="3919" y="1650"/>
                  <a:pt x="3917" y="1649"/>
                  <a:pt x="3916" y="1647"/>
                </a:cubicBezTo>
                <a:cubicBezTo>
                  <a:pt x="3916" y="1646"/>
                  <a:pt x="3916" y="1645"/>
                  <a:pt x="3916" y="1643"/>
                </a:cubicBezTo>
                <a:cubicBezTo>
                  <a:pt x="3916" y="1643"/>
                  <a:pt x="3916" y="1642"/>
                  <a:pt x="3916" y="1641"/>
                </a:cubicBezTo>
                <a:cubicBezTo>
                  <a:pt x="3915" y="1640"/>
                  <a:pt x="3914" y="1639"/>
                  <a:pt x="3914" y="1638"/>
                </a:cubicBezTo>
                <a:cubicBezTo>
                  <a:pt x="3914" y="1637"/>
                  <a:pt x="3914" y="1637"/>
                  <a:pt x="3914" y="1636"/>
                </a:cubicBezTo>
                <a:cubicBezTo>
                  <a:pt x="3914" y="1633"/>
                  <a:pt x="3914" y="1633"/>
                  <a:pt x="3914" y="1633"/>
                </a:cubicBezTo>
                <a:cubicBezTo>
                  <a:pt x="3914" y="1631"/>
                  <a:pt x="3914" y="1630"/>
                  <a:pt x="3914" y="1628"/>
                </a:cubicBezTo>
                <a:cubicBezTo>
                  <a:pt x="3914" y="1627"/>
                  <a:pt x="3914" y="1626"/>
                  <a:pt x="3914" y="1625"/>
                </a:cubicBezTo>
                <a:cubicBezTo>
                  <a:pt x="3913" y="1623"/>
                  <a:pt x="3911" y="1622"/>
                  <a:pt x="3910" y="1621"/>
                </a:cubicBezTo>
                <a:cubicBezTo>
                  <a:pt x="3909" y="1620"/>
                  <a:pt x="3907" y="1619"/>
                  <a:pt x="3906" y="1618"/>
                </a:cubicBezTo>
                <a:cubicBezTo>
                  <a:pt x="3906" y="1617"/>
                  <a:pt x="3906" y="1616"/>
                  <a:pt x="3906" y="1614"/>
                </a:cubicBezTo>
                <a:cubicBezTo>
                  <a:pt x="3906" y="1612"/>
                  <a:pt x="3907" y="1611"/>
                  <a:pt x="3907" y="1609"/>
                </a:cubicBezTo>
                <a:cubicBezTo>
                  <a:pt x="3907" y="1606"/>
                  <a:pt x="3905" y="1604"/>
                  <a:pt x="3903" y="1604"/>
                </a:cubicBezTo>
                <a:cubicBezTo>
                  <a:pt x="3902" y="1603"/>
                  <a:pt x="3901" y="1604"/>
                  <a:pt x="3900" y="1604"/>
                </a:cubicBezTo>
                <a:cubicBezTo>
                  <a:pt x="3899" y="1604"/>
                  <a:pt x="3898" y="1604"/>
                  <a:pt x="3897" y="1604"/>
                </a:cubicBezTo>
                <a:cubicBezTo>
                  <a:pt x="3896" y="1603"/>
                  <a:pt x="3896" y="1603"/>
                  <a:pt x="3895" y="1602"/>
                </a:cubicBezTo>
                <a:cubicBezTo>
                  <a:pt x="3893" y="1602"/>
                  <a:pt x="3891" y="1602"/>
                  <a:pt x="3889" y="1601"/>
                </a:cubicBezTo>
                <a:cubicBezTo>
                  <a:pt x="3888" y="1601"/>
                  <a:pt x="3887" y="1601"/>
                  <a:pt x="3886" y="1600"/>
                </a:cubicBezTo>
                <a:cubicBezTo>
                  <a:pt x="3886" y="1599"/>
                  <a:pt x="3886" y="1598"/>
                  <a:pt x="3886" y="1597"/>
                </a:cubicBezTo>
                <a:cubicBezTo>
                  <a:pt x="3886" y="1596"/>
                  <a:pt x="3886" y="1595"/>
                  <a:pt x="3886" y="1595"/>
                </a:cubicBezTo>
                <a:cubicBezTo>
                  <a:pt x="3886" y="1594"/>
                  <a:pt x="3885" y="1593"/>
                  <a:pt x="3885" y="1592"/>
                </a:cubicBezTo>
                <a:cubicBezTo>
                  <a:pt x="3885" y="1589"/>
                  <a:pt x="3885" y="1589"/>
                  <a:pt x="3885" y="1589"/>
                </a:cubicBezTo>
                <a:cubicBezTo>
                  <a:pt x="3885" y="1586"/>
                  <a:pt x="3886" y="1584"/>
                  <a:pt x="3885" y="1581"/>
                </a:cubicBezTo>
                <a:cubicBezTo>
                  <a:pt x="3885" y="1580"/>
                  <a:pt x="3883" y="1580"/>
                  <a:pt x="3882" y="1579"/>
                </a:cubicBezTo>
                <a:cubicBezTo>
                  <a:pt x="3882" y="1578"/>
                  <a:pt x="3882" y="1577"/>
                  <a:pt x="3882" y="1576"/>
                </a:cubicBezTo>
                <a:cubicBezTo>
                  <a:pt x="3881" y="1575"/>
                  <a:pt x="3879" y="1575"/>
                  <a:pt x="3879" y="1574"/>
                </a:cubicBezTo>
                <a:cubicBezTo>
                  <a:pt x="3879" y="1573"/>
                  <a:pt x="3879" y="1572"/>
                  <a:pt x="3879" y="1571"/>
                </a:cubicBezTo>
                <a:cubicBezTo>
                  <a:pt x="3879" y="1569"/>
                  <a:pt x="3879" y="1568"/>
                  <a:pt x="3878" y="1566"/>
                </a:cubicBezTo>
                <a:cubicBezTo>
                  <a:pt x="3878" y="1565"/>
                  <a:pt x="3878" y="1564"/>
                  <a:pt x="3878" y="1563"/>
                </a:cubicBezTo>
                <a:cubicBezTo>
                  <a:pt x="3877" y="1561"/>
                  <a:pt x="3875" y="1560"/>
                  <a:pt x="3873" y="1559"/>
                </a:cubicBezTo>
                <a:cubicBezTo>
                  <a:pt x="3872" y="1558"/>
                  <a:pt x="3871" y="1559"/>
                  <a:pt x="3871" y="1559"/>
                </a:cubicBezTo>
                <a:cubicBezTo>
                  <a:pt x="3870" y="1561"/>
                  <a:pt x="3870" y="1561"/>
                  <a:pt x="3870" y="1561"/>
                </a:cubicBezTo>
                <a:cubicBezTo>
                  <a:pt x="3870" y="1563"/>
                  <a:pt x="3869" y="1564"/>
                  <a:pt x="3869" y="1566"/>
                </a:cubicBezTo>
                <a:close/>
                <a:moveTo>
                  <a:pt x="4089" y="1541"/>
                </a:moveTo>
                <a:cubicBezTo>
                  <a:pt x="4089" y="1542"/>
                  <a:pt x="4090" y="1543"/>
                  <a:pt x="4091" y="1544"/>
                </a:cubicBezTo>
                <a:cubicBezTo>
                  <a:pt x="4092" y="1545"/>
                  <a:pt x="4094" y="1545"/>
                  <a:pt x="4096" y="1545"/>
                </a:cubicBezTo>
                <a:cubicBezTo>
                  <a:pt x="4098" y="1545"/>
                  <a:pt x="4098" y="1545"/>
                  <a:pt x="4098" y="1545"/>
                </a:cubicBezTo>
                <a:cubicBezTo>
                  <a:pt x="4100" y="1545"/>
                  <a:pt x="4100" y="1543"/>
                  <a:pt x="4101" y="1543"/>
                </a:cubicBezTo>
                <a:cubicBezTo>
                  <a:pt x="4101" y="1542"/>
                  <a:pt x="4100" y="1541"/>
                  <a:pt x="4100" y="1540"/>
                </a:cubicBezTo>
                <a:cubicBezTo>
                  <a:pt x="4099" y="1540"/>
                  <a:pt x="4100" y="1539"/>
                  <a:pt x="4099" y="1538"/>
                </a:cubicBezTo>
                <a:cubicBezTo>
                  <a:pt x="4099" y="1537"/>
                  <a:pt x="4097" y="1537"/>
                  <a:pt x="4096" y="1537"/>
                </a:cubicBezTo>
                <a:cubicBezTo>
                  <a:pt x="4095" y="1536"/>
                  <a:pt x="4094" y="1536"/>
                  <a:pt x="4092" y="1536"/>
                </a:cubicBezTo>
                <a:cubicBezTo>
                  <a:pt x="4090" y="1536"/>
                  <a:pt x="4089" y="1536"/>
                  <a:pt x="4088" y="1536"/>
                </a:cubicBezTo>
                <a:cubicBezTo>
                  <a:pt x="4088" y="1537"/>
                  <a:pt x="4088" y="1540"/>
                  <a:pt x="4089" y="1541"/>
                </a:cubicBezTo>
                <a:close/>
                <a:moveTo>
                  <a:pt x="4025" y="1497"/>
                </a:moveTo>
                <a:cubicBezTo>
                  <a:pt x="4025" y="1499"/>
                  <a:pt x="4026" y="1499"/>
                  <a:pt x="4027" y="1500"/>
                </a:cubicBezTo>
                <a:cubicBezTo>
                  <a:pt x="4028" y="1502"/>
                  <a:pt x="4030" y="1502"/>
                  <a:pt x="4032" y="1504"/>
                </a:cubicBezTo>
                <a:cubicBezTo>
                  <a:pt x="4032" y="1505"/>
                  <a:pt x="4032" y="1506"/>
                  <a:pt x="4033" y="1506"/>
                </a:cubicBezTo>
                <a:cubicBezTo>
                  <a:pt x="4034" y="1507"/>
                  <a:pt x="4034" y="1508"/>
                  <a:pt x="4036" y="1509"/>
                </a:cubicBezTo>
                <a:cubicBezTo>
                  <a:pt x="4037" y="1509"/>
                  <a:pt x="4037" y="1510"/>
                  <a:pt x="4038" y="1510"/>
                </a:cubicBezTo>
                <a:cubicBezTo>
                  <a:pt x="4040" y="1510"/>
                  <a:pt x="4040" y="1509"/>
                  <a:pt x="4041" y="1509"/>
                </a:cubicBezTo>
                <a:cubicBezTo>
                  <a:pt x="4041" y="1508"/>
                  <a:pt x="4041" y="1507"/>
                  <a:pt x="4040" y="1506"/>
                </a:cubicBezTo>
                <a:cubicBezTo>
                  <a:pt x="4040" y="1505"/>
                  <a:pt x="4039" y="1505"/>
                  <a:pt x="4038" y="1504"/>
                </a:cubicBezTo>
                <a:cubicBezTo>
                  <a:pt x="4038" y="1503"/>
                  <a:pt x="4039" y="1502"/>
                  <a:pt x="4038" y="1501"/>
                </a:cubicBezTo>
                <a:cubicBezTo>
                  <a:pt x="4038" y="1500"/>
                  <a:pt x="4037" y="1500"/>
                  <a:pt x="4036" y="1499"/>
                </a:cubicBezTo>
                <a:cubicBezTo>
                  <a:pt x="4035" y="1496"/>
                  <a:pt x="4033" y="1496"/>
                  <a:pt x="4031" y="1495"/>
                </a:cubicBezTo>
                <a:cubicBezTo>
                  <a:pt x="4030" y="1494"/>
                  <a:pt x="4029" y="1494"/>
                  <a:pt x="4029" y="1493"/>
                </a:cubicBezTo>
                <a:cubicBezTo>
                  <a:pt x="4028" y="1492"/>
                  <a:pt x="4029" y="1492"/>
                  <a:pt x="4029" y="1491"/>
                </a:cubicBezTo>
                <a:cubicBezTo>
                  <a:pt x="4028" y="1490"/>
                  <a:pt x="4029" y="1489"/>
                  <a:pt x="4029" y="1488"/>
                </a:cubicBezTo>
                <a:cubicBezTo>
                  <a:pt x="4026" y="1488"/>
                  <a:pt x="4026" y="1488"/>
                  <a:pt x="4026" y="1488"/>
                </a:cubicBezTo>
                <a:cubicBezTo>
                  <a:pt x="4025" y="1488"/>
                  <a:pt x="4024" y="1489"/>
                  <a:pt x="4023" y="1489"/>
                </a:cubicBezTo>
                <a:cubicBezTo>
                  <a:pt x="4024" y="1490"/>
                  <a:pt x="4024" y="1490"/>
                  <a:pt x="4025" y="1491"/>
                </a:cubicBezTo>
                <a:cubicBezTo>
                  <a:pt x="4025" y="1492"/>
                  <a:pt x="4025" y="1494"/>
                  <a:pt x="4025" y="1495"/>
                </a:cubicBezTo>
                <a:cubicBezTo>
                  <a:pt x="4025" y="1496"/>
                  <a:pt x="4025" y="1496"/>
                  <a:pt x="4025" y="1497"/>
                </a:cubicBezTo>
                <a:close/>
                <a:moveTo>
                  <a:pt x="3950" y="1489"/>
                </a:moveTo>
                <a:cubicBezTo>
                  <a:pt x="3950" y="1491"/>
                  <a:pt x="3950" y="1493"/>
                  <a:pt x="3950" y="1495"/>
                </a:cubicBezTo>
                <a:cubicBezTo>
                  <a:pt x="3950" y="1495"/>
                  <a:pt x="3950" y="1495"/>
                  <a:pt x="3950" y="1496"/>
                </a:cubicBezTo>
                <a:cubicBezTo>
                  <a:pt x="3954" y="1496"/>
                  <a:pt x="3957" y="1495"/>
                  <a:pt x="3961" y="1496"/>
                </a:cubicBezTo>
                <a:cubicBezTo>
                  <a:pt x="3963" y="1496"/>
                  <a:pt x="3965" y="1497"/>
                  <a:pt x="3967" y="1497"/>
                </a:cubicBezTo>
                <a:cubicBezTo>
                  <a:pt x="3968" y="1497"/>
                  <a:pt x="3970" y="1497"/>
                  <a:pt x="3972" y="1497"/>
                </a:cubicBezTo>
                <a:cubicBezTo>
                  <a:pt x="3974" y="1497"/>
                  <a:pt x="3975" y="1497"/>
                  <a:pt x="3977" y="1497"/>
                </a:cubicBezTo>
                <a:cubicBezTo>
                  <a:pt x="3978" y="1497"/>
                  <a:pt x="3979" y="1496"/>
                  <a:pt x="3980" y="1496"/>
                </a:cubicBezTo>
                <a:cubicBezTo>
                  <a:pt x="3981" y="1495"/>
                  <a:pt x="3981" y="1494"/>
                  <a:pt x="3982" y="1493"/>
                </a:cubicBezTo>
                <a:cubicBezTo>
                  <a:pt x="3983" y="1493"/>
                  <a:pt x="3984" y="1494"/>
                  <a:pt x="3985" y="1493"/>
                </a:cubicBezTo>
                <a:cubicBezTo>
                  <a:pt x="3986" y="1493"/>
                  <a:pt x="3987" y="1493"/>
                  <a:pt x="3987" y="1493"/>
                </a:cubicBezTo>
                <a:cubicBezTo>
                  <a:pt x="3989" y="1492"/>
                  <a:pt x="3989" y="1491"/>
                  <a:pt x="3990" y="1490"/>
                </a:cubicBezTo>
                <a:cubicBezTo>
                  <a:pt x="3991" y="1488"/>
                  <a:pt x="3992" y="1487"/>
                  <a:pt x="3993" y="1485"/>
                </a:cubicBezTo>
                <a:cubicBezTo>
                  <a:pt x="3993" y="1483"/>
                  <a:pt x="3993" y="1481"/>
                  <a:pt x="3993" y="1480"/>
                </a:cubicBezTo>
                <a:cubicBezTo>
                  <a:pt x="3994" y="1478"/>
                  <a:pt x="3995" y="1478"/>
                  <a:pt x="3995" y="1477"/>
                </a:cubicBezTo>
                <a:cubicBezTo>
                  <a:pt x="3995" y="1476"/>
                  <a:pt x="3996" y="1475"/>
                  <a:pt x="3996" y="1474"/>
                </a:cubicBezTo>
                <a:cubicBezTo>
                  <a:pt x="3996" y="1473"/>
                  <a:pt x="3995" y="1473"/>
                  <a:pt x="3995" y="1472"/>
                </a:cubicBezTo>
                <a:cubicBezTo>
                  <a:pt x="3994" y="1472"/>
                  <a:pt x="3993" y="1472"/>
                  <a:pt x="3992" y="1472"/>
                </a:cubicBezTo>
                <a:cubicBezTo>
                  <a:pt x="3991" y="1472"/>
                  <a:pt x="3990" y="1472"/>
                  <a:pt x="3989" y="1472"/>
                </a:cubicBezTo>
                <a:cubicBezTo>
                  <a:pt x="3988" y="1473"/>
                  <a:pt x="3988" y="1473"/>
                  <a:pt x="3987" y="1474"/>
                </a:cubicBezTo>
                <a:cubicBezTo>
                  <a:pt x="3986" y="1474"/>
                  <a:pt x="3985" y="1474"/>
                  <a:pt x="3984" y="1475"/>
                </a:cubicBezTo>
                <a:cubicBezTo>
                  <a:pt x="3983" y="1477"/>
                  <a:pt x="3985" y="1478"/>
                  <a:pt x="3984" y="1480"/>
                </a:cubicBezTo>
                <a:cubicBezTo>
                  <a:pt x="3984" y="1481"/>
                  <a:pt x="3983" y="1482"/>
                  <a:pt x="3982" y="1483"/>
                </a:cubicBezTo>
                <a:cubicBezTo>
                  <a:pt x="3982" y="1484"/>
                  <a:pt x="3982" y="1485"/>
                  <a:pt x="3982" y="1485"/>
                </a:cubicBezTo>
                <a:cubicBezTo>
                  <a:pt x="3981" y="1486"/>
                  <a:pt x="3980" y="1485"/>
                  <a:pt x="3979" y="1485"/>
                </a:cubicBezTo>
                <a:cubicBezTo>
                  <a:pt x="3975" y="1486"/>
                  <a:pt x="3972" y="1485"/>
                  <a:pt x="3967" y="1485"/>
                </a:cubicBezTo>
                <a:cubicBezTo>
                  <a:pt x="3965" y="1485"/>
                  <a:pt x="3965" y="1485"/>
                  <a:pt x="3965" y="1485"/>
                </a:cubicBezTo>
                <a:cubicBezTo>
                  <a:pt x="3962" y="1485"/>
                  <a:pt x="3962" y="1485"/>
                  <a:pt x="3962" y="1485"/>
                </a:cubicBezTo>
                <a:cubicBezTo>
                  <a:pt x="3959" y="1485"/>
                  <a:pt x="3957" y="1486"/>
                  <a:pt x="3953" y="1485"/>
                </a:cubicBezTo>
                <a:cubicBezTo>
                  <a:pt x="3952" y="1485"/>
                  <a:pt x="3952" y="1485"/>
                  <a:pt x="3951" y="1485"/>
                </a:cubicBezTo>
                <a:cubicBezTo>
                  <a:pt x="3951" y="1486"/>
                  <a:pt x="3950" y="1488"/>
                  <a:pt x="3950" y="1489"/>
                </a:cubicBezTo>
                <a:close/>
                <a:moveTo>
                  <a:pt x="3731" y="1522"/>
                </a:moveTo>
                <a:cubicBezTo>
                  <a:pt x="3731" y="1523"/>
                  <a:pt x="3731" y="1524"/>
                  <a:pt x="3731" y="1525"/>
                </a:cubicBezTo>
                <a:cubicBezTo>
                  <a:pt x="3739" y="1525"/>
                  <a:pt x="3739" y="1525"/>
                  <a:pt x="3739" y="1525"/>
                </a:cubicBezTo>
                <a:cubicBezTo>
                  <a:pt x="3740" y="1524"/>
                  <a:pt x="3741" y="1524"/>
                  <a:pt x="3742" y="1523"/>
                </a:cubicBezTo>
                <a:cubicBezTo>
                  <a:pt x="3743" y="1521"/>
                  <a:pt x="3744" y="1520"/>
                  <a:pt x="3744" y="1519"/>
                </a:cubicBezTo>
                <a:cubicBezTo>
                  <a:pt x="3744" y="1516"/>
                  <a:pt x="3743" y="1515"/>
                  <a:pt x="3743" y="1512"/>
                </a:cubicBezTo>
                <a:cubicBezTo>
                  <a:pt x="3742" y="1511"/>
                  <a:pt x="3741" y="1511"/>
                  <a:pt x="3741" y="1510"/>
                </a:cubicBezTo>
                <a:cubicBezTo>
                  <a:pt x="3737" y="1511"/>
                  <a:pt x="3735" y="1512"/>
                  <a:pt x="3731" y="1515"/>
                </a:cubicBezTo>
                <a:cubicBezTo>
                  <a:pt x="3731" y="1517"/>
                  <a:pt x="3731" y="1520"/>
                  <a:pt x="3731" y="1522"/>
                </a:cubicBezTo>
                <a:close/>
                <a:moveTo>
                  <a:pt x="3664" y="1514"/>
                </a:moveTo>
                <a:cubicBezTo>
                  <a:pt x="3664" y="1515"/>
                  <a:pt x="3663" y="1516"/>
                  <a:pt x="3664" y="1517"/>
                </a:cubicBezTo>
                <a:cubicBezTo>
                  <a:pt x="3664" y="1518"/>
                  <a:pt x="3665" y="1518"/>
                  <a:pt x="3665" y="1519"/>
                </a:cubicBezTo>
                <a:cubicBezTo>
                  <a:pt x="3666" y="1519"/>
                  <a:pt x="3667" y="1520"/>
                  <a:pt x="3668" y="1519"/>
                </a:cubicBezTo>
                <a:cubicBezTo>
                  <a:pt x="3669" y="1519"/>
                  <a:pt x="3669" y="1517"/>
                  <a:pt x="3670" y="1517"/>
                </a:cubicBezTo>
                <a:cubicBezTo>
                  <a:pt x="3672" y="1517"/>
                  <a:pt x="3672" y="1519"/>
                  <a:pt x="3674" y="1519"/>
                </a:cubicBezTo>
                <a:cubicBezTo>
                  <a:pt x="3675" y="1519"/>
                  <a:pt x="3675" y="1519"/>
                  <a:pt x="3675" y="1519"/>
                </a:cubicBezTo>
                <a:cubicBezTo>
                  <a:pt x="3677" y="1519"/>
                  <a:pt x="3677" y="1517"/>
                  <a:pt x="3678" y="1517"/>
                </a:cubicBezTo>
                <a:cubicBezTo>
                  <a:pt x="3676" y="1514"/>
                  <a:pt x="3676" y="1514"/>
                  <a:pt x="3676" y="1514"/>
                </a:cubicBezTo>
                <a:lnTo>
                  <a:pt x="3664" y="1514"/>
                </a:lnTo>
                <a:close/>
                <a:moveTo>
                  <a:pt x="3774" y="1488"/>
                </a:moveTo>
                <a:cubicBezTo>
                  <a:pt x="3773" y="1489"/>
                  <a:pt x="3772" y="1489"/>
                  <a:pt x="3771" y="1490"/>
                </a:cubicBezTo>
                <a:cubicBezTo>
                  <a:pt x="3771" y="1491"/>
                  <a:pt x="3769" y="1491"/>
                  <a:pt x="3769" y="1492"/>
                </a:cubicBezTo>
                <a:cubicBezTo>
                  <a:pt x="3769" y="1493"/>
                  <a:pt x="3769" y="1494"/>
                  <a:pt x="3769" y="1495"/>
                </a:cubicBezTo>
                <a:cubicBezTo>
                  <a:pt x="3769" y="1495"/>
                  <a:pt x="3768" y="1496"/>
                  <a:pt x="3768" y="1497"/>
                </a:cubicBezTo>
                <a:cubicBezTo>
                  <a:pt x="3768" y="1498"/>
                  <a:pt x="3767" y="1499"/>
                  <a:pt x="3767" y="1500"/>
                </a:cubicBezTo>
                <a:cubicBezTo>
                  <a:pt x="3767" y="1501"/>
                  <a:pt x="3766" y="1501"/>
                  <a:pt x="3766" y="1502"/>
                </a:cubicBezTo>
                <a:cubicBezTo>
                  <a:pt x="3766" y="1504"/>
                  <a:pt x="3769" y="1503"/>
                  <a:pt x="3770" y="1503"/>
                </a:cubicBezTo>
                <a:cubicBezTo>
                  <a:pt x="3771" y="1503"/>
                  <a:pt x="3772" y="1503"/>
                  <a:pt x="3773" y="1503"/>
                </a:cubicBezTo>
                <a:cubicBezTo>
                  <a:pt x="3774" y="1503"/>
                  <a:pt x="3774" y="1502"/>
                  <a:pt x="3775" y="1501"/>
                </a:cubicBezTo>
                <a:cubicBezTo>
                  <a:pt x="3776" y="1501"/>
                  <a:pt x="3776" y="1499"/>
                  <a:pt x="3776" y="1499"/>
                </a:cubicBezTo>
                <a:cubicBezTo>
                  <a:pt x="3778" y="1495"/>
                  <a:pt x="3779" y="1493"/>
                  <a:pt x="3779" y="1489"/>
                </a:cubicBezTo>
                <a:cubicBezTo>
                  <a:pt x="3779" y="1488"/>
                  <a:pt x="3779" y="1488"/>
                  <a:pt x="3779" y="1488"/>
                </a:cubicBezTo>
                <a:cubicBezTo>
                  <a:pt x="3779" y="1487"/>
                  <a:pt x="3777" y="1487"/>
                  <a:pt x="3777" y="1486"/>
                </a:cubicBezTo>
                <a:cubicBezTo>
                  <a:pt x="3776" y="1487"/>
                  <a:pt x="3775" y="1487"/>
                  <a:pt x="3774" y="1488"/>
                </a:cubicBezTo>
                <a:close/>
                <a:moveTo>
                  <a:pt x="3756" y="1467"/>
                </a:moveTo>
                <a:cubicBezTo>
                  <a:pt x="3756" y="1467"/>
                  <a:pt x="3757" y="1468"/>
                  <a:pt x="3758" y="1467"/>
                </a:cubicBezTo>
                <a:cubicBezTo>
                  <a:pt x="3759" y="1467"/>
                  <a:pt x="3759" y="1465"/>
                  <a:pt x="3760" y="1465"/>
                </a:cubicBezTo>
                <a:cubicBezTo>
                  <a:pt x="3761" y="1465"/>
                  <a:pt x="3762" y="1466"/>
                  <a:pt x="3763" y="1466"/>
                </a:cubicBezTo>
                <a:cubicBezTo>
                  <a:pt x="3765" y="1466"/>
                  <a:pt x="3766" y="1466"/>
                  <a:pt x="3768" y="1466"/>
                </a:cubicBezTo>
                <a:cubicBezTo>
                  <a:pt x="3769" y="1466"/>
                  <a:pt x="3770" y="1466"/>
                  <a:pt x="3771" y="1466"/>
                </a:cubicBezTo>
                <a:cubicBezTo>
                  <a:pt x="3773" y="1466"/>
                  <a:pt x="3774" y="1468"/>
                  <a:pt x="3776" y="1468"/>
                </a:cubicBezTo>
                <a:cubicBezTo>
                  <a:pt x="3778" y="1470"/>
                  <a:pt x="3779" y="1471"/>
                  <a:pt x="3781" y="1472"/>
                </a:cubicBezTo>
                <a:cubicBezTo>
                  <a:pt x="3782" y="1473"/>
                  <a:pt x="3783" y="1473"/>
                  <a:pt x="3784" y="1474"/>
                </a:cubicBezTo>
                <a:cubicBezTo>
                  <a:pt x="3785" y="1474"/>
                  <a:pt x="3785" y="1476"/>
                  <a:pt x="3786" y="1476"/>
                </a:cubicBezTo>
                <a:cubicBezTo>
                  <a:pt x="3786" y="1477"/>
                  <a:pt x="3787" y="1476"/>
                  <a:pt x="3788" y="1476"/>
                </a:cubicBezTo>
                <a:cubicBezTo>
                  <a:pt x="3789" y="1476"/>
                  <a:pt x="3790" y="1477"/>
                  <a:pt x="3792" y="1477"/>
                </a:cubicBezTo>
                <a:cubicBezTo>
                  <a:pt x="3792" y="1477"/>
                  <a:pt x="3793" y="1478"/>
                  <a:pt x="3794" y="1478"/>
                </a:cubicBezTo>
                <a:cubicBezTo>
                  <a:pt x="3797" y="1478"/>
                  <a:pt x="3800" y="1477"/>
                  <a:pt x="3803" y="1478"/>
                </a:cubicBezTo>
                <a:cubicBezTo>
                  <a:pt x="3804" y="1478"/>
                  <a:pt x="3804" y="1479"/>
                  <a:pt x="3805" y="1479"/>
                </a:cubicBezTo>
                <a:cubicBezTo>
                  <a:pt x="3807" y="1480"/>
                  <a:pt x="3809" y="1481"/>
                  <a:pt x="3810" y="1482"/>
                </a:cubicBezTo>
                <a:cubicBezTo>
                  <a:pt x="3811" y="1483"/>
                  <a:pt x="3812" y="1483"/>
                  <a:pt x="3813" y="1484"/>
                </a:cubicBezTo>
                <a:cubicBezTo>
                  <a:pt x="3814" y="1484"/>
                  <a:pt x="3815" y="1485"/>
                  <a:pt x="3816" y="1486"/>
                </a:cubicBezTo>
                <a:cubicBezTo>
                  <a:pt x="3818" y="1488"/>
                  <a:pt x="3819" y="1489"/>
                  <a:pt x="3820" y="1491"/>
                </a:cubicBezTo>
                <a:cubicBezTo>
                  <a:pt x="3821" y="1492"/>
                  <a:pt x="3821" y="1493"/>
                  <a:pt x="3822" y="1494"/>
                </a:cubicBezTo>
                <a:cubicBezTo>
                  <a:pt x="3824" y="1497"/>
                  <a:pt x="3827" y="1498"/>
                  <a:pt x="3827" y="1502"/>
                </a:cubicBezTo>
                <a:cubicBezTo>
                  <a:pt x="3827" y="1503"/>
                  <a:pt x="3826" y="1503"/>
                  <a:pt x="3826" y="1504"/>
                </a:cubicBezTo>
                <a:cubicBezTo>
                  <a:pt x="3826" y="1506"/>
                  <a:pt x="3826" y="1507"/>
                  <a:pt x="3826" y="1508"/>
                </a:cubicBezTo>
                <a:cubicBezTo>
                  <a:pt x="3826" y="1510"/>
                  <a:pt x="3824" y="1511"/>
                  <a:pt x="3822" y="1512"/>
                </a:cubicBezTo>
                <a:cubicBezTo>
                  <a:pt x="3821" y="1513"/>
                  <a:pt x="3820" y="1512"/>
                  <a:pt x="3820" y="1512"/>
                </a:cubicBezTo>
                <a:cubicBezTo>
                  <a:pt x="3819" y="1512"/>
                  <a:pt x="3818" y="1513"/>
                  <a:pt x="3817" y="1513"/>
                </a:cubicBezTo>
                <a:cubicBezTo>
                  <a:pt x="3816" y="1513"/>
                  <a:pt x="3815" y="1514"/>
                  <a:pt x="3814" y="1515"/>
                </a:cubicBezTo>
                <a:cubicBezTo>
                  <a:pt x="3813" y="1515"/>
                  <a:pt x="3812" y="1516"/>
                  <a:pt x="3812" y="1517"/>
                </a:cubicBezTo>
                <a:cubicBezTo>
                  <a:pt x="3811" y="1518"/>
                  <a:pt x="3810" y="1519"/>
                  <a:pt x="3810" y="1520"/>
                </a:cubicBezTo>
                <a:cubicBezTo>
                  <a:pt x="3810" y="1521"/>
                  <a:pt x="3811" y="1522"/>
                  <a:pt x="3811" y="1523"/>
                </a:cubicBezTo>
                <a:cubicBezTo>
                  <a:pt x="3811" y="1525"/>
                  <a:pt x="3814" y="1527"/>
                  <a:pt x="3816" y="1527"/>
                </a:cubicBezTo>
                <a:cubicBezTo>
                  <a:pt x="3819" y="1527"/>
                  <a:pt x="3821" y="1527"/>
                  <a:pt x="3823" y="1525"/>
                </a:cubicBezTo>
                <a:cubicBezTo>
                  <a:pt x="3824" y="1525"/>
                  <a:pt x="3825" y="1524"/>
                  <a:pt x="3826" y="1523"/>
                </a:cubicBezTo>
                <a:cubicBezTo>
                  <a:pt x="3826" y="1523"/>
                  <a:pt x="3826" y="1521"/>
                  <a:pt x="3826" y="1521"/>
                </a:cubicBezTo>
                <a:cubicBezTo>
                  <a:pt x="3827" y="1519"/>
                  <a:pt x="3828" y="1518"/>
                  <a:pt x="3829" y="1518"/>
                </a:cubicBezTo>
                <a:cubicBezTo>
                  <a:pt x="3832" y="1518"/>
                  <a:pt x="3834" y="1518"/>
                  <a:pt x="3837" y="1520"/>
                </a:cubicBezTo>
                <a:cubicBezTo>
                  <a:pt x="3838" y="1521"/>
                  <a:pt x="3838" y="1522"/>
                  <a:pt x="3839" y="1523"/>
                </a:cubicBezTo>
                <a:cubicBezTo>
                  <a:pt x="3840" y="1524"/>
                  <a:pt x="3841" y="1524"/>
                  <a:pt x="3842" y="1525"/>
                </a:cubicBezTo>
                <a:cubicBezTo>
                  <a:pt x="3843" y="1525"/>
                  <a:pt x="3843" y="1527"/>
                  <a:pt x="3844" y="1527"/>
                </a:cubicBezTo>
                <a:cubicBezTo>
                  <a:pt x="3845" y="1528"/>
                  <a:pt x="3846" y="1528"/>
                  <a:pt x="3847" y="1528"/>
                </a:cubicBezTo>
                <a:cubicBezTo>
                  <a:pt x="3848" y="1528"/>
                  <a:pt x="3849" y="1529"/>
                  <a:pt x="3850" y="1529"/>
                </a:cubicBezTo>
                <a:cubicBezTo>
                  <a:pt x="3852" y="1530"/>
                  <a:pt x="3854" y="1530"/>
                  <a:pt x="3856" y="1531"/>
                </a:cubicBezTo>
                <a:cubicBezTo>
                  <a:pt x="3857" y="1532"/>
                  <a:pt x="3857" y="1533"/>
                  <a:pt x="3858" y="1533"/>
                </a:cubicBezTo>
                <a:cubicBezTo>
                  <a:pt x="3859" y="1534"/>
                  <a:pt x="3860" y="1534"/>
                  <a:pt x="3861" y="1534"/>
                </a:cubicBezTo>
                <a:cubicBezTo>
                  <a:pt x="3863" y="1534"/>
                  <a:pt x="3864" y="1535"/>
                  <a:pt x="3866" y="1535"/>
                </a:cubicBezTo>
                <a:cubicBezTo>
                  <a:pt x="3868" y="1535"/>
                  <a:pt x="3869" y="1535"/>
                  <a:pt x="3872" y="1535"/>
                </a:cubicBezTo>
                <a:cubicBezTo>
                  <a:pt x="3874" y="1535"/>
                  <a:pt x="3875" y="1536"/>
                  <a:pt x="3877" y="1535"/>
                </a:cubicBezTo>
                <a:cubicBezTo>
                  <a:pt x="3878" y="1535"/>
                  <a:pt x="3879" y="1534"/>
                  <a:pt x="3880" y="1533"/>
                </a:cubicBezTo>
                <a:cubicBezTo>
                  <a:pt x="3881" y="1533"/>
                  <a:pt x="3882" y="1533"/>
                  <a:pt x="3882" y="1532"/>
                </a:cubicBezTo>
                <a:cubicBezTo>
                  <a:pt x="3883" y="1531"/>
                  <a:pt x="3883" y="1530"/>
                  <a:pt x="3883" y="1529"/>
                </a:cubicBezTo>
                <a:cubicBezTo>
                  <a:pt x="3883" y="1527"/>
                  <a:pt x="3883" y="1526"/>
                  <a:pt x="3883" y="1524"/>
                </a:cubicBezTo>
                <a:cubicBezTo>
                  <a:pt x="3884" y="1524"/>
                  <a:pt x="3886" y="1524"/>
                  <a:pt x="3887" y="1524"/>
                </a:cubicBezTo>
                <a:cubicBezTo>
                  <a:pt x="3889" y="1523"/>
                  <a:pt x="3890" y="1522"/>
                  <a:pt x="3892" y="1521"/>
                </a:cubicBezTo>
                <a:cubicBezTo>
                  <a:pt x="3893" y="1521"/>
                  <a:pt x="3894" y="1520"/>
                  <a:pt x="3895" y="1519"/>
                </a:cubicBezTo>
                <a:cubicBezTo>
                  <a:pt x="3897" y="1517"/>
                  <a:pt x="3898" y="1514"/>
                  <a:pt x="3901" y="1514"/>
                </a:cubicBezTo>
                <a:cubicBezTo>
                  <a:pt x="3902" y="1514"/>
                  <a:pt x="3902" y="1514"/>
                  <a:pt x="3902" y="1514"/>
                </a:cubicBezTo>
                <a:cubicBezTo>
                  <a:pt x="3903" y="1514"/>
                  <a:pt x="3904" y="1515"/>
                  <a:pt x="3905" y="1515"/>
                </a:cubicBezTo>
                <a:cubicBezTo>
                  <a:pt x="3905" y="1516"/>
                  <a:pt x="3906" y="1516"/>
                  <a:pt x="3907" y="1516"/>
                </a:cubicBezTo>
                <a:cubicBezTo>
                  <a:pt x="3908" y="1516"/>
                  <a:pt x="3909" y="1517"/>
                  <a:pt x="3910" y="1517"/>
                </a:cubicBezTo>
                <a:cubicBezTo>
                  <a:pt x="3912" y="1518"/>
                  <a:pt x="3913" y="1519"/>
                  <a:pt x="3915" y="1520"/>
                </a:cubicBezTo>
                <a:cubicBezTo>
                  <a:pt x="3916" y="1521"/>
                  <a:pt x="3917" y="1521"/>
                  <a:pt x="3918" y="1521"/>
                </a:cubicBezTo>
                <a:cubicBezTo>
                  <a:pt x="3919" y="1523"/>
                  <a:pt x="3920" y="1525"/>
                  <a:pt x="3921" y="1527"/>
                </a:cubicBezTo>
                <a:cubicBezTo>
                  <a:pt x="3921" y="1527"/>
                  <a:pt x="3922" y="1528"/>
                  <a:pt x="3922" y="1529"/>
                </a:cubicBezTo>
                <a:cubicBezTo>
                  <a:pt x="3923" y="1531"/>
                  <a:pt x="3926" y="1531"/>
                  <a:pt x="3927" y="1533"/>
                </a:cubicBezTo>
                <a:cubicBezTo>
                  <a:pt x="3928" y="1534"/>
                  <a:pt x="3929" y="1535"/>
                  <a:pt x="3929" y="1536"/>
                </a:cubicBezTo>
                <a:cubicBezTo>
                  <a:pt x="3931" y="1538"/>
                  <a:pt x="3931" y="1539"/>
                  <a:pt x="3933" y="1541"/>
                </a:cubicBezTo>
                <a:cubicBezTo>
                  <a:pt x="3933" y="1542"/>
                  <a:pt x="3934" y="1543"/>
                  <a:pt x="3935" y="1544"/>
                </a:cubicBezTo>
                <a:cubicBezTo>
                  <a:pt x="3935" y="1545"/>
                  <a:pt x="3935" y="1547"/>
                  <a:pt x="3936" y="1547"/>
                </a:cubicBezTo>
                <a:cubicBezTo>
                  <a:pt x="3938" y="1547"/>
                  <a:pt x="3939" y="1547"/>
                  <a:pt x="3941" y="1547"/>
                </a:cubicBezTo>
                <a:cubicBezTo>
                  <a:pt x="3945" y="1547"/>
                  <a:pt x="3946" y="1547"/>
                  <a:pt x="3950" y="1546"/>
                </a:cubicBezTo>
                <a:cubicBezTo>
                  <a:pt x="3952" y="1546"/>
                  <a:pt x="3953" y="1546"/>
                  <a:pt x="3955" y="1546"/>
                </a:cubicBezTo>
                <a:cubicBezTo>
                  <a:pt x="3958" y="1546"/>
                  <a:pt x="3960" y="1548"/>
                  <a:pt x="3962" y="1550"/>
                </a:cubicBezTo>
                <a:cubicBezTo>
                  <a:pt x="3964" y="1552"/>
                  <a:pt x="3965" y="1553"/>
                  <a:pt x="3967" y="1554"/>
                </a:cubicBezTo>
                <a:cubicBezTo>
                  <a:pt x="3969" y="1555"/>
                  <a:pt x="3970" y="1555"/>
                  <a:pt x="3971" y="1555"/>
                </a:cubicBezTo>
                <a:cubicBezTo>
                  <a:pt x="3973" y="1555"/>
                  <a:pt x="3974" y="1555"/>
                  <a:pt x="3975" y="1555"/>
                </a:cubicBezTo>
                <a:cubicBezTo>
                  <a:pt x="3975" y="1547"/>
                  <a:pt x="3975" y="1547"/>
                  <a:pt x="3975" y="1547"/>
                </a:cubicBezTo>
                <a:cubicBezTo>
                  <a:pt x="3975" y="1545"/>
                  <a:pt x="3973" y="1544"/>
                  <a:pt x="3972" y="1543"/>
                </a:cubicBezTo>
                <a:cubicBezTo>
                  <a:pt x="3971" y="1543"/>
                  <a:pt x="3970" y="1543"/>
                  <a:pt x="3969" y="1542"/>
                </a:cubicBezTo>
                <a:cubicBezTo>
                  <a:pt x="3968" y="1542"/>
                  <a:pt x="3967" y="1542"/>
                  <a:pt x="3967" y="1542"/>
                </a:cubicBezTo>
                <a:cubicBezTo>
                  <a:pt x="3966" y="1541"/>
                  <a:pt x="3966" y="1540"/>
                  <a:pt x="3965" y="1539"/>
                </a:cubicBezTo>
                <a:cubicBezTo>
                  <a:pt x="3964" y="1538"/>
                  <a:pt x="3964" y="1537"/>
                  <a:pt x="3963" y="1536"/>
                </a:cubicBezTo>
                <a:cubicBezTo>
                  <a:pt x="3962" y="1535"/>
                  <a:pt x="3961" y="1535"/>
                  <a:pt x="3960" y="1534"/>
                </a:cubicBezTo>
                <a:cubicBezTo>
                  <a:pt x="3959" y="1534"/>
                  <a:pt x="3958" y="1535"/>
                  <a:pt x="3957" y="1534"/>
                </a:cubicBezTo>
                <a:cubicBezTo>
                  <a:pt x="3957" y="1534"/>
                  <a:pt x="3956" y="1535"/>
                  <a:pt x="3955" y="1534"/>
                </a:cubicBezTo>
                <a:cubicBezTo>
                  <a:pt x="3954" y="1534"/>
                  <a:pt x="3953" y="1533"/>
                  <a:pt x="3952" y="1533"/>
                </a:cubicBezTo>
                <a:cubicBezTo>
                  <a:pt x="3951" y="1532"/>
                  <a:pt x="3950" y="1532"/>
                  <a:pt x="3950" y="1532"/>
                </a:cubicBezTo>
                <a:cubicBezTo>
                  <a:pt x="3949" y="1532"/>
                  <a:pt x="3948" y="1531"/>
                  <a:pt x="3947" y="1531"/>
                </a:cubicBezTo>
                <a:cubicBezTo>
                  <a:pt x="3945" y="1531"/>
                  <a:pt x="3944" y="1531"/>
                  <a:pt x="3942" y="1531"/>
                </a:cubicBezTo>
                <a:cubicBezTo>
                  <a:pt x="3942" y="1515"/>
                  <a:pt x="3942" y="1515"/>
                  <a:pt x="3942" y="1515"/>
                </a:cubicBezTo>
                <a:cubicBezTo>
                  <a:pt x="3937" y="1514"/>
                  <a:pt x="3935" y="1514"/>
                  <a:pt x="3930" y="1515"/>
                </a:cubicBezTo>
                <a:cubicBezTo>
                  <a:pt x="3930" y="1502"/>
                  <a:pt x="3930" y="1502"/>
                  <a:pt x="3930" y="1502"/>
                </a:cubicBezTo>
                <a:cubicBezTo>
                  <a:pt x="3934" y="1502"/>
                  <a:pt x="3936" y="1502"/>
                  <a:pt x="3940" y="1502"/>
                </a:cubicBezTo>
                <a:cubicBezTo>
                  <a:pt x="3940" y="1498"/>
                  <a:pt x="3940" y="1498"/>
                  <a:pt x="3940" y="1498"/>
                </a:cubicBezTo>
                <a:cubicBezTo>
                  <a:pt x="3940" y="1497"/>
                  <a:pt x="3939" y="1497"/>
                  <a:pt x="3938" y="1497"/>
                </a:cubicBezTo>
                <a:cubicBezTo>
                  <a:pt x="3937" y="1496"/>
                  <a:pt x="3937" y="1495"/>
                  <a:pt x="3936" y="1494"/>
                </a:cubicBezTo>
                <a:cubicBezTo>
                  <a:pt x="3935" y="1493"/>
                  <a:pt x="3934" y="1493"/>
                  <a:pt x="3933" y="1492"/>
                </a:cubicBezTo>
                <a:cubicBezTo>
                  <a:pt x="3920" y="1492"/>
                  <a:pt x="3920" y="1492"/>
                  <a:pt x="3920" y="1492"/>
                </a:cubicBezTo>
                <a:cubicBezTo>
                  <a:pt x="3920" y="1491"/>
                  <a:pt x="3919" y="1490"/>
                  <a:pt x="3918" y="1489"/>
                </a:cubicBezTo>
                <a:cubicBezTo>
                  <a:pt x="3917" y="1488"/>
                  <a:pt x="3916" y="1488"/>
                  <a:pt x="3916" y="1487"/>
                </a:cubicBezTo>
                <a:cubicBezTo>
                  <a:pt x="3915" y="1486"/>
                  <a:pt x="3915" y="1484"/>
                  <a:pt x="3914" y="1482"/>
                </a:cubicBezTo>
                <a:cubicBezTo>
                  <a:pt x="3914" y="1481"/>
                  <a:pt x="3914" y="1480"/>
                  <a:pt x="3914" y="1480"/>
                </a:cubicBezTo>
                <a:cubicBezTo>
                  <a:pt x="3913" y="1479"/>
                  <a:pt x="3912" y="1479"/>
                  <a:pt x="3911" y="1478"/>
                </a:cubicBezTo>
                <a:cubicBezTo>
                  <a:pt x="3910" y="1477"/>
                  <a:pt x="3909" y="1477"/>
                  <a:pt x="3908" y="1476"/>
                </a:cubicBezTo>
                <a:cubicBezTo>
                  <a:pt x="3907" y="1476"/>
                  <a:pt x="3907" y="1475"/>
                  <a:pt x="3906" y="1474"/>
                </a:cubicBezTo>
                <a:cubicBezTo>
                  <a:pt x="3905" y="1473"/>
                  <a:pt x="3904" y="1473"/>
                  <a:pt x="3903" y="1472"/>
                </a:cubicBezTo>
                <a:cubicBezTo>
                  <a:pt x="3901" y="1470"/>
                  <a:pt x="3901" y="1468"/>
                  <a:pt x="3898" y="1467"/>
                </a:cubicBezTo>
                <a:cubicBezTo>
                  <a:pt x="3897" y="1466"/>
                  <a:pt x="3896" y="1465"/>
                  <a:pt x="3895" y="1465"/>
                </a:cubicBezTo>
                <a:cubicBezTo>
                  <a:pt x="3893" y="1465"/>
                  <a:pt x="3892" y="1465"/>
                  <a:pt x="3889" y="1465"/>
                </a:cubicBezTo>
                <a:cubicBezTo>
                  <a:pt x="3887" y="1465"/>
                  <a:pt x="3885" y="1464"/>
                  <a:pt x="3884" y="1463"/>
                </a:cubicBezTo>
                <a:cubicBezTo>
                  <a:pt x="3883" y="1462"/>
                  <a:pt x="3883" y="1460"/>
                  <a:pt x="3882" y="1460"/>
                </a:cubicBezTo>
                <a:cubicBezTo>
                  <a:pt x="3882" y="1460"/>
                  <a:pt x="3881" y="1460"/>
                  <a:pt x="3880" y="1460"/>
                </a:cubicBezTo>
                <a:cubicBezTo>
                  <a:pt x="3879" y="1460"/>
                  <a:pt x="3878" y="1460"/>
                  <a:pt x="3876" y="1459"/>
                </a:cubicBezTo>
                <a:cubicBezTo>
                  <a:pt x="3874" y="1459"/>
                  <a:pt x="3873" y="1458"/>
                  <a:pt x="3871" y="1457"/>
                </a:cubicBezTo>
                <a:cubicBezTo>
                  <a:pt x="3869" y="1456"/>
                  <a:pt x="3868" y="1455"/>
                  <a:pt x="3866" y="1454"/>
                </a:cubicBezTo>
                <a:cubicBezTo>
                  <a:pt x="3865" y="1454"/>
                  <a:pt x="3864" y="1453"/>
                  <a:pt x="3863" y="1453"/>
                </a:cubicBezTo>
                <a:cubicBezTo>
                  <a:pt x="3863" y="1453"/>
                  <a:pt x="3862" y="1453"/>
                  <a:pt x="3861" y="1453"/>
                </a:cubicBezTo>
                <a:cubicBezTo>
                  <a:pt x="3857" y="1453"/>
                  <a:pt x="3856" y="1453"/>
                  <a:pt x="3852" y="1453"/>
                </a:cubicBezTo>
                <a:cubicBezTo>
                  <a:pt x="3851" y="1453"/>
                  <a:pt x="3850" y="1452"/>
                  <a:pt x="3849" y="1452"/>
                </a:cubicBezTo>
                <a:cubicBezTo>
                  <a:pt x="3846" y="1452"/>
                  <a:pt x="3844" y="1453"/>
                  <a:pt x="3841" y="1452"/>
                </a:cubicBezTo>
                <a:cubicBezTo>
                  <a:pt x="3839" y="1451"/>
                  <a:pt x="3838" y="1449"/>
                  <a:pt x="3836" y="1448"/>
                </a:cubicBezTo>
                <a:cubicBezTo>
                  <a:pt x="3834" y="1447"/>
                  <a:pt x="3833" y="1446"/>
                  <a:pt x="3831" y="1445"/>
                </a:cubicBezTo>
                <a:cubicBezTo>
                  <a:pt x="3830" y="1445"/>
                  <a:pt x="3829" y="1444"/>
                  <a:pt x="3828" y="1444"/>
                </a:cubicBezTo>
                <a:cubicBezTo>
                  <a:pt x="3827" y="1444"/>
                  <a:pt x="3826" y="1444"/>
                  <a:pt x="3825" y="1443"/>
                </a:cubicBezTo>
                <a:cubicBezTo>
                  <a:pt x="3823" y="1442"/>
                  <a:pt x="3822" y="1440"/>
                  <a:pt x="3820" y="1440"/>
                </a:cubicBezTo>
                <a:cubicBezTo>
                  <a:pt x="3819" y="1440"/>
                  <a:pt x="3818" y="1440"/>
                  <a:pt x="3816" y="1441"/>
                </a:cubicBezTo>
                <a:cubicBezTo>
                  <a:pt x="3815" y="1442"/>
                  <a:pt x="3815" y="1443"/>
                  <a:pt x="3814" y="1444"/>
                </a:cubicBezTo>
                <a:cubicBezTo>
                  <a:pt x="3813" y="1445"/>
                  <a:pt x="3811" y="1446"/>
                  <a:pt x="3809" y="1446"/>
                </a:cubicBezTo>
                <a:cubicBezTo>
                  <a:pt x="3807" y="1446"/>
                  <a:pt x="3805" y="1446"/>
                  <a:pt x="3803" y="1446"/>
                </a:cubicBezTo>
                <a:cubicBezTo>
                  <a:pt x="3802" y="1446"/>
                  <a:pt x="3802" y="1447"/>
                  <a:pt x="3801" y="1448"/>
                </a:cubicBezTo>
                <a:cubicBezTo>
                  <a:pt x="3799" y="1448"/>
                  <a:pt x="3798" y="1449"/>
                  <a:pt x="3798" y="1450"/>
                </a:cubicBezTo>
                <a:cubicBezTo>
                  <a:pt x="3798" y="1452"/>
                  <a:pt x="3799" y="1454"/>
                  <a:pt x="3798" y="1455"/>
                </a:cubicBezTo>
                <a:cubicBezTo>
                  <a:pt x="3798" y="1456"/>
                  <a:pt x="3797" y="1457"/>
                  <a:pt x="3797" y="1458"/>
                </a:cubicBezTo>
                <a:cubicBezTo>
                  <a:pt x="3796" y="1459"/>
                  <a:pt x="3795" y="1459"/>
                  <a:pt x="3794" y="1459"/>
                </a:cubicBezTo>
                <a:cubicBezTo>
                  <a:pt x="3792" y="1460"/>
                  <a:pt x="3791" y="1460"/>
                  <a:pt x="3789" y="1460"/>
                </a:cubicBezTo>
                <a:cubicBezTo>
                  <a:pt x="3787" y="1460"/>
                  <a:pt x="3785" y="1460"/>
                  <a:pt x="3783" y="1459"/>
                </a:cubicBezTo>
                <a:cubicBezTo>
                  <a:pt x="3781" y="1459"/>
                  <a:pt x="3779" y="1459"/>
                  <a:pt x="3778" y="1458"/>
                </a:cubicBezTo>
                <a:cubicBezTo>
                  <a:pt x="3777" y="1457"/>
                  <a:pt x="3777" y="1456"/>
                  <a:pt x="3776" y="1455"/>
                </a:cubicBezTo>
                <a:cubicBezTo>
                  <a:pt x="3775" y="1455"/>
                  <a:pt x="3776" y="1453"/>
                  <a:pt x="3776" y="1453"/>
                </a:cubicBezTo>
                <a:cubicBezTo>
                  <a:pt x="3775" y="1451"/>
                  <a:pt x="3773" y="1451"/>
                  <a:pt x="3771" y="1451"/>
                </a:cubicBezTo>
                <a:cubicBezTo>
                  <a:pt x="3770" y="1451"/>
                  <a:pt x="3769" y="1451"/>
                  <a:pt x="3768" y="1451"/>
                </a:cubicBezTo>
                <a:cubicBezTo>
                  <a:pt x="3767" y="1451"/>
                  <a:pt x="3767" y="1452"/>
                  <a:pt x="3765" y="1453"/>
                </a:cubicBezTo>
                <a:cubicBezTo>
                  <a:pt x="3764" y="1453"/>
                  <a:pt x="3764" y="1453"/>
                  <a:pt x="3763" y="1453"/>
                </a:cubicBezTo>
                <a:cubicBezTo>
                  <a:pt x="3746" y="1453"/>
                  <a:pt x="3746" y="1453"/>
                  <a:pt x="3746" y="1453"/>
                </a:cubicBezTo>
                <a:cubicBezTo>
                  <a:pt x="3746" y="1459"/>
                  <a:pt x="3746" y="1459"/>
                  <a:pt x="3746" y="1459"/>
                </a:cubicBezTo>
                <a:cubicBezTo>
                  <a:pt x="3748" y="1459"/>
                  <a:pt x="3748" y="1459"/>
                  <a:pt x="3749" y="1460"/>
                </a:cubicBezTo>
                <a:cubicBezTo>
                  <a:pt x="3750" y="1461"/>
                  <a:pt x="3751" y="1461"/>
                  <a:pt x="3752" y="1462"/>
                </a:cubicBezTo>
                <a:cubicBezTo>
                  <a:pt x="3752" y="1463"/>
                  <a:pt x="3752" y="1464"/>
                  <a:pt x="3752" y="1465"/>
                </a:cubicBezTo>
                <a:cubicBezTo>
                  <a:pt x="3752" y="1466"/>
                  <a:pt x="3752" y="1468"/>
                  <a:pt x="3752" y="1470"/>
                </a:cubicBezTo>
                <a:cubicBezTo>
                  <a:pt x="3756" y="1470"/>
                  <a:pt x="3756" y="1470"/>
                  <a:pt x="3756" y="1470"/>
                </a:cubicBezTo>
                <a:cubicBezTo>
                  <a:pt x="3756" y="1469"/>
                  <a:pt x="3755" y="1468"/>
                  <a:pt x="3756" y="1467"/>
                </a:cubicBezTo>
                <a:close/>
                <a:moveTo>
                  <a:pt x="3652" y="1439"/>
                </a:moveTo>
                <a:cubicBezTo>
                  <a:pt x="3651" y="1439"/>
                  <a:pt x="3650" y="1439"/>
                  <a:pt x="3649" y="1439"/>
                </a:cubicBezTo>
                <a:cubicBezTo>
                  <a:pt x="3648" y="1439"/>
                  <a:pt x="3649" y="1441"/>
                  <a:pt x="3648" y="1442"/>
                </a:cubicBezTo>
                <a:cubicBezTo>
                  <a:pt x="3649" y="1442"/>
                  <a:pt x="3649" y="1444"/>
                  <a:pt x="3651" y="1444"/>
                </a:cubicBezTo>
                <a:cubicBezTo>
                  <a:pt x="3653" y="1444"/>
                  <a:pt x="3653" y="1444"/>
                  <a:pt x="3653" y="1444"/>
                </a:cubicBezTo>
                <a:cubicBezTo>
                  <a:pt x="3656" y="1444"/>
                  <a:pt x="3656" y="1444"/>
                  <a:pt x="3656" y="1444"/>
                </a:cubicBezTo>
                <a:cubicBezTo>
                  <a:pt x="3658" y="1444"/>
                  <a:pt x="3659" y="1444"/>
                  <a:pt x="3661" y="1444"/>
                </a:cubicBezTo>
                <a:cubicBezTo>
                  <a:pt x="3663" y="1444"/>
                  <a:pt x="3664" y="1444"/>
                  <a:pt x="3666" y="1444"/>
                </a:cubicBezTo>
                <a:cubicBezTo>
                  <a:pt x="3666" y="1443"/>
                  <a:pt x="3665" y="1444"/>
                  <a:pt x="3665" y="1444"/>
                </a:cubicBezTo>
                <a:cubicBezTo>
                  <a:pt x="3664" y="1442"/>
                  <a:pt x="3665" y="1440"/>
                  <a:pt x="3665" y="1438"/>
                </a:cubicBezTo>
                <a:cubicBezTo>
                  <a:pt x="3663" y="1438"/>
                  <a:pt x="3662" y="1438"/>
                  <a:pt x="3661" y="1438"/>
                </a:cubicBezTo>
                <a:cubicBezTo>
                  <a:pt x="3653" y="1438"/>
                  <a:pt x="3653" y="1438"/>
                  <a:pt x="3653" y="1438"/>
                </a:cubicBezTo>
                <a:cubicBezTo>
                  <a:pt x="3652" y="1438"/>
                  <a:pt x="3653" y="1439"/>
                  <a:pt x="3652" y="1439"/>
                </a:cubicBezTo>
                <a:close/>
                <a:moveTo>
                  <a:pt x="3787" y="1429"/>
                </a:moveTo>
                <a:cubicBezTo>
                  <a:pt x="3787" y="1430"/>
                  <a:pt x="3787" y="1431"/>
                  <a:pt x="3788" y="1432"/>
                </a:cubicBezTo>
                <a:cubicBezTo>
                  <a:pt x="3788" y="1433"/>
                  <a:pt x="3789" y="1434"/>
                  <a:pt x="3789" y="1436"/>
                </a:cubicBezTo>
                <a:cubicBezTo>
                  <a:pt x="3789" y="1439"/>
                  <a:pt x="3788" y="1440"/>
                  <a:pt x="3788" y="1443"/>
                </a:cubicBezTo>
                <a:cubicBezTo>
                  <a:pt x="3801" y="1443"/>
                  <a:pt x="3801" y="1443"/>
                  <a:pt x="3801" y="1443"/>
                </a:cubicBezTo>
                <a:cubicBezTo>
                  <a:pt x="3801" y="1440"/>
                  <a:pt x="3801" y="1440"/>
                  <a:pt x="3801" y="1440"/>
                </a:cubicBezTo>
                <a:cubicBezTo>
                  <a:pt x="3796" y="1440"/>
                  <a:pt x="3796" y="1440"/>
                  <a:pt x="3796" y="1440"/>
                </a:cubicBezTo>
                <a:cubicBezTo>
                  <a:pt x="3796" y="1438"/>
                  <a:pt x="3796" y="1437"/>
                  <a:pt x="3796" y="1435"/>
                </a:cubicBezTo>
                <a:cubicBezTo>
                  <a:pt x="3796" y="1433"/>
                  <a:pt x="3795" y="1433"/>
                  <a:pt x="3795" y="1431"/>
                </a:cubicBezTo>
                <a:cubicBezTo>
                  <a:pt x="3795" y="1430"/>
                  <a:pt x="3796" y="1430"/>
                  <a:pt x="3796" y="1429"/>
                </a:cubicBezTo>
                <a:cubicBezTo>
                  <a:pt x="3792" y="1429"/>
                  <a:pt x="3790" y="1429"/>
                  <a:pt x="3787" y="1429"/>
                </a:cubicBezTo>
                <a:close/>
                <a:moveTo>
                  <a:pt x="3732" y="1430"/>
                </a:moveTo>
                <a:cubicBezTo>
                  <a:pt x="3731" y="1430"/>
                  <a:pt x="3730" y="1430"/>
                  <a:pt x="3729" y="1430"/>
                </a:cubicBezTo>
                <a:cubicBezTo>
                  <a:pt x="3727" y="1431"/>
                  <a:pt x="3726" y="1432"/>
                  <a:pt x="3724" y="1433"/>
                </a:cubicBezTo>
                <a:cubicBezTo>
                  <a:pt x="3724" y="1435"/>
                  <a:pt x="3724" y="1435"/>
                  <a:pt x="3724" y="1435"/>
                </a:cubicBezTo>
                <a:cubicBezTo>
                  <a:pt x="3725" y="1435"/>
                  <a:pt x="3726" y="1436"/>
                  <a:pt x="3727" y="1436"/>
                </a:cubicBezTo>
                <a:cubicBezTo>
                  <a:pt x="3728" y="1436"/>
                  <a:pt x="3729" y="1437"/>
                  <a:pt x="3730" y="1437"/>
                </a:cubicBezTo>
                <a:cubicBezTo>
                  <a:pt x="3731" y="1437"/>
                  <a:pt x="3731" y="1438"/>
                  <a:pt x="3732" y="1438"/>
                </a:cubicBezTo>
                <a:cubicBezTo>
                  <a:pt x="3733" y="1439"/>
                  <a:pt x="3734" y="1438"/>
                  <a:pt x="3735" y="1438"/>
                </a:cubicBezTo>
                <a:cubicBezTo>
                  <a:pt x="3736" y="1439"/>
                  <a:pt x="3737" y="1438"/>
                  <a:pt x="3738" y="1438"/>
                </a:cubicBezTo>
                <a:cubicBezTo>
                  <a:pt x="3739" y="1439"/>
                  <a:pt x="3740" y="1440"/>
                  <a:pt x="3741" y="1440"/>
                </a:cubicBezTo>
                <a:cubicBezTo>
                  <a:pt x="3741" y="1441"/>
                  <a:pt x="3741" y="1442"/>
                  <a:pt x="3741" y="1443"/>
                </a:cubicBezTo>
                <a:cubicBezTo>
                  <a:pt x="3742" y="1444"/>
                  <a:pt x="3742" y="1446"/>
                  <a:pt x="3743" y="1446"/>
                </a:cubicBezTo>
                <a:cubicBezTo>
                  <a:pt x="3744" y="1446"/>
                  <a:pt x="3745" y="1446"/>
                  <a:pt x="3746" y="1446"/>
                </a:cubicBezTo>
                <a:cubicBezTo>
                  <a:pt x="3748" y="1446"/>
                  <a:pt x="3748" y="1446"/>
                  <a:pt x="3748" y="1446"/>
                </a:cubicBezTo>
                <a:cubicBezTo>
                  <a:pt x="3750" y="1446"/>
                  <a:pt x="3751" y="1445"/>
                  <a:pt x="3752" y="1445"/>
                </a:cubicBezTo>
                <a:cubicBezTo>
                  <a:pt x="3753" y="1445"/>
                  <a:pt x="3753" y="1444"/>
                  <a:pt x="3754" y="1444"/>
                </a:cubicBezTo>
                <a:cubicBezTo>
                  <a:pt x="3755" y="1444"/>
                  <a:pt x="3755" y="1445"/>
                  <a:pt x="3756" y="1445"/>
                </a:cubicBezTo>
                <a:cubicBezTo>
                  <a:pt x="3757" y="1445"/>
                  <a:pt x="3758" y="1446"/>
                  <a:pt x="3759" y="1446"/>
                </a:cubicBezTo>
                <a:cubicBezTo>
                  <a:pt x="3761" y="1446"/>
                  <a:pt x="3762" y="1446"/>
                  <a:pt x="3763" y="1446"/>
                </a:cubicBezTo>
                <a:cubicBezTo>
                  <a:pt x="3765" y="1446"/>
                  <a:pt x="3766" y="1446"/>
                  <a:pt x="3767" y="1446"/>
                </a:cubicBezTo>
                <a:cubicBezTo>
                  <a:pt x="3769" y="1445"/>
                  <a:pt x="3769" y="1444"/>
                  <a:pt x="3770" y="1444"/>
                </a:cubicBezTo>
                <a:cubicBezTo>
                  <a:pt x="3770" y="1443"/>
                  <a:pt x="3770" y="1442"/>
                  <a:pt x="3769" y="1441"/>
                </a:cubicBezTo>
                <a:cubicBezTo>
                  <a:pt x="3769" y="1440"/>
                  <a:pt x="3767" y="1441"/>
                  <a:pt x="3767" y="1440"/>
                </a:cubicBezTo>
                <a:cubicBezTo>
                  <a:pt x="3765" y="1437"/>
                  <a:pt x="3767" y="1435"/>
                  <a:pt x="3767" y="1432"/>
                </a:cubicBezTo>
                <a:cubicBezTo>
                  <a:pt x="3767" y="1431"/>
                  <a:pt x="3767" y="1430"/>
                  <a:pt x="3767" y="1429"/>
                </a:cubicBezTo>
                <a:cubicBezTo>
                  <a:pt x="3766" y="1428"/>
                  <a:pt x="3766" y="1427"/>
                  <a:pt x="3765" y="1426"/>
                </a:cubicBezTo>
                <a:cubicBezTo>
                  <a:pt x="3764" y="1426"/>
                  <a:pt x="3763" y="1426"/>
                  <a:pt x="3762" y="1425"/>
                </a:cubicBezTo>
                <a:cubicBezTo>
                  <a:pt x="3760" y="1424"/>
                  <a:pt x="3759" y="1424"/>
                  <a:pt x="3756" y="1424"/>
                </a:cubicBezTo>
                <a:cubicBezTo>
                  <a:pt x="3754" y="1424"/>
                  <a:pt x="3752" y="1424"/>
                  <a:pt x="3750" y="1425"/>
                </a:cubicBezTo>
                <a:cubicBezTo>
                  <a:pt x="3749" y="1426"/>
                  <a:pt x="3749" y="1427"/>
                  <a:pt x="3748" y="1427"/>
                </a:cubicBezTo>
                <a:cubicBezTo>
                  <a:pt x="3746" y="1428"/>
                  <a:pt x="3745" y="1428"/>
                  <a:pt x="3743" y="1428"/>
                </a:cubicBezTo>
                <a:cubicBezTo>
                  <a:pt x="3741" y="1428"/>
                  <a:pt x="3739" y="1428"/>
                  <a:pt x="3737" y="1428"/>
                </a:cubicBezTo>
                <a:cubicBezTo>
                  <a:pt x="3736" y="1428"/>
                  <a:pt x="3735" y="1429"/>
                  <a:pt x="3734" y="1429"/>
                </a:cubicBezTo>
                <a:cubicBezTo>
                  <a:pt x="3733" y="1430"/>
                  <a:pt x="3732" y="1430"/>
                  <a:pt x="3731" y="1431"/>
                </a:cubicBezTo>
                <a:cubicBezTo>
                  <a:pt x="3731" y="1432"/>
                  <a:pt x="3731" y="1433"/>
                  <a:pt x="3730" y="1434"/>
                </a:cubicBezTo>
                <a:lnTo>
                  <a:pt x="3732" y="1430"/>
                </a:lnTo>
                <a:close/>
                <a:moveTo>
                  <a:pt x="3729" y="1425"/>
                </a:moveTo>
                <a:cubicBezTo>
                  <a:pt x="3731" y="1423"/>
                  <a:pt x="3733" y="1422"/>
                  <a:pt x="3733" y="1419"/>
                </a:cubicBezTo>
                <a:cubicBezTo>
                  <a:pt x="3733" y="1417"/>
                  <a:pt x="3731" y="1416"/>
                  <a:pt x="3730" y="1416"/>
                </a:cubicBezTo>
                <a:cubicBezTo>
                  <a:pt x="3729" y="1415"/>
                  <a:pt x="3729" y="1414"/>
                  <a:pt x="3728" y="1414"/>
                </a:cubicBezTo>
                <a:cubicBezTo>
                  <a:pt x="3725" y="1414"/>
                  <a:pt x="3725" y="1414"/>
                  <a:pt x="3725" y="1414"/>
                </a:cubicBezTo>
                <a:cubicBezTo>
                  <a:pt x="3724" y="1414"/>
                  <a:pt x="3723" y="1414"/>
                  <a:pt x="3722" y="1414"/>
                </a:cubicBezTo>
                <a:cubicBezTo>
                  <a:pt x="3722" y="1415"/>
                  <a:pt x="3722" y="1416"/>
                  <a:pt x="3722" y="1417"/>
                </a:cubicBezTo>
                <a:cubicBezTo>
                  <a:pt x="3721" y="1419"/>
                  <a:pt x="3720" y="1420"/>
                  <a:pt x="3719" y="1422"/>
                </a:cubicBezTo>
                <a:cubicBezTo>
                  <a:pt x="3721" y="1423"/>
                  <a:pt x="3722" y="1425"/>
                  <a:pt x="3724" y="1425"/>
                </a:cubicBezTo>
                <a:cubicBezTo>
                  <a:pt x="3725" y="1426"/>
                  <a:pt x="3728" y="1425"/>
                  <a:pt x="3729" y="1425"/>
                </a:cubicBezTo>
                <a:close/>
                <a:moveTo>
                  <a:pt x="3716" y="1442"/>
                </a:moveTo>
                <a:cubicBezTo>
                  <a:pt x="3716" y="1444"/>
                  <a:pt x="3716" y="1444"/>
                  <a:pt x="3716" y="1444"/>
                </a:cubicBezTo>
                <a:cubicBezTo>
                  <a:pt x="3716" y="1446"/>
                  <a:pt x="3716" y="1447"/>
                  <a:pt x="3716" y="1449"/>
                </a:cubicBezTo>
                <a:cubicBezTo>
                  <a:pt x="3720" y="1448"/>
                  <a:pt x="3721" y="1448"/>
                  <a:pt x="3725" y="1449"/>
                </a:cubicBezTo>
                <a:cubicBezTo>
                  <a:pt x="3725" y="1440"/>
                  <a:pt x="3725" y="1440"/>
                  <a:pt x="3725" y="1440"/>
                </a:cubicBezTo>
                <a:cubicBezTo>
                  <a:pt x="3717" y="1440"/>
                  <a:pt x="3717" y="1440"/>
                  <a:pt x="3717" y="1440"/>
                </a:cubicBezTo>
                <a:cubicBezTo>
                  <a:pt x="3717" y="1444"/>
                  <a:pt x="3717" y="1444"/>
                  <a:pt x="3717" y="1444"/>
                </a:cubicBezTo>
                <a:lnTo>
                  <a:pt x="3716" y="1442"/>
                </a:lnTo>
                <a:close/>
                <a:moveTo>
                  <a:pt x="3692" y="1457"/>
                </a:moveTo>
                <a:cubicBezTo>
                  <a:pt x="3692" y="1458"/>
                  <a:pt x="3692" y="1458"/>
                  <a:pt x="3692" y="1459"/>
                </a:cubicBezTo>
                <a:cubicBezTo>
                  <a:pt x="3692" y="1460"/>
                  <a:pt x="3693" y="1461"/>
                  <a:pt x="3693" y="1462"/>
                </a:cubicBezTo>
                <a:cubicBezTo>
                  <a:pt x="3701" y="1462"/>
                  <a:pt x="3701" y="1462"/>
                  <a:pt x="3701" y="1462"/>
                </a:cubicBezTo>
                <a:cubicBezTo>
                  <a:pt x="3703" y="1462"/>
                  <a:pt x="3704" y="1461"/>
                  <a:pt x="3706" y="1461"/>
                </a:cubicBezTo>
                <a:cubicBezTo>
                  <a:pt x="3707" y="1461"/>
                  <a:pt x="3708" y="1462"/>
                  <a:pt x="3709" y="1462"/>
                </a:cubicBezTo>
                <a:cubicBezTo>
                  <a:pt x="3711" y="1462"/>
                  <a:pt x="3711" y="1462"/>
                  <a:pt x="3711" y="1462"/>
                </a:cubicBezTo>
                <a:cubicBezTo>
                  <a:pt x="3712" y="1462"/>
                  <a:pt x="3713" y="1462"/>
                  <a:pt x="3714" y="1463"/>
                </a:cubicBezTo>
                <a:cubicBezTo>
                  <a:pt x="3715" y="1463"/>
                  <a:pt x="3716" y="1463"/>
                  <a:pt x="3716" y="1463"/>
                </a:cubicBezTo>
                <a:cubicBezTo>
                  <a:pt x="3717" y="1463"/>
                  <a:pt x="3718" y="1464"/>
                  <a:pt x="3719" y="1464"/>
                </a:cubicBezTo>
                <a:cubicBezTo>
                  <a:pt x="3720" y="1464"/>
                  <a:pt x="3721" y="1466"/>
                  <a:pt x="3722" y="1466"/>
                </a:cubicBezTo>
                <a:cubicBezTo>
                  <a:pt x="3724" y="1466"/>
                  <a:pt x="3725" y="1466"/>
                  <a:pt x="3728" y="1466"/>
                </a:cubicBezTo>
                <a:cubicBezTo>
                  <a:pt x="3727" y="1463"/>
                  <a:pt x="3727" y="1461"/>
                  <a:pt x="3727" y="1458"/>
                </a:cubicBezTo>
                <a:cubicBezTo>
                  <a:pt x="3725" y="1458"/>
                  <a:pt x="3723" y="1458"/>
                  <a:pt x="3720" y="1457"/>
                </a:cubicBezTo>
                <a:cubicBezTo>
                  <a:pt x="3718" y="1457"/>
                  <a:pt x="3717" y="1457"/>
                  <a:pt x="3715" y="1457"/>
                </a:cubicBezTo>
                <a:cubicBezTo>
                  <a:pt x="3714" y="1457"/>
                  <a:pt x="3714" y="1456"/>
                  <a:pt x="3713" y="1456"/>
                </a:cubicBezTo>
                <a:cubicBezTo>
                  <a:pt x="3710" y="1456"/>
                  <a:pt x="3710" y="1456"/>
                  <a:pt x="3710" y="1456"/>
                </a:cubicBezTo>
                <a:cubicBezTo>
                  <a:pt x="3708" y="1456"/>
                  <a:pt x="3707" y="1455"/>
                  <a:pt x="3705" y="1455"/>
                </a:cubicBezTo>
                <a:cubicBezTo>
                  <a:pt x="3702" y="1454"/>
                  <a:pt x="3701" y="1453"/>
                  <a:pt x="3698" y="1453"/>
                </a:cubicBezTo>
                <a:cubicBezTo>
                  <a:pt x="3697" y="1453"/>
                  <a:pt x="3695" y="1453"/>
                  <a:pt x="3694" y="1454"/>
                </a:cubicBezTo>
                <a:cubicBezTo>
                  <a:pt x="3694" y="1455"/>
                  <a:pt x="3694" y="1456"/>
                  <a:pt x="3694" y="1457"/>
                </a:cubicBezTo>
                <a:cubicBezTo>
                  <a:pt x="3693" y="1458"/>
                  <a:pt x="3693" y="1458"/>
                  <a:pt x="3692" y="1459"/>
                </a:cubicBezTo>
                <a:lnTo>
                  <a:pt x="3692" y="1457"/>
                </a:lnTo>
                <a:close/>
                <a:moveTo>
                  <a:pt x="3682" y="1459"/>
                </a:moveTo>
                <a:cubicBezTo>
                  <a:pt x="3680" y="1458"/>
                  <a:pt x="3678" y="1458"/>
                  <a:pt x="3677" y="1457"/>
                </a:cubicBezTo>
                <a:cubicBezTo>
                  <a:pt x="3675" y="1457"/>
                  <a:pt x="3673" y="1456"/>
                  <a:pt x="3671" y="1456"/>
                </a:cubicBezTo>
                <a:cubicBezTo>
                  <a:pt x="3671" y="1461"/>
                  <a:pt x="3671" y="1461"/>
                  <a:pt x="3671" y="1461"/>
                </a:cubicBezTo>
                <a:cubicBezTo>
                  <a:pt x="3672" y="1462"/>
                  <a:pt x="3672" y="1463"/>
                  <a:pt x="3673" y="1464"/>
                </a:cubicBezTo>
                <a:cubicBezTo>
                  <a:pt x="3675" y="1465"/>
                  <a:pt x="3675" y="1465"/>
                  <a:pt x="3675" y="1465"/>
                </a:cubicBezTo>
                <a:cubicBezTo>
                  <a:pt x="3676" y="1466"/>
                  <a:pt x="3677" y="1466"/>
                  <a:pt x="3678" y="1466"/>
                </a:cubicBezTo>
                <a:cubicBezTo>
                  <a:pt x="3683" y="1466"/>
                  <a:pt x="3683" y="1466"/>
                  <a:pt x="3683" y="1466"/>
                </a:cubicBezTo>
                <a:cubicBezTo>
                  <a:pt x="3683" y="1461"/>
                  <a:pt x="3683" y="1461"/>
                  <a:pt x="3683" y="1461"/>
                </a:cubicBezTo>
                <a:cubicBezTo>
                  <a:pt x="3683" y="1460"/>
                  <a:pt x="3683" y="1459"/>
                  <a:pt x="3682" y="1459"/>
                </a:cubicBezTo>
                <a:close/>
                <a:moveTo>
                  <a:pt x="3698" y="1388"/>
                </a:moveTo>
                <a:cubicBezTo>
                  <a:pt x="3697" y="1390"/>
                  <a:pt x="3695" y="1391"/>
                  <a:pt x="3694" y="1393"/>
                </a:cubicBezTo>
                <a:cubicBezTo>
                  <a:pt x="3693" y="1394"/>
                  <a:pt x="3692" y="1395"/>
                  <a:pt x="3691" y="1395"/>
                </a:cubicBezTo>
                <a:cubicBezTo>
                  <a:pt x="3690" y="1396"/>
                  <a:pt x="3690" y="1397"/>
                  <a:pt x="3688" y="1397"/>
                </a:cubicBezTo>
                <a:cubicBezTo>
                  <a:pt x="3688" y="1398"/>
                  <a:pt x="3686" y="1397"/>
                  <a:pt x="3686" y="1397"/>
                </a:cubicBezTo>
                <a:cubicBezTo>
                  <a:pt x="3685" y="1398"/>
                  <a:pt x="3685" y="1399"/>
                  <a:pt x="3685" y="1400"/>
                </a:cubicBezTo>
                <a:cubicBezTo>
                  <a:pt x="3685" y="1401"/>
                  <a:pt x="3685" y="1401"/>
                  <a:pt x="3685" y="1401"/>
                </a:cubicBezTo>
                <a:cubicBezTo>
                  <a:pt x="3685" y="1404"/>
                  <a:pt x="3686" y="1405"/>
                  <a:pt x="3686" y="1408"/>
                </a:cubicBezTo>
                <a:cubicBezTo>
                  <a:pt x="3686" y="1409"/>
                  <a:pt x="3686" y="1409"/>
                  <a:pt x="3686" y="1410"/>
                </a:cubicBezTo>
                <a:cubicBezTo>
                  <a:pt x="3686" y="1412"/>
                  <a:pt x="3686" y="1414"/>
                  <a:pt x="3686" y="1416"/>
                </a:cubicBezTo>
                <a:cubicBezTo>
                  <a:pt x="3685" y="1417"/>
                  <a:pt x="3684" y="1417"/>
                  <a:pt x="3684" y="1418"/>
                </a:cubicBezTo>
                <a:cubicBezTo>
                  <a:pt x="3683" y="1420"/>
                  <a:pt x="3682" y="1421"/>
                  <a:pt x="3682" y="1423"/>
                </a:cubicBezTo>
                <a:cubicBezTo>
                  <a:pt x="3682" y="1424"/>
                  <a:pt x="3683" y="1425"/>
                  <a:pt x="3683" y="1426"/>
                </a:cubicBezTo>
                <a:cubicBezTo>
                  <a:pt x="3683" y="1428"/>
                  <a:pt x="3682" y="1429"/>
                  <a:pt x="3682" y="1431"/>
                </a:cubicBezTo>
                <a:cubicBezTo>
                  <a:pt x="3683" y="1431"/>
                  <a:pt x="3684" y="1431"/>
                  <a:pt x="3685" y="1431"/>
                </a:cubicBezTo>
                <a:cubicBezTo>
                  <a:pt x="3686" y="1431"/>
                  <a:pt x="3687" y="1433"/>
                  <a:pt x="3688" y="1433"/>
                </a:cubicBezTo>
                <a:cubicBezTo>
                  <a:pt x="3690" y="1433"/>
                  <a:pt x="3691" y="1432"/>
                  <a:pt x="3693" y="1431"/>
                </a:cubicBezTo>
                <a:cubicBezTo>
                  <a:pt x="3693" y="1429"/>
                  <a:pt x="3694" y="1428"/>
                  <a:pt x="3694" y="1425"/>
                </a:cubicBezTo>
                <a:cubicBezTo>
                  <a:pt x="3694" y="1422"/>
                  <a:pt x="3693" y="1421"/>
                  <a:pt x="3693" y="1418"/>
                </a:cubicBezTo>
                <a:cubicBezTo>
                  <a:pt x="3693" y="1418"/>
                  <a:pt x="3694" y="1417"/>
                  <a:pt x="3694" y="1417"/>
                </a:cubicBezTo>
                <a:cubicBezTo>
                  <a:pt x="3698" y="1417"/>
                  <a:pt x="3700" y="1417"/>
                  <a:pt x="3703" y="1417"/>
                </a:cubicBezTo>
                <a:cubicBezTo>
                  <a:pt x="3704" y="1417"/>
                  <a:pt x="3705" y="1417"/>
                  <a:pt x="3706" y="1418"/>
                </a:cubicBezTo>
                <a:cubicBezTo>
                  <a:pt x="3706" y="1416"/>
                  <a:pt x="3707" y="1415"/>
                  <a:pt x="3707" y="1413"/>
                </a:cubicBezTo>
                <a:cubicBezTo>
                  <a:pt x="3707" y="1411"/>
                  <a:pt x="3706" y="1411"/>
                  <a:pt x="3705" y="1409"/>
                </a:cubicBezTo>
                <a:cubicBezTo>
                  <a:pt x="3704" y="1408"/>
                  <a:pt x="3702" y="1409"/>
                  <a:pt x="3702" y="1408"/>
                </a:cubicBezTo>
                <a:cubicBezTo>
                  <a:pt x="3702" y="1407"/>
                  <a:pt x="3703" y="1406"/>
                  <a:pt x="3703" y="1405"/>
                </a:cubicBezTo>
                <a:cubicBezTo>
                  <a:pt x="3703" y="1404"/>
                  <a:pt x="3703" y="1403"/>
                  <a:pt x="3703" y="1402"/>
                </a:cubicBezTo>
                <a:cubicBezTo>
                  <a:pt x="3702" y="1402"/>
                  <a:pt x="3701" y="1401"/>
                  <a:pt x="3700" y="1401"/>
                </a:cubicBezTo>
                <a:cubicBezTo>
                  <a:pt x="3698" y="1401"/>
                  <a:pt x="3697" y="1402"/>
                  <a:pt x="3695" y="1402"/>
                </a:cubicBezTo>
                <a:cubicBezTo>
                  <a:pt x="3695" y="1398"/>
                  <a:pt x="3695" y="1398"/>
                  <a:pt x="3695" y="1398"/>
                </a:cubicBezTo>
                <a:cubicBezTo>
                  <a:pt x="3695" y="1397"/>
                  <a:pt x="3695" y="1396"/>
                  <a:pt x="3696" y="1395"/>
                </a:cubicBezTo>
                <a:cubicBezTo>
                  <a:pt x="3696" y="1394"/>
                  <a:pt x="3698" y="1395"/>
                  <a:pt x="3698" y="1393"/>
                </a:cubicBezTo>
                <a:cubicBezTo>
                  <a:pt x="3699" y="1393"/>
                  <a:pt x="3699" y="1392"/>
                  <a:pt x="3699" y="1391"/>
                </a:cubicBezTo>
                <a:cubicBezTo>
                  <a:pt x="3699" y="1390"/>
                  <a:pt x="3698" y="1389"/>
                  <a:pt x="3698" y="1388"/>
                </a:cubicBezTo>
                <a:close/>
                <a:moveTo>
                  <a:pt x="3575" y="1457"/>
                </a:moveTo>
                <a:cubicBezTo>
                  <a:pt x="3575" y="1459"/>
                  <a:pt x="3577" y="1461"/>
                  <a:pt x="3578" y="1462"/>
                </a:cubicBezTo>
                <a:cubicBezTo>
                  <a:pt x="3579" y="1462"/>
                  <a:pt x="3580" y="1462"/>
                  <a:pt x="3581" y="1463"/>
                </a:cubicBezTo>
                <a:cubicBezTo>
                  <a:pt x="3582" y="1463"/>
                  <a:pt x="3582" y="1464"/>
                  <a:pt x="3583" y="1464"/>
                </a:cubicBezTo>
                <a:cubicBezTo>
                  <a:pt x="3585" y="1464"/>
                  <a:pt x="3587" y="1464"/>
                  <a:pt x="3588" y="1464"/>
                </a:cubicBezTo>
                <a:cubicBezTo>
                  <a:pt x="3588" y="1465"/>
                  <a:pt x="3589" y="1466"/>
                  <a:pt x="3589" y="1467"/>
                </a:cubicBezTo>
                <a:cubicBezTo>
                  <a:pt x="3589" y="1469"/>
                  <a:pt x="3588" y="1470"/>
                  <a:pt x="3587" y="1472"/>
                </a:cubicBezTo>
                <a:cubicBezTo>
                  <a:pt x="3587" y="1473"/>
                  <a:pt x="3586" y="1474"/>
                  <a:pt x="3586" y="1475"/>
                </a:cubicBezTo>
                <a:cubicBezTo>
                  <a:pt x="3586" y="1476"/>
                  <a:pt x="3586" y="1477"/>
                  <a:pt x="3586" y="1478"/>
                </a:cubicBezTo>
                <a:cubicBezTo>
                  <a:pt x="3586" y="1479"/>
                  <a:pt x="3586" y="1480"/>
                  <a:pt x="3586" y="1481"/>
                </a:cubicBezTo>
                <a:cubicBezTo>
                  <a:pt x="3586" y="1482"/>
                  <a:pt x="3588" y="1482"/>
                  <a:pt x="3588" y="1484"/>
                </a:cubicBezTo>
                <a:cubicBezTo>
                  <a:pt x="3588" y="1485"/>
                  <a:pt x="3588" y="1486"/>
                  <a:pt x="3588" y="1487"/>
                </a:cubicBezTo>
                <a:cubicBezTo>
                  <a:pt x="3589" y="1488"/>
                  <a:pt x="3589" y="1488"/>
                  <a:pt x="3590" y="1489"/>
                </a:cubicBezTo>
                <a:cubicBezTo>
                  <a:pt x="3591" y="1489"/>
                  <a:pt x="3592" y="1488"/>
                  <a:pt x="3592" y="1487"/>
                </a:cubicBezTo>
                <a:cubicBezTo>
                  <a:pt x="3593" y="1487"/>
                  <a:pt x="3595" y="1487"/>
                  <a:pt x="3595" y="1485"/>
                </a:cubicBezTo>
                <a:cubicBezTo>
                  <a:pt x="3596" y="1483"/>
                  <a:pt x="3596" y="1482"/>
                  <a:pt x="3596" y="1480"/>
                </a:cubicBezTo>
                <a:cubicBezTo>
                  <a:pt x="3596" y="1478"/>
                  <a:pt x="3596" y="1476"/>
                  <a:pt x="3596" y="1474"/>
                </a:cubicBezTo>
                <a:cubicBezTo>
                  <a:pt x="3596" y="1473"/>
                  <a:pt x="3597" y="1473"/>
                  <a:pt x="3597" y="1472"/>
                </a:cubicBezTo>
                <a:cubicBezTo>
                  <a:pt x="3597" y="1454"/>
                  <a:pt x="3597" y="1454"/>
                  <a:pt x="3597" y="1454"/>
                </a:cubicBezTo>
                <a:cubicBezTo>
                  <a:pt x="3605" y="1454"/>
                  <a:pt x="3605" y="1454"/>
                  <a:pt x="3605" y="1454"/>
                </a:cubicBezTo>
                <a:cubicBezTo>
                  <a:pt x="3605" y="1460"/>
                  <a:pt x="3605" y="1460"/>
                  <a:pt x="3605" y="1460"/>
                </a:cubicBezTo>
                <a:cubicBezTo>
                  <a:pt x="3604" y="1463"/>
                  <a:pt x="3604" y="1463"/>
                  <a:pt x="3604" y="1463"/>
                </a:cubicBezTo>
                <a:cubicBezTo>
                  <a:pt x="3604" y="1465"/>
                  <a:pt x="3604" y="1465"/>
                  <a:pt x="3604" y="1465"/>
                </a:cubicBezTo>
                <a:cubicBezTo>
                  <a:pt x="3605" y="1465"/>
                  <a:pt x="3606" y="1466"/>
                  <a:pt x="3607" y="1466"/>
                </a:cubicBezTo>
                <a:cubicBezTo>
                  <a:pt x="3608" y="1466"/>
                  <a:pt x="3609" y="1466"/>
                  <a:pt x="3609" y="1466"/>
                </a:cubicBezTo>
                <a:cubicBezTo>
                  <a:pt x="3610" y="1466"/>
                  <a:pt x="3611" y="1467"/>
                  <a:pt x="3612" y="1467"/>
                </a:cubicBezTo>
                <a:cubicBezTo>
                  <a:pt x="3613" y="1467"/>
                  <a:pt x="3614" y="1468"/>
                  <a:pt x="3615" y="1468"/>
                </a:cubicBezTo>
                <a:cubicBezTo>
                  <a:pt x="3615" y="1468"/>
                  <a:pt x="3616" y="1468"/>
                  <a:pt x="3617" y="1468"/>
                </a:cubicBezTo>
                <a:cubicBezTo>
                  <a:pt x="3617" y="1473"/>
                  <a:pt x="3617" y="1473"/>
                  <a:pt x="3617" y="1473"/>
                </a:cubicBezTo>
                <a:cubicBezTo>
                  <a:pt x="3617" y="1474"/>
                  <a:pt x="3616" y="1475"/>
                  <a:pt x="3616" y="1476"/>
                </a:cubicBezTo>
                <a:cubicBezTo>
                  <a:pt x="3616" y="1476"/>
                  <a:pt x="3615" y="1477"/>
                  <a:pt x="3615" y="1478"/>
                </a:cubicBezTo>
                <a:cubicBezTo>
                  <a:pt x="3615" y="1481"/>
                  <a:pt x="3615" y="1481"/>
                  <a:pt x="3615" y="1481"/>
                </a:cubicBezTo>
                <a:cubicBezTo>
                  <a:pt x="3615" y="1482"/>
                  <a:pt x="3615" y="1483"/>
                  <a:pt x="3615" y="1484"/>
                </a:cubicBezTo>
                <a:cubicBezTo>
                  <a:pt x="3615" y="1485"/>
                  <a:pt x="3617" y="1485"/>
                  <a:pt x="3618" y="1486"/>
                </a:cubicBezTo>
                <a:cubicBezTo>
                  <a:pt x="3619" y="1487"/>
                  <a:pt x="3620" y="1487"/>
                  <a:pt x="3621" y="1487"/>
                </a:cubicBezTo>
                <a:cubicBezTo>
                  <a:pt x="3630" y="1487"/>
                  <a:pt x="3630" y="1487"/>
                  <a:pt x="3630" y="1487"/>
                </a:cubicBezTo>
                <a:cubicBezTo>
                  <a:pt x="3630" y="1486"/>
                  <a:pt x="3630" y="1486"/>
                  <a:pt x="3630" y="1485"/>
                </a:cubicBezTo>
                <a:cubicBezTo>
                  <a:pt x="3630" y="1481"/>
                  <a:pt x="3630" y="1481"/>
                  <a:pt x="3630" y="1481"/>
                </a:cubicBezTo>
                <a:cubicBezTo>
                  <a:pt x="3630" y="1478"/>
                  <a:pt x="3630" y="1477"/>
                  <a:pt x="3630" y="1474"/>
                </a:cubicBezTo>
                <a:cubicBezTo>
                  <a:pt x="3629" y="1473"/>
                  <a:pt x="3628" y="1474"/>
                  <a:pt x="3627" y="1473"/>
                </a:cubicBezTo>
                <a:cubicBezTo>
                  <a:pt x="3626" y="1472"/>
                  <a:pt x="3625" y="1471"/>
                  <a:pt x="3624" y="1470"/>
                </a:cubicBezTo>
                <a:cubicBezTo>
                  <a:pt x="3624" y="1470"/>
                  <a:pt x="3622" y="1469"/>
                  <a:pt x="3622" y="1468"/>
                </a:cubicBezTo>
                <a:cubicBezTo>
                  <a:pt x="3621" y="1467"/>
                  <a:pt x="3621" y="1466"/>
                  <a:pt x="3621" y="1465"/>
                </a:cubicBezTo>
                <a:cubicBezTo>
                  <a:pt x="3621" y="1463"/>
                  <a:pt x="3622" y="1462"/>
                  <a:pt x="3622" y="1461"/>
                </a:cubicBezTo>
                <a:cubicBezTo>
                  <a:pt x="3622" y="1458"/>
                  <a:pt x="3622" y="1458"/>
                  <a:pt x="3622" y="1458"/>
                </a:cubicBezTo>
                <a:cubicBezTo>
                  <a:pt x="3622" y="1457"/>
                  <a:pt x="3622" y="1456"/>
                  <a:pt x="3622" y="1455"/>
                </a:cubicBezTo>
                <a:cubicBezTo>
                  <a:pt x="3621" y="1454"/>
                  <a:pt x="3620" y="1454"/>
                  <a:pt x="3619" y="1453"/>
                </a:cubicBezTo>
                <a:cubicBezTo>
                  <a:pt x="3618" y="1453"/>
                  <a:pt x="3618" y="1452"/>
                  <a:pt x="3617" y="1451"/>
                </a:cubicBezTo>
                <a:cubicBezTo>
                  <a:pt x="3616" y="1450"/>
                  <a:pt x="3616" y="1450"/>
                  <a:pt x="3615" y="1449"/>
                </a:cubicBezTo>
                <a:cubicBezTo>
                  <a:pt x="3614" y="1448"/>
                  <a:pt x="3612" y="1449"/>
                  <a:pt x="3611" y="1448"/>
                </a:cubicBezTo>
                <a:cubicBezTo>
                  <a:pt x="3611" y="1448"/>
                  <a:pt x="3611" y="1446"/>
                  <a:pt x="3611" y="1446"/>
                </a:cubicBezTo>
                <a:cubicBezTo>
                  <a:pt x="3611" y="1441"/>
                  <a:pt x="3611" y="1441"/>
                  <a:pt x="3611" y="1441"/>
                </a:cubicBezTo>
                <a:cubicBezTo>
                  <a:pt x="3615" y="1441"/>
                  <a:pt x="3617" y="1442"/>
                  <a:pt x="3620" y="1441"/>
                </a:cubicBezTo>
                <a:cubicBezTo>
                  <a:pt x="3621" y="1441"/>
                  <a:pt x="3621" y="1439"/>
                  <a:pt x="3622" y="1439"/>
                </a:cubicBezTo>
                <a:cubicBezTo>
                  <a:pt x="3623" y="1439"/>
                  <a:pt x="3624" y="1439"/>
                  <a:pt x="3625" y="1438"/>
                </a:cubicBezTo>
                <a:cubicBezTo>
                  <a:pt x="3628" y="1438"/>
                  <a:pt x="3630" y="1439"/>
                  <a:pt x="3633" y="1438"/>
                </a:cubicBezTo>
                <a:cubicBezTo>
                  <a:pt x="3634" y="1438"/>
                  <a:pt x="3635" y="1439"/>
                  <a:pt x="3635" y="1438"/>
                </a:cubicBezTo>
                <a:cubicBezTo>
                  <a:pt x="3637" y="1438"/>
                  <a:pt x="3637" y="1437"/>
                  <a:pt x="3637" y="1435"/>
                </a:cubicBezTo>
                <a:cubicBezTo>
                  <a:pt x="3637" y="1434"/>
                  <a:pt x="3636" y="1434"/>
                  <a:pt x="3636" y="1433"/>
                </a:cubicBezTo>
                <a:cubicBezTo>
                  <a:pt x="3636" y="1431"/>
                  <a:pt x="3635" y="1431"/>
                  <a:pt x="3634" y="1430"/>
                </a:cubicBezTo>
                <a:cubicBezTo>
                  <a:pt x="3633" y="1429"/>
                  <a:pt x="3632" y="1429"/>
                  <a:pt x="3632" y="1429"/>
                </a:cubicBezTo>
                <a:cubicBezTo>
                  <a:pt x="3631" y="1428"/>
                  <a:pt x="3630" y="1427"/>
                  <a:pt x="3629" y="1427"/>
                </a:cubicBezTo>
                <a:cubicBezTo>
                  <a:pt x="3628" y="1426"/>
                  <a:pt x="3628" y="1425"/>
                  <a:pt x="3626" y="1425"/>
                </a:cubicBezTo>
                <a:cubicBezTo>
                  <a:pt x="3624" y="1425"/>
                  <a:pt x="3624" y="1425"/>
                  <a:pt x="3624" y="1425"/>
                </a:cubicBezTo>
                <a:cubicBezTo>
                  <a:pt x="3623" y="1425"/>
                  <a:pt x="3622" y="1425"/>
                  <a:pt x="3621" y="1425"/>
                </a:cubicBezTo>
                <a:cubicBezTo>
                  <a:pt x="3620" y="1425"/>
                  <a:pt x="3619" y="1426"/>
                  <a:pt x="3619" y="1426"/>
                </a:cubicBezTo>
                <a:cubicBezTo>
                  <a:pt x="3617" y="1427"/>
                  <a:pt x="3617" y="1428"/>
                  <a:pt x="3617" y="1429"/>
                </a:cubicBezTo>
                <a:cubicBezTo>
                  <a:pt x="3614" y="1431"/>
                  <a:pt x="3612" y="1433"/>
                  <a:pt x="3609" y="1434"/>
                </a:cubicBezTo>
                <a:cubicBezTo>
                  <a:pt x="3607" y="1434"/>
                  <a:pt x="3605" y="1434"/>
                  <a:pt x="3604" y="1433"/>
                </a:cubicBezTo>
                <a:cubicBezTo>
                  <a:pt x="3603" y="1433"/>
                  <a:pt x="3602" y="1433"/>
                  <a:pt x="3601" y="1433"/>
                </a:cubicBezTo>
                <a:cubicBezTo>
                  <a:pt x="3599" y="1432"/>
                  <a:pt x="3598" y="1431"/>
                  <a:pt x="3596" y="1431"/>
                </a:cubicBezTo>
                <a:cubicBezTo>
                  <a:pt x="3595" y="1430"/>
                  <a:pt x="3595" y="1429"/>
                  <a:pt x="3594" y="1429"/>
                </a:cubicBezTo>
                <a:cubicBezTo>
                  <a:pt x="3591" y="1429"/>
                  <a:pt x="3591" y="1429"/>
                  <a:pt x="3591" y="1429"/>
                </a:cubicBezTo>
                <a:cubicBezTo>
                  <a:pt x="3590" y="1429"/>
                  <a:pt x="3589" y="1431"/>
                  <a:pt x="3588" y="1432"/>
                </a:cubicBezTo>
                <a:cubicBezTo>
                  <a:pt x="3587" y="1434"/>
                  <a:pt x="3586" y="1435"/>
                  <a:pt x="3585" y="1437"/>
                </a:cubicBezTo>
                <a:cubicBezTo>
                  <a:pt x="3585" y="1438"/>
                  <a:pt x="3585" y="1440"/>
                  <a:pt x="3585" y="1441"/>
                </a:cubicBezTo>
                <a:cubicBezTo>
                  <a:pt x="3585" y="1442"/>
                  <a:pt x="3584" y="1443"/>
                  <a:pt x="3584" y="1444"/>
                </a:cubicBezTo>
                <a:cubicBezTo>
                  <a:pt x="3584" y="1445"/>
                  <a:pt x="3584" y="1445"/>
                  <a:pt x="3584" y="1446"/>
                </a:cubicBezTo>
                <a:cubicBezTo>
                  <a:pt x="3584" y="1447"/>
                  <a:pt x="3584" y="1448"/>
                  <a:pt x="3584" y="1449"/>
                </a:cubicBezTo>
                <a:cubicBezTo>
                  <a:pt x="3583" y="1450"/>
                  <a:pt x="3582" y="1450"/>
                  <a:pt x="3581" y="1451"/>
                </a:cubicBezTo>
                <a:cubicBezTo>
                  <a:pt x="3581" y="1451"/>
                  <a:pt x="3579" y="1450"/>
                  <a:pt x="3579" y="1451"/>
                </a:cubicBezTo>
                <a:cubicBezTo>
                  <a:pt x="3578" y="1452"/>
                  <a:pt x="3577" y="1453"/>
                  <a:pt x="3577" y="1453"/>
                </a:cubicBezTo>
                <a:cubicBezTo>
                  <a:pt x="3576" y="1455"/>
                  <a:pt x="3575" y="1456"/>
                  <a:pt x="3575" y="1457"/>
                </a:cubicBezTo>
                <a:close/>
                <a:moveTo>
                  <a:pt x="3651" y="1402"/>
                </a:moveTo>
                <a:cubicBezTo>
                  <a:pt x="3650" y="1402"/>
                  <a:pt x="3651" y="1404"/>
                  <a:pt x="3651" y="1405"/>
                </a:cubicBezTo>
                <a:cubicBezTo>
                  <a:pt x="3607" y="1405"/>
                  <a:pt x="3607" y="1405"/>
                  <a:pt x="3607" y="1405"/>
                </a:cubicBezTo>
                <a:cubicBezTo>
                  <a:pt x="3604" y="1405"/>
                  <a:pt x="3604" y="1408"/>
                  <a:pt x="3602" y="1409"/>
                </a:cubicBezTo>
                <a:cubicBezTo>
                  <a:pt x="3600" y="1410"/>
                  <a:pt x="3598" y="1410"/>
                  <a:pt x="3596" y="1410"/>
                </a:cubicBezTo>
                <a:cubicBezTo>
                  <a:pt x="3593" y="1410"/>
                  <a:pt x="3591" y="1410"/>
                  <a:pt x="3588" y="1412"/>
                </a:cubicBezTo>
                <a:cubicBezTo>
                  <a:pt x="3588" y="1412"/>
                  <a:pt x="3587" y="1413"/>
                  <a:pt x="3587" y="1414"/>
                </a:cubicBezTo>
                <a:cubicBezTo>
                  <a:pt x="3586" y="1416"/>
                  <a:pt x="3585" y="1417"/>
                  <a:pt x="3585" y="1418"/>
                </a:cubicBezTo>
                <a:cubicBezTo>
                  <a:pt x="3585" y="1420"/>
                  <a:pt x="3586" y="1421"/>
                  <a:pt x="3586" y="1422"/>
                </a:cubicBezTo>
                <a:cubicBezTo>
                  <a:pt x="3589" y="1421"/>
                  <a:pt x="3591" y="1420"/>
                  <a:pt x="3594" y="1418"/>
                </a:cubicBezTo>
                <a:cubicBezTo>
                  <a:pt x="3595" y="1418"/>
                  <a:pt x="3596" y="1418"/>
                  <a:pt x="3596" y="1418"/>
                </a:cubicBezTo>
                <a:cubicBezTo>
                  <a:pt x="3597" y="1417"/>
                  <a:pt x="3597" y="1416"/>
                  <a:pt x="3598" y="1415"/>
                </a:cubicBezTo>
                <a:cubicBezTo>
                  <a:pt x="3599" y="1414"/>
                  <a:pt x="3600" y="1414"/>
                  <a:pt x="3601" y="1414"/>
                </a:cubicBezTo>
                <a:cubicBezTo>
                  <a:pt x="3602" y="1413"/>
                  <a:pt x="3603" y="1413"/>
                  <a:pt x="3604" y="1412"/>
                </a:cubicBezTo>
                <a:cubicBezTo>
                  <a:pt x="3604" y="1412"/>
                  <a:pt x="3605" y="1412"/>
                  <a:pt x="3606" y="1412"/>
                </a:cubicBezTo>
                <a:cubicBezTo>
                  <a:pt x="3607" y="1412"/>
                  <a:pt x="3608" y="1411"/>
                  <a:pt x="3609" y="1410"/>
                </a:cubicBezTo>
                <a:cubicBezTo>
                  <a:pt x="3614" y="1411"/>
                  <a:pt x="3614" y="1411"/>
                  <a:pt x="3614" y="1411"/>
                </a:cubicBezTo>
                <a:cubicBezTo>
                  <a:pt x="3630" y="1411"/>
                  <a:pt x="3630" y="1411"/>
                  <a:pt x="3630" y="1411"/>
                </a:cubicBezTo>
                <a:cubicBezTo>
                  <a:pt x="3631" y="1411"/>
                  <a:pt x="3632" y="1411"/>
                  <a:pt x="3633" y="1412"/>
                </a:cubicBezTo>
                <a:cubicBezTo>
                  <a:pt x="3634" y="1412"/>
                  <a:pt x="3635" y="1413"/>
                  <a:pt x="3635" y="1413"/>
                </a:cubicBezTo>
                <a:cubicBezTo>
                  <a:pt x="3637" y="1414"/>
                  <a:pt x="3638" y="1416"/>
                  <a:pt x="3639" y="1416"/>
                </a:cubicBezTo>
                <a:cubicBezTo>
                  <a:pt x="3641" y="1416"/>
                  <a:pt x="3642" y="1415"/>
                  <a:pt x="3643" y="1415"/>
                </a:cubicBezTo>
                <a:cubicBezTo>
                  <a:pt x="3644" y="1415"/>
                  <a:pt x="3645" y="1414"/>
                  <a:pt x="3646" y="1414"/>
                </a:cubicBezTo>
                <a:cubicBezTo>
                  <a:pt x="3647" y="1413"/>
                  <a:pt x="3647" y="1412"/>
                  <a:pt x="3648" y="1411"/>
                </a:cubicBezTo>
                <a:cubicBezTo>
                  <a:pt x="3649" y="1411"/>
                  <a:pt x="3650" y="1411"/>
                  <a:pt x="3651" y="1411"/>
                </a:cubicBezTo>
                <a:cubicBezTo>
                  <a:pt x="3653" y="1410"/>
                  <a:pt x="3653" y="1410"/>
                  <a:pt x="3653" y="1410"/>
                </a:cubicBezTo>
                <a:cubicBezTo>
                  <a:pt x="3654" y="1409"/>
                  <a:pt x="3654" y="1408"/>
                  <a:pt x="3655" y="1407"/>
                </a:cubicBezTo>
                <a:cubicBezTo>
                  <a:pt x="3657" y="1405"/>
                  <a:pt x="3657" y="1404"/>
                  <a:pt x="3658" y="1401"/>
                </a:cubicBezTo>
                <a:cubicBezTo>
                  <a:pt x="3655" y="1401"/>
                  <a:pt x="3654" y="1401"/>
                  <a:pt x="3651" y="1402"/>
                </a:cubicBezTo>
                <a:close/>
                <a:moveTo>
                  <a:pt x="3637" y="1542"/>
                </a:moveTo>
                <a:cubicBezTo>
                  <a:pt x="3637" y="1543"/>
                  <a:pt x="3637" y="1544"/>
                  <a:pt x="3637" y="1545"/>
                </a:cubicBezTo>
                <a:cubicBezTo>
                  <a:pt x="3637" y="1547"/>
                  <a:pt x="3639" y="1548"/>
                  <a:pt x="3641" y="1548"/>
                </a:cubicBezTo>
                <a:cubicBezTo>
                  <a:pt x="3642" y="1548"/>
                  <a:pt x="3643" y="1549"/>
                  <a:pt x="3644" y="1549"/>
                </a:cubicBezTo>
                <a:cubicBezTo>
                  <a:pt x="3645" y="1549"/>
                  <a:pt x="3646" y="1549"/>
                  <a:pt x="3647" y="1549"/>
                </a:cubicBezTo>
                <a:cubicBezTo>
                  <a:pt x="3649" y="1549"/>
                  <a:pt x="3649" y="1547"/>
                  <a:pt x="3651" y="1545"/>
                </a:cubicBezTo>
                <a:cubicBezTo>
                  <a:pt x="3652" y="1543"/>
                  <a:pt x="3654" y="1542"/>
                  <a:pt x="3656" y="1540"/>
                </a:cubicBezTo>
                <a:cubicBezTo>
                  <a:pt x="3657" y="1539"/>
                  <a:pt x="3658" y="1538"/>
                  <a:pt x="3659" y="1537"/>
                </a:cubicBezTo>
                <a:cubicBezTo>
                  <a:pt x="3660" y="1537"/>
                  <a:pt x="3661" y="1536"/>
                  <a:pt x="3662" y="1536"/>
                </a:cubicBezTo>
                <a:cubicBezTo>
                  <a:pt x="3663" y="1536"/>
                  <a:pt x="3665" y="1536"/>
                  <a:pt x="3667" y="1536"/>
                </a:cubicBezTo>
                <a:cubicBezTo>
                  <a:pt x="3669" y="1535"/>
                  <a:pt x="3670" y="1532"/>
                  <a:pt x="3672" y="1531"/>
                </a:cubicBezTo>
                <a:cubicBezTo>
                  <a:pt x="3674" y="1530"/>
                  <a:pt x="3675" y="1530"/>
                  <a:pt x="3677" y="1530"/>
                </a:cubicBezTo>
                <a:cubicBezTo>
                  <a:pt x="3679" y="1530"/>
                  <a:pt x="3681" y="1530"/>
                  <a:pt x="3683" y="1530"/>
                </a:cubicBezTo>
                <a:cubicBezTo>
                  <a:pt x="3683" y="1530"/>
                  <a:pt x="3684" y="1530"/>
                  <a:pt x="3685" y="1530"/>
                </a:cubicBezTo>
                <a:cubicBezTo>
                  <a:pt x="3686" y="1530"/>
                  <a:pt x="3686" y="1528"/>
                  <a:pt x="3686" y="1527"/>
                </a:cubicBezTo>
                <a:cubicBezTo>
                  <a:pt x="3685" y="1527"/>
                  <a:pt x="3685" y="1526"/>
                  <a:pt x="3684" y="1526"/>
                </a:cubicBezTo>
                <a:cubicBezTo>
                  <a:pt x="3683" y="1525"/>
                  <a:pt x="3683" y="1524"/>
                  <a:pt x="3681" y="1523"/>
                </a:cubicBezTo>
                <a:cubicBezTo>
                  <a:pt x="3679" y="1523"/>
                  <a:pt x="3678" y="1523"/>
                  <a:pt x="3676" y="1523"/>
                </a:cubicBezTo>
                <a:cubicBezTo>
                  <a:pt x="3675" y="1523"/>
                  <a:pt x="3674" y="1523"/>
                  <a:pt x="3673" y="1523"/>
                </a:cubicBezTo>
                <a:cubicBezTo>
                  <a:pt x="3673" y="1523"/>
                  <a:pt x="3672" y="1523"/>
                  <a:pt x="3671" y="1523"/>
                </a:cubicBezTo>
                <a:cubicBezTo>
                  <a:pt x="3669" y="1524"/>
                  <a:pt x="3669" y="1525"/>
                  <a:pt x="3668" y="1526"/>
                </a:cubicBezTo>
                <a:cubicBezTo>
                  <a:pt x="3667" y="1526"/>
                  <a:pt x="3666" y="1526"/>
                  <a:pt x="3666" y="1527"/>
                </a:cubicBezTo>
                <a:cubicBezTo>
                  <a:pt x="3665" y="1527"/>
                  <a:pt x="3664" y="1527"/>
                  <a:pt x="3663" y="1527"/>
                </a:cubicBezTo>
                <a:cubicBezTo>
                  <a:pt x="3662" y="1528"/>
                  <a:pt x="3661" y="1529"/>
                  <a:pt x="3660" y="1529"/>
                </a:cubicBezTo>
                <a:cubicBezTo>
                  <a:pt x="3659" y="1530"/>
                  <a:pt x="3658" y="1529"/>
                  <a:pt x="3657" y="1530"/>
                </a:cubicBezTo>
                <a:cubicBezTo>
                  <a:pt x="3656" y="1530"/>
                  <a:pt x="3655" y="1530"/>
                  <a:pt x="3654" y="1531"/>
                </a:cubicBezTo>
                <a:cubicBezTo>
                  <a:pt x="3654" y="1531"/>
                  <a:pt x="3655" y="1533"/>
                  <a:pt x="3654" y="1533"/>
                </a:cubicBezTo>
                <a:cubicBezTo>
                  <a:pt x="3652" y="1534"/>
                  <a:pt x="3650" y="1533"/>
                  <a:pt x="3649" y="1534"/>
                </a:cubicBezTo>
                <a:cubicBezTo>
                  <a:pt x="3647" y="1534"/>
                  <a:pt x="3646" y="1533"/>
                  <a:pt x="3645" y="1534"/>
                </a:cubicBezTo>
                <a:cubicBezTo>
                  <a:pt x="3644" y="1534"/>
                  <a:pt x="3644" y="1536"/>
                  <a:pt x="3643" y="1536"/>
                </a:cubicBezTo>
                <a:cubicBezTo>
                  <a:pt x="3642" y="1537"/>
                  <a:pt x="3642" y="1538"/>
                  <a:pt x="3641" y="1538"/>
                </a:cubicBezTo>
                <a:cubicBezTo>
                  <a:pt x="3640" y="1540"/>
                  <a:pt x="3638" y="1540"/>
                  <a:pt x="3638" y="1542"/>
                </a:cubicBezTo>
                <a:cubicBezTo>
                  <a:pt x="3638" y="1543"/>
                  <a:pt x="3638" y="1543"/>
                  <a:pt x="3638" y="1543"/>
                </a:cubicBezTo>
                <a:cubicBezTo>
                  <a:pt x="3638" y="1544"/>
                  <a:pt x="3639" y="1545"/>
                  <a:pt x="3639" y="1546"/>
                </a:cubicBezTo>
                <a:lnTo>
                  <a:pt x="3637" y="1542"/>
                </a:lnTo>
                <a:close/>
                <a:moveTo>
                  <a:pt x="3632" y="1553"/>
                </a:moveTo>
                <a:cubicBezTo>
                  <a:pt x="3630" y="1554"/>
                  <a:pt x="3629" y="1555"/>
                  <a:pt x="3627" y="1556"/>
                </a:cubicBezTo>
                <a:cubicBezTo>
                  <a:pt x="3628" y="1557"/>
                  <a:pt x="3628" y="1558"/>
                  <a:pt x="3628" y="1560"/>
                </a:cubicBezTo>
                <a:cubicBezTo>
                  <a:pt x="3636" y="1560"/>
                  <a:pt x="3636" y="1560"/>
                  <a:pt x="3636" y="1560"/>
                </a:cubicBezTo>
                <a:cubicBezTo>
                  <a:pt x="3636" y="1555"/>
                  <a:pt x="3636" y="1555"/>
                  <a:pt x="3636" y="1555"/>
                </a:cubicBezTo>
                <a:cubicBezTo>
                  <a:pt x="3635" y="1553"/>
                  <a:pt x="3635" y="1553"/>
                  <a:pt x="3635" y="1553"/>
                </a:cubicBezTo>
                <a:cubicBezTo>
                  <a:pt x="3634" y="1553"/>
                  <a:pt x="3633" y="1553"/>
                  <a:pt x="3632" y="1553"/>
                </a:cubicBezTo>
                <a:close/>
                <a:moveTo>
                  <a:pt x="3591" y="1527"/>
                </a:moveTo>
                <a:cubicBezTo>
                  <a:pt x="3593" y="1528"/>
                  <a:pt x="3594" y="1530"/>
                  <a:pt x="3596" y="1531"/>
                </a:cubicBezTo>
                <a:cubicBezTo>
                  <a:pt x="3602" y="1531"/>
                  <a:pt x="3605" y="1531"/>
                  <a:pt x="3610" y="1531"/>
                </a:cubicBezTo>
                <a:cubicBezTo>
                  <a:pt x="3613" y="1531"/>
                  <a:pt x="3613" y="1531"/>
                  <a:pt x="3613" y="1531"/>
                </a:cubicBezTo>
                <a:cubicBezTo>
                  <a:pt x="3617" y="1531"/>
                  <a:pt x="3620" y="1531"/>
                  <a:pt x="3624" y="1531"/>
                </a:cubicBezTo>
                <a:cubicBezTo>
                  <a:pt x="3625" y="1531"/>
                  <a:pt x="3626" y="1530"/>
                  <a:pt x="3627" y="1530"/>
                </a:cubicBezTo>
                <a:cubicBezTo>
                  <a:pt x="3628" y="1530"/>
                  <a:pt x="3629" y="1530"/>
                  <a:pt x="3630" y="1530"/>
                </a:cubicBezTo>
                <a:cubicBezTo>
                  <a:pt x="3630" y="1530"/>
                  <a:pt x="3631" y="1529"/>
                  <a:pt x="3632" y="1529"/>
                </a:cubicBezTo>
                <a:cubicBezTo>
                  <a:pt x="3633" y="1529"/>
                  <a:pt x="3634" y="1528"/>
                  <a:pt x="3635" y="1528"/>
                </a:cubicBezTo>
                <a:cubicBezTo>
                  <a:pt x="3636" y="1527"/>
                  <a:pt x="3636" y="1526"/>
                  <a:pt x="3637" y="1525"/>
                </a:cubicBezTo>
                <a:cubicBezTo>
                  <a:pt x="3638" y="1525"/>
                  <a:pt x="3639" y="1525"/>
                  <a:pt x="3640" y="1525"/>
                </a:cubicBezTo>
                <a:cubicBezTo>
                  <a:pt x="3642" y="1525"/>
                  <a:pt x="3643" y="1525"/>
                  <a:pt x="3645" y="1525"/>
                </a:cubicBezTo>
                <a:cubicBezTo>
                  <a:pt x="3647" y="1525"/>
                  <a:pt x="3647" y="1525"/>
                  <a:pt x="3649" y="1525"/>
                </a:cubicBezTo>
                <a:cubicBezTo>
                  <a:pt x="3650" y="1525"/>
                  <a:pt x="3650" y="1524"/>
                  <a:pt x="3651" y="1523"/>
                </a:cubicBezTo>
                <a:cubicBezTo>
                  <a:pt x="3650" y="1521"/>
                  <a:pt x="3650" y="1521"/>
                  <a:pt x="3650" y="1521"/>
                </a:cubicBezTo>
                <a:cubicBezTo>
                  <a:pt x="3649" y="1521"/>
                  <a:pt x="3648" y="1521"/>
                  <a:pt x="3647" y="1521"/>
                </a:cubicBezTo>
                <a:cubicBezTo>
                  <a:pt x="3646" y="1521"/>
                  <a:pt x="3646" y="1523"/>
                  <a:pt x="3645" y="1523"/>
                </a:cubicBezTo>
                <a:cubicBezTo>
                  <a:pt x="3642" y="1523"/>
                  <a:pt x="3639" y="1522"/>
                  <a:pt x="3636" y="1523"/>
                </a:cubicBezTo>
                <a:cubicBezTo>
                  <a:pt x="3634" y="1523"/>
                  <a:pt x="3633" y="1524"/>
                  <a:pt x="3631" y="1524"/>
                </a:cubicBezTo>
                <a:cubicBezTo>
                  <a:pt x="3628" y="1524"/>
                  <a:pt x="3628" y="1524"/>
                  <a:pt x="3628" y="1524"/>
                </a:cubicBezTo>
                <a:cubicBezTo>
                  <a:pt x="3627" y="1524"/>
                  <a:pt x="3627" y="1525"/>
                  <a:pt x="3626" y="1525"/>
                </a:cubicBezTo>
                <a:cubicBezTo>
                  <a:pt x="3625" y="1525"/>
                  <a:pt x="3624" y="1524"/>
                  <a:pt x="3623" y="1525"/>
                </a:cubicBezTo>
                <a:cubicBezTo>
                  <a:pt x="3621" y="1525"/>
                  <a:pt x="3621" y="1526"/>
                  <a:pt x="3619" y="1526"/>
                </a:cubicBezTo>
                <a:cubicBezTo>
                  <a:pt x="3618" y="1526"/>
                  <a:pt x="3617" y="1526"/>
                  <a:pt x="3615" y="1525"/>
                </a:cubicBezTo>
                <a:cubicBezTo>
                  <a:pt x="3614" y="1525"/>
                  <a:pt x="3613" y="1523"/>
                  <a:pt x="3612" y="1523"/>
                </a:cubicBezTo>
                <a:cubicBezTo>
                  <a:pt x="3610" y="1522"/>
                  <a:pt x="3609" y="1522"/>
                  <a:pt x="3607" y="1522"/>
                </a:cubicBezTo>
                <a:cubicBezTo>
                  <a:pt x="3605" y="1522"/>
                  <a:pt x="3604" y="1521"/>
                  <a:pt x="3603" y="1521"/>
                </a:cubicBezTo>
                <a:cubicBezTo>
                  <a:pt x="3601" y="1521"/>
                  <a:pt x="3600" y="1522"/>
                  <a:pt x="3599" y="1522"/>
                </a:cubicBezTo>
                <a:cubicBezTo>
                  <a:pt x="3598" y="1522"/>
                  <a:pt x="3597" y="1523"/>
                  <a:pt x="3596" y="1523"/>
                </a:cubicBezTo>
                <a:cubicBezTo>
                  <a:pt x="3594" y="1524"/>
                  <a:pt x="3594" y="1525"/>
                  <a:pt x="3592" y="1525"/>
                </a:cubicBezTo>
                <a:cubicBezTo>
                  <a:pt x="3589" y="1525"/>
                  <a:pt x="3589" y="1525"/>
                  <a:pt x="3589" y="1525"/>
                </a:cubicBezTo>
                <a:lnTo>
                  <a:pt x="3591" y="1527"/>
                </a:lnTo>
                <a:close/>
                <a:moveTo>
                  <a:pt x="3587" y="1535"/>
                </a:moveTo>
                <a:cubicBezTo>
                  <a:pt x="3584" y="1536"/>
                  <a:pt x="3583" y="1537"/>
                  <a:pt x="3581" y="1538"/>
                </a:cubicBezTo>
                <a:cubicBezTo>
                  <a:pt x="3582" y="1539"/>
                  <a:pt x="3582" y="1540"/>
                  <a:pt x="3583" y="1540"/>
                </a:cubicBezTo>
                <a:cubicBezTo>
                  <a:pt x="3583" y="1541"/>
                  <a:pt x="3585" y="1541"/>
                  <a:pt x="3585" y="1542"/>
                </a:cubicBezTo>
                <a:cubicBezTo>
                  <a:pt x="3586" y="1543"/>
                  <a:pt x="3586" y="1544"/>
                  <a:pt x="3587" y="1545"/>
                </a:cubicBezTo>
                <a:cubicBezTo>
                  <a:pt x="3587" y="1546"/>
                  <a:pt x="3588" y="1547"/>
                  <a:pt x="3588" y="1548"/>
                </a:cubicBezTo>
                <a:cubicBezTo>
                  <a:pt x="3589" y="1548"/>
                  <a:pt x="3591" y="1548"/>
                  <a:pt x="3592" y="1548"/>
                </a:cubicBezTo>
                <a:cubicBezTo>
                  <a:pt x="3594" y="1549"/>
                  <a:pt x="3595" y="1548"/>
                  <a:pt x="3597" y="1548"/>
                </a:cubicBezTo>
                <a:cubicBezTo>
                  <a:pt x="3601" y="1548"/>
                  <a:pt x="3602" y="1548"/>
                  <a:pt x="3605" y="1548"/>
                </a:cubicBezTo>
                <a:cubicBezTo>
                  <a:pt x="3605" y="1545"/>
                  <a:pt x="3605" y="1545"/>
                  <a:pt x="3605" y="1545"/>
                </a:cubicBezTo>
                <a:cubicBezTo>
                  <a:pt x="3604" y="1545"/>
                  <a:pt x="3603" y="1544"/>
                  <a:pt x="3602" y="1544"/>
                </a:cubicBezTo>
                <a:cubicBezTo>
                  <a:pt x="3601" y="1544"/>
                  <a:pt x="3600" y="1544"/>
                  <a:pt x="3599" y="1543"/>
                </a:cubicBezTo>
                <a:cubicBezTo>
                  <a:pt x="3598" y="1542"/>
                  <a:pt x="3599" y="1541"/>
                  <a:pt x="3598" y="1540"/>
                </a:cubicBezTo>
                <a:cubicBezTo>
                  <a:pt x="3598" y="1540"/>
                  <a:pt x="3597" y="1540"/>
                  <a:pt x="3596" y="1540"/>
                </a:cubicBezTo>
                <a:cubicBezTo>
                  <a:pt x="3595" y="1539"/>
                  <a:pt x="3594" y="1539"/>
                  <a:pt x="3593" y="1539"/>
                </a:cubicBezTo>
                <a:cubicBezTo>
                  <a:pt x="3592" y="1539"/>
                  <a:pt x="3592" y="1537"/>
                  <a:pt x="3591" y="1536"/>
                </a:cubicBezTo>
                <a:cubicBezTo>
                  <a:pt x="3590" y="1537"/>
                  <a:pt x="3587" y="1535"/>
                  <a:pt x="3587" y="1535"/>
                </a:cubicBezTo>
                <a:close/>
                <a:moveTo>
                  <a:pt x="3554" y="1524"/>
                </a:moveTo>
                <a:cubicBezTo>
                  <a:pt x="3552" y="1524"/>
                  <a:pt x="3550" y="1525"/>
                  <a:pt x="3550" y="1527"/>
                </a:cubicBezTo>
                <a:cubicBezTo>
                  <a:pt x="3550" y="1528"/>
                  <a:pt x="3551" y="1528"/>
                  <a:pt x="3552" y="1529"/>
                </a:cubicBezTo>
                <a:cubicBezTo>
                  <a:pt x="3554" y="1532"/>
                  <a:pt x="3557" y="1531"/>
                  <a:pt x="3560" y="1531"/>
                </a:cubicBezTo>
                <a:cubicBezTo>
                  <a:pt x="3562" y="1531"/>
                  <a:pt x="3563" y="1531"/>
                  <a:pt x="3565" y="1531"/>
                </a:cubicBezTo>
                <a:cubicBezTo>
                  <a:pt x="3566" y="1530"/>
                  <a:pt x="3567" y="1530"/>
                  <a:pt x="3568" y="1529"/>
                </a:cubicBezTo>
                <a:cubicBezTo>
                  <a:pt x="3569" y="1529"/>
                  <a:pt x="3568" y="1527"/>
                  <a:pt x="3570" y="1527"/>
                </a:cubicBezTo>
                <a:cubicBezTo>
                  <a:pt x="3572" y="1526"/>
                  <a:pt x="3573" y="1527"/>
                  <a:pt x="3575" y="1527"/>
                </a:cubicBezTo>
                <a:cubicBezTo>
                  <a:pt x="3578" y="1527"/>
                  <a:pt x="3579" y="1527"/>
                  <a:pt x="3581" y="1527"/>
                </a:cubicBezTo>
                <a:cubicBezTo>
                  <a:pt x="3582" y="1527"/>
                  <a:pt x="3583" y="1527"/>
                  <a:pt x="3584" y="1527"/>
                </a:cubicBezTo>
                <a:cubicBezTo>
                  <a:pt x="3584" y="1526"/>
                  <a:pt x="3583" y="1527"/>
                  <a:pt x="3583" y="1527"/>
                </a:cubicBezTo>
                <a:cubicBezTo>
                  <a:pt x="3582" y="1525"/>
                  <a:pt x="3583" y="1525"/>
                  <a:pt x="3583" y="1523"/>
                </a:cubicBezTo>
                <a:cubicBezTo>
                  <a:pt x="3581" y="1523"/>
                  <a:pt x="3579" y="1524"/>
                  <a:pt x="3577" y="1523"/>
                </a:cubicBezTo>
                <a:cubicBezTo>
                  <a:pt x="3576" y="1523"/>
                  <a:pt x="3576" y="1522"/>
                  <a:pt x="3575" y="1522"/>
                </a:cubicBezTo>
                <a:cubicBezTo>
                  <a:pt x="3574" y="1522"/>
                  <a:pt x="3573" y="1522"/>
                  <a:pt x="3572" y="1522"/>
                </a:cubicBezTo>
                <a:cubicBezTo>
                  <a:pt x="3571" y="1522"/>
                  <a:pt x="3570" y="1521"/>
                  <a:pt x="3568" y="1521"/>
                </a:cubicBezTo>
                <a:cubicBezTo>
                  <a:pt x="3566" y="1521"/>
                  <a:pt x="3565" y="1521"/>
                  <a:pt x="3564" y="1521"/>
                </a:cubicBezTo>
                <a:cubicBezTo>
                  <a:pt x="3563" y="1522"/>
                  <a:pt x="3562" y="1522"/>
                  <a:pt x="3561" y="1523"/>
                </a:cubicBezTo>
                <a:cubicBezTo>
                  <a:pt x="3560" y="1523"/>
                  <a:pt x="3560" y="1525"/>
                  <a:pt x="3559" y="1525"/>
                </a:cubicBezTo>
                <a:cubicBezTo>
                  <a:pt x="3557" y="1525"/>
                  <a:pt x="3556" y="1524"/>
                  <a:pt x="3554" y="1524"/>
                </a:cubicBezTo>
                <a:close/>
                <a:moveTo>
                  <a:pt x="3412" y="1502"/>
                </a:moveTo>
                <a:cubicBezTo>
                  <a:pt x="3412" y="1505"/>
                  <a:pt x="3412" y="1505"/>
                  <a:pt x="3412" y="1505"/>
                </a:cubicBezTo>
                <a:cubicBezTo>
                  <a:pt x="3420" y="1505"/>
                  <a:pt x="3420" y="1505"/>
                  <a:pt x="3420" y="1505"/>
                </a:cubicBezTo>
                <a:cubicBezTo>
                  <a:pt x="3420" y="1511"/>
                  <a:pt x="3420" y="1511"/>
                  <a:pt x="3420" y="1511"/>
                </a:cubicBezTo>
                <a:cubicBezTo>
                  <a:pt x="3422" y="1511"/>
                  <a:pt x="3423" y="1511"/>
                  <a:pt x="3425" y="1511"/>
                </a:cubicBezTo>
                <a:cubicBezTo>
                  <a:pt x="3426" y="1511"/>
                  <a:pt x="3427" y="1511"/>
                  <a:pt x="3428" y="1511"/>
                </a:cubicBezTo>
                <a:cubicBezTo>
                  <a:pt x="3430" y="1512"/>
                  <a:pt x="3430" y="1512"/>
                  <a:pt x="3430" y="1512"/>
                </a:cubicBezTo>
                <a:cubicBezTo>
                  <a:pt x="3432" y="1513"/>
                  <a:pt x="3432" y="1514"/>
                  <a:pt x="3432" y="1515"/>
                </a:cubicBezTo>
                <a:cubicBezTo>
                  <a:pt x="3433" y="1516"/>
                  <a:pt x="3434" y="1517"/>
                  <a:pt x="3435" y="1517"/>
                </a:cubicBezTo>
                <a:cubicBezTo>
                  <a:pt x="3436" y="1518"/>
                  <a:pt x="3438" y="1518"/>
                  <a:pt x="3439" y="1518"/>
                </a:cubicBezTo>
                <a:cubicBezTo>
                  <a:pt x="3442" y="1518"/>
                  <a:pt x="3443" y="1516"/>
                  <a:pt x="3446" y="1515"/>
                </a:cubicBezTo>
                <a:cubicBezTo>
                  <a:pt x="3446" y="1515"/>
                  <a:pt x="3447" y="1515"/>
                  <a:pt x="3448" y="1515"/>
                </a:cubicBezTo>
                <a:cubicBezTo>
                  <a:pt x="3450" y="1515"/>
                  <a:pt x="3451" y="1515"/>
                  <a:pt x="3453" y="1515"/>
                </a:cubicBezTo>
                <a:cubicBezTo>
                  <a:pt x="3455" y="1515"/>
                  <a:pt x="3457" y="1515"/>
                  <a:pt x="3459" y="1515"/>
                </a:cubicBezTo>
                <a:cubicBezTo>
                  <a:pt x="3461" y="1515"/>
                  <a:pt x="3463" y="1515"/>
                  <a:pt x="3464" y="1515"/>
                </a:cubicBezTo>
                <a:cubicBezTo>
                  <a:pt x="3465" y="1516"/>
                  <a:pt x="3465" y="1518"/>
                  <a:pt x="3466" y="1518"/>
                </a:cubicBezTo>
                <a:cubicBezTo>
                  <a:pt x="3467" y="1519"/>
                  <a:pt x="3467" y="1520"/>
                  <a:pt x="3468" y="1520"/>
                </a:cubicBezTo>
                <a:cubicBezTo>
                  <a:pt x="3469" y="1520"/>
                  <a:pt x="3470" y="1520"/>
                  <a:pt x="3471" y="1520"/>
                </a:cubicBezTo>
                <a:cubicBezTo>
                  <a:pt x="3473" y="1520"/>
                  <a:pt x="3474" y="1519"/>
                  <a:pt x="3476" y="1519"/>
                </a:cubicBezTo>
                <a:cubicBezTo>
                  <a:pt x="3479" y="1519"/>
                  <a:pt x="3480" y="1520"/>
                  <a:pt x="3483" y="1520"/>
                </a:cubicBezTo>
                <a:cubicBezTo>
                  <a:pt x="3485" y="1521"/>
                  <a:pt x="3486" y="1523"/>
                  <a:pt x="3488" y="1524"/>
                </a:cubicBezTo>
                <a:cubicBezTo>
                  <a:pt x="3489" y="1524"/>
                  <a:pt x="3489" y="1526"/>
                  <a:pt x="3491" y="1526"/>
                </a:cubicBezTo>
                <a:cubicBezTo>
                  <a:pt x="3492" y="1526"/>
                  <a:pt x="3493" y="1526"/>
                  <a:pt x="3494" y="1526"/>
                </a:cubicBezTo>
                <a:cubicBezTo>
                  <a:pt x="3496" y="1526"/>
                  <a:pt x="3497" y="1526"/>
                  <a:pt x="3500" y="1527"/>
                </a:cubicBezTo>
                <a:cubicBezTo>
                  <a:pt x="3500" y="1526"/>
                  <a:pt x="3500" y="1525"/>
                  <a:pt x="3500" y="1524"/>
                </a:cubicBezTo>
                <a:cubicBezTo>
                  <a:pt x="3500" y="1523"/>
                  <a:pt x="3501" y="1522"/>
                  <a:pt x="3501" y="1521"/>
                </a:cubicBezTo>
                <a:cubicBezTo>
                  <a:pt x="3502" y="1522"/>
                  <a:pt x="3503" y="1521"/>
                  <a:pt x="3504" y="1521"/>
                </a:cubicBezTo>
                <a:cubicBezTo>
                  <a:pt x="3505" y="1522"/>
                  <a:pt x="3505" y="1523"/>
                  <a:pt x="3506" y="1523"/>
                </a:cubicBezTo>
                <a:cubicBezTo>
                  <a:pt x="3507" y="1524"/>
                  <a:pt x="3508" y="1523"/>
                  <a:pt x="3509" y="1523"/>
                </a:cubicBezTo>
                <a:cubicBezTo>
                  <a:pt x="3511" y="1523"/>
                  <a:pt x="3511" y="1523"/>
                  <a:pt x="3511" y="1523"/>
                </a:cubicBezTo>
                <a:cubicBezTo>
                  <a:pt x="3513" y="1523"/>
                  <a:pt x="3514" y="1522"/>
                  <a:pt x="3515" y="1522"/>
                </a:cubicBezTo>
                <a:cubicBezTo>
                  <a:pt x="3517" y="1522"/>
                  <a:pt x="3518" y="1523"/>
                  <a:pt x="3520" y="1523"/>
                </a:cubicBezTo>
                <a:cubicBezTo>
                  <a:pt x="3521" y="1524"/>
                  <a:pt x="3522" y="1524"/>
                  <a:pt x="3523" y="1524"/>
                </a:cubicBezTo>
                <a:cubicBezTo>
                  <a:pt x="3524" y="1524"/>
                  <a:pt x="3524" y="1526"/>
                  <a:pt x="3524" y="1527"/>
                </a:cubicBezTo>
                <a:cubicBezTo>
                  <a:pt x="3526" y="1528"/>
                  <a:pt x="3528" y="1529"/>
                  <a:pt x="3530" y="1530"/>
                </a:cubicBezTo>
                <a:cubicBezTo>
                  <a:pt x="3532" y="1531"/>
                  <a:pt x="3533" y="1531"/>
                  <a:pt x="3535" y="1531"/>
                </a:cubicBezTo>
                <a:cubicBezTo>
                  <a:pt x="3538" y="1531"/>
                  <a:pt x="3538" y="1531"/>
                  <a:pt x="3538" y="1531"/>
                </a:cubicBezTo>
                <a:cubicBezTo>
                  <a:pt x="3539" y="1531"/>
                  <a:pt x="3540" y="1529"/>
                  <a:pt x="3541" y="1529"/>
                </a:cubicBezTo>
                <a:cubicBezTo>
                  <a:pt x="3540" y="1527"/>
                  <a:pt x="3539" y="1526"/>
                  <a:pt x="3538" y="1524"/>
                </a:cubicBezTo>
                <a:cubicBezTo>
                  <a:pt x="3538" y="1523"/>
                  <a:pt x="3537" y="1522"/>
                  <a:pt x="3536" y="1521"/>
                </a:cubicBezTo>
                <a:cubicBezTo>
                  <a:pt x="3535" y="1521"/>
                  <a:pt x="3534" y="1522"/>
                  <a:pt x="3533" y="1521"/>
                </a:cubicBezTo>
                <a:cubicBezTo>
                  <a:pt x="3531" y="1520"/>
                  <a:pt x="3530" y="1519"/>
                  <a:pt x="3528" y="1516"/>
                </a:cubicBezTo>
                <a:cubicBezTo>
                  <a:pt x="3508" y="1516"/>
                  <a:pt x="3508" y="1516"/>
                  <a:pt x="3508" y="1516"/>
                </a:cubicBezTo>
                <a:cubicBezTo>
                  <a:pt x="3508" y="1515"/>
                  <a:pt x="3508" y="1515"/>
                  <a:pt x="3508" y="1514"/>
                </a:cubicBezTo>
                <a:cubicBezTo>
                  <a:pt x="3509" y="1513"/>
                  <a:pt x="3509" y="1512"/>
                  <a:pt x="3509" y="1511"/>
                </a:cubicBezTo>
                <a:cubicBezTo>
                  <a:pt x="3510" y="1510"/>
                  <a:pt x="3511" y="1510"/>
                  <a:pt x="3512" y="1510"/>
                </a:cubicBezTo>
                <a:cubicBezTo>
                  <a:pt x="3514" y="1510"/>
                  <a:pt x="3516" y="1511"/>
                  <a:pt x="3517" y="1510"/>
                </a:cubicBezTo>
                <a:cubicBezTo>
                  <a:pt x="3519" y="1510"/>
                  <a:pt x="3521" y="1509"/>
                  <a:pt x="3523" y="1508"/>
                </a:cubicBezTo>
                <a:cubicBezTo>
                  <a:pt x="3521" y="1507"/>
                  <a:pt x="3519" y="1507"/>
                  <a:pt x="3517" y="1507"/>
                </a:cubicBezTo>
                <a:cubicBezTo>
                  <a:pt x="3516" y="1507"/>
                  <a:pt x="3516" y="1506"/>
                  <a:pt x="3515" y="1506"/>
                </a:cubicBezTo>
                <a:cubicBezTo>
                  <a:pt x="3514" y="1506"/>
                  <a:pt x="3513" y="1506"/>
                  <a:pt x="3512" y="1506"/>
                </a:cubicBezTo>
                <a:cubicBezTo>
                  <a:pt x="3510" y="1505"/>
                  <a:pt x="3509" y="1504"/>
                  <a:pt x="3506" y="1504"/>
                </a:cubicBezTo>
                <a:cubicBezTo>
                  <a:pt x="3504" y="1504"/>
                  <a:pt x="3503" y="1505"/>
                  <a:pt x="3501" y="1505"/>
                </a:cubicBezTo>
                <a:cubicBezTo>
                  <a:pt x="3500" y="1505"/>
                  <a:pt x="3499" y="1504"/>
                  <a:pt x="3498" y="1504"/>
                </a:cubicBezTo>
                <a:cubicBezTo>
                  <a:pt x="3495" y="1504"/>
                  <a:pt x="3493" y="1505"/>
                  <a:pt x="3490" y="1504"/>
                </a:cubicBezTo>
                <a:cubicBezTo>
                  <a:pt x="3488" y="1503"/>
                  <a:pt x="3487" y="1502"/>
                  <a:pt x="3485" y="1501"/>
                </a:cubicBezTo>
                <a:cubicBezTo>
                  <a:pt x="3483" y="1501"/>
                  <a:pt x="3481" y="1500"/>
                  <a:pt x="3479" y="1500"/>
                </a:cubicBezTo>
                <a:lnTo>
                  <a:pt x="3412" y="1502"/>
                </a:lnTo>
                <a:close/>
                <a:moveTo>
                  <a:pt x="3372" y="1483"/>
                </a:moveTo>
                <a:cubicBezTo>
                  <a:pt x="3372" y="1484"/>
                  <a:pt x="3371" y="1484"/>
                  <a:pt x="3370" y="1485"/>
                </a:cubicBezTo>
                <a:cubicBezTo>
                  <a:pt x="3370" y="1486"/>
                  <a:pt x="3371" y="1487"/>
                  <a:pt x="3370" y="1488"/>
                </a:cubicBezTo>
                <a:cubicBezTo>
                  <a:pt x="3373" y="1490"/>
                  <a:pt x="3373" y="1490"/>
                  <a:pt x="3373" y="1490"/>
                </a:cubicBezTo>
                <a:cubicBezTo>
                  <a:pt x="3373" y="1487"/>
                  <a:pt x="3373" y="1487"/>
                  <a:pt x="3373" y="1487"/>
                </a:cubicBezTo>
                <a:cubicBezTo>
                  <a:pt x="3373" y="1487"/>
                  <a:pt x="3372" y="1486"/>
                  <a:pt x="3372" y="1485"/>
                </a:cubicBezTo>
                <a:lnTo>
                  <a:pt x="3372" y="1483"/>
                </a:lnTo>
                <a:close/>
                <a:moveTo>
                  <a:pt x="3465" y="1394"/>
                </a:moveTo>
                <a:cubicBezTo>
                  <a:pt x="3462" y="1394"/>
                  <a:pt x="3462" y="1394"/>
                  <a:pt x="3462" y="1394"/>
                </a:cubicBezTo>
                <a:cubicBezTo>
                  <a:pt x="3461" y="1394"/>
                  <a:pt x="3461" y="1395"/>
                  <a:pt x="3460" y="1395"/>
                </a:cubicBezTo>
                <a:cubicBezTo>
                  <a:pt x="3460" y="1399"/>
                  <a:pt x="3461" y="1402"/>
                  <a:pt x="3459" y="1405"/>
                </a:cubicBezTo>
                <a:cubicBezTo>
                  <a:pt x="3458" y="1406"/>
                  <a:pt x="3456" y="1406"/>
                  <a:pt x="3456" y="1407"/>
                </a:cubicBezTo>
                <a:cubicBezTo>
                  <a:pt x="3456" y="1408"/>
                  <a:pt x="3455" y="1409"/>
                  <a:pt x="3455" y="1410"/>
                </a:cubicBezTo>
                <a:cubicBezTo>
                  <a:pt x="3455" y="1412"/>
                  <a:pt x="3455" y="1413"/>
                  <a:pt x="3455" y="1416"/>
                </a:cubicBezTo>
                <a:cubicBezTo>
                  <a:pt x="3455" y="1418"/>
                  <a:pt x="3455" y="1419"/>
                  <a:pt x="3455" y="1421"/>
                </a:cubicBezTo>
                <a:cubicBezTo>
                  <a:pt x="3455" y="1422"/>
                  <a:pt x="3456" y="1423"/>
                  <a:pt x="3456" y="1424"/>
                </a:cubicBezTo>
                <a:cubicBezTo>
                  <a:pt x="3457" y="1425"/>
                  <a:pt x="3458" y="1425"/>
                  <a:pt x="3459" y="1426"/>
                </a:cubicBezTo>
                <a:cubicBezTo>
                  <a:pt x="3460" y="1427"/>
                  <a:pt x="3462" y="1427"/>
                  <a:pt x="3464" y="1429"/>
                </a:cubicBezTo>
                <a:cubicBezTo>
                  <a:pt x="3465" y="1429"/>
                  <a:pt x="3465" y="1430"/>
                  <a:pt x="3466" y="1431"/>
                </a:cubicBezTo>
                <a:cubicBezTo>
                  <a:pt x="3466" y="1432"/>
                  <a:pt x="3468" y="1432"/>
                  <a:pt x="3468" y="1433"/>
                </a:cubicBezTo>
                <a:cubicBezTo>
                  <a:pt x="3469" y="1434"/>
                  <a:pt x="3468" y="1436"/>
                  <a:pt x="3468" y="1437"/>
                </a:cubicBezTo>
                <a:cubicBezTo>
                  <a:pt x="3468" y="1438"/>
                  <a:pt x="3468" y="1438"/>
                  <a:pt x="3468" y="1438"/>
                </a:cubicBezTo>
                <a:cubicBezTo>
                  <a:pt x="3468" y="1441"/>
                  <a:pt x="3468" y="1441"/>
                  <a:pt x="3468" y="1441"/>
                </a:cubicBezTo>
                <a:cubicBezTo>
                  <a:pt x="3468" y="1443"/>
                  <a:pt x="3467" y="1443"/>
                  <a:pt x="3467" y="1445"/>
                </a:cubicBezTo>
                <a:cubicBezTo>
                  <a:pt x="3467" y="1446"/>
                  <a:pt x="3467" y="1448"/>
                  <a:pt x="3468" y="1449"/>
                </a:cubicBezTo>
                <a:cubicBezTo>
                  <a:pt x="3468" y="1450"/>
                  <a:pt x="3468" y="1451"/>
                  <a:pt x="3468" y="1452"/>
                </a:cubicBezTo>
                <a:cubicBezTo>
                  <a:pt x="3469" y="1453"/>
                  <a:pt x="3469" y="1453"/>
                  <a:pt x="3470" y="1454"/>
                </a:cubicBezTo>
                <a:cubicBezTo>
                  <a:pt x="3471" y="1455"/>
                  <a:pt x="3472" y="1455"/>
                  <a:pt x="3473" y="1455"/>
                </a:cubicBezTo>
                <a:cubicBezTo>
                  <a:pt x="3475" y="1456"/>
                  <a:pt x="3476" y="1456"/>
                  <a:pt x="3478" y="1456"/>
                </a:cubicBezTo>
                <a:cubicBezTo>
                  <a:pt x="3480" y="1456"/>
                  <a:pt x="3482" y="1456"/>
                  <a:pt x="3484" y="1456"/>
                </a:cubicBezTo>
                <a:cubicBezTo>
                  <a:pt x="3485" y="1456"/>
                  <a:pt x="3486" y="1456"/>
                  <a:pt x="3487" y="1457"/>
                </a:cubicBezTo>
                <a:cubicBezTo>
                  <a:pt x="3487" y="1457"/>
                  <a:pt x="3487" y="1459"/>
                  <a:pt x="3487" y="1459"/>
                </a:cubicBezTo>
                <a:cubicBezTo>
                  <a:pt x="3489" y="1461"/>
                  <a:pt x="3490" y="1463"/>
                  <a:pt x="3492" y="1463"/>
                </a:cubicBezTo>
                <a:cubicBezTo>
                  <a:pt x="3494" y="1464"/>
                  <a:pt x="3495" y="1463"/>
                  <a:pt x="3497" y="1463"/>
                </a:cubicBezTo>
                <a:cubicBezTo>
                  <a:pt x="3499" y="1463"/>
                  <a:pt x="3500" y="1463"/>
                  <a:pt x="3502" y="1463"/>
                </a:cubicBezTo>
                <a:cubicBezTo>
                  <a:pt x="3505" y="1463"/>
                  <a:pt x="3506" y="1460"/>
                  <a:pt x="3509" y="1460"/>
                </a:cubicBezTo>
                <a:cubicBezTo>
                  <a:pt x="3510" y="1460"/>
                  <a:pt x="3512" y="1460"/>
                  <a:pt x="3513" y="1461"/>
                </a:cubicBezTo>
                <a:cubicBezTo>
                  <a:pt x="3514" y="1461"/>
                  <a:pt x="3514" y="1462"/>
                  <a:pt x="3515" y="1463"/>
                </a:cubicBezTo>
                <a:cubicBezTo>
                  <a:pt x="3516" y="1463"/>
                  <a:pt x="3516" y="1465"/>
                  <a:pt x="3517" y="1465"/>
                </a:cubicBezTo>
                <a:cubicBezTo>
                  <a:pt x="3519" y="1465"/>
                  <a:pt x="3520" y="1463"/>
                  <a:pt x="3521" y="1463"/>
                </a:cubicBezTo>
                <a:cubicBezTo>
                  <a:pt x="3524" y="1463"/>
                  <a:pt x="3526" y="1465"/>
                  <a:pt x="3528" y="1467"/>
                </a:cubicBezTo>
                <a:cubicBezTo>
                  <a:pt x="3529" y="1468"/>
                  <a:pt x="3529" y="1469"/>
                  <a:pt x="3530" y="1470"/>
                </a:cubicBezTo>
                <a:cubicBezTo>
                  <a:pt x="3531" y="1470"/>
                  <a:pt x="3532" y="1470"/>
                  <a:pt x="3533" y="1470"/>
                </a:cubicBezTo>
                <a:cubicBezTo>
                  <a:pt x="3534" y="1471"/>
                  <a:pt x="3535" y="1470"/>
                  <a:pt x="3537" y="1470"/>
                </a:cubicBezTo>
                <a:cubicBezTo>
                  <a:pt x="3541" y="1470"/>
                  <a:pt x="3541" y="1470"/>
                  <a:pt x="3541" y="1470"/>
                </a:cubicBezTo>
                <a:cubicBezTo>
                  <a:pt x="3541" y="1470"/>
                  <a:pt x="3542" y="1470"/>
                  <a:pt x="3542" y="1470"/>
                </a:cubicBezTo>
                <a:cubicBezTo>
                  <a:pt x="3542" y="1465"/>
                  <a:pt x="3542" y="1465"/>
                  <a:pt x="3542" y="1465"/>
                </a:cubicBezTo>
                <a:cubicBezTo>
                  <a:pt x="3543" y="1464"/>
                  <a:pt x="3542" y="1462"/>
                  <a:pt x="3543" y="1462"/>
                </a:cubicBezTo>
                <a:cubicBezTo>
                  <a:pt x="3544" y="1461"/>
                  <a:pt x="3545" y="1461"/>
                  <a:pt x="3545" y="1461"/>
                </a:cubicBezTo>
                <a:cubicBezTo>
                  <a:pt x="3546" y="1460"/>
                  <a:pt x="3547" y="1460"/>
                  <a:pt x="3548" y="1459"/>
                </a:cubicBezTo>
                <a:cubicBezTo>
                  <a:pt x="3549" y="1459"/>
                  <a:pt x="3550" y="1457"/>
                  <a:pt x="3550" y="1455"/>
                </a:cubicBezTo>
                <a:cubicBezTo>
                  <a:pt x="3550" y="1454"/>
                  <a:pt x="3550" y="1453"/>
                  <a:pt x="3549" y="1452"/>
                </a:cubicBezTo>
                <a:cubicBezTo>
                  <a:pt x="3549" y="1450"/>
                  <a:pt x="3548" y="1450"/>
                  <a:pt x="3547" y="1449"/>
                </a:cubicBezTo>
                <a:cubicBezTo>
                  <a:pt x="3547" y="1448"/>
                  <a:pt x="3546" y="1447"/>
                  <a:pt x="3546" y="1446"/>
                </a:cubicBezTo>
                <a:cubicBezTo>
                  <a:pt x="3546" y="1444"/>
                  <a:pt x="3548" y="1444"/>
                  <a:pt x="3548" y="1443"/>
                </a:cubicBezTo>
                <a:cubicBezTo>
                  <a:pt x="3548" y="1442"/>
                  <a:pt x="3550" y="1442"/>
                  <a:pt x="3551" y="1441"/>
                </a:cubicBezTo>
                <a:cubicBezTo>
                  <a:pt x="3551" y="1440"/>
                  <a:pt x="3551" y="1439"/>
                  <a:pt x="3552" y="1438"/>
                </a:cubicBezTo>
                <a:cubicBezTo>
                  <a:pt x="3553" y="1437"/>
                  <a:pt x="3554" y="1437"/>
                  <a:pt x="3554" y="1435"/>
                </a:cubicBezTo>
                <a:cubicBezTo>
                  <a:pt x="3555" y="1432"/>
                  <a:pt x="3555" y="1430"/>
                  <a:pt x="3556" y="1427"/>
                </a:cubicBezTo>
                <a:cubicBezTo>
                  <a:pt x="3564" y="1427"/>
                  <a:pt x="3564" y="1427"/>
                  <a:pt x="3564" y="1427"/>
                </a:cubicBezTo>
                <a:cubicBezTo>
                  <a:pt x="3564" y="1414"/>
                  <a:pt x="3564" y="1414"/>
                  <a:pt x="3564" y="1414"/>
                </a:cubicBezTo>
                <a:cubicBezTo>
                  <a:pt x="3567" y="1414"/>
                  <a:pt x="3569" y="1414"/>
                  <a:pt x="3572" y="1414"/>
                </a:cubicBezTo>
                <a:cubicBezTo>
                  <a:pt x="3573" y="1414"/>
                  <a:pt x="3574" y="1413"/>
                  <a:pt x="3575" y="1413"/>
                </a:cubicBezTo>
                <a:cubicBezTo>
                  <a:pt x="3577" y="1413"/>
                  <a:pt x="3577" y="1412"/>
                  <a:pt x="3578" y="1410"/>
                </a:cubicBezTo>
                <a:cubicBezTo>
                  <a:pt x="3579" y="1410"/>
                  <a:pt x="3579" y="1409"/>
                  <a:pt x="3579" y="1408"/>
                </a:cubicBezTo>
                <a:cubicBezTo>
                  <a:pt x="3578" y="1407"/>
                  <a:pt x="3579" y="1405"/>
                  <a:pt x="3577" y="1405"/>
                </a:cubicBezTo>
                <a:cubicBezTo>
                  <a:pt x="3576" y="1405"/>
                  <a:pt x="3575" y="1405"/>
                  <a:pt x="3574" y="1405"/>
                </a:cubicBezTo>
                <a:cubicBezTo>
                  <a:pt x="3573" y="1405"/>
                  <a:pt x="3572" y="1405"/>
                  <a:pt x="3572" y="1405"/>
                </a:cubicBezTo>
                <a:cubicBezTo>
                  <a:pt x="3570" y="1405"/>
                  <a:pt x="3568" y="1405"/>
                  <a:pt x="3566" y="1405"/>
                </a:cubicBezTo>
                <a:cubicBezTo>
                  <a:pt x="3566" y="1403"/>
                  <a:pt x="3565" y="1402"/>
                  <a:pt x="3565" y="1401"/>
                </a:cubicBezTo>
                <a:cubicBezTo>
                  <a:pt x="3565" y="1399"/>
                  <a:pt x="3566" y="1399"/>
                  <a:pt x="3566" y="1398"/>
                </a:cubicBezTo>
                <a:cubicBezTo>
                  <a:pt x="3566" y="1394"/>
                  <a:pt x="3566" y="1394"/>
                  <a:pt x="3566" y="1394"/>
                </a:cubicBezTo>
                <a:cubicBezTo>
                  <a:pt x="3566" y="1393"/>
                  <a:pt x="3567" y="1391"/>
                  <a:pt x="3566" y="1390"/>
                </a:cubicBezTo>
                <a:cubicBezTo>
                  <a:pt x="3566" y="1389"/>
                  <a:pt x="3565" y="1388"/>
                  <a:pt x="3565" y="1388"/>
                </a:cubicBezTo>
                <a:cubicBezTo>
                  <a:pt x="3564" y="1386"/>
                  <a:pt x="3563" y="1385"/>
                  <a:pt x="3563" y="1382"/>
                </a:cubicBezTo>
                <a:cubicBezTo>
                  <a:pt x="3563" y="1369"/>
                  <a:pt x="3563" y="1369"/>
                  <a:pt x="3563" y="1369"/>
                </a:cubicBezTo>
                <a:cubicBezTo>
                  <a:pt x="3566" y="1369"/>
                  <a:pt x="3567" y="1369"/>
                  <a:pt x="3570" y="1369"/>
                </a:cubicBezTo>
                <a:cubicBezTo>
                  <a:pt x="3571" y="1369"/>
                  <a:pt x="3572" y="1369"/>
                  <a:pt x="3573" y="1369"/>
                </a:cubicBezTo>
                <a:cubicBezTo>
                  <a:pt x="3573" y="1368"/>
                  <a:pt x="3573" y="1367"/>
                  <a:pt x="3573" y="1366"/>
                </a:cubicBezTo>
                <a:cubicBezTo>
                  <a:pt x="3573" y="1365"/>
                  <a:pt x="3572" y="1364"/>
                  <a:pt x="3573" y="1363"/>
                </a:cubicBezTo>
                <a:cubicBezTo>
                  <a:pt x="3573" y="1362"/>
                  <a:pt x="3574" y="1362"/>
                  <a:pt x="3575" y="1361"/>
                </a:cubicBezTo>
                <a:cubicBezTo>
                  <a:pt x="3575" y="1360"/>
                  <a:pt x="3577" y="1361"/>
                  <a:pt x="3577" y="1361"/>
                </a:cubicBezTo>
                <a:cubicBezTo>
                  <a:pt x="3579" y="1360"/>
                  <a:pt x="3579" y="1359"/>
                  <a:pt x="3580" y="1358"/>
                </a:cubicBezTo>
                <a:cubicBezTo>
                  <a:pt x="3582" y="1357"/>
                  <a:pt x="3583" y="1357"/>
                  <a:pt x="3585" y="1356"/>
                </a:cubicBezTo>
                <a:cubicBezTo>
                  <a:pt x="3585" y="1354"/>
                  <a:pt x="3585" y="1352"/>
                  <a:pt x="3583" y="1351"/>
                </a:cubicBezTo>
                <a:cubicBezTo>
                  <a:pt x="3582" y="1350"/>
                  <a:pt x="3580" y="1350"/>
                  <a:pt x="3578" y="1350"/>
                </a:cubicBezTo>
                <a:cubicBezTo>
                  <a:pt x="3576" y="1350"/>
                  <a:pt x="3575" y="1350"/>
                  <a:pt x="3573" y="1350"/>
                </a:cubicBezTo>
                <a:cubicBezTo>
                  <a:pt x="3572" y="1350"/>
                  <a:pt x="3571" y="1350"/>
                  <a:pt x="3570" y="1350"/>
                </a:cubicBezTo>
                <a:cubicBezTo>
                  <a:pt x="3568" y="1349"/>
                  <a:pt x="3568" y="1348"/>
                  <a:pt x="3567" y="1348"/>
                </a:cubicBezTo>
                <a:cubicBezTo>
                  <a:pt x="3566" y="1347"/>
                  <a:pt x="3565" y="1347"/>
                  <a:pt x="3564" y="1346"/>
                </a:cubicBezTo>
                <a:cubicBezTo>
                  <a:pt x="3564" y="1346"/>
                  <a:pt x="3565" y="1345"/>
                  <a:pt x="3564" y="1344"/>
                </a:cubicBezTo>
                <a:cubicBezTo>
                  <a:pt x="3564" y="1343"/>
                  <a:pt x="3565" y="1342"/>
                  <a:pt x="3564" y="1341"/>
                </a:cubicBezTo>
                <a:cubicBezTo>
                  <a:pt x="3564" y="1340"/>
                  <a:pt x="3562" y="1340"/>
                  <a:pt x="3562" y="1339"/>
                </a:cubicBezTo>
                <a:cubicBezTo>
                  <a:pt x="3561" y="1337"/>
                  <a:pt x="3561" y="1335"/>
                  <a:pt x="3559" y="1334"/>
                </a:cubicBezTo>
                <a:cubicBezTo>
                  <a:pt x="3558" y="1334"/>
                  <a:pt x="3557" y="1334"/>
                  <a:pt x="3557" y="1333"/>
                </a:cubicBezTo>
                <a:cubicBezTo>
                  <a:pt x="3556" y="1333"/>
                  <a:pt x="3555" y="1333"/>
                  <a:pt x="3554" y="1333"/>
                </a:cubicBezTo>
                <a:cubicBezTo>
                  <a:pt x="3554" y="1334"/>
                  <a:pt x="3554" y="1335"/>
                  <a:pt x="3553" y="1335"/>
                </a:cubicBezTo>
                <a:cubicBezTo>
                  <a:pt x="3553" y="1336"/>
                  <a:pt x="3552" y="1337"/>
                  <a:pt x="3551" y="1338"/>
                </a:cubicBezTo>
                <a:cubicBezTo>
                  <a:pt x="3550" y="1339"/>
                  <a:pt x="3550" y="1340"/>
                  <a:pt x="3549" y="1341"/>
                </a:cubicBezTo>
                <a:cubicBezTo>
                  <a:pt x="3547" y="1341"/>
                  <a:pt x="3545" y="1341"/>
                  <a:pt x="3543" y="1342"/>
                </a:cubicBezTo>
                <a:cubicBezTo>
                  <a:pt x="3542" y="1342"/>
                  <a:pt x="3542" y="1343"/>
                  <a:pt x="3541" y="1344"/>
                </a:cubicBezTo>
                <a:cubicBezTo>
                  <a:pt x="3540" y="1345"/>
                  <a:pt x="3539" y="1346"/>
                  <a:pt x="3538" y="1347"/>
                </a:cubicBezTo>
                <a:cubicBezTo>
                  <a:pt x="3538" y="1348"/>
                  <a:pt x="3537" y="1349"/>
                  <a:pt x="3536" y="1350"/>
                </a:cubicBezTo>
                <a:cubicBezTo>
                  <a:pt x="3536" y="1350"/>
                  <a:pt x="3536" y="1351"/>
                  <a:pt x="3536" y="1352"/>
                </a:cubicBezTo>
                <a:cubicBezTo>
                  <a:pt x="3535" y="1353"/>
                  <a:pt x="3535" y="1354"/>
                  <a:pt x="3534" y="1355"/>
                </a:cubicBezTo>
                <a:cubicBezTo>
                  <a:pt x="3534" y="1356"/>
                  <a:pt x="3533" y="1357"/>
                  <a:pt x="3532" y="1358"/>
                </a:cubicBezTo>
                <a:cubicBezTo>
                  <a:pt x="3531" y="1358"/>
                  <a:pt x="3530" y="1359"/>
                  <a:pt x="3530" y="1360"/>
                </a:cubicBezTo>
                <a:cubicBezTo>
                  <a:pt x="3529" y="1361"/>
                  <a:pt x="3529" y="1362"/>
                  <a:pt x="3528" y="1363"/>
                </a:cubicBezTo>
                <a:cubicBezTo>
                  <a:pt x="3527" y="1363"/>
                  <a:pt x="3526" y="1364"/>
                  <a:pt x="3525" y="1364"/>
                </a:cubicBezTo>
                <a:cubicBezTo>
                  <a:pt x="3522" y="1365"/>
                  <a:pt x="3520" y="1364"/>
                  <a:pt x="3517" y="1365"/>
                </a:cubicBezTo>
                <a:cubicBezTo>
                  <a:pt x="3515" y="1366"/>
                  <a:pt x="3515" y="1367"/>
                  <a:pt x="3514" y="1368"/>
                </a:cubicBezTo>
                <a:cubicBezTo>
                  <a:pt x="3513" y="1369"/>
                  <a:pt x="3512" y="1369"/>
                  <a:pt x="3511" y="1370"/>
                </a:cubicBezTo>
                <a:cubicBezTo>
                  <a:pt x="3511" y="1371"/>
                  <a:pt x="3510" y="1372"/>
                  <a:pt x="3509" y="1373"/>
                </a:cubicBezTo>
                <a:cubicBezTo>
                  <a:pt x="3509" y="1374"/>
                  <a:pt x="3509" y="1375"/>
                  <a:pt x="3509" y="1376"/>
                </a:cubicBezTo>
                <a:cubicBezTo>
                  <a:pt x="3508" y="1376"/>
                  <a:pt x="3507" y="1376"/>
                  <a:pt x="3506" y="1377"/>
                </a:cubicBezTo>
                <a:cubicBezTo>
                  <a:pt x="3505" y="1378"/>
                  <a:pt x="3505" y="1378"/>
                  <a:pt x="3504" y="1379"/>
                </a:cubicBezTo>
                <a:cubicBezTo>
                  <a:pt x="3503" y="1380"/>
                  <a:pt x="3502" y="1380"/>
                  <a:pt x="3501" y="1381"/>
                </a:cubicBezTo>
                <a:cubicBezTo>
                  <a:pt x="3500" y="1382"/>
                  <a:pt x="3500" y="1383"/>
                  <a:pt x="3499" y="1384"/>
                </a:cubicBezTo>
                <a:cubicBezTo>
                  <a:pt x="3498" y="1384"/>
                  <a:pt x="3497" y="1385"/>
                  <a:pt x="3496" y="1385"/>
                </a:cubicBezTo>
                <a:cubicBezTo>
                  <a:pt x="3495" y="1385"/>
                  <a:pt x="3494" y="1386"/>
                  <a:pt x="3493" y="1386"/>
                </a:cubicBezTo>
                <a:cubicBezTo>
                  <a:pt x="3491" y="1386"/>
                  <a:pt x="3490" y="1386"/>
                  <a:pt x="3488" y="1386"/>
                </a:cubicBezTo>
                <a:cubicBezTo>
                  <a:pt x="3488" y="1399"/>
                  <a:pt x="3488" y="1399"/>
                  <a:pt x="3488" y="1399"/>
                </a:cubicBezTo>
                <a:cubicBezTo>
                  <a:pt x="3486" y="1399"/>
                  <a:pt x="3485" y="1398"/>
                  <a:pt x="3483" y="1399"/>
                </a:cubicBezTo>
                <a:cubicBezTo>
                  <a:pt x="3482" y="1399"/>
                  <a:pt x="3482" y="1400"/>
                  <a:pt x="3481" y="1400"/>
                </a:cubicBezTo>
                <a:cubicBezTo>
                  <a:pt x="3479" y="1400"/>
                  <a:pt x="3478" y="1400"/>
                  <a:pt x="3477" y="1400"/>
                </a:cubicBezTo>
                <a:cubicBezTo>
                  <a:pt x="3475" y="1400"/>
                  <a:pt x="3475" y="1400"/>
                  <a:pt x="3473" y="1400"/>
                </a:cubicBezTo>
                <a:cubicBezTo>
                  <a:pt x="3470" y="1400"/>
                  <a:pt x="3469" y="1397"/>
                  <a:pt x="3468" y="1395"/>
                </a:cubicBezTo>
                <a:lnTo>
                  <a:pt x="3465" y="1394"/>
                </a:lnTo>
                <a:close/>
                <a:moveTo>
                  <a:pt x="3327" y="1433"/>
                </a:moveTo>
                <a:cubicBezTo>
                  <a:pt x="3327" y="1435"/>
                  <a:pt x="3327" y="1436"/>
                  <a:pt x="3327" y="1438"/>
                </a:cubicBezTo>
                <a:cubicBezTo>
                  <a:pt x="3328" y="1440"/>
                  <a:pt x="3329" y="1441"/>
                  <a:pt x="3331" y="1443"/>
                </a:cubicBezTo>
                <a:cubicBezTo>
                  <a:pt x="3332" y="1445"/>
                  <a:pt x="3333" y="1446"/>
                  <a:pt x="3334" y="1448"/>
                </a:cubicBezTo>
                <a:cubicBezTo>
                  <a:pt x="3336" y="1450"/>
                  <a:pt x="3337" y="1452"/>
                  <a:pt x="3339" y="1453"/>
                </a:cubicBezTo>
                <a:cubicBezTo>
                  <a:pt x="3340" y="1454"/>
                  <a:pt x="3340" y="1455"/>
                  <a:pt x="3341" y="1456"/>
                </a:cubicBezTo>
                <a:cubicBezTo>
                  <a:pt x="3342" y="1456"/>
                  <a:pt x="3343" y="1456"/>
                  <a:pt x="3344" y="1457"/>
                </a:cubicBezTo>
                <a:cubicBezTo>
                  <a:pt x="3344" y="1458"/>
                  <a:pt x="3345" y="1458"/>
                  <a:pt x="3346" y="1459"/>
                </a:cubicBezTo>
                <a:cubicBezTo>
                  <a:pt x="3346" y="1460"/>
                  <a:pt x="3346" y="1461"/>
                  <a:pt x="3346" y="1462"/>
                </a:cubicBezTo>
                <a:cubicBezTo>
                  <a:pt x="3347" y="1463"/>
                  <a:pt x="3348" y="1464"/>
                  <a:pt x="3348" y="1465"/>
                </a:cubicBezTo>
                <a:cubicBezTo>
                  <a:pt x="3349" y="1465"/>
                  <a:pt x="3350" y="1464"/>
                  <a:pt x="3351" y="1465"/>
                </a:cubicBezTo>
                <a:cubicBezTo>
                  <a:pt x="3351" y="1454"/>
                  <a:pt x="3351" y="1454"/>
                  <a:pt x="3351" y="1454"/>
                </a:cubicBezTo>
                <a:cubicBezTo>
                  <a:pt x="3350" y="1454"/>
                  <a:pt x="3349" y="1453"/>
                  <a:pt x="3348" y="1453"/>
                </a:cubicBezTo>
                <a:cubicBezTo>
                  <a:pt x="3347" y="1452"/>
                  <a:pt x="3347" y="1451"/>
                  <a:pt x="3346" y="1450"/>
                </a:cubicBezTo>
                <a:cubicBezTo>
                  <a:pt x="3345" y="1450"/>
                  <a:pt x="3344" y="1450"/>
                  <a:pt x="3343" y="1450"/>
                </a:cubicBezTo>
                <a:cubicBezTo>
                  <a:pt x="3342" y="1449"/>
                  <a:pt x="3341" y="1450"/>
                  <a:pt x="3340" y="1450"/>
                </a:cubicBezTo>
                <a:cubicBezTo>
                  <a:pt x="3338" y="1449"/>
                  <a:pt x="3338" y="1448"/>
                  <a:pt x="3337" y="1447"/>
                </a:cubicBezTo>
                <a:cubicBezTo>
                  <a:pt x="3336" y="1446"/>
                  <a:pt x="3335" y="1445"/>
                  <a:pt x="3335" y="1444"/>
                </a:cubicBezTo>
                <a:cubicBezTo>
                  <a:pt x="3335" y="1444"/>
                  <a:pt x="3335" y="1443"/>
                  <a:pt x="3334" y="1442"/>
                </a:cubicBezTo>
                <a:cubicBezTo>
                  <a:pt x="3334" y="1440"/>
                  <a:pt x="3334" y="1438"/>
                  <a:pt x="3334" y="1437"/>
                </a:cubicBezTo>
                <a:cubicBezTo>
                  <a:pt x="3334" y="1435"/>
                  <a:pt x="3335" y="1433"/>
                  <a:pt x="3334" y="1431"/>
                </a:cubicBezTo>
                <a:cubicBezTo>
                  <a:pt x="3333" y="1429"/>
                  <a:pt x="3331" y="1429"/>
                  <a:pt x="3329" y="1429"/>
                </a:cubicBezTo>
                <a:cubicBezTo>
                  <a:pt x="3327" y="1431"/>
                  <a:pt x="3327" y="1431"/>
                  <a:pt x="3327" y="1431"/>
                </a:cubicBezTo>
                <a:cubicBezTo>
                  <a:pt x="3328" y="1432"/>
                  <a:pt x="3327" y="1431"/>
                  <a:pt x="3327" y="1433"/>
                </a:cubicBezTo>
                <a:close/>
                <a:moveTo>
                  <a:pt x="3306" y="1404"/>
                </a:moveTo>
                <a:cubicBezTo>
                  <a:pt x="3308" y="1406"/>
                  <a:pt x="3309" y="1408"/>
                  <a:pt x="3311" y="1410"/>
                </a:cubicBezTo>
                <a:cubicBezTo>
                  <a:pt x="3312" y="1411"/>
                  <a:pt x="3313" y="1411"/>
                  <a:pt x="3314" y="1412"/>
                </a:cubicBezTo>
                <a:cubicBezTo>
                  <a:pt x="3315" y="1413"/>
                  <a:pt x="3316" y="1413"/>
                  <a:pt x="3317" y="1414"/>
                </a:cubicBezTo>
                <a:cubicBezTo>
                  <a:pt x="3318" y="1416"/>
                  <a:pt x="3318" y="1417"/>
                  <a:pt x="3319" y="1418"/>
                </a:cubicBezTo>
                <a:cubicBezTo>
                  <a:pt x="3319" y="1418"/>
                  <a:pt x="3319" y="1417"/>
                  <a:pt x="3319" y="1417"/>
                </a:cubicBezTo>
                <a:cubicBezTo>
                  <a:pt x="3319" y="1414"/>
                  <a:pt x="3319" y="1414"/>
                  <a:pt x="3319" y="1414"/>
                </a:cubicBezTo>
                <a:cubicBezTo>
                  <a:pt x="3319" y="1412"/>
                  <a:pt x="3319" y="1411"/>
                  <a:pt x="3318" y="1409"/>
                </a:cubicBezTo>
                <a:cubicBezTo>
                  <a:pt x="3318" y="1408"/>
                  <a:pt x="3316" y="1408"/>
                  <a:pt x="3316" y="1407"/>
                </a:cubicBezTo>
                <a:cubicBezTo>
                  <a:pt x="3314" y="1405"/>
                  <a:pt x="3313" y="1403"/>
                  <a:pt x="3311" y="1402"/>
                </a:cubicBezTo>
                <a:cubicBezTo>
                  <a:pt x="3310" y="1401"/>
                  <a:pt x="3309" y="1402"/>
                  <a:pt x="3308" y="1401"/>
                </a:cubicBezTo>
                <a:cubicBezTo>
                  <a:pt x="3308" y="1402"/>
                  <a:pt x="3307" y="1403"/>
                  <a:pt x="3307" y="1404"/>
                </a:cubicBezTo>
                <a:cubicBezTo>
                  <a:pt x="3307" y="1405"/>
                  <a:pt x="3307" y="1405"/>
                  <a:pt x="3307" y="1406"/>
                </a:cubicBezTo>
                <a:lnTo>
                  <a:pt x="3306" y="1404"/>
                </a:lnTo>
                <a:close/>
                <a:moveTo>
                  <a:pt x="3297" y="1387"/>
                </a:moveTo>
                <a:cubicBezTo>
                  <a:pt x="3297" y="1386"/>
                  <a:pt x="3296" y="1385"/>
                  <a:pt x="3296" y="1384"/>
                </a:cubicBezTo>
                <a:cubicBezTo>
                  <a:pt x="3293" y="1382"/>
                  <a:pt x="3293" y="1382"/>
                  <a:pt x="3293" y="1382"/>
                </a:cubicBezTo>
                <a:cubicBezTo>
                  <a:pt x="3293" y="1383"/>
                  <a:pt x="3293" y="1384"/>
                  <a:pt x="3293" y="1385"/>
                </a:cubicBezTo>
                <a:cubicBezTo>
                  <a:pt x="3293" y="1386"/>
                  <a:pt x="3294" y="1387"/>
                  <a:pt x="3294" y="1388"/>
                </a:cubicBezTo>
                <a:cubicBezTo>
                  <a:pt x="3294" y="1388"/>
                  <a:pt x="3294" y="1389"/>
                  <a:pt x="3295" y="1390"/>
                </a:cubicBezTo>
                <a:cubicBezTo>
                  <a:pt x="3295" y="1391"/>
                  <a:pt x="3295" y="1392"/>
                  <a:pt x="3295" y="1393"/>
                </a:cubicBezTo>
                <a:cubicBezTo>
                  <a:pt x="3297" y="1394"/>
                  <a:pt x="3299" y="1393"/>
                  <a:pt x="3301" y="1393"/>
                </a:cubicBezTo>
                <a:cubicBezTo>
                  <a:pt x="3301" y="1391"/>
                  <a:pt x="3301" y="1391"/>
                  <a:pt x="3301" y="1391"/>
                </a:cubicBezTo>
                <a:cubicBezTo>
                  <a:pt x="3299" y="1390"/>
                  <a:pt x="3297" y="1389"/>
                  <a:pt x="3297" y="1387"/>
                </a:cubicBezTo>
                <a:close/>
                <a:moveTo>
                  <a:pt x="3301" y="1357"/>
                </a:moveTo>
                <a:cubicBezTo>
                  <a:pt x="3300" y="1357"/>
                  <a:pt x="3299" y="1357"/>
                  <a:pt x="3299" y="1357"/>
                </a:cubicBezTo>
                <a:cubicBezTo>
                  <a:pt x="3297" y="1357"/>
                  <a:pt x="3297" y="1355"/>
                  <a:pt x="3296" y="1355"/>
                </a:cubicBezTo>
                <a:cubicBezTo>
                  <a:pt x="3295" y="1355"/>
                  <a:pt x="3294" y="1355"/>
                  <a:pt x="3293" y="1354"/>
                </a:cubicBezTo>
                <a:cubicBezTo>
                  <a:pt x="3291" y="1353"/>
                  <a:pt x="3291" y="1351"/>
                  <a:pt x="3288" y="1350"/>
                </a:cubicBezTo>
                <a:cubicBezTo>
                  <a:pt x="3287" y="1350"/>
                  <a:pt x="3287" y="1349"/>
                  <a:pt x="3286" y="1349"/>
                </a:cubicBezTo>
                <a:cubicBezTo>
                  <a:pt x="3284" y="1349"/>
                  <a:pt x="3284" y="1350"/>
                  <a:pt x="3283" y="1350"/>
                </a:cubicBezTo>
                <a:cubicBezTo>
                  <a:pt x="3283" y="1351"/>
                  <a:pt x="3283" y="1352"/>
                  <a:pt x="3283" y="1353"/>
                </a:cubicBezTo>
                <a:cubicBezTo>
                  <a:pt x="3284" y="1355"/>
                  <a:pt x="3285" y="1356"/>
                  <a:pt x="3286" y="1358"/>
                </a:cubicBezTo>
                <a:cubicBezTo>
                  <a:pt x="3286" y="1359"/>
                  <a:pt x="3287" y="1360"/>
                  <a:pt x="3288" y="1361"/>
                </a:cubicBezTo>
                <a:cubicBezTo>
                  <a:pt x="3289" y="1362"/>
                  <a:pt x="3290" y="1363"/>
                  <a:pt x="3291" y="1364"/>
                </a:cubicBezTo>
                <a:cubicBezTo>
                  <a:pt x="3292" y="1365"/>
                  <a:pt x="3292" y="1366"/>
                  <a:pt x="3293" y="1367"/>
                </a:cubicBezTo>
                <a:cubicBezTo>
                  <a:pt x="3294" y="1368"/>
                  <a:pt x="3295" y="1369"/>
                  <a:pt x="3296" y="1369"/>
                </a:cubicBezTo>
                <a:cubicBezTo>
                  <a:pt x="3298" y="1370"/>
                  <a:pt x="3299" y="1370"/>
                  <a:pt x="3301" y="1371"/>
                </a:cubicBezTo>
                <a:cubicBezTo>
                  <a:pt x="3303" y="1372"/>
                  <a:pt x="3303" y="1373"/>
                  <a:pt x="3304" y="1374"/>
                </a:cubicBezTo>
                <a:cubicBezTo>
                  <a:pt x="3305" y="1375"/>
                  <a:pt x="3305" y="1375"/>
                  <a:pt x="3306" y="1376"/>
                </a:cubicBezTo>
                <a:cubicBezTo>
                  <a:pt x="3307" y="1377"/>
                  <a:pt x="3308" y="1378"/>
                  <a:pt x="3308" y="1379"/>
                </a:cubicBezTo>
                <a:cubicBezTo>
                  <a:pt x="3309" y="1381"/>
                  <a:pt x="3310" y="1382"/>
                  <a:pt x="3310" y="1384"/>
                </a:cubicBezTo>
                <a:cubicBezTo>
                  <a:pt x="3311" y="1385"/>
                  <a:pt x="3311" y="1387"/>
                  <a:pt x="3312" y="1388"/>
                </a:cubicBezTo>
                <a:cubicBezTo>
                  <a:pt x="3312" y="1388"/>
                  <a:pt x="3312" y="1390"/>
                  <a:pt x="3313" y="1390"/>
                </a:cubicBezTo>
                <a:cubicBezTo>
                  <a:pt x="3314" y="1390"/>
                  <a:pt x="3315" y="1391"/>
                  <a:pt x="3316" y="1391"/>
                </a:cubicBezTo>
                <a:cubicBezTo>
                  <a:pt x="3316" y="1391"/>
                  <a:pt x="3317" y="1391"/>
                  <a:pt x="3318" y="1391"/>
                </a:cubicBezTo>
                <a:cubicBezTo>
                  <a:pt x="3319" y="1391"/>
                  <a:pt x="3320" y="1391"/>
                  <a:pt x="3321" y="1391"/>
                </a:cubicBezTo>
                <a:cubicBezTo>
                  <a:pt x="3323" y="1392"/>
                  <a:pt x="3324" y="1394"/>
                  <a:pt x="3325" y="1396"/>
                </a:cubicBezTo>
                <a:cubicBezTo>
                  <a:pt x="3326" y="1398"/>
                  <a:pt x="3326" y="1399"/>
                  <a:pt x="3327" y="1401"/>
                </a:cubicBezTo>
                <a:cubicBezTo>
                  <a:pt x="3327" y="1403"/>
                  <a:pt x="3327" y="1405"/>
                  <a:pt x="3327" y="1406"/>
                </a:cubicBezTo>
                <a:cubicBezTo>
                  <a:pt x="3327" y="1409"/>
                  <a:pt x="3327" y="1409"/>
                  <a:pt x="3327" y="1409"/>
                </a:cubicBezTo>
                <a:cubicBezTo>
                  <a:pt x="3327" y="1410"/>
                  <a:pt x="3328" y="1411"/>
                  <a:pt x="3329" y="1412"/>
                </a:cubicBezTo>
                <a:cubicBezTo>
                  <a:pt x="3330" y="1414"/>
                  <a:pt x="3332" y="1415"/>
                  <a:pt x="3334" y="1416"/>
                </a:cubicBezTo>
                <a:cubicBezTo>
                  <a:pt x="3336" y="1418"/>
                  <a:pt x="3337" y="1419"/>
                  <a:pt x="3339" y="1421"/>
                </a:cubicBezTo>
                <a:cubicBezTo>
                  <a:pt x="3340" y="1421"/>
                  <a:pt x="3341" y="1422"/>
                  <a:pt x="3342" y="1423"/>
                </a:cubicBezTo>
                <a:cubicBezTo>
                  <a:pt x="3343" y="1425"/>
                  <a:pt x="3344" y="1426"/>
                  <a:pt x="3346" y="1428"/>
                </a:cubicBezTo>
                <a:cubicBezTo>
                  <a:pt x="3347" y="1430"/>
                  <a:pt x="3349" y="1431"/>
                  <a:pt x="3350" y="1433"/>
                </a:cubicBezTo>
                <a:cubicBezTo>
                  <a:pt x="3351" y="1435"/>
                  <a:pt x="3352" y="1436"/>
                  <a:pt x="3353" y="1438"/>
                </a:cubicBezTo>
                <a:cubicBezTo>
                  <a:pt x="3353" y="1441"/>
                  <a:pt x="3353" y="1442"/>
                  <a:pt x="3353" y="1444"/>
                </a:cubicBezTo>
                <a:cubicBezTo>
                  <a:pt x="3354" y="1445"/>
                  <a:pt x="3354" y="1446"/>
                  <a:pt x="3355" y="1447"/>
                </a:cubicBezTo>
                <a:cubicBezTo>
                  <a:pt x="3356" y="1449"/>
                  <a:pt x="3356" y="1450"/>
                  <a:pt x="3357" y="1452"/>
                </a:cubicBezTo>
                <a:cubicBezTo>
                  <a:pt x="3358" y="1453"/>
                  <a:pt x="3359" y="1454"/>
                  <a:pt x="3360" y="1455"/>
                </a:cubicBezTo>
                <a:cubicBezTo>
                  <a:pt x="3361" y="1456"/>
                  <a:pt x="3362" y="1457"/>
                  <a:pt x="3363" y="1458"/>
                </a:cubicBezTo>
                <a:cubicBezTo>
                  <a:pt x="3363" y="1459"/>
                  <a:pt x="3364" y="1460"/>
                  <a:pt x="3365" y="1461"/>
                </a:cubicBezTo>
                <a:cubicBezTo>
                  <a:pt x="3366" y="1461"/>
                  <a:pt x="3366" y="1462"/>
                  <a:pt x="3367" y="1463"/>
                </a:cubicBezTo>
                <a:cubicBezTo>
                  <a:pt x="3369" y="1465"/>
                  <a:pt x="3371" y="1466"/>
                  <a:pt x="3373" y="1468"/>
                </a:cubicBezTo>
                <a:cubicBezTo>
                  <a:pt x="3375" y="1469"/>
                  <a:pt x="3376" y="1471"/>
                  <a:pt x="3378" y="1473"/>
                </a:cubicBezTo>
                <a:cubicBezTo>
                  <a:pt x="3378" y="1474"/>
                  <a:pt x="3379" y="1475"/>
                  <a:pt x="3380" y="1476"/>
                </a:cubicBezTo>
                <a:cubicBezTo>
                  <a:pt x="3381" y="1476"/>
                  <a:pt x="3381" y="1477"/>
                  <a:pt x="3382" y="1478"/>
                </a:cubicBezTo>
                <a:cubicBezTo>
                  <a:pt x="3383" y="1480"/>
                  <a:pt x="3385" y="1481"/>
                  <a:pt x="3387" y="1483"/>
                </a:cubicBezTo>
                <a:cubicBezTo>
                  <a:pt x="3389" y="1484"/>
                  <a:pt x="3390" y="1486"/>
                  <a:pt x="3392" y="1487"/>
                </a:cubicBezTo>
                <a:cubicBezTo>
                  <a:pt x="3393" y="1488"/>
                  <a:pt x="3394" y="1488"/>
                  <a:pt x="3395" y="1489"/>
                </a:cubicBezTo>
                <a:cubicBezTo>
                  <a:pt x="3395" y="1490"/>
                  <a:pt x="3395" y="1491"/>
                  <a:pt x="3395" y="1492"/>
                </a:cubicBezTo>
                <a:cubicBezTo>
                  <a:pt x="3396" y="1492"/>
                  <a:pt x="3397" y="1491"/>
                  <a:pt x="3398" y="1491"/>
                </a:cubicBezTo>
                <a:cubicBezTo>
                  <a:pt x="3399" y="1491"/>
                  <a:pt x="3400" y="1490"/>
                  <a:pt x="3400" y="1490"/>
                </a:cubicBezTo>
                <a:cubicBezTo>
                  <a:pt x="3403" y="1490"/>
                  <a:pt x="3404" y="1490"/>
                  <a:pt x="3406" y="1490"/>
                </a:cubicBezTo>
                <a:cubicBezTo>
                  <a:pt x="3408" y="1490"/>
                  <a:pt x="3410" y="1490"/>
                  <a:pt x="3412" y="1490"/>
                </a:cubicBezTo>
                <a:cubicBezTo>
                  <a:pt x="3413" y="1490"/>
                  <a:pt x="3414" y="1489"/>
                  <a:pt x="3414" y="1487"/>
                </a:cubicBezTo>
                <a:cubicBezTo>
                  <a:pt x="3415" y="1486"/>
                  <a:pt x="3416" y="1486"/>
                  <a:pt x="3416" y="1485"/>
                </a:cubicBezTo>
                <a:cubicBezTo>
                  <a:pt x="3416" y="1482"/>
                  <a:pt x="3416" y="1482"/>
                  <a:pt x="3416" y="1482"/>
                </a:cubicBezTo>
                <a:cubicBezTo>
                  <a:pt x="3416" y="1479"/>
                  <a:pt x="3416" y="1477"/>
                  <a:pt x="3416" y="1474"/>
                </a:cubicBezTo>
                <a:cubicBezTo>
                  <a:pt x="3416" y="1473"/>
                  <a:pt x="3417" y="1473"/>
                  <a:pt x="3417" y="1472"/>
                </a:cubicBezTo>
                <a:cubicBezTo>
                  <a:pt x="3417" y="1470"/>
                  <a:pt x="3417" y="1468"/>
                  <a:pt x="3417" y="1467"/>
                </a:cubicBezTo>
                <a:cubicBezTo>
                  <a:pt x="3417" y="1464"/>
                  <a:pt x="3417" y="1464"/>
                  <a:pt x="3417" y="1464"/>
                </a:cubicBezTo>
                <a:cubicBezTo>
                  <a:pt x="3417" y="1463"/>
                  <a:pt x="3418" y="1462"/>
                  <a:pt x="3419" y="1461"/>
                </a:cubicBezTo>
                <a:cubicBezTo>
                  <a:pt x="3419" y="1460"/>
                  <a:pt x="3420" y="1459"/>
                  <a:pt x="3422" y="1459"/>
                </a:cubicBezTo>
                <a:cubicBezTo>
                  <a:pt x="3423" y="1459"/>
                  <a:pt x="3424" y="1459"/>
                  <a:pt x="3426" y="1459"/>
                </a:cubicBezTo>
                <a:cubicBezTo>
                  <a:pt x="3427" y="1459"/>
                  <a:pt x="3427" y="1461"/>
                  <a:pt x="3429" y="1461"/>
                </a:cubicBezTo>
                <a:cubicBezTo>
                  <a:pt x="3430" y="1461"/>
                  <a:pt x="3430" y="1459"/>
                  <a:pt x="3431" y="1459"/>
                </a:cubicBezTo>
                <a:cubicBezTo>
                  <a:pt x="3431" y="1458"/>
                  <a:pt x="3431" y="1457"/>
                  <a:pt x="3431" y="1456"/>
                </a:cubicBezTo>
                <a:cubicBezTo>
                  <a:pt x="3431" y="1455"/>
                  <a:pt x="3430" y="1454"/>
                  <a:pt x="3429" y="1453"/>
                </a:cubicBezTo>
                <a:cubicBezTo>
                  <a:pt x="3428" y="1452"/>
                  <a:pt x="3428" y="1451"/>
                  <a:pt x="3427" y="1450"/>
                </a:cubicBezTo>
                <a:cubicBezTo>
                  <a:pt x="3426" y="1450"/>
                  <a:pt x="3425" y="1450"/>
                  <a:pt x="3424" y="1450"/>
                </a:cubicBezTo>
                <a:cubicBezTo>
                  <a:pt x="3423" y="1450"/>
                  <a:pt x="3422" y="1449"/>
                  <a:pt x="3421" y="1449"/>
                </a:cubicBezTo>
                <a:cubicBezTo>
                  <a:pt x="3422" y="1448"/>
                  <a:pt x="3421" y="1447"/>
                  <a:pt x="3421" y="1446"/>
                </a:cubicBezTo>
                <a:cubicBezTo>
                  <a:pt x="3422" y="1445"/>
                  <a:pt x="3423" y="1445"/>
                  <a:pt x="3424" y="1444"/>
                </a:cubicBezTo>
                <a:cubicBezTo>
                  <a:pt x="3423" y="1443"/>
                  <a:pt x="3423" y="1442"/>
                  <a:pt x="3423" y="1441"/>
                </a:cubicBezTo>
                <a:cubicBezTo>
                  <a:pt x="3422" y="1441"/>
                  <a:pt x="3421" y="1440"/>
                  <a:pt x="3420" y="1440"/>
                </a:cubicBezTo>
                <a:cubicBezTo>
                  <a:pt x="3419" y="1439"/>
                  <a:pt x="3418" y="1439"/>
                  <a:pt x="3417" y="1439"/>
                </a:cubicBezTo>
                <a:cubicBezTo>
                  <a:pt x="3416" y="1439"/>
                  <a:pt x="3415" y="1438"/>
                  <a:pt x="3414" y="1438"/>
                </a:cubicBezTo>
                <a:cubicBezTo>
                  <a:pt x="3413" y="1438"/>
                  <a:pt x="3412" y="1439"/>
                  <a:pt x="3411" y="1439"/>
                </a:cubicBezTo>
                <a:cubicBezTo>
                  <a:pt x="3410" y="1439"/>
                  <a:pt x="3409" y="1439"/>
                  <a:pt x="3408" y="1440"/>
                </a:cubicBezTo>
                <a:cubicBezTo>
                  <a:pt x="3408" y="1440"/>
                  <a:pt x="3408" y="1442"/>
                  <a:pt x="3408" y="1442"/>
                </a:cubicBezTo>
                <a:cubicBezTo>
                  <a:pt x="3407" y="1443"/>
                  <a:pt x="3407" y="1444"/>
                  <a:pt x="3407" y="1445"/>
                </a:cubicBezTo>
                <a:cubicBezTo>
                  <a:pt x="3400" y="1445"/>
                  <a:pt x="3400" y="1445"/>
                  <a:pt x="3400" y="1445"/>
                </a:cubicBezTo>
                <a:cubicBezTo>
                  <a:pt x="3400" y="1443"/>
                  <a:pt x="3399" y="1442"/>
                  <a:pt x="3399" y="1440"/>
                </a:cubicBezTo>
                <a:cubicBezTo>
                  <a:pt x="3399" y="1438"/>
                  <a:pt x="3400" y="1437"/>
                  <a:pt x="3400" y="1435"/>
                </a:cubicBezTo>
                <a:cubicBezTo>
                  <a:pt x="3399" y="1434"/>
                  <a:pt x="3399" y="1433"/>
                  <a:pt x="3398" y="1433"/>
                </a:cubicBezTo>
                <a:cubicBezTo>
                  <a:pt x="3395" y="1433"/>
                  <a:pt x="3395" y="1433"/>
                  <a:pt x="3395" y="1433"/>
                </a:cubicBezTo>
                <a:cubicBezTo>
                  <a:pt x="3393" y="1432"/>
                  <a:pt x="3391" y="1433"/>
                  <a:pt x="3389" y="1433"/>
                </a:cubicBezTo>
                <a:cubicBezTo>
                  <a:pt x="3388" y="1432"/>
                  <a:pt x="3388" y="1431"/>
                  <a:pt x="3387" y="1431"/>
                </a:cubicBezTo>
                <a:cubicBezTo>
                  <a:pt x="3386" y="1430"/>
                  <a:pt x="3385" y="1429"/>
                  <a:pt x="3384" y="1429"/>
                </a:cubicBezTo>
                <a:cubicBezTo>
                  <a:pt x="3383" y="1428"/>
                  <a:pt x="3382" y="1428"/>
                  <a:pt x="3381" y="1427"/>
                </a:cubicBezTo>
                <a:cubicBezTo>
                  <a:pt x="3380" y="1427"/>
                  <a:pt x="3380" y="1425"/>
                  <a:pt x="3380" y="1424"/>
                </a:cubicBezTo>
                <a:cubicBezTo>
                  <a:pt x="3380" y="1411"/>
                  <a:pt x="3380" y="1411"/>
                  <a:pt x="3380" y="1411"/>
                </a:cubicBezTo>
                <a:cubicBezTo>
                  <a:pt x="3377" y="1411"/>
                  <a:pt x="3376" y="1412"/>
                  <a:pt x="3373" y="1411"/>
                </a:cubicBezTo>
                <a:cubicBezTo>
                  <a:pt x="3372" y="1411"/>
                  <a:pt x="3371" y="1411"/>
                  <a:pt x="3370" y="1411"/>
                </a:cubicBezTo>
                <a:cubicBezTo>
                  <a:pt x="3369" y="1411"/>
                  <a:pt x="3369" y="1409"/>
                  <a:pt x="3368" y="1408"/>
                </a:cubicBezTo>
                <a:cubicBezTo>
                  <a:pt x="3367" y="1408"/>
                  <a:pt x="3366" y="1408"/>
                  <a:pt x="3365" y="1406"/>
                </a:cubicBezTo>
                <a:cubicBezTo>
                  <a:pt x="3365" y="1406"/>
                  <a:pt x="3365" y="1405"/>
                  <a:pt x="3365" y="1404"/>
                </a:cubicBezTo>
                <a:cubicBezTo>
                  <a:pt x="3364" y="1403"/>
                  <a:pt x="3363" y="1402"/>
                  <a:pt x="3363" y="1401"/>
                </a:cubicBezTo>
                <a:cubicBezTo>
                  <a:pt x="3363" y="1400"/>
                  <a:pt x="3363" y="1399"/>
                  <a:pt x="3363" y="1399"/>
                </a:cubicBezTo>
                <a:cubicBezTo>
                  <a:pt x="3363" y="1398"/>
                  <a:pt x="3363" y="1397"/>
                  <a:pt x="3363" y="1396"/>
                </a:cubicBezTo>
                <a:cubicBezTo>
                  <a:pt x="3363" y="1395"/>
                  <a:pt x="3362" y="1395"/>
                  <a:pt x="3361" y="1393"/>
                </a:cubicBezTo>
                <a:cubicBezTo>
                  <a:pt x="3360" y="1394"/>
                  <a:pt x="3360" y="1395"/>
                  <a:pt x="3359" y="1395"/>
                </a:cubicBezTo>
                <a:cubicBezTo>
                  <a:pt x="3356" y="1395"/>
                  <a:pt x="3356" y="1395"/>
                  <a:pt x="3356" y="1395"/>
                </a:cubicBezTo>
                <a:cubicBezTo>
                  <a:pt x="3354" y="1395"/>
                  <a:pt x="3353" y="1395"/>
                  <a:pt x="3351" y="1394"/>
                </a:cubicBezTo>
                <a:cubicBezTo>
                  <a:pt x="3350" y="1394"/>
                  <a:pt x="3349" y="1393"/>
                  <a:pt x="3348" y="1392"/>
                </a:cubicBezTo>
                <a:cubicBezTo>
                  <a:pt x="3346" y="1391"/>
                  <a:pt x="3346" y="1391"/>
                  <a:pt x="3345" y="1390"/>
                </a:cubicBezTo>
                <a:cubicBezTo>
                  <a:pt x="3344" y="1389"/>
                  <a:pt x="3345" y="1388"/>
                  <a:pt x="3344" y="1387"/>
                </a:cubicBezTo>
                <a:cubicBezTo>
                  <a:pt x="3344" y="1386"/>
                  <a:pt x="3342" y="1387"/>
                  <a:pt x="3342" y="1386"/>
                </a:cubicBezTo>
                <a:cubicBezTo>
                  <a:pt x="3341" y="1385"/>
                  <a:pt x="3341" y="1384"/>
                  <a:pt x="3340" y="1384"/>
                </a:cubicBezTo>
                <a:cubicBezTo>
                  <a:pt x="3339" y="1383"/>
                  <a:pt x="3339" y="1382"/>
                  <a:pt x="3338" y="1381"/>
                </a:cubicBezTo>
                <a:cubicBezTo>
                  <a:pt x="3337" y="1380"/>
                  <a:pt x="3336" y="1380"/>
                  <a:pt x="3335" y="1379"/>
                </a:cubicBezTo>
                <a:cubicBezTo>
                  <a:pt x="3334" y="1378"/>
                  <a:pt x="3334" y="1377"/>
                  <a:pt x="3333" y="1376"/>
                </a:cubicBezTo>
                <a:cubicBezTo>
                  <a:pt x="3331" y="1376"/>
                  <a:pt x="3330" y="1375"/>
                  <a:pt x="3329" y="1374"/>
                </a:cubicBezTo>
                <a:cubicBezTo>
                  <a:pt x="3329" y="1374"/>
                  <a:pt x="3329" y="1372"/>
                  <a:pt x="3328" y="1372"/>
                </a:cubicBezTo>
                <a:cubicBezTo>
                  <a:pt x="3326" y="1371"/>
                  <a:pt x="3325" y="1371"/>
                  <a:pt x="3323" y="1370"/>
                </a:cubicBezTo>
                <a:cubicBezTo>
                  <a:pt x="3322" y="1370"/>
                  <a:pt x="3321" y="1370"/>
                  <a:pt x="3320" y="1369"/>
                </a:cubicBezTo>
                <a:cubicBezTo>
                  <a:pt x="3320" y="1369"/>
                  <a:pt x="3320" y="1367"/>
                  <a:pt x="3319" y="1367"/>
                </a:cubicBezTo>
                <a:cubicBezTo>
                  <a:pt x="3319" y="1366"/>
                  <a:pt x="3320" y="1365"/>
                  <a:pt x="3319" y="1364"/>
                </a:cubicBezTo>
                <a:cubicBezTo>
                  <a:pt x="3319" y="1363"/>
                  <a:pt x="3318" y="1364"/>
                  <a:pt x="3317" y="1363"/>
                </a:cubicBezTo>
                <a:cubicBezTo>
                  <a:pt x="3316" y="1362"/>
                  <a:pt x="3315" y="1361"/>
                  <a:pt x="3314" y="1360"/>
                </a:cubicBezTo>
                <a:cubicBezTo>
                  <a:pt x="3313" y="1358"/>
                  <a:pt x="3312" y="1357"/>
                  <a:pt x="3311" y="1354"/>
                </a:cubicBezTo>
                <a:cubicBezTo>
                  <a:pt x="3308" y="1354"/>
                  <a:pt x="3304" y="1357"/>
                  <a:pt x="3301" y="1357"/>
                </a:cubicBezTo>
                <a:close/>
                <a:moveTo>
                  <a:pt x="3639" y="1312"/>
                </a:moveTo>
                <a:cubicBezTo>
                  <a:pt x="3637" y="1312"/>
                  <a:pt x="3635" y="1312"/>
                  <a:pt x="3634" y="1312"/>
                </a:cubicBezTo>
                <a:cubicBezTo>
                  <a:pt x="3633" y="1313"/>
                  <a:pt x="3632" y="1313"/>
                  <a:pt x="3631" y="1313"/>
                </a:cubicBezTo>
                <a:cubicBezTo>
                  <a:pt x="3630" y="1314"/>
                  <a:pt x="3632" y="1315"/>
                  <a:pt x="3631" y="1316"/>
                </a:cubicBezTo>
                <a:cubicBezTo>
                  <a:pt x="3630" y="1316"/>
                  <a:pt x="3629" y="1317"/>
                  <a:pt x="3628" y="1317"/>
                </a:cubicBezTo>
                <a:cubicBezTo>
                  <a:pt x="3628" y="1317"/>
                  <a:pt x="3627" y="1317"/>
                  <a:pt x="3626" y="1317"/>
                </a:cubicBezTo>
                <a:cubicBezTo>
                  <a:pt x="3625" y="1317"/>
                  <a:pt x="3624" y="1317"/>
                  <a:pt x="3623" y="1317"/>
                </a:cubicBezTo>
                <a:cubicBezTo>
                  <a:pt x="3622" y="1317"/>
                  <a:pt x="3621" y="1318"/>
                  <a:pt x="3621" y="1318"/>
                </a:cubicBezTo>
                <a:cubicBezTo>
                  <a:pt x="3619" y="1319"/>
                  <a:pt x="3619" y="1320"/>
                  <a:pt x="3619" y="1321"/>
                </a:cubicBezTo>
                <a:cubicBezTo>
                  <a:pt x="3618" y="1322"/>
                  <a:pt x="3617" y="1322"/>
                  <a:pt x="3617" y="1323"/>
                </a:cubicBezTo>
                <a:cubicBezTo>
                  <a:pt x="3617" y="1337"/>
                  <a:pt x="3617" y="1337"/>
                  <a:pt x="3617" y="1337"/>
                </a:cubicBezTo>
                <a:cubicBezTo>
                  <a:pt x="3620" y="1339"/>
                  <a:pt x="3620" y="1339"/>
                  <a:pt x="3620" y="1339"/>
                </a:cubicBezTo>
                <a:cubicBezTo>
                  <a:pt x="3620" y="1337"/>
                  <a:pt x="3622" y="1337"/>
                  <a:pt x="3622" y="1336"/>
                </a:cubicBezTo>
                <a:cubicBezTo>
                  <a:pt x="3622" y="1333"/>
                  <a:pt x="3622" y="1333"/>
                  <a:pt x="3622" y="1333"/>
                </a:cubicBezTo>
                <a:cubicBezTo>
                  <a:pt x="3622" y="1331"/>
                  <a:pt x="3622" y="1331"/>
                  <a:pt x="3622" y="1331"/>
                </a:cubicBezTo>
                <a:cubicBezTo>
                  <a:pt x="3622" y="1330"/>
                  <a:pt x="3621" y="1329"/>
                  <a:pt x="3622" y="1328"/>
                </a:cubicBezTo>
                <a:cubicBezTo>
                  <a:pt x="3622" y="1327"/>
                  <a:pt x="3624" y="1328"/>
                  <a:pt x="3624" y="1327"/>
                </a:cubicBezTo>
                <a:cubicBezTo>
                  <a:pt x="3625" y="1327"/>
                  <a:pt x="3626" y="1326"/>
                  <a:pt x="3627" y="1326"/>
                </a:cubicBezTo>
                <a:cubicBezTo>
                  <a:pt x="3629" y="1325"/>
                  <a:pt x="3630" y="1325"/>
                  <a:pt x="3633" y="1325"/>
                </a:cubicBezTo>
                <a:cubicBezTo>
                  <a:pt x="3636" y="1325"/>
                  <a:pt x="3638" y="1325"/>
                  <a:pt x="3641" y="1326"/>
                </a:cubicBezTo>
                <a:cubicBezTo>
                  <a:pt x="3641" y="1331"/>
                  <a:pt x="3641" y="1331"/>
                  <a:pt x="3641" y="1331"/>
                </a:cubicBezTo>
                <a:cubicBezTo>
                  <a:pt x="3641" y="1333"/>
                  <a:pt x="3640" y="1334"/>
                  <a:pt x="3641" y="1336"/>
                </a:cubicBezTo>
                <a:cubicBezTo>
                  <a:pt x="3641" y="1337"/>
                  <a:pt x="3641" y="1338"/>
                  <a:pt x="3642" y="1339"/>
                </a:cubicBezTo>
                <a:cubicBezTo>
                  <a:pt x="3643" y="1339"/>
                  <a:pt x="3644" y="1339"/>
                  <a:pt x="3645" y="1340"/>
                </a:cubicBezTo>
                <a:cubicBezTo>
                  <a:pt x="3645" y="1340"/>
                  <a:pt x="3646" y="1340"/>
                  <a:pt x="3647" y="1340"/>
                </a:cubicBezTo>
                <a:cubicBezTo>
                  <a:pt x="3648" y="1340"/>
                  <a:pt x="3649" y="1341"/>
                  <a:pt x="3650" y="1342"/>
                </a:cubicBezTo>
                <a:cubicBezTo>
                  <a:pt x="3651" y="1343"/>
                  <a:pt x="3652" y="1343"/>
                  <a:pt x="3653" y="1344"/>
                </a:cubicBezTo>
                <a:cubicBezTo>
                  <a:pt x="3654" y="1344"/>
                  <a:pt x="3656" y="1343"/>
                  <a:pt x="3656" y="1344"/>
                </a:cubicBezTo>
                <a:cubicBezTo>
                  <a:pt x="3657" y="1345"/>
                  <a:pt x="3658" y="1346"/>
                  <a:pt x="3658" y="1346"/>
                </a:cubicBezTo>
                <a:cubicBezTo>
                  <a:pt x="3659" y="1347"/>
                  <a:pt x="3658" y="1348"/>
                  <a:pt x="3658" y="1349"/>
                </a:cubicBezTo>
                <a:cubicBezTo>
                  <a:pt x="3659" y="1350"/>
                  <a:pt x="3660" y="1349"/>
                  <a:pt x="3661" y="1349"/>
                </a:cubicBezTo>
                <a:cubicBezTo>
                  <a:pt x="3662" y="1350"/>
                  <a:pt x="3662" y="1350"/>
                  <a:pt x="3664" y="1351"/>
                </a:cubicBezTo>
                <a:cubicBezTo>
                  <a:pt x="3666" y="1350"/>
                  <a:pt x="3666" y="1350"/>
                  <a:pt x="3666" y="1350"/>
                </a:cubicBezTo>
                <a:cubicBezTo>
                  <a:pt x="3666" y="1345"/>
                  <a:pt x="3666" y="1345"/>
                  <a:pt x="3666" y="1345"/>
                </a:cubicBezTo>
                <a:cubicBezTo>
                  <a:pt x="3666" y="1344"/>
                  <a:pt x="3666" y="1343"/>
                  <a:pt x="3666" y="1343"/>
                </a:cubicBezTo>
                <a:cubicBezTo>
                  <a:pt x="3665" y="1342"/>
                  <a:pt x="3663" y="1342"/>
                  <a:pt x="3663" y="1341"/>
                </a:cubicBezTo>
                <a:cubicBezTo>
                  <a:pt x="3663" y="1340"/>
                  <a:pt x="3663" y="1339"/>
                  <a:pt x="3663" y="1339"/>
                </a:cubicBezTo>
                <a:cubicBezTo>
                  <a:pt x="3662" y="1337"/>
                  <a:pt x="3662" y="1335"/>
                  <a:pt x="3662" y="1333"/>
                </a:cubicBezTo>
                <a:cubicBezTo>
                  <a:pt x="3663" y="1333"/>
                  <a:pt x="3663" y="1331"/>
                  <a:pt x="3664" y="1331"/>
                </a:cubicBezTo>
                <a:cubicBezTo>
                  <a:pt x="3666" y="1331"/>
                  <a:pt x="3666" y="1333"/>
                  <a:pt x="3668" y="1333"/>
                </a:cubicBezTo>
                <a:cubicBezTo>
                  <a:pt x="3668" y="1333"/>
                  <a:pt x="3669" y="1333"/>
                  <a:pt x="3670" y="1333"/>
                </a:cubicBezTo>
                <a:cubicBezTo>
                  <a:pt x="3671" y="1334"/>
                  <a:pt x="3672" y="1333"/>
                  <a:pt x="3673" y="1333"/>
                </a:cubicBezTo>
                <a:cubicBezTo>
                  <a:pt x="3675" y="1331"/>
                  <a:pt x="3675" y="1331"/>
                  <a:pt x="3675" y="1331"/>
                </a:cubicBezTo>
                <a:cubicBezTo>
                  <a:pt x="3672" y="1326"/>
                  <a:pt x="3672" y="1326"/>
                  <a:pt x="3672" y="1326"/>
                </a:cubicBezTo>
                <a:cubicBezTo>
                  <a:pt x="3672" y="1306"/>
                  <a:pt x="3672" y="1306"/>
                  <a:pt x="3672" y="1306"/>
                </a:cubicBezTo>
                <a:cubicBezTo>
                  <a:pt x="3672" y="1305"/>
                  <a:pt x="3672" y="1304"/>
                  <a:pt x="3671" y="1303"/>
                </a:cubicBezTo>
                <a:cubicBezTo>
                  <a:pt x="3671" y="1302"/>
                  <a:pt x="3671" y="1302"/>
                  <a:pt x="3670" y="1301"/>
                </a:cubicBezTo>
                <a:cubicBezTo>
                  <a:pt x="3669" y="1299"/>
                  <a:pt x="3668" y="1297"/>
                  <a:pt x="3666" y="1297"/>
                </a:cubicBezTo>
                <a:cubicBezTo>
                  <a:pt x="3664" y="1297"/>
                  <a:pt x="3663" y="1299"/>
                  <a:pt x="3663" y="1300"/>
                </a:cubicBezTo>
                <a:cubicBezTo>
                  <a:pt x="3662" y="1303"/>
                  <a:pt x="3662" y="1303"/>
                  <a:pt x="3662" y="1303"/>
                </a:cubicBezTo>
                <a:cubicBezTo>
                  <a:pt x="3661" y="1303"/>
                  <a:pt x="3661" y="1305"/>
                  <a:pt x="3661" y="1305"/>
                </a:cubicBezTo>
                <a:cubicBezTo>
                  <a:pt x="3660" y="1307"/>
                  <a:pt x="3658" y="1307"/>
                  <a:pt x="3656" y="1308"/>
                </a:cubicBezTo>
                <a:cubicBezTo>
                  <a:pt x="3655" y="1308"/>
                  <a:pt x="3654" y="1307"/>
                  <a:pt x="3653" y="1307"/>
                </a:cubicBezTo>
                <a:cubicBezTo>
                  <a:pt x="3652" y="1307"/>
                  <a:pt x="3652" y="1309"/>
                  <a:pt x="3651" y="1309"/>
                </a:cubicBezTo>
                <a:cubicBezTo>
                  <a:pt x="3649" y="1310"/>
                  <a:pt x="3649" y="1311"/>
                  <a:pt x="3648" y="1312"/>
                </a:cubicBezTo>
                <a:cubicBezTo>
                  <a:pt x="3648" y="1312"/>
                  <a:pt x="3648" y="1314"/>
                  <a:pt x="3647" y="1314"/>
                </a:cubicBezTo>
                <a:cubicBezTo>
                  <a:pt x="3646" y="1316"/>
                  <a:pt x="3644" y="1316"/>
                  <a:pt x="3642" y="1316"/>
                </a:cubicBezTo>
                <a:cubicBezTo>
                  <a:pt x="3641" y="1316"/>
                  <a:pt x="3640" y="1316"/>
                  <a:pt x="3639" y="1316"/>
                </a:cubicBezTo>
                <a:cubicBezTo>
                  <a:pt x="3638" y="1316"/>
                  <a:pt x="3640" y="1312"/>
                  <a:pt x="3639" y="1312"/>
                </a:cubicBezTo>
                <a:close/>
                <a:moveTo>
                  <a:pt x="3600" y="1251"/>
                </a:moveTo>
                <a:cubicBezTo>
                  <a:pt x="3600" y="1253"/>
                  <a:pt x="3600" y="1254"/>
                  <a:pt x="3600" y="1255"/>
                </a:cubicBezTo>
                <a:cubicBezTo>
                  <a:pt x="3600" y="1257"/>
                  <a:pt x="3600" y="1259"/>
                  <a:pt x="3602" y="1260"/>
                </a:cubicBezTo>
                <a:cubicBezTo>
                  <a:pt x="3603" y="1260"/>
                  <a:pt x="3603" y="1261"/>
                  <a:pt x="3604" y="1262"/>
                </a:cubicBezTo>
                <a:cubicBezTo>
                  <a:pt x="3605" y="1262"/>
                  <a:pt x="3606" y="1262"/>
                  <a:pt x="3607" y="1262"/>
                </a:cubicBezTo>
                <a:cubicBezTo>
                  <a:pt x="3609" y="1262"/>
                  <a:pt x="3610" y="1262"/>
                  <a:pt x="3611" y="1262"/>
                </a:cubicBezTo>
                <a:cubicBezTo>
                  <a:pt x="3611" y="1265"/>
                  <a:pt x="3611" y="1266"/>
                  <a:pt x="3611" y="1269"/>
                </a:cubicBezTo>
                <a:cubicBezTo>
                  <a:pt x="3612" y="1270"/>
                  <a:pt x="3612" y="1271"/>
                  <a:pt x="3613" y="1272"/>
                </a:cubicBezTo>
                <a:cubicBezTo>
                  <a:pt x="3613" y="1274"/>
                  <a:pt x="3614" y="1276"/>
                  <a:pt x="3614" y="1278"/>
                </a:cubicBezTo>
                <a:cubicBezTo>
                  <a:pt x="3614" y="1280"/>
                  <a:pt x="3613" y="1281"/>
                  <a:pt x="3613" y="1282"/>
                </a:cubicBezTo>
                <a:cubicBezTo>
                  <a:pt x="3613" y="1283"/>
                  <a:pt x="3612" y="1284"/>
                  <a:pt x="3613" y="1285"/>
                </a:cubicBezTo>
                <a:cubicBezTo>
                  <a:pt x="3613" y="1285"/>
                  <a:pt x="3613" y="1286"/>
                  <a:pt x="3613" y="1286"/>
                </a:cubicBezTo>
                <a:cubicBezTo>
                  <a:pt x="3613" y="1287"/>
                  <a:pt x="3615" y="1288"/>
                  <a:pt x="3615" y="1288"/>
                </a:cubicBezTo>
                <a:cubicBezTo>
                  <a:pt x="3616" y="1289"/>
                  <a:pt x="3617" y="1290"/>
                  <a:pt x="3618" y="1290"/>
                </a:cubicBezTo>
                <a:cubicBezTo>
                  <a:pt x="3619" y="1291"/>
                  <a:pt x="3619" y="1291"/>
                  <a:pt x="3621" y="1292"/>
                </a:cubicBezTo>
                <a:cubicBezTo>
                  <a:pt x="3622" y="1292"/>
                  <a:pt x="3624" y="1291"/>
                  <a:pt x="3626" y="1291"/>
                </a:cubicBezTo>
                <a:cubicBezTo>
                  <a:pt x="3625" y="1292"/>
                  <a:pt x="3624" y="1292"/>
                  <a:pt x="3624" y="1294"/>
                </a:cubicBezTo>
                <a:cubicBezTo>
                  <a:pt x="3624" y="1294"/>
                  <a:pt x="3624" y="1295"/>
                  <a:pt x="3624" y="1296"/>
                </a:cubicBezTo>
                <a:cubicBezTo>
                  <a:pt x="3624" y="1297"/>
                  <a:pt x="3622" y="1298"/>
                  <a:pt x="3622" y="1299"/>
                </a:cubicBezTo>
                <a:cubicBezTo>
                  <a:pt x="3622" y="1300"/>
                  <a:pt x="3623" y="1301"/>
                  <a:pt x="3623" y="1301"/>
                </a:cubicBezTo>
                <a:cubicBezTo>
                  <a:pt x="3624" y="1302"/>
                  <a:pt x="3625" y="1302"/>
                  <a:pt x="3626" y="1303"/>
                </a:cubicBezTo>
                <a:cubicBezTo>
                  <a:pt x="3627" y="1303"/>
                  <a:pt x="3627" y="1304"/>
                  <a:pt x="3628" y="1304"/>
                </a:cubicBezTo>
                <a:cubicBezTo>
                  <a:pt x="3629" y="1304"/>
                  <a:pt x="3630" y="1304"/>
                  <a:pt x="3631" y="1304"/>
                </a:cubicBezTo>
                <a:cubicBezTo>
                  <a:pt x="3632" y="1304"/>
                  <a:pt x="3633" y="1304"/>
                  <a:pt x="3634" y="1304"/>
                </a:cubicBezTo>
                <a:cubicBezTo>
                  <a:pt x="3634" y="1304"/>
                  <a:pt x="3633" y="1302"/>
                  <a:pt x="3634" y="1301"/>
                </a:cubicBezTo>
                <a:cubicBezTo>
                  <a:pt x="3634" y="1301"/>
                  <a:pt x="3635" y="1301"/>
                  <a:pt x="3636" y="1301"/>
                </a:cubicBezTo>
                <a:cubicBezTo>
                  <a:pt x="3638" y="1300"/>
                  <a:pt x="3639" y="1301"/>
                  <a:pt x="3641" y="1301"/>
                </a:cubicBezTo>
                <a:cubicBezTo>
                  <a:pt x="3641" y="1293"/>
                  <a:pt x="3641" y="1293"/>
                  <a:pt x="3641" y="1293"/>
                </a:cubicBezTo>
                <a:cubicBezTo>
                  <a:pt x="3641" y="1291"/>
                  <a:pt x="3639" y="1289"/>
                  <a:pt x="3637" y="1288"/>
                </a:cubicBezTo>
                <a:cubicBezTo>
                  <a:pt x="3637" y="1288"/>
                  <a:pt x="3635" y="1288"/>
                  <a:pt x="3635" y="1288"/>
                </a:cubicBezTo>
                <a:cubicBezTo>
                  <a:pt x="3634" y="1287"/>
                  <a:pt x="3633" y="1287"/>
                  <a:pt x="3632" y="1286"/>
                </a:cubicBezTo>
                <a:cubicBezTo>
                  <a:pt x="3632" y="1285"/>
                  <a:pt x="3632" y="1284"/>
                  <a:pt x="3632" y="1283"/>
                </a:cubicBezTo>
                <a:cubicBezTo>
                  <a:pt x="3631" y="1282"/>
                  <a:pt x="3632" y="1281"/>
                  <a:pt x="3632" y="1280"/>
                </a:cubicBezTo>
                <a:cubicBezTo>
                  <a:pt x="3631" y="1279"/>
                  <a:pt x="3630" y="1279"/>
                  <a:pt x="3629" y="1279"/>
                </a:cubicBezTo>
                <a:cubicBezTo>
                  <a:pt x="3628" y="1278"/>
                  <a:pt x="3627" y="1278"/>
                  <a:pt x="3626" y="1277"/>
                </a:cubicBezTo>
                <a:cubicBezTo>
                  <a:pt x="3626" y="1277"/>
                  <a:pt x="3624" y="1277"/>
                  <a:pt x="3624" y="1277"/>
                </a:cubicBezTo>
                <a:cubicBezTo>
                  <a:pt x="3623" y="1276"/>
                  <a:pt x="3623" y="1275"/>
                  <a:pt x="3622" y="1274"/>
                </a:cubicBezTo>
                <a:cubicBezTo>
                  <a:pt x="3622" y="1273"/>
                  <a:pt x="3621" y="1272"/>
                  <a:pt x="3621" y="1271"/>
                </a:cubicBezTo>
                <a:cubicBezTo>
                  <a:pt x="3621" y="1270"/>
                  <a:pt x="3621" y="1268"/>
                  <a:pt x="3621" y="1266"/>
                </a:cubicBezTo>
                <a:cubicBezTo>
                  <a:pt x="3621" y="1265"/>
                  <a:pt x="3620" y="1264"/>
                  <a:pt x="3619" y="1263"/>
                </a:cubicBezTo>
                <a:cubicBezTo>
                  <a:pt x="3618" y="1262"/>
                  <a:pt x="3617" y="1260"/>
                  <a:pt x="3615" y="1259"/>
                </a:cubicBezTo>
                <a:cubicBezTo>
                  <a:pt x="3613" y="1258"/>
                  <a:pt x="3611" y="1258"/>
                  <a:pt x="3609" y="1256"/>
                </a:cubicBezTo>
                <a:cubicBezTo>
                  <a:pt x="3608" y="1256"/>
                  <a:pt x="3608" y="1254"/>
                  <a:pt x="3607" y="1254"/>
                </a:cubicBezTo>
                <a:cubicBezTo>
                  <a:pt x="3606" y="1253"/>
                  <a:pt x="3606" y="1252"/>
                  <a:pt x="3605" y="1252"/>
                </a:cubicBezTo>
                <a:cubicBezTo>
                  <a:pt x="3604" y="1251"/>
                  <a:pt x="3601" y="1251"/>
                  <a:pt x="3600" y="1251"/>
                </a:cubicBezTo>
                <a:close/>
                <a:moveTo>
                  <a:pt x="3619" y="1249"/>
                </a:moveTo>
                <a:cubicBezTo>
                  <a:pt x="3621" y="1251"/>
                  <a:pt x="3623" y="1252"/>
                  <a:pt x="3625" y="1253"/>
                </a:cubicBezTo>
                <a:cubicBezTo>
                  <a:pt x="3626" y="1254"/>
                  <a:pt x="3627" y="1255"/>
                  <a:pt x="3628" y="1255"/>
                </a:cubicBezTo>
                <a:cubicBezTo>
                  <a:pt x="3629" y="1255"/>
                  <a:pt x="3629" y="1256"/>
                  <a:pt x="3630" y="1256"/>
                </a:cubicBezTo>
                <a:cubicBezTo>
                  <a:pt x="3631" y="1257"/>
                  <a:pt x="3632" y="1256"/>
                  <a:pt x="3633" y="1256"/>
                </a:cubicBezTo>
                <a:cubicBezTo>
                  <a:pt x="3634" y="1257"/>
                  <a:pt x="3632" y="1258"/>
                  <a:pt x="3633" y="1259"/>
                </a:cubicBezTo>
                <a:cubicBezTo>
                  <a:pt x="3634" y="1260"/>
                  <a:pt x="3635" y="1259"/>
                  <a:pt x="3635" y="1260"/>
                </a:cubicBezTo>
                <a:cubicBezTo>
                  <a:pt x="3636" y="1261"/>
                  <a:pt x="3638" y="1262"/>
                  <a:pt x="3638" y="1263"/>
                </a:cubicBezTo>
                <a:cubicBezTo>
                  <a:pt x="3638" y="1264"/>
                  <a:pt x="3639" y="1265"/>
                  <a:pt x="3639" y="1265"/>
                </a:cubicBezTo>
                <a:cubicBezTo>
                  <a:pt x="3639" y="1266"/>
                  <a:pt x="3638" y="1267"/>
                  <a:pt x="3639" y="1268"/>
                </a:cubicBezTo>
                <a:cubicBezTo>
                  <a:pt x="3639" y="1269"/>
                  <a:pt x="3639" y="1270"/>
                  <a:pt x="3640" y="1271"/>
                </a:cubicBezTo>
                <a:cubicBezTo>
                  <a:pt x="3641" y="1271"/>
                  <a:pt x="3642" y="1271"/>
                  <a:pt x="3643" y="1272"/>
                </a:cubicBezTo>
                <a:cubicBezTo>
                  <a:pt x="3645" y="1273"/>
                  <a:pt x="3646" y="1275"/>
                  <a:pt x="3648" y="1277"/>
                </a:cubicBezTo>
                <a:cubicBezTo>
                  <a:pt x="3649" y="1277"/>
                  <a:pt x="3650" y="1277"/>
                  <a:pt x="3651" y="1278"/>
                </a:cubicBezTo>
                <a:cubicBezTo>
                  <a:pt x="3651" y="1279"/>
                  <a:pt x="3652" y="1279"/>
                  <a:pt x="3652" y="1280"/>
                </a:cubicBezTo>
                <a:cubicBezTo>
                  <a:pt x="3653" y="1282"/>
                  <a:pt x="3653" y="1284"/>
                  <a:pt x="3653" y="1286"/>
                </a:cubicBezTo>
                <a:cubicBezTo>
                  <a:pt x="3664" y="1286"/>
                  <a:pt x="3664" y="1286"/>
                  <a:pt x="3664" y="1286"/>
                </a:cubicBezTo>
                <a:cubicBezTo>
                  <a:pt x="3664" y="1285"/>
                  <a:pt x="3664" y="1284"/>
                  <a:pt x="3664" y="1283"/>
                </a:cubicBezTo>
                <a:cubicBezTo>
                  <a:pt x="3664" y="1281"/>
                  <a:pt x="3664" y="1280"/>
                  <a:pt x="3664" y="1278"/>
                </a:cubicBezTo>
                <a:cubicBezTo>
                  <a:pt x="3664" y="1277"/>
                  <a:pt x="3664" y="1277"/>
                  <a:pt x="3664" y="1277"/>
                </a:cubicBezTo>
                <a:cubicBezTo>
                  <a:pt x="3664" y="1273"/>
                  <a:pt x="3662" y="1271"/>
                  <a:pt x="3660" y="1269"/>
                </a:cubicBezTo>
                <a:cubicBezTo>
                  <a:pt x="3659" y="1268"/>
                  <a:pt x="3658" y="1268"/>
                  <a:pt x="3657" y="1267"/>
                </a:cubicBezTo>
                <a:cubicBezTo>
                  <a:pt x="3657" y="1267"/>
                  <a:pt x="3657" y="1266"/>
                  <a:pt x="3656" y="1265"/>
                </a:cubicBezTo>
                <a:cubicBezTo>
                  <a:pt x="3656" y="1264"/>
                  <a:pt x="3655" y="1263"/>
                  <a:pt x="3654" y="1262"/>
                </a:cubicBezTo>
                <a:cubicBezTo>
                  <a:pt x="3654" y="1260"/>
                  <a:pt x="3653" y="1260"/>
                  <a:pt x="3652" y="1259"/>
                </a:cubicBezTo>
                <a:cubicBezTo>
                  <a:pt x="3651" y="1258"/>
                  <a:pt x="3650" y="1258"/>
                  <a:pt x="3649" y="1257"/>
                </a:cubicBezTo>
                <a:cubicBezTo>
                  <a:pt x="3648" y="1256"/>
                  <a:pt x="3646" y="1257"/>
                  <a:pt x="3646" y="1256"/>
                </a:cubicBezTo>
                <a:cubicBezTo>
                  <a:pt x="3645" y="1254"/>
                  <a:pt x="3645" y="1254"/>
                  <a:pt x="3645" y="1254"/>
                </a:cubicBezTo>
                <a:cubicBezTo>
                  <a:pt x="3644" y="1253"/>
                  <a:pt x="3645" y="1252"/>
                  <a:pt x="3645" y="1251"/>
                </a:cubicBezTo>
                <a:cubicBezTo>
                  <a:pt x="3645" y="1243"/>
                  <a:pt x="3645" y="1243"/>
                  <a:pt x="3645" y="1243"/>
                </a:cubicBezTo>
                <a:cubicBezTo>
                  <a:pt x="3644" y="1243"/>
                  <a:pt x="3644" y="1244"/>
                  <a:pt x="3643" y="1244"/>
                </a:cubicBezTo>
                <a:cubicBezTo>
                  <a:pt x="3642" y="1244"/>
                  <a:pt x="3641" y="1243"/>
                  <a:pt x="3640" y="1243"/>
                </a:cubicBezTo>
                <a:cubicBezTo>
                  <a:pt x="3638" y="1243"/>
                  <a:pt x="3638" y="1243"/>
                  <a:pt x="3638" y="1243"/>
                </a:cubicBezTo>
                <a:cubicBezTo>
                  <a:pt x="3635" y="1243"/>
                  <a:pt x="3634" y="1243"/>
                  <a:pt x="3632" y="1244"/>
                </a:cubicBezTo>
                <a:cubicBezTo>
                  <a:pt x="3631" y="1244"/>
                  <a:pt x="3632" y="1246"/>
                  <a:pt x="3631" y="1247"/>
                </a:cubicBezTo>
                <a:cubicBezTo>
                  <a:pt x="3630" y="1247"/>
                  <a:pt x="3629" y="1248"/>
                  <a:pt x="3628" y="1248"/>
                </a:cubicBezTo>
                <a:cubicBezTo>
                  <a:pt x="3628" y="1248"/>
                  <a:pt x="3627" y="1248"/>
                  <a:pt x="3626" y="1248"/>
                </a:cubicBezTo>
                <a:cubicBezTo>
                  <a:pt x="3624" y="1248"/>
                  <a:pt x="3621" y="1249"/>
                  <a:pt x="3619" y="1249"/>
                </a:cubicBezTo>
                <a:close/>
                <a:moveTo>
                  <a:pt x="3594" y="1261"/>
                </a:moveTo>
                <a:cubicBezTo>
                  <a:pt x="3594" y="1262"/>
                  <a:pt x="3594" y="1263"/>
                  <a:pt x="3593" y="1263"/>
                </a:cubicBezTo>
                <a:cubicBezTo>
                  <a:pt x="3591" y="1266"/>
                  <a:pt x="3589" y="1267"/>
                  <a:pt x="3588" y="1269"/>
                </a:cubicBezTo>
                <a:cubicBezTo>
                  <a:pt x="3588" y="1270"/>
                  <a:pt x="3589" y="1271"/>
                  <a:pt x="3588" y="1272"/>
                </a:cubicBezTo>
                <a:cubicBezTo>
                  <a:pt x="3588" y="1273"/>
                  <a:pt x="3587" y="1274"/>
                  <a:pt x="3587" y="1275"/>
                </a:cubicBezTo>
                <a:cubicBezTo>
                  <a:pt x="3586" y="1276"/>
                  <a:pt x="3586" y="1276"/>
                  <a:pt x="3585" y="1277"/>
                </a:cubicBezTo>
                <a:cubicBezTo>
                  <a:pt x="3585" y="1278"/>
                  <a:pt x="3583" y="1278"/>
                  <a:pt x="3583" y="1279"/>
                </a:cubicBezTo>
                <a:cubicBezTo>
                  <a:pt x="3582" y="1280"/>
                  <a:pt x="3582" y="1281"/>
                  <a:pt x="3581" y="1282"/>
                </a:cubicBezTo>
                <a:cubicBezTo>
                  <a:pt x="3581" y="1283"/>
                  <a:pt x="3581" y="1284"/>
                  <a:pt x="3580" y="1284"/>
                </a:cubicBezTo>
                <a:cubicBezTo>
                  <a:pt x="3580" y="1285"/>
                  <a:pt x="3578" y="1285"/>
                  <a:pt x="3577" y="1286"/>
                </a:cubicBezTo>
                <a:cubicBezTo>
                  <a:pt x="3577" y="1287"/>
                  <a:pt x="3578" y="1288"/>
                  <a:pt x="3577" y="1289"/>
                </a:cubicBezTo>
                <a:cubicBezTo>
                  <a:pt x="3577" y="1290"/>
                  <a:pt x="3577" y="1291"/>
                  <a:pt x="3577" y="1292"/>
                </a:cubicBezTo>
                <a:cubicBezTo>
                  <a:pt x="3577" y="1293"/>
                  <a:pt x="3576" y="1293"/>
                  <a:pt x="3575" y="1294"/>
                </a:cubicBezTo>
                <a:cubicBezTo>
                  <a:pt x="3575" y="1295"/>
                  <a:pt x="3574" y="1296"/>
                  <a:pt x="3573" y="1297"/>
                </a:cubicBezTo>
                <a:cubicBezTo>
                  <a:pt x="3573" y="1298"/>
                  <a:pt x="3573" y="1299"/>
                  <a:pt x="3572" y="1299"/>
                </a:cubicBezTo>
                <a:cubicBezTo>
                  <a:pt x="3571" y="1301"/>
                  <a:pt x="3568" y="1300"/>
                  <a:pt x="3567" y="1301"/>
                </a:cubicBezTo>
                <a:cubicBezTo>
                  <a:pt x="3566" y="1301"/>
                  <a:pt x="3567" y="1303"/>
                  <a:pt x="3566" y="1303"/>
                </a:cubicBezTo>
                <a:cubicBezTo>
                  <a:pt x="3565" y="1304"/>
                  <a:pt x="3565" y="1305"/>
                  <a:pt x="3564" y="1305"/>
                </a:cubicBezTo>
                <a:cubicBezTo>
                  <a:pt x="3563" y="1306"/>
                  <a:pt x="3562" y="1306"/>
                  <a:pt x="3561" y="1306"/>
                </a:cubicBezTo>
                <a:cubicBezTo>
                  <a:pt x="3560" y="1306"/>
                  <a:pt x="3559" y="1305"/>
                  <a:pt x="3558" y="1306"/>
                </a:cubicBezTo>
                <a:cubicBezTo>
                  <a:pt x="3557" y="1306"/>
                  <a:pt x="3557" y="1308"/>
                  <a:pt x="3557" y="1309"/>
                </a:cubicBezTo>
                <a:cubicBezTo>
                  <a:pt x="3555" y="1310"/>
                  <a:pt x="3555" y="1312"/>
                  <a:pt x="3555" y="1314"/>
                </a:cubicBezTo>
                <a:cubicBezTo>
                  <a:pt x="3556" y="1314"/>
                  <a:pt x="3556" y="1314"/>
                  <a:pt x="3557" y="1314"/>
                </a:cubicBezTo>
                <a:cubicBezTo>
                  <a:pt x="3558" y="1314"/>
                  <a:pt x="3559" y="1314"/>
                  <a:pt x="3560" y="1314"/>
                </a:cubicBezTo>
                <a:cubicBezTo>
                  <a:pt x="3561" y="1314"/>
                  <a:pt x="3562" y="1314"/>
                  <a:pt x="3562" y="1314"/>
                </a:cubicBezTo>
                <a:cubicBezTo>
                  <a:pt x="3564" y="1313"/>
                  <a:pt x="3564" y="1313"/>
                  <a:pt x="3565" y="1312"/>
                </a:cubicBezTo>
                <a:cubicBezTo>
                  <a:pt x="3566" y="1311"/>
                  <a:pt x="3566" y="1310"/>
                  <a:pt x="3567" y="1309"/>
                </a:cubicBezTo>
                <a:cubicBezTo>
                  <a:pt x="3567" y="1308"/>
                  <a:pt x="3567" y="1307"/>
                  <a:pt x="3567" y="1307"/>
                </a:cubicBezTo>
                <a:cubicBezTo>
                  <a:pt x="3568" y="1305"/>
                  <a:pt x="3569" y="1303"/>
                  <a:pt x="3571" y="1302"/>
                </a:cubicBezTo>
                <a:cubicBezTo>
                  <a:pt x="3572" y="1302"/>
                  <a:pt x="3573" y="1302"/>
                  <a:pt x="3573" y="1301"/>
                </a:cubicBezTo>
                <a:cubicBezTo>
                  <a:pt x="3574" y="1301"/>
                  <a:pt x="3575" y="1300"/>
                  <a:pt x="3576" y="1300"/>
                </a:cubicBezTo>
                <a:cubicBezTo>
                  <a:pt x="3578" y="1300"/>
                  <a:pt x="3580" y="1300"/>
                  <a:pt x="3582" y="1300"/>
                </a:cubicBezTo>
                <a:cubicBezTo>
                  <a:pt x="3582" y="1298"/>
                  <a:pt x="3582" y="1297"/>
                  <a:pt x="3582" y="1295"/>
                </a:cubicBezTo>
                <a:cubicBezTo>
                  <a:pt x="3582" y="1293"/>
                  <a:pt x="3583" y="1291"/>
                  <a:pt x="3584" y="1290"/>
                </a:cubicBezTo>
                <a:cubicBezTo>
                  <a:pt x="3585" y="1288"/>
                  <a:pt x="3586" y="1286"/>
                  <a:pt x="3587" y="1284"/>
                </a:cubicBezTo>
                <a:cubicBezTo>
                  <a:pt x="3588" y="1284"/>
                  <a:pt x="3589" y="1284"/>
                  <a:pt x="3590" y="1283"/>
                </a:cubicBezTo>
                <a:cubicBezTo>
                  <a:pt x="3591" y="1282"/>
                  <a:pt x="3592" y="1283"/>
                  <a:pt x="3592" y="1282"/>
                </a:cubicBezTo>
                <a:cubicBezTo>
                  <a:pt x="3593" y="1281"/>
                  <a:pt x="3593" y="1280"/>
                  <a:pt x="3593" y="1279"/>
                </a:cubicBezTo>
                <a:cubicBezTo>
                  <a:pt x="3594" y="1276"/>
                  <a:pt x="3593" y="1275"/>
                  <a:pt x="3593" y="1273"/>
                </a:cubicBezTo>
                <a:cubicBezTo>
                  <a:pt x="3593" y="1272"/>
                  <a:pt x="3594" y="1271"/>
                  <a:pt x="3594" y="1270"/>
                </a:cubicBezTo>
                <a:cubicBezTo>
                  <a:pt x="3594" y="1268"/>
                  <a:pt x="3594" y="1263"/>
                  <a:pt x="3594" y="1261"/>
                </a:cubicBezTo>
                <a:close/>
                <a:moveTo>
                  <a:pt x="3604" y="1184"/>
                </a:moveTo>
                <a:cubicBezTo>
                  <a:pt x="3598" y="1184"/>
                  <a:pt x="3598" y="1184"/>
                  <a:pt x="3598" y="1184"/>
                </a:cubicBezTo>
                <a:cubicBezTo>
                  <a:pt x="3598" y="1185"/>
                  <a:pt x="3598" y="1185"/>
                  <a:pt x="3598" y="1186"/>
                </a:cubicBezTo>
                <a:cubicBezTo>
                  <a:pt x="3598" y="1186"/>
                  <a:pt x="3598" y="1187"/>
                  <a:pt x="3598" y="1187"/>
                </a:cubicBezTo>
                <a:cubicBezTo>
                  <a:pt x="3598" y="1188"/>
                  <a:pt x="3598" y="1188"/>
                  <a:pt x="3598" y="1189"/>
                </a:cubicBezTo>
                <a:cubicBezTo>
                  <a:pt x="3598" y="1189"/>
                  <a:pt x="3598" y="1189"/>
                  <a:pt x="3598" y="1190"/>
                </a:cubicBezTo>
                <a:cubicBezTo>
                  <a:pt x="3598" y="1190"/>
                  <a:pt x="3598" y="1191"/>
                  <a:pt x="3598" y="1191"/>
                </a:cubicBezTo>
                <a:cubicBezTo>
                  <a:pt x="3598" y="1192"/>
                  <a:pt x="3598" y="1192"/>
                  <a:pt x="3598" y="1193"/>
                </a:cubicBezTo>
                <a:cubicBezTo>
                  <a:pt x="3598" y="1193"/>
                  <a:pt x="3599" y="1193"/>
                  <a:pt x="3599" y="1194"/>
                </a:cubicBezTo>
                <a:cubicBezTo>
                  <a:pt x="3599" y="1195"/>
                  <a:pt x="3599" y="1196"/>
                  <a:pt x="3599" y="1197"/>
                </a:cubicBezTo>
                <a:cubicBezTo>
                  <a:pt x="3599" y="1197"/>
                  <a:pt x="3599" y="1197"/>
                  <a:pt x="3599" y="1198"/>
                </a:cubicBezTo>
                <a:cubicBezTo>
                  <a:pt x="3599" y="1199"/>
                  <a:pt x="3598" y="1199"/>
                  <a:pt x="3598" y="1200"/>
                </a:cubicBezTo>
                <a:cubicBezTo>
                  <a:pt x="3598" y="1200"/>
                  <a:pt x="3597" y="1200"/>
                  <a:pt x="3597" y="1201"/>
                </a:cubicBezTo>
                <a:cubicBezTo>
                  <a:pt x="3597" y="1202"/>
                  <a:pt x="3597" y="1203"/>
                  <a:pt x="3597" y="1204"/>
                </a:cubicBezTo>
                <a:cubicBezTo>
                  <a:pt x="3597" y="1206"/>
                  <a:pt x="3598" y="1207"/>
                  <a:pt x="3598" y="1210"/>
                </a:cubicBezTo>
                <a:cubicBezTo>
                  <a:pt x="3598" y="1210"/>
                  <a:pt x="3597" y="1211"/>
                  <a:pt x="3597" y="1211"/>
                </a:cubicBezTo>
                <a:cubicBezTo>
                  <a:pt x="3596" y="1211"/>
                  <a:pt x="3596" y="1212"/>
                  <a:pt x="3595" y="1212"/>
                </a:cubicBezTo>
                <a:cubicBezTo>
                  <a:pt x="3594" y="1212"/>
                  <a:pt x="3593" y="1213"/>
                  <a:pt x="3592" y="1213"/>
                </a:cubicBezTo>
                <a:cubicBezTo>
                  <a:pt x="3591" y="1214"/>
                  <a:pt x="3591" y="1214"/>
                  <a:pt x="3590" y="1215"/>
                </a:cubicBezTo>
                <a:cubicBezTo>
                  <a:pt x="3589" y="1215"/>
                  <a:pt x="3589" y="1216"/>
                  <a:pt x="3589" y="1216"/>
                </a:cubicBezTo>
                <a:cubicBezTo>
                  <a:pt x="3589" y="1217"/>
                  <a:pt x="3589" y="1217"/>
                  <a:pt x="3589" y="1218"/>
                </a:cubicBezTo>
                <a:cubicBezTo>
                  <a:pt x="3589" y="1219"/>
                  <a:pt x="3589" y="1219"/>
                  <a:pt x="3589" y="1220"/>
                </a:cubicBezTo>
                <a:cubicBezTo>
                  <a:pt x="3589" y="1221"/>
                  <a:pt x="3590" y="1221"/>
                  <a:pt x="3590" y="1222"/>
                </a:cubicBezTo>
                <a:cubicBezTo>
                  <a:pt x="3591" y="1223"/>
                  <a:pt x="3591" y="1223"/>
                  <a:pt x="3592" y="1224"/>
                </a:cubicBezTo>
                <a:cubicBezTo>
                  <a:pt x="3593" y="1225"/>
                  <a:pt x="3593" y="1225"/>
                  <a:pt x="3594" y="1226"/>
                </a:cubicBezTo>
                <a:cubicBezTo>
                  <a:pt x="3595" y="1226"/>
                  <a:pt x="3595" y="1227"/>
                  <a:pt x="3596" y="1227"/>
                </a:cubicBezTo>
                <a:cubicBezTo>
                  <a:pt x="3597" y="1228"/>
                  <a:pt x="3598" y="1228"/>
                  <a:pt x="3599" y="1229"/>
                </a:cubicBezTo>
                <a:cubicBezTo>
                  <a:pt x="3599" y="1229"/>
                  <a:pt x="3600" y="1230"/>
                  <a:pt x="3600" y="1230"/>
                </a:cubicBezTo>
                <a:cubicBezTo>
                  <a:pt x="3601" y="1230"/>
                  <a:pt x="3601" y="1230"/>
                  <a:pt x="3602" y="1230"/>
                </a:cubicBezTo>
                <a:cubicBezTo>
                  <a:pt x="3601" y="1232"/>
                  <a:pt x="3600" y="1233"/>
                  <a:pt x="3600" y="1235"/>
                </a:cubicBezTo>
                <a:cubicBezTo>
                  <a:pt x="3600" y="1236"/>
                  <a:pt x="3600" y="1237"/>
                  <a:pt x="3601" y="1238"/>
                </a:cubicBezTo>
                <a:cubicBezTo>
                  <a:pt x="3601" y="1239"/>
                  <a:pt x="3601" y="1240"/>
                  <a:pt x="3603" y="1240"/>
                </a:cubicBezTo>
                <a:cubicBezTo>
                  <a:pt x="3603" y="1241"/>
                  <a:pt x="3604" y="1241"/>
                  <a:pt x="3604" y="1241"/>
                </a:cubicBezTo>
                <a:cubicBezTo>
                  <a:pt x="3605" y="1241"/>
                  <a:pt x="3605" y="1241"/>
                  <a:pt x="3606" y="1241"/>
                </a:cubicBezTo>
                <a:cubicBezTo>
                  <a:pt x="3612" y="1241"/>
                  <a:pt x="3612" y="1241"/>
                  <a:pt x="3612" y="1241"/>
                </a:cubicBezTo>
                <a:cubicBezTo>
                  <a:pt x="3612" y="1237"/>
                  <a:pt x="3612" y="1237"/>
                  <a:pt x="3612" y="1237"/>
                </a:cubicBezTo>
                <a:cubicBezTo>
                  <a:pt x="3612" y="1236"/>
                  <a:pt x="3611" y="1235"/>
                  <a:pt x="3611" y="1234"/>
                </a:cubicBezTo>
                <a:cubicBezTo>
                  <a:pt x="3611" y="1228"/>
                  <a:pt x="3611" y="1228"/>
                  <a:pt x="3611" y="1228"/>
                </a:cubicBezTo>
                <a:cubicBezTo>
                  <a:pt x="3611" y="1227"/>
                  <a:pt x="3612" y="1226"/>
                  <a:pt x="3613" y="1225"/>
                </a:cubicBezTo>
                <a:cubicBezTo>
                  <a:pt x="3614" y="1224"/>
                  <a:pt x="3615" y="1223"/>
                  <a:pt x="3616" y="1222"/>
                </a:cubicBezTo>
                <a:cubicBezTo>
                  <a:pt x="3616" y="1222"/>
                  <a:pt x="3617" y="1222"/>
                  <a:pt x="3617" y="1222"/>
                </a:cubicBezTo>
                <a:cubicBezTo>
                  <a:pt x="3618" y="1221"/>
                  <a:pt x="3618" y="1221"/>
                  <a:pt x="3618" y="1220"/>
                </a:cubicBezTo>
                <a:cubicBezTo>
                  <a:pt x="3618" y="1220"/>
                  <a:pt x="3619" y="1219"/>
                  <a:pt x="3619" y="1219"/>
                </a:cubicBezTo>
                <a:cubicBezTo>
                  <a:pt x="3620" y="1218"/>
                  <a:pt x="3620" y="1218"/>
                  <a:pt x="3621" y="1217"/>
                </a:cubicBezTo>
                <a:cubicBezTo>
                  <a:pt x="3621" y="1216"/>
                  <a:pt x="3621" y="1216"/>
                  <a:pt x="3621" y="1215"/>
                </a:cubicBezTo>
                <a:cubicBezTo>
                  <a:pt x="3622" y="1214"/>
                  <a:pt x="3622" y="1213"/>
                  <a:pt x="3622" y="1212"/>
                </a:cubicBezTo>
                <a:cubicBezTo>
                  <a:pt x="3623" y="1211"/>
                  <a:pt x="3623" y="1210"/>
                  <a:pt x="3623" y="1209"/>
                </a:cubicBezTo>
                <a:cubicBezTo>
                  <a:pt x="3623" y="1208"/>
                  <a:pt x="3623" y="1208"/>
                  <a:pt x="3623" y="1208"/>
                </a:cubicBezTo>
                <a:cubicBezTo>
                  <a:pt x="3623" y="1207"/>
                  <a:pt x="3623" y="1207"/>
                  <a:pt x="3623" y="1206"/>
                </a:cubicBezTo>
                <a:cubicBezTo>
                  <a:pt x="3623" y="1205"/>
                  <a:pt x="3623" y="1205"/>
                  <a:pt x="3623" y="1205"/>
                </a:cubicBezTo>
                <a:cubicBezTo>
                  <a:pt x="3623" y="1204"/>
                  <a:pt x="3623" y="1203"/>
                  <a:pt x="3623" y="1202"/>
                </a:cubicBezTo>
                <a:cubicBezTo>
                  <a:pt x="3623" y="1201"/>
                  <a:pt x="3623" y="1201"/>
                  <a:pt x="3622" y="1201"/>
                </a:cubicBezTo>
                <a:cubicBezTo>
                  <a:pt x="3622" y="1200"/>
                  <a:pt x="3622" y="1200"/>
                  <a:pt x="3622" y="1199"/>
                </a:cubicBezTo>
                <a:cubicBezTo>
                  <a:pt x="3622" y="1199"/>
                  <a:pt x="3622" y="1198"/>
                  <a:pt x="3621" y="1198"/>
                </a:cubicBezTo>
                <a:cubicBezTo>
                  <a:pt x="3621" y="1197"/>
                  <a:pt x="3621" y="1197"/>
                  <a:pt x="3621" y="1196"/>
                </a:cubicBezTo>
                <a:cubicBezTo>
                  <a:pt x="3621" y="1196"/>
                  <a:pt x="3620" y="1195"/>
                  <a:pt x="3620" y="1195"/>
                </a:cubicBezTo>
                <a:cubicBezTo>
                  <a:pt x="3620" y="1194"/>
                  <a:pt x="3620" y="1194"/>
                  <a:pt x="3620" y="1193"/>
                </a:cubicBezTo>
                <a:cubicBezTo>
                  <a:pt x="3620" y="1193"/>
                  <a:pt x="3619" y="1192"/>
                  <a:pt x="3619" y="1192"/>
                </a:cubicBezTo>
                <a:cubicBezTo>
                  <a:pt x="3619" y="1191"/>
                  <a:pt x="3618" y="1191"/>
                  <a:pt x="3618" y="1191"/>
                </a:cubicBezTo>
                <a:cubicBezTo>
                  <a:pt x="3617" y="1190"/>
                  <a:pt x="3617" y="1190"/>
                  <a:pt x="3616" y="1189"/>
                </a:cubicBezTo>
                <a:cubicBezTo>
                  <a:pt x="3615" y="1189"/>
                  <a:pt x="3615" y="1189"/>
                  <a:pt x="3614" y="1189"/>
                </a:cubicBezTo>
                <a:cubicBezTo>
                  <a:pt x="3613" y="1189"/>
                  <a:pt x="3613" y="1189"/>
                  <a:pt x="3613" y="1189"/>
                </a:cubicBezTo>
                <a:cubicBezTo>
                  <a:pt x="3612" y="1189"/>
                  <a:pt x="3611" y="1189"/>
                  <a:pt x="3610" y="1188"/>
                </a:cubicBezTo>
                <a:cubicBezTo>
                  <a:pt x="3610" y="1188"/>
                  <a:pt x="3609" y="1188"/>
                  <a:pt x="3609" y="1188"/>
                </a:cubicBezTo>
                <a:cubicBezTo>
                  <a:pt x="3609" y="1187"/>
                  <a:pt x="3609" y="1186"/>
                  <a:pt x="3608" y="1186"/>
                </a:cubicBezTo>
                <a:cubicBezTo>
                  <a:pt x="3608" y="1186"/>
                  <a:pt x="3608" y="1186"/>
                  <a:pt x="3607" y="1185"/>
                </a:cubicBezTo>
                <a:cubicBezTo>
                  <a:pt x="3606" y="1185"/>
                  <a:pt x="3606" y="1184"/>
                  <a:pt x="3604" y="1184"/>
                </a:cubicBezTo>
                <a:close/>
                <a:moveTo>
                  <a:pt x="3617" y="1102"/>
                </a:moveTo>
                <a:cubicBezTo>
                  <a:pt x="3617" y="1101"/>
                  <a:pt x="3618" y="1100"/>
                  <a:pt x="3618" y="1098"/>
                </a:cubicBezTo>
                <a:cubicBezTo>
                  <a:pt x="3616" y="1098"/>
                  <a:pt x="3614" y="1098"/>
                  <a:pt x="3613" y="1098"/>
                </a:cubicBezTo>
                <a:cubicBezTo>
                  <a:pt x="3612" y="1098"/>
                  <a:pt x="3611" y="1098"/>
                  <a:pt x="3610" y="1098"/>
                </a:cubicBezTo>
                <a:cubicBezTo>
                  <a:pt x="3609" y="1099"/>
                  <a:pt x="3609" y="1100"/>
                  <a:pt x="3608" y="1101"/>
                </a:cubicBezTo>
                <a:cubicBezTo>
                  <a:pt x="3607" y="1102"/>
                  <a:pt x="3606" y="1102"/>
                  <a:pt x="3605" y="1103"/>
                </a:cubicBezTo>
                <a:cubicBezTo>
                  <a:pt x="3605" y="1104"/>
                  <a:pt x="3604" y="1104"/>
                  <a:pt x="3603" y="1105"/>
                </a:cubicBezTo>
                <a:cubicBezTo>
                  <a:pt x="3602" y="1106"/>
                  <a:pt x="3602" y="1107"/>
                  <a:pt x="3601" y="1107"/>
                </a:cubicBezTo>
                <a:cubicBezTo>
                  <a:pt x="3600" y="1108"/>
                  <a:pt x="3600" y="1109"/>
                  <a:pt x="3600" y="1110"/>
                </a:cubicBezTo>
                <a:cubicBezTo>
                  <a:pt x="3599" y="1111"/>
                  <a:pt x="3597" y="1110"/>
                  <a:pt x="3597" y="1111"/>
                </a:cubicBezTo>
                <a:cubicBezTo>
                  <a:pt x="3597" y="1111"/>
                  <a:pt x="3597" y="1113"/>
                  <a:pt x="3596" y="1113"/>
                </a:cubicBezTo>
                <a:cubicBezTo>
                  <a:pt x="3596" y="1115"/>
                  <a:pt x="3595" y="1116"/>
                  <a:pt x="3595" y="1118"/>
                </a:cubicBezTo>
                <a:cubicBezTo>
                  <a:pt x="3595" y="1141"/>
                  <a:pt x="3595" y="1141"/>
                  <a:pt x="3595" y="1141"/>
                </a:cubicBezTo>
                <a:cubicBezTo>
                  <a:pt x="3603" y="1141"/>
                  <a:pt x="3603" y="1141"/>
                  <a:pt x="3603" y="1141"/>
                </a:cubicBezTo>
                <a:cubicBezTo>
                  <a:pt x="3603" y="1138"/>
                  <a:pt x="3603" y="1137"/>
                  <a:pt x="3603" y="1135"/>
                </a:cubicBezTo>
                <a:cubicBezTo>
                  <a:pt x="3603" y="1134"/>
                  <a:pt x="3603" y="1133"/>
                  <a:pt x="3604" y="1132"/>
                </a:cubicBezTo>
                <a:cubicBezTo>
                  <a:pt x="3604" y="1131"/>
                  <a:pt x="3604" y="1130"/>
                  <a:pt x="3604" y="1130"/>
                </a:cubicBezTo>
                <a:cubicBezTo>
                  <a:pt x="3605" y="1129"/>
                  <a:pt x="3606" y="1129"/>
                  <a:pt x="3607" y="1128"/>
                </a:cubicBezTo>
                <a:cubicBezTo>
                  <a:pt x="3608" y="1125"/>
                  <a:pt x="3608" y="1125"/>
                  <a:pt x="3608" y="1125"/>
                </a:cubicBezTo>
                <a:cubicBezTo>
                  <a:pt x="3608" y="1124"/>
                  <a:pt x="3608" y="1123"/>
                  <a:pt x="3608" y="1122"/>
                </a:cubicBezTo>
                <a:cubicBezTo>
                  <a:pt x="3609" y="1121"/>
                  <a:pt x="3610" y="1121"/>
                  <a:pt x="3611" y="1120"/>
                </a:cubicBezTo>
                <a:cubicBezTo>
                  <a:pt x="3611" y="1119"/>
                  <a:pt x="3612" y="1118"/>
                  <a:pt x="3612" y="1117"/>
                </a:cubicBezTo>
                <a:cubicBezTo>
                  <a:pt x="3613" y="1115"/>
                  <a:pt x="3615" y="1114"/>
                  <a:pt x="3617" y="1112"/>
                </a:cubicBezTo>
                <a:cubicBezTo>
                  <a:pt x="3617" y="1111"/>
                  <a:pt x="3618" y="1111"/>
                  <a:pt x="3619" y="1109"/>
                </a:cubicBezTo>
                <a:cubicBezTo>
                  <a:pt x="3619" y="1107"/>
                  <a:pt x="3619" y="1107"/>
                  <a:pt x="3619" y="1107"/>
                </a:cubicBezTo>
                <a:cubicBezTo>
                  <a:pt x="3619" y="1104"/>
                  <a:pt x="3619" y="1104"/>
                  <a:pt x="3619" y="1104"/>
                </a:cubicBezTo>
                <a:cubicBezTo>
                  <a:pt x="3619" y="1103"/>
                  <a:pt x="3617" y="1103"/>
                  <a:pt x="3617" y="1102"/>
                </a:cubicBezTo>
                <a:close/>
                <a:moveTo>
                  <a:pt x="3950" y="810"/>
                </a:moveTo>
                <a:cubicBezTo>
                  <a:pt x="3949" y="810"/>
                  <a:pt x="3948" y="809"/>
                  <a:pt x="3948" y="810"/>
                </a:cubicBezTo>
                <a:cubicBezTo>
                  <a:pt x="3946" y="811"/>
                  <a:pt x="3944" y="811"/>
                  <a:pt x="3942" y="813"/>
                </a:cubicBezTo>
                <a:cubicBezTo>
                  <a:pt x="3942" y="814"/>
                  <a:pt x="3942" y="815"/>
                  <a:pt x="3942" y="816"/>
                </a:cubicBezTo>
                <a:cubicBezTo>
                  <a:pt x="3941" y="816"/>
                  <a:pt x="3941" y="817"/>
                  <a:pt x="3940" y="818"/>
                </a:cubicBezTo>
                <a:cubicBezTo>
                  <a:pt x="3940" y="819"/>
                  <a:pt x="3939" y="819"/>
                  <a:pt x="3938" y="820"/>
                </a:cubicBezTo>
                <a:cubicBezTo>
                  <a:pt x="3936" y="821"/>
                  <a:pt x="3935" y="822"/>
                  <a:pt x="3933" y="823"/>
                </a:cubicBezTo>
                <a:cubicBezTo>
                  <a:pt x="3932" y="823"/>
                  <a:pt x="3931" y="823"/>
                  <a:pt x="3930" y="823"/>
                </a:cubicBezTo>
                <a:cubicBezTo>
                  <a:pt x="3928" y="823"/>
                  <a:pt x="3927" y="823"/>
                  <a:pt x="3925" y="823"/>
                </a:cubicBezTo>
                <a:cubicBezTo>
                  <a:pt x="3922" y="823"/>
                  <a:pt x="3922" y="823"/>
                  <a:pt x="3922" y="823"/>
                </a:cubicBezTo>
                <a:cubicBezTo>
                  <a:pt x="3921" y="823"/>
                  <a:pt x="3920" y="824"/>
                  <a:pt x="3920" y="824"/>
                </a:cubicBezTo>
                <a:cubicBezTo>
                  <a:pt x="3917" y="824"/>
                  <a:pt x="3917" y="824"/>
                  <a:pt x="3917" y="824"/>
                </a:cubicBezTo>
                <a:cubicBezTo>
                  <a:pt x="3915" y="824"/>
                  <a:pt x="3913" y="823"/>
                  <a:pt x="3912" y="824"/>
                </a:cubicBezTo>
                <a:cubicBezTo>
                  <a:pt x="3911" y="825"/>
                  <a:pt x="3911" y="826"/>
                  <a:pt x="3910" y="827"/>
                </a:cubicBezTo>
                <a:cubicBezTo>
                  <a:pt x="3909" y="827"/>
                  <a:pt x="3908" y="828"/>
                  <a:pt x="3907" y="828"/>
                </a:cubicBezTo>
                <a:cubicBezTo>
                  <a:pt x="3906" y="828"/>
                  <a:pt x="3905" y="829"/>
                  <a:pt x="3905" y="829"/>
                </a:cubicBezTo>
                <a:cubicBezTo>
                  <a:pt x="3903" y="830"/>
                  <a:pt x="3902" y="831"/>
                  <a:pt x="3901" y="831"/>
                </a:cubicBezTo>
                <a:cubicBezTo>
                  <a:pt x="3899" y="831"/>
                  <a:pt x="3898" y="830"/>
                  <a:pt x="3897" y="829"/>
                </a:cubicBezTo>
                <a:cubicBezTo>
                  <a:pt x="3893" y="828"/>
                  <a:pt x="3892" y="827"/>
                  <a:pt x="3889" y="825"/>
                </a:cubicBezTo>
                <a:cubicBezTo>
                  <a:pt x="3888" y="825"/>
                  <a:pt x="3887" y="824"/>
                  <a:pt x="3886" y="823"/>
                </a:cubicBezTo>
                <a:cubicBezTo>
                  <a:pt x="3884" y="822"/>
                  <a:pt x="3883" y="820"/>
                  <a:pt x="3882" y="818"/>
                </a:cubicBezTo>
                <a:cubicBezTo>
                  <a:pt x="3881" y="817"/>
                  <a:pt x="3880" y="817"/>
                  <a:pt x="3879" y="816"/>
                </a:cubicBezTo>
                <a:cubicBezTo>
                  <a:pt x="3878" y="816"/>
                  <a:pt x="3878" y="815"/>
                  <a:pt x="3876" y="814"/>
                </a:cubicBezTo>
                <a:cubicBezTo>
                  <a:pt x="3873" y="813"/>
                  <a:pt x="3871" y="814"/>
                  <a:pt x="3868" y="813"/>
                </a:cubicBezTo>
                <a:cubicBezTo>
                  <a:pt x="3867" y="813"/>
                  <a:pt x="3866" y="812"/>
                  <a:pt x="3865" y="811"/>
                </a:cubicBezTo>
                <a:cubicBezTo>
                  <a:pt x="3865" y="812"/>
                  <a:pt x="3863" y="812"/>
                  <a:pt x="3863" y="814"/>
                </a:cubicBezTo>
                <a:cubicBezTo>
                  <a:pt x="3863" y="816"/>
                  <a:pt x="3863" y="817"/>
                  <a:pt x="3863" y="820"/>
                </a:cubicBezTo>
                <a:cubicBezTo>
                  <a:pt x="3863" y="820"/>
                  <a:pt x="3864" y="821"/>
                  <a:pt x="3864" y="822"/>
                </a:cubicBezTo>
                <a:cubicBezTo>
                  <a:pt x="3864" y="824"/>
                  <a:pt x="3865" y="825"/>
                  <a:pt x="3865" y="827"/>
                </a:cubicBezTo>
                <a:cubicBezTo>
                  <a:pt x="3865" y="828"/>
                  <a:pt x="3864" y="829"/>
                  <a:pt x="3864" y="830"/>
                </a:cubicBezTo>
                <a:cubicBezTo>
                  <a:pt x="3864" y="831"/>
                  <a:pt x="3864" y="832"/>
                  <a:pt x="3864" y="833"/>
                </a:cubicBezTo>
                <a:cubicBezTo>
                  <a:pt x="3864" y="834"/>
                  <a:pt x="3862" y="834"/>
                  <a:pt x="3861" y="835"/>
                </a:cubicBezTo>
                <a:cubicBezTo>
                  <a:pt x="3861" y="835"/>
                  <a:pt x="3861" y="836"/>
                  <a:pt x="3860" y="837"/>
                </a:cubicBezTo>
                <a:cubicBezTo>
                  <a:pt x="3859" y="838"/>
                  <a:pt x="3858" y="838"/>
                  <a:pt x="3857" y="838"/>
                </a:cubicBezTo>
                <a:cubicBezTo>
                  <a:pt x="3857" y="839"/>
                  <a:pt x="3856" y="840"/>
                  <a:pt x="3856" y="841"/>
                </a:cubicBezTo>
                <a:cubicBezTo>
                  <a:pt x="3854" y="844"/>
                  <a:pt x="3855" y="846"/>
                  <a:pt x="3855" y="849"/>
                </a:cubicBezTo>
                <a:cubicBezTo>
                  <a:pt x="3854" y="849"/>
                  <a:pt x="3853" y="850"/>
                  <a:pt x="3852" y="850"/>
                </a:cubicBezTo>
                <a:cubicBezTo>
                  <a:pt x="3851" y="850"/>
                  <a:pt x="3850" y="849"/>
                  <a:pt x="3850" y="848"/>
                </a:cubicBezTo>
                <a:cubicBezTo>
                  <a:pt x="3849" y="847"/>
                  <a:pt x="3849" y="846"/>
                  <a:pt x="3848" y="845"/>
                </a:cubicBezTo>
                <a:cubicBezTo>
                  <a:pt x="3848" y="846"/>
                  <a:pt x="3847" y="847"/>
                  <a:pt x="3846" y="848"/>
                </a:cubicBezTo>
                <a:cubicBezTo>
                  <a:pt x="3846" y="849"/>
                  <a:pt x="3847" y="850"/>
                  <a:pt x="3846" y="851"/>
                </a:cubicBezTo>
                <a:cubicBezTo>
                  <a:pt x="3845" y="851"/>
                  <a:pt x="3844" y="850"/>
                  <a:pt x="3843" y="851"/>
                </a:cubicBezTo>
                <a:cubicBezTo>
                  <a:pt x="3842" y="852"/>
                  <a:pt x="3842" y="853"/>
                  <a:pt x="3841" y="853"/>
                </a:cubicBezTo>
                <a:cubicBezTo>
                  <a:pt x="3840" y="855"/>
                  <a:pt x="3838" y="857"/>
                  <a:pt x="3838" y="860"/>
                </a:cubicBezTo>
                <a:cubicBezTo>
                  <a:pt x="3838" y="862"/>
                  <a:pt x="3838" y="863"/>
                  <a:pt x="3839" y="864"/>
                </a:cubicBezTo>
                <a:cubicBezTo>
                  <a:pt x="3840" y="865"/>
                  <a:pt x="3841" y="865"/>
                  <a:pt x="3842" y="865"/>
                </a:cubicBezTo>
                <a:cubicBezTo>
                  <a:pt x="3843" y="866"/>
                  <a:pt x="3844" y="867"/>
                  <a:pt x="3844" y="868"/>
                </a:cubicBezTo>
                <a:cubicBezTo>
                  <a:pt x="3845" y="869"/>
                  <a:pt x="3844" y="870"/>
                  <a:pt x="3844" y="870"/>
                </a:cubicBezTo>
                <a:cubicBezTo>
                  <a:pt x="3845" y="871"/>
                  <a:pt x="3846" y="872"/>
                  <a:pt x="3847" y="872"/>
                </a:cubicBezTo>
                <a:cubicBezTo>
                  <a:pt x="3848" y="872"/>
                  <a:pt x="3848" y="872"/>
                  <a:pt x="3848" y="872"/>
                </a:cubicBezTo>
                <a:cubicBezTo>
                  <a:pt x="3850" y="872"/>
                  <a:pt x="3851" y="871"/>
                  <a:pt x="3852" y="870"/>
                </a:cubicBezTo>
                <a:cubicBezTo>
                  <a:pt x="3852" y="877"/>
                  <a:pt x="3852" y="877"/>
                  <a:pt x="3852" y="877"/>
                </a:cubicBezTo>
                <a:cubicBezTo>
                  <a:pt x="3842" y="877"/>
                  <a:pt x="3842" y="877"/>
                  <a:pt x="3842" y="877"/>
                </a:cubicBezTo>
                <a:cubicBezTo>
                  <a:pt x="3842" y="879"/>
                  <a:pt x="3842" y="880"/>
                  <a:pt x="3842" y="882"/>
                </a:cubicBezTo>
                <a:cubicBezTo>
                  <a:pt x="3842" y="885"/>
                  <a:pt x="3842" y="885"/>
                  <a:pt x="3842" y="885"/>
                </a:cubicBezTo>
                <a:cubicBezTo>
                  <a:pt x="3842" y="887"/>
                  <a:pt x="3843" y="888"/>
                  <a:pt x="3842" y="889"/>
                </a:cubicBezTo>
                <a:cubicBezTo>
                  <a:pt x="3842" y="890"/>
                  <a:pt x="3841" y="890"/>
                  <a:pt x="3841" y="891"/>
                </a:cubicBezTo>
                <a:cubicBezTo>
                  <a:pt x="3840" y="892"/>
                  <a:pt x="3840" y="893"/>
                  <a:pt x="3840" y="894"/>
                </a:cubicBezTo>
                <a:cubicBezTo>
                  <a:pt x="3840" y="895"/>
                  <a:pt x="3841" y="895"/>
                  <a:pt x="3841" y="897"/>
                </a:cubicBezTo>
                <a:cubicBezTo>
                  <a:pt x="3841" y="905"/>
                  <a:pt x="3841" y="905"/>
                  <a:pt x="3841" y="905"/>
                </a:cubicBezTo>
                <a:cubicBezTo>
                  <a:pt x="3841" y="907"/>
                  <a:pt x="3841" y="909"/>
                  <a:pt x="3841" y="911"/>
                </a:cubicBezTo>
                <a:cubicBezTo>
                  <a:pt x="3840" y="912"/>
                  <a:pt x="3840" y="913"/>
                  <a:pt x="3840" y="914"/>
                </a:cubicBezTo>
                <a:cubicBezTo>
                  <a:pt x="3839" y="914"/>
                  <a:pt x="3838" y="914"/>
                  <a:pt x="3837" y="915"/>
                </a:cubicBezTo>
                <a:cubicBezTo>
                  <a:pt x="3836" y="915"/>
                  <a:pt x="3835" y="915"/>
                  <a:pt x="3835" y="915"/>
                </a:cubicBezTo>
                <a:cubicBezTo>
                  <a:pt x="3833" y="915"/>
                  <a:pt x="3833" y="916"/>
                  <a:pt x="3832" y="917"/>
                </a:cubicBezTo>
                <a:cubicBezTo>
                  <a:pt x="3831" y="919"/>
                  <a:pt x="3831" y="921"/>
                  <a:pt x="3829" y="923"/>
                </a:cubicBezTo>
                <a:cubicBezTo>
                  <a:pt x="3829" y="924"/>
                  <a:pt x="3827" y="925"/>
                  <a:pt x="3826" y="926"/>
                </a:cubicBezTo>
                <a:cubicBezTo>
                  <a:pt x="3825" y="928"/>
                  <a:pt x="3824" y="929"/>
                  <a:pt x="3822" y="931"/>
                </a:cubicBezTo>
                <a:cubicBezTo>
                  <a:pt x="3822" y="930"/>
                  <a:pt x="3822" y="929"/>
                  <a:pt x="3822" y="928"/>
                </a:cubicBezTo>
                <a:cubicBezTo>
                  <a:pt x="3822" y="927"/>
                  <a:pt x="3823" y="926"/>
                  <a:pt x="3823" y="925"/>
                </a:cubicBezTo>
                <a:cubicBezTo>
                  <a:pt x="3823" y="923"/>
                  <a:pt x="3822" y="922"/>
                  <a:pt x="3822" y="920"/>
                </a:cubicBezTo>
                <a:cubicBezTo>
                  <a:pt x="3822" y="921"/>
                  <a:pt x="3820" y="920"/>
                  <a:pt x="3820" y="921"/>
                </a:cubicBezTo>
                <a:cubicBezTo>
                  <a:pt x="3820" y="922"/>
                  <a:pt x="3820" y="923"/>
                  <a:pt x="3820" y="924"/>
                </a:cubicBezTo>
                <a:cubicBezTo>
                  <a:pt x="3819" y="926"/>
                  <a:pt x="3819" y="927"/>
                  <a:pt x="3819" y="929"/>
                </a:cubicBezTo>
                <a:cubicBezTo>
                  <a:pt x="3809" y="929"/>
                  <a:pt x="3809" y="929"/>
                  <a:pt x="3809" y="929"/>
                </a:cubicBezTo>
                <a:cubicBezTo>
                  <a:pt x="3809" y="940"/>
                  <a:pt x="3809" y="940"/>
                  <a:pt x="3809" y="940"/>
                </a:cubicBezTo>
                <a:cubicBezTo>
                  <a:pt x="3807" y="940"/>
                  <a:pt x="3807" y="940"/>
                  <a:pt x="3807" y="940"/>
                </a:cubicBezTo>
                <a:cubicBezTo>
                  <a:pt x="3806" y="940"/>
                  <a:pt x="3804" y="940"/>
                  <a:pt x="3804" y="939"/>
                </a:cubicBezTo>
                <a:cubicBezTo>
                  <a:pt x="3803" y="938"/>
                  <a:pt x="3803" y="937"/>
                  <a:pt x="3803" y="936"/>
                </a:cubicBezTo>
                <a:cubicBezTo>
                  <a:pt x="3802" y="935"/>
                  <a:pt x="3803" y="933"/>
                  <a:pt x="3803" y="931"/>
                </a:cubicBezTo>
                <a:cubicBezTo>
                  <a:pt x="3801" y="931"/>
                  <a:pt x="3801" y="931"/>
                  <a:pt x="3801" y="931"/>
                </a:cubicBezTo>
                <a:cubicBezTo>
                  <a:pt x="3800" y="932"/>
                  <a:pt x="3799" y="932"/>
                  <a:pt x="3799" y="933"/>
                </a:cubicBezTo>
                <a:cubicBezTo>
                  <a:pt x="3798" y="934"/>
                  <a:pt x="3799" y="935"/>
                  <a:pt x="3799" y="936"/>
                </a:cubicBezTo>
                <a:cubicBezTo>
                  <a:pt x="3798" y="938"/>
                  <a:pt x="3798" y="940"/>
                  <a:pt x="3798" y="942"/>
                </a:cubicBezTo>
                <a:cubicBezTo>
                  <a:pt x="3797" y="942"/>
                  <a:pt x="3796" y="942"/>
                  <a:pt x="3795" y="942"/>
                </a:cubicBezTo>
                <a:cubicBezTo>
                  <a:pt x="3794" y="942"/>
                  <a:pt x="3793" y="942"/>
                  <a:pt x="3791" y="942"/>
                </a:cubicBezTo>
                <a:cubicBezTo>
                  <a:pt x="3791" y="958"/>
                  <a:pt x="3791" y="958"/>
                  <a:pt x="3791" y="958"/>
                </a:cubicBezTo>
                <a:cubicBezTo>
                  <a:pt x="3785" y="958"/>
                  <a:pt x="3785" y="958"/>
                  <a:pt x="3785" y="958"/>
                </a:cubicBezTo>
                <a:cubicBezTo>
                  <a:pt x="3784" y="957"/>
                  <a:pt x="3783" y="957"/>
                  <a:pt x="3782" y="957"/>
                </a:cubicBezTo>
                <a:cubicBezTo>
                  <a:pt x="3782" y="956"/>
                  <a:pt x="3782" y="954"/>
                  <a:pt x="3782" y="954"/>
                </a:cubicBezTo>
                <a:cubicBezTo>
                  <a:pt x="3781" y="953"/>
                  <a:pt x="3780" y="953"/>
                  <a:pt x="3779" y="952"/>
                </a:cubicBezTo>
                <a:cubicBezTo>
                  <a:pt x="3779" y="952"/>
                  <a:pt x="3777" y="952"/>
                  <a:pt x="3777" y="951"/>
                </a:cubicBezTo>
                <a:cubicBezTo>
                  <a:pt x="3775" y="953"/>
                  <a:pt x="3775" y="955"/>
                  <a:pt x="3773" y="957"/>
                </a:cubicBezTo>
                <a:cubicBezTo>
                  <a:pt x="3773" y="957"/>
                  <a:pt x="3771" y="957"/>
                  <a:pt x="3771" y="957"/>
                </a:cubicBezTo>
                <a:cubicBezTo>
                  <a:pt x="3769" y="958"/>
                  <a:pt x="3767" y="957"/>
                  <a:pt x="3765" y="957"/>
                </a:cubicBezTo>
                <a:cubicBezTo>
                  <a:pt x="3762" y="956"/>
                  <a:pt x="3760" y="956"/>
                  <a:pt x="3757" y="957"/>
                </a:cubicBezTo>
                <a:cubicBezTo>
                  <a:pt x="3756" y="957"/>
                  <a:pt x="3755" y="956"/>
                  <a:pt x="3754" y="957"/>
                </a:cubicBezTo>
                <a:cubicBezTo>
                  <a:pt x="3753" y="957"/>
                  <a:pt x="3753" y="958"/>
                  <a:pt x="3752" y="958"/>
                </a:cubicBezTo>
                <a:cubicBezTo>
                  <a:pt x="3751" y="958"/>
                  <a:pt x="3750" y="959"/>
                  <a:pt x="3749" y="959"/>
                </a:cubicBezTo>
                <a:cubicBezTo>
                  <a:pt x="3747" y="959"/>
                  <a:pt x="3746" y="958"/>
                  <a:pt x="3744" y="959"/>
                </a:cubicBezTo>
                <a:cubicBezTo>
                  <a:pt x="3742" y="959"/>
                  <a:pt x="3740" y="961"/>
                  <a:pt x="3739" y="963"/>
                </a:cubicBezTo>
                <a:cubicBezTo>
                  <a:pt x="3739" y="964"/>
                  <a:pt x="3738" y="965"/>
                  <a:pt x="3738" y="966"/>
                </a:cubicBezTo>
                <a:cubicBezTo>
                  <a:pt x="3738" y="967"/>
                  <a:pt x="3738" y="967"/>
                  <a:pt x="3738" y="968"/>
                </a:cubicBezTo>
                <a:cubicBezTo>
                  <a:pt x="3738" y="971"/>
                  <a:pt x="3738" y="972"/>
                  <a:pt x="3738" y="974"/>
                </a:cubicBezTo>
                <a:cubicBezTo>
                  <a:pt x="3726" y="974"/>
                  <a:pt x="3726" y="974"/>
                  <a:pt x="3726" y="974"/>
                </a:cubicBezTo>
                <a:cubicBezTo>
                  <a:pt x="3726" y="975"/>
                  <a:pt x="3726" y="976"/>
                  <a:pt x="3726" y="977"/>
                </a:cubicBezTo>
                <a:cubicBezTo>
                  <a:pt x="3726" y="979"/>
                  <a:pt x="3726" y="980"/>
                  <a:pt x="3726" y="982"/>
                </a:cubicBezTo>
                <a:cubicBezTo>
                  <a:pt x="3724" y="982"/>
                  <a:pt x="3723" y="982"/>
                  <a:pt x="3720" y="983"/>
                </a:cubicBezTo>
                <a:cubicBezTo>
                  <a:pt x="3720" y="983"/>
                  <a:pt x="3719" y="983"/>
                  <a:pt x="3718" y="983"/>
                </a:cubicBezTo>
                <a:cubicBezTo>
                  <a:pt x="3717" y="984"/>
                  <a:pt x="3716" y="985"/>
                  <a:pt x="3716" y="986"/>
                </a:cubicBezTo>
                <a:cubicBezTo>
                  <a:pt x="3715" y="987"/>
                  <a:pt x="3714" y="987"/>
                  <a:pt x="3714" y="989"/>
                </a:cubicBezTo>
                <a:cubicBezTo>
                  <a:pt x="3714" y="989"/>
                  <a:pt x="3714" y="990"/>
                  <a:pt x="3713" y="991"/>
                </a:cubicBezTo>
                <a:cubicBezTo>
                  <a:pt x="3713" y="992"/>
                  <a:pt x="3712" y="993"/>
                  <a:pt x="3712" y="994"/>
                </a:cubicBezTo>
                <a:cubicBezTo>
                  <a:pt x="3712" y="995"/>
                  <a:pt x="3711" y="996"/>
                  <a:pt x="3711" y="997"/>
                </a:cubicBezTo>
                <a:cubicBezTo>
                  <a:pt x="3712" y="997"/>
                  <a:pt x="3713" y="998"/>
                  <a:pt x="3715" y="998"/>
                </a:cubicBezTo>
                <a:cubicBezTo>
                  <a:pt x="3717" y="998"/>
                  <a:pt x="3718" y="998"/>
                  <a:pt x="3720" y="998"/>
                </a:cubicBezTo>
                <a:cubicBezTo>
                  <a:pt x="3723" y="998"/>
                  <a:pt x="3724" y="998"/>
                  <a:pt x="3726" y="998"/>
                </a:cubicBezTo>
                <a:cubicBezTo>
                  <a:pt x="3727" y="998"/>
                  <a:pt x="3726" y="997"/>
                  <a:pt x="3726" y="997"/>
                </a:cubicBezTo>
                <a:cubicBezTo>
                  <a:pt x="3726" y="998"/>
                  <a:pt x="3726" y="999"/>
                  <a:pt x="3726" y="1000"/>
                </a:cubicBezTo>
                <a:cubicBezTo>
                  <a:pt x="3726" y="1001"/>
                  <a:pt x="3726" y="1002"/>
                  <a:pt x="3726" y="1002"/>
                </a:cubicBezTo>
                <a:cubicBezTo>
                  <a:pt x="3725" y="1003"/>
                  <a:pt x="3724" y="1004"/>
                  <a:pt x="3724" y="1005"/>
                </a:cubicBezTo>
                <a:cubicBezTo>
                  <a:pt x="3722" y="1008"/>
                  <a:pt x="3722" y="1008"/>
                  <a:pt x="3722" y="1008"/>
                </a:cubicBezTo>
                <a:cubicBezTo>
                  <a:pt x="3722" y="1009"/>
                  <a:pt x="3721" y="1009"/>
                  <a:pt x="3720" y="1010"/>
                </a:cubicBezTo>
                <a:cubicBezTo>
                  <a:pt x="3720" y="1011"/>
                  <a:pt x="3720" y="1013"/>
                  <a:pt x="3720" y="1014"/>
                </a:cubicBezTo>
                <a:cubicBezTo>
                  <a:pt x="3720" y="1018"/>
                  <a:pt x="3723" y="1021"/>
                  <a:pt x="3726" y="1021"/>
                </a:cubicBezTo>
                <a:cubicBezTo>
                  <a:pt x="3731" y="1021"/>
                  <a:pt x="3731" y="1021"/>
                  <a:pt x="3731" y="1021"/>
                </a:cubicBezTo>
                <a:cubicBezTo>
                  <a:pt x="3731" y="1017"/>
                  <a:pt x="3731" y="1016"/>
                  <a:pt x="3731" y="1013"/>
                </a:cubicBezTo>
                <a:cubicBezTo>
                  <a:pt x="3732" y="1011"/>
                  <a:pt x="3732" y="1009"/>
                  <a:pt x="3733" y="1008"/>
                </a:cubicBezTo>
                <a:cubicBezTo>
                  <a:pt x="3734" y="1006"/>
                  <a:pt x="3736" y="1006"/>
                  <a:pt x="3738" y="1006"/>
                </a:cubicBezTo>
                <a:cubicBezTo>
                  <a:pt x="3741" y="1005"/>
                  <a:pt x="3743" y="1003"/>
                  <a:pt x="3743" y="1000"/>
                </a:cubicBezTo>
                <a:cubicBezTo>
                  <a:pt x="3743" y="998"/>
                  <a:pt x="3741" y="997"/>
                  <a:pt x="3740" y="994"/>
                </a:cubicBezTo>
                <a:cubicBezTo>
                  <a:pt x="3740" y="993"/>
                  <a:pt x="3740" y="992"/>
                  <a:pt x="3740" y="991"/>
                </a:cubicBezTo>
                <a:cubicBezTo>
                  <a:pt x="3740" y="989"/>
                  <a:pt x="3740" y="988"/>
                  <a:pt x="3740" y="986"/>
                </a:cubicBezTo>
                <a:cubicBezTo>
                  <a:pt x="3739" y="986"/>
                  <a:pt x="3738" y="987"/>
                  <a:pt x="3737" y="987"/>
                </a:cubicBezTo>
                <a:cubicBezTo>
                  <a:pt x="3735" y="987"/>
                  <a:pt x="3734" y="986"/>
                  <a:pt x="3731" y="986"/>
                </a:cubicBezTo>
                <a:cubicBezTo>
                  <a:pt x="3732" y="985"/>
                  <a:pt x="3731" y="984"/>
                  <a:pt x="3731" y="983"/>
                </a:cubicBezTo>
                <a:cubicBezTo>
                  <a:pt x="3732" y="983"/>
                  <a:pt x="3733" y="983"/>
                  <a:pt x="3734" y="982"/>
                </a:cubicBezTo>
                <a:cubicBezTo>
                  <a:pt x="3735" y="982"/>
                  <a:pt x="3736" y="981"/>
                  <a:pt x="3737" y="981"/>
                </a:cubicBezTo>
                <a:cubicBezTo>
                  <a:pt x="3739" y="980"/>
                  <a:pt x="3740" y="981"/>
                  <a:pt x="3743" y="981"/>
                </a:cubicBezTo>
                <a:cubicBezTo>
                  <a:pt x="3745" y="981"/>
                  <a:pt x="3746" y="979"/>
                  <a:pt x="3748" y="978"/>
                </a:cubicBezTo>
                <a:cubicBezTo>
                  <a:pt x="3751" y="976"/>
                  <a:pt x="3753" y="974"/>
                  <a:pt x="3756" y="973"/>
                </a:cubicBezTo>
                <a:cubicBezTo>
                  <a:pt x="3757" y="973"/>
                  <a:pt x="3758" y="973"/>
                  <a:pt x="3759" y="973"/>
                </a:cubicBezTo>
                <a:cubicBezTo>
                  <a:pt x="3760" y="973"/>
                  <a:pt x="3761" y="972"/>
                  <a:pt x="3762" y="972"/>
                </a:cubicBezTo>
                <a:cubicBezTo>
                  <a:pt x="3763" y="972"/>
                  <a:pt x="3765" y="972"/>
                  <a:pt x="3767" y="972"/>
                </a:cubicBezTo>
                <a:cubicBezTo>
                  <a:pt x="3768" y="972"/>
                  <a:pt x="3769" y="972"/>
                  <a:pt x="3769" y="972"/>
                </a:cubicBezTo>
                <a:cubicBezTo>
                  <a:pt x="3770" y="972"/>
                  <a:pt x="3771" y="971"/>
                  <a:pt x="3772" y="971"/>
                </a:cubicBezTo>
                <a:cubicBezTo>
                  <a:pt x="3775" y="971"/>
                  <a:pt x="3777" y="971"/>
                  <a:pt x="3780" y="971"/>
                </a:cubicBezTo>
                <a:cubicBezTo>
                  <a:pt x="3781" y="971"/>
                  <a:pt x="3781" y="971"/>
                  <a:pt x="3782" y="970"/>
                </a:cubicBezTo>
                <a:cubicBezTo>
                  <a:pt x="3781" y="971"/>
                  <a:pt x="3782" y="973"/>
                  <a:pt x="3780" y="973"/>
                </a:cubicBezTo>
                <a:cubicBezTo>
                  <a:pt x="3780" y="973"/>
                  <a:pt x="3779" y="973"/>
                  <a:pt x="3778" y="973"/>
                </a:cubicBezTo>
                <a:cubicBezTo>
                  <a:pt x="3776" y="973"/>
                  <a:pt x="3774" y="973"/>
                  <a:pt x="3773" y="973"/>
                </a:cubicBezTo>
                <a:cubicBezTo>
                  <a:pt x="3768" y="974"/>
                  <a:pt x="3767" y="978"/>
                  <a:pt x="3762" y="978"/>
                </a:cubicBezTo>
                <a:cubicBezTo>
                  <a:pt x="3749" y="978"/>
                  <a:pt x="3749" y="978"/>
                  <a:pt x="3749" y="978"/>
                </a:cubicBezTo>
                <a:cubicBezTo>
                  <a:pt x="3749" y="996"/>
                  <a:pt x="3749" y="996"/>
                  <a:pt x="3749" y="996"/>
                </a:cubicBezTo>
                <a:cubicBezTo>
                  <a:pt x="3754" y="996"/>
                  <a:pt x="3754" y="996"/>
                  <a:pt x="3754" y="996"/>
                </a:cubicBezTo>
                <a:cubicBezTo>
                  <a:pt x="3756" y="996"/>
                  <a:pt x="3756" y="995"/>
                  <a:pt x="3758" y="994"/>
                </a:cubicBezTo>
                <a:cubicBezTo>
                  <a:pt x="3760" y="994"/>
                  <a:pt x="3761" y="993"/>
                  <a:pt x="3763" y="992"/>
                </a:cubicBezTo>
                <a:cubicBezTo>
                  <a:pt x="3764" y="991"/>
                  <a:pt x="3763" y="990"/>
                  <a:pt x="3764" y="989"/>
                </a:cubicBezTo>
                <a:cubicBezTo>
                  <a:pt x="3765" y="988"/>
                  <a:pt x="3766" y="987"/>
                  <a:pt x="3767" y="987"/>
                </a:cubicBezTo>
                <a:cubicBezTo>
                  <a:pt x="3768" y="986"/>
                  <a:pt x="3768" y="985"/>
                  <a:pt x="3769" y="985"/>
                </a:cubicBezTo>
                <a:cubicBezTo>
                  <a:pt x="3770" y="985"/>
                  <a:pt x="3771" y="984"/>
                  <a:pt x="3772" y="984"/>
                </a:cubicBezTo>
                <a:cubicBezTo>
                  <a:pt x="3774" y="984"/>
                  <a:pt x="3776" y="985"/>
                  <a:pt x="3777" y="984"/>
                </a:cubicBezTo>
                <a:cubicBezTo>
                  <a:pt x="3778" y="984"/>
                  <a:pt x="3778" y="982"/>
                  <a:pt x="3779" y="981"/>
                </a:cubicBezTo>
                <a:cubicBezTo>
                  <a:pt x="3779" y="981"/>
                  <a:pt x="3778" y="980"/>
                  <a:pt x="3779" y="979"/>
                </a:cubicBezTo>
                <a:cubicBezTo>
                  <a:pt x="3779" y="978"/>
                  <a:pt x="3780" y="978"/>
                  <a:pt x="3781" y="978"/>
                </a:cubicBezTo>
                <a:cubicBezTo>
                  <a:pt x="3782" y="979"/>
                  <a:pt x="3783" y="979"/>
                  <a:pt x="3783" y="980"/>
                </a:cubicBezTo>
                <a:cubicBezTo>
                  <a:pt x="3783" y="981"/>
                  <a:pt x="3783" y="982"/>
                  <a:pt x="3783" y="983"/>
                </a:cubicBezTo>
                <a:cubicBezTo>
                  <a:pt x="3784" y="984"/>
                  <a:pt x="3785" y="984"/>
                  <a:pt x="3786" y="985"/>
                </a:cubicBezTo>
                <a:cubicBezTo>
                  <a:pt x="3787" y="985"/>
                  <a:pt x="3788" y="985"/>
                  <a:pt x="3790" y="985"/>
                </a:cubicBezTo>
                <a:cubicBezTo>
                  <a:pt x="3792" y="985"/>
                  <a:pt x="3792" y="984"/>
                  <a:pt x="3794" y="983"/>
                </a:cubicBezTo>
                <a:cubicBezTo>
                  <a:pt x="3794" y="982"/>
                  <a:pt x="3794" y="981"/>
                  <a:pt x="3795" y="980"/>
                </a:cubicBezTo>
                <a:cubicBezTo>
                  <a:pt x="3797" y="978"/>
                  <a:pt x="3799" y="979"/>
                  <a:pt x="3802" y="979"/>
                </a:cubicBezTo>
                <a:cubicBezTo>
                  <a:pt x="3802" y="978"/>
                  <a:pt x="3802" y="977"/>
                  <a:pt x="3802" y="976"/>
                </a:cubicBezTo>
                <a:cubicBezTo>
                  <a:pt x="3802" y="975"/>
                  <a:pt x="3803" y="975"/>
                  <a:pt x="3803" y="974"/>
                </a:cubicBezTo>
                <a:cubicBezTo>
                  <a:pt x="3803" y="972"/>
                  <a:pt x="3802" y="972"/>
                  <a:pt x="3802" y="971"/>
                </a:cubicBezTo>
                <a:cubicBezTo>
                  <a:pt x="3802" y="970"/>
                  <a:pt x="3802" y="969"/>
                  <a:pt x="3801" y="968"/>
                </a:cubicBezTo>
                <a:cubicBezTo>
                  <a:pt x="3804" y="967"/>
                  <a:pt x="3804" y="967"/>
                  <a:pt x="3804" y="967"/>
                </a:cubicBezTo>
                <a:cubicBezTo>
                  <a:pt x="3833" y="968"/>
                  <a:pt x="3833" y="968"/>
                  <a:pt x="3833" y="968"/>
                </a:cubicBezTo>
                <a:cubicBezTo>
                  <a:pt x="3835" y="966"/>
                  <a:pt x="3836" y="964"/>
                  <a:pt x="3838" y="964"/>
                </a:cubicBezTo>
                <a:cubicBezTo>
                  <a:pt x="3840" y="963"/>
                  <a:pt x="3841" y="965"/>
                  <a:pt x="3844" y="964"/>
                </a:cubicBezTo>
                <a:cubicBezTo>
                  <a:pt x="3846" y="964"/>
                  <a:pt x="3847" y="963"/>
                  <a:pt x="3848" y="962"/>
                </a:cubicBezTo>
                <a:cubicBezTo>
                  <a:pt x="3850" y="960"/>
                  <a:pt x="3851" y="959"/>
                  <a:pt x="3851" y="956"/>
                </a:cubicBezTo>
                <a:cubicBezTo>
                  <a:pt x="3851" y="944"/>
                  <a:pt x="3851" y="944"/>
                  <a:pt x="3851" y="944"/>
                </a:cubicBezTo>
                <a:cubicBezTo>
                  <a:pt x="3851" y="943"/>
                  <a:pt x="3851" y="942"/>
                  <a:pt x="3852" y="941"/>
                </a:cubicBezTo>
                <a:cubicBezTo>
                  <a:pt x="3852" y="940"/>
                  <a:pt x="3852" y="939"/>
                  <a:pt x="3852" y="938"/>
                </a:cubicBezTo>
                <a:cubicBezTo>
                  <a:pt x="3853" y="936"/>
                  <a:pt x="3856" y="936"/>
                  <a:pt x="3856" y="933"/>
                </a:cubicBezTo>
                <a:cubicBezTo>
                  <a:pt x="3856" y="931"/>
                  <a:pt x="3856" y="931"/>
                  <a:pt x="3856" y="931"/>
                </a:cubicBezTo>
                <a:cubicBezTo>
                  <a:pt x="3856" y="929"/>
                  <a:pt x="3856" y="927"/>
                  <a:pt x="3856" y="925"/>
                </a:cubicBezTo>
                <a:cubicBezTo>
                  <a:pt x="3856" y="921"/>
                  <a:pt x="3856" y="921"/>
                  <a:pt x="3856" y="921"/>
                </a:cubicBezTo>
                <a:cubicBezTo>
                  <a:pt x="3856" y="919"/>
                  <a:pt x="3855" y="918"/>
                  <a:pt x="3856" y="917"/>
                </a:cubicBezTo>
                <a:cubicBezTo>
                  <a:pt x="3856" y="915"/>
                  <a:pt x="3858" y="916"/>
                  <a:pt x="3859" y="915"/>
                </a:cubicBezTo>
                <a:cubicBezTo>
                  <a:pt x="3860" y="914"/>
                  <a:pt x="3861" y="915"/>
                  <a:pt x="3861" y="914"/>
                </a:cubicBezTo>
                <a:cubicBezTo>
                  <a:pt x="3863" y="911"/>
                  <a:pt x="3862" y="909"/>
                  <a:pt x="3862" y="906"/>
                </a:cubicBezTo>
                <a:cubicBezTo>
                  <a:pt x="3862" y="905"/>
                  <a:pt x="3863" y="904"/>
                  <a:pt x="3863" y="903"/>
                </a:cubicBezTo>
                <a:cubicBezTo>
                  <a:pt x="3863" y="901"/>
                  <a:pt x="3864" y="900"/>
                  <a:pt x="3865" y="898"/>
                </a:cubicBezTo>
                <a:cubicBezTo>
                  <a:pt x="3865" y="897"/>
                  <a:pt x="3866" y="896"/>
                  <a:pt x="3867" y="895"/>
                </a:cubicBezTo>
                <a:cubicBezTo>
                  <a:pt x="3867" y="893"/>
                  <a:pt x="3867" y="892"/>
                  <a:pt x="3867" y="889"/>
                </a:cubicBezTo>
                <a:cubicBezTo>
                  <a:pt x="3867" y="887"/>
                  <a:pt x="3867" y="886"/>
                  <a:pt x="3867" y="884"/>
                </a:cubicBezTo>
                <a:cubicBezTo>
                  <a:pt x="3866" y="883"/>
                  <a:pt x="3865" y="883"/>
                  <a:pt x="3864" y="882"/>
                </a:cubicBezTo>
                <a:cubicBezTo>
                  <a:pt x="3864" y="881"/>
                  <a:pt x="3863" y="880"/>
                  <a:pt x="3863" y="880"/>
                </a:cubicBezTo>
                <a:cubicBezTo>
                  <a:pt x="3862" y="878"/>
                  <a:pt x="3860" y="876"/>
                  <a:pt x="3859" y="874"/>
                </a:cubicBezTo>
                <a:cubicBezTo>
                  <a:pt x="3859" y="874"/>
                  <a:pt x="3860" y="873"/>
                  <a:pt x="3859" y="872"/>
                </a:cubicBezTo>
                <a:cubicBezTo>
                  <a:pt x="3859" y="870"/>
                  <a:pt x="3857" y="869"/>
                  <a:pt x="3857" y="867"/>
                </a:cubicBezTo>
                <a:cubicBezTo>
                  <a:pt x="3857" y="866"/>
                  <a:pt x="3857" y="865"/>
                  <a:pt x="3857" y="864"/>
                </a:cubicBezTo>
                <a:cubicBezTo>
                  <a:pt x="3857" y="863"/>
                  <a:pt x="3856" y="862"/>
                  <a:pt x="3856" y="861"/>
                </a:cubicBezTo>
                <a:cubicBezTo>
                  <a:pt x="3855" y="861"/>
                  <a:pt x="3854" y="861"/>
                  <a:pt x="3853" y="861"/>
                </a:cubicBezTo>
                <a:cubicBezTo>
                  <a:pt x="3851" y="860"/>
                  <a:pt x="3849" y="860"/>
                  <a:pt x="3848" y="859"/>
                </a:cubicBezTo>
                <a:cubicBezTo>
                  <a:pt x="3848" y="855"/>
                  <a:pt x="3848" y="855"/>
                  <a:pt x="3848" y="855"/>
                </a:cubicBezTo>
                <a:cubicBezTo>
                  <a:pt x="3861" y="855"/>
                  <a:pt x="3861" y="855"/>
                  <a:pt x="3861" y="855"/>
                </a:cubicBezTo>
                <a:cubicBezTo>
                  <a:pt x="3862" y="855"/>
                  <a:pt x="3863" y="853"/>
                  <a:pt x="3864" y="853"/>
                </a:cubicBezTo>
                <a:cubicBezTo>
                  <a:pt x="3865" y="853"/>
                  <a:pt x="3865" y="853"/>
                  <a:pt x="3865" y="853"/>
                </a:cubicBezTo>
                <a:cubicBezTo>
                  <a:pt x="3867" y="853"/>
                  <a:pt x="3868" y="855"/>
                  <a:pt x="3869" y="855"/>
                </a:cubicBezTo>
                <a:cubicBezTo>
                  <a:pt x="3870" y="856"/>
                  <a:pt x="3871" y="856"/>
                  <a:pt x="3872" y="857"/>
                </a:cubicBezTo>
                <a:cubicBezTo>
                  <a:pt x="3873" y="857"/>
                  <a:pt x="3874" y="856"/>
                  <a:pt x="3874" y="857"/>
                </a:cubicBezTo>
                <a:cubicBezTo>
                  <a:pt x="3875" y="857"/>
                  <a:pt x="3875" y="859"/>
                  <a:pt x="3876" y="859"/>
                </a:cubicBezTo>
                <a:cubicBezTo>
                  <a:pt x="3878" y="860"/>
                  <a:pt x="3879" y="860"/>
                  <a:pt x="3882" y="860"/>
                </a:cubicBezTo>
                <a:cubicBezTo>
                  <a:pt x="3884" y="860"/>
                  <a:pt x="3885" y="861"/>
                  <a:pt x="3888" y="861"/>
                </a:cubicBezTo>
                <a:cubicBezTo>
                  <a:pt x="3888" y="860"/>
                  <a:pt x="3888" y="859"/>
                  <a:pt x="3888" y="858"/>
                </a:cubicBezTo>
                <a:cubicBezTo>
                  <a:pt x="3888" y="855"/>
                  <a:pt x="3888" y="853"/>
                  <a:pt x="3888" y="850"/>
                </a:cubicBezTo>
                <a:cubicBezTo>
                  <a:pt x="3902" y="850"/>
                  <a:pt x="3902" y="850"/>
                  <a:pt x="3902" y="850"/>
                </a:cubicBezTo>
                <a:cubicBezTo>
                  <a:pt x="3903" y="850"/>
                  <a:pt x="3903" y="849"/>
                  <a:pt x="3905" y="848"/>
                </a:cubicBezTo>
                <a:cubicBezTo>
                  <a:pt x="3905" y="848"/>
                  <a:pt x="3906" y="848"/>
                  <a:pt x="3907" y="848"/>
                </a:cubicBezTo>
                <a:cubicBezTo>
                  <a:pt x="3908" y="847"/>
                  <a:pt x="3909" y="848"/>
                  <a:pt x="3910" y="847"/>
                </a:cubicBezTo>
                <a:cubicBezTo>
                  <a:pt x="3910" y="846"/>
                  <a:pt x="3910" y="845"/>
                  <a:pt x="3910" y="844"/>
                </a:cubicBezTo>
                <a:cubicBezTo>
                  <a:pt x="3911" y="843"/>
                  <a:pt x="3910" y="841"/>
                  <a:pt x="3910" y="839"/>
                </a:cubicBezTo>
                <a:cubicBezTo>
                  <a:pt x="3910" y="838"/>
                  <a:pt x="3911" y="837"/>
                  <a:pt x="3911" y="836"/>
                </a:cubicBezTo>
                <a:cubicBezTo>
                  <a:pt x="3911" y="836"/>
                  <a:pt x="3912" y="835"/>
                  <a:pt x="3912" y="834"/>
                </a:cubicBezTo>
                <a:cubicBezTo>
                  <a:pt x="3913" y="833"/>
                  <a:pt x="3914" y="834"/>
                  <a:pt x="3915" y="833"/>
                </a:cubicBezTo>
                <a:cubicBezTo>
                  <a:pt x="3916" y="833"/>
                  <a:pt x="3917" y="832"/>
                  <a:pt x="3918" y="832"/>
                </a:cubicBezTo>
                <a:cubicBezTo>
                  <a:pt x="3919" y="832"/>
                  <a:pt x="3921" y="832"/>
                  <a:pt x="3923" y="832"/>
                </a:cubicBezTo>
                <a:cubicBezTo>
                  <a:pt x="3924" y="832"/>
                  <a:pt x="3924" y="830"/>
                  <a:pt x="3925" y="830"/>
                </a:cubicBezTo>
                <a:cubicBezTo>
                  <a:pt x="3928" y="829"/>
                  <a:pt x="3930" y="828"/>
                  <a:pt x="3933" y="828"/>
                </a:cubicBezTo>
                <a:cubicBezTo>
                  <a:pt x="3936" y="828"/>
                  <a:pt x="3936" y="828"/>
                  <a:pt x="3936" y="828"/>
                </a:cubicBezTo>
                <a:cubicBezTo>
                  <a:pt x="3937" y="828"/>
                  <a:pt x="3938" y="828"/>
                  <a:pt x="3938" y="827"/>
                </a:cubicBezTo>
                <a:cubicBezTo>
                  <a:pt x="3939" y="827"/>
                  <a:pt x="3940" y="827"/>
                  <a:pt x="3941" y="827"/>
                </a:cubicBezTo>
                <a:cubicBezTo>
                  <a:pt x="3942" y="826"/>
                  <a:pt x="3941" y="825"/>
                  <a:pt x="3942" y="824"/>
                </a:cubicBezTo>
                <a:cubicBezTo>
                  <a:pt x="3942" y="823"/>
                  <a:pt x="3942" y="822"/>
                  <a:pt x="3942" y="821"/>
                </a:cubicBezTo>
                <a:cubicBezTo>
                  <a:pt x="3943" y="821"/>
                  <a:pt x="3944" y="821"/>
                  <a:pt x="3945" y="820"/>
                </a:cubicBezTo>
                <a:cubicBezTo>
                  <a:pt x="3946" y="819"/>
                  <a:pt x="3946" y="818"/>
                  <a:pt x="3947" y="818"/>
                </a:cubicBezTo>
                <a:cubicBezTo>
                  <a:pt x="3948" y="817"/>
                  <a:pt x="3949" y="817"/>
                  <a:pt x="3950" y="816"/>
                </a:cubicBezTo>
                <a:cubicBezTo>
                  <a:pt x="3950" y="815"/>
                  <a:pt x="3950" y="814"/>
                  <a:pt x="3950" y="813"/>
                </a:cubicBezTo>
                <a:cubicBezTo>
                  <a:pt x="3951" y="812"/>
                  <a:pt x="3950" y="811"/>
                  <a:pt x="3950" y="810"/>
                </a:cubicBezTo>
                <a:close/>
                <a:moveTo>
                  <a:pt x="3974" y="797"/>
                </a:moveTo>
                <a:cubicBezTo>
                  <a:pt x="3974" y="797"/>
                  <a:pt x="3973" y="797"/>
                  <a:pt x="3972" y="797"/>
                </a:cubicBezTo>
                <a:cubicBezTo>
                  <a:pt x="3971" y="798"/>
                  <a:pt x="3970" y="799"/>
                  <a:pt x="3969" y="799"/>
                </a:cubicBezTo>
                <a:cubicBezTo>
                  <a:pt x="3968" y="800"/>
                  <a:pt x="3967" y="800"/>
                  <a:pt x="3967" y="801"/>
                </a:cubicBezTo>
                <a:cubicBezTo>
                  <a:pt x="3965" y="801"/>
                  <a:pt x="3965" y="802"/>
                  <a:pt x="3964" y="803"/>
                </a:cubicBezTo>
                <a:cubicBezTo>
                  <a:pt x="3963" y="804"/>
                  <a:pt x="3962" y="804"/>
                  <a:pt x="3961" y="805"/>
                </a:cubicBezTo>
                <a:cubicBezTo>
                  <a:pt x="3963" y="805"/>
                  <a:pt x="3964" y="806"/>
                  <a:pt x="3966" y="806"/>
                </a:cubicBezTo>
                <a:cubicBezTo>
                  <a:pt x="3968" y="806"/>
                  <a:pt x="3969" y="807"/>
                  <a:pt x="3970" y="806"/>
                </a:cubicBezTo>
                <a:cubicBezTo>
                  <a:pt x="3971" y="805"/>
                  <a:pt x="3971" y="804"/>
                  <a:pt x="3971" y="803"/>
                </a:cubicBezTo>
                <a:cubicBezTo>
                  <a:pt x="3973" y="801"/>
                  <a:pt x="3973" y="800"/>
                  <a:pt x="3974" y="797"/>
                </a:cubicBezTo>
                <a:close/>
                <a:moveTo>
                  <a:pt x="4038" y="727"/>
                </a:moveTo>
                <a:cubicBezTo>
                  <a:pt x="4038" y="729"/>
                  <a:pt x="4038" y="730"/>
                  <a:pt x="4037" y="731"/>
                </a:cubicBezTo>
                <a:cubicBezTo>
                  <a:pt x="4037" y="732"/>
                  <a:pt x="4035" y="732"/>
                  <a:pt x="4035" y="733"/>
                </a:cubicBezTo>
                <a:cubicBezTo>
                  <a:pt x="4035" y="734"/>
                  <a:pt x="4035" y="735"/>
                  <a:pt x="4035" y="736"/>
                </a:cubicBezTo>
                <a:cubicBezTo>
                  <a:pt x="4034" y="738"/>
                  <a:pt x="4033" y="738"/>
                  <a:pt x="4032" y="740"/>
                </a:cubicBezTo>
                <a:cubicBezTo>
                  <a:pt x="4031" y="742"/>
                  <a:pt x="4031" y="742"/>
                  <a:pt x="4031" y="742"/>
                </a:cubicBezTo>
                <a:cubicBezTo>
                  <a:pt x="4031" y="742"/>
                  <a:pt x="4032" y="743"/>
                  <a:pt x="4033" y="742"/>
                </a:cubicBezTo>
                <a:cubicBezTo>
                  <a:pt x="4034" y="742"/>
                  <a:pt x="4034" y="740"/>
                  <a:pt x="4035" y="739"/>
                </a:cubicBezTo>
                <a:cubicBezTo>
                  <a:pt x="4036" y="738"/>
                  <a:pt x="4036" y="737"/>
                  <a:pt x="4037" y="737"/>
                </a:cubicBezTo>
                <a:cubicBezTo>
                  <a:pt x="4038" y="736"/>
                  <a:pt x="4039" y="736"/>
                  <a:pt x="4040" y="735"/>
                </a:cubicBezTo>
                <a:cubicBezTo>
                  <a:pt x="4040" y="735"/>
                  <a:pt x="4040" y="733"/>
                  <a:pt x="4040" y="733"/>
                </a:cubicBezTo>
                <a:cubicBezTo>
                  <a:pt x="4041" y="732"/>
                  <a:pt x="4041" y="731"/>
                  <a:pt x="4042" y="730"/>
                </a:cubicBezTo>
                <a:cubicBezTo>
                  <a:pt x="4042" y="729"/>
                  <a:pt x="4041" y="728"/>
                  <a:pt x="4042" y="727"/>
                </a:cubicBezTo>
                <a:cubicBezTo>
                  <a:pt x="4039" y="727"/>
                  <a:pt x="4039" y="727"/>
                  <a:pt x="4039" y="727"/>
                </a:cubicBezTo>
                <a:lnTo>
                  <a:pt x="4038" y="727"/>
                </a:lnTo>
                <a:close/>
                <a:moveTo>
                  <a:pt x="4194" y="659"/>
                </a:moveTo>
                <a:cubicBezTo>
                  <a:pt x="4193" y="656"/>
                  <a:pt x="4193" y="656"/>
                  <a:pt x="4193" y="656"/>
                </a:cubicBezTo>
                <a:cubicBezTo>
                  <a:pt x="4193" y="655"/>
                  <a:pt x="4191" y="655"/>
                  <a:pt x="4190" y="655"/>
                </a:cubicBezTo>
                <a:cubicBezTo>
                  <a:pt x="4189" y="655"/>
                  <a:pt x="4188" y="655"/>
                  <a:pt x="4187" y="655"/>
                </a:cubicBezTo>
                <a:cubicBezTo>
                  <a:pt x="4186" y="656"/>
                  <a:pt x="4187" y="657"/>
                  <a:pt x="4187" y="658"/>
                </a:cubicBezTo>
                <a:cubicBezTo>
                  <a:pt x="4186" y="660"/>
                  <a:pt x="4187" y="661"/>
                  <a:pt x="4187" y="662"/>
                </a:cubicBezTo>
                <a:cubicBezTo>
                  <a:pt x="4194" y="662"/>
                  <a:pt x="4194" y="662"/>
                  <a:pt x="4194" y="662"/>
                </a:cubicBezTo>
                <a:cubicBezTo>
                  <a:pt x="4194" y="661"/>
                  <a:pt x="4195" y="660"/>
                  <a:pt x="4194" y="659"/>
                </a:cubicBezTo>
                <a:close/>
                <a:moveTo>
                  <a:pt x="4177" y="661"/>
                </a:moveTo>
                <a:cubicBezTo>
                  <a:pt x="4176" y="660"/>
                  <a:pt x="4176" y="659"/>
                  <a:pt x="4175" y="658"/>
                </a:cubicBezTo>
                <a:cubicBezTo>
                  <a:pt x="4175" y="656"/>
                  <a:pt x="4176" y="655"/>
                  <a:pt x="4175" y="652"/>
                </a:cubicBezTo>
                <a:cubicBezTo>
                  <a:pt x="4175" y="651"/>
                  <a:pt x="4174" y="651"/>
                  <a:pt x="4174" y="650"/>
                </a:cubicBezTo>
                <a:cubicBezTo>
                  <a:pt x="4173" y="648"/>
                  <a:pt x="4172" y="648"/>
                  <a:pt x="4172" y="646"/>
                </a:cubicBezTo>
                <a:cubicBezTo>
                  <a:pt x="4171" y="645"/>
                  <a:pt x="4170" y="645"/>
                  <a:pt x="4168" y="644"/>
                </a:cubicBezTo>
                <a:cubicBezTo>
                  <a:pt x="4168" y="646"/>
                  <a:pt x="4168" y="648"/>
                  <a:pt x="4168" y="650"/>
                </a:cubicBezTo>
                <a:cubicBezTo>
                  <a:pt x="4168" y="651"/>
                  <a:pt x="4170" y="652"/>
                  <a:pt x="4170" y="653"/>
                </a:cubicBezTo>
                <a:cubicBezTo>
                  <a:pt x="4170" y="655"/>
                  <a:pt x="4169" y="657"/>
                  <a:pt x="4170" y="659"/>
                </a:cubicBezTo>
                <a:cubicBezTo>
                  <a:pt x="4170" y="661"/>
                  <a:pt x="4170" y="662"/>
                  <a:pt x="4170" y="664"/>
                </a:cubicBezTo>
                <a:cubicBezTo>
                  <a:pt x="4178" y="664"/>
                  <a:pt x="4178" y="664"/>
                  <a:pt x="4178" y="664"/>
                </a:cubicBezTo>
                <a:cubicBezTo>
                  <a:pt x="4178" y="663"/>
                  <a:pt x="4177" y="662"/>
                  <a:pt x="4177" y="661"/>
                </a:cubicBezTo>
                <a:close/>
                <a:moveTo>
                  <a:pt x="4143" y="590"/>
                </a:moveTo>
                <a:cubicBezTo>
                  <a:pt x="4144" y="590"/>
                  <a:pt x="4144" y="589"/>
                  <a:pt x="4145" y="588"/>
                </a:cubicBezTo>
                <a:cubicBezTo>
                  <a:pt x="4147" y="588"/>
                  <a:pt x="4147" y="587"/>
                  <a:pt x="4148" y="586"/>
                </a:cubicBezTo>
                <a:cubicBezTo>
                  <a:pt x="4149" y="586"/>
                  <a:pt x="4150" y="586"/>
                  <a:pt x="4151" y="586"/>
                </a:cubicBezTo>
                <a:cubicBezTo>
                  <a:pt x="4152" y="584"/>
                  <a:pt x="4151" y="582"/>
                  <a:pt x="4151" y="581"/>
                </a:cubicBezTo>
                <a:cubicBezTo>
                  <a:pt x="4150" y="580"/>
                  <a:pt x="4150" y="579"/>
                  <a:pt x="4149" y="579"/>
                </a:cubicBezTo>
                <a:cubicBezTo>
                  <a:pt x="4147" y="579"/>
                  <a:pt x="4147" y="579"/>
                  <a:pt x="4147" y="579"/>
                </a:cubicBezTo>
                <a:cubicBezTo>
                  <a:pt x="4146" y="579"/>
                  <a:pt x="4145" y="580"/>
                  <a:pt x="4143" y="580"/>
                </a:cubicBezTo>
                <a:cubicBezTo>
                  <a:pt x="4142" y="580"/>
                  <a:pt x="4140" y="580"/>
                  <a:pt x="4138" y="581"/>
                </a:cubicBezTo>
                <a:cubicBezTo>
                  <a:pt x="4136" y="582"/>
                  <a:pt x="4134" y="583"/>
                  <a:pt x="4134" y="585"/>
                </a:cubicBezTo>
                <a:cubicBezTo>
                  <a:pt x="4134" y="590"/>
                  <a:pt x="4134" y="590"/>
                  <a:pt x="4134" y="590"/>
                </a:cubicBezTo>
                <a:cubicBezTo>
                  <a:pt x="4135" y="590"/>
                  <a:pt x="4136" y="590"/>
                  <a:pt x="4137" y="590"/>
                </a:cubicBezTo>
                <a:cubicBezTo>
                  <a:pt x="4139" y="590"/>
                  <a:pt x="4140" y="590"/>
                  <a:pt x="4143" y="590"/>
                </a:cubicBezTo>
                <a:close/>
                <a:moveTo>
                  <a:pt x="4444" y="499"/>
                </a:moveTo>
                <a:cubicBezTo>
                  <a:pt x="4446" y="499"/>
                  <a:pt x="4448" y="499"/>
                  <a:pt x="4450" y="499"/>
                </a:cubicBezTo>
                <a:cubicBezTo>
                  <a:pt x="4451" y="499"/>
                  <a:pt x="4452" y="499"/>
                  <a:pt x="4452" y="499"/>
                </a:cubicBezTo>
                <a:cubicBezTo>
                  <a:pt x="4453" y="499"/>
                  <a:pt x="4453" y="501"/>
                  <a:pt x="4454" y="502"/>
                </a:cubicBezTo>
                <a:cubicBezTo>
                  <a:pt x="4456" y="502"/>
                  <a:pt x="4458" y="502"/>
                  <a:pt x="4460" y="502"/>
                </a:cubicBezTo>
                <a:cubicBezTo>
                  <a:pt x="4463" y="502"/>
                  <a:pt x="4463" y="502"/>
                  <a:pt x="4463" y="502"/>
                </a:cubicBezTo>
                <a:cubicBezTo>
                  <a:pt x="4465" y="502"/>
                  <a:pt x="4466" y="501"/>
                  <a:pt x="4467" y="501"/>
                </a:cubicBezTo>
                <a:cubicBezTo>
                  <a:pt x="4470" y="501"/>
                  <a:pt x="4472" y="502"/>
                  <a:pt x="4474" y="503"/>
                </a:cubicBezTo>
                <a:cubicBezTo>
                  <a:pt x="4475" y="504"/>
                  <a:pt x="4476" y="505"/>
                  <a:pt x="4478" y="505"/>
                </a:cubicBezTo>
                <a:cubicBezTo>
                  <a:pt x="4479" y="505"/>
                  <a:pt x="4480" y="504"/>
                  <a:pt x="4482" y="504"/>
                </a:cubicBezTo>
                <a:cubicBezTo>
                  <a:pt x="4482" y="499"/>
                  <a:pt x="4482" y="499"/>
                  <a:pt x="4482" y="499"/>
                </a:cubicBezTo>
                <a:cubicBezTo>
                  <a:pt x="4481" y="499"/>
                  <a:pt x="4480" y="498"/>
                  <a:pt x="4479" y="498"/>
                </a:cubicBezTo>
                <a:cubicBezTo>
                  <a:pt x="4478" y="498"/>
                  <a:pt x="4477" y="497"/>
                  <a:pt x="4476" y="497"/>
                </a:cubicBezTo>
                <a:cubicBezTo>
                  <a:pt x="4476" y="497"/>
                  <a:pt x="4475" y="496"/>
                  <a:pt x="4474" y="496"/>
                </a:cubicBezTo>
                <a:cubicBezTo>
                  <a:pt x="4472" y="496"/>
                  <a:pt x="4470" y="495"/>
                  <a:pt x="4468" y="495"/>
                </a:cubicBezTo>
                <a:cubicBezTo>
                  <a:pt x="4466" y="495"/>
                  <a:pt x="4465" y="495"/>
                  <a:pt x="4463" y="494"/>
                </a:cubicBezTo>
                <a:cubicBezTo>
                  <a:pt x="4462" y="494"/>
                  <a:pt x="4461" y="493"/>
                  <a:pt x="4460" y="493"/>
                </a:cubicBezTo>
                <a:cubicBezTo>
                  <a:pt x="4459" y="493"/>
                  <a:pt x="4459" y="493"/>
                  <a:pt x="4458" y="493"/>
                </a:cubicBezTo>
                <a:cubicBezTo>
                  <a:pt x="4456" y="493"/>
                  <a:pt x="4455" y="492"/>
                  <a:pt x="4454" y="492"/>
                </a:cubicBezTo>
                <a:cubicBezTo>
                  <a:pt x="4450" y="492"/>
                  <a:pt x="4448" y="494"/>
                  <a:pt x="4444" y="494"/>
                </a:cubicBezTo>
                <a:cubicBezTo>
                  <a:pt x="4445" y="495"/>
                  <a:pt x="4443" y="499"/>
                  <a:pt x="4444" y="499"/>
                </a:cubicBezTo>
                <a:close/>
                <a:moveTo>
                  <a:pt x="4329" y="339"/>
                </a:moveTo>
                <a:cubicBezTo>
                  <a:pt x="4330" y="339"/>
                  <a:pt x="4331" y="339"/>
                  <a:pt x="4332" y="339"/>
                </a:cubicBezTo>
                <a:cubicBezTo>
                  <a:pt x="4334" y="339"/>
                  <a:pt x="4336" y="339"/>
                  <a:pt x="4338" y="339"/>
                </a:cubicBezTo>
                <a:cubicBezTo>
                  <a:pt x="4342" y="339"/>
                  <a:pt x="4344" y="339"/>
                  <a:pt x="4348" y="339"/>
                </a:cubicBezTo>
                <a:cubicBezTo>
                  <a:pt x="4350" y="339"/>
                  <a:pt x="4351" y="338"/>
                  <a:pt x="4353" y="337"/>
                </a:cubicBezTo>
                <a:cubicBezTo>
                  <a:pt x="4354" y="337"/>
                  <a:pt x="4355" y="336"/>
                  <a:pt x="4356" y="336"/>
                </a:cubicBezTo>
                <a:cubicBezTo>
                  <a:pt x="4358" y="335"/>
                  <a:pt x="4359" y="336"/>
                  <a:pt x="4361" y="336"/>
                </a:cubicBezTo>
                <a:cubicBezTo>
                  <a:pt x="4367" y="336"/>
                  <a:pt x="4367" y="336"/>
                  <a:pt x="4367" y="336"/>
                </a:cubicBezTo>
                <a:cubicBezTo>
                  <a:pt x="4368" y="336"/>
                  <a:pt x="4368" y="336"/>
                  <a:pt x="4369" y="336"/>
                </a:cubicBezTo>
                <a:cubicBezTo>
                  <a:pt x="4373" y="336"/>
                  <a:pt x="4373" y="336"/>
                  <a:pt x="4373" y="336"/>
                </a:cubicBezTo>
                <a:cubicBezTo>
                  <a:pt x="4374" y="336"/>
                  <a:pt x="4374" y="336"/>
                  <a:pt x="4375" y="336"/>
                </a:cubicBezTo>
                <a:cubicBezTo>
                  <a:pt x="4375" y="332"/>
                  <a:pt x="4375" y="332"/>
                  <a:pt x="4375" y="332"/>
                </a:cubicBezTo>
                <a:cubicBezTo>
                  <a:pt x="4375" y="331"/>
                  <a:pt x="4375" y="330"/>
                  <a:pt x="4374" y="329"/>
                </a:cubicBezTo>
                <a:cubicBezTo>
                  <a:pt x="4373" y="329"/>
                  <a:pt x="4372" y="328"/>
                  <a:pt x="4371" y="327"/>
                </a:cubicBezTo>
                <a:cubicBezTo>
                  <a:pt x="4369" y="326"/>
                  <a:pt x="4367" y="327"/>
                  <a:pt x="4364" y="327"/>
                </a:cubicBezTo>
                <a:cubicBezTo>
                  <a:pt x="4363" y="327"/>
                  <a:pt x="4362" y="326"/>
                  <a:pt x="4361" y="326"/>
                </a:cubicBezTo>
                <a:cubicBezTo>
                  <a:pt x="4360" y="326"/>
                  <a:pt x="4359" y="326"/>
                  <a:pt x="4358" y="326"/>
                </a:cubicBezTo>
                <a:cubicBezTo>
                  <a:pt x="4356" y="326"/>
                  <a:pt x="4356" y="325"/>
                  <a:pt x="4355" y="325"/>
                </a:cubicBezTo>
                <a:cubicBezTo>
                  <a:pt x="4354" y="324"/>
                  <a:pt x="4354" y="322"/>
                  <a:pt x="4352" y="322"/>
                </a:cubicBezTo>
                <a:cubicBezTo>
                  <a:pt x="4351" y="322"/>
                  <a:pt x="4351" y="322"/>
                  <a:pt x="4349" y="322"/>
                </a:cubicBezTo>
                <a:cubicBezTo>
                  <a:pt x="4348" y="322"/>
                  <a:pt x="4347" y="322"/>
                  <a:pt x="4347" y="322"/>
                </a:cubicBezTo>
                <a:cubicBezTo>
                  <a:pt x="4345" y="322"/>
                  <a:pt x="4345" y="323"/>
                  <a:pt x="4344" y="324"/>
                </a:cubicBezTo>
                <a:cubicBezTo>
                  <a:pt x="4343" y="324"/>
                  <a:pt x="4344" y="326"/>
                  <a:pt x="4343" y="327"/>
                </a:cubicBezTo>
                <a:cubicBezTo>
                  <a:pt x="4342" y="327"/>
                  <a:pt x="4341" y="327"/>
                  <a:pt x="4341" y="327"/>
                </a:cubicBezTo>
                <a:cubicBezTo>
                  <a:pt x="4340" y="327"/>
                  <a:pt x="4339" y="327"/>
                  <a:pt x="4337" y="327"/>
                </a:cubicBezTo>
                <a:cubicBezTo>
                  <a:pt x="4335" y="327"/>
                  <a:pt x="4334" y="326"/>
                  <a:pt x="4332" y="327"/>
                </a:cubicBezTo>
                <a:cubicBezTo>
                  <a:pt x="4331" y="327"/>
                  <a:pt x="4331" y="327"/>
                  <a:pt x="4330" y="328"/>
                </a:cubicBezTo>
                <a:cubicBezTo>
                  <a:pt x="4327" y="329"/>
                  <a:pt x="4327" y="332"/>
                  <a:pt x="4327" y="336"/>
                </a:cubicBezTo>
                <a:cubicBezTo>
                  <a:pt x="4328" y="337"/>
                  <a:pt x="4328" y="339"/>
                  <a:pt x="4329" y="339"/>
                </a:cubicBezTo>
                <a:close/>
                <a:moveTo>
                  <a:pt x="3921" y="239"/>
                </a:moveTo>
                <a:cubicBezTo>
                  <a:pt x="3922" y="239"/>
                  <a:pt x="3923" y="239"/>
                  <a:pt x="3923" y="240"/>
                </a:cubicBezTo>
                <a:cubicBezTo>
                  <a:pt x="3924" y="240"/>
                  <a:pt x="3925" y="241"/>
                  <a:pt x="3926" y="241"/>
                </a:cubicBezTo>
                <a:cubicBezTo>
                  <a:pt x="3927" y="242"/>
                  <a:pt x="3927" y="243"/>
                  <a:pt x="3927" y="244"/>
                </a:cubicBezTo>
                <a:cubicBezTo>
                  <a:pt x="3929" y="245"/>
                  <a:pt x="3930" y="245"/>
                  <a:pt x="3932" y="245"/>
                </a:cubicBezTo>
                <a:cubicBezTo>
                  <a:pt x="3933" y="245"/>
                  <a:pt x="3934" y="245"/>
                  <a:pt x="3936" y="244"/>
                </a:cubicBezTo>
                <a:cubicBezTo>
                  <a:pt x="3938" y="244"/>
                  <a:pt x="3939" y="242"/>
                  <a:pt x="3942" y="242"/>
                </a:cubicBezTo>
                <a:cubicBezTo>
                  <a:pt x="3944" y="242"/>
                  <a:pt x="3945" y="244"/>
                  <a:pt x="3947" y="245"/>
                </a:cubicBezTo>
                <a:cubicBezTo>
                  <a:pt x="3948" y="246"/>
                  <a:pt x="3948" y="247"/>
                  <a:pt x="3950" y="248"/>
                </a:cubicBezTo>
                <a:cubicBezTo>
                  <a:pt x="3950" y="248"/>
                  <a:pt x="3951" y="248"/>
                  <a:pt x="3952" y="248"/>
                </a:cubicBezTo>
                <a:cubicBezTo>
                  <a:pt x="3953" y="249"/>
                  <a:pt x="3954" y="249"/>
                  <a:pt x="3955" y="250"/>
                </a:cubicBezTo>
                <a:cubicBezTo>
                  <a:pt x="3957" y="250"/>
                  <a:pt x="3958" y="250"/>
                  <a:pt x="3960" y="250"/>
                </a:cubicBezTo>
                <a:cubicBezTo>
                  <a:pt x="3963" y="250"/>
                  <a:pt x="3963" y="250"/>
                  <a:pt x="3963" y="250"/>
                </a:cubicBezTo>
                <a:cubicBezTo>
                  <a:pt x="3963" y="250"/>
                  <a:pt x="3964" y="250"/>
                  <a:pt x="3965" y="250"/>
                </a:cubicBezTo>
                <a:cubicBezTo>
                  <a:pt x="3967" y="249"/>
                  <a:pt x="3967" y="248"/>
                  <a:pt x="3968" y="247"/>
                </a:cubicBezTo>
                <a:cubicBezTo>
                  <a:pt x="3969" y="246"/>
                  <a:pt x="3969" y="244"/>
                  <a:pt x="3970" y="244"/>
                </a:cubicBezTo>
                <a:cubicBezTo>
                  <a:pt x="3971" y="244"/>
                  <a:pt x="3972" y="244"/>
                  <a:pt x="3972" y="244"/>
                </a:cubicBezTo>
                <a:cubicBezTo>
                  <a:pt x="3974" y="244"/>
                  <a:pt x="3975" y="244"/>
                  <a:pt x="3976" y="244"/>
                </a:cubicBezTo>
                <a:cubicBezTo>
                  <a:pt x="3976" y="239"/>
                  <a:pt x="3976" y="239"/>
                  <a:pt x="3976" y="239"/>
                </a:cubicBezTo>
                <a:cubicBezTo>
                  <a:pt x="3976" y="238"/>
                  <a:pt x="3976" y="237"/>
                  <a:pt x="3976" y="236"/>
                </a:cubicBezTo>
                <a:cubicBezTo>
                  <a:pt x="3976" y="236"/>
                  <a:pt x="3976" y="236"/>
                  <a:pt x="3976" y="236"/>
                </a:cubicBezTo>
                <a:cubicBezTo>
                  <a:pt x="3973" y="236"/>
                  <a:pt x="3971" y="235"/>
                  <a:pt x="3967" y="235"/>
                </a:cubicBezTo>
                <a:cubicBezTo>
                  <a:pt x="3966" y="235"/>
                  <a:pt x="3966" y="236"/>
                  <a:pt x="3965" y="236"/>
                </a:cubicBezTo>
                <a:cubicBezTo>
                  <a:pt x="3963" y="236"/>
                  <a:pt x="3961" y="236"/>
                  <a:pt x="3959" y="236"/>
                </a:cubicBezTo>
                <a:cubicBezTo>
                  <a:pt x="3957" y="236"/>
                  <a:pt x="3957" y="236"/>
                  <a:pt x="3957" y="236"/>
                </a:cubicBezTo>
                <a:cubicBezTo>
                  <a:pt x="3956" y="236"/>
                  <a:pt x="3955" y="236"/>
                  <a:pt x="3954" y="236"/>
                </a:cubicBezTo>
                <a:cubicBezTo>
                  <a:pt x="3951" y="236"/>
                  <a:pt x="3951" y="236"/>
                  <a:pt x="3951" y="236"/>
                </a:cubicBezTo>
                <a:cubicBezTo>
                  <a:pt x="3950" y="236"/>
                  <a:pt x="3949" y="236"/>
                  <a:pt x="3948" y="236"/>
                </a:cubicBezTo>
                <a:cubicBezTo>
                  <a:pt x="3948" y="229"/>
                  <a:pt x="3948" y="229"/>
                  <a:pt x="3948" y="229"/>
                </a:cubicBezTo>
                <a:cubicBezTo>
                  <a:pt x="3945" y="229"/>
                  <a:pt x="3943" y="229"/>
                  <a:pt x="3940" y="229"/>
                </a:cubicBezTo>
                <a:cubicBezTo>
                  <a:pt x="3939" y="229"/>
                  <a:pt x="3938" y="229"/>
                  <a:pt x="3937" y="229"/>
                </a:cubicBezTo>
                <a:cubicBezTo>
                  <a:pt x="3936" y="230"/>
                  <a:pt x="3937" y="232"/>
                  <a:pt x="3936" y="232"/>
                </a:cubicBezTo>
                <a:cubicBezTo>
                  <a:pt x="3935" y="233"/>
                  <a:pt x="3934" y="232"/>
                  <a:pt x="3933" y="232"/>
                </a:cubicBezTo>
                <a:cubicBezTo>
                  <a:pt x="3931" y="232"/>
                  <a:pt x="3930" y="232"/>
                  <a:pt x="3929" y="232"/>
                </a:cubicBezTo>
                <a:cubicBezTo>
                  <a:pt x="3926" y="230"/>
                  <a:pt x="3925" y="228"/>
                  <a:pt x="3923" y="225"/>
                </a:cubicBezTo>
                <a:cubicBezTo>
                  <a:pt x="3920" y="226"/>
                  <a:pt x="3920" y="226"/>
                  <a:pt x="3920" y="226"/>
                </a:cubicBezTo>
                <a:cubicBezTo>
                  <a:pt x="3920" y="237"/>
                  <a:pt x="3920" y="237"/>
                  <a:pt x="3920" y="237"/>
                </a:cubicBezTo>
                <a:cubicBezTo>
                  <a:pt x="3921" y="238"/>
                  <a:pt x="3920" y="239"/>
                  <a:pt x="3921" y="239"/>
                </a:cubicBezTo>
                <a:close/>
                <a:moveTo>
                  <a:pt x="3842" y="281"/>
                </a:moveTo>
                <a:cubicBezTo>
                  <a:pt x="3844" y="281"/>
                  <a:pt x="3846" y="281"/>
                  <a:pt x="3848" y="282"/>
                </a:cubicBezTo>
                <a:cubicBezTo>
                  <a:pt x="3850" y="282"/>
                  <a:pt x="3851" y="282"/>
                  <a:pt x="3853" y="282"/>
                </a:cubicBezTo>
                <a:cubicBezTo>
                  <a:pt x="3856" y="282"/>
                  <a:pt x="3856" y="282"/>
                  <a:pt x="3856" y="282"/>
                </a:cubicBezTo>
                <a:cubicBezTo>
                  <a:pt x="3857" y="282"/>
                  <a:pt x="3857" y="282"/>
                  <a:pt x="3859" y="282"/>
                </a:cubicBezTo>
                <a:cubicBezTo>
                  <a:pt x="3862" y="281"/>
                  <a:pt x="3864" y="282"/>
                  <a:pt x="3867" y="282"/>
                </a:cubicBezTo>
                <a:cubicBezTo>
                  <a:pt x="3868" y="282"/>
                  <a:pt x="3869" y="281"/>
                  <a:pt x="3871" y="281"/>
                </a:cubicBezTo>
                <a:cubicBezTo>
                  <a:pt x="3872" y="281"/>
                  <a:pt x="3872" y="281"/>
                  <a:pt x="3872" y="281"/>
                </a:cubicBezTo>
                <a:cubicBezTo>
                  <a:pt x="3873" y="281"/>
                  <a:pt x="3873" y="282"/>
                  <a:pt x="3874" y="283"/>
                </a:cubicBezTo>
                <a:cubicBezTo>
                  <a:pt x="3876" y="284"/>
                  <a:pt x="3878" y="284"/>
                  <a:pt x="3880" y="285"/>
                </a:cubicBezTo>
                <a:cubicBezTo>
                  <a:pt x="3881" y="285"/>
                  <a:pt x="3882" y="285"/>
                  <a:pt x="3883" y="285"/>
                </a:cubicBezTo>
                <a:cubicBezTo>
                  <a:pt x="3888" y="285"/>
                  <a:pt x="3888" y="285"/>
                  <a:pt x="3888" y="285"/>
                </a:cubicBezTo>
                <a:cubicBezTo>
                  <a:pt x="3888" y="280"/>
                  <a:pt x="3888" y="280"/>
                  <a:pt x="3888" y="280"/>
                </a:cubicBezTo>
                <a:cubicBezTo>
                  <a:pt x="3888" y="279"/>
                  <a:pt x="3888" y="278"/>
                  <a:pt x="3887" y="278"/>
                </a:cubicBezTo>
                <a:cubicBezTo>
                  <a:pt x="3886" y="277"/>
                  <a:pt x="3885" y="277"/>
                  <a:pt x="3884" y="276"/>
                </a:cubicBezTo>
                <a:cubicBezTo>
                  <a:pt x="3883" y="276"/>
                  <a:pt x="3883" y="275"/>
                  <a:pt x="3882" y="274"/>
                </a:cubicBezTo>
                <a:cubicBezTo>
                  <a:pt x="3881" y="274"/>
                  <a:pt x="3880" y="275"/>
                  <a:pt x="3879" y="274"/>
                </a:cubicBezTo>
                <a:cubicBezTo>
                  <a:pt x="3878" y="274"/>
                  <a:pt x="3877" y="274"/>
                  <a:pt x="3876" y="274"/>
                </a:cubicBezTo>
                <a:cubicBezTo>
                  <a:pt x="3875" y="273"/>
                  <a:pt x="3875" y="273"/>
                  <a:pt x="3874" y="272"/>
                </a:cubicBezTo>
                <a:cubicBezTo>
                  <a:pt x="3873" y="271"/>
                  <a:pt x="3874" y="270"/>
                  <a:pt x="3873" y="269"/>
                </a:cubicBezTo>
                <a:cubicBezTo>
                  <a:pt x="3872" y="269"/>
                  <a:pt x="3871" y="269"/>
                  <a:pt x="3871" y="269"/>
                </a:cubicBezTo>
                <a:cubicBezTo>
                  <a:pt x="3868" y="269"/>
                  <a:pt x="3868" y="269"/>
                  <a:pt x="3868" y="269"/>
                </a:cubicBezTo>
                <a:cubicBezTo>
                  <a:pt x="3865" y="269"/>
                  <a:pt x="3863" y="268"/>
                  <a:pt x="3860" y="270"/>
                </a:cubicBezTo>
                <a:cubicBezTo>
                  <a:pt x="3859" y="270"/>
                  <a:pt x="3858" y="271"/>
                  <a:pt x="3857" y="272"/>
                </a:cubicBezTo>
                <a:cubicBezTo>
                  <a:pt x="3857" y="272"/>
                  <a:pt x="3857" y="274"/>
                  <a:pt x="3856" y="274"/>
                </a:cubicBezTo>
                <a:cubicBezTo>
                  <a:pt x="3855" y="275"/>
                  <a:pt x="3854" y="274"/>
                  <a:pt x="3853" y="274"/>
                </a:cubicBezTo>
                <a:cubicBezTo>
                  <a:pt x="3849" y="275"/>
                  <a:pt x="3848" y="278"/>
                  <a:pt x="3845" y="280"/>
                </a:cubicBezTo>
                <a:lnTo>
                  <a:pt x="3842" y="281"/>
                </a:lnTo>
                <a:close/>
                <a:moveTo>
                  <a:pt x="3856" y="265"/>
                </a:moveTo>
                <a:cubicBezTo>
                  <a:pt x="3857" y="265"/>
                  <a:pt x="3857" y="264"/>
                  <a:pt x="3858" y="263"/>
                </a:cubicBezTo>
                <a:cubicBezTo>
                  <a:pt x="3859" y="263"/>
                  <a:pt x="3858" y="261"/>
                  <a:pt x="3859" y="261"/>
                </a:cubicBezTo>
                <a:cubicBezTo>
                  <a:pt x="3858" y="260"/>
                  <a:pt x="3857" y="259"/>
                  <a:pt x="3856" y="259"/>
                </a:cubicBezTo>
                <a:cubicBezTo>
                  <a:pt x="3855" y="259"/>
                  <a:pt x="3854" y="259"/>
                  <a:pt x="3854" y="259"/>
                </a:cubicBezTo>
                <a:cubicBezTo>
                  <a:pt x="3851" y="259"/>
                  <a:pt x="3850" y="257"/>
                  <a:pt x="3848" y="257"/>
                </a:cubicBezTo>
                <a:cubicBezTo>
                  <a:pt x="3843" y="257"/>
                  <a:pt x="3843" y="257"/>
                  <a:pt x="3843" y="257"/>
                </a:cubicBezTo>
                <a:cubicBezTo>
                  <a:pt x="3843" y="259"/>
                  <a:pt x="3842" y="259"/>
                  <a:pt x="3842" y="261"/>
                </a:cubicBezTo>
                <a:cubicBezTo>
                  <a:pt x="3842" y="262"/>
                  <a:pt x="3843" y="262"/>
                  <a:pt x="3844" y="263"/>
                </a:cubicBezTo>
                <a:cubicBezTo>
                  <a:pt x="3845" y="264"/>
                  <a:pt x="3846" y="264"/>
                  <a:pt x="3847" y="264"/>
                </a:cubicBezTo>
                <a:cubicBezTo>
                  <a:pt x="3849" y="265"/>
                  <a:pt x="3850" y="265"/>
                  <a:pt x="3852" y="265"/>
                </a:cubicBezTo>
                <a:cubicBezTo>
                  <a:pt x="3854" y="265"/>
                  <a:pt x="3854" y="265"/>
                  <a:pt x="3856" y="265"/>
                </a:cubicBezTo>
                <a:close/>
                <a:moveTo>
                  <a:pt x="3807" y="235"/>
                </a:moveTo>
                <a:cubicBezTo>
                  <a:pt x="3807" y="236"/>
                  <a:pt x="3808" y="237"/>
                  <a:pt x="3809" y="238"/>
                </a:cubicBezTo>
                <a:cubicBezTo>
                  <a:pt x="3809" y="239"/>
                  <a:pt x="3809" y="240"/>
                  <a:pt x="3810" y="240"/>
                </a:cubicBezTo>
                <a:cubicBezTo>
                  <a:pt x="3810" y="241"/>
                  <a:pt x="3812" y="241"/>
                  <a:pt x="3812" y="241"/>
                </a:cubicBezTo>
                <a:cubicBezTo>
                  <a:pt x="3813" y="242"/>
                  <a:pt x="3814" y="243"/>
                  <a:pt x="3815" y="243"/>
                </a:cubicBezTo>
                <a:cubicBezTo>
                  <a:pt x="3816" y="243"/>
                  <a:pt x="3817" y="243"/>
                  <a:pt x="3818" y="244"/>
                </a:cubicBezTo>
                <a:cubicBezTo>
                  <a:pt x="3819" y="244"/>
                  <a:pt x="3820" y="245"/>
                  <a:pt x="3821" y="246"/>
                </a:cubicBezTo>
                <a:cubicBezTo>
                  <a:pt x="3821" y="247"/>
                  <a:pt x="3822" y="248"/>
                  <a:pt x="3822" y="249"/>
                </a:cubicBezTo>
                <a:cubicBezTo>
                  <a:pt x="3823" y="250"/>
                  <a:pt x="3823" y="251"/>
                  <a:pt x="3824" y="251"/>
                </a:cubicBezTo>
                <a:cubicBezTo>
                  <a:pt x="3825" y="253"/>
                  <a:pt x="3826" y="252"/>
                  <a:pt x="3828" y="252"/>
                </a:cubicBezTo>
                <a:cubicBezTo>
                  <a:pt x="3831" y="252"/>
                  <a:pt x="3832" y="252"/>
                  <a:pt x="3835" y="251"/>
                </a:cubicBezTo>
                <a:cubicBezTo>
                  <a:pt x="3835" y="250"/>
                  <a:pt x="3835" y="249"/>
                  <a:pt x="3835" y="248"/>
                </a:cubicBezTo>
                <a:cubicBezTo>
                  <a:pt x="3835" y="247"/>
                  <a:pt x="3835" y="246"/>
                  <a:pt x="3835" y="245"/>
                </a:cubicBezTo>
                <a:cubicBezTo>
                  <a:pt x="3835" y="244"/>
                  <a:pt x="3837" y="243"/>
                  <a:pt x="3837" y="242"/>
                </a:cubicBezTo>
                <a:cubicBezTo>
                  <a:pt x="3840" y="244"/>
                  <a:pt x="3842" y="246"/>
                  <a:pt x="3845" y="246"/>
                </a:cubicBezTo>
                <a:cubicBezTo>
                  <a:pt x="3848" y="246"/>
                  <a:pt x="3850" y="245"/>
                  <a:pt x="3853" y="245"/>
                </a:cubicBezTo>
                <a:cubicBezTo>
                  <a:pt x="3855" y="245"/>
                  <a:pt x="3857" y="245"/>
                  <a:pt x="3859" y="244"/>
                </a:cubicBezTo>
                <a:cubicBezTo>
                  <a:pt x="3860" y="244"/>
                  <a:pt x="3859" y="242"/>
                  <a:pt x="3859" y="242"/>
                </a:cubicBezTo>
                <a:cubicBezTo>
                  <a:pt x="3860" y="241"/>
                  <a:pt x="3861" y="242"/>
                  <a:pt x="3862" y="242"/>
                </a:cubicBezTo>
                <a:cubicBezTo>
                  <a:pt x="3863" y="242"/>
                  <a:pt x="3864" y="241"/>
                  <a:pt x="3865" y="242"/>
                </a:cubicBezTo>
                <a:cubicBezTo>
                  <a:pt x="3866" y="242"/>
                  <a:pt x="3865" y="244"/>
                  <a:pt x="3867" y="244"/>
                </a:cubicBezTo>
                <a:cubicBezTo>
                  <a:pt x="3867" y="244"/>
                  <a:pt x="3868" y="245"/>
                  <a:pt x="3869" y="245"/>
                </a:cubicBezTo>
                <a:cubicBezTo>
                  <a:pt x="3872" y="245"/>
                  <a:pt x="3873" y="243"/>
                  <a:pt x="3874" y="242"/>
                </a:cubicBezTo>
                <a:cubicBezTo>
                  <a:pt x="3875" y="241"/>
                  <a:pt x="3875" y="240"/>
                  <a:pt x="3876" y="239"/>
                </a:cubicBezTo>
                <a:cubicBezTo>
                  <a:pt x="3878" y="238"/>
                  <a:pt x="3879" y="238"/>
                  <a:pt x="3880" y="238"/>
                </a:cubicBezTo>
                <a:cubicBezTo>
                  <a:pt x="3882" y="238"/>
                  <a:pt x="3882" y="238"/>
                  <a:pt x="3882" y="238"/>
                </a:cubicBezTo>
                <a:cubicBezTo>
                  <a:pt x="3883" y="239"/>
                  <a:pt x="3883" y="240"/>
                  <a:pt x="3884" y="240"/>
                </a:cubicBezTo>
                <a:cubicBezTo>
                  <a:pt x="3885" y="241"/>
                  <a:pt x="3886" y="241"/>
                  <a:pt x="3887" y="241"/>
                </a:cubicBezTo>
                <a:cubicBezTo>
                  <a:pt x="3888" y="241"/>
                  <a:pt x="3888" y="242"/>
                  <a:pt x="3890" y="242"/>
                </a:cubicBezTo>
                <a:cubicBezTo>
                  <a:pt x="3900" y="242"/>
                  <a:pt x="3900" y="242"/>
                  <a:pt x="3900" y="242"/>
                </a:cubicBezTo>
                <a:cubicBezTo>
                  <a:pt x="3900" y="239"/>
                  <a:pt x="3899" y="237"/>
                  <a:pt x="3900" y="235"/>
                </a:cubicBezTo>
                <a:cubicBezTo>
                  <a:pt x="3900" y="233"/>
                  <a:pt x="3901" y="233"/>
                  <a:pt x="3901" y="232"/>
                </a:cubicBezTo>
                <a:cubicBezTo>
                  <a:pt x="3902" y="231"/>
                  <a:pt x="3903" y="230"/>
                  <a:pt x="3904" y="229"/>
                </a:cubicBezTo>
                <a:cubicBezTo>
                  <a:pt x="3904" y="228"/>
                  <a:pt x="3905" y="228"/>
                  <a:pt x="3906" y="227"/>
                </a:cubicBezTo>
                <a:cubicBezTo>
                  <a:pt x="3906" y="226"/>
                  <a:pt x="3906" y="225"/>
                  <a:pt x="3906" y="224"/>
                </a:cubicBezTo>
                <a:cubicBezTo>
                  <a:pt x="3905" y="224"/>
                  <a:pt x="3904" y="224"/>
                  <a:pt x="3903" y="223"/>
                </a:cubicBezTo>
                <a:cubicBezTo>
                  <a:pt x="3902" y="223"/>
                  <a:pt x="3901" y="224"/>
                  <a:pt x="3901" y="223"/>
                </a:cubicBezTo>
                <a:cubicBezTo>
                  <a:pt x="3900" y="223"/>
                  <a:pt x="3900" y="221"/>
                  <a:pt x="3899" y="221"/>
                </a:cubicBezTo>
                <a:cubicBezTo>
                  <a:pt x="3898" y="220"/>
                  <a:pt x="3897" y="221"/>
                  <a:pt x="3897" y="221"/>
                </a:cubicBezTo>
                <a:cubicBezTo>
                  <a:pt x="3894" y="220"/>
                  <a:pt x="3892" y="221"/>
                  <a:pt x="3889" y="221"/>
                </a:cubicBezTo>
                <a:cubicBezTo>
                  <a:pt x="3887" y="221"/>
                  <a:pt x="3886" y="220"/>
                  <a:pt x="3885" y="220"/>
                </a:cubicBezTo>
                <a:cubicBezTo>
                  <a:pt x="3884" y="220"/>
                  <a:pt x="3884" y="220"/>
                  <a:pt x="3884" y="220"/>
                </a:cubicBezTo>
                <a:cubicBezTo>
                  <a:pt x="3883" y="220"/>
                  <a:pt x="3882" y="221"/>
                  <a:pt x="3881" y="221"/>
                </a:cubicBezTo>
                <a:cubicBezTo>
                  <a:pt x="3880" y="222"/>
                  <a:pt x="3881" y="223"/>
                  <a:pt x="3880" y="224"/>
                </a:cubicBezTo>
                <a:cubicBezTo>
                  <a:pt x="3880" y="225"/>
                  <a:pt x="3878" y="225"/>
                  <a:pt x="3878" y="227"/>
                </a:cubicBezTo>
                <a:cubicBezTo>
                  <a:pt x="3878" y="227"/>
                  <a:pt x="3877" y="228"/>
                  <a:pt x="3877" y="229"/>
                </a:cubicBezTo>
                <a:cubicBezTo>
                  <a:pt x="3877" y="231"/>
                  <a:pt x="3877" y="233"/>
                  <a:pt x="3877" y="235"/>
                </a:cubicBezTo>
                <a:cubicBezTo>
                  <a:pt x="3875" y="235"/>
                  <a:pt x="3874" y="235"/>
                  <a:pt x="3872" y="235"/>
                </a:cubicBezTo>
                <a:cubicBezTo>
                  <a:pt x="3871" y="235"/>
                  <a:pt x="3870" y="235"/>
                  <a:pt x="3869" y="235"/>
                </a:cubicBezTo>
                <a:cubicBezTo>
                  <a:pt x="3869" y="227"/>
                  <a:pt x="3869" y="227"/>
                  <a:pt x="3869" y="227"/>
                </a:cubicBezTo>
                <a:cubicBezTo>
                  <a:pt x="3869" y="226"/>
                  <a:pt x="3871" y="226"/>
                  <a:pt x="3871" y="225"/>
                </a:cubicBezTo>
                <a:cubicBezTo>
                  <a:pt x="3872" y="223"/>
                  <a:pt x="3874" y="222"/>
                  <a:pt x="3874" y="219"/>
                </a:cubicBezTo>
                <a:cubicBezTo>
                  <a:pt x="3874" y="218"/>
                  <a:pt x="3873" y="218"/>
                  <a:pt x="3873" y="217"/>
                </a:cubicBezTo>
                <a:cubicBezTo>
                  <a:pt x="3871" y="217"/>
                  <a:pt x="3869" y="217"/>
                  <a:pt x="3867" y="217"/>
                </a:cubicBezTo>
                <a:cubicBezTo>
                  <a:pt x="3866" y="217"/>
                  <a:pt x="3866" y="216"/>
                  <a:pt x="3865" y="216"/>
                </a:cubicBezTo>
                <a:cubicBezTo>
                  <a:pt x="3863" y="216"/>
                  <a:pt x="3861" y="216"/>
                  <a:pt x="3859" y="216"/>
                </a:cubicBezTo>
                <a:cubicBezTo>
                  <a:pt x="3858" y="216"/>
                  <a:pt x="3858" y="217"/>
                  <a:pt x="3857" y="217"/>
                </a:cubicBezTo>
                <a:cubicBezTo>
                  <a:pt x="3857" y="224"/>
                  <a:pt x="3857" y="224"/>
                  <a:pt x="3857" y="224"/>
                </a:cubicBezTo>
                <a:cubicBezTo>
                  <a:pt x="3855" y="224"/>
                  <a:pt x="3854" y="223"/>
                  <a:pt x="3852" y="223"/>
                </a:cubicBezTo>
                <a:cubicBezTo>
                  <a:pt x="3850" y="223"/>
                  <a:pt x="3848" y="224"/>
                  <a:pt x="3846" y="223"/>
                </a:cubicBezTo>
                <a:cubicBezTo>
                  <a:pt x="3846" y="223"/>
                  <a:pt x="3845" y="224"/>
                  <a:pt x="3844" y="223"/>
                </a:cubicBezTo>
                <a:cubicBezTo>
                  <a:pt x="3843" y="223"/>
                  <a:pt x="3843" y="221"/>
                  <a:pt x="3842" y="221"/>
                </a:cubicBezTo>
                <a:cubicBezTo>
                  <a:pt x="3841" y="220"/>
                  <a:pt x="3841" y="219"/>
                  <a:pt x="3840" y="218"/>
                </a:cubicBezTo>
                <a:cubicBezTo>
                  <a:pt x="3839" y="217"/>
                  <a:pt x="3838" y="218"/>
                  <a:pt x="3837" y="217"/>
                </a:cubicBezTo>
                <a:cubicBezTo>
                  <a:pt x="3837" y="216"/>
                  <a:pt x="3838" y="215"/>
                  <a:pt x="3837" y="214"/>
                </a:cubicBezTo>
                <a:cubicBezTo>
                  <a:pt x="3836" y="213"/>
                  <a:pt x="3835" y="214"/>
                  <a:pt x="3833" y="214"/>
                </a:cubicBezTo>
                <a:cubicBezTo>
                  <a:pt x="3829" y="214"/>
                  <a:pt x="3829" y="214"/>
                  <a:pt x="3829" y="214"/>
                </a:cubicBezTo>
                <a:cubicBezTo>
                  <a:pt x="3828" y="214"/>
                  <a:pt x="3828" y="215"/>
                  <a:pt x="3827" y="215"/>
                </a:cubicBezTo>
                <a:cubicBezTo>
                  <a:pt x="3822" y="215"/>
                  <a:pt x="3819" y="215"/>
                  <a:pt x="3814" y="215"/>
                </a:cubicBezTo>
                <a:cubicBezTo>
                  <a:pt x="3814" y="217"/>
                  <a:pt x="3815" y="219"/>
                  <a:pt x="3814" y="221"/>
                </a:cubicBezTo>
                <a:cubicBezTo>
                  <a:pt x="3814" y="223"/>
                  <a:pt x="3813" y="224"/>
                  <a:pt x="3812" y="226"/>
                </a:cubicBezTo>
                <a:cubicBezTo>
                  <a:pt x="3811" y="227"/>
                  <a:pt x="3811" y="228"/>
                  <a:pt x="3811" y="229"/>
                </a:cubicBezTo>
                <a:cubicBezTo>
                  <a:pt x="3811" y="230"/>
                  <a:pt x="3809" y="231"/>
                  <a:pt x="3809" y="232"/>
                </a:cubicBezTo>
                <a:cubicBezTo>
                  <a:pt x="3809" y="233"/>
                  <a:pt x="3809" y="234"/>
                  <a:pt x="3809" y="235"/>
                </a:cubicBezTo>
                <a:cubicBezTo>
                  <a:pt x="3809" y="235"/>
                  <a:pt x="3809" y="236"/>
                  <a:pt x="3809" y="237"/>
                </a:cubicBezTo>
                <a:lnTo>
                  <a:pt x="3807" y="235"/>
                </a:lnTo>
                <a:close/>
                <a:moveTo>
                  <a:pt x="3793" y="230"/>
                </a:moveTo>
                <a:cubicBezTo>
                  <a:pt x="3793" y="229"/>
                  <a:pt x="3792" y="228"/>
                  <a:pt x="3792" y="227"/>
                </a:cubicBezTo>
                <a:cubicBezTo>
                  <a:pt x="3792" y="225"/>
                  <a:pt x="3793" y="224"/>
                  <a:pt x="3793" y="222"/>
                </a:cubicBezTo>
                <a:cubicBezTo>
                  <a:pt x="3792" y="222"/>
                  <a:pt x="3791" y="222"/>
                  <a:pt x="3790" y="222"/>
                </a:cubicBezTo>
                <a:cubicBezTo>
                  <a:pt x="3788" y="222"/>
                  <a:pt x="3788" y="221"/>
                  <a:pt x="3787" y="221"/>
                </a:cubicBezTo>
                <a:cubicBezTo>
                  <a:pt x="3786" y="221"/>
                  <a:pt x="3785" y="222"/>
                  <a:pt x="3784" y="223"/>
                </a:cubicBezTo>
                <a:cubicBezTo>
                  <a:pt x="3784" y="224"/>
                  <a:pt x="3784" y="225"/>
                  <a:pt x="3784" y="226"/>
                </a:cubicBezTo>
                <a:cubicBezTo>
                  <a:pt x="3784" y="227"/>
                  <a:pt x="3784" y="228"/>
                  <a:pt x="3784" y="229"/>
                </a:cubicBezTo>
                <a:cubicBezTo>
                  <a:pt x="3785" y="230"/>
                  <a:pt x="3786" y="230"/>
                  <a:pt x="3787" y="231"/>
                </a:cubicBezTo>
                <a:cubicBezTo>
                  <a:pt x="3788" y="231"/>
                  <a:pt x="3788" y="233"/>
                  <a:pt x="3790" y="233"/>
                </a:cubicBezTo>
                <a:cubicBezTo>
                  <a:pt x="3791" y="233"/>
                  <a:pt x="3792" y="231"/>
                  <a:pt x="3793" y="230"/>
                </a:cubicBezTo>
                <a:close/>
                <a:moveTo>
                  <a:pt x="3786" y="258"/>
                </a:moveTo>
                <a:cubicBezTo>
                  <a:pt x="3786" y="259"/>
                  <a:pt x="3786" y="260"/>
                  <a:pt x="3786" y="261"/>
                </a:cubicBezTo>
                <a:cubicBezTo>
                  <a:pt x="3787" y="263"/>
                  <a:pt x="3789" y="264"/>
                  <a:pt x="3790" y="266"/>
                </a:cubicBezTo>
                <a:cubicBezTo>
                  <a:pt x="3790" y="267"/>
                  <a:pt x="3791" y="267"/>
                  <a:pt x="3791" y="268"/>
                </a:cubicBezTo>
                <a:cubicBezTo>
                  <a:pt x="3791" y="270"/>
                  <a:pt x="3791" y="271"/>
                  <a:pt x="3791" y="273"/>
                </a:cubicBezTo>
                <a:cubicBezTo>
                  <a:pt x="3803" y="273"/>
                  <a:pt x="3803" y="273"/>
                  <a:pt x="3803" y="273"/>
                </a:cubicBezTo>
                <a:cubicBezTo>
                  <a:pt x="3802" y="273"/>
                  <a:pt x="3802" y="271"/>
                  <a:pt x="3801" y="270"/>
                </a:cubicBezTo>
                <a:cubicBezTo>
                  <a:pt x="3800" y="270"/>
                  <a:pt x="3799" y="270"/>
                  <a:pt x="3798" y="270"/>
                </a:cubicBezTo>
                <a:cubicBezTo>
                  <a:pt x="3797" y="269"/>
                  <a:pt x="3796" y="269"/>
                  <a:pt x="3795" y="268"/>
                </a:cubicBezTo>
                <a:cubicBezTo>
                  <a:pt x="3794" y="267"/>
                  <a:pt x="3793" y="265"/>
                  <a:pt x="3792" y="263"/>
                </a:cubicBezTo>
                <a:cubicBezTo>
                  <a:pt x="3791" y="261"/>
                  <a:pt x="3791" y="261"/>
                  <a:pt x="3791" y="261"/>
                </a:cubicBezTo>
                <a:cubicBezTo>
                  <a:pt x="3790" y="259"/>
                  <a:pt x="3790" y="259"/>
                  <a:pt x="3789" y="258"/>
                </a:cubicBezTo>
                <a:lnTo>
                  <a:pt x="3786" y="258"/>
                </a:lnTo>
                <a:close/>
                <a:moveTo>
                  <a:pt x="3438" y="162"/>
                </a:moveTo>
                <a:cubicBezTo>
                  <a:pt x="3438" y="161"/>
                  <a:pt x="3436" y="161"/>
                  <a:pt x="3436" y="160"/>
                </a:cubicBezTo>
                <a:cubicBezTo>
                  <a:pt x="3435" y="159"/>
                  <a:pt x="3436" y="158"/>
                  <a:pt x="3436" y="157"/>
                </a:cubicBezTo>
                <a:cubicBezTo>
                  <a:pt x="3435" y="157"/>
                  <a:pt x="3434" y="157"/>
                  <a:pt x="3433" y="157"/>
                </a:cubicBezTo>
                <a:cubicBezTo>
                  <a:pt x="3432" y="157"/>
                  <a:pt x="3431" y="156"/>
                  <a:pt x="3430" y="156"/>
                </a:cubicBezTo>
                <a:cubicBezTo>
                  <a:pt x="3427" y="156"/>
                  <a:pt x="3427" y="156"/>
                  <a:pt x="3427" y="156"/>
                </a:cubicBezTo>
                <a:cubicBezTo>
                  <a:pt x="3426" y="156"/>
                  <a:pt x="3426" y="155"/>
                  <a:pt x="3425" y="155"/>
                </a:cubicBezTo>
                <a:cubicBezTo>
                  <a:pt x="3423" y="155"/>
                  <a:pt x="3423" y="155"/>
                  <a:pt x="3421" y="155"/>
                </a:cubicBezTo>
                <a:cubicBezTo>
                  <a:pt x="3419" y="155"/>
                  <a:pt x="3419" y="155"/>
                  <a:pt x="3419" y="155"/>
                </a:cubicBezTo>
                <a:cubicBezTo>
                  <a:pt x="3418" y="155"/>
                  <a:pt x="3417" y="156"/>
                  <a:pt x="3416" y="157"/>
                </a:cubicBezTo>
                <a:cubicBezTo>
                  <a:pt x="3417" y="159"/>
                  <a:pt x="3417" y="159"/>
                  <a:pt x="3417" y="159"/>
                </a:cubicBezTo>
                <a:cubicBezTo>
                  <a:pt x="3418" y="160"/>
                  <a:pt x="3419" y="160"/>
                  <a:pt x="3419" y="160"/>
                </a:cubicBezTo>
                <a:cubicBezTo>
                  <a:pt x="3420" y="160"/>
                  <a:pt x="3421" y="160"/>
                  <a:pt x="3422" y="160"/>
                </a:cubicBezTo>
                <a:cubicBezTo>
                  <a:pt x="3423" y="161"/>
                  <a:pt x="3424" y="161"/>
                  <a:pt x="3425" y="162"/>
                </a:cubicBezTo>
                <a:cubicBezTo>
                  <a:pt x="3426" y="163"/>
                  <a:pt x="3425" y="164"/>
                  <a:pt x="3427" y="165"/>
                </a:cubicBezTo>
                <a:cubicBezTo>
                  <a:pt x="3429" y="166"/>
                  <a:pt x="3430" y="165"/>
                  <a:pt x="3433" y="165"/>
                </a:cubicBezTo>
                <a:cubicBezTo>
                  <a:pt x="3436" y="165"/>
                  <a:pt x="3436" y="165"/>
                  <a:pt x="3436" y="165"/>
                </a:cubicBezTo>
                <a:cubicBezTo>
                  <a:pt x="3437" y="165"/>
                  <a:pt x="3437" y="165"/>
                  <a:pt x="3438" y="165"/>
                </a:cubicBezTo>
                <a:cubicBezTo>
                  <a:pt x="3438" y="164"/>
                  <a:pt x="3439" y="163"/>
                  <a:pt x="3438" y="162"/>
                </a:cubicBezTo>
                <a:close/>
                <a:moveTo>
                  <a:pt x="3286" y="193"/>
                </a:moveTo>
                <a:cubicBezTo>
                  <a:pt x="3287" y="192"/>
                  <a:pt x="3288" y="191"/>
                  <a:pt x="3289" y="191"/>
                </a:cubicBezTo>
                <a:cubicBezTo>
                  <a:pt x="3291" y="191"/>
                  <a:pt x="3292" y="192"/>
                  <a:pt x="3294" y="192"/>
                </a:cubicBezTo>
                <a:cubicBezTo>
                  <a:pt x="3295" y="192"/>
                  <a:pt x="3296" y="193"/>
                  <a:pt x="3297" y="193"/>
                </a:cubicBezTo>
                <a:cubicBezTo>
                  <a:pt x="3299" y="193"/>
                  <a:pt x="3299" y="193"/>
                  <a:pt x="3299" y="193"/>
                </a:cubicBezTo>
                <a:cubicBezTo>
                  <a:pt x="3300" y="193"/>
                  <a:pt x="3300" y="193"/>
                  <a:pt x="3300" y="193"/>
                </a:cubicBezTo>
                <a:cubicBezTo>
                  <a:pt x="3300" y="191"/>
                  <a:pt x="3300" y="190"/>
                  <a:pt x="3299" y="188"/>
                </a:cubicBezTo>
                <a:cubicBezTo>
                  <a:pt x="3299" y="187"/>
                  <a:pt x="3300" y="186"/>
                  <a:pt x="3299" y="186"/>
                </a:cubicBezTo>
                <a:cubicBezTo>
                  <a:pt x="3298" y="184"/>
                  <a:pt x="3297" y="184"/>
                  <a:pt x="3295" y="184"/>
                </a:cubicBezTo>
                <a:cubicBezTo>
                  <a:pt x="3294" y="184"/>
                  <a:pt x="3294" y="184"/>
                  <a:pt x="3294" y="184"/>
                </a:cubicBezTo>
                <a:cubicBezTo>
                  <a:pt x="3293" y="184"/>
                  <a:pt x="3293" y="186"/>
                  <a:pt x="3292" y="187"/>
                </a:cubicBezTo>
                <a:cubicBezTo>
                  <a:pt x="3290" y="188"/>
                  <a:pt x="3289" y="189"/>
                  <a:pt x="3286" y="189"/>
                </a:cubicBezTo>
                <a:lnTo>
                  <a:pt x="3286" y="193"/>
                </a:lnTo>
                <a:close/>
                <a:moveTo>
                  <a:pt x="3343" y="169"/>
                </a:moveTo>
                <a:cubicBezTo>
                  <a:pt x="3346" y="169"/>
                  <a:pt x="3347" y="167"/>
                  <a:pt x="3350" y="165"/>
                </a:cubicBezTo>
                <a:cubicBezTo>
                  <a:pt x="3351" y="164"/>
                  <a:pt x="3351" y="164"/>
                  <a:pt x="3352" y="163"/>
                </a:cubicBezTo>
                <a:cubicBezTo>
                  <a:pt x="3353" y="162"/>
                  <a:pt x="3353" y="161"/>
                  <a:pt x="3355" y="160"/>
                </a:cubicBezTo>
                <a:cubicBezTo>
                  <a:pt x="3356" y="160"/>
                  <a:pt x="3357" y="160"/>
                  <a:pt x="3357" y="159"/>
                </a:cubicBezTo>
                <a:cubicBezTo>
                  <a:pt x="3359" y="159"/>
                  <a:pt x="3359" y="159"/>
                  <a:pt x="3361" y="159"/>
                </a:cubicBezTo>
                <a:cubicBezTo>
                  <a:pt x="3362" y="159"/>
                  <a:pt x="3362" y="160"/>
                  <a:pt x="3363" y="160"/>
                </a:cubicBezTo>
                <a:cubicBezTo>
                  <a:pt x="3377" y="160"/>
                  <a:pt x="3377" y="160"/>
                  <a:pt x="3377" y="160"/>
                </a:cubicBezTo>
                <a:cubicBezTo>
                  <a:pt x="3379" y="160"/>
                  <a:pt x="3379" y="159"/>
                  <a:pt x="3380" y="158"/>
                </a:cubicBezTo>
                <a:cubicBezTo>
                  <a:pt x="3381" y="158"/>
                  <a:pt x="3382" y="157"/>
                  <a:pt x="3383" y="157"/>
                </a:cubicBezTo>
                <a:cubicBezTo>
                  <a:pt x="3384" y="157"/>
                  <a:pt x="3384" y="157"/>
                  <a:pt x="3385" y="157"/>
                </a:cubicBezTo>
                <a:cubicBezTo>
                  <a:pt x="3387" y="157"/>
                  <a:pt x="3389" y="157"/>
                  <a:pt x="3391" y="157"/>
                </a:cubicBezTo>
                <a:cubicBezTo>
                  <a:pt x="3392" y="157"/>
                  <a:pt x="3392" y="157"/>
                  <a:pt x="3393" y="157"/>
                </a:cubicBezTo>
                <a:cubicBezTo>
                  <a:pt x="3395" y="157"/>
                  <a:pt x="3396" y="155"/>
                  <a:pt x="3397" y="155"/>
                </a:cubicBezTo>
                <a:cubicBezTo>
                  <a:pt x="3400" y="155"/>
                  <a:pt x="3401" y="156"/>
                  <a:pt x="3404" y="156"/>
                </a:cubicBezTo>
                <a:cubicBezTo>
                  <a:pt x="3406" y="156"/>
                  <a:pt x="3408" y="155"/>
                  <a:pt x="3409" y="154"/>
                </a:cubicBezTo>
                <a:cubicBezTo>
                  <a:pt x="3410" y="154"/>
                  <a:pt x="3410" y="153"/>
                  <a:pt x="3410" y="152"/>
                </a:cubicBezTo>
                <a:cubicBezTo>
                  <a:pt x="3411" y="151"/>
                  <a:pt x="3411" y="150"/>
                  <a:pt x="3411" y="149"/>
                </a:cubicBezTo>
                <a:cubicBezTo>
                  <a:pt x="3411" y="148"/>
                  <a:pt x="3410" y="148"/>
                  <a:pt x="3410" y="146"/>
                </a:cubicBezTo>
                <a:cubicBezTo>
                  <a:pt x="3410" y="143"/>
                  <a:pt x="3410" y="143"/>
                  <a:pt x="3410" y="143"/>
                </a:cubicBezTo>
                <a:cubicBezTo>
                  <a:pt x="3399" y="143"/>
                  <a:pt x="3399" y="143"/>
                  <a:pt x="3399" y="143"/>
                </a:cubicBezTo>
                <a:cubicBezTo>
                  <a:pt x="3399" y="141"/>
                  <a:pt x="3399" y="139"/>
                  <a:pt x="3399" y="137"/>
                </a:cubicBezTo>
                <a:cubicBezTo>
                  <a:pt x="3399" y="136"/>
                  <a:pt x="3399" y="135"/>
                  <a:pt x="3399" y="135"/>
                </a:cubicBezTo>
                <a:cubicBezTo>
                  <a:pt x="3399" y="134"/>
                  <a:pt x="3398" y="134"/>
                  <a:pt x="3397" y="133"/>
                </a:cubicBezTo>
                <a:cubicBezTo>
                  <a:pt x="3396" y="133"/>
                  <a:pt x="3395" y="133"/>
                  <a:pt x="3394" y="133"/>
                </a:cubicBezTo>
                <a:cubicBezTo>
                  <a:pt x="3391" y="132"/>
                  <a:pt x="3389" y="131"/>
                  <a:pt x="3386" y="131"/>
                </a:cubicBezTo>
                <a:cubicBezTo>
                  <a:pt x="3385" y="131"/>
                  <a:pt x="3384" y="131"/>
                  <a:pt x="3383" y="131"/>
                </a:cubicBezTo>
                <a:cubicBezTo>
                  <a:pt x="3382" y="132"/>
                  <a:pt x="3382" y="133"/>
                  <a:pt x="3382" y="134"/>
                </a:cubicBezTo>
                <a:cubicBezTo>
                  <a:pt x="3381" y="135"/>
                  <a:pt x="3380" y="137"/>
                  <a:pt x="3379" y="137"/>
                </a:cubicBezTo>
                <a:cubicBezTo>
                  <a:pt x="3378" y="137"/>
                  <a:pt x="3378" y="137"/>
                  <a:pt x="3378" y="137"/>
                </a:cubicBezTo>
                <a:cubicBezTo>
                  <a:pt x="3376" y="137"/>
                  <a:pt x="3376" y="135"/>
                  <a:pt x="3375" y="135"/>
                </a:cubicBezTo>
                <a:cubicBezTo>
                  <a:pt x="3376" y="134"/>
                  <a:pt x="3377" y="133"/>
                  <a:pt x="3378" y="132"/>
                </a:cubicBezTo>
                <a:cubicBezTo>
                  <a:pt x="3378" y="131"/>
                  <a:pt x="3380" y="131"/>
                  <a:pt x="3380" y="130"/>
                </a:cubicBezTo>
                <a:cubicBezTo>
                  <a:pt x="3381" y="129"/>
                  <a:pt x="3380" y="128"/>
                  <a:pt x="3380" y="127"/>
                </a:cubicBezTo>
                <a:cubicBezTo>
                  <a:pt x="3379" y="127"/>
                  <a:pt x="3378" y="127"/>
                  <a:pt x="3378" y="127"/>
                </a:cubicBezTo>
                <a:cubicBezTo>
                  <a:pt x="3377" y="126"/>
                  <a:pt x="3376" y="126"/>
                  <a:pt x="3375" y="126"/>
                </a:cubicBezTo>
                <a:cubicBezTo>
                  <a:pt x="3374" y="126"/>
                  <a:pt x="3374" y="124"/>
                  <a:pt x="3372" y="124"/>
                </a:cubicBezTo>
                <a:cubicBezTo>
                  <a:pt x="3371" y="124"/>
                  <a:pt x="3371" y="124"/>
                  <a:pt x="3371" y="124"/>
                </a:cubicBezTo>
                <a:cubicBezTo>
                  <a:pt x="3370" y="124"/>
                  <a:pt x="3370" y="125"/>
                  <a:pt x="3368" y="126"/>
                </a:cubicBezTo>
                <a:cubicBezTo>
                  <a:pt x="3367" y="126"/>
                  <a:pt x="3366" y="126"/>
                  <a:pt x="3365" y="126"/>
                </a:cubicBezTo>
                <a:cubicBezTo>
                  <a:pt x="3364" y="126"/>
                  <a:pt x="3363" y="126"/>
                  <a:pt x="3363" y="127"/>
                </a:cubicBezTo>
                <a:cubicBezTo>
                  <a:pt x="3362" y="127"/>
                  <a:pt x="3361" y="129"/>
                  <a:pt x="3361" y="129"/>
                </a:cubicBezTo>
                <a:cubicBezTo>
                  <a:pt x="3360" y="130"/>
                  <a:pt x="3359" y="130"/>
                  <a:pt x="3358" y="131"/>
                </a:cubicBezTo>
                <a:cubicBezTo>
                  <a:pt x="3358" y="132"/>
                  <a:pt x="3357" y="133"/>
                  <a:pt x="3357" y="134"/>
                </a:cubicBezTo>
                <a:cubicBezTo>
                  <a:pt x="3356" y="135"/>
                  <a:pt x="3357" y="136"/>
                  <a:pt x="3356" y="137"/>
                </a:cubicBezTo>
                <a:cubicBezTo>
                  <a:pt x="3356" y="138"/>
                  <a:pt x="3356" y="139"/>
                  <a:pt x="3355" y="139"/>
                </a:cubicBezTo>
                <a:cubicBezTo>
                  <a:pt x="3354" y="140"/>
                  <a:pt x="3353" y="139"/>
                  <a:pt x="3352" y="139"/>
                </a:cubicBezTo>
                <a:cubicBezTo>
                  <a:pt x="3351" y="140"/>
                  <a:pt x="3350" y="140"/>
                  <a:pt x="3350" y="141"/>
                </a:cubicBezTo>
                <a:cubicBezTo>
                  <a:pt x="3349" y="142"/>
                  <a:pt x="3350" y="143"/>
                  <a:pt x="3350" y="144"/>
                </a:cubicBezTo>
                <a:cubicBezTo>
                  <a:pt x="3349" y="146"/>
                  <a:pt x="3350" y="147"/>
                  <a:pt x="3350" y="149"/>
                </a:cubicBezTo>
                <a:cubicBezTo>
                  <a:pt x="3349" y="150"/>
                  <a:pt x="3349" y="151"/>
                  <a:pt x="3348" y="152"/>
                </a:cubicBezTo>
                <a:cubicBezTo>
                  <a:pt x="3348" y="153"/>
                  <a:pt x="3346" y="152"/>
                  <a:pt x="3346" y="153"/>
                </a:cubicBezTo>
                <a:cubicBezTo>
                  <a:pt x="3345" y="154"/>
                  <a:pt x="3343" y="154"/>
                  <a:pt x="3342" y="154"/>
                </a:cubicBezTo>
                <a:cubicBezTo>
                  <a:pt x="3342" y="155"/>
                  <a:pt x="3340" y="155"/>
                  <a:pt x="3340" y="156"/>
                </a:cubicBezTo>
                <a:cubicBezTo>
                  <a:pt x="3339" y="157"/>
                  <a:pt x="3338" y="157"/>
                  <a:pt x="3338" y="158"/>
                </a:cubicBezTo>
                <a:cubicBezTo>
                  <a:pt x="3337" y="159"/>
                  <a:pt x="3338" y="160"/>
                  <a:pt x="3338" y="161"/>
                </a:cubicBezTo>
                <a:cubicBezTo>
                  <a:pt x="3338" y="163"/>
                  <a:pt x="3338" y="163"/>
                  <a:pt x="3338" y="165"/>
                </a:cubicBezTo>
                <a:cubicBezTo>
                  <a:pt x="3339" y="165"/>
                  <a:pt x="3341" y="169"/>
                  <a:pt x="3343" y="169"/>
                </a:cubicBezTo>
                <a:close/>
                <a:moveTo>
                  <a:pt x="3301" y="105"/>
                </a:moveTo>
                <a:cubicBezTo>
                  <a:pt x="3300" y="105"/>
                  <a:pt x="3300" y="105"/>
                  <a:pt x="3299" y="106"/>
                </a:cubicBezTo>
                <a:cubicBezTo>
                  <a:pt x="3298" y="106"/>
                  <a:pt x="3297" y="107"/>
                  <a:pt x="3296" y="107"/>
                </a:cubicBezTo>
                <a:cubicBezTo>
                  <a:pt x="3295" y="108"/>
                  <a:pt x="3295" y="109"/>
                  <a:pt x="3294" y="110"/>
                </a:cubicBezTo>
                <a:cubicBezTo>
                  <a:pt x="3293" y="110"/>
                  <a:pt x="3292" y="110"/>
                  <a:pt x="3291" y="110"/>
                </a:cubicBezTo>
                <a:cubicBezTo>
                  <a:pt x="3288" y="111"/>
                  <a:pt x="3287" y="110"/>
                  <a:pt x="3284" y="110"/>
                </a:cubicBezTo>
                <a:cubicBezTo>
                  <a:pt x="3283" y="110"/>
                  <a:pt x="3282" y="111"/>
                  <a:pt x="3281" y="111"/>
                </a:cubicBezTo>
                <a:cubicBezTo>
                  <a:pt x="3280" y="111"/>
                  <a:pt x="3279" y="111"/>
                  <a:pt x="3278" y="111"/>
                </a:cubicBezTo>
                <a:cubicBezTo>
                  <a:pt x="3277" y="112"/>
                  <a:pt x="3277" y="113"/>
                  <a:pt x="3276" y="113"/>
                </a:cubicBezTo>
                <a:cubicBezTo>
                  <a:pt x="3275" y="114"/>
                  <a:pt x="3275" y="115"/>
                  <a:pt x="3274" y="116"/>
                </a:cubicBezTo>
                <a:cubicBezTo>
                  <a:pt x="3273" y="116"/>
                  <a:pt x="3272" y="115"/>
                  <a:pt x="3271" y="116"/>
                </a:cubicBezTo>
                <a:cubicBezTo>
                  <a:pt x="3270" y="116"/>
                  <a:pt x="3269" y="116"/>
                  <a:pt x="3269" y="116"/>
                </a:cubicBezTo>
                <a:cubicBezTo>
                  <a:pt x="3267" y="117"/>
                  <a:pt x="3267" y="118"/>
                  <a:pt x="3266" y="119"/>
                </a:cubicBezTo>
                <a:cubicBezTo>
                  <a:pt x="3265" y="120"/>
                  <a:pt x="3264" y="120"/>
                  <a:pt x="3264" y="122"/>
                </a:cubicBezTo>
                <a:cubicBezTo>
                  <a:pt x="3264" y="122"/>
                  <a:pt x="3264" y="123"/>
                  <a:pt x="3264" y="124"/>
                </a:cubicBezTo>
                <a:cubicBezTo>
                  <a:pt x="3266" y="124"/>
                  <a:pt x="3268" y="124"/>
                  <a:pt x="3269" y="126"/>
                </a:cubicBezTo>
                <a:cubicBezTo>
                  <a:pt x="3270" y="126"/>
                  <a:pt x="3271" y="126"/>
                  <a:pt x="3272" y="127"/>
                </a:cubicBezTo>
                <a:cubicBezTo>
                  <a:pt x="3272" y="128"/>
                  <a:pt x="3272" y="129"/>
                  <a:pt x="3272" y="129"/>
                </a:cubicBezTo>
                <a:cubicBezTo>
                  <a:pt x="3272" y="130"/>
                  <a:pt x="3272" y="131"/>
                  <a:pt x="3272" y="132"/>
                </a:cubicBezTo>
                <a:cubicBezTo>
                  <a:pt x="3272" y="133"/>
                  <a:pt x="3272" y="134"/>
                  <a:pt x="3272" y="136"/>
                </a:cubicBezTo>
                <a:cubicBezTo>
                  <a:pt x="3296" y="136"/>
                  <a:pt x="3296" y="136"/>
                  <a:pt x="3296" y="136"/>
                </a:cubicBezTo>
                <a:cubicBezTo>
                  <a:pt x="3297" y="136"/>
                  <a:pt x="3298" y="136"/>
                  <a:pt x="3299" y="137"/>
                </a:cubicBezTo>
                <a:cubicBezTo>
                  <a:pt x="3299" y="137"/>
                  <a:pt x="3300" y="136"/>
                  <a:pt x="3301" y="137"/>
                </a:cubicBezTo>
                <a:cubicBezTo>
                  <a:pt x="3302" y="137"/>
                  <a:pt x="3302" y="138"/>
                  <a:pt x="3303" y="139"/>
                </a:cubicBezTo>
                <a:cubicBezTo>
                  <a:pt x="3304" y="140"/>
                  <a:pt x="3304" y="141"/>
                  <a:pt x="3305" y="142"/>
                </a:cubicBezTo>
                <a:cubicBezTo>
                  <a:pt x="3312" y="142"/>
                  <a:pt x="3315" y="142"/>
                  <a:pt x="3322" y="142"/>
                </a:cubicBezTo>
                <a:cubicBezTo>
                  <a:pt x="3323" y="142"/>
                  <a:pt x="3324" y="142"/>
                  <a:pt x="3325" y="142"/>
                </a:cubicBezTo>
                <a:cubicBezTo>
                  <a:pt x="3329" y="142"/>
                  <a:pt x="3329" y="142"/>
                  <a:pt x="3329" y="142"/>
                </a:cubicBezTo>
                <a:cubicBezTo>
                  <a:pt x="3331" y="142"/>
                  <a:pt x="3331" y="143"/>
                  <a:pt x="3333" y="142"/>
                </a:cubicBezTo>
                <a:cubicBezTo>
                  <a:pt x="3334" y="142"/>
                  <a:pt x="3335" y="142"/>
                  <a:pt x="3336" y="142"/>
                </a:cubicBezTo>
                <a:cubicBezTo>
                  <a:pt x="3338" y="141"/>
                  <a:pt x="3339" y="141"/>
                  <a:pt x="3341" y="140"/>
                </a:cubicBezTo>
                <a:cubicBezTo>
                  <a:pt x="3342" y="139"/>
                  <a:pt x="3342" y="139"/>
                  <a:pt x="3342" y="137"/>
                </a:cubicBezTo>
                <a:cubicBezTo>
                  <a:pt x="3342" y="132"/>
                  <a:pt x="3342" y="132"/>
                  <a:pt x="3342" y="132"/>
                </a:cubicBezTo>
                <a:cubicBezTo>
                  <a:pt x="3341" y="132"/>
                  <a:pt x="3340" y="132"/>
                  <a:pt x="3338" y="132"/>
                </a:cubicBezTo>
                <a:cubicBezTo>
                  <a:pt x="3337" y="132"/>
                  <a:pt x="3337" y="131"/>
                  <a:pt x="3336" y="131"/>
                </a:cubicBezTo>
                <a:cubicBezTo>
                  <a:pt x="3336" y="129"/>
                  <a:pt x="3336" y="127"/>
                  <a:pt x="3336" y="126"/>
                </a:cubicBezTo>
                <a:cubicBezTo>
                  <a:pt x="3337" y="124"/>
                  <a:pt x="3337" y="124"/>
                  <a:pt x="3338" y="123"/>
                </a:cubicBezTo>
                <a:cubicBezTo>
                  <a:pt x="3338" y="122"/>
                  <a:pt x="3339" y="121"/>
                  <a:pt x="3340" y="120"/>
                </a:cubicBezTo>
                <a:cubicBezTo>
                  <a:pt x="3341" y="119"/>
                  <a:pt x="3342" y="119"/>
                  <a:pt x="3342" y="117"/>
                </a:cubicBezTo>
                <a:cubicBezTo>
                  <a:pt x="3342" y="115"/>
                  <a:pt x="3341" y="114"/>
                  <a:pt x="3340" y="112"/>
                </a:cubicBezTo>
                <a:cubicBezTo>
                  <a:pt x="3340" y="111"/>
                  <a:pt x="3340" y="111"/>
                  <a:pt x="3339" y="110"/>
                </a:cubicBezTo>
                <a:cubicBezTo>
                  <a:pt x="3338" y="109"/>
                  <a:pt x="3338" y="108"/>
                  <a:pt x="3337" y="107"/>
                </a:cubicBezTo>
                <a:cubicBezTo>
                  <a:pt x="3335" y="106"/>
                  <a:pt x="3333" y="107"/>
                  <a:pt x="3331" y="107"/>
                </a:cubicBezTo>
                <a:cubicBezTo>
                  <a:pt x="3329" y="107"/>
                  <a:pt x="3328" y="106"/>
                  <a:pt x="3327" y="107"/>
                </a:cubicBezTo>
                <a:cubicBezTo>
                  <a:pt x="3326" y="107"/>
                  <a:pt x="3325" y="107"/>
                  <a:pt x="3324" y="108"/>
                </a:cubicBezTo>
                <a:cubicBezTo>
                  <a:pt x="3323" y="108"/>
                  <a:pt x="3324" y="110"/>
                  <a:pt x="3323" y="110"/>
                </a:cubicBezTo>
                <a:cubicBezTo>
                  <a:pt x="3322" y="111"/>
                  <a:pt x="3321" y="112"/>
                  <a:pt x="3320" y="112"/>
                </a:cubicBezTo>
                <a:cubicBezTo>
                  <a:pt x="3319" y="113"/>
                  <a:pt x="3319" y="112"/>
                  <a:pt x="3318" y="112"/>
                </a:cubicBezTo>
                <a:cubicBezTo>
                  <a:pt x="3316" y="113"/>
                  <a:pt x="3314" y="112"/>
                  <a:pt x="3312" y="112"/>
                </a:cubicBezTo>
                <a:cubicBezTo>
                  <a:pt x="3313" y="112"/>
                  <a:pt x="3313" y="111"/>
                  <a:pt x="3314" y="110"/>
                </a:cubicBezTo>
                <a:cubicBezTo>
                  <a:pt x="3314" y="109"/>
                  <a:pt x="3315" y="109"/>
                  <a:pt x="3316" y="108"/>
                </a:cubicBezTo>
                <a:cubicBezTo>
                  <a:pt x="3316" y="105"/>
                  <a:pt x="3316" y="105"/>
                  <a:pt x="3316" y="105"/>
                </a:cubicBezTo>
                <a:cubicBezTo>
                  <a:pt x="3312" y="105"/>
                  <a:pt x="3311" y="105"/>
                  <a:pt x="3307" y="105"/>
                </a:cubicBezTo>
                <a:cubicBezTo>
                  <a:pt x="3305" y="105"/>
                  <a:pt x="3303" y="104"/>
                  <a:pt x="3301" y="105"/>
                </a:cubicBezTo>
                <a:close/>
                <a:moveTo>
                  <a:pt x="3262" y="107"/>
                </a:moveTo>
                <a:cubicBezTo>
                  <a:pt x="3263" y="108"/>
                  <a:pt x="3264" y="108"/>
                  <a:pt x="3265" y="108"/>
                </a:cubicBezTo>
                <a:cubicBezTo>
                  <a:pt x="3266" y="109"/>
                  <a:pt x="3267" y="108"/>
                  <a:pt x="3269" y="108"/>
                </a:cubicBezTo>
                <a:cubicBezTo>
                  <a:pt x="3270" y="108"/>
                  <a:pt x="3271" y="109"/>
                  <a:pt x="3272" y="108"/>
                </a:cubicBezTo>
                <a:cubicBezTo>
                  <a:pt x="3274" y="108"/>
                  <a:pt x="3274" y="107"/>
                  <a:pt x="3275" y="107"/>
                </a:cubicBezTo>
                <a:cubicBezTo>
                  <a:pt x="3276" y="106"/>
                  <a:pt x="3276" y="104"/>
                  <a:pt x="3278" y="104"/>
                </a:cubicBezTo>
                <a:cubicBezTo>
                  <a:pt x="3279" y="104"/>
                  <a:pt x="3279" y="104"/>
                  <a:pt x="3280" y="104"/>
                </a:cubicBezTo>
                <a:cubicBezTo>
                  <a:pt x="3282" y="104"/>
                  <a:pt x="3284" y="104"/>
                  <a:pt x="3286" y="104"/>
                </a:cubicBezTo>
                <a:cubicBezTo>
                  <a:pt x="3286" y="104"/>
                  <a:pt x="3287" y="104"/>
                  <a:pt x="3288" y="103"/>
                </a:cubicBezTo>
                <a:cubicBezTo>
                  <a:pt x="3289" y="103"/>
                  <a:pt x="3289" y="101"/>
                  <a:pt x="3290" y="101"/>
                </a:cubicBezTo>
                <a:cubicBezTo>
                  <a:pt x="3292" y="100"/>
                  <a:pt x="3293" y="101"/>
                  <a:pt x="3295" y="101"/>
                </a:cubicBezTo>
                <a:cubicBezTo>
                  <a:pt x="3299" y="101"/>
                  <a:pt x="3302" y="100"/>
                  <a:pt x="3306" y="100"/>
                </a:cubicBezTo>
                <a:cubicBezTo>
                  <a:pt x="3306" y="99"/>
                  <a:pt x="3306" y="98"/>
                  <a:pt x="3306" y="97"/>
                </a:cubicBezTo>
                <a:cubicBezTo>
                  <a:pt x="3307" y="95"/>
                  <a:pt x="3306" y="93"/>
                  <a:pt x="3307" y="92"/>
                </a:cubicBezTo>
                <a:cubicBezTo>
                  <a:pt x="3308" y="91"/>
                  <a:pt x="3308" y="90"/>
                  <a:pt x="3309" y="89"/>
                </a:cubicBezTo>
                <a:cubicBezTo>
                  <a:pt x="3310" y="88"/>
                  <a:pt x="3311" y="89"/>
                  <a:pt x="3312" y="89"/>
                </a:cubicBezTo>
                <a:cubicBezTo>
                  <a:pt x="3313" y="88"/>
                  <a:pt x="3313" y="87"/>
                  <a:pt x="3314" y="86"/>
                </a:cubicBezTo>
                <a:cubicBezTo>
                  <a:pt x="3314" y="86"/>
                  <a:pt x="3315" y="85"/>
                  <a:pt x="3316" y="85"/>
                </a:cubicBezTo>
                <a:cubicBezTo>
                  <a:pt x="3315" y="85"/>
                  <a:pt x="3314" y="84"/>
                  <a:pt x="3314" y="84"/>
                </a:cubicBezTo>
                <a:cubicBezTo>
                  <a:pt x="3313" y="84"/>
                  <a:pt x="3314" y="83"/>
                  <a:pt x="3314" y="83"/>
                </a:cubicBezTo>
                <a:cubicBezTo>
                  <a:pt x="3297" y="83"/>
                  <a:pt x="3297" y="83"/>
                  <a:pt x="3297" y="83"/>
                </a:cubicBezTo>
                <a:cubicBezTo>
                  <a:pt x="3297" y="80"/>
                  <a:pt x="3297" y="78"/>
                  <a:pt x="3295" y="77"/>
                </a:cubicBezTo>
                <a:cubicBezTo>
                  <a:pt x="3295" y="76"/>
                  <a:pt x="3295" y="74"/>
                  <a:pt x="3294" y="74"/>
                </a:cubicBezTo>
                <a:cubicBezTo>
                  <a:pt x="3293" y="73"/>
                  <a:pt x="3292" y="74"/>
                  <a:pt x="3291" y="74"/>
                </a:cubicBezTo>
                <a:cubicBezTo>
                  <a:pt x="3290" y="74"/>
                  <a:pt x="3290" y="73"/>
                  <a:pt x="3289" y="73"/>
                </a:cubicBezTo>
                <a:cubicBezTo>
                  <a:pt x="3287" y="73"/>
                  <a:pt x="3285" y="74"/>
                  <a:pt x="3284" y="75"/>
                </a:cubicBezTo>
                <a:cubicBezTo>
                  <a:pt x="3283" y="75"/>
                  <a:pt x="3282" y="75"/>
                  <a:pt x="3281" y="75"/>
                </a:cubicBezTo>
                <a:cubicBezTo>
                  <a:pt x="3280" y="76"/>
                  <a:pt x="3280" y="77"/>
                  <a:pt x="3279" y="78"/>
                </a:cubicBezTo>
                <a:cubicBezTo>
                  <a:pt x="3277" y="79"/>
                  <a:pt x="3275" y="78"/>
                  <a:pt x="3273" y="78"/>
                </a:cubicBezTo>
                <a:cubicBezTo>
                  <a:pt x="3272" y="79"/>
                  <a:pt x="3272" y="79"/>
                  <a:pt x="3271" y="80"/>
                </a:cubicBezTo>
                <a:cubicBezTo>
                  <a:pt x="3269" y="80"/>
                  <a:pt x="3267" y="82"/>
                  <a:pt x="3265" y="82"/>
                </a:cubicBezTo>
                <a:cubicBezTo>
                  <a:pt x="3263" y="82"/>
                  <a:pt x="3262" y="82"/>
                  <a:pt x="3259" y="82"/>
                </a:cubicBezTo>
                <a:cubicBezTo>
                  <a:pt x="3258" y="82"/>
                  <a:pt x="3258" y="82"/>
                  <a:pt x="3257" y="82"/>
                </a:cubicBezTo>
                <a:cubicBezTo>
                  <a:pt x="3257" y="84"/>
                  <a:pt x="3257" y="86"/>
                  <a:pt x="3257" y="88"/>
                </a:cubicBezTo>
                <a:cubicBezTo>
                  <a:pt x="3257" y="89"/>
                  <a:pt x="3256" y="89"/>
                  <a:pt x="3255" y="90"/>
                </a:cubicBezTo>
                <a:cubicBezTo>
                  <a:pt x="3255" y="92"/>
                  <a:pt x="3254" y="92"/>
                  <a:pt x="3253" y="93"/>
                </a:cubicBezTo>
                <a:cubicBezTo>
                  <a:pt x="3251" y="93"/>
                  <a:pt x="3249" y="92"/>
                  <a:pt x="3248" y="93"/>
                </a:cubicBezTo>
                <a:cubicBezTo>
                  <a:pt x="3247" y="93"/>
                  <a:pt x="3246" y="94"/>
                  <a:pt x="3245" y="94"/>
                </a:cubicBezTo>
                <a:cubicBezTo>
                  <a:pt x="3244" y="95"/>
                  <a:pt x="3243" y="94"/>
                  <a:pt x="3242" y="95"/>
                </a:cubicBezTo>
                <a:cubicBezTo>
                  <a:pt x="3241" y="95"/>
                  <a:pt x="3242" y="97"/>
                  <a:pt x="3241" y="97"/>
                </a:cubicBezTo>
                <a:cubicBezTo>
                  <a:pt x="3242" y="98"/>
                  <a:pt x="3242" y="100"/>
                  <a:pt x="3242" y="100"/>
                </a:cubicBezTo>
                <a:cubicBezTo>
                  <a:pt x="3244" y="101"/>
                  <a:pt x="3245" y="101"/>
                  <a:pt x="3246" y="101"/>
                </a:cubicBezTo>
                <a:cubicBezTo>
                  <a:pt x="3248" y="101"/>
                  <a:pt x="3250" y="100"/>
                  <a:pt x="3252" y="100"/>
                </a:cubicBezTo>
                <a:cubicBezTo>
                  <a:pt x="3253" y="100"/>
                  <a:pt x="3253" y="100"/>
                  <a:pt x="3253" y="100"/>
                </a:cubicBezTo>
                <a:cubicBezTo>
                  <a:pt x="3254" y="100"/>
                  <a:pt x="3255" y="102"/>
                  <a:pt x="3255" y="103"/>
                </a:cubicBezTo>
                <a:cubicBezTo>
                  <a:pt x="3256" y="103"/>
                  <a:pt x="3256" y="105"/>
                  <a:pt x="3257" y="105"/>
                </a:cubicBezTo>
                <a:cubicBezTo>
                  <a:pt x="3258" y="106"/>
                  <a:pt x="3259" y="106"/>
                  <a:pt x="3260" y="106"/>
                </a:cubicBezTo>
                <a:cubicBezTo>
                  <a:pt x="3261" y="106"/>
                  <a:pt x="3261" y="107"/>
                  <a:pt x="3262" y="107"/>
                </a:cubicBezTo>
                <a:close/>
                <a:moveTo>
                  <a:pt x="3257" y="113"/>
                </a:moveTo>
                <a:cubicBezTo>
                  <a:pt x="3256" y="113"/>
                  <a:pt x="3255" y="113"/>
                  <a:pt x="3254" y="112"/>
                </a:cubicBezTo>
                <a:cubicBezTo>
                  <a:pt x="3253" y="112"/>
                  <a:pt x="3253" y="111"/>
                  <a:pt x="3252" y="111"/>
                </a:cubicBezTo>
                <a:cubicBezTo>
                  <a:pt x="3250" y="111"/>
                  <a:pt x="3249" y="111"/>
                  <a:pt x="3248" y="110"/>
                </a:cubicBezTo>
                <a:cubicBezTo>
                  <a:pt x="3247" y="110"/>
                  <a:pt x="3246" y="109"/>
                  <a:pt x="3245" y="109"/>
                </a:cubicBezTo>
                <a:cubicBezTo>
                  <a:pt x="3242" y="109"/>
                  <a:pt x="3242" y="109"/>
                  <a:pt x="3242" y="109"/>
                </a:cubicBezTo>
                <a:cubicBezTo>
                  <a:pt x="3241" y="109"/>
                  <a:pt x="3241" y="108"/>
                  <a:pt x="3240" y="108"/>
                </a:cubicBezTo>
                <a:cubicBezTo>
                  <a:pt x="3239" y="108"/>
                  <a:pt x="3239" y="110"/>
                  <a:pt x="3238" y="110"/>
                </a:cubicBezTo>
                <a:cubicBezTo>
                  <a:pt x="3235" y="110"/>
                  <a:pt x="3235" y="110"/>
                  <a:pt x="3235" y="110"/>
                </a:cubicBezTo>
                <a:cubicBezTo>
                  <a:pt x="3233" y="110"/>
                  <a:pt x="3233" y="110"/>
                  <a:pt x="3233" y="110"/>
                </a:cubicBezTo>
                <a:cubicBezTo>
                  <a:pt x="3233" y="113"/>
                  <a:pt x="3233" y="115"/>
                  <a:pt x="3233" y="118"/>
                </a:cubicBezTo>
                <a:cubicBezTo>
                  <a:pt x="3237" y="118"/>
                  <a:pt x="3240" y="118"/>
                  <a:pt x="3244" y="118"/>
                </a:cubicBezTo>
                <a:cubicBezTo>
                  <a:pt x="3246" y="118"/>
                  <a:pt x="3246" y="118"/>
                  <a:pt x="3246" y="118"/>
                </a:cubicBezTo>
                <a:cubicBezTo>
                  <a:pt x="3248" y="118"/>
                  <a:pt x="3248" y="120"/>
                  <a:pt x="3249" y="120"/>
                </a:cubicBezTo>
                <a:cubicBezTo>
                  <a:pt x="3250" y="121"/>
                  <a:pt x="3249" y="123"/>
                  <a:pt x="3250" y="124"/>
                </a:cubicBezTo>
                <a:cubicBezTo>
                  <a:pt x="3251" y="124"/>
                  <a:pt x="3252" y="124"/>
                  <a:pt x="3253" y="124"/>
                </a:cubicBezTo>
                <a:cubicBezTo>
                  <a:pt x="3254" y="124"/>
                  <a:pt x="3255" y="124"/>
                  <a:pt x="3255" y="124"/>
                </a:cubicBezTo>
                <a:cubicBezTo>
                  <a:pt x="3257" y="123"/>
                  <a:pt x="3257" y="122"/>
                  <a:pt x="3258" y="122"/>
                </a:cubicBezTo>
                <a:cubicBezTo>
                  <a:pt x="3259" y="121"/>
                  <a:pt x="3260" y="121"/>
                  <a:pt x="3261" y="120"/>
                </a:cubicBezTo>
                <a:cubicBezTo>
                  <a:pt x="3261" y="119"/>
                  <a:pt x="3261" y="119"/>
                  <a:pt x="3261" y="118"/>
                </a:cubicBezTo>
                <a:cubicBezTo>
                  <a:pt x="3261" y="115"/>
                  <a:pt x="3261" y="115"/>
                  <a:pt x="3261" y="115"/>
                </a:cubicBezTo>
                <a:cubicBezTo>
                  <a:pt x="3261" y="114"/>
                  <a:pt x="3260" y="113"/>
                  <a:pt x="3259" y="112"/>
                </a:cubicBezTo>
                <a:cubicBezTo>
                  <a:pt x="3258" y="112"/>
                  <a:pt x="3258" y="113"/>
                  <a:pt x="3257" y="113"/>
                </a:cubicBezTo>
                <a:close/>
                <a:moveTo>
                  <a:pt x="3230" y="71"/>
                </a:moveTo>
                <a:cubicBezTo>
                  <a:pt x="3228" y="71"/>
                  <a:pt x="3228" y="73"/>
                  <a:pt x="3226" y="73"/>
                </a:cubicBezTo>
                <a:cubicBezTo>
                  <a:pt x="3225" y="73"/>
                  <a:pt x="3224" y="72"/>
                  <a:pt x="3223" y="71"/>
                </a:cubicBezTo>
                <a:cubicBezTo>
                  <a:pt x="3222" y="71"/>
                  <a:pt x="3221" y="71"/>
                  <a:pt x="3220" y="71"/>
                </a:cubicBezTo>
                <a:cubicBezTo>
                  <a:pt x="3218" y="73"/>
                  <a:pt x="3218" y="73"/>
                  <a:pt x="3218" y="73"/>
                </a:cubicBezTo>
                <a:cubicBezTo>
                  <a:pt x="3218" y="78"/>
                  <a:pt x="3218" y="78"/>
                  <a:pt x="3218" y="78"/>
                </a:cubicBezTo>
                <a:cubicBezTo>
                  <a:pt x="3220" y="79"/>
                  <a:pt x="3220" y="79"/>
                  <a:pt x="3222" y="79"/>
                </a:cubicBezTo>
                <a:cubicBezTo>
                  <a:pt x="3223" y="80"/>
                  <a:pt x="3223" y="81"/>
                  <a:pt x="3224" y="81"/>
                </a:cubicBezTo>
                <a:cubicBezTo>
                  <a:pt x="3225" y="82"/>
                  <a:pt x="3225" y="83"/>
                  <a:pt x="3227" y="83"/>
                </a:cubicBezTo>
                <a:cubicBezTo>
                  <a:pt x="3228" y="83"/>
                  <a:pt x="3228" y="83"/>
                  <a:pt x="3228" y="83"/>
                </a:cubicBezTo>
                <a:cubicBezTo>
                  <a:pt x="3230" y="83"/>
                  <a:pt x="3231" y="83"/>
                  <a:pt x="3232" y="82"/>
                </a:cubicBezTo>
                <a:cubicBezTo>
                  <a:pt x="3233" y="81"/>
                  <a:pt x="3234" y="81"/>
                  <a:pt x="3235" y="80"/>
                </a:cubicBezTo>
                <a:cubicBezTo>
                  <a:pt x="3235" y="80"/>
                  <a:pt x="3235" y="79"/>
                  <a:pt x="3235" y="78"/>
                </a:cubicBezTo>
                <a:cubicBezTo>
                  <a:pt x="3235" y="77"/>
                  <a:pt x="3234" y="76"/>
                  <a:pt x="3234" y="75"/>
                </a:cubicBezTo>
                <a:cubicBezTo>
                  <a:pt x="3234" y="74"/>
                  <a:pt x="3234" y="73"/>
                  <a:pt x="3234" y="73"/>
                </a:cubicBezTo>
                <a:cubicBezTo>
                  <a:pt x="3233" y="71"/>
                  <a:pt x="3232" y="71"/>
                  <a:pt x="3230" y="71"/>
                </a:cubicBezTo>
                <a:close/>
                <a:moveTo>
                  <a:pt x="2721" y="377"/>
                </a:moveTo>
                <a:cubicBezTo>
                  <a:pt x="2720" y="377"/>
                  <a:pt x="2719" y="377"/>
                  <a:pt x="2718" y="376"/>
                </a:cubicBezTo>
                <a:cubicBezTo>
                  <a:pt x="2717" y="376"/>
                  <a:pt x="2716" y="376"/>
                  <a:pt x="2716" y="376"/>
                </a:cubicBezTo>
                <a:cubicBezTo>
                  <a:pt x="2715" y="375"/>
                  <a:pt x="2715" y="374"/>
                  <a:pt x="2714" y="373"/>
                </a:cubicBezTo>
                <a:cubicBezTo>
                  <a:pt x="2714" y="372"/>
                  <a:pt x="2714" y="371"/>
                  <a:pt x="2714" y="370"/>
                </a:cubicBezTo>
                <a:cubicBezTo>
                  <a:pt x="2698" y="370"/>
                  <a:pt x="2698" y="370"/>
                  <a:pt x="2698" y="370"/>
                </a:cubicBezTo>
                <a:cubicBezTo>
                  <a:pt x="2698" y="372"/>
                  <a:pt x="2697" y="372"/>
                  <a:pt x="2697" y="374"/>
                </a:cubicBezTo>
                <a:cubicBezTo>
                  <a:pt x="2697" y="375"/>
                  <a:pt x="2698" y="375"/>
                  <a:pt x="2699" y="376"/>
                </a:cubicBezTo>
                <a:cubicBezTo>
                  <a:pt x="2699" y="389"/>
                  <a:pt x="2699" y="389"/>
                  <a:pt x="2699" y="389"/>
                </a:cubicBezTo>
                <a:cubicBezTo>
                  <a:pt x="2706" y="389"/>
                  <a:pt x="2706" y="389"/>
                  <a:pt x="2706" y="389"/>
                </a:cubicBezTo>
                <a:cubicBezTo>
                  <a:pt x="2707" y="389"/>
                  <a:pt x="2708" y="389"/>
                  <a:pt x="2709" y="388"/>
                </a:cubicBezTo>
                <a:cubicBezTo>
                  <a:pt x="2710" y="387"/>
                  <a:pt x="2710" y="385"/>
                  <a:pt x="2711" y="384"/>
                </a:cubicBezTo>
                <a:cubicBezTo>
                  <a:pt x="2711" y="384"/>
                  <a:pt x="2712" y="384"/>
                  <a:pt x="2712" y="384"/>
                </a:cubicBezTo>
                <a:cubicBezTo>
                  <a:pt x="2714" y="383"/>
                  <a:pt x="2715" y="383"/>
                  <a:pt x="2716" y="383"/>
                </a:cubicBezTo>
                <a:cubicBezTo>
                  <a:pt x="2717" y="382"/>
                  <a:pt x="2718" y="383"/>
                  <a:pt x="2719" y="382"/>
                </a:cubicBezTo>
                <a:cubicBezTo>
                  <a:pt x="2719" y="381"/>
                  <a:pt x="2720" y="380"/>
                  <a:pt x="2721" y="379"/>
                </a:cubicBezTo>
                <a:cubicBezTo>
                  <a:pt x="2721" y="379"/>
                  <a:pt x="2721" y="378"/>
                  <a:pt x="2721" y="377"/>
                </a:cubicBezTo>
                <a:close/>
                <a:moveTo>
                  <a:pt x="2771" y="282"/>
                </a:moveTo>
                <a:cubicBezTo>
                  <a:pt x="2769" y="282"/>
                  <a:pt x="2768" y="282"/>
                  <a:pt x="2766" y="282"/>
                </a:cubicBezTo>
                <a:cubicBezTo>
                  <a:pt x="2765" y="282"/>
                  <a:pt x="2764" y="282"/>
                  <a:pt x="2763" y="282"/>
                </a:cubicBezTo>
                <a:cubicBezTo>
                  <a:pt x="2763" y="291"/>
                  <a:pt x="2763" y="291"/>
                  <a:pt x="2763" y="291"/>
                </a:cubicBezTo>
                <a:cubicBezTo>
                  <a:pt x="2760" y="291"/>
                  <a:pt x="2758" y="290"/>
                  <a:pt x="2756" y="291"/>
                </a:cubicBezTo>
                <a:cubicBezTo>
                  <a:pt x="2754" y="291"/>
                  <a:pt x="2753" y="292"/>
                  <a:pt x="2751" y="293"/>
                </a:cubicBezTo>
                <a:cubicBezTo>
                  <a:pt x="2751" y="294"/>
                  <a:pt x="2751" y="294"/>
                  <a:pt x="2751" y="295"/>
                </a:cubicBezTo>
                <a:cubicBezTo>
                  <a:pt x="2751" y="296"/>
                  <a:pt x="2752" y="297"/>
                  <a:pt x="2752" y="298"/>
                </a:cubicBezTo>
                <a:cubicBezTo>
                  <a:pt x="2752" y="299"/>
                  <a:pt x="2752" y="300"/>
                  <a:pt x="2751" y="300"/>
                </a:cubicBezTo>
                <a:cubicBezTo>
                  <a:pt x="2751" y="302"/>
                  <a:pt x="2749" y="301"/>
                  <a:pt x="2749" y="302"/>
                </a:cubicBezTo>
                <a:cubicBezTo>
                  <a:pt x="2749" y="303"/>
                  <a:pt x="2749" y="304"/>
                  <a:pt x="2749" y="305"/>
                </a:cubicBezTo>
                <a:cubicBezTo>
                  <a:pt x="2749" y="306"/>
                  <a:pt x="2748" y="307"/>
                  <a:pt x="2748" y="308"/>
                </a:cubicBezTo>
                <a:cubicBezTo>
                  <a:pt x="2746" y="308"/>
                  <a:pt x="2745" y="307"/>
                  <a:pt x="2743" y="308"/>
                </a:cubicBezTo>
                <a:cubicBezTo>
                  <a:pt x="2742" y="308"/>
                  <a:pt x="2741" y="307"/>
                  <a:pt x="2740" y="308"/>
                </a:cubicBezTo>
                <a:cubicBezTo>
                  <a:pt x="2739" y="308"/>
                  <a:pt x="2739" y="309"/>
                  <a:pt x="2738" y="310"/>
                </a:cubicBezTo>
                <a:cubicBezTo>
                  <a:pt x="2738" y="311"/>
                  <a:pt x="2739" y="312"/>
                  <a:pt x="2738" y="313"/>
                </a:cubicBezTo>
                <a:cubicBezTo>
                  <a:pt x="2738" y="314"/>
                  <a:pt x="2736" y="313"/>
                  <a:pt x="2736" y="314"/>
                </a:cubicBezTo>
                <a:cubicBezTo>
                  <a:pt x="2735" y="316"/>
                  <a:pt x="2735" y="317"/>
                  <a:pt x="2735" y="320"/>
                </a:cubicBezTo>
                <a:cubicBezTo>
                  <a:pt x="2735" y="321"/>
                  <a:pt x="2735" y="321"/>
                  <a:pt x="2735" y="322"/>
                </a:cubicBezTo>
                <a:cubicBezTo>
                  <a:pt x="2735" y="323"/>
                  <a:pt x="2736" y="324"/>
                  <a:pt x="2736" y="325"/>
                </a:cubicBezTo>
                <a:cubicBezTo>
                  <a:pt x="2736" y="326"/>
                  <a:pt x="2735" y="326"/>
                  <a:pt x="2735" y="327"/>
                </a:cubicBezTo>
                <a:cubicBezTo>
                  <a:pt x="2742" y="328"/>
                  <a:pt x="2742" y="328"/>
                  <a:pt x="2742" y="328"/>
                </a:cubicBezTo>
                <a:cubicBezTo>
                  <a:pt x="2743" y="327"/>
                  <a:pt x="2742" y="326"/>
                  <a:pt x="2743" y="325"/>
                </a:cubicBezTo>
                <a:cubicBezTo>
                  <a:pt x="2744" y="324"/>
                  <a:pt x="2745" y="325"/>
                  <a:pt x="2746" y="324"/>
                </a:cubicBezTo>
                <a:cubicBezTo>
                  <a:pt x="2746" y="324"/>
                  <a:pt x="2748" y="324"/>
                  <a:pt x="2748" y="325"/>
                </a:cubicBezTo>
                <a:cubicBezTo>
                  <a:pt x="2749" y="325"/>
                  <a:pt x="2749" y="327"/>
                  <a:pt x="2749" y="327"/>
                </a:cubicBezTo>
                <a:cubicBezTo>
                  <a:pt x="2749" y="328"/>
                  <a:pt x="2750" y="329"/>
                  <a:pt x="2751" y="330"/>
                </a:cubicBezTo>
                <a:cubicBezTo>
                  <a:pt x="2752" y="329"/>
                  <a:pt x="2753" y="329"/>
                  <a:pt x="2753" y="327"/>
                </a:cubicBezTo>
                <a:cubicBezTo>
                  <a:pt x="2754" y="326"/>
                  <a:pt x="2753" y="325"/>
                  <a:pt x="2753" y="325"/>
                </a:cubicBezTo>
                <a:cubicBezTo>
                  <a:pt x="2754" y="325"/>
                  <a:pt x="2755" y="325"/>
                  <a:pt x="2756" y="326"/>
                </a:cubicBezTo>
                <a:cubicBezTo>
                  <a:pt x="2757" y="327"/>
                  <a:pt x="2757" y="328"/>
                  <a:pt x="2759" y="329"/>
                </a:cubicBezTo>
                <a:cubicBezTo>
                  <a:pt x="2761" y="330"/>
                  <a:pt x="2763" y="330"/>
                  <a:pt x="2765" y="332"/>
                </a:cubicBezTo>
                <a:cubicBezTo>
                  <a:pt x="2765" y="333"/>
                  <a:pt x="2765" y="334"/>
                  <a:pt x="2766" y="334"/>
                </a:cubicBezTo>
                <a:cubicBezTo>
                  <a:pt x="2761" y="340"/>
                  <a:pt x="2761" y="340"/>
                  <a:pt x="2761" y="340"/>
                </a:cubicBezTo>
                <a:cubicBezTo>
                  <a:pt x="2761" y="342"/>
                  <a:pt x="2761" y="342"/>
                  <a:pt x="2761" y="342"/>
                </a:cubicBezTo>
                <a:cubicBezTo>
                  <a:pt x="2762" y="343"/>
                  <a:pt x="2762" y="343"/>
                  <a:pt x="2763" y="344"/>
                </a:cubicBezTo>
                <a:cubicBezTo>
                  <a:pt x="2777" y="344"/>
                  <a:pt x="2777" y="344"/>
                  <a:pt x="2777" y="344"/>
                </a:cubicBezTo>
                <a:cubicBezTo>
                  <a:pt x="2781" y="344"/>
                  <a:pt x="2782" y="346"/>
                  <a:pt x="2786" y="346"/>
                </a:cubicBezTo>
                <a:cubicBezTo>
                  <a:pt x="2787" y="346"/>
                  <a:pt x="2788" y="346"/>
                  <a:pt x="2789" y="346"/>
                </a:cubicBezTo>
                <a:cubicBezTo>
                  <a:pt x="2791" y="346"/>
                  <a:pt x="2793" y="347"/>
                  <a:pt x="2795" y="347"/>
                </a:cubicBezTo>
                <a:cubicBezTo>
                  <a:pt x="2797" y="348"/>
                  <a:pt x="2798" y="347"/>
                  <a:pt x="2800" y="347"/>
                </a:cubicBezTo>
                <a:cubicBezTo>
                  <a:pt x="2804" y="347"/>
                  <a:pt x="2804" y="347"/>
                  <a:pt x="2804" y="347"/>
                </a:cubicBezTo>
                <a:cubicBezTo>
                  <a:pt x="2805" y="347"/>
                  <a:pt x="2805" y="347"/>
                  <a:pt x="2806" y="347"/>
                </a:cubicBezTo>
                <a:cubicBezTo>
                  <a:pt x="2807" y="347"/>
                  <a:pt x="2807" y="347"/>
                  <a:pt x="2808" y="347"/>
                </a:cubicBezTo>
                <a:cubicBezTo>
                  <a:pt x="2808" y="342"/>
                  <a:pt x="2808" y="342"/>
                  <a:pt x="2808" y="342"/>
                </a:cubicBezTo>
                <a:cubicBezTo>
                  <a:pt x="2808" y="341"/>
                  <a:pt x="2808" y="340"/>
                  <a:pt x="2808" y="339"/>
                </a:cubicBezTo>
                <a:cubicBezTo>
                  <a:pt x="2807" y="338"/>
                  <a:pt x="2805" y="339"/>
                  <a:pt x="2805" y="338"/>
                </a:cubicBezTo>
                <a:cubicBezTo>
                  <a:pt x="2804" y="336"/>
                  <a:pt x="2805" y="334"/>
                  <a:pt x="2805" y="332"/>
                </a:cubicBezTo>
                <a:cubicBezTo>
                  <a:pt x="2804" y="332"/>
                  <a:pt x="2803" y="333"/>
                  <a:pt x="2802" y="332"/>
                </a:cubicBezTo>
                <a:cubicBezTo>
                  <a:pt x="2801" y="332"/>
                  <a:pt x="2800" y="331"/>
                  <a:pt x="2800" y="331"/>
                </a:cubicBezTo>
                <a:cubicBezTo>
                  <a:pt x="2799" y="330"/>
                  <a:pt x="2800" y="329"/>
                  <a:pt x="2800" y="328"/>
                </a:cubicBezTo>
                <a:cubicBezTo>
                  <a:pt x="2799" y="327"/>
                  <a:pt x="2798" y="327"/>
                  <a:pt x="2797" y="326"/>
                </a:cubicBezTo>
                <a:cubicBezTo>
                  <a:pt x="2796" y="325"/>
                  <a:pt x="2796" y="324"/>
                  <a:pt x="2795" y="323"/>
                </a:cubicBezTo>
                <a:cubicBezTo>
                  <a:pt x="2793" y="322"/>
                  <a:pt x="2792" y="321"/>
                  <a:pt x="2791" y="320"/>
                </a:cubicBezTo>
                <a:cubicBezTo>
                  <a:pt x="2791" y="319"/>
                  <a:pt x="2791" y="318"/>
                  <a:pt x="2791" y="317"/>
                </a:cubicBezTo>
                <a:cubicBezTo>
                  <a:pt x="2790" y="317"/>
                  <a:pt x="2788" y="318"/>
                  <a:pt x="2788" y="317"/>
                </a:cubicBezTo>
                <a:cubicBezTo>
                  <a:pt x="2788" y="316"/>
                  <a:pt x="2788" y="315"/>
                  <a:pt x="2788" y="314"/>
                </a:cubicBezTo>
                <a:cubicBezTo>
                  <a:pt x="2788" y="313"/>
                  <a:pt x="2788" y="313"/>
                  <a:pt x="2788" y="312"/>
                </a:cubicBezTo>
                <a:cubicBezTo>
                  <a:pt x="2788" y="310"/>
                  <a:pt x="2787" y="309"/>
                  <a:pt x="2787" y="308"/>
                </a:cubicBezTo>
                <a:cubicBezTo>
                  <a:pt x="2787" y="306"/>
                  <a:pt x="2787" y="306"/>
                  <a:pt x="2787" y="306"/>
                </a:cubicBezTo>
                <a:cubicBezTo>
                  <a:pt x="2787" y="305"/>
                  <a:pt x="2789" y="306"/>
                  <a:pt x="2789" y="304"/>
                </a:cubicBezTo>
                <a:cubicBezTo>
                  <a:pt x="2790" y="304"/>
                  <a:pt x="2790" y="303"/>
                  <a:pt x="2790" y="302"/>
                </a:cubicBezTo>
                <a:cubicBezTo>
                  <a:pt x="2791" y="299"/>
                  <a:pt x="2789" y="297"/>
                  <a:pt x="2790" y="294"/>
                </a:cubicBezTo>
                <a:cubicBezTo>
                  <a:pt x="2790" y="293"/>
                  <a:pt x="2792" y="293"/>
                  <a:pt x="2793" y="293"/>
                </a:cubicBezTo>
                <a:cubicBezTo>
                  <a:pt x="2794" y="291"/>
                  <a:pt x="2796" y="290"/>
                  <a:pt x="2797" y="287"/>
                </a:cubicBezTo>
                <a:cubicBezTo>
                  <a:pt x="2797" y="287"/>
                  <a:pt x="2797" y="285"/>
                  <a:pt x="2798" y="285"/>
                </a:cubicBezTo>
                <a:cubicBezTo>
                  <a:pt x="2798" y="284"/>
                  <a:pt x="2800" y="284"/>
                  <a:pt x="2800" y="284"/>
                </a:cubicBezTo>
                <a:cubicBezTo>
                  <a:pt x="2801" y="284"/>
                  <a:pt x="2802" y="284"/>
                  <a:pt x="2803" y="283"/>
                </a:cubicBezTo>
                <a:cubicBezTo>
                  <a:pt x="2804" y="283"/>
                  <a:pt x="2802" y="281"/>
                  <a:pt x="2803" y="281"/>
                </a:cubicBezTo>
                <a:cubicBezTo>
                  <a:pt x="2804" y="280"/>
                  <a:pt x="2805" y="281"/>
                  <a:pt x="2806" y="280"/>
                </a:cubicBezTo>
                <a:cubicBezTo>
                  <a:pt x="2807" y="279"/>
                  <a:pt x="2809" y="278"/>
                  <a:pt x="2810" y="276"/>
                </a:cubicBezTo>
                <a:cubicBezTo>
                  <a:pt x="2811" y="275"/>
                  <a:pt x="2810" y="274"/>
                  <a:pt x="2810" y="273"/>
                </a:cubicBezTo>
                <a:cubicBezTo>
                  <a:pt x="2811" y="272"/>
                  <a:pt x="2812" y="272"/>
                  <a:pt x="2813" y="272"/>
                </a:cubicBezTo>
                <a:cubicBezTo>
                  <a:pt x="2813" y="271"/>
                  <a:pt x="2813" y="270"/>
                  <a:pt x="2814" y="269"/>
                </a:cubicBezTo>
                <a:cubicBezTo>
                  <a:pt x="2815" y="269"/>
                  <a:pt x="2816" y="269"/>
                  <a:pt x="2817" y="269"/>
                </a:cubicBezTo>
                <a:cubicBezTo>
                  <a:pt x="2819" y="268"/>
                  <a:pt x="2820" y="267"/>
                  <a:pt x="2821" y="265"/>
                </a:cubicBezTo>
                <a:cubicBezTo>
                  <a:pt x="2821" y="264"/>
                  <a:pt x="2821" y="263"/>
                  <a:pt x="2821" y="262"/>
                </a:cubicBezTo>
                <a:cubicBezTo>
                  <a:pt x="2822" y="261"/>
                  <a:pt x="2822" y="260"/>
                  <a:pt x="2823" y="259"/>
                </a:cubicBezTo>
                <a:cubicBezTo>
                  <a:pt x="2823" y="258"/>
                  <a:pt x="2825" y="258"/>
                  <a:pt x="2825" y="257"/>
                </a:cubicBezTo>
                <a:cubicBezTo>
                  <a:pt x="2826" y="256"/>
                  <a:pt x="2827" y="256"/>
                  <a:pt x="2827" y="255"/>
                </a:cubicBezTo>
                <a:cubicBezTo>
                  <a:pt x="2828" y="254"/>
                  <a:pt x="2827" y="253"/>
                  <a:pt x="2827" y="252"/>
                </a:cubicBezTo>
                <a:cubicBezTo>
                  <a:pt x="2829" y="252"/>
                  <a:pt x="2831" y="252"/>
                  <a:pt x="2833" y="252"/>
                </a:cubicBezTo>
                <a:cubicBezTo>
                  <a:pt x="2834" y="252"/>
                  <a:pt x="2835" y="252"/>
                  <a:pt x="2836" y="252"/>
                </a:cubicBezTo>
                <a:cubicBezTo>
                  <a:pt x="2837" y="252"/>
                  <a:pt x="2837" y="250"/>
                  <a:pt x="2838" y="250"/>
                </a:cubicBezTo>
                <a:cubicBezTo>
                  <a:pt x="2839" y="249"/>
                  <a:pt x="2840" y="250"/>
                  <a:pt x="2842" y="250"/>
                </a:cubicBezTo>
                <a:cubicBezTo>
                  <a:pt x="2843" y="249"/>
                  <a:pt x="2844" y="249"/>
                  <a:pt x="2845" y="248"/>
                </a:cubicBezTo>
                <a:cubicBezTo>
                  <a:pt x="2845" y="247"/>
                  <a:pt x="2844" y="245"/>
                  <a:pt x="2845" y="245"/>
                </a:cubicBezTo>
                <a:cubicBezTo>
                  <a:pt x="2845" y="244"/>
                  <a:pt x="2847" y="244"/>
                  <a:pt x="2847" y="244"/>
                </a:cubicBezTo>
                <a:cubicBezTo>
                  <a:pt x="2848" y="244"/>
                  <a:pt x="2849" y="244"/>
                  <a:pt x="2850" y="244"/>
                </a:cubicBezTo>
                <a:cubicBezTo>
                  <a:pt x="2851" y="244"/>
                  <a:pt x="2852" y="244"/>
                  <a:pt x="2853" y="244"/>
                </a:cubicBezTo>
                <a:cubicBezTo>
                  <a:pt x="2854" y="243"/>
                  <a:pt x="2854" y="243"/>
                  <a:pt x="2855" y="242"/>
                </a:cubicBezTo>
                <a:cubicBezTo>
                  <a:pt x="2856" y="241"/>
                  <a:pt x="2856" y="240"/>
                  <a:pt x="2857" y="239"/>
                </a:cubicBezTo>
                <a:cubicBezTo>
                  <a:pt x="2857" y="238"/>
                  <a:pt x="2858" y="238"/>
                  <a:pt x="2859" y="238"/>
                </a:cubicBezTo>
                <a:cubicBezTo>
                  <a:pt x="2860" y="237"/>
                  <a:pt x="2862" y="237"/>
                  <a:pt x="2862" y="235"/>
                </a:cubicBezTo>
                <a:cubicBezTo>
                  <a:pt x="2862" y="233"/>
                  <a:pt x="2861" y="232"/>
                  <a:pt x="2861" y="231"/>
                </a:cubicBezTo>
                <a:cubicBezTo>
                  <a:pt x="2863" y="230"/>
                  <a:pt x="2864" y="230"/>
                  <a:pt x="2866" y="230"/>
                </a:cubicBezTo>
                <a:cubicBezTo>
                  <a:pt x="2870" y="230"/>
                  <a:pt x="2873" y="231"/>
                  <a:pt x="2877" y="229"/>
                </a:cubicBezTo>
                <a:cubicBezTo>
                  <a:pt x="2878" y="229"/>
                  <a:pt x="2878" y="227"/>
                  <a:pt x="2879" y="227"/>
                </a:cubicBezTo>
                <a:cubicBezTo>
                  <a:pt x="2880" y="226"/>
                  <a:pt x="2881" y="225"/>
                  <a:pt x="2882" y="224"/>
                </a:cubicBezTo>
                <a:cubicBezTo>
                  <a:pt x="2883" y="224"/>
                  <a:pt x="2884" y="224"/>
                  <a:pt x="2885" y="224"/>
                </a:cubicBezTo>
                <a:cubicBezTo>
                  <a:pt x="2887" y="223"/>
                  <a:pt x="2888" y="222"/>
                  <a:pt x="2890" y="222"/>
                </a:cubicBezTo>
                <a:cubicBezTo>
                  <a:pt x="2905" y="222"/>
                  <a:pt x="2905" y="222"/>
                  <a:pt x="2905" y="222"/>
                </a:cubicBezTo>
                <a:cubicBezTo>
                  <a:pt x="2907" y="222"/>
                  <a:pt x="2907" y="221"/>
                  <a:pt x="2908" y="221"/>
                </a:cubicBezTo>
                <a:cubicBezTo>
                  <a:pt x="2909" y="220"/>
                  <a:pt x="2909" y="219"/>
                  <a:pt x="2911" y="218"/>
                </a:cubicBezTo>
                <a:cubicBezTo>
                  <a:pt x="2913" y="218"/>
                  <a:pt x="2914" y="218"/>
                  <a:pt x="2916" y="218"/>
                </a:cubicBezTo>
                <a:cubicBezTo>
                  <a:pt x="2918" y="218"/>
                  <a:pt x="2919" y="218"/>
                  <a:pt x="2921" y="218"/>
                </a:cubicBezTo>
                <a:cubicBezTo>
                  <a:pt x="2924" y="217"/>
                  <a:pt x="2924" y="214"/>
                  <a:pt x="2927" y="214"/>
                </a:cubicBezTo>
                <a:cubicBezTo>
                  <a:pt x="2939" y="214"/>
                  <a:pt x="2939" y="214"/>
                  <a:pt x="2939" y="214"/>
                </a:cubicBezTo>
                <a:cubicBezTo>
                  <a:pt x="2940" y="214"/>
                  <a:pt x="2941" y="213"/>
                  <a:pt x="2942" y="212"/>
                </a:cubicBezTo>
                <a:cubicBezTo>
                  <a:pt x="2944" y="211"/>
                  <a:pt x="2945" y="209"/>
                  <a:pt x="2947" y="207"/>
                </a:cubicBezTo>
                <a:cubicBezTo>
                  <a:pt x="2947" y="206"/>
                  <a:pt x="2947" y="205"/>
                  <a:pt x="2948" y="204"/>
                </a:cubicBezTo>
                <a:cubicBezTo>
                  <a:pt x="2949" y="204"/>
                  <a:pt x="2950" y="204"/>
                  <a:pt x="2951" y="204"/>
                </a:cubicBezTo>
                <a:cubicBezTo>
                  <a:pt x="2952" y="203"/>
                  <a:pt x="2954" y="204"/>
                  <a:pt x="2956" y="204"/>
                </a:cubicBezTo>
                <a:cubicBezTo>
                  <a:pt x="2956" y="202"/>
                  <a:pt x="2957" y="202"/>
                  <a:pt x="2957" y="200"/>
                </a:cubicBezTo>
                <a:cubicBezTo>
                  <a:pt x="2957" y="199"/>
                  <a:pt x="2956" y="198"/>
                  <a:pt x="2955" y="197"/>
                </a:cubicBezTo>
                <a:cubicBezTo>
                  <a:pt x="2955" y="196"/>
                  <a:pt x="2954" y="195"/>
                  <a:pt x="2954" y="195"/>
                </a:cubicBezTo>
                <a:cubicBezTo>
                  <a:pt x="2954" y="194"/>
                  <a:pt x="2954" y="193"/>
                  <a:pt x="2953" y="192"/>
                </a:cubicBezTo>
                <a:cubicBezTo>
                  <a:pt x="2951" y="191"/>
                  <a:pt x="2950" y="192"/>
                  <a:pt x="2947" y="192"/>
                </a:cubicBezTo>
                <a:cubicBezTo>
                  <a:pt x="2946" y="192"/>
                  <a:pt x="2945" y="191"/>
                  <a:pt x="2944" y="191"/>
                </a:cubicBezTo>
                <a:cubicBezTo>
                  <a:pt x="2941" y="191"/>
                  <a:pt x="2941" y="191"/>
                  <a:pt x="2941" y="191"/>
                </a:cubicBezTo>
                <a:cubicBezTo>
                  <a:pt x="2939" y="191"/>
                  <a:pt x="2939" y="191"/>
                  <a:pt x="2939" y="191"/>
                </a:cubicBezTo>
                <a:cubicBezTo>
                  <a:pt x="2938" y="191"/>
                  <a:pt x="2937" y="191"/>
                  <a:pt x="2936" y="191"/>
                </a:cubicBezTo>
                <a:cubicBezTo>
                  <a:pt x="2934" y="192"/>
                  <a:pt x="2933" y="191"/>
                  <a:pt x="2931" y="191"/>
                </a:cubicBezTo>
                <a:cubicBezTo>
                  <a:pt x="2929" y="192"/>
                  <a:pt x="2927" y="192"/>
                  <a:pt x="2926" y="194"/>
                </a:cubicBezTo>
                <a:cubicBezTo>
                  <a:pt x="2925" y="195"/>
                  <a:pt x="2926" y="196"/>
                  <a:pt x="2925" y="197"/>
                </a:cubicBezTo>
                <a:cubicBezTo>
                  <a:pt x="2925" y="197"/>
                  <a:pt x="2924" y="198"/>
                  <a:pt x="2924" y="199"/>
                </a:cubicBezTo>
                <a:cubicBezTo>
                  <a:pt x="2923" y="200"/>
                  <a:pt x="2922" y="201"/>
                  <a:pt x="2921" y="201"/>
                </a:cubicBezTo>
                <a:cubicBezTo>
                  <a:pt x="2919" y="202"/>
                  <a:pt x="2918" y="201"/>
                  <a:pt x="2916" y="201"/>
                </a:cubicBezTo>
                <a:cubicBezTo>
                  <a:pt x="2915" y="201"/>
                  <a:pt x="2914" y="201"/>
                  <a:pt x="2913" y="201"/>
                </a:cubicBezTo>
                <a:cubicBezTo>
                  <a:pt x="2912" y="201"/>
                  <a:pt x="2912" y="202"/>
                  <a:pt x="2911" y="203"/>
                </a:cubicBezTo>
                <a:cubicBezTo>
                  <a:pt x="2910" y="203"/>
                  <a:pt x="2909" y="204"/>
                  <a:pt x="2908" y="204"/>
                </a:cubicBezTo>
                <a:cubicBezTo>
                  <a:pt x="2907" y="205"/>
                  <a:pt x="2907" y="206"/>
                  <a:pt x="2906" y="206"/>
                </a:cubicBezTo>
                <a:cubicBezTo>
                  <a:pt x="2905" y="206"/>
                  <a:pt x="2904" y="206"/>
                  <a:pt x="2903" y="206"/>
                </a:cubicBezTo>
                <a:cubicBezTo>
                  <a:pt x="2901" y="206"/>
                  <a:pt x="2900" y="206"/>
                  <a:pt x="2898" y="206"/>
                </a:cubicBezTo>
                <a:cubicBezTo>
                  <a:pt x="2896" y="206"/>
                  <a:pt x="2895" y="206"/>
                  <a:pt x="2894" y="206"/>
                </a:cubicBezTo>
                <a:cubicBezTo>
                  <a:pt x="2893" y="207"/>
                  <a:pt x="2892" y="207"/>
                  <a:pt x="2891" y="208"/>
                </a:cubicBezTo>
                <a:cubicBezTo>
                  <a:pt x="2890" y="208"/>
                  <a:pt x="2889" y="208"/>
                  <a:pt x="2889" y="208"/>
                </a:cubicBezTo>
                <a:cubicBezTo>
                  <a:pt x="2887" y="209"/>
                  <a:pt x="2887" y="210"/>
                  <a:pt x="2886" y="210"/>
                </a:cubicBezTo>
                <a:cubicBezTo>
                  <a:pt x="2885" y="211"/>
                  <a:pt x="2884" y="210"/>
                  <a:pt x="2883" y="210"/>
                </a:cubicBezTo>
                <a:cubicBezTo>
                  <a:pt x="2880" y="211"/>
                  <a:pt x="2878" y="211"/>
                  <a:pt x="2874" y="210"/>
                </a:cubicBezTo>
                <a:cubicBezTo>
                  <a:pt x="2872" y="210"/>
                  <a:pt x="2871" y="210"/>
                  <a:pt x="2869" y="210"/>
                </a:cubicBezTo>
                <a:cubicBezTo>
                  <a:pt x="2866" y="210"/>
                  <a:pt x="2866" y="210"/>
                  <a:pt x="2866" y="210"/>
                </a:cubicBezTo>
                <a:cubicBezTo>
                  <a:pt x="2865" y="210"/>
                  <a:pt x="2864" y="210"/>
                  <a:pt x="2863" y="210"/>
                </a:cubicBezTo>
                <a:cubicBezTo>
                  <a:pt x="2861" y="211"/>
                  <a:pt x="2859" y="210"/>
                  <a:pt x="2857" y="210"/>
                </a:cubicBezTo>
                <a:cubicBezTo>
                  <a:pt x="2856" y="211"/>
                  <a:pt x="2856" y="211"/>
                  <a:pt x="2855" y="212"/>
                </a:cubicBezTo>
                <a:cubicBezTo>
                  <a:pt x="2853" y="212"/>
                  <a:pt x="2851" y="212"/>
                  <a:pt x="2849" y="214"/>
                </a:cubicBezTo>
                <a:cubicBezTo>
                  <a:pt x="2849" y="214"/>
                  <a:pt x="2849" y="215"/>
                  <a:pt x="2848" y="216"/>
                </a:cubicBezTo>
                <a:cubicBezTo>
                  <a:pt x="2847" y="218"/>
                  <a:pt x="2846" y="219"/>
                  <a:pt x="2845" y="221"/>
                </a:cubicBezTo>
                <a:cubicBezTo>
                  <a:pt x="2827" y="221"/>
                  <a:pt x="2827" y="221"/>
                  <a:pt x="2827" y="221"/>
                </a:cubicBezTo>
                <a:cubicBezTo>
                  <a:pt x="2826" y="222"/>
                  <a:pt x="2825" y="223"/>
                  <a:pt x="2824" y="223"/>
                </a:cubicBezTo>
                <a:cubicBezTo>
                  <a:pt x="2823" y="224"/>
                  <a:pt x="2823" y="225"/>
                  <a:pt x="2822" y="226"/>
                </a:cubicBezTo>
                <a:cubicBezTo>
                  <a:pt x="2821" y="227"/>
                  <a:pt x="2821" y="228"/>
                  <a:pt x="2820" y="229"/>
                </a:cubicBezTo>
                <a:cubicBezTo>
                  <a:pt x="2819" y="229"/>
                  <a:pt x="2818" y="229"/>
                  <a:pt x="2817" y="229"/>
                </a:cubicBezTo>
                <a:cubicBezTo>
                  <a:pt x="2816" y="230"/>
                  <a:pt x="2815" y="230"/>
                  <a:pt x="2813" y="230"/>
                </a:cubicBezTo>
                <a:cubicBezTo>
                  <a:pt x="2813" y="230"/>
                  <a:pt x="2812" y="230"/>
                  <a:pt x="2811" y="231"/>
                </a:cubicBezTo>
                <a:cubicBezTo>
                  <a:pt x="2810" y="231"/>
                  <a:pt x="2809" y="232"/>
                  <a:pt x="2808" y="233"/>
                </a:cubicBezTo>
                <a:cubicBezTo>
                  <a:pt x="2808" y="233"/>
                  <a:pt x="2808" y="234"/>
                  <a:pt x="2808" y="235"/>
                </a:cubicBezTo>
                <a:cubicBezTo>
                  <a:pt x="2808" y="237"/>
                  <a:pt x="2808" y="239"/>
                  <a:pt x="2808" y="241"/>
                </a:cubicBezTo>
                <a:cubicBezTo>
                  <a:pt x="2807" y="241"/>
                  <a:pt x="2806" y="240"/>
                  <a:pt x="2804" y="240"/>
                </a:cubicBezTo>
                <a:cubicBezTo>
                  <a:pt x="2801" y="240"/>
                  <a:pt x="2800" y="240"/>
                  <a:pt x="2797" y="240"/>
                </a:cubicBezTo>
                <a:cubicBezTo>
                  <a:pt x="2796" y="240"/>
                  <a:pt x="2795" y="241"/>
                  <a:pt x="2794" y="241"/>
                </a:cubicBezTo>
                <a:cubicBezTo>
                  <a:pt x="2795" y="242"/>
                  <a:pt x="2796" y="243"/>
                  <a:pt x="2796" y="244"/>
                </a:cubicBezTo>
                <a:cubicBezTo>
                  <a:pt x="2796" y="247"/>
                  <a:pt x="2794" y="248"/>
                  <a:pt x="2793" y="250"/>
                </a:cubicBezTo>
                <a:cubicBezTo>
                  <a:pt x="2792" y="250"/>
                  <a:pt x="2790" y="250"/>
                  <a:pt x="2790" y="251"/>
                </a:cubicBezTo>
                <a:cubicBezTo>
                  <a:pt x="2790" y="252"/>
                  <a:pt x="2790" y="253"/>
                  <a:pt x="2790" y="254"/>
                </a:cubicBezTo>
                <a:cubicBezTo>
                  <a:pt x="2790" y="257"/>
                  <a:pt x="2790" y="257"/>
                  <a:pt x="2790" y="257"/>
                </a:cubicBezTo>
                <a:cubicBezTo>
                  <a:pt x="2790" y="262"/>
                  <a:pt x="2790" y="262"/>
                  <a:pt x="2790" y="262"/>
                </a:cubicBezTo>
                <a:cubicBezTo>
                  <a:pt x="2789" y="262"/>
                  <a:pt x="2788" y="263"/>
                  <a:pt x="2786" y="263"/>
                </a:cubicBezTo>
                <a:cubicBezTo>
                  <a:pt x="2783" y="263"/>
                  <a:pt x="2781" y="262"/>
                  <a:pt x="2778" y="263"/>
                </a:cubicBezTo>
                <a:cubicBezTo>
                  <a:pt x="2776" y="263"/>
                  <a:pt x="2774" y="264"/>
                  <a:pt x="2772" y="265"/>
                </a:cubicBezTo>
                <a:cubicBezTo>
                  <a:pt x="2771" y="265"/>
                  <a:pt x="2770" y="266"/>
                  <a:pt x="2769" y="267"/>
                </a:cubicBezTo>
                <a:cubicBezTo>
                  <a:pt x="2767" y="268"/>
                  <a:pt x="2766" y="269"/>
                  <a:pt x="2766" y="272"/>
                </a:cubicBezTo>
                <a:cubicBezTo>
                  <a:pt x="2766" y="273"/>
                  <a:pt x="2767" y="274"/>
                  <a:pt x="2767" y="275"/>
                </a:cubicBezTo>
                <a:cubicBezTo>
                  <a:pt x="2768" y="275"/>
                  <a:pt x="2769" y="275"/>
                  <a:pt x="2770" y="274"/>
                </a:cubicBezTo>
                <a:cubicBezTo>
                  <a:pt x="2771" y="274"/>
                  <a:pt x="2772" y="272"/>
                  <a:pt x="2774" y="272"/>
                </a:cubicBezTo>
                <a:cubicBezTo>
                  <a:pt x="2775" y="272"/>
                  <a:pt x="2776" y="273"/>
                  <a:pt x="2778" y="273"/>
                </a:cubicBezTo>
                <a:cubicBezTo>
                  <a:pt x="2777" y="275"/>
                  <a:pt x="2776" y="275"/>
                  <a:pt x="2776" y="277"/>
                </a:cubicBezTo>
                <a:cubicBezTo>
                  <a:pt x="2776" y="278"/>
                  <a:pt x="2776" y="278"/>
                  <a:pt x="2776" y="278"/>
                </a:cubicBezTo>
                <a:cubicBezTo>
                  <a:pt x="2776" y="280"/>
                  <a:pt x="2778" y="280"/>
                  <a:pt x="2778" y="281"/>
                </a:cubicBezTo>
                <a:cubicBezTo>
                  <a:pt x="2776" y="281"/>
                  <a:pt x="2773" y="282"/>
                  <a:pt x="2771" y="282"/>
                </a:cubicBezTo>
                <a:close/>
                <a:moveTo>
                  <a:pt x="2968" y="288"/>
                </a:moveTo>
                <a:cubicBezTo>
                  <a:pt x="2969" y="288"/>
                  <a:pt x="2970" y="288"/>
                  <a:pt x="2971" y="287"/>
                </a:cubicBezTo>
                <a:cubicBezTo>
                  <a:pt x="2972" y="287"/>
                  <a:pt x="2973" y="288"/>
                  <a:pt x="2974" y="287"/>
                </a:cubicBezTo>
                <a:cubicBezTo>
                  <a:pt x="2975" y="287"/>
                  <a:pt x="2976" y="286"/>
                  <a:pt x="2977" y="286"/>
                </a:cubicBezTo>
                <a:cubicBezTo>
                  <a:pt x="2978" y="286"/>
                  <a:pt x="2980" y="286"/>
                  <a:pt x="2982" y="286"/>
                </a:cubicBezTo>
                <a:cubicBezTo>
                  <a:pt x="2985" y="286"/>
                  <a:pt x="2985" y="286"/>
                  <a:pt x="2985" y="286"/>
                </a:cubicBezTo>
                <a:cubicBezTo>
                  <a:pt x="2986" y="286"/>
                  <a:pt x="2986" y="285"/>
                  <a:pt x="2987" y="284"/>
                </a:cubicBezTo>
                <a:cubicBezTo>
                  <a:pt x="2987" y="283"/>
                  <a:pt x="2988" y="282"/>
                  <a:pt x="2987" y="282"/>
                </a:cubicBezTo>
                <a:cubicBezTo>
                  <a:pt x="2987" y="281"/>
                  <a:pt x="2986" y="280"/>
                  <a:pt x="2985" y="279"/>
                </a:cubicBezTo>
                <a:cubicBezTo>
                  <a:pt x="2984" y="278"/>
                  <a:pt x="2984" y="278"/>
                  <a:pt x="2983" y="278"/>
                </a:cubicBezTo>
                <a:cubicBezTo>
                  <a:pt x="2982" y="277"/>
                  <a:pt x="2981" y="277"/>
                  <a:pt x="2980" y="277"/>
                </a:cubicBezTo>
                <a:cubicBezTo>
                  <a:pt x="2979" y="277"/>
                  <a:pt x="2978" y="276"/>
                  <a:pt x="2977" y="276"/>
                </a:cubicBezTo>
                <a:cubicBezTo>
                  <a:pt x="2975" y="276"/>
                  <a:pt x="2974" y="278"/>
                  <a:pt x="2972" y="279"/>
                </a:cubicBezTo>
                <a:cubicBezTo>
                  <a:pt x="2971" y="280"/>
                  <a:pt x="2971" y="281"/>
                  <a:pt x="2970" y="282"/>
                </a:cubicBezTo>
                <a:cubicBezTo>
                  <a:pt x="2968" y="283"/>
                  <a:pt x="2966" y="284"/>
                  <a:pt x="2964" y="286"/>
                </a:cubicBezTo>
                <a:cubicBezTo>
                  <a:pt x="2965" y="287"/>
                  <a:pt x="2966" y="288"/>
                  <a:pt x="2968" y="288"/>
                </a:cubicBezTo>
                <a:close/>
                <a:moveTo>
                  <a:pt x="2874" y="81"/>
                </a:moveTo>
                <a:cubicBezTo>
                  <a:pt x="2876" y="84"/>
                  <a:pt x="2876" y="84"/>
                  <a:pt x="2876" y="84"/>
                </a:cubicBezTo>
                <a:cubicBezTo>
                  <a:pt x="2877" y="85"/>
                  <a:pt x="2879" y="87"/>
                  <a:pt x="2881" y="88"/>
                </a:cubicBezTo>
                <a:cubicBezTo>
                  <a:pt x="2882" y="89"/>
                  <a:pt x="2882" y="90"/>
                  <a:pt x="2883" y="90"/>
                </a:cubicBezTo>
                <a:cubicBezTo>
                  <a:pt x="2885" y="92"/>
                  <a:pt x="2887" y="92"/>
                  <a:pt x="2890" y="92"/>
                </a:cubicBezTo>
                <a:cubicBezTo>
                  <a:pt x="2891" y="92"/>
                  <a:pt x="2892" y="92"/>
                  <a:pt x="2894" y="92"/>
                </a:cubicBezTo>
                <a:cubicBezTo>
                  <a:pt x="2895" y="91"/>
                  <a:pt x="2895" y="91"/>
                  <a:pt x="2896" y="90"/>
                </a:cubicBezTo>
                <a:cubicBezTo>
                  <a:pt x="2897" y="90"/>
                  <a:pt x="2898" y="90"/>
                  <a:pt x="2899" y="89"/>
                </a:cubicBezTo>
                <a:cubicBezTo>
                  <a:pt x="2900" y="88"/>
                  <a:pt x="2900" y="87"/>
                  <a:pt x="2900" y="86"/>
                </a:cubicBezTo>
                <a:cubicBezTo>
                  <a:pt x="2901" y="85"/>
                  <a:pt x="2901" y="84"/>
                  <a:pt x="2902" y="84"/>
                </a:cubicBezTo>
                <a:cubicBezTo>
                  <a:pt x="2903" y="83"/>
                  <a:pt x="2904" y="83"/>
                  <a:pt x="2905" y="83"/>
                </a:cubicBezTo>
                <a:cubicBezTo>
                  <a:pt x="2906" y="83"/>
                  <a:pt x="2907" y="82"/>
                  <a:pt x="2908" y="82"/>
                </a:cubicBezTo>
                <a:cubicBezTo>
                  <a:pt x="2908" y="81"/>
                  <a:pt x="2909" y="81"/>
                  <a:pt x="2910" y="80"/>
                </a:cubicBezTo>
                <a:cubicBezTo>
                  <a:pt x="2912" y="80"/>
                  <a:pt x="2914" y="79"/>
                  <a:pt x="2915" y="79"/>
                </a:cubicBezTo>
                <a:cubicBezTo>
                  <a:pt x="2915" y="77"/>
                  <a:pt x="2915" y="77"/>
                  <a:pt x="2915" y="77"/>
                </a:cubicBezTo>
                <a:cubicBezTo>
                  <a:pt x="2914" y="76"/>
                  <a:pt x="2913" y="75"/>
                  <a:pt x="2912" y="75"/>
                </a:cubicBezTo>
                <a:cubicBezTo>
                  <a:pt x="2909" y="75"/>
                  <a:pt x="2909" y="75"/>
                  <a:pt x="2909" y="75"/>
                </a:cubicBezTo>
                <a:cubicBezTo>
                  <a:pt x="2909" y="75"/>
                  <a:pt x="2908" y="75"/>
                  <a:pt x="2907" y="75"/>
                </a:cubicBezTo>
                <a:cubicBezTo>
                  <a:pt x="2905" y="74"/>
                  <a:pt x="2904" y="75"/>
                  <a:pt x="2903" y="75"/>
                </a:cubicBezTo>
                <a:cubicBezTo>
                  <a:pt x="2901" y="75"/>
                  <a:pt x="2900" y="74"/>
                  <a:pt x="2899" y="75"/>
                </a:cubicBezTo>
                <a:cubicBezTo>
                  <a:pt x="2898" y="75"/>
                  <a:pt x="2897" y="75"/>
                  <a:pt x="2896" y="75"/>
                </a:cubicBezTo>
                <a:cubicBezTo>
                  <a:pt x="2896" y="76"/>
                  <a:pt x="2897" y="77"/>
                  <a:pt x="2896" y="78"/>
                </a:cubicBezTo>
                <a:cubicBezTo>
                  <a:pt x="2895" y="78"/>
                  <a:pt x="2894" y="78"/>
                  <a:pt x="2893" y="78"/>
                </a:cubicBezTo>
                <a:cubicBezTo>
                  <a:pt x="2890" y="78"/>
                  <a:pt x="2888" y="77"/>
                  <a:pt x="2885" y="78"/>
                </a:cubicBezTo>
                <a:cubicBezTo>
                  <a:pt x="2884" y="78"/>
                  <a:pt x="2884" y="78"/>
                  <a:pt x="2883" y="78"/>
                </a:cubicBezTo>
                <a:cubicBezTo>
                  <a:pt x="2882" y="79"/>
                  <a:pt x="2881" y="80"/>
                  <a:pt x="2880" y="80"/>
                </a:cubicBezTo>
                <a:cubicBezTo>
                  <a:pt x="2879" y="81"/>
                  <a:pt x="2879" y="82"/>
                  <a:pt x="2877" y="82"/>
                </a:cubicBezTo>
                <a:cubicBezTo>
                  <a:pt x="2876" y="82"/>
                  <a:pt x="2875" y="81"/>
                  <a:pt x="2874" y="81"/>
                </a:cubicBezTo>
                <a:close/>
                <a:moveTo>
                  <a:pt x="2842" y="81"/>
                </a:moveTo>
                <a:cubicBezTo>
                  <a:pt x="2842" y="82"/>
                  <a:pt x="2842" y="83"/>
                  <a:pt x="2842" y="84"/>
                </a:cubicBezTo>
                <a:cubicBezTo>
                  <a:pt x="2842" y="85"/>
                  <a:pt x="2843" y="86"/>
                  <a:pt x="2842" y="86"/>
                </a:cubicBezTo>
                <a:cubicBezTo>
                  <a:pt x="2842" y="87"/>
                  <a:pt x="2840" y="86"/>
                  <a:pt x="2840" y="87"/>
                </a:cubicBezTo>
                <a:cubicBezTo>
                  <a:pt x="2838" y="88"/>
                  <a:pt x="2836" y="89"/>
                  <a:pt x="2834" y="90"/>
                </a:cubicBezTo>
                <a:cubicBezTo>
                  <a:pt x="2834" y="91"/>
                  <a:pt x="2834" y="92"/>
                  <a:pt x="2833" y="93"/>
                </a:cubicBezTo>
                <a:cubicBezTo>
                  <a:pt x="2836" y="94"/>
                  <a:pt x="2836" y="94"/>
                  <a:pt x="2836" y="94"/>
                </a:cubicBezTo>
                <a:cubicBezTo>
                  <a:pt x="2837" y="95"/>
                  <a:pt x="2837" y="96"/>
                  <a:pt x="2838" y="96"/>
                </a:cubicBezTo>
                <a:cubicBezTo>
                  <a:pt x="2840" y="97"/>
                  <a:pt x="2841" y="97"/>
                  <a:pt x="2842" y="97"/>
                </a:cubicBezTo>
                <a:cubicBezTo>
                  <a:pt x="2844" y="97"/>
                  <a:pt x="2844" y="97"/>
                  <a:pt x="2844" y="97"/>
                </a:cubicBezTo>
                <a:cubicBezTo>
                  <a:pt x="2845" y="97"/>
                  <a:pt x="2845" y="95"/>
                  <a:pt x="2846" y="95"/>
                </a:cubicBezTo>
                <a:cubicBezTo>
                  <a:pt x="2847" y="94"/>
                  <a:pt x="2849" y="95"/>
                  <a:pt x="2850" y="95"/>
                </a:cubicBezTo>
                <a:cubicBezTo>
                  <a:pt x="2854" y="95"/>
                  <a:pt x="2854" y="95"/>
                  <a:pt x="2854" y="95"/>
                </a:cubicBezTo>
                <a:cubicBezTo>
                  <a:pt x="2855" y="95"/>
                  <a:pt x="2856" y="95"/>
                  <a:pt x="2857" y="95"/>
                </a:cubicBezTo>
                <a:cubicBezTo>
                  <a:pt x="2861" y="96"/>
                  <a:pt x="2863" y="96"/>
                  <a:pt x="2867" y="95"/>
                </a:cubicBezTo>
                <a:cubicBezTo>
                  <a:pt x="2868" y="95"/>
                  <a:pt x="2869" y="95"/>
                  <a:pt x="2870" y="94"/>
                </a:cubicBezTo>
                <a:cubicBezTo>
                  <a:pt x="2869" y="93"/>
                  <a:pt x="2868" y="93"/>
                  <a:pt x="2867" y="92"/>
                </a:cubicBezTo>
                <a:cubicBezTo>
                  <a:pt x="2867" y="91"/>
                  <a:pt x="2865" y="90"/>
                  <a:pt x="2865" y="89"/>
                </a:cubicBezTo>
                <a:cubicBezTo>
                  <a:pt x="2865" y="88"/>
                  <a:pt x="2865" y="87"/>
                  <a:pt x="2865" y="86"/>
                </a:cubicBezTo>
                <a:cubicBezTo>
                  <a:pt x="2864" y="84"/>
                  <a:pt x="2862" y="83"/>
                  <a:pt x="2862" y="81"/>
                </a:cubicBezTo>
                <a:cubicBezTo>
                  <a:pt x="2861" y="79"/>
                  <a:pt x="2862" y="78"/>
                  <a:pt x="2862" y="76"/>
                </a:cubicBezTo>
                <a:cubicBezTo>
                  <a:pt x="2858" y="75"/>
                  <a:pt x="2858" y="75"/>
                  <a:pt x="2858" y="75"/>
                </a:cubicBezTo>
                <a:cubicBezTo>
                  <a:pt x="2857" y="76"/>
                  <a:pt x="2856" y="76"/>
                  <a:pt x="2855" y="76"/>
                </a:cubicBezTo>
                <a:cubicBezTo>
                  <a:pt x="2854" y="77"/>
                  <a:pt x="2854" y="78"/>
                  <a:pt x="2853" y="78"/>
                </a:cubicBezTo>
                <a:cubicBezTo>
                  <a:pt x="2852" y="79"/>
                  <a:pt x="2852" y="80"/>
                  <a:pt x="2851" y="81"/>
                </a:cubicBezTo>
                <a:cubicBezTo>
                  <a:pt x="2850" y="81"/>
                  <a:pt x="2849" y="81"/>
                  <a:pt x="2848" y="82"/>
                </a:cubicBezTo>
                <a:cubicBezTo>
                  <a:pt x="2847" y="82"/>
                  <a:pt x="2846" y="83"/>
                  <a:pt x="2845" y="83"/>
                </a:cubicBezTo>
                <a:lnTo>
                  <a:pt x="2842" y="81"/>
                </a:lnTo>
                <a:close/>
                <a:moveTo>
                  <a:pt x="2838" y="105"/>
                </a:moveTo>
                <a:cubicBezTo>
                  <a:pt x="2837" y="105"/>
                  <a:pt x="2836" y="106"/>
                  <a:pt x="2834" y="106"/>
                </a:cubicBezTo>
                <a:cubicBezTo>
                  <a:pt x="2832" y="106"/>
                  <a:pt x="2832" y="106"/>
                  <a:pt x="2832" y="106"/>
                </a:cubicBezTo>
                <a:cubicBezTo>
                  <a:pt x="2831" y="106"/>
                  <a:pt x="2831" y="107"/>
                  <a:pt x="2830" y="107"/>
                </a:cubicBezTo>
                <a:cubicBezTo>
                  <a:pt x="2827" y="107"/>
                  <a:pt x="2827" y="107"/>
                  <a:pt x="2827" y="107"/>
                </a:cubicBezTo>
                <a:cubicBezTo>
                  <a:pt x="2827" y="108"/>
                  <a:pt x="2827" y="108"/>
                  <a:pt x="2827" y="109"/>
                </a:cubicBezTo>
                <a:cubicBezTo>
                  <a:pt x="2828" y="110"/>
                  <a:pt x="2828" y="111"/>
                  <a:pt x="2828" y="112"/>
                </a:cubicBezTo>
                <a:cubicBezTo>
                  <a:pt x="2829" y="112"/>
                  <a:pt x="2830" y="112"/>
                  <a:pt x="2831" y="112"/>
                </a:cubicBezTo>
                <a:cubicBezTo>
                  <a:pt x="2833" y="112"/>
                  <a:pt x="2833" y="112"/>
                  <a:pt x="2834" y="112"/>
                </a:cubicBezTo>
                <a:cubicBezTo>
                  <a:pt x="2835" y="112"/>
                  <a:pt x="2836" y="111"/>
                  <a:pt x="2837" y="110"/>
                </a:cubicBezTo>
                <a:cubicBezTo>
                  <a:pt x="2839" y="110"/>
                  <a:pt x="2840" y="109"/>
                  <a:pt x="2842" y="109"/>
                </a:cubicBezTo>
                <a:cubicBezTo>
                  <a:pt x="2842" y="108"/>
                  <a:pt x="2842" y="107"/>
                  <a:pt x="2842" y="107"/>
                </a:cubicBezTo>
                <a:cubicBezTo>
                  <a:pt x="2842" y="105"/>
                  <a:pt x="2841" y="105"/>
                  <a:pt x="2840" y="104"/>
                </a:cubicBezTo>
                <a:cubicBezTo>
                  <a:pt x="2839" y="104"/>
                  <a:pt x="2838" y="104"/>
                  <a:pt x="2838" y="105"/>
                </a:cubicBezTo>
                <a:close/>
                <a:moveTo>
                  <a:pt x="2792" y="101"/>
                </a:moveTo>
                <a:cubicBezTo>
                  <a:pt x="2792" y="108"/>
                  <a:pt x="2792" y="108"/>
                  <a:pt x="2792" y="108"/>
                </a:cubicBezTo>
                <a:cubicBezTo>
                  <a:pt x="2804" y="108"/>
                  <a:pt x="2804" y="108"/>
                  <a:pt x="2804" y="108"/>
                </a:cubicBezTo>
                <a:cubicBezTo>
                  <a:pt x="2805" y="108"/>
                  <a:pt x="2806" y="107"/>
                  <a:pt x="2806" y="106"/>
                </a:cubicBezTo>
                <a:cubicBezTo>
                  <a:pt x="2807" y="105"/>
                  <a:pt x="2806" y="104"/>
                  <a:pt x="2806" y="103"/>
                </a:cubicBezTo>
                <a:cubicBezTo>
                  <a:pt x="2807" y="103"/>
                  <a:pt x="2808" y="103"/>
                  <a:pt x="2808" y="102"/>
                </a:cubicBezTo>
                <a:cubicBezTo>
                  <a:pt x="2808" y="105"/>
                  <a:pt x="2808" y="107"/>
                  <a:pt x="2810" y="108"/>
                </a:cubicBezTo>
                <a:cubicBezTo>
                  <a:pt x="2811" y="109"/>
                  <a:pt x="2812" y="110"/>
                  <a:pt x="2813" y="110"/>
                </a:cubicBezTo>
                <a:cubicBezTo>
                  <a:pt x="2814" y="110"/>
                  <a:pt x="2814" y="108"/>
                  <a:pt x="2815" y="108"/>
                </a:cubicBezTo>
                <a:cubicBezTo>
                  <a:pt x="2817" y="108"/>
                  <a:pt x="2817" y="109"/>
                  <a:pt x="2818" y="108"/>
                </a:cubicBezTo>
                <a:cubicBezTo>
                  <a:pt x="2819" y="105"/>
                  <a:pt x="2819" y="104"/>
                  <a:pt x="2818" y="101"/>
                </a:cubicBezTo>
                <a:cubicBezTo>
                  <a:pt x="2830" y="101"/>
                  <a:pt x="2830" y="101"/>
                  <a:pt x="2830" y="101"/>
                </a:cubicBezTo>
                <a:cubicBezTo>
                  <a:pt x="2830" y="98"/>
                  <a:pt x="2830" y="98"/>
                  <a:pt x="2830" y="98"/>
                </a:cubicBezTo>
                <a:cubicBezTo>
                  <a:pt x="2830" y="97"/>
                  <a:pt x="2829" y="96"/>
                  <a:pt x="2829" y="95"/>
                </a:cubicBezTo>
                <a:cubicBezTo>
                  <a:pt x="2810" y="95"/>
                  <a:pt x="2810" y="95"/>
                  <a:pt x="2810" y="95"/>
                </a:cubicBezTo>
                <a:cubicBezTo>
                  <a:pt x="2807" y="95"/>
                  <a:pt x="2806" y="97"/>
                  <a:pt x="2804" y="97"/>
                </a:cubicBezTo>
                <a:cubicBezTo>
                  <a:pt x="2803" y="98"/>
                  <a:pt x="2802" y="98"/>
                  <a:pt x="2801" y="99"/>
                </a:cubicBezTo>
                <a:cubicBezTo>
                  <a:pt x="2800" y="99"/>
                  <a:pt x="2800" y="100"/>
                  <a:pt x="2798" y="101"/>
                </a:cubicBezTo>
                <a:cubicBezTo>
                  <a:pt x="2796" y="102"/>
                  <a:pt x="2795" y="102"/>
                  <a:pt x="2792" y="103"/>
                </a:cubicBezTo>
                <a:lnTo>
                  <a:pt x="2792" y="101"/>
                </a:lnTo>
                <a:close/>
                <a:moveTo>
                  <a:pt x="2755" y="102"/>
                </a:moveTo>
                <a:cubicBezTo>
                  <a:pt x="2755" y="101"/>
                  <a:pt x="2757" y="102"/>
                  <a:pt x="2757" y="101"/>
                </a:cubicBezTo>
                <a:cubicBezTo>
                  <a:pt x="2758" y="100"/>
                  <a:pt x="2757" y="99"/>
                  <a:pt x="2757" y="98"/>
                </a:cubicBezTo>
                <a:cubicBezTo>
                  <a:pt x="2758" y="97"/>
                  <a:pt x="2758" y="96"/>
                  <a:pt x="2759" y="95"/>
                </a:cubicBezTo>
                <a:cubicBezTo>
                  <a:pt x="2760" y="94"/>
                  <a:pt x="2762" y="96"/>
                  <a:pt x="2764" y="95"/>
                </a:cubicBezTo>
                <a:cubicBezTo>
                  <a:pt x="2765" y="95"/>
                  <a:pt x="2766" y="95"/>
                  <a:pt x="2766" y="95"/>
                </a:cubicBezTo>
                <a:cubicBezTo>
                  <a:pt x="2768" y="94"/>
                  <a:pt x="2768" y="93"/>
                  <a:pt x="2769" y="93"/>
                </a:cubicBezTo>
                <a:cubicBezTo>
                  <a:pt x="2771" y="92"/>
                  <a:pt x="2773" y="93"/>
                  <a:pt x="2774" y="93"/>
                </a:cubicBezTo>
                <a:cubicBezTo>
                  <a:pt x="2775" y="93"/>
                  <a:pt x="2776" y="91"/>
                  <a:pt x="2777" y="91"/>
                </a:cubicBezTo>
                <a:cubicBezTo>
                  <a:pt x="2778" y="91"/>
                  <a:pt x="2779" y="91"/>
                  <a:pt x="2780" y="91"/>
                </a:cubicBezTo>
                <a:cubicBezTo>
                  <a:pt x="2781" y="91"/>
                  <a:pt x="2783" y="91"/>
                  <a:pt x="2785" y="90"/>
                </a:cubicBezTo>
                <a:cubicBezTo>
                  <a:pt x="2786" y="90"/>
                  <a:pt x="2787" y="90"/>
                  <a:pt x="2787" y="90"/>
                </a:cubicBezTo>
                <a:cubicBezTo>
                  <a:pt x="2788" y="89"/>
                  <a:pt x="2788" y="87"/>
                  <a:pt x="2789" y="87"/>
                </a:cubicBezTo>
                <a:cubicBezTo>
                  <a:pt x="2791" y="87"/>
                  <a:pt x="2792" y="88"/>
                  <a:pt x="2794" y="89"/>
                </a:cubicBezTo>
                <a:cubicBezTo>
                  <a:pt x="2795" y="89"/>
                  <a:pt x="2796" y="89"/>
                  <a:pt x="2797" y="90"/>
                </a:cubicBezTo>
                <a:cubicBezTo>
                  <a:pt x="2798" y="90"/>
                  <a:pt x="2799" y="90"/>
                  <a:pt x="2800" y="90"/>
                </a:cubicBezTo>
                <a:cubicBezTo>
                  <a:pt x="2805" y="90"/>
                  <a:pt x="2805" y="90"/>
                  <a:pt x="2805" y="90"/>
                </a:cubicBezTo>
                <a:cubicBezTo>
                  <a:pt x="2805" y="89"/>
                  <a:pt x="2805" y="88"/>
                  <a:pt x="2805" y="88"/>
                </a:cubicBezTo>
                <a:cubicBezTo>
                  <a:pt x="2804" y="86"/>
                  <a:pt x="2803" y="85"/>
                  <a:pt x="2803" y="82"/>
                </a:cubicBezTo>
                <a:cubicBezTo>
                  <a:pt x="2803" y="80"/>
                  <a:pt x="2806" y="79"/>
                  <a:pt x="2808" y="79"/>
                </a:cubicBezTo>
                <a:cubicBezTo>
                  <a:pt x="2810" y="79"/>
                  <a:pt x="2811" y="80"/>
                  <a:pt x="2812" y="80"/>
                </a:cubicBezTo>
                <a:cubicBezTo>
                  <a:pt x="2813" y="81"/>
                  <a:pt x="2814" y="81"/>
                  <a:pt x="2815" y="81"/>
                </a:cubicBezTo>
                <a:cubicBezTo>
                  <a:pt x="2816" y="82"/>
                  <a:pt x="2815" y="83"/>
                  <a:pt x="2816" y="84"/>
                </a:cubicBezTo>
                <a:cubicBezTo>
                  <a:pt x="2818" y="86"/>
                  <a:pt x="2820" y="86"/>
                  <a:pt x="2823" y="86"/>
                </a:cubicBezTo>
                <a:cubicBezTo>
                  <a:pt x="2826" y="86"/>
                  <a:pt x="2827" y="86"/>
                  <a:pt x="2830" y="86"/>
                </a:cubicBezTo>
                <a:cubicBezTo>
                  <a:pt x="2830" y="84"/>
                  <a:pt x="2830" y="84"/>
                  <a:pt x="2830" y="82"/>
                </a:cubicBezTo>
                <a:cubicBezTo>
                  <a:pt x="2830" y="81"/>
                  <a:pt x="2830" y="81"/>
                  <a:pt x="2830" y="80"/>
                </a:cubicBezTo>
                <a:cubicBezTo>
                  <a:pt x="2830" y="77"/>
                  <a:pt x="2830" y="77"/>
                  <a:pt x="2830" y="77"/>
                </a:cubicBezTo>
                <a:cubicBezTo>
                  <a:pt x="2828" y="77"/>
                  <a:pt x="2826" y="76"/>
                  <a:pt x="2824" y="77"/>
                </a:cubicBezTo>
                <a:cubicBezTo>
                  <a:pt x="2823" y="77"/>
                  <a:pt x="2822" y="77"/>
                  <a:pt x="2821" y="77"/>
                </a:cubicBezTo>
                <a:cubicBezTo>
                  <a:pt x="2819" y="77"/>
                  <a:pt x="2818" y="77"/>
                  <a:pt x="2816" y="77"/>
                </a:cubicBezTo>
                <a:cubicBezTo>
                  <a:pt x="2815" y="77"/>
                  <a:pt x="2814" y="77"/>
                  <a:pt x="2813" y="77"/>
                </a:cubicBezTo>
                <a:cubicBezTo>
                  <a:pt x="2814" y="75"/>
                  <a:pt x="2815" y="74"/>
                  <a:pt x="2816" y="73"/>
                </a:cubicBezTo>
                <a:cubicBezTo>
                  <a:pt x="2817" y="71"/>
                  <a:pt x="2818" y="71"/>
                  <a:pt x="2819" y="70"/>
                </a:cubicBezTo>
                <a:cubicBezTo>
                  <a:pt x="2820" y="69"/>
                  <a:pt x="2821" y="68"/>
                  <a:pt x="2822" y="67"/>
                </a:cubicBezTo>
                <a:cubicBezTo>
                  <a:pt x="2821" y="64"/>
                  <a:pt x="2821" y="64"/>
                  <a:pt x="2821" y="64"/>
                </a:cubicBezTo>
                <a:cubicBezTo>
                  <a:pt x="2820" y="64"/>
                  <a:pt x="2820" y="64"/>
                  <a:pt x="2819" y="64"/>
                </a:cubicBezTo>
                <a:cubicBezTo>
                  <a:pt x="2817" y="64"/>
                  <a:pt x="2817" y="65"/>
                  <a:pt x="2815" y="65"/>
                </a:cubicBezTo>
                <a:cubicBezTo>
                  <a:pt x="2815" y="65"/>
                  <a:pt x="2814" y="65"/>
                  <a:pt x="2813" y="65"/>
                </a:cubicBezTo>
                <a:cubicBezTo>
                  <a:pt x="2810" y="65"/>
                  <a:pt x="2810" y="65"/>
                  <a:pt x="2810" y="65"/>
                </a:cubicBezTo>
                <a:cubicBezTo>
                  <a:pt x="2809" y="65"/>
                  <a:pt x="2808" y="66"/>
                  <a:pt x="2808" y="66"/>
                </a:cubicBezTo>
                <a:cubicBezTo>
                  <a:pt x="2806" y="66"/>
                  <a:pt x="2805" y="66"/>
                  <a:pt x="2804" y="67"/>
                </a:cubicBezTo>
                <a:cubicBezTo>
                  <a:pt x="2803" y="67"/>
                  <a:pt x="2802" y="68"/>
                  <a:pt x="2802" y="69"/>
                </a:cubicBezTo>
                <a:cubicBezTo>
                  <a:pt x="2802" y="69"/>
                  <a:pt x="2802" y="70"/>
                  <a:pt x="2802" y="71"/>
                </a:cubicBezTo>
                <a:cubicBezTo>
                  <a:pt x="2802" y="72"/>
                  <a:pt x="2802" y="73"/>
                  <a:pt x="2802" y="74"/>
                </a:cubicBezTo>
                <a:cubicBezTo>
                  <a:pt x="2802" y="75"/>
                  <a:pt x="2802" y="76"/>
                  <a:pt x="2802" y="77"/>
                </a:cubicBezTo>
                <a:cubicBezTo>
                  <a:pt x="2799" y="77"/>
                  <a:pt x="2798" y="77"/>
                  <a:pt x="2796" y="77"/>
                </a:cubicBezTo>
                <a:cubicBezTo>
                  <a:pt x="2795" y="77"/>
                  <a:pt x="2794" y="77"/>
                  <a:pt x="2793" y="77"/>
                </a:cubicBezTo>
                <a:cubicBezTo>
                  <a:pt x="2790" y="77"/>
                  <a:pt x="2790" y="77"/>
                  <a:pt x="2790" y="77"/>
                </a:cubicBezTo>
                <a:cubicBezTo>
                  <a:pt x="2787" y="77"/>
                  <a:pt x="2787" y="77"/>
                  <a:pt x="2787" y="77"/>
                </a:cubicBezTo>
                <a:cubicBezTo>
                  <a:pt x="2786" y="77"/>
                  <a:pt x="2785" y="76"/>
                  <a:pt x="2784" y="77"/>
                </a:cubicBezTo>
                <a:cubicBezTo>
                  <a:pt x="2783" y="77"/>
                  <a:pt x="2782" y="78"/>
                  <a:pt x="2782" y="79"/>
                </a:cubicBezTo>
                <a:cubicBezTo>
                  <a:pt x="2782" y="80"/>
                  <a:pt x="2783" y="81"/>
                  <a:pt x="2783" y="82"/>
                </a:cubicBezTo>
                <a:cubicBezTo>
                  <a:pt x="2782" y="83"/>
                  <a:pt x="2780" y="82"/>
                  <a:pt x="2780" y="83"/>
                </a:cubicBezTo>
                <a:cubicBezTo>
                  <a:pt x="2780" y="84"/>
                  <a:pt x="2781" y="85"/>
                  <a:pt x="2781" y="86"/>
                </a:cubicBezTo>
                <a:cubicBezTo>
                  <a:pt x="2781" y="90"/>
                  <a:pt x="2781" y="90"/>
                  <a:pt x="2781" y="90"/>
                </a:cubicBezTo>
                <a:cubicBezTo>
                  <a:pt x="2777" y="91"/>
                  <a:pt x="2775" y="91"/>
                  <a:pt x="2771" y="91"/>
                </a:cubicBezTo>
                <a:cubicBezTo>
                  <a:pt x="2770" y="91"/>
                  <a:pt x="2769" y="91"/>
                  <a:pt x="2768" y="92"/>
                </a:cubicBezTo>
                <a:cubicBezTo>
                  <a:pt x="2767" y="92"/>
                  <a:pt x="2766" y="92"/>
                  <a:pt x="2765" y="92"/>
                </a:cubicBezTo>
                <a:cubicBezTo>
                  <a:pt x="2764" y="92"/>
                  <a:pt x="2764" y="93"/>
                  <a:pt x="2763" y="93"/>
                </a:cubicBezTo>
                <a:cubicBezTo>
                  <a:pt x="2762" y="94"/>
                  <a:pt x="2761" y="93"/>
                  <a:pt x="2760" y="93"/>
                </a:cubicBezTo>
                <a:cubicBezTo>
                  <a:pt x="2759" y="94"/>
                  <a:pt x="2758" y="94"/>
                  <a:pt x="2757" y="95"/>
                </a:cubicBezTo>
                <a:cubicBezTo>
                  <a:pt x="2756" y="95"/>
                  <a:pt x="2756" y="96"/>
                  <a:pt x="2755" y="97"/>
                </a:cubicBezTo>
                <a:cubicBezTo>
                  <a:pt x="2752" y="100"/>
                  <a:pt x="2752" y="100"/>
                  <a:pt x="2752" y="100"/>
                </a:cubicBezTo>
                <a:lnTo>
                  <a:pt x="2755" y="102"/>
                </a:lnTo>
                <a:close/>
                <a:moveTo>
                  <a:pt x="2702" y="84"/>
                </a:moveTo>
                <a:cubicBezTo>
                  <a:pt x="2701" y="84"/>
                  <a:pt x="2699" y="84"/>
                  <a:pt x="2697" y="84"/>
                </a:cubicBezTo>
                <a:cubicBezTo>
                  <a:pt x="2696" y="85"/>
                  <a:pt x="2696" y="85"/>
                  <a:pt x="2695" y="86"/>
                </a:cubicBezTo>
                <a:cubicBezTo>
                  <a:pt x="2694" y="86"/>
                  <a:pt x="2693" y="87"/>
                  <a:pt x="2692" y="87"/>
                </a:cubicBezTo>
                <a:cubicBezTo>
                  <a:pt x="2691" y="87"/>
                  <a:pt x="2691" y="87"/>
                  <a:pt x="2691" y="87"/>
                </a:cubicBezTo>
                <a:cubicBezTo>
                  <a:pt x="2689" y="87"/>
                  <a:pt x="2688" y="87"/>
                  <a:pt x="2687" y="86"/>
                </a:cubicBezTo>
                <a:cubicBezTo>
                  <a:pt x="2686" y="86"/>
                  <a:pt x="2685" y="86"/>
                  <a:pt x="2684" y="86"/>
                </a:cubicBezTo>
                <a:cubicBezTo>
                  <a:pt x="2683" y="85"/>
                  <a:pt x="2682" y="85"/>
                  <a:pt x="2681" y="84"/>
                </a:cubicBezTo>
                <a:cubicBezTo>
                  <a:pt x="2680" y="85"/>
                  <a:pt x="2680" y="86"/>
                  <a:pt x="2679" y="88"/>
                </a:cubicBezTo>
                <a:cubicBezTo>
                  <a:pt x="2678" y="88"/>
                  <a:pt x="2679" y="90"/>
                  <a:pt x="2678" y="90"/>
                </a:cubicBezTo>
                <a:cubicBezTo>
                  <a:pt x="2677" y="91"/>
                  <a:pt x="2677" y="92"/>
                  <a:pt x="2676" y="92"/>
                </a:cubicBezTo>
                <a:cubicBezTo>
                  <a:pt x="2674" y="92"/>
                  <a:pt x="2674" y="90"/>
                  <a:pt x="2673" y="90"/>
                </a:cubicBezTo>
                <a:cubicBezTo>
                  <a:pt x="2672" y="89"/>
                  <a:pt x="2671" y="89"/>
                  <a:pt x="2671" y="89"/>
                </a:cubicBezTo>
                <a:cubicBezTo>
                  <a:pt x="2669" y="88"/>
                  <a:pt x="2667" y="88"/>
                  <a:pt x="2665" y="88"/>
                </a:cubicBezTo>
                <a:cubicBezTo>
                  <a:pt x="2660" y="88"/>
                  <a:pt x="2660" y="88"/>
                  <a:pt x="2660" y="88"/>
                </a:cubicBezTo>
                <a:cubicBezTo>
                  <a:pt x="2660" y="90"/>
                  <a:pt x="2660" y="92"/>
                  <a:pt x="2661" y="93"/>
                </a:cubicBezTo>
                <a:cubicBezTo>
                  <a:pt x="2662" y="96"/>
                  <a:pt x="2664" y="97"/>
                  <a:pt x="2667" y="97"/>
                </a:cubicBezTo>
                <a:cubicBezTo>
                  <a:pt x="2669" y="97"/>
                  <a:pt x="2670" y="96"/>
                  <a:pt x="2672" y="95"/>
                </a:cubicBezTo>
                <a:cubicBezTo>
                  <a:pt x="2673" y="95"/>
                  <a:pt x="2674" y="95"/>
                  <a:pt x="2674" y="95"/>
                </a:cubicBezTo>
                <a:cubicBezTo>
                  <a:pt x="2676" y="94"/>
                  <a:pt x="2677" y="94"/>
                  <a:pt x="2678" y="93"/>
                </a:cubicBezTo>
                <a:cubicBezTo>
                  <a:pt x="2679" y="93"/>
                  <a:pt x="2679" y="92"/>
                  <a:pt x="2680" y="92"/>
                </a:cubicBezTo>
                <a:cubicBezTo>
                  <a:pt x="2682" y="92"/>
                  <a:pt x="2684" y="92"/>
                  <a:pt x="2686" y="92"/>
                </a:cubicBezTo>
                <a:cubicBezTo>
                  <a:pt x="2688" y="92"/>
                  <a:pt x="2689" y="92"/>
                  <a:pt x="2691" y="92"/>
                </a:cubicBezTo>
                <a:cubicBezTo>
                  <a:pt x="2692" y="92"/>
                  <a:pt x="2692" y="93"/>
                  <a:pt x="2693" y="93"/>
                </a:cubicBezTo>
                <a:cubicBezTo>
                  <a:pt x="2694" y="93"/>
                  <a:pt x="2695" y="92"/>
                  <a:pt x="2696" y="92"/>
                </a:cubicBezTo>
                <a:cubicBezTo>
                  <a:pt x="2697" y="96"/>
                  <a:pt x="2697" y="96"/>
                  <a:pt x="2697" y="96"/>
                </a:cubicBezTo>
                <a:cubicBezTo>
                  <a:pt x="2696" y="97"/>
                  <a:pt x="2695" y="99"/>
                  <a:pt x="2694" y="99"/>
                </a:cubicBezTo>
                <a:cubicBezTo>
                  <a:pt x="2692" y="99"/>
                  <a:pt x="2690" y="99"/>
                  <a:pt x="2688" y="99"/>
                </a:cubicBezTo>
                <a:cubicBezTo>
                  <a:pt x="2688" y="104"/>
                  <a:pt x="2688" y="104"/>
                  <a:pt x="2688" y="104"/>
                </a:cubicBezTo>
                <a:cubicBezTo>
                  <a:pt x="2688" y="105"/>
                  <a:pt x="2689" y="106"/>
                  <a:pt x="2689" y="107"/>
                </a:cubicBezTo>
                <a:cubicBezTo>
                  <a:pt x="2690" y="108"/>
                  <a:pt x="2691" y="108"/>
                  <a:pt x="2693" y="109"/>
                </a:cubicBezTo>
                <a:cubicBezTo>
                  <a:pt x="2695" y="110"/>
                  <a:pt x="2695" y="110"/>
                  <a:pt x="2695" y="110"/>
                </a:cubicBezTo>
                <a:cubicBezTo>
                  <a:pt x="2698" y="112"/>
                  <a:pt x="2700" y="113"/>
                  <a:pt x="2703" y="113"/>
                </a:cubicBezTo>
                <a:cubicBezTo>
                  <a:pt x="2705" y="113"/>
                  <a:pt x="2706" y="112"/>
                  <a:pt x="2708" y="112"/>
                </a:cubicBezTo>
                <a:cubicBezTo>
                  <a:pt x="2709" y="111"/>
                  <a:pt x="2710" y="111"/>
                  <a:pt x="2710" y="110"/>
                </a:cubicBezTo>
                <a:cubicBezTo>
                  <a:pt x="2711" y="108"/>
                  <a:pt x="2712" y="108"/>
                  <a:pt x="2712" y="106"/>
                </a:cubicBezTo>
                <a:cubicBezTo>
                  <a:pt x="2712" y="104"/>
                  <a:pt x="2712" y="103"/>
                  <a:pt x="2712" y="101"/>
                </a:cubicBezTo>
                <a:cubicBezTo>
                  <a:pt x="2712" y="98"/>
                  <a:pt x="2712" y="98"/>
                  <a:pt x="2712" y="98"/>
                </a:cubicBezTo>
                <a:cubicBezTo>
                  <a:pt x="2715" y="98"/>
                  <a:pt x="2716" y="97"/>
                  <a:pt x="2719" y="97"/>
                </a:cubicBezTo>
                <a:cubicBezTo>
                  <a:pt x="2720" y="97"/>
                  <a:pt x="2721" y="98"/>
                  <a:pt x="2722" y="98"/>
                </a:cubicBezTo>
                <a:cubicBezTo>
                  <a:pt x="2724" y="98"/>
                  <a:pt x="2724" y="98"/>
                  <a:pt x="2724" y="98"/>
                </a:cubicBezTo>
                <a:cubicBezTo>
                  <a:pt x="2725" y="98"/>
                  <a:pt x="2726" y="98"/>
                  <a:pt x="2728" y="97"/>
                </a:cubicBezTo>
                <a:cubicBezTo>
                  <a:pt x="2729" y="97"/>
                  <a:pt x="2730" y="96"/>
                  <a:pt x="2731" y="95"/>
                </a:cubicBezTo>
                <a:cubicBezTo>
                  <a:pt x="2731" y="95"/>
                  <a:pt x="2732" y="95"/>
                  <a:pt x="2733" y="94"/>
                </a:cubicBezTo>
                <a:cubicBezTo>
                  <a:pt x="2734" y="93"/>
                  <a:pt x="2734" y="92"/>
                  <a:pt x="2734" y="91"/>
                </a:cubicBezTo>
                <a:cubicBezTo>
                  <a:pt x="2734" y="86"/>
                  <a:pt x="2734" y="86"/>
                  <a:pt x="2734" y="86"/>
                </a:cubicBezTo>
                <a:cubicBezTo>
                  <a:pt x="2732" y="86"/>
                  <a:pt x="2730" y="86"/>
                  <a:pt x="2727" y="86"/>
                </a:cubicBezTo>
                <a:cubicBezTo>
                  <a:pt x="2727" y="78"/>
                  <a:pt x="2727" y="78"/>
                  <a:pt x="2727" y="78"/>
                </a:cubicBezTo>
                <a:cubicBezTo>
                  <a:pt x="2726" y="78"/>
                  <a:pt x="2726" y="77"/>
                  <a:pt x="2725" y="77"/>
                </a:cubicBezTo>
                <a:cubicBezTo>
                  <a:pt x="2724" y="77"/>
                  <a:pt x="2723" y="77"/>
                  <a:pt x="2722" y="77"/>
                </a:cubicBezTo>
                <a:cubicBezTo>
                  <a:pt x="2720" y="77"/>
                  <a:pt x="2718" y="77"/>
                  <a:pt x="2717" y="78"/>
                </a:cubicBezTo>
                <a:cubicBezTo>
                  <a:pt x="2716" y="78"/>
                  <a:pt x="2717" y="80"/>
                  <a:pt x="2717" y="80"/>
                </a:cubicBezTo>
                <a:cubicBezTo>
                  <a:pt x="2716" y="81"/>
                  <a:pt x="2715" y="81"/>
                  <a:pt x="2714" y="82"/>
                </a:cubicBezTo>
                <a:cubicBezTo>
                  <a:pt x="2713" y="83"/>
                  <a:pt x="2713" y="85"/>
                  <a:pt x="2712" y="85"/>
                </a:cubicBezTo>
                <a:cubicBezTo>
                  <a:pt x="2709" y="86"/>
                  <a:pt x="2706" y="84"/>
                  <a:pt x="2702" y="84"/>
                </a:cubicBezTo>
                <a:close/>
                <a:moveTo>
                  <a:pt x="2328" y="107"/>
                </a:moveTo>
                <a:cubicBezTo>
                  <a:pt x="2329" y="108"/>
                  <a:pt x="2331" y="108"/>
                  <a:pt x="2332" y="108"/>
                </a:cubicBezTo>
                <a:cubicBezTo>
                  <a:pt x="2333" y="108"/>
                  <a:pt x="2333" y="109"/>
                  <a:pt x="2334" y="109"/>
                </a:cubicBezTo>
                <a:cubicBezTo>
                  <a:pt x="2337" y="109"/>
                  <a:pt x="2337" y="109"/>
                  <a:pt x="2337" y="109"/>
                </a:cubicBezTo>
                <a:cubicBezTo>
                  <a:pt x="2338" y="109"/>
                  <a:pt x="2339" y="110"/>
                  <a:pt x="2339" y="110"/>
                </a:cubicBezTo>
                <a:cubicBezTo>
                  <a:pt x="2341" y="110"/>
                  <a:pt x="2342" y="111"/>
                  <a:pt x="2343" y="111"/>
                </a:cubicBezTo>
                <a:cubicBezTo>
                  <a:pt x="2345" y="111"/>
                  <a:pt x="2346" y="111"/>
                  <a:pt x="2347" y="110"/>
                </a:cubicBezTo>
                <a:cubicBezTo>
                  <a:pt x="2349" y="110"/>
                  <a:pt x="2350" y="109"/>
                  <a:pt x="2351" y="109"/>
                </a:cubicBezTo>
                <a:cubicBezTo>
                  <a:pt x="2353" y="109"/>
                  <a:pt x="2354" y="109"/>
                  <a:pt x="2355" y="110"/>
                </a:cubicBezTo>
                <a:cubicBezTo>
                  <a:pt x="2356" y="110"/>
                  <a:pt x="2357" y="110"/>
                  <a:pt x="2358" y="110"/>
                </a:cubicBezTo>
                <a:cubicBezTo>
                  <a:pt x="2359" y="111"/>
                  <a:pt x="2359" y="112"/>
                  <a:pt x="2360" y="112"/>
                </a:cubicBezTo>
                <a:cubicBezTo>
                  <a:pt x="2361" y="113"/>
                  <a:pt x="2361" y="114"/>
                  <a:pt x="2361" y="115"/>
                </a:cubicBezTo>
                <a:cubicBezTo>
                  <a:pt x="2341" y="115"/>
                  <a:pt x="2341" y="115"/>
                  <a:pt x="2341" y="115"/>
                </a:cubicBezTo>
                <a:cubicBezTo>
                  <a:pt x="2341" y="121"/>
                  <a:pt x="2341" y="121"/>
                  <a:pt x="2341" y="121"/>
                </a:cubicBezTo>
                <a:cubicBezTo>
                  <a:pt x="2343" y="122"/>
                  <a:pt x="2345" y="122"/>
                  <a:pt x="2347" y="123"/>
                </a:cubicBezTo>
                <a:cubicBezTo>
                  <a:pt x="2349" y="124"/>
                  <a:pt x="2350" y="126"/>
                  <a:pt x="2352" y="126"/>
                </a:cubicBezTo>
                <a:cubicBezTo>
                  <a:pt x="2366" y="126"/>
                  <a:pt x="2366" y="126"/>
                  <a:pt x="2366" y="126"/>
                </a:cubicBezTo>
                <a:cubicBezTo>
                  <a:pt x="2367" y="126"/>
                  <a:pt x="2368" y="125"/>
                  <a:pt x="2369" y="125"/>
                </a:cubicBezTo>
                <a:cubicBezTo>
                  <a:pt x="2371" y="125"/>
                  <a:pt x="2372" y="125"/>
                  <a:pt x="2374" y="126"/>
                </a:cubicBezTo>
                <a:cubicBezTo>
                  <a:pt x="2375" y="126"/>
                  <a:pt x="2375" y="127"/>
                  <a:pt x="2376" y="128"/>
                </a:cubicBezTo>
                <a:cubicBezTo>
                  <a:pt x="2377" y="129"/>
                  <a:pt x="2378" y="129"/>
                  <a:pt x="2379" y="129"/>
                </a:cubicBezTo>
                <a:cubicBezTo>
                  <a:pt x="2380" y="130"/>
                  <a:pt x="2381" y="130"/>
                  <a:pt x="2382" y="130"/>
                </a:cubicBezTo>
                <a:cubicBezTo>
                  <a:pt x="2383" y="130"/>
                  <a:pt x="2384" y="130"/>
                  <a:pt x="2386" y="130"/>
                </a:cubicBezTo>
                <a:cubicBezTo>
                  <a:pt x="2388" y="130"/>
                  <a:pt x="2390" y="130"/>
                  <a:pt x="2392" y="129"/>
                </a:cubicBezTo>
                <a:cubicBezTo>
                  <a:pt x="2393" y="129"/>
                  <a:pt x="2394" y="129"/>
                  <a:pt x="2395" y="128"/>
                </a:cubicBezTo>
                <a:cubicBezTo>
                  <a:pt x="2396" y="128"/>
                  <a:pt x="2397" y="127"/>
                  <a:pt x="2398" y="126"/>
                </a:cubicBezTo>
                <a:cubicBezTo>
                  <a:pt x="2399" y="125"/>
                  <a:pt x="2399" y="124"/>
                  <a:pt x="2401" y="124"/>
                </a:cubicBezTo>
                <a:cubicBezTo>
                  <a:pt x="2404" y="124"/>
                  <a:pt x="2406" y="126"/>
                  <a:pt x="2409" y="126"/>
                </a:cubicBezTo>
                <a:cubicBezTo>
                  <a:pt x="2412" y="126"/>
                  <a:pt x="2414" y="126"/>
                  <a:pt x="2416" y="124"/>
                </a:cubicBezTo>
                <a:cubicBezTo>
                  <a:pt x="2417" y="124"/>
                  <a:pt x="2418" y="124"/>
                  <a:pt x="2418" y="123"/>
                </a:cubicBezTo>
                <a:cubicBezTo>
                  <a:pt x="2419" y="121"/>
                  <a:pt x="2418" y="119"/>
                  <a:pt x="2418" y="118"/>
                </a:cubicBezTo>
                <a:cubicBezTo>
                  <a:pt x="2419" y="116"/>
                  <a:pt x="2420" y="114"/>
                  <a:pt x="2422" y="114"/>
                </a:cubicBezTo>
                <a:cubicBezTo>
                  <a:pt x="2423" y="114"/>
                  <a:pt x="2424" y="114"/>
                  <a:pt x="2425" y="114"/>
                </a:cubicBezTo>
                <a:cubicBezTo>
                  <a:pt x="2426" y="114"/>
                  <a:pt x="2427" y="113"/>
                  <a:pt x="2428" y="113"/>
                </a:cubicBezTo>
                <a:cubicBezTo>
                  <a:pt x="2429" y="113"/>
                  <a:pt x="2430" y="112"/>
                  <a:pt x="2431" y="111"/>
                </a:cubicBezTo>
                <a:cubicBezTo>
                  <a:pt x="2433" y="110"/>
                  <a:pt x="2433" y="110"/>
                  <a:pt x="2433" y="110"/>
                </a:cubicBezTo>
                <a:cubicBezTo>
                  <a:pt x="2432" y="108"/>
                  <a:pt x="2431" y="106"/>
                  <a:pt x="2429" y="105"/>
                </a:cubicBezTo>
                <a:cubicBezTo>
                  <a:pt x="2427" y="104"/>
                  <a:pt x="2425" y="105"/>
                  <a:pt x="2423" y="105"/>
                </a:cubicBezTo>
                <a:cubicBezTo>
                  <a:pt x="2422" y="105"/>
                  <a:pt x="2421" y="104"/>
                  <a:pt x="2420" y="105"/>
                </a:cubicBezTo>
                <a:cubicBezTo>
                  <a:pt x="2418" y="105"/>
                  <a:pt x="2417" y="107"/>
                  <a:pt x="2415" y="107"/>
                </a:cubicBezTo>
                <a:cubicBezTo>
                  <a:pt x="2410" y="107"/>
                  <a:pt x="2410" y="107"/>
                  <a:pt x="2410" y="107"/>
                </a:cubicBezTo>
                <a:cubicBezTo>
                  <a:pt x="2410" y="105"/>
                  <a:pt x="2410" y="105"/>
                  <a:pt x="2410" y="103"/>
                </a:cubicBezTo>
                <a:cubicBezTo>
                  <a:pt x="2410" y="102"/>
                  <a:pt x="2409" y="102"/>
                  <a:pt x="2409" y="101"/>
                </a:cubicBezTo>
                <a:cubicBezTo>
                  <a:pt x="2408" y="99"/>
                  <a:pt x="2407" y="99"/>
                  <a:pt x="2405" y="98"/>
                </a:cubicBezTo>
                <a:cubicBezTo>
                  <a:pt x="2405" y="97"/>
                  <a:pt x="2404" y="96"/>
                  <a:pt x="2403" y="95"/>
                </a:cubicBezTo>
                <a:cubicBezTo>
                  <a:pt x="2403" y="96"/>
                  <a:pt x="2402" y="96"/>
                  <a:pt x="2401" y="96"/>
                </a:cubicBezTo>
                <a:cubicBezTo>
                  <a:pt x="2400" y="97"/>
                  <a:pt x="2400" y="98"/>
                  <a:pt x="2399" y="99"/>
                </a:cubicBezTo>
                <a:cubicBezTo>
                  <a:pt x="2398" y="100"/>
                  <a:pt x="2397" y="101"/>
                  <a:pt x="2396" y="101"/>
                </a:cubicBezTo>
                <a:cubicBezTo>
                  <a:pt x="2394" y="103"/>
                  <a:pt x="2393" y="105"/>
                  <a:pt x="2390" y="105"/>
                </a:cubicBezTo>
                <a:cubicBezTo>
                  <a:pt x="2389" y="105"/>
                  <a:pt x="2389" y="105"/>
                  <a:pt x="2388" y="105"/>
                </a:cubicBezTo>
                <a:cubicBezTo>
                  <a:pt x="2387" y="105"/>
                  <a:pt x="2386" y="104"/>
                  <a:pt x="2385" y="103"/>
                </a:cubicBezTo>
                <a:cubicBezTo>
                  <a:pt x="2390" y="97"/>
                  <a:pt x="2390" y="97"/>
                  <a:pt x="2390" y="97"/>
                </a:cubicBezTo>
                <a:cubicBezTo>
                  <a:pt x="2390" y="96"/>
                  <a:pt x="2390" y="96"/>
                  <a:pt x="2390" y="96"/>
                </a:cubicBezTo>
                <a:cubicBezTo>
                  <a:pt x="2390" y="95"/>
                  <a:pt x="2390" y="94"/>
                  <a:pt x="2390" y="93"/>
                </a:cubicBezTo>
                <a:cubicBezTo>
                  <a:pt x="2389" y="94"/>
                  <a:pt x="2388" y="94"/>
                  <a:pt x="2387" y="94"/>
                </a:cubicBezTo>
                <a:cubicBezTo>
                  <a:pt x="2386" y="95"/>
                  <a:pt x="2386" y="97"/>
                  <a:pt x="2385" y="97"/>
                </a:cubicBezTo>
                <a:cubicBezTo>
                  <a:pt x="2383" y="97"/>
                  <a:pt x="2383" y="97"/>
                  <a:pt x="2383" y="97"/>
                </a:cubicBezTo>
                <a:cubicBezTo>
                  <a:pt x="2382" y="97"/>
                  <a:pt x="2382" y="95"/>
                  <a:pt x="2380" y="95"/>
                </a:cubicBezTo>
                <a:cubicBezTo>
                  <a:pt x="2373" y="95"/>
                  <a:pt x="2373" y="95"/>
                  <a:pt x="2373" y="95"/>
                </a:cubicBezTo>
                <a:cubicBezTo>
                  <a:pt x="2372" y="98"/>
                  <a:pt x="2372" y="99"/>
                  <a:pt x="2372" y="102"/>
                </a:cubicBezTo>
                <a:cubicBezTo>
                  <a:pt x="2372" y="104"/>
                  <a:pt x="2372" y="105"/>
                  <a:pt x="2371" y="107"/>
                </a:cubicBezTo>
                <a:cubicBezTo>
                  <a:pt x="2371" y="108"/>
                  <a:pt x="2370" y="109"/>
                  <a:pt x="2369" y="110"/>
                </a:cubicBezTo>
                <a:cubicBezTo>
                  <a:pt x="2367" y="109"/>
                  <a:pt x="2367" y="109"/>
                  <a:pt x="2367" y="109"/>
                </a:cubicBezTo>
                <a:cubicBezTo>
                  <a:pt x="2367" y="106"/>
                  <a:pt x="2367" y="104"/>
                  <a:pt x="2366" y="101"/>
                </a:cubicBezTo>
                <a:cubicBezTo>
                  <a:pt x="2365" y="100"/>
                  <a:pt x="2364" y="100"/>
                  <a:pt x="2363" y="99"/>
                </a:cubicBezTo>
                <a:cubicBezTo>
                  <a:pt x="2362" y="99"/>
                  <a:pt x="2361" y="98"/>
                  <a:pt x="2360" y="98"/>
                </a:cubicBezTo>
                <a:cubicBezTo>
                  <a:pt x="2359" y="98"/>
                  <a:pt x="2359" y="97"/>
                  <a:pt x="2358" y="97"/>
                </a:cubicBezTo>
                <a:cubicBezTo>
                  <a:pt x="2349" y="97"/>
                  <a:pt x="2345" y="97"/>
                  <a:pt x="2336" y="97"/>
                </a:cubicBezTo>
                <a:cubicBezTo>
                  <a:pt x="2335" y="97"/>
                  <a:pt x="2335" y="97"/>
                  <a:pt x="2334" y="97"/>
                </a:cubicBezTo>
                <a:cubicBezTo>
                  <a:pt x="2333" y="98"/>
                  <a:pt x="2332" y="98"/>
                  <a:pt x="2331" y="98"/>
                </a:cubicBezTo>
                <a:cubicBezTo>
                  <a:pt x="2329" y="99"/>
                  <a:pt x="2328" y="100"/>
                  <a:pt x="2328" y="102"/>
                </a:cubicBezTo>
                <a:cubicBezTo>
                  <a:pt x="2328" y="104"/>
                  <a:pt x="2328" y="105"/>
                  <a:pt x="2328" y="107"/>
                </a:cubicBezTo>
                <a:close/>
                <a:moveTo>
                  <a:pt x="2302" y="156"/>
                </a:moveTo>
                <a:cubicBezTo>
                  <a:pt x="2302" y="157"/>
                  <a:pt x="2303" y="157"/>
                  <a:pt x="2304" y="157"/>
                </a:cubicBezTo>
                <a:cubicBezTo>
                  <a:pt x="2303" y="158"/>
                  <a:pt x="2303" y="159"/>
                  <a:pt x="2302" y="159"/>
                </a:cubicBezTo>
                <a:cubicBezTo>
                  <a:pt x="2300" y="160"/>
                  <a:pt x="2299" y="159"/>
                  <a:pt x="2296" y="159"/>
                </a:cubicBezTo>
                <a:cubicBezTo>
                  <a:pt x="2293" y="159"/>
                  <a:pt x="2293" y="159"/>
                  <a:pt x="2293" y="159"/>
                </a:cubicBezTo>
                <a:cubicBezTo>
                  <a:pt x="2292" y="159"/>
                  <a:pt x="2291" y="158"/>
                  <a:pt x="2291" y="158"/>
                </a:cubicBezTo>
                <a:cubicBezTo>
                  <a:pt x="2289" y="158"/>
                  <a:pt x="2287" y="158"/>
                  <a:pt x="2285" y="158"/>
                </a:cubicBezTo>
                <a:cubicBezTo>
                  <a:pt x="2284" y="158"/>
                  <a:pt x="2284" y="159"/>
                  <a:pt x="2283" y="159"/>
                </a:cubicBezTo>
                <a:cubicBezTo>
                  <a:pt x="2282" y="160"/>
                  <a:pt x="2281" y="161"/>
                  <a:pt x="2280" y="161"/>
                </a:cubicBezTo>
                <a:cubicBezTo>
                  <a:pt x="2277" y="161"/>
                  <a:pt x="2275" y="160"/>
                  <a:pt x="2272" y="161"/>
                </a:cubicBezTo>
                <a:cubicBezTo>
                  <a:pt x="2268" y="161"/>
                  <a:pt x="2266" y="162"/>
                  <a:pt x="2264" y="163"/>
                </a:cubicBezTo>
                <a:cubicBezTo>
                  <a:pt x="2263" y="164"/>
                  <a:pt x="2263" y="165"/>
                  <a:pt x="2263" y="166"/>
                </a:cubicBezTo>
                <a:cubicBezTo>
                  <a:pt x="2263" y="172"/>
                  <a:pt x="2263" y="172"/>
                  <a:pt x="2263" y="172"/>
                </a:cubicBezTo>
                <a:cubicBezTo>
                  <a:pt x="2266" y="171"/>
                  <a:pt x="2268" y="170"/>
                  <a:pt x="2271" y="171"/>
                </a:cubicBezTo>
                <a:cubicBezTo>
                  <a:pt x="2274" y="171"/>
                  <a:pt x="2274" y="171"/>
                  <a:pt x="2274" y="171"/>
                </a:cubicBezTo>
                <a:cubicBezTo>
                  <a:pt x="2275" y="171"/>
                  <a:pt x="2275" y="171"/>
                  <a:pt x="2276" y="171"/>
                </a:cubicBezTo>
                <a:cubicBezTo>
                  <a:pt x="2278" y="171"/>
                  <a:pt x="2279" y="172"/>
                  <a:pt x="2281" y="172"/>
                </a:cubicBezTo>
                <a:cubicBezTo>
                  <a:pt x="2283" y="172"/>
                  <a:pt x="2285" y="172"/>
                  <a:pt x="2287" y="171"/>
                </a:cubicBezTo>
                <a:cubicBezTo>
                  <a:pt x="2289" y="170"/>
                  <a:pt x="2291" y="168"/>
                  <a:pt x="2292" y="167"/>
                </a:cubicBezTo>
                <a:cubicBezTo>
                  <a:pt x="2294" y="167"/>
                  <a:pt x="2295" y="165"/>
                  <a:pt x="2296" y="165"/>
                </a:cubicBezTo>
                <a:cubicBezTo>
                  <a:pt x="2298" y="165"/>
                  <a:pt x="2298" y="165"/>
                  <a:pt x="2298" y="165"/>
                </a:cubicBezTo>
                <a:cubicBezTo>
                  <a:pt x="2299" y="165"/>
                  <a:pt x="2299" y="166"/>
                  <a:pt x="2300" y="166"/>
                </a:cubicBezTo>
                <a:cubicBezTo>
                  <a:pt x="2301" y="166"/>
                  <a:pt x="2301" y="168"/>
                  <a:pt x="2302" y="169"/>
                </a:cubicBezTo>
                <a:cubicBezTo>
                  <a:pt x="2301" y="169"/>
                  <a:pt x="2301" y="171"/>
                  <a:pt x="2300" y="171"/>
                </a:cubicBezTo>
                <a:cubicBezTo>
                  <a:pt x="2299" y="171"/>
                  <a:pt x="2298" y="171"/>
                  <a:pt x="2297" y="171"/>
                </a:cubicBezTo>
                <a:cubicBezTo>
                  <a:pt x="2296" y="172"/>
                  <a:pt x="2295" y="172"/>
                  <a:pt x="2294" y="172"/>
                </a:cubicBezTo>
                <a:cubicBezTo>
                  <a:pt x="2293" y="172"/>
                  <a:pt x="2293" y="174"/>
                  <a:pt x="2292" y="174"/>
                </a:cubicBezTo>
                <a:cubicBezTo>
                  <a:pt x="2291" y="175"/>
                  <a:pt x="2290" y="176"/>
                  <a:pt x="2289" y="176"/>
                </a:cubicBezTo>
                <a:cubicBezTo>
                  <a:pt x="2287" y="177"/>
                  <a:pt x="2286" y="176"/>
                  <a:pt x="2285" y="176"/>
                </a:cubicBezTo>
                <a:cubicBezTo>
                  <a:pt x="2281" y="176"/>
                  <a:pt x="2279" y="176"/>
                  <a:pt x="2275" y="176"/>
                </a:cubicBezTo>
                <a:cubicBezTo>
                  <a:pt x="2275" y="176"/>
                  <a:pt x="2274" y="176"/>
                  <a:pt x="2273" y="176"/>
                </a:cubicBezTo>
                <a:cubicBezTo>
                  <a:pt x="2272" y="176"/>
                  <a:pt x="2271" y="177"/>
                  <a:pt x="2270" y="177"/>
                </a:cubicBezTo>
                <a:cubicBezTo>
                  <a:pt x="2269" y="177"/>
                  <a:pt x="2268" y="177"/>
                  <a:pt x="2268" y="178"/>
                </a:cubicBezTo>
                <a:cubicBezTo>
                  <a:pt x="2267" y="178"/>
                  <a:pt x="2267" y="179"/>
                  <a:pt x="2267" y="180"/>
                </a:cubicBezTo>
                <a:cubicBezTo>
                  <a:pt x="2267" y="181"/>
                  <a:pt x="2267" y="182"/>
                  <a:pt x="2268" y="183"/>
                </a:cubicBezTo>
                <a:cubicBezTo>
                  <a:pt x="2269" y="185"/>
                  <a:pt x="2270" y="187"/>
                  <a:pt x="2272" y="188"/>
                </a:cubicBezTo>
                <a:cubicBezTo>
                  <a:pt x="2273" y="188"/>
                  <a:pt x="2274" y="188"/>
                  <a:pt x="2275" y="188"/>
                </a:cubicBezTo>
                <a:cubicBezTo>
                  <a:pt x="2277" y="188"/>
                  <a:pt x="2278" y="187"/>
                  <a:pt x="2280" y="188"/>
                </a:cubicBezTo>
                <a:cubicBezTo>
                  <a:pt x="2281" y="188"/>
                  <a:pt x="2282" y="188"/>
                  <a:pt x="2283" y="188"/>
                </a:cubicBezTo>
                <a:cubicBezTo>
                  <a:pt x="2285" y="189"/>
                  <a:pt x="2286" y="189"/>
                  <a:pt x="2288" y="191"/>
                </a:cubicBezTo>
                <a:cubicBezTo>
                  <a:pt x="2289" y="191"/>
                  <a:pt x="2290" y="192"/>
                  <a:pt x="2291" y="193"/>
                </a:cubicBezTo>
                <a:cubicBezTo>
                  <a:pt x="2291" y="194"/>
                  <a:pt x="2291" y="195"/>
                  <a:pt x="2292" y="195"/>
                </a:cubicBezTo>
                <a:cubicBezTo>
                  <a:pt x="2292" y="196"/>
                  <a:pt x="2293" y="197"/>
                  <a:pt x="2294" y="198"/>
                </a:cubicBezTo>
                <a:cubicBezTo>
                  <a:pt x="2295" y="200"/>
                  <a:pt x="2296" y="201"/>
                  <a:pt x="2298" y="203"/>
                </a:cubicBezTo>
                <a:cubicBezTo>
                  <a:pt x="2300" y="203"/>
                  <a:pt x="2300" y="203"/>
                  <a:pt x="2300" y="203"/>
                </a:cubicBezTo>
                <a:cubicBezTo>
                  <a:pt x="2300" y="202"/>
                  <a:pt x="2300" y="201"/>
                  <a:pt x="2300" y="200"/>
                </a:cubicBezTo>
                <a:cubicBezTo>
                  <a:pt x="2301" y="199"/>
                  <a:pt x="2301" y="198"/>
                  <a:pt x="2302" y="197"/>
                </a:cubicBezTo>
                <a:cubicBezTo>
                  <a:pt x="2303" y="197"/>
                  <a:pt x="2304" y="196"/>
                  <a:pt x="2305" y="196"/>
                </a:cubicBezTo>
                <a:cubicBezTo>
                  <a:pt x="2307" y="195"/>
                  <a:pt x="2309" y="195"/>
                  <a:pt x="2310" y="193"/>
                </a:cubicBezTo>
                <a:cubicBezTo>
                  <a:pt x="2310" y="192"/>
                  <a:pt x="2311" y="191"/>
                  <a:pt x="2311" y="190"/>
                </a:cubicBezTo>
                <a:cubicBezTo>
                  <a:pt x="2311" y="188"/>
                  <a:pt x="2311" y="187"/>
                  <a:pt x="2311" y="184"/>
                </a:cubicBezTo>
                <a:cubicBezTo>
                  <a:pt x="2311" y="183"/>
                  <a:pt x="2312" y="183"/>
                  <a:pt x="2312" y="182"/>
                </a:cubicBezTo>
                <a:cubicBezTo>
                  <a:pt x="2313" y="180"/>
                  <a:pt x="2313" y="180"/>
                  <a:pt x="2315" y="179"/>
                </a:cubicBezTo>
                <a:cubicBezTo>
                  <a:pt x="2316" y="179"/>
                  <a:pt x="2316" y="178"/>
                  <a:pt x="2317" y="178"/>
                </a:cubicBezTo>
                <a:cubicBezTo>
                  <a:pt x="2319" y="178"/>
                  <a:pt x="2320" y="178"/>
                  <a:pt x="2322" y="178"/>
                </a:cubicBezTo>
                <a:cubicBezTo>
                  <a:pt x="2322" y="165"/>
                  <a:pt x="2322" y="165"/>
                  <a:pt x="2322" y="165"/>
                </a:cubicBezTo>
                <a:cubicBezTo>
                  <a:pt x="2324" y="165"/>
                  <a:pt x="2325" y="165"/>
                  <a:pt x="2327" y="165"/>
                </a:cubicBezTo>
                <a:cubicBezTo>
                  <a:pt x="2329" y="164"/>
                  <a:pt x="2331" y="163"/>
                  <a:pt x="2332" y="161"/>
                </a:cubicBezTo>
                <a:cubicBezTo>
                  <a:pt x="2332" y="160"/>
                  <a:pt x="2331" y="160"/>
                  <a:pt x="2330" y="159"/>
                </a:cubicBezTo>
                <a:cubicBezTo>
                  <a:pt x="2330" y="158"/>
                  <a:pt x="2331" y="157"/>
                  <a:pt x="2331" y="156"/>
                </a:cubicBezTo>
                <a:cubicBezTo>
                  <a:pt x="2331" y="155"/>
                  <a:pt x="2330" y="155"/>
                  <a:pt x="2330" y="154"/>
                </a:cubicBezTo>
                <a:cubicBezTo>
                  <a:pt x="2330" y="153"/>
                  <a:pt x="2331" y="152"/>
                  <a:pt x="2331" y="151"/>
                </a:cubicBezTo>
                <a:cubicBezTo>
                  <a:pt x="2331" y="150"/>
                  <a:pt x="2331" y="149"/>
                  <a:pt x="2331" y="148"/>
                </a:cubicBezTo>
                <a:cubicBezTo>
                  <a:pt x="2349" y="148"/>
                  <a:pt x="2349" y="148"/>
                  <a:pt x="2349" y="148"/>
                </a:cubicBezTo>
                <a:cubicBezTo>
                  <a:pt x="2349" y="149"/>
                  <a:pt x="2350" y="150"/>
                  <a:pt x="2349" y="152"/>
                </a:cubicBezTo>
                <a:cubicBezTo>
                  <a:pt x="2349" y="154"/>
                  <a:pt x="2347" y="155"/>
                  <a:pt x="2347" y="157"/>
                </a:cubicBezTo>
                <a:cubicBezTo>
                  <a:pt x="2347" y="158"/>
                  <a:pt x="2348" y="158"/>
                  <a:pt x="2348" y="159"/>
                </a:cubicBezTo>
                <a:cubicBezTo>
                  <a:pt x="2350" y="159"/>
                  <a:pt x="2351" y="159"/>
                  <a:pt x="2353" y="159"/>
                </a:cubicBezTo>
                <a:cubicBezTo>
                  <a:pt x="2354" y="159"/>
                  <a:pt x="2356" y="160"/>
                  <a:pt x="2356" y="161"/>
                </a:cubicBezTo>
                <a:cubicBezTo>
                  <a:pt x="2357" y="161"/>
                  <a:pt x="2359" y="162"/>
                  <a:pt x="2359" y="163"/>
                </a:cubicBezTo>
                <a:cubicBezTo>
                  <a:pt x="2359" y="164"/>
                  <a:pt x="2359" y="164"/>
                  <a:pt x="2359" y="165"/>
                </a:cubicBezTo>
                <a:cubicBezTo>
                  <a:pt x="2359" y="167"/>
                  <a:pt x="2359" y="169"/>
                  <a:pt x="2358" y="171"/>
                </a:cubicBezTo>
                <a:cubicBezTo>
                  <a:pt x="2358" y="172"/>
                  <a:pt x="2357" y="171"/>
                  <a:pt x="2356" y="172"/>
                </a:cubicBezTo>
                <a:cubicBezTo>
                  <a:pt x="2354" y="174"/>
                  <a:pt x="2352" y="175"/>
                  <a:pt x="2352" y="178"/>
                </a:cubicBezTo>
                <a:cubicBezTo>
                  <a:pt x="2352" y="179"/>
                  <a:pt x="2353" y="180"/>
                  <a:pt x="2353" y="181"/>
                </a:cubicBezTo>
                <a:cubicBezTo>
                  <a:pt x="2358" y="181"/>
                  <a:pt x="2358" y="181"/>
                  <a:pt x="2358" y="181"/>
                </a:cubicBezTo>
                <a:cubicBezTo>
                  <a:pt x="2362" y="181"/>
                  <a:pt x="2363" y="178"/>
                  <a:pt x="2366" y="176"/>
                </a:cubicBezTo>
                <a:cubicBezTo>
                  <a:pt x="2368" y="175"/>
                  <a:pt x="2369" y="174"/>
                  <a:pt x="2371" y="174"/>
                </a:cubicBezTo>
                <a:cubicBezTo>
                  <a:pt x="2373" y="174"/>
                  <a:pt x="2373" y="175"/>
                  <a:pt x="2374" y="176"/>
                </a:cubicBezTo>
                <a:cubicBezTo>
                  <a:pt x="2374" y="176"/>
                  <a:pt x="2374" y="178"/>
                  <a:pt x="2374" y="178"/>
                </a:cubicBezTo>
                <a:cubicBezTo>
                  <a:pt x="2374" y="180"/>
                  <a:pt x="2374" y="182"/>
                  <a:pt x="2374" y="184"/>
                </a:cubicBezTo>
                <a:cubicBezTo>
                  <a:pt x="2381" y="184"/>
                  <a:pt x="2381" y="184"/>
                  <a:pt x="2381" y="184"/>
                </a:cubicBezTo>
                <a:cubicBezTo>
                  <a:pt x="2382" y="183"/>
                  <a:pt x="2383" y="183"/>
                  <a:pt x="2384" y="182"/>
                </a:cubicBezTo>
                <a:cubicBezTo>
                  <a:pt x="2384" y="181"/>
                  <a:pt x="2384" y="180"/>
                  <a:pt x="2385" y="180"/>
                </a:cubicBezTo>
                <a:cubicBezTo>
                  <a:pt x="2385" y="179"/>
                  <a:pt x="2386" y="178"/>
                  <a:pt x="2386" y="177"/>
                </a:cubicBezTo>
                <a:cubicBezTo>
                  <a:pt x="2401" y="177"/>
                  <a:pt x="2401" y="177"/>
                  <a:pt x="2401" y="177"/>
                </a:cubicBezTo>
                <a:cubicBezTo>
                  <a:pt x="2406" y="176"/>
                  <a:pt x="2406" y="176"/>
                  <a:pt x="2406" y="176"/>
                </a:cubicBezTo>
                <a:cubicBezTo>
                  <a:pt x="2407" y="173"/>
                  <a:pt x="2407" y="173"/>
                  <a:pt x="2407" y="173"/>
                </a:cubicBezTo>
                <a:cubicBezTo>
                  <a:pt x="2405" y="171"/>
                  <a:pt x="2403" y="168"/>
                  <a:pt x="2400" y="168"/>
                </a:cubicBezTo>
                <a:cubicBezTo>
                  <a:pt x="2399" y="168"/>
                  <a:pt x="2398" y="169"/>
                  <a:pt x="2397" y="169"/>
                </a:cubicBezTo>
                <a:cubicBezTo>
                  <a:pt x="2394" y="169"/>
                  <a:pt x="2393" y="168"/>
                  <a:pt x="2391" y="168"/>
                </a:cubicBezTo>
                <a:cubicBezTo>
                  <a:pt x="2391" y="166"/>
                  <a:pt x="2390" y="164"/>
                  <a:pt x="2390" y="162"/>
                </a:cubicBezTo>
                <a:cubicBezTo>
                  <a:pt x="2390" y="161"/>
                  <a:pt x="2391" y="160"/>
                  <a:pt x="2391" y="159"/>
                </a:cubicBezTo>
                <a:cubicBezTo>
                  <a:pt x="2374" y="159"/>
                  <a:pt x="2374" y="159"/>
                  <a:pt x="2374" y="159"/>
                </a:cubicBezTo>
                <a:cubicBezTo>
                  <a:pt x="2374" y="156"/>
                  <a:pt x="2375" y="152"/>
                  <a:pt x="2372" y="150"/>
                </a:cubicBezTo>
                <a:cubicBezTo>
                  <a:pt x="2371" y="149"/>
                  <a:pt x="2370" y="149"/>
                  <a:pt x="2369" y="149"/>
                </a:cubicBezTo>
                <a:cubicBezTo>
                  <a:pt x="2369" y="148"/>
                  <a:pt x="2368" y="148"/>
                  <a:pt x="2367" y="148"/>
                </a:cubicBezTo>
                <a:cubicBezTo>
                  <a:pt x="2366" y="147"/>
                  <a:pt x="2366" y="146"/>
                  <a:pt x="2366" y="145"/>
                </a:cubicBezTo>
                <a:cubicBezTo>
                  <a:pt x="2365" y="144"/>
                  <a:pt x="2366" y="143"/>
                  <a:pt x="2365" y="142"/>
                </a:cubicBezTo>
                <a:cubicBezTo>
                  <a:pt x="2363" y="141"/>
                  <a:pt x="2361" y="141"/>
                  <a:pt x="2359" y="141"/>
                </a:cubicBezTo>
                <a:cubicBezTo>
                  <a:pt x="2358" y="141"/>
                  <a:pt x="2357" y="141"/>
                  <a:pt x="2356" y="141"/>
                </a:cubicBezTo>
                <a:cubicBezTo>
                  <a:pt x="2355" y="141"/>
                  <a:pt x="2355" y="140"/>
                  <a:pt x="2354" y="139"/>
                </a:cubicBezTo>
                <a:cubicBezTo>
                  <a:pt x="2352" y="138"/>
                  <a:pt x="2353" y="135"/>
                  <a:pt x="2351" y="134"/>
                </a:cubicBezTo>
                <a:cubicBezTo>
                  <a:pt x="2351" y="133"/>
                  <a:pt x="2349" y="133"/>
                  <a:pt x="2349" y="133"/>
                </a:cubicBezTo>
                <a:cubicBezTo>
                  <a:pt x="2348" y="133"/>
                  <a:pt x="2347" y="133"/>
                  <a:pt x="2346" y="133"/>
                </a:cubicBezTo>
                <a:cubicBezTo>
                  <a:pt x="2345" y="133"/>
                  <a:pt x="2344" y="133"/>
                  <a:pt x="2343" y="133"/>
                </a:cubicBezTo>
                <a:cubicBezTo>
                  <a:pt x="2342" y="134"/>
                  <a:pt x="2341" y="136"/>
                  <a:pt x="2339" y="136"/>
                </a:cubicBezTo>
                <a:cubicBezTo>
                  <a:pt x="2337" y="136"/>
                  <a:pt x="2336" y="135"/>
                  <a:pt x="2334" y="135"/>
                </a:cubicBezTo>
                <a:cubicBezTo>
                  <a:pt x="2333" y="134"/>
                  <a:pt x="2332" y="135"/>
                  <a:pt x="2332" y="135"/>
                </a:cubicBezTo>
                <a:cubicBezTo>
                  <a:pt x="2331" y="134"/>
                  <a:pt x="2331" y="133"/>
                  <a:pt x="2329" y="133"/>
                </a:cubicBezTo>
                <a:cubicBezTo>
                  <a:pt x="2329" y="125"/>
                  <a:pt x="2329" y="125"/>
                  <a:pt x="2329" y="125"/>
                </a:cubicBezTo>
                <a:cubicBezTo>
                  <a:pt x="2329" y="125"/>
                  <a:pt x="2330" y="126"/>
                  <a:pt x="2330" y="126"/>
                </a:cubicBezTo>
                <a:cubicBezTo>
                  <a:pt x="2328" y="126"/>
                  <a:pt x="2327" y="126"/>
                  <a:pt x="2326" y="126"/>
                </a:cubicBezTo>
                <a:cubicBezTo>
                  <a:pt x="2324" y="126"/>
                  <a:pt x="2323" y="126"/>
                  <a:pt x="2322" y="126"/>
                </a:cubicBezTo>
                <a:cubicBezTo>
                  <a:pt x="2321" y="126"/>
                  <a:pt x="2320" y="125"/>
                  <a:pt x="2319" y="125"/>
                </a:cubicBezTo>
                <a:cubicBezTo>
                  <a:pt x="2320" y="124"/>
                  <a:pt x="2320" y="123"/>
                  <a:pt x="2320" y="122"/>
                </a:cubicBezTo>
                <a:cubicBezTo>
                  <a:pt x="2321" y="120"/>
                  <a:pt x="2323" y="119"/>
                  <a:pt x="2324" y="117"/>
                </a:cubicBezTo>
                <a:cubicBezTo>
                  <a:pt x="2324" y="116"/>
                  <a:pt x="2324" y="115"/>
                  <a:pt x="2324" y="114"/>
                </a:cubicBezTo>
                <a:cubicBezTo>
                  <a:pt x="2301" y="110"/>
                  <a:pt x="2301" y="110"/>
                  <a:pt x="2301" y="110"/>
                </a:cubicBezTo>
                <a:cubicBezTo>
                  <a:pt x="2300" y="111"/>
                  <a:pt x="2299" y="110"/>
                  <a:pt x="2298" y="110"/>
                </a:cubicBezTo>
                <a:cubicBezTo>
                  <a:pt x="2297" y="111"/>
                  <a:pt x="2296" y="112"/>
                  <a:pt x="2296" y="113"/>
                </a:cubicBezTo>
                <a:cubicBezTo>
                  <a:pt x="2295" y="115"/>
                  <a:pt x="2294" y="116"/>
                  <a:pt x="2294" y="118"/>
                </a:cubicBezTo>
                <a:cubicBezTo>
                  <a:pt x="2294" y="121"/>
                  <a:pt x="2294" y="121"/>
                  <a:pt x="2294" y="121"/>
                </a:cubicBezTo>
                <a:cubicBezTo>
                  <a:pt x="2294" y="122"/>
                  <a:pt x="2295" y="123"/>
                  <a:pt x="2295" y="124"/>
                </a:cubicBezTo>
                <a:cubicBezTo>
                  <a:pt x="2295" y="125"/>
                  <a:pt x="2297" y="126"/>
                  <a:pt x="2297" y="128"/>
                </a:cubicBezTo>
                <a:cubicBezTo>
                  <a:pt x="2297" y="130"/>
                  <a:pt x="2296" y="131"/>
                  <a:pt x="2295" y="132"/>
                </a:cubicBezTo>
                <a:cubicBezTo>
                  <a:pt x="2294" y="133"/>
                  <a:pt x="2293" y="134"/>
                  <a:pt x="2291" y="134"/>
                </a:cubicBezTo>
                <a:cubicBezTo>
                  <a:pt x="2290" y="134"/>
                  <a:pt x="2288" y="134"/>
                  <a:pt x="2287" y="133"/>
                </a:cubicBezTo>
                <a:cubicBezTo>
                  <a:pt x="2286" y="131"/>
                  <a:pt x="2286" y="129"/>
                  <a:pt x="2285" y="127"/>
                </a:cubicBezTo>
                <a:cubicBezTo>
                  <a:pt x="2285" y="124"/>
                  <a:pt x="2285" y="124"/>
                  <a:pt x="2285" y="124"/>
                </a:cubicBezTo>
                <a:cubicBezTo>
                  <a:pt x="2285" y="123"/>
                  <a:pt x="2285" y="123"/>
                  <a:pt x="2285" y="122"/>
                </a:cubicBezTo>
                <a:cubicBezTo>
                  <a:pt x="2285" y="119"/>
                  <a:pt x="2285" y="119"/>
                  <a:pt x="2285" y="119"/>
                </a:cubicBezTo>
                <a:cubicBezTo>
                  <a:pt x="2284" y="117"/>
                  <a:pt x="2284" y="116"/>
                  <a:pt x="2284" y="114"/>
                </a:cubicBezTo>
                <a:cubicBezTo>
                  <a:pt x="2279" y="114"/>
                  <a:pt x="2279" y="114"/>
                  <a:pt x="2279" y="114"/>
                </a:cubicBezTo>
                <a:cubicBezTo>
                  <a:pt x="2277" y="115"/>
                  <a:pt x="2275" y="115"/>
                  <a:pt x="2274" y="116"/>
                </a:cubicBezTo>
                <a:cubicBezTo>
                  <a:pt x="2273" y="117"/>
                  <a:pt x="2273" y="118"/>
                  <a:pt x="2272" y="119"/>
                </a:cubicBezTo>
                <a:cubicBezTo>
                  <a:pt x="2272" y="120"/>
                  <a:pt x="2270" y="120"/>
                  <a:pt x="2270" y="121"/>
                </a:cubicBezTo>
                <a:cubicBezTo>
                  <a:pt x="2269" y="122"/>
                  <a:pt x="2268" y="123"/>
                  <a:pt x="2267" y="123"/>
                </a:cubicBezTo>
                <a:cubicBezTo>
                  <a:pt x="2258" y="123"/>
                  <a:pt x="2258" y="123"/>
                  <a:pt x="2258" y="123"/>
                </a:cubicBezTo>
                <a:cubicBezTo>
                  <a:pt x="2258" y="118"/>
                  <a:pt x="2258" y="118"/>
                  <a:pt x="2258" y="118"/>
                </a:cubicBezTo>
                <a:cubicBezTo>
                  <a:pt x="2259" y="118"/>
                  <a:pt x="2259" y="116"/>
                  <a:pt x="2260" y="116"/>
                </a:cubicBezTo>
                <a:cubicBezTo>
                  <a:pt x="2261" y="115"/>
                  <a:pt x="2262" y="116"/>
                  <a:pt x="2262" y="116"/>
                </a:cubicBezTo>
                <a:cubicBezTo>
                  <a:pt x="2264" y="115"/>
                  <a:pt x="2264" y="114"/>
                  <a:pt x="2265" y="114"/>
                </a:cubicBezTo>
                <a:cubicBezTo>
                  <a:pt x="2264" y="111"/>
                  <a:pt x="2264" y="111"/>
                  <a:pt x="2264" y="111"/>
                </a:cubicBezTo>
                <a:cubicBezTo>
                  <a:pt x="2264" y="111"/>
                  <a:pt x="2263" y="111"/>
                  <a:pt x="2262" y="111"/>
                </a:cubicBezTo>
                <a:cubicBezTo>
                  <a:pt x="2261" y="112"/>
                  <a:pt x="2260" y="113"/>
                  <a:pt x="2259" y="113"/>
                </a:cubicBezTo>
                <a:cubicBezTo>
                  <a:pt x="2258" y="114"/>
                  <a:pt x="2257" y="114"/>
                  <a:pt x="2257" y="114"/>
                </a:cubicBezTo>
                <a:cubicBezTo>
                  <a:pt x="2256" y="115"/>
                  <a:pt x="2256" y="116"/>
                  <a:pt x="2255" y="117"/>
                </a:cubicBezTo>
                <a:cubicBezTo>
                  <a:pt x="2238" y="117"/>
                  <a:pt x="2238" y="117"/>
                  <a:pt x="2238" y="117"/>
                </a:cubicBezTo>
                <a:cubicBezTo>
                  <a:pt x="2237" y="117"/>
                  <a:pt x="2237" y="117"/>
                  <a:pt x="2236" y="118"/>
                </a:cubicBezTo>
                <a:cubicBezTo>
                  <a:pt x="2233" y="118"/>
                  <a:pt x="2232" y="118"/>
                  <a:pt x="2230" y="118"/>
                </a:cubicBezTo>
                <a:cubicBezTo>
                  <a:pt x="2229" y="118"/>
                  <a:pt x="2228" y="119"/>
                  <a:pt x="2227" y="120"/>
                </a:cubicBezTo>
                <a:cubicBezTo>
                  <a:pt x="2227" y="122"/>
                  <a:pt x="2227" y="123"/>
                  <a:pt x="2228" y="125"/>
                </a:cubicBezTo>
                <a:cubicBezTo>
                  <a:pt x="2228" y="126"/>
                  <a:pt x="2229" y="127"/>
                  <a:pt x="2230" y="127"/>
                </a:cubicBezTo>
                <a:cubicBezTo>
                  <a:pt x="2231" y="128"/>
                  <a:pt x="2231" y="130"/>
                  <a:pt x="2232" y="130"/>
                </a:cubicBezTo>
                <a:cubicBezTo>
                  <a:pt x="2235" y="131"/>
                  <a:pt x="2237" y="130"/>
                  <a:pt x="2240" y="130"/>
                </a:cubicBezTo>
                <a:cubicBezTo>
                  <a:pt x="2241" y="130"/>
                  <a:pt x="2242" y="131"/>
                  <a:pt x="2243" y="131"/>
                </a:cubicBezTo>
                <a:cubicBezTo>
                  <a:pt x="2243" y="132"/>
                  <a:pt x="2243" y="133"/>
                  <a:pt x="2243" y="133"/>
                </a:cubicBezTo>
                <a:cubicBezTo>
                  <a:pt x="2243" y="134"/>
                  <a:pt x="2243" y="135"/>
                  <a:pt x="2242" y="136"/>
                </a:cubicBezTo>
                <a:cubicBezTo>
                  <a:pt x="2242" y="137"/>
                  <a:pt x="2240" y="137"/>
                  <a:pt x="2240" y="138"/>
                </a:cubicBezTo>
                <a:cubicBezTo>
                  <a:pt x="2240" y="139"/>
                  <a:pt x="2240" y="140"/>
                  <a:pt x="2240" y="142"/>
                </a:cubicBezTo>
                <a:cubicBezTo>
                  <a:pt x="2241" y="143"/>
                  <a:pt x="2242" y="143"/>
                  <a:pt x="2243" y="144"/>
                </a:cubicBezTo>
                <a:cubicBezTo>
                  <a:pt x="2243" y="145"/>
                  <a:pt x="2243" y="146"/>
                  <a:pt x="2243" y="148"/>
                </a:cubicBezTo>
                <a:cubicBezTo>
                  <a:pt x="2243" y="149"/>
                  <a:pt x="2243" y="151"/>
                  <a:pt x="2242" y="152"/>
                </a:cubicBezTo>
                <a:cubicBezTo>
                  <a:pt x="2241" y="152"/>
                  <a:pt x="2240" y="151"/>
                  <a:pt x="2240" y="151"/>
                </a:cubicBezTo>
                <a:cubicBezTo>
                  <a:pt x="2239" y="150"/>
                  <a:pt x="2238" y="150"/>
                  <a:pt x="2237" y="150"/>
                </a:cubicBezTo>
                <a:cubicBezTo>
                  <a:pt x="2236" y="149"/>
                  <a:pt x="2237" y="148"/>
                  <a:pt x="2236" y="147"/>
                </a:cubicBezTo>
                <a:cubicBezTo>
                  <a:pt x="2236" y="146"/>
                  <a:pt x="2236" y="144"/>
                  <a:pt x="2235" y="144"/>
                </a:cubicBezTo>
                <a:cubicBezTo>
                  <a:pt x="2234" y="143"/>
                  <a:pt x="2234" y="142"/>
                  <a:pt x="2232" y="142"/>
                </a:cubicBezTo>
                <a:cubicBezTo>
                  <a:pt x="2231" y="141"/>
                  <a:pt x="2231" y="141"/>
                  <a:pt x="2230" y="140"/>
                </a:cubicBezTo>
                <a:cubicBezTo>
                  <a:pt x="2229" y="140"/>
                  <a:pt x="2228" y="141"/>
                  <a:pt x="2227" y="140"/>
                </a:cubicBezTo>
                <a:cubicBezTo>
                  <a:pt x="2228" y="142"/>
                  <a:pt x="2229" y="144"/>
                  <a:pt x="2230" y="146"/>
                </a:cubicBezTo>
                <a:cubicBezTo>
                  <a:pt x="2230" y="147"/>
                  <a:pt x="2230" y="148"/>
                  <a:pt x="2230" y="148"/>
                </a:cubicBezTo>
                <a:cubicBezTo>
                  <a:pt x="2230" y="149"/>
                  <a:pt x="2230" y="150"/>
                  <a:pt x="2230" y="151"/>
                </a:cubicBezTo>
                <a:cubicBezTo>
                  <a:pt x="2231" y="152"/>
                  <a:pt x="2232" y="153"/>
                  <a:pt x="2233" y="154"/>
                </a:cubicBezTo>
                <a:cubicBezTo>
                  <a:pt x="2234" y="155"/>
                  <a:pt x="2234" y="156"/>
                  <a:pt x="2236" y="156"/>
                </a:cubicBezTo>
                <a:cubicBezTo>
                  <a:pt x="2238" y="157"/>
                  <a:pt x="2239" y="158"/>
                  <a:pt x="2242" y="158"/>
                </a:cubicBezTo>
                <a:cubicBezTo>
                  <a:pt x="2243" y="158"/>
                  <a:pt x="2243" y="157"/>
                  <a:pt x="2244" y="157"/>
                </a:cubicBezTo>
                <a:cubicBezTo>
                  <a:pt x="2244" y="156"/>
                  <a:pt x="2244" y="154"/>
                  <a:pt x="2244" y="152"/>
                </a:cubicBezTo>
                <a:cubicBezTo>
                  <a:pt x="2244" y="151"/>
                  <a:pt x="2244" y="151"/>
                  <a:pt x="2244" y="150"/>
                </a:cubicBezTo>
                <a:cubicBezTo>
                  <a:pt x="2247" y="150"/>
                  <a:pt x="2248" y="149"/>
                  <a:pt x="2250" y="150"/>
                </a:cubicBezTo>
                <a:cubicBezTo>
                  <a:pt x="2252" y="152"/>
                  <a:pt x="2251" y="154"/>
                  <a:pt x="2252" y="156"/>
                </a:cubicBezTo>
                <a:cubicBezTo>
                  <a:pt x="2253" y="157"/>
                  <a:pt x="2254" y="157"/>
                  <a:pt x="2255" y="157"/>
                </a:cubicBezTo>
                <a:cubicBezTo>
                  <a:pt x="2255" y="158"/>
                  <a:pt x="2256" y="159"/>
                  <a:pt x="2257" y="159"/>
                </a:cubicBezTo>
                <a:cubicBezTo>
                  <a:pt x="2259" y="159"/>
                  <a:pt x="2260" y="159"/>
                  <a:pt x="2262" y="159"/>
                </a:cubicBezTo>
                <a:cubicBezTo>
                  <a:pt x="2265" y="159"/>
                  <a:pt x="2265" y="159"/>
                  <a:pt x="2265" y="159"/>
                </a:cubicBezTo>
                <a:cubicBezTo>
                  <a:pt x="2266" y="159"/>
                  <a:pt x="2267" y="159"/>
                  <a:pt x="2268" y="159"/>
                </a:cubicBezTo>
                <a:cubicBezTo>
                  <a:pt x="2269" y="158"/>
                  <a:pt x="2269" y="157"/>
                  <a:pt x="2270" y="156"/>
                </a:cubicBezTo>
                <a:cubicBezTo>
                  <a:pt x="2270" y="155"/>
                  <a:pt x="2269" y="154"/>
                  <a:pt x="2270" y="154"/>
                </a:cubicBezTo>
                <a:cubicBezTo>
                  <a:pt x="2270" y="153"/>
                  <a:pt x="2271" y="152"/>
                  <a:pt x="2272" y="151"/>
                </a:cubicBezTo>
                <a:cubicBezTo>
                  <a:pt x="2272" y="150"/>
                  <a:pt x="2273" y="151"/>
                  <a:pt x="2274" y="151"/>
                </a:cubicBezTo>
                <a:cubicBezTo>
                  <a:pt x="2275" y="151"/>
                  <a:pt x="2276" y="150"/>
                  <a:pt x="2277" y="150"/>
                </a:cubicBezTo>
                <a:cubicBezTo>
                  <a:pt x="2277" y="149"/>
                  <a:pt x="2276" y="148"/>
                  <a:pt x="2276" y="147"/>
                </a:cubicBezTo>
                <a:cubicBezTo>
                  <a:pt x="2276" y="143"/>
                  <a:pt x="2276" y="143"/>
                  <a:pt x="2276" y="143"/>
                </a:cubicBezTo>
                <a:cubicBezTo>
                  <a:pt x="2281" y="142"/>
                  <a:pt x="2281" y="142"/>
                  <a:pt x="2281" y="142"/>
                </a:cubicBezTo>
                <a:cubicBezTo>
                  <a:pt x="2282" y="143"/>
                  <a:pt x="2284" y="143"/>
                  <a:pt x="2284" y="144"/>
                </a:cubicBezTo>
                <a:cubicBezTo>
                  <a:pt x="2284" y="145"/>
                  <a:pt x="2284" y="146"/>
                  <a:pt x="2284" y="147"/>
                </a:cubicBezTo>
                <a:cubicBezTo>
                  <a:pt x="2284" y="149"/>
                  <a:pt x="2284" y="150"/>
                  <a:pt x="2285" y="152"/>
                </a:cubicBezTo>
                <a:cubicBezTo>
                  <a:pt x="2294" y="152"/>
                  <a:pt x="2294" y="152"/>
                  <a:pt x="2294" y="152"/>
                </a:cubicBezTo>
                <a:cubicBezTo>
                  <a:pt x="2300" y="148"/>
                  <a:pt x="2300" y="148"/>
                  <a:pt x="2300" y="148"/>
                </a:cubicBezTo>
                <a:cubicBezTo>
                  <a:pt x="2302" y="150"/>
                  <a:pt x="2302" y="150"/>
                  <a:pt x="2302" y="150"/>
                </a:cubicBezTo>
                <a:cubicBezTo>
                  <a:pt x="2302" y="153"/>
                  <a:pt x="2302" y="154"/>
                  <a:pt x="2302" y="156"/>
                </a:cubicBezTo>
                <a:close/>
                <a:moveTo>
                  <a:pt x="3918" y="579"/>
                </a:moveTo>
                <a:cubicBezTo>
                  <a:pt x="3919" y="579"/>
                  <a:pt x="3920" y="578"/>
                  <a:pt x="3921" y="578"/>
                </a:cubicBezTo>
                <a:cubicBezTo>
                  <a:pt x="3922" y="578"/>
                  <a:pt x="3923" y="577"/>
                  <a:pt x="3924" y="577"/>
                </a:cubicBezTo>
                <a:cubicBezTo>
                  <a:pt x="3957" y="577"/>
                  <a:pt x="3957" y="577"/>
                  <a:pt x="3957" y="577"/>
                </a:cubicBezTo>
                <a:cubicBezTo>
                  <a:pt x="3957" y="571"/>
                  <a:pt x="3957" y="571"/>
                  <a:pt x="3957" y="571"/>
                </a:cubicBezTo>
                <a:cubicBezTo>
                  <a:pt x="3957" y="569"/>
                  <a:pt x="3957" y="567"/>
                  <a:pt x="3958" y="566"/>
                </a:cubicBezTo>
                <a:cubicBezTo>
                  <a:pt x="3959" y="565"/>
                  <a:pt x="3960" y="564"/>
                  <a:pt x="3961" y="564"/>
                </a:cubicBezTo>
                <a:cubicBezTo>
                  <a:pt x="3962" y="565"/>
                  <a:pt x="3963" y="565"/>
                  <a:pt x="3964" y="566"/>
                </a:cubicBezTo>
                <a:cubicBezTo>
                  <a:pt x="3965" y="567"/>
                  <a:pt x="3966" y="568"/>
                  <a:pt x="3968" y="568"/>
                </a:cubicBezTo>
                <a:cubicBezTo>
                  <a:pt x="3970" y="568"/>
                  <a:pt x="3971" y="567"/>
                  <a:pt x="3973" y="567"/>
                </a:cubicBezTo>
                <a:cubicBezTo>
                  <a:pt x="3975" y="567"/>
                  <a:pt x="3976" y="567"/>
                  <a:pt x="3977" y="568"/>
                </a:cubicBezTo>
                <a:cubicBezTo>
                  <a:pt x="3978" y="569"/>
                  <a:pt x="3978" y="570"/>
                  <a:pt x="3980" y="571"/>
                </a:cubicBezTo>
                <a:cubicBezTo>
                  <a:pt x="3980" y="571"/>
                  <a:pt x="3981" y="571"/>
                  <a:pt x="3982" y="571"/>
                </a:cubicBezTo>
                <a:cubicBezTo>
                  <a:pt x="3983" y="572"/>
                  <a:pt x="3984" y="573"/>
                  <a:pt x="3985" y="573"/>
                </a:cubicBezTo>
                <a:cubicBezTo>
                  <a:pt x="3984" y="574"/>
                  <a:pt x="3985" y="575"/>
                  <a:pt x="3984" y="576"/>
                </a:cubicBezTo>
                <a:cubicBezTo>
                  <a:pt x="3984" y="577"/>
                  <a:pt x="3982" y="577"/>
                  <a:pt x="3982" y="579"/>
                </a:cubicBezTo>
                <a:cubicBezTo>
                  <a:pt x="3982" y="580"/>
                  <a:pt x="3982" y="582"/>
                  <a:pt x="3983" y="583"/>
                </a:cubicBezTo>
                <a:cubicBezTo>
                  <a:pt x="3984" y="584"/>
                  <a:pt x="3984" y="584"/>
                  <a:pt x="3986" y="584"/>
                </a:cubicBezTo>
                <a:cubicBezTo>
                  <a:pt x="3998" y="584"/>
                  <a:pt x="3998" y="584"/>
                  <a:pt x="3998" y="584"/>
                </a:cubicBezTo>
                <a:cubicBezTo>
                  <a:pt x="4001" y="584"/>
                  <a:pt x="4002" y="582"/>
                  <a:pt x="4004" y="580"/>
                </a:cubicBezTo>
                <a:cubicBezTo>
                  <a:pt x="4005" y="579"/>
                  <a:pt x="4005" y="578"/>
                  <a:pt x="4006" y="577"/>
                </a:cubicBezTo>
                <a:cubicBezTo>
                  <a:pt x="4007" y="576"/>
                  <a:pt x="4007" y="575"/>
                  <a:pt x="4008" y="575"/>
                </a:cubicBezTo>
                <a:cubicBezTo>
                  <a:pt x="4012" y="575"/>
                  <a:pt x="4012" y="578"/>
                  <a:pt x="4015" y="581"/>
                </a:cubicBezTo>
                <a:cubicBezTo>
                  <a:pt x="4016" y="581"/>
                  <a:pt x="4017" y="582"/>
                  <a:pt x="4017" y="582"/>
                </a:cubicBezTo>
                <a:cubicBezTo>
                  <a:pt x="4018" y="582"/>
                  <a:pt x="4017" y="581"/>
                  <a:pt x="4017" y="580"/>
                </a:cubicBezTo>
                <a:cubicBezTo>
                  <a:pt x="4018" y="579"/>
                  <a:pt x="4018" y="578"/>
                  <a:pt x="4019" y="577"/>
                </a:cubicBezTo>
                <a:cubicBezTo>
                  <a:pt x="4020" y="578"/>
                  <a:pt x="4021" y="578"/>
                  <a:pt x="4021" y="578"/>
                </a:cubicBezTo>
                <a:cubicBezTo>
                  <a:pt x="4023" y="578"/>
                  <a:pt x="4023" y="580"/>
                  <a:pt x="4024" y="580"/>
                </a:cubicBezTo>
                <a:cubicBezTo>
                  <a:pt x="4032" y="580"/>
                  <a:pt x="4032" y="580"/>
                  <a:pt x="4032" y="580"/>
                </a:cubicBezTo>
                <a:cubicBezTo>
                  <a:pt x="4032" y="579"/>
                  <a:pt x="4032" y="578"/>
                  <a:pt x="4032" y="577"/>
                </a:cubicBezTo>
                <a:cubicBezTo>
                  <a:pt x="4031" y="576"/>
                  <a:pt x="4030" y="576"/>
                  <a:pt x="4030" y="575"/>
                </a:cubicBezTo>
                <a:cubicBezTo>
                  <a:pt x="4030" y="574"/>
                  <a:pt x="4029" y="573"/>
                  <a:pt x="4029" y="572"/>
                </a:cubicBezTo>
                <a:cubicBezTo>
                  <a:pt x="4027" y="573"/>
                  <a:pt x="4026" y="573"/>
                  <a:pt x="4024" y="573"/>
                </a:cubicBezTo>
                <a:cubicBezTo>
                  <a:pt x="4023" y="573"/>
                  <a:pt x="4022" y="572"/>
                  <a:pt x="4021" y="572"/>
                </a:cubicBezTo>
                <a:cubicBezTo>
                  <a:pt x="4021" y="565"/>
                  <a:pt x="4021" y="565"/>
                  <a:pt x="4021" y="565"/>
                </a:cubicBezTo>
                <a:cubicBezTo>
                  <a:pt x="4021" y="563"/>
                  <a:pt x="4024" y="562"/>
                  <a:pt x="4025" y="561"/>
                </a:cubicBezTo>
                <a:cubicBezTo>
                  <a:pt x="4026" y="560"/>
                  <a:pt x="4027" y="561"/>
                  <a:pt x="4028" y="561"/>
                </a:cubicBezTo>
                <a:cubicBezTo>
                  <a:pt x="4029" y="560"/>
                  <a:pt x="4029" y="559"/>
                  <a:pt x="4030" y="558"/>
                </a:cubicBezTo>
                <a:cubicBezTo>
                  <a:pt x="4031" y="558"/>
                  <a:pt x="4031" y="557"/>
                  <a:pt x="4031" y="556"/>
                </a:cubicBezTo>
                <a:cubicBezTo>
                  <a:pt x="4032" y="555"/>
                  <a:pt x="4032" y="554"/>
                  <a:pt x="4033" y="553"/>
                </a:cubicBezTo>
                <a:cubicBezTo>
                  <a:pt x="4034" y="552"/>
                  <a:pt x="4034" y="552"/>
                  <a:pt x="4035" y="551"/>
                </a:cubicBezTo>
                <a:cubicBezTo>
                  <a:pt x="4036" y="550"/>
                  <a:pt x="4036" y="548"/>
                  <a:pt x="4038" y="548"/>
                </a:cubicBezTo>
                <a:cubicBezTo>
                  <a:pt x="4039" y="548"/>
                  <a:pt x="4040" y="548"/>
                  <a:pt x="4040" y="548"/>
                </a:cubicBezTo>
                <a:cubicBezTo>
                  <a:pt x="4043" y="547"/>
                  <a:pt x="4043" y="547"/>
                  <a:pt x="4043" y="547"/>
                </a:cubicBezTo>
                <a:cubicBezTo>
                  <a:pt x="4044" y="546"/>
                  <a:pt x="4044" y="544"/>
                  <a:pt x="4045" y="543"/>
                </a:cubicBezTo>
                <a:cubicBezTo>
                  <a:pt x="4047" y="541"/>
                  <a:pt x="4048" y="539"/>
                  <a:pt x="4050" y="537"/>
                </a:cubicBezTo>
                <a:cubicBezTo>
                  <a:pt x="4053" y="534"/>
                  <a:pt x="4054" y="532"/>
                  <a:pt x="4057" y="530"/>
                </a:cubicBezTo>
                <a:cubicBezTo>
                  <a:pt x="4059" y="528"/>
                  <a:pt x="4061" y="527"/>
                  <a:pt x="4064" y="527"/>
                </a:cubicBezTo>
                <a:cubicBezTo>
                  <a:pt x="4065" y="527"/>
                  <a:pt x="4066" y="527"/>
                  <a:pt x="4068" y="528"/>
                </a:cubicBezTo>
                <a:cubicBezTo>
                  <a:pt x="4069" y="528"/>
                  <a:pt x="4070" y="529"/>
                  <a:pt x="4072" y="529"/>
                </a:cubicBezTo>
                <a:cubicBezTo>
                  <a:pt x="4073" y="529"/>
                  <a:pt x="4073" y="529"/>
                  <a:pt x="4073" y="529"/>
                </a:cubicBezTo>
                <a:cubicBezTo>
                  <a:pt x="4074" y="529"/>
                  <a:pt x="4075" y="528"/>
                  <a:pt x="4076" y="528"/>
                </a:cubicBezTo>
                <a:cubicBezTo>
                  <a:pt x="4077" y="527"/>
                  <a:pt x="4077" y="525"/>
                  <a:pt x="4078" y="525"/>
                </a:cubicBezTo>
                <a:cubicBezTo>
                  <a:pt x="4080" y="525"/>
                  <a:pt x="4080" y="525"/>
                  <a:pt x="4080" y="525"/>
                </a:cubicBezTo>
                <a:cubicBezTo>
                  <a:pt x="4081" y="525"/>
                  <a:pt x="4081" y="527"/>
                  <a:pt x="4081" y="528"/>
                </a:cubicBezTo>
                <a:cubicBezTo>
                  <a:pt x="4082" y="528"/>
                  <a:pt x="4082" y="530"/>
                  <a:pt x="4083" y="530"/>
                </a:cubicBezTo>
                <a:cubicBezTo>
                  <a:pt x="4084" y="531"/>
                  <a:pt x="4085" y="531"/>
                  <a:pt x="4086" y="531"/>
                </a:cubicBezTo>
                <a:cubicBezTo>
                  <a:pt x="4087" y="531"/>
                  <a:pt x="4088" y="531"/>
                  <a:pt x="4089" y="531"/>
                </a:cubicBezTo>
                <a:cubicBezTo>
                  <a:pt x="4090" y="531"/>
                  <a:pt x="4090" y="532"/>
                  <a:pt x="4091" y="533"/>
                </a:cubicBezTo>
                <a:cubicBezTo>
                  <a:pt x="4090" y="534"/>
                  <a:pt x="4089" y="535"/>
                  <a:pt x="4089" y="537"/>
                </a:cubicBezTo>
                <a:cubicBezTo>
                  <a:pt x="4089" y="538"/>
                  <a:pt x="4089" y="538"/>
                  <a:pt x="4089" y="538"/>
                </a:cubicBezTo>
                <a:cubicBezTo>
                  <a:pt x="4089" y="539"/>
                  <a:pt x="4089" y="540"/>
                  <a:pt x="4090" y="541"/>
                </a:cubicBezTo>
                <a:cubicBezTo>
                  <a:pt x="4090" y="542"/>
                  <a:pt x="4092" y="541"/>
                  <a:pt x="4093" y="542"/>
                </a:cubicBezTo>
                <a:cubicBezTo>
                  <a:pt x="4093" y="543"/>
                  <a:pt x="4093" y="544"/>
                  <a:pt x="4093" y="545"/>
                </a:cubicBezTo>
                <a:cubicBezTo>
                  <a:pt x="4093" y="546"/>
                  <a:pt x="4093" y="548"/>
                  <a:pt x="4093" y="550"/>
                </a:cubicBezTo>
                <a:cubicBezTo>
                  <a:pt x="4096" y="551"/>
                  <a:pt x="4096" y="551"/>
                  <a:pt x="4096" y="551"/>
                </a:cubicBezTo>
                <a:cubicBezTo>
                  <a:pt x="4097" y="550"/>
                  <a:pt x="4098" y="550"/>
                  <a:pt x="4099" y="549"/>
                </a:cubicBezTo>
                <a:cubicBezTo>
                  <a:pt x="4100" y="548"/>
                  <a:pt x="4100" y="547"/>
                  <a:pt x="4101" y="547"/>
                </a:cubicBezTo>
                <a:cubicBezTo>
                  <a:pt x="4103" y="545"/>
                  <a:pt x="4104" y="544"/>
                  <a:pt x="4107" y="543"/>
                </a:cubicBezTo>
                <a:cubicBezTo>
                  <a:pt x="4108" y="542"/>
                  <a:pt x="4109" y="543"/>
                  <a:pt x="4110" y="542"/>
                </a:cubicBezTo>
                <a:cubicBezTo>
                  <a:pt x="4110" y="542"/>
                  <a:pt x="4111" y="541"/>
                  <a:pt x="4112" y="540"/>
                </a:cubicBezTo>
                <a:cubicBezTo>
                  <a:pt x="4113" y="539"/>
                  <a:pt x="4113" y="538"/>
                  <a:pt x="4114" y="537"/>
                </a:cubicBezTo>
                <a:cubicBezTo>
                  <a:pt x="4115" y="536"/>
                  <a:pt x="4116" y="536"/>
                  <a:pt x="4117" y="535"/>
                </a:cubicBezTo>
                <a:cubicBezTo>
                  <a:pt x="4118" y="534"/>
                  <a:pt x="4118" y="533"/>
                  <a:pt x="4119" y="532"/>
                </a:cubicBezTo>
                <a:cubicBezTo>
                  <a:pt x="4120" y="532"/>
                  <a:pt x="4122" y="532"/>
                  <a:pt x="4124" y="532"/>
                </a:cubicBezTo>
                <a:cubicBezTo>
                  <a:pt x="4125" y="531"/>
                  <a:pt x="4126" y="532"/>
                  <a:pt x="4126" y="532"/>
                </a:cubicBezTo>
                <a:cubicBezTo>
                  <a:pt x="4127" y="531"/>
                  <a:pt x="4127" y="530"/>
                  <a:pt x="4128" y="529"/>
                </a:cubicBezTo>
                <a:cubicBezTo>
                  <a:pt x="4128" y="528"/>
                  <a:pt x="4129" y="527"/>
                  <a:pt x="4129" y="526"/>
                </a:cubicBezTo>
                <a:cubicBezTo>
                  <a:pt x="4129" y="525"/>
                  <a:pt x="4130" y="525"/>
                  <a:pt x="4130" y="524"/>
                </a:cubicBezTo>
                <a:cubicBezTo>
                  <a:pt x="4131" y="522"/>
                  <a:pt x="4130" y="520"/>
                  <a:pt x="4130" y="519"/>
                </a:cubicBezTo>
                <a:cubicBezTo>
                  <a:pt x="4131" y="517"/>
                  <a:pt x="4131" y="515"/>
                  <a:pt x="4132" y="513"/>
                </a:cubicBezTo>
                <a:cubicBezTo>
                  <a:pt x="4134" y="513"/>
                  <a:pt x="4135" y="514"/>
                  <a:pt x="4137" y="513"/>
                </a:cubicBezTo>
                <a:cubicBezTo>
                  <a:pt x="4139" y="513"/>
                  <a:pt x="4140" y="511"/>
                  <a:pt x="4142" y="511"/>
                </a:cubicBezTo>
                <a:cubicBezTo>
                  <a:pt x="4155" y="511"/>
                  <a:pt x="4155" y="511"/>
                  <a:pt x="4155" y="511"/>
                </a:cubicBezTo>
                <a:cubicBezTo>
                  <a:pt x="4155" y="515"/>
                  <a:pt x="4155" y="515"/>
                  <a:pt x="4155" y="515"/>
                </a:cubicBezTo>
                <a:cubicBezTo>
                  <a:pt x="4154" y="516"/>
                  <a:pt x="4154" y="517"/>
                  <a:pt x="4153" y="517"/>
                </a:cubicBezTo>
                <a:cubicBezTo>
                  <a:pt x="4147" y="520"/>
                  <a:pt x="4147" y="520"/>
                  <a:pt x="4147" y="520"/>
                </a:cubicBezTo>
                <a:cubicBezTo>
                  <a:pt x="4146" y="520"/>
                  <a:pt x="4146" y="521"/>
                  <a:pt x="4145" y="521"/>
                </a:cubicBezTo>
                <a:cubicBezTo>
                  <a:pt x="4144" y="522"/>
                  <a:pt x="4143" y="523"/>
                  <a:pt x="4142" y="524"/>
                </a:cubicBezTo>
                <a:cubicBezTo>
                  <a:pt x="4142" y="525"/>
                  <a:pt x="4141" y="525"/>
                  <a:pt x="4141" y="526"/>
                </a:cubicBezTo>
                <a:cubicBezTo>
                  <a:pt x="4141" y="527"/>
                  <a:pt x="4140" y="528"/>
                  <a:pt x="4140" y="529"/>
                </a:cubicBezTo>
                <a:cubicBezTo>
                  <a:pt x="4140" y="530"/>
                  <a:pt x="4140" y="531"/>
                  <a:pt x="4140" y="532"/>
                </a:cubicBezTo>
                <a:cubicBezTo>
                  <a:pt x="4140" y="532"/>
                  <a:pt x="4140" y="533"/>
                  <a:pt x="4140" y="534"/>
                </a:cubicBezTo>
                <a:cubicBezTo>
                  <a:pt x="4139" y="536"/>
                  <a:pt x="4138" y="538"/>
                  <a:pt x="4137" y="540"/>
                </a:cubicBezTo>
                <a:cubicBezTo>
                  <a:pt x="4137" y="541"/>
                  <a:pt x="4136" y="542"/>
                  <a:pt x="4136" y="543"/>
                </a:cubicBezTo>
                <a:cubicBezTo>
                  <a:pt x="4136" y="543"/>
                  <a:pt x="4136" y="544"/>
                  <a:pt x="4136" y="545"/>
                </a:cubicBezTo>
                <a:cubicBezTo>
                  <a:pt x="4135" y="546"/>
                  <a:pt x="4135" y="547"/>
                  <a:pt x="4134" y="548"/>
                </a:cubicBezTo>
                <a:cubicBezTo>
                  <a:pt x="4133" y="548"/>
                  <a:pt x="4132" y="548"/>
                  <a:pt x="4131" y="549"/>
                </a:cubicBezTo>
                <a:cubicBezTo>
                  <a:pt x="4130" y="549"/>
                  <a:pt x="4129" y="549"/>
                  <a:pt x="4128" y="550"/>
                </a:cubicBezTo>
                <a:cubicBezTo>
                  <a:pt x="4127" y="550"/>
                  <a:pt x="4126" y="550"/>
                  <a:pt x="4125" y="551"/>
                </a:cubicBezTo>
                <a:cubicBezTo>
                  <a:pt x="4125" y="551"/>
                  <a:pt x="4125" y="552"/>
                  <a:pt x="4125" y="553"/>
                </a:cubicBezTo>
                <a:cubicBezTo>
                  <a:pt x="4124" y="554"/>
                  <a:pt x="4124" y="555"/>
                  <a:pt x="4124" y="556"/>
                </a:cubicBezTo>
                <a:cubicBezTo>
                  <a:pt x="4123" y="558"/>
                  <a:pt x="4121" y="558"/>
                  <a:pt x="4119" y="560"/>
                </a:cubicBezTo>
                <a:cubicBezTo>
                  <a:pt x="4116" y="561"/>
                  <a:pt x="4114" y="564"/>
                  <a:pt x="4111" y="566"/>
                </a:cubicBezTo>
                <a:cubicBezTo>
                  <a:pt x="4108" y="568"/>
                  <a:pt x="4106" y="569"/>
                  <a:pt x="4102" y="571"/>
                </a:cubicBezTo>
                <a:cubicBezTo>
                  <a:pt x="4099" y="573"/>
                  <a:pt x="4097" y="574"/>
                  <a:pt x="4095" y="577"/>
                </a:cubicBezTo>
                <a:cubicBezTo>
                  <a:pt x="4092" y="579"/>
                  <a:pt x="4090" y="582"/>
                  <a:pt x="4088" y="584"/>
                </a:cubicBezTo>
                <a:cubicBezTo>
                  <a:pt x="4087" y="585"/>
                  <a:pt x="4087" y="586"/>
                  <a:pt x="4086" y="587"/>
                </a:cubicBezTo>
                <a:cubicBezTo>
                  <a:pt x="4084" y="588"/>
                  <a:pt x="4082" y="589"/>
                  <a:pt x="4081" y="590"/>
                </a:cubicBezTo>
                <a:cubicBezTo>
                  <a:pt x="4080" y="591"/>
                  <a:pt x="4081" y="592"/>
                  <a:pt x="4080" y="593"/>
                </a:cubicBezTo>
                <a:cubicBezTo>
                  <a:pt x="4080" y="594"/>
                  <a:pt x="4079" y="595"/>
                  <a:pt x="4078" y="596"/>
                </a:cubicBezTo>
                <a:cubicBezTo>
                  <a:pt x="4077" y="596"/>
                  <a:pt x="4076" y="595"/>
                  <a:pt x="4075" y="596"/>
                </a:cubicBezTo>
                <a:cubicBezTo>
                  <a:pt x="4074" y="596"/>
                  <a:pt x="4073" y="595"/>
                  <a:pt x="4072" y="596"/>
                </a:cubicBezTo>
                <a:cubicBezTo>
                  <a:pt x="4071" y="596"/>
                  <a:pt x="4070" y="597"/>
                  <a:pt x="4069" y="597"/>
                </a:cubicBezTo>
                <a:cubicBezTo>
                  <a:pt x="4068" y="597"/>
                  <a:pt x="4067" y="597"/>
                  <a:pt x="4066" y="598"/>
                </a:cubicBezTo>
                <a:cubicBezTo>
                  <a:pt x="4064" y="598"/>
                  <a:pt x="4063" y="599"/>
                  <a:pt x="4061" y="600"/>
                </a:cubicBezTo>
                <a:cubicBezTo>
                  <a:pt x="4060" y="600"/>
                  <a:pt x="4059" y="601"/>
                  <a:pt x="4058" y="601"/>
                </a:cubicBezTo>
                <a:cubicBezTo>
                  <a:pt x="4057" y="602"/>
                  <a:pt x="4056" y="601"/>
                  <a:pt x="4055" y="601"/>
                </a:cubicBezTo>
                <a:cubicBezTo>
                  <a:pt x="4054" y="602"/>
                  <a:pt x="4053" y="602"/>
                  <a:pt x="4053" y="603"/>
                </a:cubicBezTo>
                <a:cubicBezTo>
                  <a:pt x="4052" y="604"/>
                  <a:pt x="4051" y="604"/>
                  <a:pt x="4051" y="605"/>
                </a:cubicBezTo>
                <a:cubicBezTo>
                  <a:pt x="4051" y="607"/>
                  <a:pt x="4053" y="608"/>
                  <a:pt x="4053" y="609"/>
                </a:cubicBezTo>
                <a:cubicBezTo>
                  <a:pt x="4053" y="612"/>
                  <a:pt x="4052" y="614"/>
                  <a:pt x="4051" y="616"/>
                </a:cubicBezTo>
                <a:cubicBezTo>
                  <a:pt x="4051" y="618"/>
                  <a:pt x="4050" y="618"/>
                  <a:pt x="4049" y="619"/>
                </a:cubicBezTo>
                <a:cubicBezTo>
                  <a:pt x="4048" y="620"/>
                  <a:pt x="4047" y="620"/>
                  <a:pt x="4046" y="621"/>
                </a:cubicBezTo>
                <a:cubicBezTo>
                  <a:pt x="4046" y="622"/>
                  <a:pt x="4046" y="623"/>
                  <a:pt x="4046" y="624"/>
                </a:cubicBezTo>
                <a:cubicBezTo>
                  <a:pt x="4045" y="625"/>
                  <a:pt x="4044" y="625"/>
                  <a:pt x="4044" y="627"/>
                </a:cubicBezTo>
                <a:cubicBezTo>
                  <a:pt x="4043" y="628"/>
                  <a:pt x="4044" y="629"/>
                  <a:pt x="4044" y="630"/>
                </a:cubicBezTo>
                <a:cubicBezTo>
                  <a:pt x="4044" y="632"/>
                  <a:pt x="4044" y="634"/>
                  <a:pt x="4044" y="635"/>
                </a:cubicBezTo>
                <a:cubicBezTo>
                  <a:pt x="4043" y="638"/>
                  <a:pt x="4041" y="638"/>
                  <a:pt x="4040" y="641"/>
                </a:cubicBezTo>
                <a:cubicBezTo>
                  <a:pt x="4040" y="643"/>
                  <a:pt x="4040" y="644"/>
                  <a:pt x="4040" y="646"/>
                </a:cubicBezTo>
                <a:cubicBezTo>
                  <a:pt x="4040" y="648"/>
                  <a:pt x="4040" y="650"/>
                  <a:pt x="4040" y="652"/>
                </a:cubicBezTo>
                <a:cubicBezTo>
                  <a:pt x="4040" y="663"/>
                  <a:pt x="4042" y="669"/>
                  <a:pt x="4042" y="680"/>
                </a:cubicBezTo>
                <a:cubicBezTo>
                  <a:pt x="4042" y="681"/>
                  <a:pt x="4042" y="682"/>
                  <a:pt x="4042" y="684"/>
                </a:cubicBezTo>
                <a:cubicBezTo>
                  <a:pt x="4041" y="685"/>
                  <a:pt x="4040" y="685"/>
                  <a:pt x="4039" y="686"/>
                </a:cubicBezTo>
                <a:cubicBezTo>
                  <a:pt x="4046" y="697"/>
                  <a:pt x="4046" y="697"/>
                  <a:pt x="4046" y="697"/>
                </a:cubicBezTo>
                <a:cubicBezTo>
                  <a:pt x="4046" y="718"/>
                  <a:pt x="4046" y="718"/>
                  <a:pt x="4046" y="718"/>
                </a:cubicBezTo>
                <a:cubicBezTo>
                  <a:pt x="4047" y="718"/>
                  <a:pt x="4048" y="720"/>
                  <a:pt x="4049" y="720"/>
                </a:cubicBezTo>
                <a:cubicBezTo>
                  <a:pt x="4050" y="720"/>
                  <a:pt x="4050" y="718"/>
                  <a:pt x="4051" y="718"/>
                </a:cubicBezTo>
                <a:cubicBezTo>
                  <a:pt x="4052" y="717"/>
                  <a:pt x="4053" y="717"/>
                  <a:pt x="4054" y="717"/>
                </a:cubicBezTo>
                <a:cubicBezTo>
                  <a:pt x="4055" y="717"/>
                  <a:pt x="4056" y="716"/>
                  <a:pt x="4057" y="716"/>
                </a:cubicBezTo>
                <a:cubicBezTo>
                  <a:pt x="4057" y="716"/>
                  <a:pt x="4058" y="715"/>
                  <a:pt x="4059" y="715"/>
                </a:cubicBezTo>
                <a:cubicBezTo>
                  <a:pt x="4061" y="715"/>
                  <a:pt x="4062" y="715"/>
                  <a:pt x="4064" y="715"/>
                </a:cubicBezTo>
                <a:cubicBezTo>
                  <a:pt x="4064" y="712"/>
                  <a:pt x="4063" y="710"/>
                  <a:pt x="4064" y="707"/>
                </a:cubicBezTo>
                <a:cubicBezTo>
                  <a:pt x="4064" y="706"/>
                  <a:pt x="4063" y="705"/>
                  <a:pt x="4064" y="705"/>
                </a:cubicBezTo>
                <a:cubicBezTo>
                  <a:pt x="4064" y="703"/>
                  <a:pt x="4065" y="703"/>
                  <a:pt x="4066" y="702"/>
                </a:cubicBezTo>
                <a:cubicBezTo>
                  <a:pt x="4066" y="701"/>
                  <a:pt x="4068" y="701"/>
                  <a:pt x="4068" y="701"/>
                </a:cubicBezTo>
                <a:cubicBezTo>
                  <a:pt x="4069" y="700"/>
                  <a:pt x="4070" y="699"/>
                  <a:pt x="4070" y="698"/>
                </a:cubicBezTo>
                <a:cubicBezTo>
                  <a:pt x="4071" y="697"/>
                  <a:pt x="4072" y="697"/>
                  <a:pt x="4072" y="695"/>
                </a:cubicBezTo>
                <a:cubicBezTo>
                  <a:pt x="4074" y="693"/>
                  <a:pt x="4074" y="693"/>
                  <a:pt x="4074" y="693"/>
                </a:cubicBezTo>
                <a:cubicBezTo>
                  <a:pt x="4074" y="692"/>
                  <a:pt x="4074" y="691"/>
                  <a:pt x="4075" y="690"/>
                </a:cubicBezTo>
                <a:cubicBezTo>
                  <a:pt x="4076" y="689"/>
                  <a:pt x="4077" y="688"/>
                  <a:pt x="4078" y="688"/>
                </a:cubicBezTo>
                <a:cubicBezTo>
                  <a:pt x="4080" y="688"/>
                  <a:pt x="4080" y="688"/>
                  <a:pt x="4080" y="688"/>
                </a:cubicBezTo>
                <a:cubicBezTo>
                  <a:pt x="4081" y="688"/>
                  <a:pt x="4081" y="689"/>
                  <a:pt x="4082" y="689"/>
                </a:cubicBezTo>
                <a:cubicBezTo>
                  <a:pt x="4085" y="689"/>
                  <a:pt x="4085" y="689"/>
                  <a:pt x="4085" y="689"/>
                </a:cubicBezTo>
                <a:cubicBezTo>
                  <a:pt x="4086" y="689"/>
                  <a:pt x="4087" y="689"/>
                  <a:pt x="4087" y="689"/>
                </a:cubicBezTo>
                <a:cubicBezTo>
                  <a:pt x="4088" y="688"/>
                  <a:pt x="4088" y="687"/>
                  <a:pt x="4089" y="686"/>
                </a:cubicBezTo>
                <a:cubicBezTo>
                  <a:pt x="4090" y="686"/>
                  <a:pt x="4091" y="685"/>
                  <a:pt x="4091" y="684"/>
                </a:cubicBezTo>
                <a:cubicBezTo>
                  <a:pt x="4091" y="671"/>
                  <a:pt x="4091" y="671"/>
                  <a:pt x="4091" y="671"/>
                </a:cubicBezTo>
                <a:cubicBezTo>
                  <a:pt x="4092" y="669"/>
                  <a:pt x="4093" y="667"/>
                  <a:pt x="4095" y="665"/>
                </a:cubicBezTo>
                <a:cubicBezTo>
                  <a:pt x="4096" y="665"/>
                  <a:pt x="4097" y="664"/>
                  <a:pt x="4098" y="663"/>
                </a:cubicBezTo>
                <a:cubicBezTo>
                  <a:pt x="4117" y="663"/>
                  <a:pt x="4117" y="663"/>
                  <a:pt x="4117" y="663"/>
                </a:cubicBezTo>
                <a:cubicBezTo>
                  <a:pt x="4117" y="656"/>
                  <a:pt x="4117" y="656"/>
                  <a:pt x="4117" y="656"/>
                </a:cubicBezTo>
                <a:cubicBezTo>
                  <a:pt x="4117" y="654"/>
                  <a:pt x="4115" y="653"/>
                  <a:pt x="4114" y="651"/>
                </a:cubicBezTo>
                <a:cubicBezTo>
                  <a:pt x="4114" y="650"/>
                  <a:pt x="4112" y="650"/>
                  <a:pt x="4112" y="648"/>
                </a:cubicBezTo>
                <a:cubicBezTo>
                  <a:pt x="4112" y="646"/>
                  <a:pt x="4112" y="646"/>
                  <a:pt x="4112" y="646"/>
                </a:cubicBezTo>
                <a:cubicBezTo>
                  <a:pt x="4112" y="643"/>
                  <a:pt x="4112" y="643"/>
                  <a:pt x="4112" y="643"/>
                </a:cubicBezTo>
                <a:cubicBezTo>
                  <a:pt x="4112" y="642"/>
                  <a:pt x="4114" y="642"/>
                  <a:pt x="4114" y="641"/>
                </a:cubicBezTo>
                <a:cubicBezTo>
                  <a:pt x="4115" y="639"/>
                  <a:pt x="4116" y="639"/>
                  <a:pt x="4117" y="637"/>
                </a:cubicBezTo>
                <a:cubicBezTo>
                  <a:pt x="4117" y="637"/>
                  <a:pt x="4118" y="636"/>
                  <a:pt x="4118" y="635"/>
                </a:cubicBezTo>
                <a:cubicBezTo>
                  <a:pt x="4119" y="634"/>
                  <a:pt x="4119" y="632"/>
                  <a:pt x="4121" y="632"/>
                </a:cubicBezTo>
                <a:cubicBezTo>
                  <a:pt x="4122" y="632"/>
                  <a:pt x="4123" y="632"/>
                  <a:pt x="4125" y="633"/>
                </a:cubicBezTo>
                <a:cubicBezTo>
                  <a:pt x="4125" y="633"/>
                  <a:pt x="4125" y="635"/>
                  <a:pt x="4125" y="635"/>
                </a:cubicBezTo>
                <a:cubicBezTo>
                  <a:pt x="4126" y="636"/>
                  <a:pt x="4127" y="636"/>
                  <a:pt x="4128" y="637"/>
                </a:cubicBezTo>
                <a:cubicBezTo>
                  <a:pt x="4133" y="637"/>
                  <a:pt x="4133" y="637"/>
                  <a:pt x="4133" y="637"/>
                </a:cubicBezTo>
                <a:cubicBezTo>
                  <a:pt x="4134" y="632"/>
                  <a:pt x="4134" y="632"/>
                  <a:pt x="4134" y="632"/>
                </a:cubicBezTo>
                <a:cubicBezTo>
                  <a:pt x="4133" y="631"/>
                  <a:pt x="4133" y="630"/>
                  <a:pt x="4132" y="630"/>
                </a:cubicBezTo>
                <a:cubicBezTo>
                  <a:pt x="4130" y="628"/>
                  <a:pt x="4128" y="627"/>
                  <a:pt x="4127" y="625"/>
                </a:cubicBezTo>
                <a:cubicBezTo>
                  <a:pt x="4127" y="624"/>
                  <a:pt x="4127" y="623"/>
                  <a:pt x="4127" y="622"/>
                </a:cubicBezTo>
                <a:cubicBezTo>
                  <a:pt x="4127" y="622"/>
                  <a:pt x="4127" y="621"/>
                  <a:pt x="4127" y="620"/>
                </a:cubicBezTo>
                <a:cubicBezTo>
                  <a:pt x="4127" y="619"/>
                  <a:pt x="4126" y="618"/>
                  <a:pt x="4126" y="617"/>
                </a:cubicBezTo>
                <a:cubicBezTo>
                  <a:pt x="4126" y="615"/>
                  <a:pt x="4125" y="614"/>
                  <a:pt x="4125" y="612"/>
                </a:cubicBezTo>
                <a:cubicBezTo>
                  <a:pt x="4125" y="610"/>
                  <a:pt x="4125" y="609"/>
                  <a:pt x="4125" y="609"/>
                </a:cubicBezTo>
                <a:cubicBezTo>
                  <a:pt x="4126" y="608"/>
                  <a:pt x="4127" y="608"/>
                  <a:pt x="4128" y="608"/>
                </a:cubicBezTo>
                <a:cubicBezTo>
                  <a:pt x="4129" y="607"/>
                  <a:pt x="4129" y="607"/>
                  <a:pt x="4130" y="607"/>
                </a:cubicBezTo>
                <a:cubicBezTo>
                  <a:pt x="4130" y="606"/>
                  <a:pt x="4131" y="605"/>
                  <a:pt x="4130" y="604"/>
                </a:cubicBezTo>
                <a:cubicBezTo>
                  <a:pt x="4130" y="603"/>
                  <a:pt x="4129" y="603"/>
                  <a:pt x="4128" y="601"/>
                </a:cubicBezTo>
                <a:cubicBezTo>
                  <a:pt x="4128" y="602"/>
                  <a:pt x="4127" y="601"/>
                  <a:pt x="4126" y="601"/>
                </a:cubicBezTo>
                <a:cubicBezTo>
                  <a:pt x="4125" y="602"/>
                  <a:pt x="4125" y="604"/>
                  <a:pt x="4124" y="604"/>
                </a:cubicBezTo>
                <a:cubicBezTo>
                  <a:pt x="4119" y="604"/>
                  <a:pt x="4119" y="604"/>
                  <a:pt x="4119" y="604"/>
                </a:cubicBezTo>
                <a:cubicBezTo>
                  <a:pt x="4119" y="602"/>
                  <a:pt x="4118" y="600"/>
                  <a:pt x="4119" y="598"/>
                </a:cubicBezTo>
                <a:cubicBezTo>
                  <a:pt x="4119" y="596"/>
                  <a:pt x="4120" y="595"/>
                  <a:pt x="4121" y="593"/>
                </a:cubicBezTo>
                <a:cubicBezTo>
                  <a:pt x="4122" y="592"/>
                  <a:pt x="4121" y="591"/>
                  <a:pt x="4122" y="590"/>
                </a:cubicBezTo>
                <a:cubicBezTo>
                  <a:pt x="4122" y="589"/>
                  <a:pt x="4123" y="588"/>
                  <a:pt x="4124" y="588"/>
                </a:cubicBezTo>
                <a:cubicBezTo>
                  <a:pt x="4126" y="586"/>
                  <a:pt x="4127" y="587"/>
                  <a:pt x="4129" y="585"/>
                </a:cubicBezTo>
                <a:cubicBezTo>
                  <a:pt x="4130" y="584"/>
                  <a:pt x="4131" y="583"/>
                  <a:pt x="4131" y="582"/>
                </a:cubicBezTo>
                <a:cubicBezTo>
                  <a:pt x="4132" y="582"/>
                  <a:pt x="4131" y="581"/>
                  <a:pt x="4132" y="580"/>
                </a:cubicBezTo>
                <a:cubicBezTo>
                  <a:pt x="4132" y="579"/>
                  <a:pt x="4133" y="578"/>
                  <a:pt x="4133" y="577"/>
                </a:cubicBezTo>
                <a:cubicBezTo>
                  <a:pt x="4133" y="576"/>
                  <a:pt x="4134" y="576"/>
                  <a:pt x="4134" y="575"/>
                </a:cubicBezTo>
                <a:cubicBezTo>
                  <a:pt x="4134" y="573"/>
                  <a:pt x="4134" y="571"/>
                  <a:pt x="4134" y="569"/>
                </a:cubicBezTo>
                <a:cubicBezTo>
                  <a:pt x="4134" y="568"/>
                  <a:pt x="4134" y="567"/>
                  <a:pt x="4134" y="566"/>
                </a:cubicBezTo>
                <a:cubicBezTo>
                  <a:pt x="4134" y="565"/>
                  <a:pt x="4134" y="564"/>
                  <a:pt x="4135" y="564"/>
                </a:cubicBezTo>
                <a:cubicBezTo>
                  <a:pt x="4135" y="563"/>
                  <a:pt x="4136" y="562"/>
                  <a:pt x="4137" y="561"/>
                </a:cubicBezTo>
                <a:cubicBezTo>
                  <a:pt x="4138" y="560"/>
                  <a:pt x="4139" y="560"/>
                  <a:pt x="4140" y="560"/>
                </a:cubicBezTo>
                <a:cubicBezTo>
                  <a:pt x="4140" y="560"/>
                  <a:pt x="4141" y="560"/>
                  <a:pt x="4142" y="560"/>
                </a:cubicBezTo>
                <a:cubicBezTo>
                  <a:pt x="4144" y="560"/>
                  <a:pt x="4146" y="561"/>
                  <a:pt x="4147" y="562"/>
                </a:cubicBezTo>
                <a:cubicBezTo>
                  <a:pt x="4148" y="563"/>
                  <a:pt x="4148" y="564"/>
                  <a:pt x="4149" y="565"/>
                </a:cubicBezTo>
                <a:cubicBezTo>
                  <a:pt x="4150" y="566"/>
                  <a:pt x="4151" y="567"/>
                  <a:pt x="4153" y="567"/>
                </a:cubicBezTo>
                <a:cubicBezTo>
                  <a:pt x="4154" y="567"/>
                  <a:pt x="4155" y="566"/>
                  <a:pt x="4157" y="566"/>
                </a:cubicBezTo>
                <a:cubicBezTo>
                  <a:pt x="4158" y="565"/>
                  <a:pt x="4158" y="564"/>
                  <a:pt x="4158" y="563"/>
                </a:cubicBezTo>
                <a:cubicBezTo>
                  <a:pt x="4159" y="562"/>
                  <a:pt x="4159" y="561"/>
                  <a:pt x="4160" y="560"/>
                </a:cubicBezTo>
                <a:cubicBezTo>
                  <a:pt x="4161" y="560"/>
                  <a:pt x="4162" y="560"/>
                  <a:pt x="4163" y="559"/>
                </a:cubicBezTo>
                <a:cubicBezTo>
                  <a:pt x="4164" y="560"/>
                  <a:pt x="4165" y="560"/>
                  <a:pt x="4166" y="561"/>
                </a:cubicBezTo>
                <a:cubicBezTo>
                  <a:pt x="4166" y="562"/>
                  <a:pt x="4165" y="563"/>
                  <a:pt x="4166" y="564"/>
                </a:cubicBezTo>
                <a:cubicBezTo>
                  <a:pt x="4166" y="565"/>
                  <a:pt x="4167" y="565"/>
                  <a:pt x="4168" y="566"/>
                </a:cubicBezTo>
                <a:cubicBezTo>
                  <a:pt x="4168" y="566"/>
                  <a:pt x="4169" y="566"/>
                  <a:pt x="4170" y="566"/>
                </a:cubicBezTo>
                <a:cubicBezTo>
                  <a:pt x="4171" y="566"/>
                  <a:pt x="4172" y="565"/>
                  <a:pt x="4173" y="564"/>
                </a:cubicBezTo>
                <a:cubicBezTo>
                  <a:pt x="4174" y="564"/>
                  <a:pt x="4175" y="563"/>
                  <a:pt x="4175" y="562"/>
                </a:cubicBezTo>
                <a:cubicBezTo>
                  <a:pt x="4177" y="560"/>
                  <a:pt x="4178" y="559"/>
                  <a:pt x="4179" y="557"/>
                </a:cubicBezTo>
                <a:cubicBezTo>
                  <a:pt x="4180" y="556"/>
                  <a:pt x="4180" y="555"/>
                  <a:pt x="4181" y="554"/>
                </a:cubicBezTo>
                <a:cubicBezTo>
                  <a:pt x="4183" y="554"/>
                  <a:pt x="4184" y="554"/>
                  <a:pt x="4185" y="554"/>
                </a:cubicBezTo>
                <a:cubicBezTo>
                  <a:pt x="4187" y="554"/>
                  <a:pt x="4188" y="554"/>
                  <a:pt x="4189" y="554"/>
                </a:cubicBezTo>
                <a:cubicBezTo>
                  <a:pt x="4190" y="554"/>
                  <a:pt x="4191" y="555"/>
                  <a:pt x="4192" y="555"/>
                </a:cubicBezTo>
                <a:cubicBezTo>
                  <a:pt x="4193" y="555"/>
                  <a:pt x="4193" y="556"/>
                  <a:pt x="4195" y="556"/>
                </a:cubicBezTo>
                <a:cubicBezTo>
                  <a:pt x="4213" y="556"/>
                  <a:pt x="4213" y="556"/>
                  <a:pt x="4213" y="556"/>
                </a:cubicBezTo>
                <a:cubicBezTo>
                  <a:pt x="4213" y="558"/>
                  <a:pt x="4213" y="559"/>
                  <a:pt x="4213" y="561"/>
                </a:cubicBezTo>
                <a:cubicBezTo>
                  <a:pt x="4213" y="562"/>
                  <a:pt x="4213" y="563"/>
                  <a:pt x="4213" y="564"/>
                </a:cubicBezTo>
                <a:cubicBezTo>
                  <a:pt x="4214" y="566"/>
                  <a:pt x="4215" y="567"/>
                  <a:pt x="4217" y="568"/>
                </a:cubicBezTo>
                <a:cubicBezTo>
                  <a:pt x="4218" y="568"/>
                  <a:pt x="4219" y="568"/>
                  <a:pt x="4220" y="568"/>
                </a:cubicBezTo>
                <a:cubicBezTo>
                  <a:pt x="4220" y="564"/>
                  <a:pt x="4220" y="560"/>
                  <a:pt x="4222" y="558"/>
                </a:cubicBezTo>
                <a:cubicBezTo>
                  <a:pt x="4223" y="557"/>
                  <a:pt x="4224" y="557"/>
                  <a:pt x="4225" y="556"/>
                </a:cubicBezTo>
                <a:cubicBezTo>
                  <a:pt x="4226" y="556"/>
                  <a:pt x="4227" y="555"/>
                  <a:pt x="4228" y="554"/>
                </a:cubicBezTo>
                <a:cubicBezTo>
                  <a:pt x="4229" y="554"/>
                  <a:pt x="4229" y="553"/>
                  <a:pt x="4230" y="552"/>
                </a:cubicBezTo>
                <a:cubicBezTo>
                  <a:pt x="4231" y="550"/>
                  <a:pt x="4232" y="548"/>
                  <a:pt x="4234" y="546"/>
                </a:cubicBezTo>
                <a:cubicBezTo>
                  <a:pt x="4235" y="545"/>
                  <a:pt x="4235" y="544"/>
                  <a:pt x="4236" y="543"/>
                </a:cubicBezTo>
                <a:cubicBezTo>
                  <a:pt x="4237" y="542"/>
                  <a:pt x="4237" y="541"/>
                  <a:pt x="4238" y="540"/>
                </a:cubicBezTo>
                <a:cubicBezTo>
                  <a:pt x="4240" y="539"/>
                  <a:pt x="4242" y="539"/>
                  <a:pt x="4243" y="539"/>
                </a:cubicBezTo>
                <a:cubicBezTo>
                  <a:pt x="4245" y="538"/>
                  <a:pt x="4245" y="537"/>
                  <a:pt x="4247" y="537"/>
                </a:cubicBezTo>
                <a:cubicBezTo>
                  <a:pt x="4250" y="537"/>
                  <a:pt x="4250" y="537"/>
                  <a:pt x="4250" y="537"/>
                </a:cubicBezTo>
                <a:cubicBezTo>
                  <a:pt x="4252" y="537"/>
                  <a:pt x="4254" y="538"/>
                  <a:pt x="4256" y="537"/>
                </a:cubicBezTo>
                <a:cubicBezTo>
                  <a:pt x="4257" y="537"/>
                  <a:pt x="4257" y="536"/>
                  <a:pt x="4258" y="536"/>
                </a:cubicBezTo>
                <a:cubicBezTo>
                  <a:pt x="4260" y="535"/>
                  <a:pt x="4262" y="535"/>
                  <a:pt x="4264" y="534"/>
                </a:cubicBezTo>
                <a:cubicBezTo>
                  <a:pt x="4265" y="534"/>
                  <a:pt x="4266" y="534"/>
                  <a:pt x="4267" y="533"/>
                </a:cubicBezTo>
                <a:cubicBezTo>
                  <a:pt x="4268" y="532"/>
                  <a:pt x="4268" y="531"/>
                  <a:pt x="4268" y="530"/>
                </a:cubicBezTo>
                <a:cubicBezTo>
                  <a:pt x="4269" y="529"/>
                  <a:pt x="4270" y="528"/>
                  <a:pt x="4271" y="528"/>
                </a:cubicBezTo>
                <a:cubicBezTo>
                  <a:pt x="4272" y="527"/>
                  <a:pt x="4273" y="527"/>
                  <a:pt x="4273" y="527"/>
                </a:cubicBezTo>
                <a:cubicBezTo>
                  <a:pt x="4277" y="525"/>
                  <a:pt x="4278" y="523"/>
                  <a:pt x="4281" y="522"/>
                </a:cubicBezTo>
                <a:cubicBezTo>
                  <a:pt x="4283" y="521"/>
                  <a:pt x="4285" y="522"/>
                  <a:pt x="4287" y="522"/>
                </a:cubicBezTo>
                <a:cubicBezTo>
                  <a:pt x="4288" y="522"/>
                  <a:pt x="4289" y="521"/>
                  <a:pt x="4290" y="520"/>
                </a:cubicBezTo>
                <a:cubicBezTo>
                  <a:pt x="4292" y="520"/>
                  <a:pt x="4293" y="520"/>
                  <a:pt x="4294" y="519"/>
                </a:cubicBezTo>
                <a:cubicBezTo>
                  <a:pt x="4296" y="517"/>
                  <a:pt x="4296" y="515"/>
                  <a:pt x="4299" y="513"/>
                </a:cubicBezTo>
                <a:cubicBezTo>
                  <a:pt x="4300" y="513"/>
                  <a:pt x="4300" y="512"/>
                  <a:pt x="4301" y="511"/>
                </a:cubicBezTo>
                <a:cubicBezTo>
                  <a:pt x="4303" y="511"/>
                  <a:pt x="4305" y="511"/>
                  <a:pt x="4307" y="511"/>
                </a:cubicBezTo>
                <a:cubicBezTo>
                  <a:pt x="4310" y="511"/>
                  <a:pt x="4312" y="511"/>
                  <a:pt x="4315" y="512"/>
                </a:cubicBezTo>
                <a:cubicBezTo>
                  <a:pt x="4316" y="512"/>
                  <a:pt x="4316" y="513"/>
                  <a:pt x="4317" y="514"/>
                </a:cubicBezTo>
                <a:cubicBezTo>
                  <a:pt x="4318" y="515"/>
                  <a:pt x="4318" y="516"/>
                  <a:pt x="4320" y="517"/>
                </a:cubicBezTo>
                <a:cubicBezTo>
                  <a:pt x="4321" y="517"/>
                  <a:pt x="4322" y="517"/>
                  <a:pt x="4322" y="517"/>
                </a:cubicBezTo>
                <a:cubicBezTo>
                  <a:pt x="4325" y="518"/>
                  <a:pt x="4326" y="518"/>
                  <a:pt x="4329" y="518"/>
                </a:cubicBezTo>
                <a:cubicBezTo>
                  <a:pt x="4333" y="518"/>
                  <a:pt x="4333" y="518"/>
                  <a:pt x="4333" y="518"/>
                </a:cubicBezTo>
                <a:cubicBezTo>
                  <a:pt x="4334" y="518"/>
                  <a:pt x="4335" y="517"/>
                  <a:pt x="4336" y="517"/>
                </a:cubicBezTo>
                <a:cubicBezTo>
                  <a:pt x="4336" y="509"/>
                  <a:pt x="4336" y="509"/>
                  <a:pt x="4336" y="509"/>
                </a:cubicBezTo>
                <a:cubicBezTo>
                  <a:pt x="4335" y="509"/>
                  <a:pt x="4334" y="508"/>
                  <a:pt x="4333" y="507"/>
                </a:cubicBezTo>
                <a:cubicBezTo>
                  <a:pt x="4333" y="507"/>
                  <a:pt x="4331" y="507"/>
                  <a:pt x="4331" y="505"/>
                </a:cubicBezTo>
                <a:cubicBezTo>
                  <a:pt x="4331" y="505"/>
                  <a:pt x="4331" y="504"/>
                  <a:pt x="4330" y="503"/>
                </a:cubicBezTo>
                <a:cubicBezTo>
                  <a:pt x="4329" y="500"/>
                  <a:pt x="4329" y="500"/>
                  <a:pt x="4329" y="500"/>
                </a:cubicBezTo>
                <a:cubicBezTo>
                  <a:pt x="4328" y="499"/>
                  <a:pt x="4327" y="499"/>
                  <a:pt x="4327" y="498"/>
                </a:cubicBezTo>
                <a:cubicBezTo>
                  <a:pt x="4326" y="497"/>
                  <a:pt x="4325" y="496"/>
                  <a:pt x="4325" y="495"/>
                </a:cubicBezTo>
                <a:cubicBezTo>
                  <a:pt x="4325" y="494"/>
                  <a:pt x="4325" y="493"/>
                  <a:pt x="4324" y="492"/>
                </a:cubicBezTo>
                <a:cubicBezTo>
                  <a:pt x="4324" y="485"/>
                  <a:pt x="4324" y="485"/>
                  <a:pt x="4324" y="485"/>
                </a:cubicBezTo>
                <a:cubicBezTo>
                  <a:pt x="4321" y="485"/>
                  <a:pt x="4318" y="486"/>
                  <a:pt x="4316" y="483"/>
                </a:cubicBezTo>
                <a:cubicBezTo>
                  <a:pt x="4316" y="482"/>
                  <a:pt x="4316" y="482"/>
                  <a:pt x="4315" y="481"/>
                </a:cubicBezTo>
                <a:cubicBezTo>
                  <a:pt x="4315" y="480"/>
                  <a:pt x="4315" y="479"/>
                  <a:pt x="4315" y="478"/>
                </a:cubicBezTo>
                <a:cubicBezTo>
                  <a:pt x="4314" y="477"/>
                  <a:pt x="4314" y="476"/>
                  <a:pt x="4313" y="475"/>
                </a:cubicBezTo>
                <a:cubicBezTo>
                  <a:pt x="4313" y="474"/>
                  <a:pt x="4311" y="475"/>
                  <a:pt x="4310" y="475"/>
                </a:cubicBezTo>
                <a:cubicBezTo>
                  <a:pt x="4297" y="475"/>
                  <a:pt x="4297" y="475"/>
                  <a:pt x="4297" y="475"/>
                </a:cubicBezTo>
                <a:cubicBezTo>
                  <a:pt x="4296" y="475"/>
                  <a:pt x="4295" y="475"/>
                  <a:pt x="4294" y="474"/>
                </a:cubicBezTo>
                <a:cubicBezTo>
                  <a:pt x="4293" y="474"/>
                  <a:pt x="4293" y="472"/>
                  <a:pt x="4293" y="472"/>
                </a:cubicBezTo>
                <a:cubicBezTo>
                  <a:pt x="4294" y="471"/>
                  <a:pt x="4294" y="470"/>
                  <a:pt x="4295" y="469"/>
                </a:cubicBezTo>
                <a:cubicBezTo>
                  <a:pt x="4296" y="468"/>
                  <a:pt x="4297" y="469"/>
                  <a:pt x="4298" y="468"/>
                </a:cubicBezTo>
                <a:cubicBezTo>
                  <a:pt x="4299" y="468"/>
                  <a:pt x="4299" y="466"/>
                  <a:pt x="4300" y="466"/>
                </a:cubicBezTo>
                <a:cubicBezTo>
                  <a:pt x="4301" y="465"/>
                  <a:pt x="4302" y="466"/>
                  <a:pt x="4303" y="466"/>
                </a:cubicBezTo>
                <a:cubicBezTo>
                  <a:pt x="4305" y="466"/>
                  <a:pt x="4305" y="466"/>
                  <a:pt x="4305" y="466"/>
                </a:cubicBezTo>
                <a:cubicBezTo>
                  <a:pt x="4308" y="466"/>
                  <a:pt x="4308" y="470"/>
                  <a:pt x="4311" y="470"/>
                </a:cubicBezTo>
                <a:cubicBezTo>
                  <a:pt x="4327" y="470"/>
                  <a:pt x="4327" y="470"/>
                  <a:pt x="4327" y="470"/>
                </a:cubicBezTo>
                <a:cubicBezTo>
                  <a:pt x="4329" y="470"/>
                  <a:pt x="4330" y="469"/>
                  <a:pt x="4332" y="469"/>
                </a:cubicBezTo>
                <a:cubicBezTo>
                  <a:pt x="4334" y="469"/>
                  <a:pt x="4336" y="470"/>
                  <a:pt x="4337" y="469"/>
                </a:cubicBezTo>
                <a:cubicBezTo>
                  <a:pt x="4340" y="468"/>
                  <a:pt x="4340" y="466"/>
                  <a:pt x="4342" y="464"/>
                </a:cubicBezTo>
                <a:cubicBezTo>
                  <a:pt x="4343" y="463"/>
                  <a:pt x="4344" y="463"/>
                  <a:pt x="4345" y="462"/>
                </a:cubicBezTo>
                <a:cubicBezTo>
                  <a:pt x="4345" y="461"/>
                  <a:pt x="4347" y="461"/>
                  <a:pt x="4347" y="460"/>
                </a:cubicBezTo>
                <a:cubicBezTo>
                  <a:pt x="4348" y="459"/>
                  <a:pt x="4347" y="458"/>
                  <a:pt x="4347" y="456"/>
                </a:cubicBezTo>
                <a:cubicBezTo>
                  <a:pt x="4347" y="455"/>
                  <a:pt x="4348" y="454"/>
                  <a:pt x="4347" y="453"/>
                </a:cubicBezTo>
                <a:cubicBezTo>
                  <a:pt x="4347" y="452"/>
                  <a:pt x="4345" y="453"/>
                  <a:pt x="4345" y="452"/>
                </a:cubicBezTo>
                <a:cubicBezTo>
                  <a:pt x="4344" y="451"/>
                  <a:pt x="4344" y="450"/>
                  <a:pt x="4344" y="449"/>
                </a:cubicBezTo>
                <a:cubicBezTo>
                  <a:pt x="4344" y="442"/>
                  <a:pt x="4344" y="442"/>
                  <a:pt x="4344" y="442"/>
                </a:cubicBezTo>
                <a:cubicBezTo>
                  <a:pt x="4346" y="441"/>
                  <a:pt x="4348" y="441"/>
                  <a:pt x="4350" y="441"/>
                </a:cubicBezTo>
                <a:cubicBezTo>
                  <a:pt x="4354" y="441"/>
                  <a:pt x="4356" y="443"/>
                  <a:pt x="4357" y="446"/>
                </a:cubicBezTo>
                <a:cubicBezTo>
                  <a:pt x="4357" y="447"/>
                  <a:pt x="4357" y="448"/>
                  <a:pt x="4357" y="449"/>
                </a:cubicBezTo>
                <a:cubicBezTo>
                  <a:pt x="4357" y="450"/>
                  <a:pt x="4358" y="450"/>
                  <a:pt x="4358" y="451"/>
                </a:cubicBezTo>
                <a:cubicBezTo>
                  <a:pt x="4359" y="454"/>
                  <a:pt x="4361" y="455"/>
                  <a:pt x="4362" y="456"/>
                </a:cubicBezTo>
                <a:cubicBezTo>
                  <a:pt x="4383" y="456"/>
                  <a:pt x="4383" y="456"/>
                  <a:pt x="4383" y="456"/>
                </a:cubicBezTo>
                <a:cubicBezTo>
                  <a:pt x="4384" y="456"/>
                  <a:pt x="4385" y="457"/>
                  <a:pt x="4386" y="457"/>
                </a:cubicBezTo>
                <a:cubicBezTo>
                  <a:pt x="4387" y="457"/>
                  <a:pt x="4389" y="458"/>
                  <a:pt x="4390" y="458"/>
                </a:cubicBezTo>
                <a:cubicBezTo>
                  <a:pt x="4390" y="459"/>
                  <a:pt x="4392" y="459"/>
                  <a:pt x="4392" y="460"/>
                </a:cubicBezTo>
                <a:cubicBezTo>
                  <a:pt x="4393" y="463"/>
                  <a:pt x="4392" y="465"/>
                  <a:pt x="4392" y="468"/>
                </a:cubicBezTo>
                <a:cubicBezTo>
                  <a:pt x="4404" y="468"/>
                  <a:pt x="4404" y="468"/>
                  <a:pt x="4404" y="468"/>
                </a:cubicBezTo>
                <a:cubicBezTo>
                  <a:pt x="4407" y="468"/>
                  <a:pt x="4408" y="470"/>
                  <a:pt x="4410" y="471"/>
                </a:cubicBezTo>
                <a:cubicBezTo>
                  <a:pt x="4411" y="472"/>
                  <a:pt x="4411" y="473"/>
                  <a:pt x="4412" y="473"/>
                </a:cubicBezTo>
                <a:cubicBezTo>
                  <a:pt x="4413" y="475"/>
                  <a:pt x="4415" y="476"/>
                  <a:pt x="4417" y="477"/>
                </a:cubicBezTo>
                <a:cubicBezTo>
                  <a:pt x="4418" y="477"/>
                  <a:pt x="4419" y="478"/>
                  <a:pt x="4420" y="478"/>
                </a:cubicBezTo>
                <a:cubicBezTo>
                  <a:pt x="4422" y="479"/>
                  <a:pt x="4423" y="480"/>
                  <a:pt x="4424" y="480"/>
                </a:cubicBezTo>
                <a:cubicBezTo>
                  <a:pt x="4426" y="480"/>
                  <a:pt x="4426" y="480"/>
                  <a:pt x="4426" y="480"/>
                </a:cubicBezTo>
                <a:cubicBezTo>
                  <a:pt x="4427" y="480"/>
                  <a:pt x="4428" y="479"/>
                  <a:pt x="4428" y="478"/>
                </a:cubicBezTo>
                <a:cubicBezTo>
                  <a:pt x="4428" y="477"/>
                  <a:pt x="4427" y="476"/>
                  <a:pt x="4427" y="475"/>
                </a:cubicBezTo>
                <a:cubicBezTo>
                  <a:pt x="4428" y="473"/>
                  <a:pt x="4427" y="472"/>
                  <a:pt x="4427" y="470"/>
                </a:cubicBezTo>
                <a:cubicBezTo>
                  <a:pt x="4427" y="469"/>
                  <a:pt x="4428" y="469"/>
                  <a:pt x="4428" y="468"/>
                </a:cubicBezTo>
                <a:cubicBezTo>
                  <a:pt x="4431" y="468"/>
                  <a:pt x="4431" y="468"/>
                  <a:pt x="4431" y="468"/>
                </a:cubicBezTo>
                <a:cubicBezTo>
                  <a:pt x="4433" y="467"/>
                  <a:pt x="4434" y="467"/>
                  <a:pt x="4435" y="467"/>
                </a:cubicBezTo>
                <a:cubicBezTo>
                  <a:pt x="4435" y="464"/>
                  <a:pt x="4436" y="462"/>
                  <a:pt x="4435" y="459"/>
                </a:cubicBezTo>
                <a:cubicBezTo>
                  <a:pt x="4435" y="458"/>
                  <a:pt x="4435" y="457"/>
                  <a:pt x="4435" y="456"/>
                </a:cubicBezTo>
                <a:cubicBezTo>
                  <a:pt x="4435" y="456"/>
                  <a:pt x="4435" y="455"/>
                  <a:pt x="4435" y="454"/>
                </a:cubicBezTo>
                <a:cubicBezTo>
                  <a:pt x="4435" y="453"/>
                  <a:pt x="4435" y="452"/>
                  <a:pt x="4435" y="451"/>
                </a:cubicBezTo>
                <a:cubicBezTo>
                  <a:pt x="4436" y="450"/>
                  <a:pt x="4437" y="451"/>
                  <a:pt x="4438" y="450"/>
                </a:cubicBezTo>
                <a:cubicBezTo>
                  <a:pt x="4440" y="451"/>
                  <a:pt x="4441" y="453"/>
                  <a:pt x="4443" y="454"/>
                </a:cubicBezTo>
                <a:cubicBezTo>
                  <a:pt x="4444" y="454"/>
                  <a:pt x="4445" y="456"/>
                  <a:pt x="4446" y="456"/>
                </a:cubicBezTo>
                <a:cubicBezTo>
                  <a:pt x="4448" y="456"/>
                  <a:pt x="4448" y="456"/>
                  <a:pt x="4448" y="456"/>
                </a:cubicBezTo>
                <a:cubicBezTo>
                  <a:pt x="4449" y="456"/>
                  <a:pt x="4450" y="456"/>
                  <a:pt x="4451" y="456"/>
                </a:cubicBezTo>
                <a:cubicBezTo>
                  <a:pt x="4452" y="456"/>
                  <a:pt x="4453" y="455"/>
                  <a:pt x="4454" y="455"/>
                </a:cubicBezTo>
                <a:cubicBezTo>
                  <a:pt x="4455" y="454"/>
                  <a:pt x="4455" y="453"/>
                  <a:pt x="4456" y="452"/>
                </a:cubicBezTo>
                <a:cubicBezTo>
                  <a:pt x="4456" y="451"/>
                  <a:pt x="4457" y="451"/>
                  <a:pt x="4458" y="450"/>
                </a:cubicBezTo>
                <a:cubicBezTo>
                  <a:pt x="4459" y="449"/>
                  <a:pt x="4459" y="448"/>
                  <a:pt x="4460" y="447"/>
                </a:cubicBezTo>
                <a:cubicBezTo>
                  <a:pt x="4460" y="447"/>
                  <a:pt x="4461" y="448"/>
                  <a:pt x="4462" y="447"/>
                </a:cubicBezTo>
                <a:cubicBezTo>
                  <a:pt x="4463" y="447"/>
                  <a:pt x="4464" y="446"/>
                  <a:pt x="4465" y="445"/>
                </a:cubicBezTo>
                <a:cubicBezTo>
                  <a:pt x="4466" y="445"/>
                  <a:pt x="4467" y="445"/>
                  <a:pt x="4467" y="444"/>
                </a:cubicBezTo>
                <a:cubicBezTo>
                  <a:pt x="4468" y="443"/>
                  <a:pt x="4468" y="442"/>
                  <a:pt x="4468" y="442"/>
                </a:cubicBezTo>
                <a:cubicBezTo>
                  <a:pt x="4468" y="439"/>
                  <a:pt x="4466" y="439"/>
                  <a:pt x="4464" y="438"/>
                </a:cubicBezTo>
                <a:cubicBezTo>
                  <a:pt x="4463" y="437"/>
                  <a:pt x="4462" y="436"/>
                  <a:pt x="4461" y="436"/>
                </a:cubicBezTo>
                <a:cubicBezTo>
                  <a:pt x="4460" y="436"/>
                  <a:pt x="4458" y="437"/>
                  <a:pt x="4456" y="436"/>
                </a:cubicBezTo>
                <a:cubicBezTo>
                  <a:pt x="4456" y="435"/>
                  <a:pt x="4456" y="434"/>
                  <a:pt x="4456" y="433"/>
                </a:cubicBezTo>
                <a:cubicBezTo>
                  <a:pt x="4455" y="432"/>
                  <a:pt x="4454" y="431"/>
                  <a:pt x="4454" y="430"/>
                </a:cubicBezTo>
                <a:cubicBezTo>
                  <a:pt x="4453" y="429"/>
                  <a:pt x="4452" y="429"/>
                  <a:pt x="4451" y="428"/>
                </a:cubicBezTo>
                <a:cubicBezTo>
                  <a:pt x="4449" y="427"/>
                  <a:pt x="4447" y="427"/>
                  <a:pt x="4445" y="427"/>
                </a:cubicBezTo>
                <a:cubicBezTo>
                  <a:pt x="4443" y="427"/>
                  <a:pt x="4443" y="427"/>
                  <a:pt x="4443" y="427"/>
                </a:cubicBezTo>
                <a:cubicBezTo>
                  <a:pt x="4441" y="427"/>
                  <a:pt x="4440" y="428"/>
                  <a:pt x="4438" y="428"/>
                </a:cubicBezTo>
                <a:cubicBezTo>
                  <a:pt x="4435" y="428"/>
                  <a:pt x="4434" y="427"/>
                  <a:pt x="4431" y="427"/>
                </a:cubicBezTo>
                <a:cubicBezTo>
                  <a:pt x="4428" y="427"/>
                  <a:pt x="4428" y="427"/>
                  <a:pt x="4428" y="427"/>
                </a:cubicBezTo>
                <a:cubicBezTo>
                  <a:pt x="4427" y="427"/>
                  <a:pt x="4426" y="427"/>
                  <a:pt x="4425" y="427"/>
                </a:cubicBezTo>
                <a:cubicBezTo>
                  <a:pt x="4424" y="427"/>
                  <a:pt x="4423" y="426"/>
                  <a:pt x="4422" y="425"/>
                </a:cubicBezTo>
                <a:cubicBezTo>
                  <a:pt x="4421" y="424"/>
                  <a:pt x="4421" y="423"/>
                  <a:pt x="4420" y="423"/>
                </a:cubicBezTo>
                <a:cubicBezTo>
                  <a:pt x="4419" y="422"/>
                  <a:pt x="4418" y="423"/>
                  <a:pt x="4417" y="423"/>
                </a:cubicBezTo>
                <a:cubicBezTo>
                  <a:pt x="4416" y="423"/>
                  <a:pt x="4415" y="422"/>
                  <a:pt x="4414" y="423"/>
                </a:cubicBezTo>
                <a:cubicBezTo>
                  <a:pt x="4413" y="423"/>
                  <a:pt x="4412" y="424"/>
                  <a:pt x="4411" y="424"/>
                </a:cubicBezTo>
                <a:cubicBezTo>
                  <a:pt x="4412" y="425"/>
                  <a:pt x="4412" y="427"/>
                  <a:pt x="4413" y="427"/>
                </a:cubicBezTo>
                <a:cubicBezTo>
                  <a:pt x="4414" y="427"/>
                  <a:pt x="4415" y="427"/>
                  <a:pt x="4416" y="427"/>
                </a:cubicBezTo>
                <a:cubicBezTo>
                  <a:pt x="4417" y="428"/>
                  <a:pt x="4418" y="428"/>
                  <a:pt x="4418" y="428"/>
                </a:cubicBezTo>
                <a:cubicBezTo>
                  <a:pt x="4419" y="429"/>
                  <a:pt x="4418" y="431"/>
                  <a:pt x="4418" y="432"/>
                </a:cubicBezTo>
                <a:cubicBezTo>
                  <a:pt x="4418" y="434"/>
                  <a:pt x="4418" y="434"/>
                  <a:pt x="4418" y="434"/>
                </a:cubicBezTo>
                <a:cubicBezTo>
                  <a:pt x="4418" y="434"/>
                  <a:pt x="4419" y="435"/>
                  <a:pt x="4418" y="436"/>
                </a:cubicBezTo>
                <a:cubicBezTo>
                  <a:pt x="4418" y="438"/>
                  <a:pt x="4416" y="438"/>
                  <a:pt x="4414" y="438"/>
                </a:cubicBezTo>
                <a:cubicBezTo>
                  <a:pt x="4411" y="438"/>
                  <a:pt x="4410" y="436"/>
                  <a:pt x="4408" y="434"/>
                </a:cubicBezTo>
                <a:cubicBezTo>
                  <a:pt x="4408" y="433"/>
                  <a:pt x="4407" y="432"/>
                  <a:pt x="4407" y="431"/>
                </a:cubicBezTo>
                <a:cubicBezTo>
                  <a:pt x="4407" y="415"/>
                  <a:pt x="4407" y="415"/>
                  <a:pt x="4407" y="415"/>
                </a:cubicBezTo>
                <a:cubicBezTo>
                  <a:pt x="4407" y="414"/>
                  <a:pt x="4406" y="413"/>
                  <a:pt x="4405" y="413"/>
                </a:cubicBezTo>
                <a:cubicBezTo>
                  <a:pt x="4404" y="412"/>
                  <a:pt x="4403" y="412"/>
                  <a:pt x="4402" y="411"/>
                </a:cubicBezTo>
                <a:cubicBezTo>
                  <a:pt x="4401" y="411"/>
                  <a:pt x="4400" y="410"/>
                  <a:pt x="4399" y="410"/>
                </a:cubicBezTo>
                <a:cubicBezTo>
                  <a:pt x="4397" y="410"/>
                  <a:pt x="4397" y="410"/>
                  <a:pt x="4397" y="410"/>
                </a:cubicBezTo>
                <a:cubicBezTo>
                  <a:pt x="4396" y="410"/>
                  <a:pt x="4395" y="409"/>
                  <a:pt x="4394" y="409"/>
                </a:cubicBezTo>
                <a:cubicBezTo>
                  <a:pt x="4392" y="409"/>
                  <a:pt x="4390" y="409"/>
                  <a:pt x="4388" y="409"/>
                </a:cubicBezTo>
                <a:cubicBezTo>
                  <a:pt x="4387" y="409"/>
                  <a:pt x="4387" y="407"/>
                  <a:pt x="4386" y="406"/>
                </a:cubicBezTo>
                <a:cubicBezTo>
                  <a:pt x="4385" y="406"/>
                  <a:pt x="4384" y="406"/>
                  <a:pt x="4383" y="406"/>
                </a:cubicBezTo>
                <a:cubicBezTo>
                  <a:pt x="4382" y="405"/>
                  <a:pt x="4381" y="405"/>
                  <a:pt x="4380" y="404"/>
                </a:cubicBezTo>
                <a:cubicBezTo>
                  <a:pt x="4378" y="404"/>
                  <a:pt x="4377" y="403"/>
                  <a:pt x="4375" y="402"/>
                </a:cubicBezTo>
                <a:cubicBezTo>
                  <a:pt x="4374" y="402"/>
                  <a:pt x="4373" y="401"/>
                  <a:pt x="4372" y="400"/>
                </a:cubicBezTo>
                <a:cubicBezTo>
                  <a:pt x="4371" y="399"/>
                  <a:pt x="4370" y="398"/>
                  <a:pt x="4369" y="397"/>
                </a:cubicBezTo>
                <a:cubicBezTo>
                  <a:pt x="4369" y="396"/>
                  <a:pt x="4369" y="395"/>
                  <a:pt x="4369" y="394"/>
                </a:cubicBezTo>
                <a:cubicBezTo>
                  <a:pt x="4368" y="394"/>
                  <a:pt x="4367" y="394"/>
                  <a:pt x="4366" y="394"/>
                </a:cubicBezTo>
                <a:cubicBezTo>
                  <a:pt x="4365" y="393"/>
                  <a:pt x="4364" y="393"/>
                  <a:pt x="4363" y="393"/>
                </a:cubicBezTo>
                <a:cubicBezTo>
                  <a:pt x="4361" y="393"/>
                  <a:pt x="4359" y="393"/>
                  <a:pt x="4357" y="393"/>
                </a:cubicBezTo>
                <a:cubicBezTo>
                  <a:pt x="4356" y="393"/>
                  <a:pt x="4355" y="392"/>
                  <a:pt x="4354" y="392"/>
                </a:cubicBezTo>
                <a:cubicBezTo>
                  <a:pt x="4352" y="392"/>
                  <a:pt x="4351" y="392"/>
                  <a:pt x="4348" y="392"/>
                </a:cubicBezTo>
                <a:cubicBezTo>
                  <a:pt x="4348" y="389"/>
                  <a:pt x="4349" y="387"/>
                  <a:pt x="4347" y="385"/>
                </a:cubicBezTo>
                <a:cubicBezTo>
                  <a:pt x="4345" y="382"/>
                  <a:pt x="4342" y="381"/>
                  <a:pt x="4339" y="379"/>
                </a:cubicBezTo>
                <a:cubicBezTo>
                  <a:pt x="4338" y="378"/>
                  <a:pt x="4338" y="377"/>
                  <a:pt x="4336" y="376"/>
                </a:cubicBezTo>
                <a:cubicBezTo>
                  <a:pt x="4334" y="376"/>
                  <a:pt x="4333" y="375"/>
                  <a:pt x="4331" y="375"/>
                </a:cubicBezTo>
                <a:cubicBezTo>
                  <a:pt x="4329" y="375"/>
                  <a:pt x="4327" y="375"/>
                  <a:pt x="4325" y="375"/>
                </a:cubicBezTo>
                <a:cubicBezTo>
                  <a:pt x="4324" y="375"/>
                  <a:pt x="4323" y="374"/>
                  <a:pt x="4322" y="374"/>
                </a:cubicBezTo>
                <a:cubicBezTo>
                  <a:pt x="4321" y="373"/>
                  <a:pt x="4320" y="373"/>
                  <a:pt x="4319" y="372"/>
                </a:cubicBezTo>
                <a:cubicBezTo>
                  <a:pt x="4318" y="372"/>
                  <a:pt x="4318" y="370"/>
                  <a:pt x="4316" y="370"/>
                </a:cubicBezTo>
                <a:cubicBezTo>
                  <a:pt x="4316" y="370"/>
                  <a:pt x="4315" y="370"/>
                  <a:pt x="4314" y="370"/>
                </a:cubicBezTo>
                <a:cubicBezTo>
                  <a:pt x="4313" y="369"/>
                  <a:pt x="4312" y="369"/>
                  <a:pt x="4311" y="368"/>
                </a:cubicBezTo>
                <a:cubicBezTo>
                  <a:pt x="4309" y="368"/>
                  <a:pt x="4309" y="368"/>
                  <a:pt x="4309" y="368"/>
                </a:cubicBezTo>
                <a:cubicBezTo>
                  <a:pt x="4306" y="368"/>
                  <a:pt x="4306" y="368"/>
                  <a:pt x="4306" y="368"/>
                </a:cubicBezTo>
                <a:cubicBezTo>
                  <a:pt x="4305" y="368"/>
                  <a:pt x="4304" y="367"/>
                  <a:pt x="4303" y="367"/>
                </a:cubicBezTo>
                <a:cubicBezTo>
                  <a:pt x="4302" y="367"/>
                  <a:pt x="4301" y="366"/>
                  <a:pt x="4300" y="366"/>
                </a:cubicBezTo>
                <a:cubicBezTo>
                  <a:pt x="4298" y="365"/>
                  <a:pt x="4296" y="364"/>
                  <a:pt x="4294" y="363"/>
                </a:cubicBezTo>
                <a:cubicBezTo>
                  <a:pt x="4293" y="363"/>
                  <a:pt x="4292" y="362"/>
                  <a:pt x="4291" y="361"/>
                </a:cubicBezTo>
                <a:cubicBezTo>
                  <a:pt x="4288" y="361"/>
                  <a:pt x="4286" y="361"/>
                  <a:pt x="4283" y="361"/>
                </a:cubicBezTo>
                <a:cubicBezTo>
                  <a:pt x="4279" y="361"/>
                  <a:pt x="4279" y="361"/>
                  <a:pt x="4279" y="361"/>
                </a:cubicBezTo>
                <a:cubicBezTo>
                  <a:pt x="4278" y="361"/>
                  <a:pt x="4278" y="362"/>
                  <a:pt x="4277" y="362"/>
                </a:cubicBezTo>
                <a:cubicBezTo>
                  <a:pt x="4275" y="363"/>
                  <a:pt x="4275" y="364"/>
                  <a:pt x="4273" y="365"/>
                </a:cubicBezTo>
                <a:cubicBezTo>
                  <a:pt x="4272" y="366"/>
                  <a:pt x="4271" y="366"/>
                  <a:pt x="4269" y="366"/>
                </a:cubicBezTo>
                <a:cubicBezTo>
                  <a:pt x="4267" y="366"/>
                  <a:pt x="4265" y="365"/>
                  <a:pt x="4262" y="364"/>
                </a:cubicBezTo>
                <a:cubicBezTo>
                  <a:pt x="4260" y="364"/>
                  <a:pt x="4260" y="364"/>
                  <a:pt x="4260" y="364"/>
                </a:cubicBezTo>
                <a:cubicBezTo>
                  <a:pt x="4258" y="364"/>
                  <a:pt x="4258" y="364"/>
                  <a:pt x="4256" y="364"/>
                </a:cubicBezTo>
                <a:cubicBezTo>
                  <a:pt x="4255" y="363"/>
                  <a:pt x="4255" y="362"/>
                  <a:pt x="4254" y="361"/>
                </a:cubicBezTo>
                <a:cubicBezTo>
                  <a:pt x="4253" y="361"/>
                  <a:pt x="4252" y="361"/>
                  <a:pt x="4251" y="361"/>
                </a:cubicBezTo>
                <a:cubicBezTo>
                  <a:pt x="4249" y="361"/>
                  <a:pt x="4247" y="360"/>
                  <a:pt x="4245" y="359"/>
                </a:cubicBezTo>
                <a:cubicBezTo>
                  <a:pt x="4243" y="358"/>
                  <a:pt x="4242" y="357"/>
                  <a:pt x="4240" y="356"/>
                </a:cubicBezTo>
                <a:cubicBezTo>
                  <a:pt x="4239" y="356"/>
                  <a:pt x="4238" y="355"/>
                  <a:pt x="4237" y="355"/>
                </a:cubicBezTo>
                <a:cubicBezTo>
                  <a:pt x="4236" y="355"/>
                  <a:pt x="4235" y="355"/>
                  <a:pt x="4234" y="355"/>
                </a:cubicBezTo>
                <a:cubicBezTo>
                  <a:pt x="4232" y="355"/>
                  <a:pt x="4231" y="355"/>
                  <a:pt x="4230" y="355"/>
                </a:cubicBezTo>
                <a:cubicBezTo>
                  <a:pt x="4229" y="355"/>
                  <a:pt x="4228" y="356"/>
                  <a:pt x="4227" y="357"/>
                </a:cubicBezTo>
                <a:cubicBezTo>
                  <a:pt x="4226" y="357"/>
                  <a:pt x="4224" y="357"/>
                  <a:pt x="4224" y="359"/>
                </a:cubicBezTo>
                <a:cubicBezTo>
                  <a:pt x="4224" y="360"/>
                  <a:pt x="4225" y="360"/>
                  <a:pt x="4225" y="361"/>
                </a:cubicBezTo>
                <a:cubicBezTo>
                  <a:pt x="4225" y="362"/>
                  <a:pt x="4224" y="363"/>
                  <a:pt x="4223" y="364"/>
                </a:cubicBezTo>
                <a:cubicBezTo>
                  <a:pt x="4223" y="365"/>
                  <a:pt x="4222" y="366"/>
                  <a:pt x="4222" y="366"/>
                </a:cubicBezTo>
                <a:cubicBezTo>
                  <a:pt x="4221" y="368"/>
                  <a:pt x="4220" y="368"/>
                  <a:pt x="4219" y="369"/>
                </a:cubicBezTo>
                <a:cubicBezTo>
                  <a:pt x="4220" y="369"/>
                  <a:pt x="4221" y="369"/>
                  <a:pt x="4222" y="370"/>
                </a:cubicBezTo>
                <a:cubicBezTo>
                  <a:pt x="4223" y="370"/>
                  <a:pt x="4223" y="371"/>
                  <a:pt x="4224" y="372"/>
                </a:cubicBezTo>
                <a:cubicBezTo>
                  <a:pt x="4225" y="372"/>
                  <a:pt x="4226" y="372"/>
                  <a:pt x="4227" y="373"/>
                </a:cubicBezTo>
                <a:cubicBezTo>
                  <a:pt x="4228" y="374"/>
                  <a:pt x="4228" y="376"/>
                  <a:pt x="4228" y="378"/>
                </a:cubicBezTo>
                <a:cubicBezTo>
                  <a:pt x="4228" y="379"/>
                  <a:pt x="4229" y="380"/>
                  <a:pt x="4228" y="381"/>
                </a:cubicBezTo>
                <a:cubicBezTo>
                  <a:pt x="4228" y="382"/>
                  <a:pt x="4227" y="382"/>
                  <a:pt x="4226" y="383"/>
                </a:cubicBezTo>
                <a:cubicBezTo>
                  <a:pt x="4225" y="384"/>
                  <a:pt x="4225" y="385"/>
                  <a:pt x="4224" y="386"/>
                </a:cubicBezTo>
                <a:cubicBezTo>
                  <a:pt x="4224" y="387"/>
                  <a:pt x="4223" y="387"/>
                  <a:pt x="4222" y="387"/>
                </a:cubicBezTo>
                <a:cubicBezTo>
                  <a:pt x="4211" y="387"/>
                  <a:pt x="4211" y="387"/>
                  <a:pt x="4211" y="387"/>
                </a:cubicBezTo>
                <a:cubicBezTo>
                  <a:pt x="4211" y="378"/>
                  <a:pt x="4211" y="378"/>
                  <a:pt x="4211" y="378"/>
                </a:cubicBezTo>
                <a:cubicBezTo>
                  <a:pt x="4197" y="378"/>
                  <a:pt x="4197" y="378"/>
                  <a:pt x="4197" y="378"/>
                </a:cubicBezTo>
                <a:cubicBezTo>
                  <a:pt x="4197" y="369"/>
                  <a:pt x="4197" y="369"/>
                  <a:pt x="4197" y="369"/>
                </a:cubicBezTo>
                <a:cubicBezTo>
                  <a:pt x="4200" y="369"/>
                  <a:pt x="4200" y="369"/>
                  <a:pt x="4200" y="369"/>
                </a:cubicBezTo>
                <a:cubicBezTo>
                  <a:pt x="4203" y="369"/>
                  <a:pt x="4205" y="369"/>
                  <a:pt x="4207" y="368"/>
                </a:cubicBezTo>
                <a:cubicBezTo>
                  <a:pt x="4210" y="368"/>
                  <a:pt x="4211" y="366"/>
                  <a:pt x="4213" y="365"/>
                </a:cubicBezTo>
                <a:cubicBezTo>
                  <a:pt x="4212" y="362"/>
                  <a:pt x="4212" y="362"/>
                  <a:pt x="4212" y="362"/>
                </a:cubicBezTo>
                <a:cubicBezTo>
                  <a:pt x="4211" y="362"/>
                  <a:pt x="4210" y="362"/>
                  <a:pt x="4209" y="362"/>
                </a:cubicBezTo>
                <a:cubicBezTo>
                  <a:pt x="4208" y="362"/>
                  <a:pt x="4208" y="361"/>
                  <a:pt x="4207" y="361"/>
                </a:cubicBezTo>
                <a:cubicBezTo>
                  <a:pt x="4189" y="361"/>
                  <a:pt x="4189" y="361"/>
                  <a:pt x="4189" y="361"/>
                </a:cubicBezTo>
                <a:cubicBezTo>
                  <a:pt x="4189" y="363"/>
                  <a:pt x="4189" y="364"/>
                  <a:pt x="4189" y="366"/>
                </a:cubicBezTo>
                <a:cubicBezTo>
                  <a:pt x="4189" y="367"/>
                  <a:pt x="4189" y="368"/>
                  <a:pt x="4189" y="369"/>
                </a:cubicBezTo>
                <a:cubicBezTo>
                  <a:pt x="4189" y="370"/>
                  <a:pt x="4188" y="371"/>
                  <a:pt x="4188" y="372"/>
                </a:cubicBezTo>
                <a:cubicBezTo>
                  <a:pt x="4187" y="372"/>
                  <a:pt x="4186" y="372"/>
                  <a:pt x="4185" y="372"/>
                </a:cubicBezTo>
                <a:cubicBezTo>
                  <a:pt x="4184" y="373"/>
                  <a:pt x="4183" y="374"/>
                  <a:pt x="4181" y="374"/>
                </a:cubicBezTo>
                <a:cubicBezTo>
                  <a:pt x="4179" y="374"/>
                  <a:pt x="4179" y="374"/>
                  <a:pt x="4179" y="374"/>
                </a:cubicBezTo>
                <a:cubicBezTo>
                  <a:pt x="4178" y="373"/>
                  <a:pt x="4178" y="372"/>
                  <a:pt x="4177" y="372"/>
                </a:cubicBezTo>
                <a:cubicBezTo>
                  <a:pt x="4175" y="371"/>
                  <a:pt x="4174" y="370"/>
                  <a:pt x="4172" y="370"/>
                </a:cubicBezTo>
                <a:cubicBezTo>
                  <a:pt x="4166" y="369"/>
                  <a:pt x="4163" y="370"/>
                  <a:pt x="4157" y="370"/>
                </a:cubicBezTo>
                <a:cubicBezTo>
                  <a:pt x="4145" y="370"/>
                  <a:pt x="4145" y="370"/>
                  <a:pt x="4145" y="370"/>
                </a:cubicBezTo>
                <a:cubicBezTo>
                  <a:pt x="4144" y="370"/>
                  <a:pt x="4143" y="370"/>
                  <a:pt x="4142" y="370"/>
                </a:cubicBezTo>
                <a:cubicBezTo>
                  <a:pt x="4139" y="370"/>
                  <a:pt x="4138" y="372"/>
                  <a:pt x="4136" y="373"/>
                </a:cubicBezTo>
                <a:cubicBezTo>
                  <a:pt x="4134" y="373"/>
                  <a:pt x="4133" y="373"/>
                  <a:pt x="4132" y="373"/>
                </a:cubicBezTo>
                <a:cubicBezTo>
                  <a:pt x="4130" y="373"/>
                  <a:pt x="4129" y="373"/>
                  <a:pt x="4128" y="373"/>
                </a:cubicBezTo>
                <a:cubicBezTo>
                  <a:pt x="4126" y="373"/>
                  <a:pt x="4126" y="372"/>
                  <a:pt x="4125" y="372"/>
                </a:cubicBezTo>
                <a:cubicBezTo>
                  <a:pt x="4123" y="371"/>
                  <a:pt x="4123" y="369"/>
                  <a:pt x="4122" y="368"/>
                </a:cubicBezTo>
                <a:cubicBezTo>
                  <a:pt x="4121" y="368"/>
                  <a:pt x="4120" y="368"/>
                  <a:pt x="4119" y="368"/>
                </a:cubicBezTo>
                <a:cubicBezTo>
                  <a:pt x="4114" y="368"/>
                  <a:pt x="4114" y="368"/>
                  <a:pt x="4114" y="368"/>
                </a:cubicBezTo>
                <a:cubicBezTo>
                  <a:pt x="4114" y="369"/>
                  <a:pt x="4113" y="370"/>
                  <a:pt x="4113" y="372"/>
                </a:cubicBezTo>
                <a:cubicBezTo>
                  <a:pt x="4113" y="373"/>
                  <a:pt x="4114" y="373"/>
                  <a:pt x="4114" y="374"/>
                </a:cubicBezTo>
                <a:cubicBezTo>
                  <a:pt x="4114" y="383"/>
                  <a:pt x="4114" y="383"/>
                  <a:pt x="4114" y="383"/>
                </a:cubicBezTo>
                <a:cubicBezTo>
                  <a:pt x="4110" y="383"/>
                  <a:pt x="4110" y="383"/>
                  <a:pt x="4110" y="383"/>
                </a:cubicBezTo>
                <a:cubicBezTo>
                  <a:pt x="4108" y="382"/>
                  <a:pt x="4108" y="382"/>
                  <a:pt x="4108" y="382"/>
                </a:cubicBezTo>
                <a:cubicBezTo>
                  <a:pt x="4108" y="377"/>
                  <a:pt x="4108" y="377"/>
                  <a:pt x="4108" y="377"/>
                </a:cubicBezTo>
                <a:cubicBezTo>
                  <a:pt x="4108" y="375"/>
                  <a:pt x="4108" y="373"/>
                  <a:pt x="4107" y="372"/>
                </a:cubicBezTo>
                <a:cubicBezTo>
                  <a:pt x="4106" y="371"/>
                  <a:pt x="4105" y="370"/>
                  <a:pt x="4104" y="370"/>
                </a:cubicBezTo>
                <a:cubicBezTo>
                  <a:pt x="4103" y="369"/>
                  <a:pt x="4102" y="369"/>
                  <a:pt x="4102" y="369"/>
                </a:cubicBezTo>
                <a:cubicBezTo>
                  <a:pt x="4101" y="369"/>
                  <a:pt x="4100" y="368"/>
                  <a:pt x="4099" y="368"/>
                </a:cubicBezTo>
                <a:cubicBezTo>
                  <a:pt x="4098" y="367"/>
                  <a:pt x="4097" y="367"/>
                  <a:pt x="4096" y="366"/>
                </a:cubicBezTo>
                <a:cubicBezTo>
                  <a:pt x="4095" y="366"/>
                  <a:pt x="4095" y="365"/>
                  <a:pt x="4094" y="364"/>
                </a:cubicBezTo>
                <a:cubicBezTo>
                  <a:pt x="4093" y="362"/>
                  <a:pt x="4092" y="361"/>
                  <a:pt x="4092" y="359"/>
                </a:cubicBezTo>
                <a:cubicBezTo>
                  <a:pt x="4092" y="357"/>
                  <a:pt x="4094" y="355"/>
                  <a:pt x="4094" y="353"/>
                </a:cubicBezTo>
                <a:cubicBezTo>
                  <a:pt x="4094" y="352"/>
                  <a:pt x="4095" y="351"/>
                  <a:pt x="4095" y="350"/>
                </a:cubicBezTo>
                <a:cubicBezTo>
                  <a:pt x="4095" y="349"/>
                  <a:pt x="4094" y="348"/>
                  <a:pt x="4093" y="347"/>
                </a:cubicBezTo>
                <a:cubicBezTo>
                  <a:pt x="4093" y="346"/>
                  <a:pt x="4092" y="346"/>
                  <a:pt x="4091" y="345"/>
                </a:cubicBezTo>
                <a:cubicBezTo>
                  <a:pt x="4091" y="344"/>
                  <a:pt x="4091" y="343"/>
                  <a:pt x="4090" y="342"/>
                </a:cubicBezTo>
                <a:cubicBezTo>
                  <a:pt x="4089" y="342"/>
                  <a:pt x="4088" y="342"/>
                  <a:pt x="4087" y="342"/>
                </a:cubicBezTo>
                <a:cubicBezTo>
                  <a:pt x="4086" y="341"/>
                  <a:pt x="4086" y="340"/>
                  <a:pt x="4085" y="340"/>
                </a:cubicBezTo>
                <a:cubicBezTo>
                  <a:pt x="4084" y="339"/>
                  <a:pt x="4085" y="337"/>
                  <a:pt x="4084" y="337"/>
                </a:cubicBezTo>
                <a:cubicBezTo>
                  <a:pt x="4083" y="337"/>
                  <a:pt x="4082" y="337"/>
                  <a:pt x="4081" y="336"/>
                </a:cubicBezTo>
                <a:cubicBezTo>
                  <a:pt x="4081" y="336"/>
                  <a:pt x="4080" y="337"/>
                  <a:pt x="4079" y="336"/>
                </a:cubicBezTo>
                <a:cubicBezTo>
                  <a:pt x="4078" y="336"/>
                  <a:pt x="4077" y="335"/>
                  <a:pt x="4076" y="335"/>
                </a:cubicBezTo>
                <a:cubicBezTo>
                  <a:pt x="4075" y="335"/>
                  <a:pt x="4074" y="335"/>
                  <a:pt x="4073" y="334"/>
                </a:cubicBezTo>
                <a:cubicBezTo>
                  <a:pt x="4072" y="334"/>
                  <a:pt x="4071" y="334"/>
                  <a:pt x="4070" y="334"/>
                </a:cubicBezTo>
                <a:cubicBezTo>
                  <a:pt x="4068" y="334"/>
                  <a:pt x="4067" y="334"/>
                  <a:pt x="4065" y="334"/>
                </a:cubicBezTo>
                <a:cubicBezTo>
                  <a:pt x="4063" y="334"/>
                  <a:pt x="4062" y="333"/>
                  <a:pt x="4059" y="333"/>
                </a:cubicBezTo>
                <a:cubicBezTo>
                  <a:pt x="4058" y="333"/>
                  <a:pt x="4057" y="333"/>
                  <a:pt x="4057" y="333"/>
                </a:cubicBezTo>
                <a:cubicBezTo>
                  <a:pt x="4056" y="333"/>
                  <a:pt x="4055" y="334"/>
                  <a:pt x="4054" y="334"/>
                </a:cubicBezTo>
                <a:cubicBezTo>
                  <a:pt x="4053" y="335"/>
                  <a:pt x="4052" y="335"/>
                  <a:pt x="4051" y="336"/>
                </a:cubicBezTo>
                <a:cubicBezTo>
                  <a:pt x="4050" y="336"/>
                  <a:pt x="4051" y="338"/>
                  <a:pt x="4049" y="338"/>
                </a:cubicBezTo>
                <a:cubicBezTo>
                  <a:pt x="4048" y="339"/>
                  <a:pt x="4047" y="339"/>
                  <a:pt x="4046" y="339"/>
                </a:cubicBezTo>
                <a:cubicBezTo>
                  <a:pt x="4045" y="339"/>
                  <a:pt x="4045" y="340"/>
                  <a:pt x="4043" y="340"/>
                </a:cubicBezTo>
                <a:cubicBezTo>
                  <a:pt x="4038" y="340"/>
                  <a:pt x="4038" y="340"/>
                  <a:pt x="4038" y="340"/>
                </a:cubicBezTo>
                <a:cubicBezTo>
                  <a:pt x="4037" y="340"/>
                  <a:pt x="4035" y="340"/>
                  <a:pt x="4034" y="340"/>
                </a:cubicBezTo>
                <a:cubicBezTo>
                  <a:pt x="4031" y="340"/>
                  <a:pt x="4029" y="340"/>
                  <a:pt x="4026" y="340"/>
                </a:cubicBezTo>
                <a:cubicBezTo>
                  <a:pt x="4023" y="340"/>
                  <a:pt x="4022" y="340"/>
                  <a:pt x="4019" y="341"/>
                </a:cubicBezTo>
                <a:cubicBezTo>
                  <a:pt x="4018" y="341"/>
                  <a:pt x="4018" y="343"/>
                  <a:pt x="4017" y="343"/>
                </a:cubicBezTo>
                <a:cubicBezTo>
                  <a:pt x="4014" y="343"/>
                  <a:pt x="4014" y="343"/>
                  <a:pt x="4014" y="343"/>
                </a:cubicBezTo>
                <a:cubicBezTo>
                  <a:pt x="4013" y="343"/>
                  <a:pt x="4012" y="343"/>
                  <a:pt x="4012" y="343"/>
                </a:cubicBezTo>
                <a:cubicBezTo>
                  <a:pt x="4011" y="343"/>
                  <a:pt x="4010" y="342"/>
                  <a:pt x="4009" y="342"/>
                </a:cubicBezTo>
                <a:cubicBezTo>
                  <a:pt x="4008" y="341"/>
                  <a:pt x="4007" y="341"/>
                  <a:pt x="4006" y="341"/>
                </a:cubicBezTo>
                <a:cubicBezTo>
                  <a:pt x="4005" y="340"/>
                  <a:pt x="4005" y="339"/>
                  <a:pt x="4004" y="338"/>
                </a:cubicBezTo>
                <a:cubicBezTo>
                  <a:pt x="4003" y="338"/>
                  <a:pt x="4002" y="337"/>
                  <a:pt x="4000" y="336"/>
                </a:cubicBezTo>
                <a:cubicBezTo>
                  <a:pt x="4000" y="336"/>
                  <a:pt x="3999" y="336"/>
                  <a:pt x="3998" y="336"/>
                </a:cubicBezTo>
                <a:cubicBezTo>
                  <a:pt x="3992" y="336"/>
                  <a:pt x="3992" y="336"/>
                  <a:pt x="3992" y="336"/>
                </a:cubicBezTo>
                <a:cubicBezTo>
                  <a:pt x="3991" y="336"/>
                  <a:pt x="3990" y="335"/>
                  <a:pt x="3989" y="335"/>
                </a:cubicBezTo>
                <a:cubicBezTo>
                  <a:pt x="3987" y="335"/>
                  <a:pt x="3986" y="335"/>
                  <a:pt x="3985" y="334"/>
                </a:cubicBezTo>
                <a:cubicBezTo>
                  <a:pt x="3983" y="334"/>
                  <a:pt x="3982" y="334"/>
                  <a:pt x="3981" y="334"/>
                </a:cubicBezTo>
                <a:cubicBezTo>
                  <a:pt x="3980" y="333"/>
                  <a:pt x="3979" y="332"/>
                  <a:pt x="3978" y="332"/>
                </a:cubicBezTo>
                <a:cubicBezTo>
                  <a:pt x="3980" y="329"/>
                  <a:pt x="3980" y="329"/>
                  <a:pt x="3980" y="329"/>
                </a:cubicBezTo>
                <a:cubicBezTo>
                  <a:pt x="3978" y="328"/>
                  <a:pt x="3977" y="328"/>
                  <a:pt x="3975" y="327"/>
                </a:cubicBezTo>
                <a:cubicBezTo>
                  <a:pt x="3974" y="326"/>
                  <a:pt x="3973" y="325"/>
                  <a:pt x="3972" y="325"/>
                </a:cubicBezTo>
                <a:cubicBezTo>
                  <a:pt x="3972" y="324"/>
                  <a:pt x="3972" y="322"/>
                  <a:pt x="3971" y="322"/>
                </a:cubicBezTo>
                <a:cubicBezTo>
                  <a:pt x="3969" y="321"/>
                  <a:pt x="3968" y="321"/>
                  <a:pt x="3966" y="321"/>
                </a:cubicBezTo>
                <a:cubicBezTo>
                  <a:pt x="3960" y="321"/>
                  <a:pt x="3960" y="321"/>
                  <a:pt x="3960" y="321"/>
                </a:cubicBezTo>
                <a:cubicBezTo>
                  <a:pt x="3959" y="319"/>
                  <a:pt x="3959" y="319"/>
                  <a:pt x="3959" y="319"/>
                </a:cubicBezTo>
                <a:cubicBezTo>
                  <a:pt x="3960" y="318"/>
                  <a:pt x="3960" y="317"/>
                  <a:pt x="3961" y="316"/>
                </a:cubicBezTo>
                <a:cubicBezTo>
                  <a:pt x="3963" y="315"/>
                  <a:pt x="3965" y="314"/>
                  <a:pt x="3967" y="314"/>
                </a:cubicBezTo>
                <a:cubicBezTo>
                  <a:pt x="3965" y="311"/>
                  <a:pt x="3965" y="311"/>
                  <a:pt x="3965" y="311"/>
                </a:cubicBezTo>
                <a:cubicBezTo>
                  <a:pt x="3964" y="311"/>
                  <a:pt x="3963" y="311"/>
                  <a:pt x="3963" y="311"/>
                </a:cubicBezTo>
                <a:cubicBezTo>
                  <a:pt x="3961" y="311"/>
                  <a:pt x="3961" y="309"/>
                  <a:pt x="3959" y="309"/>
                </a:cubicBezTo>
                <a:cubicBezTo>
                  <a:pt x="3927" y="309"/>
                  <a:pt x="3927" y="309"/>
                  <a:pt x="3927" y="309"/>
                </a:cubicBezTo>
                <a:cubicBezTo>
                  <a:pt x="3927" y="311"/>
                  <a:pt x="3927" y="312"/>
                  <a:pt x="3926" y="314"/>
                </a:cubicBezTo>
                <a:cubicBezTo>
                  <a:pt x="3926" y="315"/>
                  <a:pt x="3925" y="316"/>
                  <a:pt x="3924" y="317"/>
                </a:cubicBezTo>
                <a:cubicBezTo>
                  <a:pt x="3923" y="319"/>
                  <a:pt x="3922" y="321"/>
                  <a:pt x="3920" y="321"/>
                </a:cubicBezTo>
                <a:cubicBezTo>
                  <a:pt x="3919" y="322"/>
                  <a:pt x="3918" y="321"/>
                  <a:pt x="3917" y="321"/>
                </a:cubicBezTo>
                <a:cubicBezTo>
                  <a:pt x="3914" y="321"/>
                  <a:pt x="3914" y="321"/>
                  <a:pt x="3914" y="321"/>
                </a:cubicBezTo>
                <a:cubicBezTo>
                  <a:pt x="3913" y="321"/>
                  <a:pt x="3913" y="320"/>
                  <a:pt x="3912" y="319"/>
                </a:cubicBezTo>
                <a:cubicBezTo>
                  <a:pt x="3912" y="318"/>
                  <a:pt x="3913" y="318"/>
                  <a:pt x="3913" y="317"/>
                </a:cubicBezTo>
                <a:cubicBezTo>
                  <a:pt x="3913" y="316"/>
                  <a:pt x="3914" y="315"/>
                  <a:pt x="3914" y="314"/>
                </a:cubicBezTo>
                <a:cubicBezTo>
                  <a:pt x="3914" y="313"/>
                  <a:pt x="3914" y="312"/>
                  <a:pt x="3914" y="311"/>
                </a:cubicBezTo>
                <a:cubicBezTo>
                  <a:pt x="3915" y="310"/>
                  <a:pt x="3916" y="309"/>
                  <a:pt x="3916" y="308"/>
                </a:cubicBezTo>
                <a:cubicBezTo>
                  <a:pt x="3917" y="308"/>
                  <a:pt x="3918" y="308"/>
                  <a:pt x="3919" y="308"/>
                </a:cubicBezTo>
                <a:cubicBezTo>
                  <a:pt x="3920" y="307"/>
                  <a:pt x="3919" y="306"/>
                  <a:pt x="3919" y="305"/>
                </a:cubicBezTo>
                <a:cubicBezTo>
                  <a:pt x="3917" y="305"/>
                  <a:pt x="3916" y="305"/>
                  <a:pt x="3914" y="305"/>
                </a:cubicBezTo>
                <a:cubicBezTo>
                  <a:pt x="3912" y="305"/>
                  <a:pt x="3912" y="304"/>
                  <a:pt x="3910" y="304"/>
                </a:cubicBezTo>
                <a:cubicBezTo>
                  <a:pt x="3909" y="303"/>
                  <a:pt x="3909" y="302"/>
                  <a:pt x="3908" y="302"/>
                </a:cubicBezTo>
                <a:cubicBezTo>
                  <a:pt x="3907" y="302"/>
                  <a:pt x="3906" y="302"/>
                  <a:pt x="3905" y="302"/>
                </a:cubicBezTo>
                <a:cubicBezTo>
                  <a:pt x="3902" y="301"/>
                  <a:pt x="3901" y="299"/>
                  <a:pt x="3899" y="299"/>
                </a:cubicBezTo>
                <a:cubicBezTo>
                  <a:pt x="3898" y="299"/>
                  <a:pt x="3898" y="299"/>
                  <a:pt x="3897" y="299"/>
                </a:cubicBezTo>
                <a:cubicBezTo>
                  <a:pt x="3895" y="299"/>
                  <a:pt x="3895" y="300"/>
                  <a:pt x="3893" y="300"/>
                </a:cubicBezTo>
                <a:cubicBezTo>
                  <a:pt x="3891" y="300"/>
                  <a:pt x="3890" y="300"/>
                  <a:pt x="3888" y="300"/>
                </a:cubicBezTo>
                <a:cubicBezTo>
                  <a:pt x="3886" y="300"/>
                  <a:pt x="3884" y="300"/>
                  <a:pt x="3882" y="299"/>
                </a:cubicBezTo>
                <a:cubicBezTo>
                  <a:pt x="3881" y="299"/>
                  <a:pt x="3880" y="298"/>
                  <a:pt x="3878" y="297"/>
                </a:cubicBezTo>
                <a:cubicBezTo>
                  <a:pt x="3877" y="297"/>
                  <a:pt x="3876" y="298"/>
                  <a:pt x="3875" y="297"/>
                </a:cubicBezTo>
                <a:cubicBezTo>
                  <a:pt x="3873" y="297"/>
                  <a:pt x="3872" y="295"/>
                  <a:pt x="3870" y="295"/>
                </a:cubicBezTo>
                <a:cubicBezTo>
                  <a:pt x="3867" y="295"/>
                  <a:pt x="3865" y="296"/>
                  <a:pt x="3861" y="295"/>
                </a:cubicBezTo>
                <a:cubicBezTo>
                  <a:pt x="3859" y="295"/>
                  <a:pt x="3858" y="294"/>
                  <a:pt x="3856" y="294"/>
                </a:cubicBezTo>
                <a:cubicBezTo>
                  <a:pt x="3855" y="294"/>
                  <a:pt x="3855" y="293"/>
                  <a:pt x="3854" y="293"/>
                </a:cubicBezTo>
                <a:cubicBezTo>
                  <a:pt x="3852" y="293"/>
                  <a:pt x="3852" y="294"/>
                  <a:pt x="3851" y="295"/>
                </a:cubicBezTo>
                <a:cubicBezTo>
                  <a:pt x="3850" y="296"/>
                  <a:pt x="3851" y="297"/>
                  <a:pt x="3851" y="298"/>
                </a:cubicBezTo>
                <a:cubicBezTo>
                  <a:pt x="3850" y="300"/>
                  <a:pt x="3850" y="301"/>
                  <a:pt x="3850" y="304"/>
                </a:cubicBezTo>
                <a:cubicBezTo>
                  <a:pt x="3836" y="304"/>
                  <a:pt x="3836" y="304"/>
                  <a:pt x="3836" y="304"/>
                </a:cubicBezTo>
                <a:cubicBezTo>
                  <a:pt x="3834" y="304"/>
                  <a:pt x="3832" y="305"/>
                  <a:pt x="3830" y="305"/>
                </a:cubicBezTo>
                <a:cubicBezTo>
                  <a:pt x="3830" y="306"/>
                  <a:pt x="3830" y="307"/>
                  <a:pt x="3830" y="308"/>
                </a:cubicBezTo>
                <a:cubicBezTo>
                  <a:pt x="3830" y="309"/>
                  <a:pt x="3831" y="310"/>
                  <a:pt x="3831" y="311"/>
                </a:cubicBezTo>
                <a:cubicBezTo>
                  <a:pt x="3832" y="312"/>
                  <a:pt x="3832" y="313"/>
                  <a:pt x="3833" y="314"/>
                </a:cubicBezTo>
                <a:cubicBezTo>
                  <a:pt x="3834" y="314"/>
                  <a:pt x="3835" y="314"/>
                  <a:pt x="3836" y="315"/>
                </a:cubicBezTo>
                <a:cubicBezTo>
                  <a:pt x="3837" y="315"/>
                  <a:pt x="3838" y="315"/>
                  <a:pt x="3839" y="315"/>
                </a:cubicBezTo>
                <a:cubicBezTo>
                  <a:pt x="3839" y="316"/>
                  <a:pt x="3839" y="317"/>
                  <a:pt x="3840" y="318"/>
                </a:cubicBezTo>
                <a:cubicBezTo>
                  <a:pt x="3841" y="319"/>
                  <a:pt x="3842" y="319"/>
                  <a:pt x="3842" y="320"/>
                </a:cubicBezTo>
                <a:cubicBezTo>
                  <a:pt x="3843" y="321"/>
                  <a:pt x="3843" y="322"/>
                  <a:pt x="3843" y="323"/>
                </a:cubicBezTo>
                <a:cubicBezTo>
                  <a:pt x="3843" y="324"/>
                  <a:pt x="3844" y="324"/>
                  <a:pt x="3844" y="325"/>
                </a:cubicBezTo>
                <a:cubicBezTo>
                  <a:pt x="3844" y="326"/>
                  <a:pt x="3843" y="327"/>
                  <a:pt x="3843" y="328"/>
                </a:cubicBezTo>
                <a:cubicBezTo>
                  <a:pt x="3841" y="328"/>
                  <a:pt x="3841" y="328"/>
                  <a:pt x="3841" y="328"/>
                </a:cubicBezTo>
                <a:cubicBezTo>
                  <a:pt x="3839" y="328"/>
                  <a:pt x="3837" y="327"/>
                  <a:pt x="3835" y="327"/>
                </a:cubicBezTo>
                <a:cubicBezTo>
                  <a:pt x="3834" y="326"/>
                  <a:pt x="3834" y="326"/>
                  <a:pt x="3833" y="326"/>
                </a:cubicBezTo>
                <a:cubicBezTo>
                  <a:pt x="3832" y="326"/>
                  <a:pt x="3831" y="326"/>
                  <a:pt x="3829" y="326"/>
                </a:cubicBezTo>
                <a:cubicBezTo>
                  <a:pt x="3829" y="326"/>
                  <a:pt x="3828" y="325"/>
                  <a:pt x="3827" y="325"/>
                </a:cubicBezTo>
                <a:cubicBezTo>
                  <a:pt x="3826" y="325"/>
                  <a:pt x="3825" y="324"/>
                  <a:pt x="3824" y="323"/>
                </a:cubicBezTo>
                <a:cubicBezTo>
                  <a:pt x="3823" y="323"/>
                  <a:pt x="3823" y="323"/>
                  <a:pt x="3821" y="323"/>
                </a:cubicBezTo>
                <a:cubicBezTo>
                  <a:pt x="3820" y="323"/>
                  <a:pt x="3820" y="323"/>
                  <a:pt x="3819" y="323"/>
                </a:cubicBezTo>
                <a:cubicBezTo>
                  <a:pt x="3816" y="323"/>
                  <a:pt x="3815" y="323"/>
                  <a:pt x="3812" y="323"/>
                </a:cubicBezTo>
                <a:cubicBezTo>
                  <a:pt x="3812" y="327"/>
                  <a:pt x="3812" y="327"/>
                  <a:pt x="3812" y="327"/>
                </a:cubicBezTo>
                <a:cubicBezTo>
                  <a:pt x="3815" y="328"/>
                  <a:pt x="3815" y="328"/>
                  <a:pt x="3815" y="328"/>
                </a:cubicBezTo>
                <a:cubicBezTo>
                  <a:pt x="3816" y="328"/>
                  <a:pt x="3817" y="329"/>
                  <a:pt x="3818" y="329"/>
                </a:cubicBezTo>
                <a:cubicBezTo>
                  <a:pt x="3819" y="330"/>
                  <a:pt x="3820" y="331"/>
                  <a:pt x="3820" y="332"/>
                </a:cubicBezTo>
                <a:cubicBezTo>
                  <a:pt x="3820" y="334"/>
                  <a:pt x="3820" y="335"/>
                  <a:pt x="3819" y="337"/>
                </a:cubicBezTo>
                <a:cubicBezTo>
                  <a:pt x="3817" y="337"/>
                  <a:pt x="3815" y="336"/>
                  <a:pt x="3813" y="334"/>
                </a:cubicBezTo>
                <a:cubicBezTo>
                  <a:pt x="3812" y="334"/>
                  <a:pt x="3811" y="333"/>
                  <a:pt x="3810" y="332"/>
                </a:cubicBezTo>
                <a:cubicBezTo>
                  <a:pt x="3810" y="332"/>
                  <a:pt x="3809" y="331"/>
                  <a:pt x="3808" y="330"/>
                </a:cubicBezTo>
                <a:cubicBezTo>
                  <a:pt x="3807" y="329"/>
                  <a:pt x="3806" y="329"/>
                  <a:pt x="3805" y="329"/>
                </a:cubicBezTo>
                <a:cubicBezTo>
                  <a:pt x="3805" y="328"/>
                  <a:pt x="3804" y="327"/>
                  <a:pt x="3803" y="326"/>
                </a:cubicBezTo>
                <a:cubicBezTo>
                  <a:pt x="3803" y="325"/>
                  <a:pt x="3804" y="324"/>
                  <a:pt x="3803" y="323"/>
                </a:cubicBezTo>
                <a:cubicBezTo>
                  <a:pt x="3803" y="323"/>
                  <a:pt x="3802" y="323"/>
                  <a:pt x="3801" y="323"/>
                </a:cubicBezTo>
                <a:cubicBezTo>
                  <a:pt x="3799" y="322"/>
                  <a:pt x="3797" y="323"/>
                  <a:pt x="3795" y="323"/>
                </a:cubicBezTo>
                <a:cubicBezTo>
                  <a:pt x="3794" y="323"/>
                  <a:pt x="3793" y="322"/>
                  <a:pt x="3792" y="323"/>
                </a:cubicBezTo>
                <a:cubicBezTo>
                  <a:pt x="3791" y="323"/>
                  <a:pt x="3790" y="322"/>
                  <a:pt x="3790" y="323"/>
                </a:cubicBezTo>
                <a:cubicBezTo>
                  <a:pt x="3789" y="323"/>
                  <a:pt x="3790" y="325"/>
                  <a:pt x="3790" y="325"/>
                </a:cubicBezTo>
                <a:cubicBezTo>
                  <a:pt x="3789" y="326"/>
                  <a:pt x="3788" y="326"/>
                  <a:pt x="3787" y="327"/>
                </a:cubicBezTo>
                <a:cubicBezTo>
                  <a:pt x="3785" y="330"/>
                  <a:pt x="3782" y="330"/>
                  <a:pt x="3779" y="330"/>
                </a:cubicBezTo>
                <a:cubicBezTo>
                  <a:pt x="3776" y="330"/>
                  <a:pt x="3774" y="328"/>
                  <a:pt x="3772" y="327"/>
                </a:cubicBezTo>
                <a:cubicBezTo>
                  <a:pt x="3770" y="327"/>
                  <a:pt x="3768" y="326"/>
                  <a:pt x="3765" y="326"/>
                </a:cubicBezTo>
                <a:cubicBezTo>
                  <a:pt x="3765" y="326"/>
                  <a:pt x="3764" y="326"/>
                  <a:pt x="3763" y="326"/>
                </a:cubicBezTo>
                <a:cubicBezTo>
                  <a:pt x="3762" y="326"/>
                  <a:pt x="3762" y="324"/>
                  <a:pt x="3761" y="323"/>
                </a:cubicBezTo>
                <a:cubicBezTo>
                  <a:pt x="3760" y="323"/>
                  <a:pt x="3759" y="323"/>
                  <a:pt x="3758" y="323"/>
                </a:cubicBezTo>
                <a:cubicBezTo>
                  <a:pt x="3757" y="323"/>
                  <a:pt x="3756" y="323"/>
                  <a:pt x="3756" y="323"/>
                </a:cubicBezTo>
                <a:cubicBezTo>
                  <a:pt x="3754" y="324"/>
                  <a:pt x="3755" y="326"/>
                  <a:pt x="3754" y="326"/>
                </a:cubicBezTo>
                <a:cubicBezTo>
                  <a:pt x="3751" y="326"/>
                  <a:pt x="3749" y="323"/>
                  <a:pt x="3746" y="323"/>
                </a:cubicBezTo>
                <a:cubicBezTo>
                  <a:pt x="3745" y="323"/>
                  <a:pt x="3743" y="324"/>
                  <a:pt x="3743" y="325"/>
                </a:cubicBezTo>
                <a:cubicBezTo>
                  <a:pt x="3742" y="327"/>
                  <a:pt x="3743" y="329"/>
                  <a:pt x="3743" y="331"/>
                </a:cubicBezTo>
                <a:cubicBezTo>
                  <a:pt x="3743" y="334"/>
                  <a:pt x="3743" y="336"/>
                  <a:pt x="3743" y="339"/>
                </a:cubicBezTo>
                <a:cubicBezTo>
                  <a:pt x="3743" y="341"/>
                  <a:pt x="3743" y="342"/>
                  <a:pt x="3743" y="344"/>
                </a:cubicBezTo>
                <a:cubicBezTo>
                  <a:pt x="3729" y="344"/>
                  <a:pt x="3729" y="344"/>
                  <a:pt x="3729" y="344"/>
                </a:cubicBezTo>
                <a:cubicBezTo>
                  <a:pt x="3729" y="341"/>
                  <a:pt x="3730" y="339"/>
                  <a:pt x="3728" y="336"/>
                </a:cubicBezTo>
                <a:cubicBezTo>
                  <a:pt x="3727" y="335"/>
                  <a:pt x="3726" y="335"/>
                  <a:pt x="3725" y="334"/>
                </a:cubicBezTo>
                <a:cubicBezTo>
                  <a:pt x="3724" y="333"/>
                  <a:pt x="3723" y="332"/>
                  <a:pt x="3722" y="332"/>
                </a:cubicBezTo>
                <a:cubicBezTo>
                  <a:pt x="3721" y="331"/>
                  <a:pt x="3720" y="331"/>
                  <a:pt x="3719" y="331"/>
                </a:cubicBezTo>
                <a:cubicBezTo>
                  <a:pt x="3718" y="331"/>
                  <a:pt x="3717" y="330"/>
                  <a:pt x="3716" y="329"/>
                </a:cubicBezTo>
                <a:cubicBezTo>
                  <a:pt x="3715" y="329"/>
                  <a:pt x="3714" y="328"/>
                  <a:pt x="3713" y="327"/>
                </a:cubicBezTo>
                <a:cubicBezTo>
                  <a:pt x="3712" y="326"/>
                  <a:pt x="3712" y="325"/>
                  <a:pt x="3711" y="325"/>
                </a:cubicBezTo>
                <a:cubicBezTo>
                  <a:pt x="3708" y="323"/>
                  <a:pt x="3706" y="322"/>
                  <a:pt x="3706" y="319"/>
                </a:cubicBezTo>
                <a:cubicBezTo>
                  <a:pt x="3706" y="317"/>
                  <a:pt x="3706" y="317"/>
                  <a:pt x="3706" y="317"/>
                </a:cubicBezTo>
                <a:cubicBezTo>
                  <a:pt x="3706" y="316"/>
                  <a:pt x="3706" y="316"/>
                  <a:pt x="3707" y="315"/>
                </a:cubicBezTo>
                <a:cubicBezTo>
                  <a:pt x="3707" y="314"/>
                  <a:pt x="3709" y="315"/>
                  <a:pt x="3709" y="314"/>
                </a:cubicBezTo>
                <a:cubicBezTo>
                  <a:pt x="3709" y="312"/>
                  <a:pt x="3708" y="312"/>
                  <a:pt x="3708" y="310"/>
                </a:cubicBezTo>
                <a:cubicBezTo>
                  <a:pt x="3708" y="308"/>
                  <a:pt x="3708" y="307"/>
                  <a:pt x="3708" y="305"/>
                </a:cubicBezTo>
                <a:cubicBezTo>
                  <a:pt x="3708" y="303"/>
                  <a:pt x="3708" y="301"/>
                  <a:pt x="3708" y="299"/>
                </a:cubicBezTo>
                <a:cubicBezTo>
                  <a:pt x="3708" y="297"/>
                  <a:pt x="3707" y="296"/>
                  <a:pt x="3707" y="293"/>
                </a:cubicBezTo>
                <a:cubicBezTo>
                  <a:pt x="3707" y="291"/>
                  <a:pt x="3708" y="290"/>
                  <a:pt x="3707" y="288"/>
                </a:cubicBezTo>
                <a:cubicBezTo>
                  <a:pt x="3707" y="287"/>
                  <a:pt x="3707" y="286"/>
                  <a:pt x="3706" y="285"/>
                </a:cubicBezTo>
                <a:cubicBezTo>
                  <a:pt x="3706" y="284"/>
                  <a:pt x="3704" y="284"/>
                  <a:pt x="3703" y="283"/>
                </a:cubicBezTo>
                <a:cubicBezTo>
                  <a:pt x="3702" y="283"/>
                  <a:pt x="3701" y="282"/>
                  <a:pt x="3700" y="281"/>
                </a:cubicBezTo>
                <a:cubicBezTo>
                  <a:pt x="3699" y="280"/>
                  <a:pt x="3698" y="280"/>
                  <a:pt x="3697" y="280"/>
                </a:cubicBezTo>
                <a:cubicBezTo>
                  <a:pt x="3695" y="279"/>
                  <a:pt x="3694" y="279"/>
                  <a:pt x="3692" y="279"/>
                </a:cubicBezTo>
                <a:cubicBezTo>
                  <a:pt x="3691" y="279"/>
                  <a:pt x="3689" y="279"/>
                  <a:pt x="3688" y="280"/>
                </a:cubicBezTo>
                <a:cubicBezTo>
                  <a:pt x="3687" y="281"/>
                  <a:pt x="3687" y="282"/>
                  <a:pt x="3686" y="283"/>
                </a:cubicBezTo>
                <a:cubicBezTo>
                  <a:pt x="3686" y="283"/>
                  <a:pt x="3686" y="285"/>
                  <a:pt x="3686" y="285"/>
                </a:cubicBezTo>
                <a:cubicBezTo>
                  <a:pt x="3685" y="287"/>
                  <a:pt x="3683" y="286"/>
                  <a:pt x="3682" y="286"/>
                </a:cubicBezTo>
                <a:cubicBezTo>
                  <a:pt x="3678" y="286"/>
                  <a:pt x="3676" y="286"/>
                  <a:pt x="3674" y="283"/>
                </a:cubicBezTo>
                <a:cubicBezTo>
                  <a:pt x="3674" y="283"/>
                  <a:pt x="3674" y="281"/>
                  <a:pt x="3673" y="280"/>
                </a:cubicBezTo>
                <a:cubicBezTo>
                  <a:pt x="3673" y="279"/>
                  <a:pt x="3672" y="278"/>
                  <a:pt x="3671" y="278"/>
                </a:cubicBezTo>
                <a:cubicBezTo>
                  <a:pt x="3670" y="277"/>
                  <a:pt x="3670" y="275"/>
                  <a:pt x="3669" y="275"/>
                </a:cubicBezTo>
                <a:cubicBezTo>
                  <a:pt x="3668" y="275"/>
                  <a:pt x="3667" y="275"/>
                  <a:pt x="3666" y="275"/>
                </a:cubicBezTo>
                <a:cubicBezTo>
                  <a:pt x="3664" y="275"/>
                  <a:pt x="3662" y="275"/>
                  <a:pt x="3660" y="274"/>
                </a:cubicBezTo>
                <a:cubicBezTo>
                  <a:pt x="3659" y="274"/>
                  <a:pt x="3659" y="272"/>
                  <a:pt x="3658" y="272"/>
                </a:cubicBezTo>
                <a:cubicBezTo>
                  <a:pt x="3656" y="270"/>
                  <a:pt x="3654" y="269"/>
                  <a:pt x="3651" y="269"/>
                </a:cubicBezTo>
                <a:cubicBezTo>
                  <a:pt x="3649" y="269"/>
                  <a:pt x="3648" y="270"/>
                  <a:pt x="3647" y="270"/>
                </a:cubicBezTo>
                <a:cubicBezTo>
                  <a:pt x="3645" y="271"/>
                  <a:pt x="3644" y="271"/>
                  <a:pt x="3643" y="272"/>
                </a:cubicBezTo>
                <a:cubicBezTo>
                  <a:pt x="3642" y="272"/>
                  <a:pt x="3641" y="273"/>
                  <a:pt x="3640" y="274"/>
                </a:cubicBezTo>
                <a:cubicBezTo>
                  <a:pt x="3639" y="274"/>
                  <a:pt x="3638" y="275"/>
                  <a:pt x="3637" y="275"/>
                </a:cubicBezTo>
                <a:cubicBezTo>
                  <a:pt x="3635" y="276"/>
                  <a:pt x="3635" y="277"/>
                  <a:pt x="3634" y="278"/>
                </a:cubicBezTo>
                <a:cubicBezTo>
                  <a:pt x="3636" y="283"/>
                  <a:pt x="3636" y="283"/>
                  <a:pt x="3636" y="283"/>
                </a:cubicBezTo>
                <a:cubicBezTo>
                  <a:pt x="3637" y="284"/>
                  <a:pt x="3637" y="284"/>
                  <a:pt x="3638" y="285"/>
                </a:cubicBezTo>
                <a:cubicBezTo>
                  <a:pt x="3639" y="286"/>
                  <a:pt x="3640" y="287"/>
                  <a:pt x="3640" y="288"/>
                </a:cubicBezTo>
                <a:cubicBezTo>
                  <a:pt x="3640" y="289"/>
                  <a:pt x="3641" y="290"/>
                  <a:pt x="3641" y="291"/>
                </a:cubicBezTo>
                <a:cubicBezTo>
                  <a:pt x="3641" y="293"/>
                  <a:pt x="3640" y="293"/>
                  <a:pt x="3640" y="295"/>
                </a:cubicBezTo>
                <a:cubicBezTo>
                  <a:pt x="3623" y="295"/>
                  <a:pt x="3623" y="295"/>
                  <a:pt x="3623" y="295"/>
                </a:cubicBezTo>
                <a:cubicBezTo>
                  <a:pt x="3622" y="295"/>
                  <a:pt x="3621" y="295"/>
                  <a:pt x="3620" y="296"/>
                </a:cubicBezTo>
                <a:cubicBezTo>
                  <a:pt x="3617" y="297"/>
                  <a:pt x="3615" y="298"/>
                  <a:pt x="3612" y="298"/>
                </a:cubicBezTo>
                <a:cubicBezTo>
                  <a:pt x="3609" y="298"/>
                  <a:pt x="3607" y="297"/>
                  <a:pt x="3605" y="296"/>
                </a:cubicBezTo>
                <a:cubicBezTo>
                  <a:pt x="3603" y="295"/>
                  <a:pt x="3602" y="294"/>
                  <a:pt x="3601" y="294"/>
                </a:cubicBezTo>
                <a:cubicBezTo>
                  <a:pt x="3599" y="293"/>
                  <a:pt x="3597" y="293"/>
                  <a:pt x="3595" y="293"/>
                </a:cubicBezTo>
                <a:cubicBezTo>
                  <a:pt x="3594" y="292"/>
                  <a:pt x="3594" y="291"/>
                  <a:pt x="3592" y="290"/>
                </a:cubicBezTo>
                <a:cubicBezTo>
                  <a:pt x="3591" y="289"/>
                  <a:pt x="3590" y="289"/>
                  <a:pt x="3588" y="289"/>
                </a:cubicBezTo>
                <a:cubicBezTo>
                  <a:pt x="3587" y="289"/>
                  <a:pt x="3587" y="290"/>
                  <a:pt x="3586" y="290"/>
                </a:cubicBezTo>
                <a:cubicBezTo>
                  <a:pt x="3585" y="290"/>
                  <a:pt x="3585" y="293"/>
                  <a:pt x="3583" y="293"/>
                </a:cubicBezTo>
                <a:cubicBezTo>
                  <a:pt x="3582" y="293"/>
                  <a:pt x="3580" y="292"/>
                  <a:pt x="3579" y="291"/>
                </a:cubicBezTo>
                <a:cubicBezTo>
                  <a:pt x="3578" y="289"/>
                  <a:pt x="3579" y="287"/>
                  <a:pt x="3579" y="285"/>
                </a:cubicBezTo>
                <a:cubicBezTo>
                  <a:pt x="3579" y="280"/>
                  <a:pt x="3579" y="280"/>
                  <a:pt x="3579" y="280"/>
                </a:cubicBezTo>
                <a:cubicBezTo>
                  <a:pt x="3578" y="280"/>
                  <a:pt x="3577" y="278"/>
                  <a:pt x="3575" y="278"/>
                </a:cubicBezTo>
                <a:cubicBezTo>
                  <a:pt x="3574" y="277"/>
                  <a:pt x="3574" y="276"/>
                  <a:pt x="3573" y="276"/>
                </a:cubicBezTo>
                <a:cubicBezTo>
                  <a:pt x="3572" y="275"/>
                  <a:pt x="3571" y="276"/>
                  <a:pt x="3570" y="276"/>
                </a:cubicBezTo>
                <a:cubicBezTo>
                  <a:pt x="3569" y="276"/>
                  <a:pt x="3569" y="275"/>
                  <a:pt x="3568" y="275"/>
                </a:cubicBezTo>
                <a:cubicBezTo>
                  <a:pt x="3566" y="275"/>
                  <a:pt x="3566" y="276"/>
                  <a:pt x="3565" y="276"/>
                </a:cubicBezTo>
                <a:cubicBezTo>
                  <a:pt x="3564" y="277"/>
                  <a:pt x="3565" y="279"/>
                  <a:pt x="3563" y="279"/>
                </a:cubicBezTo>
                <a:cubicBezTo>
                  <a:pt x="3561" y="279"/>
                  <a:pt x="3560" y="278"/>
                  <a:pt x="3558" y="278"/>
                </a:cubicBezTo>
                <a:cubicBezTo>
                  <a:pt x="3556" y="278"/>
                  <a:pt x="3556" y="278"/>
                  <a:pt x="3556" y="278"/>
                </a:cubicBezTo>
                <a:cubicBezTo>
                  <a:pt x="3555" y="278"/>
                  <a:pt x="3554" y="277"/>
                  <a:pt x="3553" y="277"/>
                </a:cubicBezTo>
                <a:cubicBezTo>
                  <a:pt x="3540" y="277"/>
                  <a:pt x="3540" y="277"/>
                  <a:pt x="3540" y="277"/>
                </a:cubicBezTo>
                <a:cubicBezTo>
                  <a:pt x="3535" y="278"/>
                  <a:pt x="3535" y="278"/>
                  <a:pt x="3535" y="278"/>
                </a:cubicBezTo>
                <a:cubicBezTo>
                  <a:pt x="3532" y="278"/>
                  <a:pt x="3531" y="276"/>
                  <a:pt x="3528" y="277"/>
                </a:cubicBezTo>
                <a:cubicBezTo>
                  <a:pt x="3527" y="277"/>
                  <a:pt x="3526" y="277"/>
                  <a:pt x="3525" y="277"/>
                </a:cubicBezTo>
                <a:cubicBezTo>
                  <a:pt x="3524" y="277"/>
                  <a:pt x="3525" y="279"/>
                  <a:pt x="3524" y="280"/>
                </a:cubicBezTo>
                <a:cubicBezTo>
                  <a:pt x="3523" y="280"/>
                  <a:pt x="3522" y="280"/>
                  <a:pt x="3520" y="280"/>
                </a:cubicBezTo>
                <a:cubicBezTo>
                  <a:pt x="3516" y="280"/>
                  <a:pt x="3516" y="280"/>
                  <a:pt x="3516" y="280"/>
                </a:cubicBezTo>
                <a:cubicBezTo>
                  <a:pt x="3515" y="280"/>
                  <a:pt x="3514" y="279"/>
                  <a:pt x="3513" y="279"/>
                </a:cubicBezTo>
                <a:cubicBezTo>
                  <a:pt x="3512" y="279"/>
                  <a:pt x="3512" y="279"/>
                  <a:pt x="3510" y="279"/>
                </a:cubicBezTo>
                <a:cubicBezTo>
                  <a:pt x="3510" y="277"/>
                  <a:pt x="3511" y="276"/>
                  <a:pt x="3511" y="274"/>
                </a:cubicBezTo>
                <a:cubicBezTo>
                  <a:pt x="3511" y="273"/>
                  <a:pt x="3510" y="273"/>
                  <a:pt x="3510" y="272"/>
                </a:cubicBezTo>
                <a:cubicBezTo>
                  <a:pt x="3510" y="271"/>
                  <a:pt x="3510" y="270"/>
                  <a:pt x="3510" y="269"/>
                </a:cubicBezTo>
                <a:cubicBezTo>
                  <a:pt x="3506" y="268"/>
                  <a:pt x="3506" y="268"/>
                  <a:pt x="3506" y="268"/>
                </a:cubicBezTo>
                <a:cubicBezTo>
                  <a:pt x="3505" y="269"/>
                  <a:pt x="3504" y="269"/>
                  <a:pt x="3504" y="269"/>
                </a:cubicBezTo>
                <a:cubicBezTo>
                  <a:pt x="3503" y="270"/>
                  <a:pt x="3503" y="271"/>
                  <a:pt x="3502" y="272"/>
                </a:cubicBezTo>
                <a:cubicBezTo>
                  <a:pt x="3501" y="274"/>
                  <a:pt x="3499" y="275"/>
                  <a:pt x="3496" y="275"/>
                </a:cubicBezTo>
                <a:cubicBezTo>
                  <a:pt x="3494" y="275"/>
                  <a:pt x="3493" y="275"/>
                  <a:pt x="3492" y="274"/>
                </a:cubicBezTo>
                <a:cubicBezTo>
                  <a:pt x="3491" y="274"/>
                  <a:pt x="3490" y="273"/>
                  <a:pt x="3489" y="272"/>
                </a:cubicBezTo>
                <a:cubicBezTo>
                  <a:pt x="3490" y="269"/>
                  <a:pt x="3490" y="269"/>
                  <a:pt x="3490" y="269"/>
                </a:cubicBezTo>
                <a:cubicBezTo>
                  <a:pt x="3492" y="269"/>
                  <a:pt x="3493" y="269"/>
                  <a:pt x="3495" y="269"/>
                </a:cubicBezTo>
                <a:cubicBezTo>
                  <a:pt x="3496" y="269"/>
                  <a:pt x="3497" y="269"/>
                  <a:pt x="3498" y="269"/>
                </a:cubicBezTo>
                <a:cubicBezTo>
                  <a:pt x="3499" y="269"/>
                  <a:pt x="3499" y="268"/>
                  <a:pt x="3500" y="267"/>
                </a:cubicBezTo>
                <a:cubicBezTo>
                  <a:pt x="3501" y="267"/>
                  <a:pt x="3501" y="265"/>
                  <a:pt x="3502" y="265"/>
                </a:cubicBezTo>
                <a:cubicBezTo>
                  <a:pt x="3502" y="264"/>
                  <a:pt x="3503" y="264"/>
                  <a:pt x="3504" y="264"/>
                </a:cubicBezTo>
                <a:cubicBezTo>
                  <a:pt x="3505" y="263"/>
                  <a:pt x="3506" y="263"/>
                  <a:pt x="3507" y="263"/>
                </a:cubicBezTo>
                <a:cubicBezTo>
                  <a:pt x="3508" y="262"/>
                  <a:pt x="3509" y="260"/>
                  <a:pt x="3509" y="259"/>
                </a:cubicBezTo>
                <a:cubicBezTo>
                  <a:pt x="3509" y="257"/>
                  <a:pt x="3509" y="257"/>
                  <a:pt x="3509" y="257"/>
                </a:cubicBezTo>
                <a:cubicBezTo>
                  <a:pt x="3509" y="256"/>
                  <a:pt x="3508" y="256"/>
                  <a:pt x="3508" y="255"/>
                </a:cubicBezTo>
                <a:cubicBezTo>
                  <a:pt x="3507" y="254"/>
                  <a:pt x="3505" y="255"/>
                  <a:pt x="3504" y="255"/>
                </a:cubicBezTo>
                <a:cubicBezTo>
                  <a:pt x="3501" y="255"/>
                  <a:pt x="3499" y="255"/>
                  <a:pt x="3497" y="255"/>
                </a:cubicBezTo>
                <a:cubicBezTo>
                  <a:pt x="3496" y="256"/>
                  <a:pt x="3495" y="257"/>
                  <a:pt x="3494" y="257"/>
                </a:cubicBezTo>
                <a:cubicBezTo>
                  <a:pt x="3494" y="258"/>
                  <a:pt x="3493" y="258"/>
                  <a:pt x="3492" y="259"/>
                </a:cubicBezTo>
                <a:cubicBezTo>
                  <a:pt x="3491" y="259"/>
                  <a:pt x="3491" y="261"/>
                  <a:pt x="3491" y="262"/>
                </a:cubicBezTo>
                <a:cubicBezTo>
                  <a:pt x="3490" y="263"/>
                  <a:pt x="3489" y="264"/>
                  <a:pt x="3489" y="265"/>
                </a:cubicBezTo>
                <a:cubicBezTo>
                  <a:pt x="3488" y="265"/>
                  <a:pt x="3487" y="266"/>
                  <a:pt x="3486" y="267"/>
                </a:cubicBezTo>
                <a:cubicBezTo>
                  <a:pt x="3485" y="267"/>
                  <a:pt x="3484" y="269"/>
                  <a:pt x="3483" y="269"/>
                </a:cubicBezTo>
                <a:cubicBezTo>
                  <a:pt x="3466" y="269"/>
                  <a:pt x="3466" y="269"/>
                  <a:pt x="3466" y="269"/>
                </a:cubicBezTo>
                <a:cubicBezTo>
                  <a:pt x="3464" y="270"/>
                  <a:pt x="3464" y="270"/>
                  <a:pt x="3464" y="270"/>
                </a:cubicBezTo>
                <a:cubicBezTo>
                  <a:pt x="3464" y="271"/>
                  <a:pt x="3464" y="272"/>
                  <a:pt x="3464" y="273"/>
                </a:cubicBezTo>
                <a:cubicBezTo>
                  <a:pt x="3465" y="275"/>
                  <a:pt x="3466" y="275"/>
                  <a:pt x="3466" y="277"/>
                </a:cubicBezTo>
                <a:cubicBezTo>
                  <a:pt x="3466" y="278"/>
                  <a:pt x="3466" y="278"/>
                  <a:pt x="3466" y="278"/>
                </a:cubicBezTo>
                <a:cubicBezTo>
                  <a:pt x="3466" y="279"/>
                  <a:pt x="3465" y="279"/>
                  <a:pt x="3464" y="280"/>
                </a:cubicBezTo>
                <a:cubicBezTo>
                  <a:pt x="3463" y="280"/>
                  <a:pt x="3463" y="282"/>
                  <a:pt x="3462" y="282"/>
                </a:cubicBezTo>
                <a:cubicBezTo>
                  <a:pt x="3461" y="283"/>
                  <a:pt x="3459" y="283"/>
                  <a:pt x="3458" y="283"/>
                </a:cubicBezTo>
                <a:cubicBezTo>
                  <a:pt x="3456" y="283"/>
                  <a:pt x="3456" y="283"/>
                  <a:pt x="3456" y="283"/>
                </a:cubicBezTo>
                <a:cubicBezTo>
                  <a:pt x="3455" y="283"/>
                  <a:pt x="3454" y="282"/>
                  <a:pt x="3453" y="282"/>
                </a:cubicBezTo>
                <a:cubicBezTo>
                  <a:pt x="3451" y="282"/>
                  <a:pt x="3450" y="282"/>
                  <a:pt x="3448" y="282"/>
                </a:cubicBezTo>
                <a:cubicBezTo>
                  <a:pt x="3447" y="282"/>
                  <a:pt x="3446" y="283"/>
                  <a:pt x="3445" y="283"/>
                </a:cubicBezTo>
                <a:cubicBezTo>
                  <a:pt x="3444" y="284"/>
                  <a:pt x="3443" y="285"/>
                  <a:pt x="3442" y="285"/>
                </a:cubicBezTo>
                <a:cubicBezTo>
                  <a:pt x="3440" y="286"/>
                  <a:pt x="3439" y="285"/>
                  <a:pt x="3437" y="285"/>
                </a:cubicBezTo>
                <a:cubicBezTo>
                  <a:pt x="3432" y="285"/>
                  <a:pt x="3432" y="285"/>
                  <a:pt x="3432" y="285"/>
                </a:cubicBezTo>
                <a:cubicBezTo>
                  <a:pt x="3429" y="286"/>
                  <a:pt x="3428" y="287"/>
                  <a:pt x="3425" y="287"/>
                </a:cubicBezTo>
                <a:cubicBezTo>
                  <a:pt x="3424" y="287"/>
                  <a:pt x="3424" y="287"/>
                  <a:pt x="3424" y="287"/>
                </a:cubicBezTo>
                <a:cubicBezTo>
                  <a:pt x="3423" y="287"/>
                  <a:pt x="3423" y="286"/>
                  <a:pt x="3423" y="286"/>
                </a:cubicBezTo>
                <a:cubicBezTo>
                  <a:pt x="3424" y="286"/>
                  <a:pt x="3425" y="286"/>
                  <a:pt x="3427" y="285"/>
                </a:cubicBezTo>
                <a:cubicBezTo>
                  <a:pt x="3428" y="285"/>
                  <a:pt x="3428" y="284"/>
                  <a:pt x="3429" y="283"/>
                </a:cubicBezTo>
                <a:cubicBezTo>
                  <a:pt x="3429" y="282"/>
                  <a:pt x="3430" y="282"/>
                  <a:pt x="3431" y="281"/>
                </a:cubicBezTo>
                <a:cubicBezTo>
                  <a:pt x="3432" y="280"/>
                  <a:pt x="3432" y="279"/>
                  <a:pt x="3433" y="278"/>
                </a:cubicBezTo>
                <a:cubicBezTo>
                  <a:pt x="3434" y="278"/>
                  <a:pt x="3435" y="277"/>
                  <a:pt x="3436" y="277"/>
                </a:cubicBezTo>
                <a:cubicBezTo>
                  <a:pt x="3438" y="276"/>
                  <a:pt x="3439" y="277"/>
                  <a:pt x="3441" y="277"/>
                </a:cubicBezTo>
                <a:cubicBezTo>
                  <a:pt x="3442" y="277"/>
                  <a:pt x="3443" y="277"/>
                  <a:pt x="3444" y="277"/>
                </a:cubicBezTo>
                <a:cubicBezTo>
                  <a:pt x="3445" y="276"/>
                  <a:pt x="3444" y="275"/>
                  <a:pt x="3445" y="274"/>
                </a:cubicBezTo>
                <a:cubicBezTo>
                  <a:pt x="3446" y="274"/>
                  <a:pt x="3447" y="273"/>
                  <a:pt x="3447" y="272"/>
                </a:cubicBezTo>
                <a:cubicBezTo>
                  <a:pt x="3449" y="271"/>
                  <a:pt x="3451" y="270"/>
                  <a:pt x="3453" y="268"/>
                </a:cubicBezTo>
                <a:cubicBezTo>
                  <a:pt x="3454" y="267"/>
                  <a:pt x="3454" y="265"/>
                  <a:pt x="3456" y="263"/>
                </a:cubicBezTo>
                <a:cubicBezTo>
                  <a:pt x="3457" y="262"/>
                  <a:pt x="3459" y="262"/>
                  <a:pt x="3461" y="262"/>
                </a:cubicBezTo>
                <a:cubicBezTo>
                  <a:pt x="3464" y="262"/>
                  <a:pt x="3464" y="262"/>
                  <a:pt x="3464" y="262"/>
                </a:cubicBezTo>
                <a:cubicBezTo>
                  <a:pt x="3465" y="262"/>
                  <a:pt x="3466" y="261"/>
                  <a:pt x="3466" y="261"/>
                </a:cubicBezTo>
                <a:cubicBezTo>
                  <a:pt x="3467" y="261"/>
                  <a:pt x="3468" y="262"/>
                  <a:pt x="3469" y="261"/>
                </a:cubicBezTo>
                <a:cubicBezTo>
                  <a:pt x="3470" y="261"/>
                  <a:pt x="3471" y="261"/>
                  <a:pt x="3472" y="260"/>
                </a:cubicBezTo>
                <a:cubicBezTo>
                  <a:pt x="3472" y="259"/>
                  <a:pt x="3472" y="258"/>
                  <a:pt x="3472" y="257"/>
                </a:cubicBezTo>
                <a:cubicBezTo>
                  <a:pt x="3473" y="256"/>
                  <a:pt x="3473" y="256"/>
                  <a:pt x="3474" y="255"/>
                </a:cubicBezTo>
                <a:cubicBezTo>
                  <a:pt x="3476" y="254"/>
                  <a:pt x="3477" y="254"/>
                  <a:pt x="3479" y="253"/>
                </a:cubicBezTo>
                <a:cubicBezTo>
                  <a:pt x="3482" y="253"/>
                  <a:pt x="3482" y="253"/>
                  <a:pt x="3482" y="253"/>
                </a:cubicBezTo>
                <a:cubicBezTo>
                  <a:pt x="3483" y="253"/>
                  <a:pt x="3484" y="253"/>
                  <a:pt x="3485" y="253"/>
                </a:cubicBezTo>
                <a:cubicBezTo>
                  <a:pt x="3486" y="253"/>
                  <a:pt x="3487" y="253"/>
                  <a:pt x="3488" y="253"/>
                </a:cubicBezTo>
                <a:cubicBezTo>
                  <a:pt x="3489" y="253"/>
                  <a:pt x="3490" y="252"/>
                  <a:pt x="3491" y="252"/>
                </a:cubicBezTo>
                <a:cubicBezTo>
                  <a:pt x="3492" y="252"/>
                  <a:pt x="3492" y="251"/>
                  <a:pt x="3493" y="250"/>
                </a:cubicBezTo>
                <a:cubicBezTo>
                  <a:pt x="3494" y="249"/>
                  <a:pt x="3495" y="249"/>
                  <a:pt x="3496" y="248"/>
                </a:cubicBezTo>
                <a:cubicBezTo>
                  <a:pt x="3496" y="247"/>
                  <a:pt x="3496" y="246"/>
                  <a:pt x="3496" y="246"/>
                </a:cubicBezTo>
                <a:cubicBezTo>
                  <a:pt x="3496" y="244"/>
                  <a:pt x="3497" y="242"/>
                  <a:pt x="3497" y="240"/>
                </a:cubicBezTo>
                <a:cubicBezTo>
                  <a:pt x="3510" y="240"/>
                  <a:pt x="3510" y="240"/>
                  <a:pt x="3510" y="240"/>
                </a:cubicBezTo>
                <a:cubicBezTo>
                  <a:pt x="3510" y="239"/>
                  <a:pt x="3511" y="238"/>
                  <a:pt x="3511" y="236"/>
                </a:cubicBezTo>
                <a:cubicBezTo>
                  <a:pt x="3511" y="236"/>
                  <a:pt x="3510" y="235"/>
                  <a:pt x="3511" y="234"/>
                </a:cubicBezTo>
                <a:cubicBezTo>
                  <a:pt x="3511" y="233"/>
                  <a:pt x="3511" y="232"/>
                  <a:pt x="3512" y="231"/>
                </a:cubicBezTo>
                <a:cubicBezTo>
                  <a:pt x="3513" y="231"/>
                  <a:pt x="3514" y="232"/>
                  <a:pt x="3515" y="231"/>
                </a:cubicBezTo>
                <a:cubicBezTo>
                  <a:pt x="3515" y="230"/>
                  <a:pt x="3516" y="230"/>
                  <a:pt x="3516" y="229"/>
                </a:cubicBezTo>
                <a:cubicBezTo>
                  <a:pt x="3516" y="228"/>
                  <a:pt x="3516" y="227"/>
                  <a:pt x="3515" y="226"/>
                </a:cubicBezTo>
                <a:cubicBezTo>
                  <a:pt x="3515" y="225"/>
                  <a:pt x="3515" y="224"/>
                  <a:pt x="3515" y="223"/>
                </a:cubicBezTo>
                <a:cubicBezTo>
                  <a:pt x="3514" y="223"/>
                  <a:pt x="3513" y="224"/>
                  <a:pt x="3512" y="223"/>
                </a:cubicBezTo>
                <a:cubicBezTo>
                  <a:pt x="3512" y="222"/>
                  <a:pt x="3512" y="221"/>
                  <a:pt x="3512" y="220"/>
                </a:cubicBezTo>
                <a:cubicBezTo>
                  <a:pt x="3512" y="219"/>
                  <a:pt x="3511" y="218"/>
                  <a:pt x="3511" y="218"/>
                </a:cubicBezTo>
                <a:cubicBezTo>
                  <a:pt x="3510" y="217"/>
                  <a:pt x="3509" y="218"/>
                  <a:pt x="3508" y="218"/>
                </a:cubicBezTo>
                <a:cubicBezTo>
                  <a:pt x="3508" y="217"/>
                  <a:pt x="3509" y="216"/>
                  <a:pt x="3508" y="215"/>
                </a:cubicBezTo>
                <a:cubicBezTo>
                  <a:pt x="3508" y="214"/>
                  <a:pt x="3508" y="213"/>
                  <a:pt x="3507" y="212"/>
                </a:cubicBezTo>
                <a:cubicBezTo>
                  <a:pt x="3506" y="210"/>
                  <a:pt x="3505" y="210"/>
                  <a:pt x="3504" y="209"/>
                </a:cubicBezTo>
                <a:cubicBezTo>
                  <a:pt x="3502" y="209"/>
                  <a:pt x="3502" y="207"/>
                  <a:pt x="3501" y="207"/>
                </a:cubicBezTo>
                <a:cubicBezTo>
                  <a:pt x="3500" y="207"/>
                  <a:pt x="3499" y="207"/>
                  <a:pt x="3498" y="207"/>
                </a:cubicBezTo>
                <a:cubicBezTo>
                  <a:pt x="3497" y="207"/>
                  <a:pt x="3496" y="206"/>
                  <a:pt x="3495" y="206"/>
                </a:cubicBezTo>
                <a:cubicBezTo>
                  <a:pt x="3495" y="203"/>
                  <a:pt x="3494" y="202"/>
                  <a:pt x="3495" y="199"/>
                </a:cubicBezTo>
                <a:cubicBezTo>
                  <a:pt x="3476" y="199"/>
                  <a:pt x="3476" y="199"/>
                  <a:pt x="3476" y="199"/>
                </a:cubicBezTo>
                <a:cubicBezTo>
                  <a:pt x="3474" y="199"/>
                  <a:pt x="3472" y="198"/>
                  <a:pt x="3470" y="197"/>
                </a:cubicBezTo>
                <a:cubicBezTo>
                  <a:pt x="3468" y="197"/>
                  <a:pt x="3467" y="197"/>
                  <a:pt x="3464" y="197"/>
                </a:cubicBezTo>
                <a:cubicBezTo>
                  <a:pt x="3463" y="197"/>
                  <a:pt x="3463" y="196"/>
                  <a:pt x="3462" y="197"/>
                </a:cubicBezTo>
                <a:cubicBezTo>
                  <a:pt x="3461" y="197"/>
                  <a:pt x="3460" y="197"/>
                  <a:pt x="3459" y="198"/>
                </a:cubicBezTo>
                <a:cubicBezTo>
                  <a:pt x="3458" y="198"/>
                  <a:pt x="3458" y="200"/>
                  <a:pt x="3457" y="201"/>
                </a:cubicBezTo>
                <a:cubicBezTo>
                  <a:pt x="3457" y="201"/>
                  <a:pt x="3455" y="201"/>
                  <a:pt x="3455" y="201"/>
                </a:cubicBezTo>
                <a:cubicBezTo>
                  <a:pt x="3453" y="199"/>
                  <a:pt x="3452" y="198"/>
                  <a:pt x="3450" y="197"/>
                </a:cubicBezTo>
                <a:cubicBezTo>
                  <a:pt x="3449" y="196"/>
                  <a:pt x="3448" y="196"/>
                  <a:pt x="3447" y="196"/>
                </a:cubicBezTo>
                <a:cubicBezTo>
                  <a:pt x="3446" y="196"/>
                  <a:pt x="3445" y="195"/>
                  <a:pt x="3443" y="195"/>
                </a:cubicBezTo>
                <a:cubicBezTo>
                  <a:pt x="3442" y="195"/>
                  <a:pt x="3441" y="196"/>
                  <a:pt x="3440" y="196"/>
                </a:cubicBezTo>
                <a:cubicBezTo>
                  <a:pt x="3440" y="204"/>
                  <a:pt x="3440" y="204"/>
                  <a:pt x="3440" y="204"/>
                </a:cubicBezTo>
                <a:cubicBezTo>
                  <a:pt x="3432" y="204"/>
                  <a:pt x="3432" y="204"/>
                  <a:pt x="3432" y="204"/>
                </a:cubicBezTo>
                <a:cubicBezTo>
                  <a:pt x="3429" y="202"/>
                  <a:pt x="3429" y="202"/>
                  <a:pt x="3429" y="202"/>
                </a:cubicBezTo>
                <a:cubicBezTo>
                  <a:pt x="3430" y="201"/>
                  <a:pt x="3430" y="200"/>
                  <a:pt x="3430" y="199"/>
                </a:cubicBezTo>
                <a:cubicBezTo>
                  <a:pt x="3431" y="199"/>
                  <a:pt x="3433" y="199"/>
                  <a:pt x="3433" y="199"/>
                </a:cubicBezTo>
                <a:cubicBezTo>
                  <a:pt x="3434" y="197"/>
                  <a:pt x="3436" y="196"/>
                  <a:pt x="3436" y="194"/>
                </a:cubicBezTo>
                <a:cubicBezTo>
                  <a:pt x="3436" y="192"/>
                  <a:pt x="3435" y="192"/>
                  <a:pt x="3435" y="191"/>
                </a:cubicBezTo>
                <a:cubicBezTo>
                  <a:pt x="3421" y="191"/>
                  <a:pt x="3421" y="191"/>
                  <a:pt x="3421" y="191"/>
                </a:cubicBezTo>
                <a:cubicBezTo>
                  <a:pt x="3419" y="191"/>
                  <a:pt x="3418" y="190"/>
                  <a:pt x="3415" y="189"/>
                </a:cubicBezTo>
                <a:cubicBezTo>
                  <a:pt x="3413" y="189"/>
                  <a:pt x="3412" y="189"/>
                  <a:pt x="3409" y="189"/>
                </a:cubicBezTo>
                <a:cubicBezTo>
                  <a:pt x="3408" y="189"/>
                  <a:pt x="3407" y="189"/>
                  <a:pt x="3406" y="189"/>
                </a:cubicBezTo>
                <a:cubicBezTo>
                  <a:pt x="3407" y="188"/>
                  <a:pt x="3407" y="187"/>
                  <a:pt x="3408" y="186"/>
                </a:cubicBezTo>
                <a:cubicBezTo>
                  <a:pt x="3409" y="184"/>
                  <a:pt x="3410" y="183"/>
                  <a:pt x="3412" y="182"/>
                </a:cubicBezTo>
                <a:cubicBezTo>
                  <a:pt x="3413" y="181"/>
                  <a:pt x="3414" y="182"/>
                  <a:pt x="3415" y="182"/>
                </a:cubicBezTo>
                <a:cubicBezTo>
                  <a:pt x="3416" y="181"/>
                  <a:pt x="3416" y="180"/>
                  <a:pt x="3417" y="180"/>
                </a:cubicBezTo>
                <a:cubicBezTo>
                  <a:pt x="3417" y="174"/>
                  <a:pt x="3417" y="174"/>
                  <a:pt x="3417" y="174"/>
                </a:cubicBezTo>
                <a:cubicBezTo>
                  <a:pt x="3388" y="174"/>
                  <a:pt x="3388" y="174"/>
                  <a:pt x="3388" y="174"/>
                </a:cubicBezTo>
                <a:cubicBezTo>
                  <a:pt x="3386" y="174"/>
                  <a:pt x="3386" y="175"/>
                  <a:pt x="3385" y="176"/>
                </a:cubicBezTo>
                <a:cubicBezTo>
                  <a:pt x="3383" y="177"/>
                  <a:pt x="3382" y="177"/>
                  <a:pt x="3380" y="178"/>
                </a:cubicBezTo>
                <a:cubicBezTo>
                  <a:pt x="3379" y="178"/>
                  <a:pt x="3378" y="178"/>
                  <a:pt x="3377" y="178"/>
                </a:cubicBezTo>
                <a:cubicBezTo>
                  <a:pt x="3374" y="178"/>
                  <a:pt x="3372" y="179"/>
                  <a:pt x="3369" y="180"/>
                </a:cubicBezTo>
                <a:cubicBezTo>
                  <a:pt x="3368" y="181"/>
                  <a:pt x="3367" y="181"/>
                  <a:pt x="3367" y="181"/>
                </a:cubicBezTo>
                <a:cubicBezTo>
                  <a:pt x="3365" y="181"/>
                  <a:pt x="3365" y="182"/>
                  <a:pt x="3364" y="183"/>
                </a:cubicBezTo>
                <a:cubicBezTo>
                  <a:pt x="3363" y="184"/>
                  <a:pt x="3362" y="185"/>
                  <a:pt x="3362" y="186"/>
                </a:cubicBezTo>
                <a:cubicBezTo>
                  <a:pt x="3362" y="187"/>
                  <a:pt x="3362" y="188"/>
                  <a:pt x="3362" y="189"/>
                </a:cubicBezTo>
                <a:cubicBezTo>
                  <a:pt x="3362" y="190"/>
                  <a:pt x="3362" y="191"/>
                  <a:pt x="3362" y="191"/>
                </a:cubicBezTo>
                <a:cubicBezTo>
                  <a:pt x="3361" y="193"/>
                  <a:pt x="3361" y="193"/>
                  <a:pt x="3360" y="194"/>
                </a:cubicBezTo>
                <a:cubicBezTo>
                  <a:pt x="3359" y="195"/>
                  <a:pt x="3357" y="196"/>
                  <a:pt x="3355" y="197"/>
                </a:cubicBezTo>
                <a:cubicBezTo>
                  <a:pt x="3355" y="197"/>
                  <a:pt x="3355" y="198"/>
                  <a:pt x="3356" y="199"/>
                </a:cubicBezTo>
                <a:cubicBezTo>
                  <a:pt x="3357" y="200"/>
                  <a:pt x="3358" y="200"/>
                  <a:pt x="3359" y="201"/>
                </a:cubicBezTo>
                <a:cubicBezTo>
                  <a:pt x="3358" y="204"/>
                  <a:pt x="3358" y="204"/>
                  <a:pt x="3358" y="204"/>
                </a:cubicBezTo>
                <a:cubicBezTo>
                  <a:pt x="3332" y="204"/>
                  <a:pt x="3332" y="204"/>
                  <a:pt x="3332" y="204"/>
                </a:cubicBezTo>
                <a:cubicBezTo>
                  <a:pt x="3332" y="206"/>
                  <a:pt x="3332" y="208"/>
                  <a:pt x="3331" y="209"/>
                </a:cubicBezTo>
                <a:cubicBezTo>
                  <a:pt x="3329" y="210"/>
                  <a:pt x="3326" y="209"/>
                  <a:pt x="3325" y="210"/>
                </a:cubicBezTo>
                <a:cubicBezTo>
                  <a:pt x="3324" y="211"/>
                  <a:pt x="3325" y="212"/>
                  <a:pt x="3325" y="213"/>
                </a:cubicBezTo>
                <a:cubicBezTo>
                  <a:pt x="3324" y="214"/>
                  <a:pt x="3324" y="215"/>
                  <a:pt x="3323" y="216"/>
                </a:cubicBezTo>
                <a:cubicBezTo>
                  <a:pt x="3322" y="216"/>
                  <a:pt x="3321" y="216"/>
                  <a:pt x="3320" y="217"/>
                </a:cubicBezTo>
                <a:cubicBezTo>
                  <a:pt x="3318" y="218"/>
                  <a:pt x="3316" y="218"/>
                  <a:pt x="3313" y="218"/>
                </a:cubicBezTo>
                <a:cubicBezTo>
                  <a:pt x="3311" y="218"/>
                  <a:pt x="3310" y="218"/>
                  <a:pt x="3308" y="218"/>
                </a:cubicBezTo>
                <a:cubicBezTo>
                  <a:pt x="3307" y="217"/>
                  <a:pt x="3307" y="217"/>
                  <a:pt x="3306" y="216"/>
                </a:cubicBezTo>
                <a:cubicBezTo>
                  <a:pt x="3305" y="216"/>
                  <a:pt x="3304" y="215"/>
                  <a:pt x="3303" y="214"/>
                </a:cubicBezTo>
                <a:cubicBezTo>
                  <a:pt x="3302" y="214"/>
                  <a:pt x="3302" y="212"/>
                  <a:pt x="3301" y="212"/>
                </a:cubicBezTo>
                <a:cubicBezTo>
                  <a:pt x="3300" y="211"/>
                  <a:pt x="3299" y="211"/>
                  <a:pt x="3299" y="211"/>
                </a:cubicBezTo>
                <a:cubicBezTo>
                  <a:pt x="3298" y="211"/>
                  <a:pt x="3297" y="211"/>
                  <a:pt x="3296" y="211"/>
                </a:cubicBezTo>
                <a:cubicBezTo>
                  <a:pt x="3293" y="211"/>
                  <a:pt x="3292" y="211"/>
                  <a:pt x="3289" y="211"/>
                </a:cubicBezTo>
                <a:cubicBezTo>
                  <a:pt x="3287" y="211"/>
                  <a:pt x="3287" y="211"/>
                  <a:pt x="3287" y="211"/>
                </a:cubicBezTo>
                <a:cubicBezTo>
                  <a:pt x="3285" y="211"/>
                  <a:pt x="3283" y="209"/>
                  <a:pt x="3281" y="209"/>
                </a:cubicBezTo>
                <a:cubicBezTo>
                  <a:pt x="3280" y="209"/>
                  <a:pt x="3279" y="210"/>
                  <a:pt x="3278" y="210"/>
                </a:cubicBezTo>
                <a:cubicBezTo>
                  <a:pt x="3277" y="210"/>
                  <a:pt x="3275" y="209"/>
                  <a:pt x="3274" y="210"/>
                </a:cubicBezTo>
                <a:cubicBezTo>
                  <a:pt x="3274" y="211"/>
                  <a:pt x="3273" y="212"/>
                  <a:pt x="3272" y="213"/>
                </a:cubicBezTo>
                <a:cubicBezTo>
                  <a:pt x="3272" y="214"/>
                  <a:pt x="3273" y="215"/>
                  <a:pt x="3273" y="216"/>
                </a:cubicBezTo>
                <a:cubicBezTo>
                  <a:pt x="3273" y="217"/>
                  <a:pt x="3273" y="218"/>
                  <a:pt x="3272" y="219"/>
                </a:cubicBezTo>
                <a:cubicBezTo>
                  <a:pt x="3272" y="220"/>
                  <a:pt x="3271" y="220"/>
                  <a:pt x="3270" y="220"/>
                </a:cubicBezTo>
                <a:cubicBezTo>
                  <a:pt x="3269" y="221"/>
                  <a:pt x="3268" y="221"/>
                  <a:pt x="3266" y="221"/>
                </a:cubicBezTo>
                <a:cubicBezTo>
                  <a:pt x="3252" y="221"/>
                  <a:pt x="3252" y="221"/>
                  <a:pt x="3252" y="221"/>
                </a:cubicBezTo>
                <a:cubicBezTo>
                  <a:pt x="3250" y="221"/>
                  <a:pt x="3248" y="223"/>
                  <a:pt x="3246" y="224"/>
                </a:cubicBezTo>
                <a:cubicBezTo>
                  <a:pt x="3245" y="225"/>
                  <a:pt x="3244" y="225"/>
                  <a:pt x="3242" y="225"/>
                </a:cubicBezTo>
                <a:cubicBezTo>
                  <a:pt x="3240" y="226"/>
                  <a:pt x="3239" y="227"/>
                  <a:pt x="3237" y="228"/>
                </a:cubicBezTo>
                <a:cubicBezTo>
                  <a:pt x="3236" y="228"/>
                  <a:pt x="3235" y="228"/>
                  <a:pt x="3235" y="229"/>
                </a:cubicBezTo>
                <a:cubicBezTo>
                  <a:pt x="3233" y="229"/>
                  <a:pt x="3233" y="231"/>
                  <a:pt x="3231" y="231"/>
                </a:cubicBezTo>
                <a:cubicBezTo>
                  <a:pt x="3230" y="231"/>
                  <a:pt x="3230" y="231"/>
                  <a:pt x="3229" y="231"/>
                </a:cubicBezTo>
                <a:cubicBezTo>
                  <a:pt x="3228" y="230"/>
                  <a:pt x="3228" y="228"/>
                  <a:pt x="3227" y="228"/>
                </a:cubicBezTo>
                <a:cubicBezTo>
                  <a:pt x="3226" y="228"/>
                  <a:pt x="3226" y="228"/>
                  <a:pt x="3224" y="228"/>
                </a:cubicBezTo>
                <a:cubicBezTo>
                  <a:pt x="3222" y="228"/>
                  <a:pt x="3221" y="228"/>
                  <a:pt x="3219" y="229"/>
                </a:cubicBezTo>
                <a:cubicBezTo>
                  <a:pt x="3218" y="229"/>
                  <a:pt x="3217" y="230"/>
                  <a:pt x="3216" y="231"/>
                </a:cubicBezTo>
                <a:cubicBezTo>
                  <a:pt x="3214" y="232"/>
                  <a:pt x="3213" y="232"/>
                  <a:pt x="3211" y="233"/>
                </a:cubicBezTo>
                <a:cubicBezTo>
                  <a:pt x="3210" y="234"/>
                  <a:pt x="3210" y="236"/>
                  <a:pt x="3208" y="236"/>
                </a:cubicBezTo>
                <a:cubicBezTo>
                  <a:pt x="3208" y="236"/>
                  <a:pt x="3207" y="236"/>
                  <a:pt x="3206" y="236"/>
                </a:cubicBezTo>
                <a:cubicBezTo>
                  <a:pt x="3205" y="237"/>
                  <a:pt x="3204" y="236"/>
                  <a:pt x="3203" y="236"/>
                </a:cubicBezTo>
                <a:cubicBezTo>
                  <a:pt x="3200" y="236"/>
                  <a:pt x="3199" y="236"/>
                  <a:pt x="3196" y="237"/>
                </a:cubicBezTo>
                <a:cubicBezTo>
                  <a:pt x="3194" y="238"/>
                  <a:pt x="3193" y="238"/>
                  <a:pt x="3191" y="240"/>
                </a:cubicBezTo>
                <a:cubicBezTo>
                  <a:pt x="3190" y="240"/>
                  <a:pt x="3189" y="241"/>
                  <a:pt x="3189" y="242"/>
                </a:cubicBezTo>
                <a:cubicBezTo>
                  <a:pt x="3188" y="243"/>
                  <a:pt x="3189" y="245"/>
                  <a:pt x="3188" y="246"/>
                </a:cubicBezTo>
                <a:cubicBezTo>
                  <a:pt x="3188" y="246"/>
                  <a:pt x="3188" y="248"/>
                  <a:pt x="3187" y="248"/>
                </a:cubicBezTo>
                <a:cubicBezTo>
                  <a:pt x="3186" y="249"/>
                  <a:pt x="3185" y="248"/>
                  <a:pt x="3184" y="248"/>
                </a:cubicBezTo>
                <a:cubicBezTo>
                  <a:pt x="3183" y="248"/>
                  <a:pt x="3182" y="248"/>
                  <a:pt x="3181" y="248"/>
                </a:cubicBezTo>
                <a:cubicBezTo>
                  <a:pt x="3180" y="248"/>
                  <a:pt x="3179" y="249"/>
                  <a:pt x="3178" y="249"/>
                </a:cubicBezTo>
                <a:cubicBezTo>
                  <a:pt x="3178" y="249"/>
                  <a:pt x="3177" y="249"/>
                  <a:pt x="3176" y="250"/>
                </a:cubicBezTo>
                <a:cubicBezTo>
                  <a:pt x="3175" y="250"/>
                  <a:pt x="3174" y="250"/>
                  <a:pt x="3173" y="250"/>
                </a:cubicBezTo>
                <a:cubicBezTo>
                  <a:pt x="3172" y="251"/>
                  <a:pt x="3171" y="251"/>
                  <a:pt x="3171" y="253"/>
                </a:cubicBezTo>
                <a:cubicBezTo>
                  <a:pt x="3171" y="255"/>
                  <a:pt x="3172" y="256"/>
                  <a:pt x="3173" y="258"/>
                </a:cubicBezTo>
                <a:cubicBezTo>
                  <a:pt x="3174" y="259"/>
                  <a:pt x="3175" y="259"/>
                  <a:pt x="3176" y="259"/>
                </a:cubicBezTo>
                <a:cubicBezTo>
                  <a:pt x="3178" y="260"/>
                  <a:pt x="3180" y="260"/>
                  <a:pt x="3182" y="261"/>
                </a:cubicBezTo>
                <a:cubicBezTo>
                  <a:pt x="3183" y="262"/>
                  <a:pt x="3184" y="262"/>
                  <a:pt x="3184" y="263"/>
                </a:cubicBezTo>
                <a:cubicBezTo>
                  <a:pt x="3185" y="263"/>
                  <a:pt x="3184" y="264"/>
                  <a:pt x="3184" y="265"/>
                </a:cubicBezTo>
                <a:cubicBezTo>
                  <a:pt x="3184" y="268"/>
                  <a:pt x="3184" y="268"/>
                  <a:pt x="3184" y="268"/>
                </a:cubicBezTo>
                <a:cubicBezTo>
                  <a:pt x="3184" y="269"/>
                  <a:pt x="3183" y="269"/>
                  <a:pt x="3182" y="270"/>
                </a:cubicBezTo>
                <a:cubicBezTo>
                  <a:pt x="3182" y="270"/>
                  <a:pt x="3181" y="270"/>
                  <a:pt x="3180" y="270"/>
                </a:cubicBezTo>
                <a:cubicBezTo>
                  <a:pt x="3177" y="269"/>
                  <a:pt x="3175" y="268"/>
                  <a:pt x="3171" y="268"/>
                </a:cubicBezTo>
                <a:cubicBezTo>
                  <a:pt x="3169" y="268"/>
                  <a:pt x="3168" y="269"/>
                  <a:pt x="3166" y="269"/>
                </a:cubicBezTo>
                <a:cubicBezTo>
                  <a:pt x="3165" y="269"/>
                  <a:pt x="3164" y="269"/>
                  <a:pt x="3163" y="270"/>
                </a:cubicBezTo>
                <a:cubicBezTo>
                  <a:pt x="3162" y="270"/>
                  <a:pt x="3162" y="272"/>
                  <a:pt x="3161" y="272"/>
                </a:cubicBezTo>
                <a:cubicBezTo>
                  <a:pt x="3161" y="273"/>
                  <a:pt x="3160" y="274"/>
                  <a:pt x="3159" y="274"/>
                </a:cubicBezTo>
                <a:cubicBezTo>
                  <a:pt x="3158" y="275"/>
                  <a:pt x="3157" y="274"/>
                  <a:pt x="3156" y="274"/>
                </a:cubicBezTo>
                <a:cubicBezTo>
                  <a:pt x="3155" y="274"/>
                  <a:pt x="3154" y="275"/>
                  <a:pt x="3154" y="274"/>
                </a:cubicBezTo>
                <a:cubicBezTo>
                  <a:pt x="3152" y="274"/>
                  <a:pt x="3152" y="272"/>
                  <a:pt x="3150" y="272"/>
                </a:cubicBezTo>
                <a:cubicBezTo>
                  <a:pt x="3148" y="272"/>
                  <a:pt x="3146" y="272"/>
                  <a:pt x="3143" y="272"/>
                </a:cubicBezTo>
                <a:cubicBezTo>
                  <a:pt x="3141" y="272"/>
                  <a:pt x="3140" y="272"/>
                  <a:pt x="3138" y="272"/>
                </a:cubicBezTo>
                <a:cubicBezTo>
                  <a:pt x="3137" y="272"/>
                  <a:pt x="3136" y="273"/>
                  <a:pt x="3135" y="273"/>
                </a:cubicBezTo>
                <a:cubicBezTo>
                  <a:pt x="3134" y="273"/>
                  <a:pt x="3134" y="274"/>
                  <a:pt x="3133" y="274"/>
                </a:cubicBezTo>
                <a:cubicBezTo>
                  <a:pt x="3121" y="274"/>
                  <a:pt x="3121" y="274"/>
                  <a:pt x="3121" y="274"/>
                </a:cubicBezTo>
                <a:cubicBezTo>
                  <a:pt x="3119" y="274"/>
                  <a:pt x="3119" y="273"/>
                  <a:pt x="3118" y="274"/>
                </a:cubicBezTo>
                <a:cubicBezTo>
                  <a:pt x="3117" y="274"/>
                  <a:pt x="3116" y="274"/>
                  <a:pt x="3115" y="274"/>
                </a:cubicBezTo>
                <a:cubicBezTo>
                  <a:pt x="3114" y="275"/>
                  <a:pt x="3115" y="276"/>
                  <a:pt x="3114" y="277"/>
                </a:cubicBezTo>
                <a:cubicBezTo>
                  <a:pt x="3114" y="278"/>
                  <a:pt x="3113" y="279"/>
                  <a:pt x="3113" y="280"/>
                </a:cubicBezTo>
                <a:cubicBezTo>
                  <a:pt x="3099" y="280"/>
                  <a:pt x="3099" y="280"/>
                  <a:pt x="3099" y="280"/>
                </a:cubicBezTo>
                <a:cubicBezTo>
                  <a:pt x="3097" y="280"/>
                  <a:pt x="3096" y="282"/>
                  <a:pt x="3094" y="283"/>
                </a:cubicBezTo>
                <a:cubicBezTo>
                  <a:pt x="3095" y="284"/>
                  <a:pt x="3095" y="285"/>
                  <a:pt x="3096" y="286"/>
                </a:cubicBezTo>
                <a:cubicBezTo>
                  <a:pt x="3096" y="287"/>
                  <a:pt x="3097" y="288"/>
                  <a:pt x="3098" y="289"/>
                </a:cubicBezTo>
                <a:cubicBezTo>
                  <a:pt x="3099" y="290"/>
                  <a:pt x="3100" y="290"/>
                  <a:pt x="3101" y="291"/>
                </a:cubicBezTo>
                <a:cubicBezTo>
                  <a:pt x="3102" y="292"/>
                  <a:pt x="3103" y="292"/>
                  <a:pt x="3103" y="293"/>
                </a:cubicBezTo>
                <a:cubicBezTo>
                  <a:pt x="3104" y="295"/>
                  <a:pt x="3103" y="297"/>
                  <a:pt x="3103" y="298"/>
                </a:cubicBezTo>
                <a:cubicBezTo>
                  <a:pt x="3103" y="299"/>
                  <a:pt x="3103" y="300"/>
                  <a:pt x="3103" y="301"/>
                </a:cubicBezTo>
                <a:cubicBezTo>
                  <a:pt x="3104" y="302"/>
                  <a:pt x="3104" y="303"/>
                  <a:pt x="3105" y="304"/>
                </a:cubicBezTo>
                <a:cubicBezTo>
                  <a:pt x="3105" y="305"/>
                  <a:pt x="3105" y="306"/>
                  <a:pt x="3105" y="306"/>
                </a:cubicBezTo>
                <a:cubicBezTo>
                  <a:pt x="3107" y="308"/>
                  <a:pt x="3109" y="307"/>
                  <a:pt x="3112" y="307"/>
                </a:cubicBezTo>
                <a:cubicBezTo>
                  <a:pt x="3116" y="307"/>
                  <a:pt x="3116" y="307"/>
                  <a:pt x="3116" y="307"/>
                </a:cubicBezTo>
                <a:cubicBezTo>
                  <a:pt x="3117" y="307"/>
                  <a:pt x="3118" y="306"/>
                  <a:pt x="3119" y="306"/>
                </a:cubicBezTo>
                <a:cubicBezTo>
                  <a:pt x="3120" y="306"/>
                  <a:pt x="3121" y="307"/>
                  <a:pt x="3122" y="308"/>
                </a:cubicBezTo>
                <a:cubicBezTo>
                  <a:pt x="3123" y="308"/>
                  <a:pt x="3123" y="309"/>
                  <a:pt x="3124" y="310"/>
                </a:cubicBezTo>
                <a:cubicBezTo>
                  <a:pt x="3125" y="311"/>
                  <a:pt x="3126" y="312"/>
                  <a:pt x="3126" y="313"/>
                </a:cubicBezTo>
                <a:cubicBezTo>
                  <a:pt x="3126" y="314"/>
                  <a:pt x="3126" y="314"/>
                  <a:pt x="3126" y="315"/>
                </a:cubicBezTo>
                <a:cubicBezTo>
                  <a:pt x="3126" y="318"/>
                  <a:pt x="3126" y="318"/>
                  <a:pt x="3126" y="318"/>
                </a:cubicBezTo>
                <a:cubicBezTo>
                  <a:pt x="3126" y="321"/>
                  <a:pt x="3123" y="322"/>
                  <a:pt x="3120" y="322"/>
                </a:cubicBezTo>
                <a:cubicBezTo>
                  <a:pt x="3119" y="322"/>
                  <a:pt x="3118" y="321"/>
                  <a:pt x="3116" y="321"/>
                </a:cubicBezTo>
                <a:cubicBezTo>
                  <a:pt x="3115" y="320"/>
                  <a:pt x="3115" y="320"/>
                  <a:pt x="3114" y="319"/>
                </a:cubicBezTo>
                <a:cubicBezTo>
                  <a:pt x="3113" y="319"/>
                  <a:pt x="3113" y="317"/>
                  <a:pt x="3113" y="317"/>
                </a:cubicBezTo>
                <a:cubicBezTo>
                  <a:pt x="3112" y="316"/>
                  <a:pt x="3111" y="317"/>
                  <a:pt x="3110" y="317"/>
                </a:cubicBezTo>
                <a:cubicBezTo>
                  <a:pt x="3109" y="316"/>
                  <a:pt x="3108" y="316"/>
                  <a:pt x="3107" y="315"/>
                </a:cubicBezTo>
                <a:cubicBezTo>
                  <a:pt x="3106" y="315"/>
                  <a:pt x="3105" y="315"/>
                  <a:pt x="3104" y="315"/>
                </a:cubicBezTo>
                <a:cubicBezTo>
                  <a:pt x="3103" y="314"/>
                  <a:pt x="3102" y="315"/>
                  <a:pt x="3101" y="314"/>
                </a:cubicBezTo>
                <a:cubicBezTo>
                  <a:pt x="3101" y="314"/>
                  <a:pt x="3101" y="312"/>
                  <a:pt x="3101" y="312"/>
                </a:cubicBezTo>
                <a:cubicBezTo>
                  <a:pt x="3100" y="311"/>
                  <a:pt x="3100" y="310"/>
                  <a:pt x="3100" y="309"/>
                </a:cubicBezTo>
                <a:cubicBezTo>
                  <a:pt x="3100" y="308"/>
                  <a:pt x="3098" y="308"/>
                  <a:pt x="3097" y="308"/>
                </a:cubicBezTo>
                <a:cubicBezTo>
                  <a:pt x="3082" y="308"/>
                  <a:pt x="3082" y="308"/>
                  <a:pt x="3082" y="308"/>
                </a:cubicBezTo>
                <a:cubicBezTo>
                  <a:pt x="3080" y="308"/>
                  <a:pt x="3078" y="306"/>
                  <a:pt x="3077" y="305"/>
                </a:cubicBezTo>
                <a:cubicBezTo>
                  <a:pt x="3076" y="305"/>
                  <a:pt x="3077" y="303"/>
                  <a:pt x="3076" y="302"/>
                </a:cubicBezTo>
                <a:cubicBezTo>
                  <a:pt x="3074" y="301"/>
                  <a:pt x="3073" y="301"/>
                  <a:pt x="3071" y="301"/>
                </a:cubicBezTo>
                <a:cubicBezTo>
                  <a:pt x="3070" y="301"/>
                  <a:pt x="3069" y="301"/>
                  <a:pt x="3068" y="301"/>
                </a:cubicBezTo>
                <a:cubicBezTo>
                  <a:pt x="3067" y="301"/>
                  <a:pt x="3067" y="303"/>
                  <a:pt x="3066" y="303"/>
                </a:cubicBezTo>
                <a:cubicBezTo>
                  <a:pt x="3065" y="303"/>
                  <a:pt x="3064" y="304"/>
                  <a:pt x="3063" y="304"/>
                </a:cubicBezTo>
                <a:cubicBezTo>
                  <a:pt x="3060" y="305"/>
                  <a:pt x="3058" y="305"/>
                  <a:pt x="3055" y="306"/>
                </a:cubicBezTo>
                <a:cubicBezTo>
                  <a:pt x="3056" y="308"/>
                  <a:pt x="3056" y="308"/>
                  <a:pt x="3056" y="308"/>
                </a:cubicBezTo>
                <a:cubicBezTo>
                  <a:pt x="3057" y="308"/>
                  <a:pt x="3057" y="309"/>
                  <a:pt x="3058" y="309"/>
                </a:cubicBezTo>
                <a:cubicBezTo>
                  <a:pt x="3060" y="309"/>
                  <a:pt x="3062" y="309"/>
                  <a:pt x="3064" y="309"/>
                </a:cubicBezTo>
                <a:cubicBezTo>
                  <a:pt x="3064" y="309"/>
                  <a:pt x="3065" y="309"/>
                  <a:pt x="3066" y="309"/>
                </a:cubicBezTo>
                <a:cubicBezTo>
                  <a:pt x="3067" y="309"/>
                  <a:pt x="3067" y="311"/>
                  <a:pt x="3068" y="312"/>
                </a:cubicBezTo>
                <a:cubicBezTo>
                  <a:pt x="3069" y="313"/>
                  <a:pt x="3070" y="313"/>
                  <a:pt x="3070" y="314"/>
                </a:cubicBezTo>
                <a:cubicBezTo>
                  <a:pt x="3070" y="315"/>
                  <a:pt x="3069" y="316"/>
                  <a:pt x="3069" y="317"/>
                </a:cubicBezTo>
                <a:cubicBezTo>
                  <a:pt x="3067" y="317"/>
                  <a:pt x="3065" y="317"/>
                  <a:pt x="3063" y="316"/>
                </a:cubicBezTo>
                <a:cubicBezTo>
                  <a:pt x="3062" y="316"/>
                  <a:pt x="3061" y="316"/>
                  <a:pt x="3060" y="315"/>
                </a:cubicBezTo>
                <a:cubicBezTo>
                  <a:pt x="3059" y="315"/>
                  <a:pt x="3059" y="313"/>
                  <a:pt x="3058" y="313"/>
                </a:cubicBezTo>
                <a:cubicBezTo>
                  <a:pt x="3057" y="312"/>
                  <a:pt x="3056" y="313"/>
                  <a:pt x="3054" y="313"/>
                </a:cubicBezTo>
                <a:cubicBezTo>
                  <a:pt x="3052" y="313"/>
                  <a:pt x="3052" y="313"/>
                  <a:pt x="3052" y="313"/>
                </a:cubicBezTo>
                <a:cubicBezTo>
                  <a:pt x="3052" y="313"/>
                  <a:pt x="3050" y="312"/>
                  <a:pt x="3050" y="313"/>
                </a:cubicBezTo>
                <a:cubicBezTo>
                  <a:pt x="3049" y="313"/>
                  <a:pt x="3049" y="315"/>
                  <a:pt x="3049" y="315"/>
                </a:cubicBezTo>
                <a:cubicBezTo>
                  <a:pt x="3048" y="316"/>
                  <a:pt x="3048" y="317"/>
                  <a:pt x="3048" y="318"/>
                </a:cubicBezTo>
                <a:cubicBezTo>
                  <a:pt x="3047" y="319"/>
                  <a:pt x="3045" y="319"/>
                  <a:pt x="3045" y="321"/>
                </a:cubicBezTo>
                <a:cubicBezTo>
                  <a:pt x="3045" y="324"/>
                  <a:pt x="3049" y="326"/>
                  <a:pt x="3052" y="327"/>
                </a:cubicBezTo>
                <a:cubicBezTo>
                  <a:pt x="3054" y="327"/>
                  <a:pt x="3055" y="326"/>
                  <a:pt x="3057" y="327"/>
                </a:cubicBezTo>
                <a:cubicBezTo>
                  <a:pt x="3058" y="327"/>
                  <a:pt x="3059" y="327"/>
                  <a:pt x="3060" y="327"/>
                </a:cubicBezTo>
                <a:cubicBezTo>
                  <a:pt x="3063" y="328"/>
                  <a:pt x="3065" y="329"/>
                  <a:pt x="3067" y="331"/>
                </a:cubicBezTo>
                <a:cubicBezTo>
                  <a:pt x="3068" y="331"/>
                  <a:pt x="3068" y="333"/>
                  <a:pt x="3069" y="333"/>
                </a:cubicBezTo>
                <a:cubicBezTo>
                  <a:pt x="3070" y="334"/>
                  <a:pt x="3071" y="333"/>
                  <a:pt x="3072" y="334"/>
                </a:cubicBezTo>
                <a:cubicBezTo>
                  <a:pt x="3073" y="334"/>
                  <a:pt x="3074" y="334"/>
                  <a:pt x="3075" y="335"/>
                </a:cubicBezTo>
                <a:cubicBezTo>
                  <a:pt x="3075" y="336"/>
                  <a:pt x="3076" y="337"/>
                  <a:pt x="3076" y="338"/>
                </a:cubicBezTo>
                <a:cubicBezTo>
                  <a:pt x="3076" y="339"/>
                  <a:pt x="3075" y="339"/>
                  <a:pt x="3075" y="340"/>
                </a:cubicBezTo>
                <a:cubicBezTo>
                  <a:pt x="3074" y="339"/>
                  <a:pt x="3074" y="337"/>
                  <a:pt x="3072" y="336"/>
                </a:cubicBezTo>
                <a:cubicBezTo>
                  <a:pt x="3070" y="336"/>
                  <a:pt x="3069" y="336"/>
                  <a:pt x="3067" y="336"/>
                </a:cubicBezTo>
                <a:cubicBezTo>
                  <a:pt x="3066" y="335"/>
                  <a:pt x="3065" y="334"/>
                  <a:pt x="3064" y="334"/>
                </a:cubicBezTo>
                <a:cubicBezTo>
                  <a:pt x="3063" y="334"/>
                  <a:pt x="3062" y="334"/>
                  <a:pt x="3062" y="334"/>
                </a:cubicBezTo>
                <a:cubicBezTo>
                  <a:pt x="3061" y="334"/>
                  <a:pt x="3060" y="334"/>
                  <a:pt x="3059" y="334"/>
                </a:cubicBezTo>
                <a:cubicBezTo>
                  <a:pt x="3058" y="333"/>
                  <a:pt x="3058" y="332"/>
                  <a:pt x="3056" y="332"/>
                </a:cubicBezTo>
                <a:cubicBezTo>
                  <a:pt x="3056" y="332"/>
                  <a:pt x="3055" y="331"/>
                  <a:pt x="3054" y="331"/>
                </a:cubicBezTo>
                <a:cubicBezTo>
                  <a:pt x="3051" y="331"/>
                  <a:pt x="3049" y="332"/>
                  <a:pt x="3046" y="331"/>
                </a:cubicBezTo>
                <a:cubicBezTo>
                  <a:pt x="3044" y="331"/>
                  <a:pt x="3042" y="330"/>
                  <a:pt x="3041" y="329"/>
                </a:cubicBezTo>
                <a:cubicBezTo>
                  <a:pt x="3040" y="329"/>
                  <a:pt x="3039" y="328"/>
                  <a:pt x="3038" y="327"/>
                </a:cubicBezTo>
                <a:cubicBezTo>
                  <a:pt x="3038" y="325"/>
                  <a:pt x="3036" y="325"/>
                  <a:pt x="3036" y="324"/>
                </a:cubicBezTo>
                <a:cubicBezTo>
                  <a:pt x="3036" y="323"/>
                  <a:pt x="3037" y="322"/>
                  <a:pt x="3037" y="321"/>
                </a:cubicBezTo>
                <a:cubicBezTo>
                  <a:pt x="3037" y="316"/>
                  <a:pt x="3037" y="316"/>
                  <a:pt x="3037" y="316"/>
                </a:cubicBezTo>
                <a:cubicBezTo>
                  <a:pt x="3037" y="314"/>
                  <a:pt x="3036" y="313"/>
                  <a:pt x="3037" y="311"/>
                </a:cubicBezTo>
                <a:cubicBezTo>
                  <a:pt x="3037" y="310"/>
                  <a:pt x="3039" y="309"/>
                  <a:pt x="3039" y="308"/>
                </a:cubicBezTo>
                <a:cubicBezTo>
                  <a:pt x="3039" y="307"/>
                  <a:pt x="3039" y="307"/>
                  <a:pt x="3039" y="306"/>
                </a:cubicBezTo>
                <a:cubicBezTo>
                  <a:pt x="3039" y="305"/>
                  <a:pt x="3039" y="304"/>
                  <a:pt x="3039" y="303"/>
                </a:cubicBezTo>
                <a:cubicBezTo>
                  <a:pt x="3039" y="302"/>
                  <a:pt x="3038" y="301"/>
                  <a:pt x="3038" y="300"/>
                </a:cubicBezTo>
                <a:cubicBezTo>
                  <a:pt x="3038" y="299"/>
                  <a:pt x="3036" y="300"/>
                  <a:pt x="3035" y="299"/>
                </a:cubicBezTo>
                <a:cubicBezTo>
                  <a:pt x="3035" y="298"/>
                  <a:pt x="3036" y="297"/>
                  <a:pt x="3035" y="297"/>
                </a:cubicBezTo>
                <a:cubicBezTo>
                  <a:pt x="3035" y="295"/>
                  <a:pt x="3034" y="293"/>
                  <a:pt x="3033" y="291"/>
                </a:cubicBezTo>
                <a:cubicBezTo>
                  <a:pt x="3032" y="292"/>
                  <a:pt x="3031" y="292"/>
                  <a:pt x="3030" y="293"/>
                </a:cubicBezTo>
                <a:cubicBezTo>
                  <a:pt x="3029" y="293"/>
                  <a:pt x="3029" y="292"/>
                  <a:pt x="3028" y="293"/>
                </a:cubicBezTo>
                <a:cubicBezTo>
                  <a:pt x="3028" y="294"/>
                  <a:pt x="3027" y="295"/>
                  <a:pt x="3028" y="297"/>
                </a:cubicBezTo>
                <a:cubicBezTo>
                  <a:pt x="3028" y="298"/>
                  <a:pt x="3028" y="298"/>
                  <a:pt x="3028" y="299"/>
                </a:cubicBezTo>
                <a:cubicBezTo>
                  <a:pt x="3028" y="302"/>
                  <a:pt x="3028" y="304"/>
                  <a:pt x="3028" y="307"/>
                </a:cubicBezTo>
                <a:cubicBezTo>
                  <a:pt x="3028" y="308"/>
                  <a:pt x="3028" y="309"/>
                  <a:pt x="3028" y="310"/>
                </a:cubicBezTo>
                <a:cubicBezTo>
                  <a:pt x="3028" y="313"/>
                  <a:pt x="3028" y="313"/>
                  <a:pt x="3028" y="313"/>
                </a:cubicBezTo>
                <a:cubicBezTo>
                  <a:pt x="3026" y="313"/>
                  <a:pt x="3024" y="312"/>
                  <a:pt x="3022" y="312"/>
                </a:cubicBezTo>
                <a:cubicBezTo>
                  <a:pt x="3021" y="312"/>
                  <a:pt x="3020" y="313"/>
                  <a:pt x="3019" y="313"/>
                </a:cubicBezTo>
                <a:cubicBezTo>
                  <a:pt x="3018" y="313"/>
                  <a:pt x="3018" y="313"/>
                  <a:pt x="3017" y="313"/>
                </a:cubicBezTo>
                <a:cubicBezTo>
                  <a:pt x="3017" y="314"/>
                  <a:pt x="3017" y="315"/>
                  <a:pt x="3017" y="317"/>
                </a:cubicBezTo>
                <a:cubicBezTo>
                  <a:pt x="3016" y="318"/>
                  <a:pt x="3017" y="319"/>
                  <a:pt x="3016" y="319"/>
                </a:cubicBezTo>
                <a:cubicBezTo>
                  <a:pt x="3015" y="320"/>
                  <a:pt x="3014" y="320"/>
                  <a:pt x="3013" y="321"/>
                </a:cubicBezTo>
                <a:cubicBezTo>
                  <a:pt x="3012" y="321"/>
                  <a:pt x="3011" y="321"/>
                  <a:pt x="3011" y="321"/>
                </a:cubicBezTo>
                <a:cubicBezTo>
                  <a:pt x="3008" y="322"/>
                  <a:pt x="3007" y="325"/>
                  <a:pt x="3007" y="327"/>
                </a:cubicBezTo>
                <a:cubicBezTo>
                  <a:pt x="3007" y="329"/>
                  <a:pt x="3007" y="329"/>
                  <a:pt x="3007" y="329"/>
                </a:cubicBezTo>
                <a:cubicBezTo>
                  <a:pt x="3008" y="332"/>
                  <a:pt x="3011" y="333"/>
                  <a:pt x="3013" y="336"/>
                </a:cubicBezTo>
                <a:cubicBezTo>
                  <a:pt x="3015" y="337"/>
                  <a:pt x="3017" y="338"/>
                  <a:pt x="3018" y="340"/>
                </a:cubicBezTo>
                <a:cubicBezTo>
                  <a:pt x="3018" y="341"/>
                  <a:pt x="3018" y="342"/>
                  <a:pt x="3018" y="343"/>
                </a:cubicBezTo>
                <a:cubicBezTo>
                  <a:pt x="3018" y="345"/>
                  <a:pt x="3019" y="346"/>
                  <a:pt x="3019" y="348"/>
                </a:cubicBezTo>
                <a:cubicBezTo>
                  <a:pt x="3019" y="349"/>
                  <a:pt x="3018" y="350"/>
                  <a:pt x="3018" y="351"/>
                </a:cubicBezTo>
                <a:cubicBezTo>
                  <a:pt x="3018" y="352"/>
                  <a:pt x="3018" y="352"/>
                  <a:pt x="3017" y="353"/>
                </a:cubicBezTo>
                <a:cubicBezTo>
                  <a:pt x="3016" y="355"/>
                  <a:pt x="3014" y="355"/>
                  <a:pt x="3014" y="357"/>
                </a:cubicBezTo>
                <a:cubicBezTo>
                  <a:pt x="3014" y="359"/>
                  <a:pt x="3014" y="359"/>
                  <a:pt x="3014" y="359"/>
                </a:cubicBezTo>
                <a:cubicBezTo>
                  <a:pt x="3014" y="360"/>
                  <a:pt x="3015" y="360"/>
                  <a:pt x="3015" y="361"/>
                </a:cubicBezTo>
                <a:cubicBezTo>
                  <a:pt x="3016" y="362"/>
                  <a:pt x="3016" y="363"/>
                  <a:pt x="3016" y="364"/>
                </a:cubicBezTo>
                <a:cubicBezTo>
                  <a:pt x="3016" y="365"/>
                  <a:pt x="3017" y="366"/>
                  <a:pt x="3017" y="367"/>
                </a:cubicBezTo>
                <a:cubicBezTo>
                  <a:pt x="3017" y="368"/>
                  <a:pt x="3015" y="369"/>
                  <a:pt x="3015" y="370"/>
                </a:cubicBezTo>
                <a:cubicBezTo>
                  <a:pt x="3015" y="371"/>
                  <a:pt x="3016" y="371"/>
                  <a:pt x="3016" y="372"/>
                </a:cubicBezTo>
                <a:cubicBezTo>
                  <a:pt x="3016" y="374"/>
                  <a:pt x="3017" y="376"/>
                  <a:pt x="3018" y="377"/>
                </a:cubicBezTo>
                <a:cubicBezTo>
                  <a:pt x="3019" y="378"/>
                  <a:pt x="3020" y="379"/>
                  <a:pt x="3021" y="379"/>
                </a:cubicBezTo>
                <a:cubicBezTo>
                  <a:pt x="3034" y="379"/>
                  <a:pt x="3034" y="379"/>
                  <a:pt x="3034" y="379"/>
                </a:cubicBezTo>
                <a:cubicBezTo>
                  <a:pt x="3035" y="378"/>
                  <a:pt x="3035" y="377"/>
                  <a:pt x="3036" y="376"/>
                </a:cubicBezTo>
                <a:cubicBezTo>
                  <a:pt x="3037" y="375"/>
                  <a:pt x="3038" y="375"/>
                  <a:pt x="3039" y="374"/>
                </a:cubicBezTo>
                <a:cubicBezTo>
                  <a:pt x="3040" y="373"/>
                  <a:pt x="3040" y="372"/>
                  <a:pt x="3041" y="372"/>
                </a:cubicBezTo>
                <a:cubicBezTo>
                  <a:pt x="3043" y="372"/>
                  <a:pt x="3043" y="372"/>
                  <a:pt x="3043" y="372"/>
                </a:cubicBezTo>
                <a:cubicBezTo>
                  <a:pt x="3044" y="372"/>
                  <a:pt x="3044" y="372"/>
                  <a:pt x="3045" y="372"/>
                </a:cubicBezTo>
                <a:cubicBezTo>
                  <a:pt x="3046" y="373"/>
                  <a:pt x="3046" y="374"/>
                  <a:pt x="3047" y="375"/>
                </a:cubicBezTo>
                <a:cubicBezTo>
                  <a:pt x="3049" y="376"/>
                  <a:pt x="3050" y="377"/>
                  <a:pt x="3052" y="378"/>
                </a:cubicBezTo>
                <a:cubicBezTo>
                  <a:pt x="3053" y="378"/>
                  <a:pt x="3054" y="378"/>
                  <a:pt x="3055" y="379"/>
                </a:cubicBezTo>
                <a:cubicBezTo>
                  <a:pt x="3056" y="379"/>
                  <a:pt x="3057" y="380"/>
                  <a:pt x="3058" y="381"/>
                </a:cubicBezTo>
                <a:cubicBezTo>
                  <a:pt x="3059" y="382"/>
                  <a:pt x="3059" y="384"/>
                  <a:pt x="3060" y="386"/>
                </a:cubicBezTo>
                <a:cubicBezTo>
                  <a:pt x="3062" y="388"/>
                  <a:pt x="3063" y="389"/>
                  <a:pt x="3065" y="391"/>
                </a:cubicBezTo>
                <a:cubicBezTo>
                  <a:pt x="3066" y="391"/>
                  <a:pt x="3067" y="392"/>
                  <a:pt x="3067" y="393"/>
                </a:cubicBezTo>
                <a:cubicBezTo>
                  <a:pt x="3068" y="393"/>
                  <a:pt x="3069" y="394"/>
                  <a:pt x="3069" y="395"/>
                </a:cubicBezTo>
                <a:cubicBezTo>
                  <a:pt x="3069" y="397"/>
                  <a:pt x="3068" y="399"/>
                  <a:pt x="3067" y="400"/>
                </a:cubicBezTo>
                <a:cubicBezTo>
                  <a:pt x="3067" y="401"/>
                  <a:pt x="3066" y="402"/>
                  <a:pt x="3066" y="403"/>
                </a:cubicBezTo>
                <a:cubicBezTo>
                  <a:pt x="3065" y="404"/>
                  <a:pt x="3063" y="404"/>
                  <a:pt x="3063" y="405"/>
                </a:cubicBezTo>
                <a:cubicBezTo>
                  <a:pt x="3063" y="406"/>
                  <a:pt x="3064" y="406"/>
                  <a:pt x="3064" y="408"/>
                </a:cubicBezTo>
                <a:cubicBezTo>
                  <a:pt x="3065" y="408"/>
                  <a:pt x="3066" y="407"/>
                  <a:pt x="3067" y="408"/>
                </a:cubicBezTo>
                <a:cubicBezTo>
                  <a:pt x="3069" y="409"/>
                  <a:pt x="3069" y="409"/>
                  <a:pt x="3069" y="409"/>
                </a:cubicBezTo>
                <a:cubicBezTo>
                  <a:pt x="3070" y="409"/>
                  <a:pt x="3070" y="411"/>
                  <a:pt x="3071" y="411"/>
                </a:cubicBezTo>
                <a:cubicBezTo>
                  <a:pt x="3074" y="413"/>
                  <a:pt x="3076" y="412"/>
                  <a:pt x="3079" y="412"/>
                </a:cubicBezTo>
                <a:cubicBezTo>
                  <a:pt x="3080" y="412"/>
                  <a:pt x="3081" y="413"/>
                  <a:pt x="3082" y="413"/>
                </a:cubicBezTo>
                <a:cubicBezTo>
                  <a:pt x="3080" y="415"/>
                  <a:pt x="3080" y="415"/>
                  <a:pt x="3080" y="415"/>
                </a:cubicBezTo>
                <a:cubicBezTo>
                  <a:pt x="3079" y="416"/>
                  <a:pt x="3078" y="417"/>
                  <a:pt x="3077" y="417"/>
                </a:cubicBezTo>
                <a:cubicBezTo>
                  <a:pt x="3075" y="417"/>
                  <a:pt x="3074" y="417"/>
                  <a:pt x="3072" y="417"/>
                </a:cubicBezTo>
                <a:cubicBezTo>
                  <a:pt x="3069" y="417"/>
                  <a:pt x="3069" y="417"/>
                  <a:pt x="3069" y="417"/>
                </a:cubicBezTo>
                <a:cubicBezTo>
                  <a:pt x="3068" y="417"/>
                  <a:pt x="3068" y="416"/>
                  <a:pt x="3067" y="415"/>
                </a:cubicBezTo>
                <a:cubicBezTo>
                  <a:pt x="3066" y="415"/>
                  <a:pt x="3065" y="414"/>
                  <a:pt x="3064" y="413"/>
                </a:cubicBezTo>
                <a:cubicBezTo>
                  <a:pt x="3063" y="413"/>
                  <a:pt x="3062" y="413"/>
                  <a:pt x="3062" y="413"/>
                </a:cubicBezTo>
                <a:cubicBezTo>
                  <a:pt x="3059" y="411"/>
                  <a:pt x="3060" y="409"/>
                  <a:pt x="3060" y="406"/>
                </a:cubicBezTo>
                <a:cubicBezTo>
                  <a:pt x="3060" y="402"/>
                  <a:pt x="3060" y="402"/>
                  <a:pt x="3060" y="402"/>
                </a:cubicBezTo>
                <a:cubicBezTo>
                  <a:pt x="3060" y="401"/>
                  <a:pt x="3061" y="401"/>
                  <a:pt x="3061" y="400"/>
                </a:cubicBezTo>
                <a:cubicBezTo>
                  <a:pt x="3061" y="397"/>
                  <a:pt x="3059" y="396"/>
                  <a:pt x="3057" y="394"/>
                </a:cubicBezTo>
                <a:cubicBezTo>
                  <a:pt x="3056" y="394"/>
                  <a:pt x="3055" y="394"/>
                  <a:pt x="3054" y="393"/>
                </a:cubicBezTo>
                <a:cubicBezTo>
                  <a:pt x="3054" y="392"/>
                  <a:pt x="3055" y="391"/>
                  <a:pt x="3054" y="391"/>
                </a:cubicBezTo>
                <a:cubicBezTo>
                  <a:pt x="3054" y="390"/>
                  <a:pt x="3053" y="389"/>
                  <a:pt x="3052" y="388"/>
                </a:cubicBezTo>
                <a:cubicBezTo>
                  <a:pt x="3052" y="387"/>
                  <a:pt x="3051" y="387"/>
                  <a:pt x="3050" y="387"/>
                </a:cubicBezTo>
                <a:cubicBezTo>
                  <a:pt x="3049" y="387"/>
                  <a:pt x="3048" y="387"/>
                  <a:pt x="3047" y="387"/>
                </a:cubicBezTo>
                <a:cubicBezTo>
                  <a:pt x="3045" y="386"/>
                  <a:pt x="3043" y="386"/>
                  <a:pt x="3041" y="386"/>
                </a:cubicBezTo>
                <a:cubicBezTo>
                  <a:pt x="3038" y="386"/>
                  <a:pt x="3037" y="386"/>
                  <a:pt x="3034" y="387"/>
                </a:cubicBezTo>
                <a:cubicBezTo>
                  <a:pt x="3033" y="387"/>
                  <a:pt x="3032" y="386"/>
                  <a:pt x="3031" y="387"/>
                </a:cubicBezTo>
                <a:cubicBezTo>
                  <a:pt x="3030" y="387"/>
                  <a:pt x="3029" y="388"/>
                  <a:pt x="3028" y="388"/>
                </a:cubicBezTo>
                <a:cubicBezTo>
                  <a:pt x="3027" y="388"/>
                  <a:pt x="3027" y="389"/>
                  <a:pt x="3026" y="389"/>
                </a:cubicBezTo>
                <a:cubicBezTo>
                  <a:pt x="3025" y="390"/>
                  <a:pt x="3023" y="390"/>
                  <a:pt x="3023" y="392"/>
                </a:cubicBezTo>
                <a:cubicBezTo>
                  <a:pt x="3023" y="393"/>
                  <a:pt x="3024" y="393"/>
                  <a:pt x="3024" y="394"/>
                </a:cubicBezTo>
                <a:cubicBezTo>
                  <a:pt x="3024" y="395"/>
                  <a:pt x="3024" y="396"/>
                  <a:pt x="3024" y="397"/>
                </a:cubicBezTo>
                <a:cubicBezTo>
                  <a:pt x="3025" y="400"/>
                  <a:pt x="3026" y="401"/>
                  <a:pt x="3026" y="404"/>
                </a:cubicBezTo>
                <a:cubicBezTo>
                  <a:pt x="3026" y="406"/>
                  <a:pt x="3026" y="408"/>
                  <a:pt x="3025" y="410"/>
                </a:cubicBezTo>
                <a:cubicBezTo>
                  <a:pt x="3025" y="411"/>
                  <a:pt x="3025" y="412"/>
                  <a:pt x="3024" y="413"/>
                </a:cubicBezTo>
                <a:cubicBezTo>
                  <a:pt x="3024" y="414"/>
                  <a:pt x="3023" y="415"/>
                  <a:pt x="3022" y="415"/>
                </a:cubicBezTo>
                <a:cubicBezTo>
                  <a:pt x="3021" y="416"/>
                  <a:pt x="3020" y="417"/>
                  <a:pt x="3019" y="417"/>
                </a:cubicBezTo>
                <a:cubicBezTo>
                  <a:pt x="3018" y="418"/>
                  <a:pt x="3017" y="419"/>
                  <a:pt x="3016" y="420"/>
                </a:cubicBezTo>
                <a:cubicBezTo>
                  <a:pt x="3015" y="421"/>
                  <a:pt x="3013" y="421"/>
                  <a:pt x="3013" y="422"/>
                </a:cubicBezTo>
                <a:cubicBezTo>
                  <a:pt x="3013" y="424"/>
                  <a:pt x="3013" y="426"/>
                  <a:pt x="3013" y="428"/>
                </a:cubicBezTo>
                <a:cubicBezTo>
                  <a:pt x="3011" y="428"/>
                  <a:pt x="3010" y="428"/>
                  <a:pt x="3008" y="428"/>
                </a:cubicBezTo>
                <a:cubicBezTo>
                  <a:pt x="3005" y="430"/>
                  <a:pt x="3003" y="431"/>
                  <a:pt x="3000" y="433"/>
                </a:cubicBezTo>
                <a:cubicBezTo>
                  <a:pt x="2998" y="434"/>
                  <a:pt x="2996" y="434"/>
                  <a:pt x="2995" y="436"/>
                </a:cubicBezTo>
                <a:cubicBezTo>
                  <a:pt x="2995" y="437"/>
                  <a:pt x="2995" y="438"/>
                  <a:pt x="2995" y="439"/>
                </a:cubicBezTo>
                <a:cubicBezTo>
                  <a:pt x="2994" y="440"/>
                  <a:pt x="2994" y="441"/>
                  <a:pt x="2993" y="442"/>
                </a:cubicBezTo>
                <a:cubicBezTo>
                  <a:pt x="2992" y="442"/>
                  <a:pt x="2991" y="442"/>
                  <a:pt x="2990" y="442"/>
                </a:cubicBezTo>
                <a:cubicBezTo>
                  <a:pt x="2988" y="442"/>
                  <a:pt x="2987" y="441"/>
                  <a:pt x="2985" y="441"/>
                </a:cubicBezTo>
                <a:cubicBezTo>
                  <a:pt x="2984" y="441"/>
                  <a:pt x="2984" y="440"/>
                  <a:pt x="2983" y="440"/>
                </a:cubicBezTo>
                <a:cubicBezTo>
                  <a:pt x="2982" y="439"/>
                  <a:pt x="2981" y="439"/>
                  <a:pt x="2980" y="439"/>
                </a:cubicBezTo>
                <a:cubicBezTo>
                  <a:pt x="2979" y="438"/>
                  <a:pt x="2978" y="437"/>
                  <a:pt x="2977" y="437"/>
                </a:cubicBezTo>
                <a:cubicBezTo>
                  <a:pt x="2962" y="437"/>
                  <a:pt x="2962" y="437"/>
                  <a:pt x="2962" y="437"/>
                </a:cubicBezTo>
                <a:cubicBezTo>
                  <a:pt x="2959" y="436"/>
                  <a:pt x="2959" y="436"/>
                  <a:pt x="2959" y="436"/>
                </a:cubicBezTo>
                <a:cubicBezTo>
                  <a:pt x="2960" y="435"/>
                  <a:pt x="2960" y="434"/>
                  <a:pt x="2961" y="433"/>
                </a:cubicBezTo>
                <a:cubicBezTo>
                  <a:pt x="2962" y="432"/>
                  <a:pt x="2962" y="431"/>
                  <a:pt x="2963" y="430"/>
                </a:cubicBezTo>
                <a:cubicBezTo>
                  <a:pt x="2964" y="430"/>
                  <a:pt x="2965" y="430"/>
                  <a:pt x="2967" y="430"/>
                </a:cubicBezTo>
                <a:cubicBezTo>
                  <a:pt x="2968" y="430"/>
                  <a:pt x="2970" y="430"/>
                  <a:pt x="2971" y="430"/>
                </a:cubicBezTo>
                <a:cubicBezTo>
                  <a:pt x="2972" y="431"/>
                  <a:pt x="2972" y="432"/>
                  <a:pt x="2973" y="432"/>
                </a:cubicBezTo>
                <a:cubicBezTo>
                  <a:pt x="2975" y="432"/>
                  <a:pt x="2977" y="432"/>
                  <a:pt x="2979" y="432"/>
                </a:cubicBezTo>
                <a:cubicBezTo>
                  <a:pt x="2981" y="432"/>
                  <a:pt x="2982" y="432"/>
                  <a:pt x="2984" y="432"/>
                </a:cubicBezTo>
                <a:cubicBezTo>
                  <a:pt x="2985" y="432"/>
                  <a:pt x="2985" y="430"/>
                  <a:pt x="2987" y="430"/>
                </a:cubicBezTo>
                <a:cubicBezTo>
                  <a:pt x="2988" y="429"/>
                  <a:pt x="2988" y="428"/>
                  <a:pt x="2989" y="428"/>
                </a:cubicBezTo>
                <a:cubicBezTo>
                  <a:pt x="2990" y="427"/>
                  <a:pt x="2991" y="427"/>
                  <a:pt x="2992" y="426"/>
                </a:cubicBezTo>
                <a:cubicBezTo>
                  <a:pt x="2993" y="424"/>
                  <a:pt x="2993" y="422"/>
                  <a:pt x="2994" y="421"/>
                </a:cubicBezTo>
                <a:cubicBezTo>
                  <a:pt x="2995" y="420"/>
                  <a:pt x="2996" y="420"/>
                  <a:pt x="2997" y="419"/>
                </a:cubicBezTo>
                <a:cubicBezTo>
                  <a:pt x="2999" y="418"/>
                  <a:pt x="3000" y="417"/>
                  <a:pt x="3002" y="415"/>
                </a:cubicBezTo>
                <a:cubicBezTo>
                  <a:pt x="3002" y="414"/>
                  <a:pt x="3002" y="413"/>
                  <a:pt x="3002" y="412"/>
                </a:cubicBezTo>
                <a:cubicBezTo>
                  <a:pt x="3003" y="411"/>
                  <a:pt x="3004" y="411"/>
                  <a:pt x="3005" y="411"/>
                </a:cubicBezTo>
                <a:cubicBezTo>
                  <a:pt x="3006" y="410"/>
                  <a:pt x="3007" y="410"/>
                  <a:pt x="3007" y="409"/>
                </a:cubicBezTo>
                <a:cubicBezTo>
                  <a:pt x="3008" y="409"/>
                  <a:pt x="3007" y="408"/>
                  <a:pt x="3007" y="407"/>
                </a:cubicBezTo>
                <a:cubicBezTo>
                  <a:pt x="3008" y="406"/>
                  <a:pt x="3008" y="405"/>
                  <a:pt x="3008" y="404"/>
                </a:cubicBezTo>
                <a:cubicBezTo>
                  <a:pt x="3009" y="402"/>
                  <a:pt x="3010" y="401"/>
                  <a:pt x="3010" y="399"/>
                </a:cubicBezTo>
                <a:cubicBezTo>
                  <a:pt x="3010" y="398"/>
                  <a:pt x="3010" y="397"/>
                  <a:pt x="3011" y="396"/>
                </a:cubicBezTo>
                <a:cubicBezTo>
                  <a:pt x="3011" y="396"/>
                  <a:pt x="3011" y="395"/>
                  <a:pt x="3011" y="394"/>
                </a:cubicBezTo>
                <a:cubicBezTo>
                  <a:pt x="3011" y="393"/>
                  <a:pt x="3013" y="393"/>
                  <a:pt x="3013" y="391"/>
                </a:cubicBezTo>
                <a:cubicBezTo>
                  <a:pt x="3013" y="390"/>
                  <a:pt x="3012" y="389"/>
                  <a:pt x="3012" y="388"/>
                </a:cubicBezTo>
                <a:cubicBezTo>
                  <a:pt x="3010" y="388"/>
                  <a:pt x="3009" y="389"/>
                  <a:pt x="3007" y="389"/>
                </a:cubicBezTo>
                <a:cubicBezTo>
                  <a:pt x="3005" y="389"/>
                  <a:pt x="3005" y="388"/>
                  <a:pt x="3003" y="388"/>
                </a:cubicBezTo>
                <a:cubicBezTo>
                  <a:pt x="3003" y="388"/>
                  <a:pt x="3001" y="387"/>
                  <a:pt x="3000" y="387"/>
                </a:cubicBezTo>
                <a:cubicBezTo>
                  <a:pt x="2999" y="386"/>
                  <a:pt x="2999" y="385"/>
                  <a:pt x="2998" y="384"/>
                </a:cubicBezTo>
                <a:cubicBezTo>
                  <a:pt x="2997" y="383"/>
                  <a:pt x="2998" y="382"/>
                  <a:pt x="2998" y="380"/>
                </a:cubicBezTo>
                <a:cubicBezTo>
                  <a:pt x="2998" y="377"/>
                  <a:pt x="2999" y="376"/>
                  <a:pt x="2999" y="374"/>
                </a:cubicBezTo>
                <a:cubicBezTo>
                  <a:pt x="2999" y="370"/>
                  <a:pt x="2999" y="369"/>
                  <a:pt x="2999" y="366"/>
                </a:cubicBezTo>
                <a:cubicBezTo>
                  <a:pt x="2999" y="363"/>
                  <a:pt x="2999" y="363"/>
                  <a:pt x="2999" y="363"/>
                </a:cubicBezTo>
                <a:cubicBezTo>
                  <a:pt x="2999" y="361"/>
                  <a:pt x="3000" y="360"/>
                  <a:pt x="3000" y="358"/>
                </a:cubicBezTo>
                <a:cubicBezTo>
                  <a:pt x="3001" y="355"/>
                  <a:pt x="3002" y="353"/>
                  <a:pt x="3002" y="350"/>
                </a:cubicBezTo>
                <a:cubicBezTo>
                  <a:pt x="3002" y="349"/>
                  <a:pt x="3002" y="348"/>
                  <a:pt x="3002" y="347"/>
                </a:cubicBezTo>
                <a:cubicBezTo>
                  <a:pt x="3001" y="345"/>
                  <a:pt x="3000" y="344"/>
                  <a:pt x="2999" y="342"/>
                </a:cubicBezTo>
                <a:cubicBezTo>
                  <a:pt x="2999" y="341"/>
                  <a:pt x="2998" y="340"/>
                  <a:pt x="2998" y="340"/>
                </a:cubicBezTo>
                <a:cubicBezTo>
                  <a:pt x="2998" y="338"/>
                  <a:pt x="2997" y="336"/>
                  <a:pt x="2996" y="334"/>
                </a:cubicBezTo>
                <a:cubicBezTo>
                  <a:pt x="2996" y="333"/>
                  <a:pt x="2995" y="333"/>
                  <a:pt x="2994" y="332"/>
                </a:cubicBezTo>
                <a:cubicBezTo>
                  <a:pt x="2994" y="331"/>
                  <a:pt x="2993" y="331"/>
                  <a:pt x="2993" y="329"/>
                </a:cubicBezTo>
                <a:cubicBezTo>
                  <a:pt x="2993" y="313"/>
                  <a:pt x="2993" y="313"/>
                  <a:pt x="2993" y="313"/>
                </a:cubicBezTo>
                <a:cubicBezTo>
                  <a:pt x="2995" y="313"/>
                  <a:pt x="2996" y="314"/>
                  <a:pt x="2998" y="314"/>
                </a:cubicBezTo>
                <a:cubicBezTo>
                  <a:pt x="2999" y="314"/>
                  <a:pt x="3000" y="313"/>
                  <a:pt x="3001" y="313"/>
                </a:cubicBezTo>
                <a:cubicBezTo>
                  <a:pt x="3001" y="313"/>
                  <a:pt x="3001" y="313"/>
                  <a:pt x="3002" y="313"/>
                </a:cubicBezTo>
                <a:cubicBezTo>
                  <a:pt x="3002" y="297"/>
                  <a:pt x="3002" y="297"/>
                  <a:pt x="3002" y="297"/>
                </a:cubicBezTo>
                <a:cubicBezTo>
                  <a:pt x="2999" y="297"/>
                  <a:pt x="2997" y="297"/>
                  <a:pt x="2995" y="297"/>
                </a:cubicBezTo>
                <a:cubicBezTo>
                  <a:pt x="2994" y="296"/>
                  <a:pt x="2994" y="294"/>
                  <a:pt x="2992" y="294"/>
                </a:cubicBezTo>
                <a:cubicBezTo>
                  <a:pt x="2992" y="294"/>
                  <a:pt x="2991" y="293"/>
                  <a:pt x="2990" y="293"/>
                </a:cubicBezTo>
                <a:cubicBezTo>
                  <a:pt x="2988" y="293"/>
                  <a:pt x="2987" y="293"/>
                  <a:pt x="2985" y="293"/>
                </a:cubicBezTo>
                <a:cubicBezTo>
                  <a:pt x="2979" y="293"/>
                  <a:pt x="2979" y="293"/>
                  <a:pt x="2979" y="293"/>
                </a:cubicBezTo>
                <a:cubicBezTo>
                  <a:pt x="2978" y="293"/>
                  <a:pt x="2977" y="293"/>
                  <a:pt x="2975" y="293"/>
                </a:cubicBezTo>
                <a:cubicBezTo>
                  <a:pt x="2973" y="293"/>
                  <a:pt x="2971" y="293"/>
                  <a:pt x="2969" y="294"/>
                </a:cubicBezTo>
                <a:cubicBezTo>
                  <a:pt x="2968" y="294"/>
                  <a:pt x="2967" y="295"/>
                  <a:pt x="2966" y="296"/>
                </a:cubicBezTo>
                <a:cubicBezTo>
                  <a:pt x="2965" y="296"/>
                  <a:pt x="2965" y="297"/>
                  <a:pt x="2964" y="297"/>
                </a:cubicBezTo>
                <a:cubicBezTo>
                  <a:pt x="2963" y="297"/>
                  <a:pt x="2962" y="297"/>
                  <a:pt x="2961" y="297"/>
                </a:cubicBezTo>
                <a:cubicBezTo>
                  <a:pt x="2959" y="297"/>
                  <a:pt x="2958" y="297"/>
                  <a:pt x="2956" y="297"/>
                </a:cubicBezTo>
                <a:cubicBezTo>
                  <a:pt x="2955" y="297"/>
                  <a:pt x="2954" y="298"/>
                  <a:pt x="2953" y="298"/>
                </a:cubicBezTo>
                <a:cubicBezTo>
                  <a:pt x="2953" y="301"/>
                  <a:pt x="2953" y="303"/>
                  <a:pt x="2953" y="306"/>
                </a:cubicBezTo>
                <a:cubicBezTo>
                  <a:pt x="2953" y="307"/>
                  <a:pt x="2953" y="308"/>
                  <a:pt x="2953" y="309"/>
                </a:cubicBezTo>
                <a:cubicBezTo>
                  <a:pt x="2953" y="311"/>
                  <a:pt x="2951" y="312"/>
                  <a:pt x="2950" y="314"/>
                </a:cubicBezTo>
                <a:cubicBezTo>
                  <a:pt x="2949" y="315"/>
                  <a:pt x="2949" y="316"/>
                  <a:pt x="2948" y="317"/>
                </a:cubicBezTo>
                <a:cubicBezTo>
                  <a:pt x="2946" y="319"/>
                  <a:pt x="2944" y="320"/>
                  <a:pt x="2943" y="322"/>
                </a:cubicBezTo>
                <a:cubicBezTo>
                  <a:pt x="2943" y="324"/>
                  <a:pt x="2943" y="325"/>
                  <a:pt x="2942" y="327"/>
                </a:cubicBezTo>
                <a:cubicBezTo>
                  <a:pt x="2942" y="328"/>
                  <a:pt x="2942" y="330"/>
                  <a:pt x="2941" y="331"/>
                </a:cubicBezTo>
                <a:cubicBezTo>
                  <a:pt x="2940" y="331"/>
                  <a:pt x="2939" y="331"/>
                  <a:pt x="2938" y="331"/>
                </a:cubicBezTo>
                <a:cubicBezTo>
                  <a:pt x="2936" y="332"/>
                  <a:pt x="2935" y="331"/>
                  <a:pt x="2933" y="331"/>
                </a:cubicBezTo>
                <a:cubicBezTo>
                  <a:pt x="2930" y="331"/>
                  <a:pt x="2930" y="331"/>
                  <a:pt x="2930" y="331"/>
                </a:cubicBezTo>
                <a:cubicBezTo>
                  <a:pt x="2929" y="331"/>
                  <a:pt x="2929" y="332"/>
                  <a:pt x="2928" y="332"/>
                </a:cubicBezTo>
                <a:cubicBezTo>
                  <a:pt x="2926" y="333"/>
                  <a:pt x="2926" y="335"/>
                  <a:pt x="2926" y="336"/>
                </a:cubicBezTo>
                <a:cubicBezTo>
                  <a:pt x="2926" y="338"/>
                  <a:pt x="2926" y="338"/>
                  <a:pt x="2926" y="338"/>
                </a:cubicBezTo>
                <a:cubicBezTo>
                  <a:pt x="2927" y="339"/>
                  <a:pt x="2926" y="340"/>
                  <a:pt x="2927" y="341"/>
                </a:cubicBezTo>
                <a:cubicBezTo>
                  <a:pt x="2928" y="342"/>
                  <a:pt x="2929" y="340"/>
                  <a:pt x="2930" y="341"/>
                </a:cubicBezTo>
                <a:cubicBezTo>
                  <a:pt x="2932" y="342"/>
                  <a:pt x="2933" y="343"/>
                  <a:pt x="2934" y="346"/>
                </a:cubicBezTo>
                <a:cubicBezTo>
                  <a:pt x="2935" y="347"/>
                  <a:pt x="2935" y="349"/>
                  <a:pt x="2935" y="351"/>
                </a:cubicBezTo>
                <a:cubicBezTo>
                  <a:pt x="2935" y="353"/>
                  <a:pt x="2935" y="355"/>
                  <a:pt x="2934" y="356"/>
                </a:cubicBezTo>
                <a:cubicBezTo>
                  <a:pt x="2933" y="357"/>
                  <a:pt x="2932" y="356"/>
                  <a:pt x="2931" y="357"/>
                </a:cubicBezTo>
                <a:cubicBezTo>
                  <a:pt x="2930" y="357"/>
                  <a:pt x="2929" y="357"/>
                  <a:pt x="2928" y="358"/>
                </a:cubicBezTo>
                <a:cubicBezTo>
                  <a:pt x="2927" y="359"/>
                  <a:pt x="2928" y="360"/>
                  <a:pt x="2928" y="362"/>
                </a:cubicBezTo>
                <a:cubicBezTo>
                  <a:pt x="2928" y="364"/>
                  <a:pt x="2928" y="365"/>
                  <a:pt x="2928" y="367"/>
                </a:cubicBezTo>
                <a:cubicBezTo>
                  <a:pt x="2930" y="367"/>
                  <a:pt x="2932" y="367"/>
                  <a:pt x="2934" y="367"/>
                </a:cubicBezTo>
                <a:cubicBezTo>
                  <a:pt x="2935" y="367"/>
                  <a:pt x="2935" y="367"/>
                  <a:pt x="2936" y="367"/>
                </a:cubicBezTo>
                <a:cubicBezTo>
                  <a:pt x="2937" y="368"/>
                  <a:pt x="2938" y="368"/>
                  <a:pt x="2939" y="369"/>
                </a:cubicBezTo>
                <a:cubicBezTo>
                  <a:pt x="2940" y="370"/>
                  <a:pt x="2940" y="370"/>
                  <a:pt x="2941" y="372"/>
                </a:cubicBezTo>
                <a:cubicBezTo>
                  <a:pt x="2941" y="372"/>
                  <a:pt x="2940" y="373"/>
                  <a:pt x="2941" y="374"/>
                </a:cubicBezTo>
                <a:cubicBezTo>
                  <a:pt x="2941" y="375"/>
                  <a:pt x="2942" y="376"/>
                  <a:pt x="2942" y="377"/>
                </a:cubicBezTo>
                <a:cubicBezTo>
                  <a:pt x="2943" y="378"/>
                  <a:pt x="2944" y="377"/>
                  <a:pt x="2945" y="378"/>
                </a:cubicBezTo>
                <a:cubicBezTo>
                  <a:pt x="2946" y="379"/>
                  <a:pt x="2946" y="380"/>
                  <a:pt x="2947" y="381"/>
                </a:cubicBezTo>
                <a:cubicBezTo>
                  <a:pt x="2947" y="381"/>
                  <a:pt x="2949" y="381"/>
                  <a:pt x="2949" y="381"/>
                </a:cubicBezTo>
                <a:cubicBezTo>
                  <a:pt x="2951" y="383"/>
                  <a:pt x="2952" y="384"/>
                  <a:pt x="2954" y="386"/>
                </a:cubicBezTo>
                <a:cubicBezTo>
                  <a:pt x="2955" y="387"/>
                  <a:pt x="2956" y="386"/>
                  <a:pt x="2956" y="387"/>
                </a:cubicBezTo>
                <a:cubicBezTo>
                  <a:pt x="2957" y="388"/>
                  <a:pt x="2956" y="389"/>
                  <a:pt x="2956" y="390"/>
                </a:cubicBezTo>
                <a:cubicBezTo>
                  <a:pt x="2956" y="391"/>
                  <a:pt x="2957" y="392"/>
                  <a:pt x="2956" y="393"/>
                </a:cubicBezTo>
                <a:cubicBezTo>
                  <a:pt x="2956" y="394"/>
                  <a:pt x="2955" y="394"/>
                  <a:pt x="2954" y="395"/>
                </a:cubicBezTo>
                <a:cubicBezTo>
                  <a:pt x="2953" y="396"/>
                  <a:pt x="2954" y="397"/>
                  <a:pt x="2953" y="398"/>
                </a:cubicBezTo>
                <a:cubicBezTo>
                  <a:pt x="2952" y="398"/>
                  <a:pt x="2951" y="398"/>
                  <a:pt x="2951" y="398"/>
                </a:cubicBezTo>
                <a:cubicBezTo>
                  <a:pt x="2948" y="398"/>
                  <a:pt x="2948" y="398"/>
                  <a:pt x="2948" y="398"/>
                </a:cubicBezTo>
                <a:cubicBezTo>
                  <a:pt x="2946" y="398"/>
                  <a:pt x="2945" y="398"/>
                  <a:pt x="2943" y="398"/>
                </a:cubicBezTo>
                <a:cubicBezTo>
                  <a:pt x="2941" y="397"/>
                  <a:pt x="2939" y="396"/>
                  <a:pt x="2938" y="395"/>
                </a:cubicBezTo>
                <a:cubicBezTo>
                  <a:pt x="2934" y="393"/>
                  <a:pt x="2934" y="390"/>
                  <a:pt x="2934" y="386"/>
                </a:cubicBezTo>
                <a:cubicBezTo>
                  <a:pt x="2932" y="386"/>
                  <a:pt x="2931" y="385"/>
                  <a:pt x="2929" y="385"/>
                </a:cubicBezTo>
                <a:cubicBezTo>
                  <a:pt x="2926" y="385"/>
                  <a:pt x="2924" y="386"/>
                  <a:pt x="2921" y="384"/>
                </a:cubicBezTo>
                <a:cubicBezTo>
                  <a:pt x="2920" y="383"/>
                  <a:pt x="2920" y="382"/>
                  <a:pt x="2919" y="381"/>
                </a:cubicBezTo>
                <a:cubicBezTo>
                  <a:pt x="2918" y="381"/>
                  <a:pt x="2918" y="380"/>
                  <a:pt x="2917" y="379"/>
                </a:cubicBezTo>
                <a:cubicBezTo>
                  <a:pt x="2915" y="379"/>
                  <a:pt x="2913" y="380"/>
                  <a:pt x="2911" y="379"/>
                </a:cubicBezTo>
                <a:cubicBezTo>
                  <a:pt x="2910" y="379"/>
                  <a:pt x="2910" y="379"/>
                  <a:pt x="2909" y="379"/>
                </a:cubicBezTo>
                <a:cubicBezTo>
                  <a:pt x="2907" y="379"/>
                  <a:pt x="2905" y="379"/>
                  <a:pt x="2904" y="378"/>
                </a:cubicBezTo>
                <a:cubicBezTo>
                  <a:pt x="2902" y="378"/>
                  <a:pt x="2902" y="377"/>
                  <a:pt x="2901" y="376"/>
                </a:cubicBezTo>
                <a:cubicBezTo>
                  <a:pt x="2900" y="375"/>
                  <a:pt x="2901" y="373"/>
                  <a:pt x="2900" y="372"/>
                </a:cubicBezTo>
                <a:cubicBezTo>
                  <a:pt x="2899" y="372"/>
                  <a:pt x="2898" y="372"/>
                  <a:pt x="2897" y="372"/>
                </a:cubicBezTo>
                <a:cubicBezTo>
                  <a:pt x="2896" y="371"/>
                  <a:pt x="2895" y="371"/>
                  <a:pt x="2894" y="371"/>
                </a:cubicBezTo>
                <a:cubicBezTo>
                  <a:pt x="2893" y="371"/>
                  <a:pt x="2892" y="370"/>
                  <a:pt x="2891" y="369"/>
                </a:cubicBezTo>
                <a:cubicBezTo>
                  <a:pt x="2890" y="369"/>
                  <a:pt x="2890" y="368"/>
                  <a:pt x="2888" y="368"/>
                </a:cubicBezTo>
                <a:cubicBezTo>
                  <a:pt x="2876" y="368"/>
                  <a:pt x="2876" y="368"/>
                  <a:pt x="2876" y="368"/>
                </a:cubicBezTo>
                <a:cubicBezTo>
                  <a:pt x="2875" y="368"/>
                  <a:pt x="2874" y="367"/>
                  <a:pt x="2873" y="366"/>
                </a:cubicBezTo>
                <a:cubicBezTo>
                  <a:pt x="2872" y="366"/>
                  <a:pt x="2872" y="364"/>
                  <a:pt x="2872" y="364"/>
                </a:cubicBezTo>
                <a:cubicBezTo>
                  <a:pt x="2871" y="363"/>
                  <a:pt x="2870" y="362"/>
                  <a:pt x="2869" y="362"/>
                </a:cubicBezTo>
                <a:cubicBezTo>
                  <a:pt x="2855" y="362"/>
                  <a:pt x="2855" y="362"/>
                  <a:pt x="2855" y="362"/>
                </a:cubicBezTo>
                <a:cubicBezTo>
                  <a:pt x="2853" y="362"/>
                  <a:pt x="2852" y="360"/>
                  <a:pt x="2850" y="359"/>
                </a:cubicBezTo>
                <a:cubicBezTo>
                  <a:pt x="2848" y="358"/>
                  <a:pt x="2847" y="357"/>
                  <a:pt x="2845" y="356"/>
                </a:cubicBezTo>
                <a:cubicBezTo>
                  <a:pt x="2844" y="355"/>
                  <a:pt x="2843" y="356"/>
                  <a:pt x="2842" y="355"/>
                </a:cubicBezTo>
                <a:cubicBezTo>
                  <a:pt x="2841" y="355"/>
                  <a:pt x="2842" y="353"/>
                  <a:pt x="2841" y="353"/>
                </a:cubicBezTo>
                <a:cubicBezTo>
                  <a:pt x="2840" y="352"/>
                  <a:pt x="2839" y="353"/>
                  <a:pt x="2838" y="352"/>
                </a:cubicBezTo>
                <a:cubicBezTo>
                  <a:pt x="2837" y="351"/>
                  <a:pt x="2837" y="351"/>
                  <a:pt x="2836" y="350"/>
                </a:cubicBezTo>
                <a:cubicBezTo>
                  <a:pt x="2835" y="350"/>
                  <a:pt x="2836" y="348"/>
                  <a:pt x="2835" y="347"/>
                </a:cubicBezTo>
                <a:cubicBezTo>
                  <a:pt x="2834" y="347"/>
                  <a:pt x="2833" y="348"/>
                  <a:pt x="2832" y="347"/>
                </a:cubicBezTo>
                <a:cubicBezTo>
                  <a:pt x="2831" y="347"/>
                  <a:pt x="2830" y="347"/>
                  <a:pt x="2828" y="347"/>
                </a:cubicBezTo>
                <a:cubicBezTo>
                  <a:pt x="2827" y="347"/>
                  <a:pt x="2827" y="347"/>
                  <a:pt x="2827" y="347"/>
                </a:cubicBezTo>
                <a:cubicBezTo>
                  <a:pt x="2826" y="347"/>
                  <a:pt x="2826" y="348"/>
                  <a:pt x="2825" y="348"/>
                </a:cubicBezTo>
                <a:cubicBezTo>
                  <a:pt x="2823" y="349"/>
                  <a:pt x="2822" y="349"/>
                  <a:pt x="2822" y="351"/>
                </a:cubicBezTo>
                <a:cubicBezTo>
                  <a:pt x="2822" y="352"/>
                  <a:pt x="2822" y="353"/>
                  <a:pt x="2823" y="355"/>
                </a:cubicBezTo>
                <a:cubicBezTo>
                  <a:pt x="2823" y="356"/>
                  <a:pt x="2824" y="356"/>
                  <a:pt x="2825" y="357"/>
                </a:cubicBezTo>
                <a:cubicBezTo>
                  <a:pt x="2826" y="358"/>
                  <a:pt x="2828" y="358"/>
                  <a:pt x="2828" y="359"/>
                </a:cubicBezTo>
                <a:cubicBezTo>
                  <a:pt x="2828" y="360"/>
                  <a:pt x="2828" y="361"/>
                  <a:pt x="2828" y="362"/>
                </a:cubicBezTo>
                <a:cubicBezTo>
                  <a:pt x="2828" y="363"/>
                  <a:pt x="2828" y="364"/>
                  <a:pt x="2828" y="365"/>
                </a:cubicBezTo>
                <a:cubicBezTo>
                  <a:pt x="2830" y="365"/>
                  <a:pt x="2831" y="365"/>
                  <a:pt x="2833" y="365"/>
                </a:cubicBezTo>
                <a:cubicBezTo>
                  <a:pt x="2834" y="365"/>
                  <a:pt x="2835" y="366"/>
                  <a:pt x="2836" y="366"/>
                </a:cubicBezTo>
                <a:cubicBezTo>
                  <a:pt x="2837" y="366"/>
                  <a:pt x="2837" y="365"/>
                  <a:pt x="2838" y="366"/>
                </a:cubicBezTo>
                <a:cubicBezTo>
                  <a:pt x="2839" y="366"/>
                  <a:pt x="2840" y="366"/>
                  <a:pt x="2841" y="367"/>
                </a:cubicBezTo>
                <a:cubicBezTo>
                  <a:pt x="2841" y="368"/>
                  <a:pt x="2841" y="369"/>
                  <a:pt x="2842" y="370"/>
                </a:cubicBezTo>
                <a:cubicBezTo>
                  <a:pt x="2842" y="371"/>
                  <a:pt x="2843" y="372"/>
                  <a:pt x="2843" y="373"/>
                </a:cubicBezTo>
                <a:cubicBezTo>
                  <a:pt x="2845" y="374"/>
                  <a:pt x="2848" y="374"/>
                  <a:pt x="2849" y="375"/>
                </a:cubicBezTo>
                <a:cubicBezTo>
                  <a:pt x="2850" y="375"/>
                  <a:pt x="2851" y="375"/>
                  <a:pt x="2852" y="376"/>
                </a:cubicBezTo>
                <a:cubicBezTo>
                  <a:pt x="2853" y="377"/>
                  <a:pt x="2854" y="377"/>
                  <a:pt x="2854" y="379"/>
                </a:cubicBezTo>
                <a:cubicBezTo>
                  <a:pt x="2854" y="380"/>
                  <a:pt x="2853" y="381"/>
                  <a:pt x="2853" y="381"/>
                </a:cubicBezTo>
                <a:cubicBezTo>
                  <a:pt x="2853" y="382"/>
                  <a:pt x="2853" y="383"/>
                  <a:pt x="2853" y="384"/>
                </a:cubicBezTo>
                <a:cubicBezTo>
                  <a:pt x="2852" y="386"/>
                  <a:pt x="2850" y="388"/>
                  <a:pt x="2848" y="389"/>
                </a:cubicBezTo>
                <a:cubicBezTo>
                  <a:pt x="2847" y="389"/>
                  <a:pt x="2846" y="389"/>
                  <a:pt x="2845" y="389"/>
                </a:cubicBezTo>
                <a:cubicBezTo>
                  <a:pt x="2843" y="389"/>
                  <a:pt x="2843" y="389"/>
                  <a:pt x="2843" y="389"/>
                </a:cubicBezTo>
                <a:cubicBezTo>
                  <a:pt x="2842" y="389"/>
                  <a:pt x="2841" y="388"/>
                  <a:pt x="2840" y="389"/>
                </a:cubicBezTo>
                <a:cubicBezTo>
                  <a:pt x="2839" y="389"/>
                  <a:pt x="2839" y="390"/>
                  <a:pt x="2839" y="391"/>
                </a:cubicBezTo>
                <a:cubicBezTo>
                  <a:pt x="2838" y="392"/>
                  <a:pt x="2839" y="393"/>
                  <a:pt x="2838" y="394"/>
                </a:cubicBezTo>
                <a:cubicBezTo>
                  <a:pt x="2838" y="395"/>
                  <a:pt x="2837" y="396"/>
                  <a:pt x="2837" y="396"/>
                </a:cubicBezTo>
                <a:cubicBezTo>
                  <a:pt x="2837" y="397"/>
                  <a:pt x="2835" y="397"/>
                  <a:pt x="2834" y="398"/>
                </a:cubicBezTo>
                <a:cubicBezTo>
                  <a:pt x="2831" y="397"/>
                  <a:pt x="2831" y="397"/>
                  <a:pt x="2831" y="397"/>
                </a:cubicBezTo>
                <a:cubicBezTo>
                  <a:pt x="2831" y="395"/>
                  <a:pt x="2832" y="394"/>
                  <a:pt x="2832" y="392"/>
                </a:cubicBezTo>
                <a:cubicBezTo>
                  <a:pt x="2832" y="391"/>
                  <a:pt x="2832" y="390"/>
                  <a:pt x="2832" y="389"/>
                </a:cubicBezTo>
                <a:cubicBezTo>
                  <a:pt x="2832" y="387"/>
                  <a:pt x="2833" y="386"/>
                  <a:pt x="2832" y="384"/>
                </a:cubicBezTo>
                <a:cubicBezTo>
                  <a:pt x="2832" y="383"/>
                  <a:pt x="2832" y="382"/>
                  <a:pt x="2831" y="381"/>
                </a:cubicBezTo>
                <a:cubicBezTo>
                  <a:pt x="2828" y="381"/>
                  <a:pt x="2828" y="381"/>
                  <a:pt x="2828" y="381"/>
                </a:cubicBezTo>
                <a:cubicBezTo>
                  <a:pt x="2827" y="382"/>
                  <a:pt x="2826" y="382"/>
                  <a:pt x="2825" y="382"/>
                </a:cubicBezTo>
                <a:cubicBezTo>
                  <a:pt x="2824" y="383"/>
                  <a:pt x="2823" y="383"/>
                  <a:pt x="2823" y="384"/>
                </a:cubicBezTo>
                <a:cubicBezTo>
                  <a:pt x="2822" y="385"/>
                  <a:pt x="2822" y="386"/>
                  <a:pt x="2821" y="387"/>
                </a:cubicBezTo>
                <a:cubicBezTo>
                  <a:pt x="2821" y="387"/>
                  <a:pt x="2821" y="388"/>
                  <a:pt x="2820" y="389"/>
                </a:cubicBezTo>
                <a:cubicBezTo>
                  <a:pt x="2819" y="391"/>
                  <a:pt x="2817" y="389"/>
                  <a:pt x="2815" y="389"/>
                </a:cubicBezTo>
                <a:cubicBezTo>
                  <a:pt x="2812" y="389"/>
                  <a:pt x="2812" y="389"/>
                  <a:pt x="2812" y="389"/>
                </a:cubicBezTo>
                <a:cubicBezTo>
                  <a:pt x="2810" y="389"/>
                  <a:pt x="2809" y="388"/>
                  <a:pt x="2807" y="389"/>
                </a:cubicBezTo>
                <a:cubicBezTo>
                  <a:pt x="2806" y="389"/>
                  <a:pt x="2805" y="388"/>
                  <a:pt x="2804" y="389"/>
                </a:cubicBezTo>
                <a:cubicBezTo>
                  <a:pt x="2803" y="389"/>
                  <a:pt x="2803" y="391"/>
                  <a:pt x="2802" y="391"/>
                </a:cubicBezTo>
                <a:cubicBezTo>
                  <a:pt x="2801" y="392"/>
                  <a:pt x="2802" y="393"/>
                  <a:pt x="2800" y="394"/>
                </a:cubicBezTo>
                <a:cubicBezTo>
                  <a:pt x="2799" y="394"/>
                  <a:pt x="2798" y="394"/>
                  <a:pt x="2797" y="394"/>
                </a:cubicBezTo>
                <a:cubicBezTo>
                  <a:pt x="2795" y="394"/>
                  <a:pt x="2795" y="394"/>
                  <a:pt x="2795" y="394"/>
                </a:cubicBezTo>
                <a:cubicBezTo>
                  <a:pt x="2794" y="394"/>
                  <a:pt x="2793" y="393"/>
                  <a:pt x="2792" y="393"/>
                </a:cubicBezTo>
                <a:cubicBezTo>
                  <a:pt x="2789" y="393"/>
                  <a:pt x="2789" y="393"/>
                  <a:pt x="2789" y="393"/>
                </a:cubicBezTo>
                <a:cubicBezTo>
                  <a:pt x="2783" y="393"/>
                  <a:pt x="2783" y="393"/>
                  <a:pt x="2783" y="393"/>
                </a:cubicBezTo>
                <a:cubicBezTo>
                  <a:pt x="2782" y="393"/>
                  <a:pt x="2782" y="394"/>
                  <a:pt x="2781" y="394"/>
                </a:cubicBezTo>
                <a:cubicBezTo>
                  <a:pt x="2781" y="400"/>
                  <a:pt x="2781" y="400"/>
                  <a:pt x="2781" y="400"/>
                </a:cubicBezTo>
                <a:cubicBezTo>
                  <a:pt x="2773" y="400"/>
                  <a:pt x="2773" y="400"/>
                  <a:pt x="2773" y="400"/>
                </a:cubicBezTo>
                <a:cubicBezTo>
                  <a:pt x="2772" y="400"/>
                  <a:pt x="2771" y="399"/>
                  <a:pt x="2770" y="398"/>
                </a:cubicBezTo>
                <a:cubicBezTo>
                  <a:pt x="2770" y="398"/>
                  <a:pt x="2770" y="397"/>
                  <a:pt x="2769" y="396"/>
                </a:cubicBezTo>
                <a:cubicBezTo>
                  <a:pt x="2768" y="395"/>
                  <a:pt x="2767" y="396"/>
                  <a:pt x="2766" y="395"/>
                </a:cubicBezTo>
                <a:cubicBezTo>
                  <a:pt x="2767" y="394"/>
                  <a:pt x="2768" y="393"/>
                  <a:pt x="2768" y="393"/>
                </a:cubicBezTo>
                <a:cubicBezTo>
                  <a:pt x="2768" y="392"/>
                  <a:pt x="2768" y="391"/>
                  <a:pt x="2768" y="390"/>
                </a:cubicBezTo>
                <a:cubicBezTo>
                  <a:pt x="2768" y="388"/>
                  <a:pt x="2769" y="387"/>
                  <a:pt x="2770" y="385"/>
                </a:cubicBezTo>
                <a:cubicBezTo>
                  <a:pt x="2770" y="382"/>
                  <a:pt x="2770" y="382"/>
                  <a:pt x="2770" y="382"/>
                </a:cubicBezTo>
                <a:cubicBezTo>
                  <a:pt x="2769" y="383"/>
                  <a:pt x="2768" y="382"/>
                  <a:pt x="2767" y="383"/>
                </a:cubicBezTo>
                <a:cubicBezTo>
                  <a:pt x="2766" y="383"/>
                  <a:pt x="2767" y="385"/>
                  <a:pt x="2766" y="385"/>
                </a:cubicBezTo>
                <a:cubicBezTo>
                  <a:pt x="2765" y="386"/>
                  <a:pt x="2764" y="386"/>
                  <a:pt x="2763" y="386"/>
                </a:cubicBezTo>
                <a:cubicBezTo>
                  <a:pt x="2762" y="386"/>
                  <a:pt x="2761" y="387"/>
                  <a:pt x="2761" y="387"/>
                </a:cubicBezTo>
                <a:cubicBezTo>
                  <a:pt x="2758" y="387"/>
                  <a:pt x="2757" y="386"/>
                  <a:pt x="2755" y="387"/>
                </a:cubicBezTo>
                <a:cubicBezTo>
                  <a:pt x="2754" y="388"/>
                  <a:pt x="2754" y="389"/>
                  <a:pt x="2753" y="390"/>
                </a:cubicBezTo>
                <a:cubicBezTo>
                  <a:pt x="2751" y="391"/>
                  <a:pt x="2749" y="392"/>
                  <a:pt x="2748" y="393"/>
                </a:cubicBezTo>
                <a:cubicBezTo>
                  <a:pt x="2744" y="393"/>
                  <a:pt x="2744" y="393"/>
                  <a:pt x="2744" y="393"/>
                </a:cubicBezTo>
                <a:cubicBezTo>
                  <a:pt x="2741" y="393"/>
                  <a:pt x="2739" y="392"/>
                  <a:pt x="2736" y="393"/>
                </a:cubicBezTo>
                <a:cubicBezTo>
                  <a:pt x="2735" y="393"/>
                  <a:pt x="2734" y="394"/>
                  <a:pt x="2733" y="394"/>
                </a:cubicBezTo>
                <a:cubicBezTo>
                  <a:pt x="2733" y="395"/>
                  <a:pt x="2733" y="397"/>
                  <a:pt x="2733" y="397"/>
                </a:cubicBezTo>
                <a:cubicBezTo>
                  <a:pt x="2732" y="398"/>
                  <a:pt x="2731" y="398"/>
                  <a:pt x="2730" y="398"/>
                </a:cubicBezTo>
                <a:cubicBezTo>
                  <a:pt x="2729" y="399"/>
                  <a:pt x="2728" y="398"/>
                  <a:pt x="2727" y="398"/>
                </a:cubicBezTo>
                <a:cubicBezTo>
                  <a:pt x="2725" y="398"/>
                  <a:pt x="2725" y="398"/>
                  <a:pt x="2725" y="398"/>
                </a:cubicBezTo>
                <a:cubicBezTo>
                  <a:pt x="2724" y="398"/>
                  <a:pt x="2723" y="399"/>
                  <a:pt x="2722" y="399"/>
                </a:cubicBezTo>
                <a:cubicBezTo>
                  <a:pt x="2720" y="399"/>
                  <a:pt x="2718" y="400"/>
                  <a:pt x="2716" y="400"/>
                </a:cubicBezTo>
                <a:cubicBezTo>
                  <a:pt x="2715" y="401"/>
                  <a:pt x="2715" y="401"/>
                  <a:pt x="2714" y="402"/>
                </a:cubicBezTo>
                <a:cubicBezTo>
                  <a:pt x="2712" y="404"/>
                  <a:pt x="2710" y="406"/>
                  <a:pt x="2708" y="407"/>
                </a:cubicBezTo>
                <a:cubicBezTo>
                  <a:pt x="2707" y="408"/>
                  <a:pt x="2706" y="409"/>
                  <a:pt x="2705" y="409"/>
                </a:cubicBezTo>
                <a:cubicBezTo>
                  <a:pt x="2701" y="409"/>
                  <a:pt x="2698" y="408"/>
                  <a:pt x="2695" y="409"/>
                </a:cubicBezTo>
                <a:cubicBezTo>
                  <a:pt x="2693" y="410"/>
                  <a:pt x="2693" y="411"/>
                  <a:pt x="2692" y="412"/>
                </a:cubicBezTo>
                <a:cubicBezTo>
                  <a:pt x="2693" y="413"/>
                  <a:pt x="2693" y="414"/>
                  <a:pt x="2693" y="415"/>
                </a:cubicBezTo>
                <a:cubicBezTo>
                  <a:pt x="2694" y="416"/>
                  <a:pt x="2696" y="416"/>
                  <a:pt x="2696" y="418"/>
                </a:cubicBezTo>
                <a:cubicBezTo>
                  <a:pt x="2696" y="420"/>
                  <a:pt x="2696" y="421"/>
                  <a:pt x="2695" y="422"/>
                </a:cubicBezTo>
                <a:cubicBezTo>
                  <a:pt x="2693" y="423"/>
                  <a:pt x="2691" y="424"/>
                  <a:pt x="2689" y="424"/>
                </a:cubicBezTo>
                <a:cubicBezTo>
                  <a:pt x="2688" y="425"/>
                  <a:pt x="2688" y="426"/>
                  <a:pt x="2687" y="426"/>
                </a:cubicBezTo>
                <a:cubicBezTo>
                  <a:pt x="2686" y="427"/>
                  <a:pt x="2685" y="427"/>
                  <a:pt x="2684" y="427"/>
                </a:cubicBezTo>
                <a:cubicBezTo>
                  <a:pt x="2683" y="427"/>
                  <a:pt x="2683" y="427"/>
                  <a:pt x="2682" y="427"/>
                </a:cubicBezTo>
                <a:cubicBezTo>
                  <a:pt x="2680" y="427"/>
                  <a:pt x="2680" y="427"/>
                  <a:pt x="2678" y="427"/>
                </a:cubicBezTo>
                <a:cubicBezTo>
                  <a:pt x="2677" y="427"/>
                  <a:pt x="2676" y="429"/>
                  <a:pt x="2674" y="429"/>
                </a:cubicBezTo>
                <a:cubicBezTo>
                  <a:pt x="2673" y="429"/>
                  <a:pt x="2673" y="429"/>
                  <a:pt x="2673" y="429"/>
                </a:cubicBezTo>
                <a:cubicBezTo>
                  <a:pt x="2672" y="429"/>
                  <a:pt x="2672" y="427"/>
                  <a:pt x="2671" y="426"/>
                </a:cubicBezTo>
                <a:cubicBezTo>
                  <a:pt x="2670" y="426"/>
                  <a:pt x="2669" y="425"/>
                  <a:pt x="2668" y="425"/>
                </a:cubicBezTo>
                <a:cubicBezTo>
                  <a:pt x="2667" y="424"/>
                  <a:pt x="2666" y="424"/>
                  <a:pt x="2665" y="423"/>
                </a:cubicBezTo>
                <a:cubicBezTo>
                  <a:pt x="2665" y="422"/>
                  <a:pt x="2665" y="421"/>
                  <a:pt x="2665" y="420"/>
                </a:cubicBezTo>
                <a:cubicBezTo>
                  <a:pt x="2664" y="418"/>
                  <a:pt x="2662" y="418"/>
                  <a:pt x="2662" y="416"/>
                </a:cubicBezTo>
                <a:cubicBezTo>
                  <a:pt x="2662" y="414"/>
                  <a:pt x="2662" y="412"/>
                  <a:pt x="2663" y="410"/>
                </a:cubicBezTo>
                <a:cubicBezTo>
                  <a:pt x="2677" y="410"/>
                  <a:pt x="2677" y="410"/>
                  <a:pt x="2677" y="410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6" y="401"/>
                  <a:pt x="2676" y="400"/>
                  <a:pt x="2674" y="399"/>
                </a:cubicBezTo>
                <a:cubicBezTo>
                  <a:pt x="2674" y="399"/>
                  <a:pt x="2672" y="399"/>
                  <a:pt x="2672" y="398"/>
                </a:cubicBezTo>
                <a:cubicBezTo>
                  <a:pt x="2671" y="398"/>
                  <a:pt x="2671" y="397"/>
                  <a:pt x="2671" y="396"/>
                </a:cubicBezTo>
                <a:cubicBezTo>
                  <a:pt x="2670" y="395"/>
                  <a:pt x="2669" y="394"/>
                  <a:pt x="2669" y="393"/>
                </a:cubicBezTo>
                <a:cubicBezTo>
                  <a:pt x="2668" y="392"/>
                  <a:pt x="2667" y="391"/>
                  <a:pt x="2666" y="391"/>
                </a:cubicBezTo>
                <a:cubicBezTo>
                  <a:pt x="2664" y="391"/>
                  <a:pt x="2663" y="392"/>
                  <a:pt x="2661" y="392"/>
                </a:cubicBezTo>
                <a:cubicBezTo>
                  <a:pt x="2659" y="392"/>
                  <a:pt x="2659" y="392"/>
                  <a:pt x="2659" y="392"/>
                </a:cubicBezTo>
                <a:cubicBezTo>
                  <a:pt x="2658" y="392"/>
                  <a:pt x="2658" y="390"/>
                  <a:pt x="2657" y="389"/>
                </a:cubicBezTo>
                <a:cubicBezTo>
                  <a:pt x="2656" y="389"/>
                  <a:pt x="2655" y="389"/>
                  <a:pt x="2654" y="389"/>
                </a:cubicBezTo>
                <a:cubicBezTo>
                  <a:pt x="2652" y="388"/>
                  <a:pt x="2651" y="389"/>
                  <a:pt x="2648" y="389"/>
                </a:cubicBezTo>
                <a:cubicBezTo>
                  <a:pt x="2643" y="389"/>
                  <a:pt x="2643" y="389"/>
                  <a:pt x="2643" y="389"/>
                </a:cubicBezTo>
                <a:cubicBezTo>
                  <a:pt x="2642" y="389"/>
                  <a:pt x="2641" y="389"/>
                  <a:pt x="2640" y="389"/>
                </a:cubicBezTo>
                <a:cubicBezTo>
                  <a:pt x="2640" y="389"/>
                  <a:pt x="2639" y="389"/>
                  <a:pt x="2638" y="389"/>
                </a:cubicBezTo>
                <a:cubicBezTo>
                  <a:pt x="2638" y="394"/>
                  <a:pt x="2638" y="394"/>
                  <a:pt x="2638" y="394"/>
                </a:cubicBezTo>
                <a:cubicBezTo>
                  <a:pt x="2640" y="395"/>
                  <a:pt x="2642" y="395"/>
                  <a:pt x="2644" y="395"/>
                </a:cubicBezTo>
                <a:cubicBezTo>
                  <a:pt x="2645" y="395"/>
                  <a:pt x="2645" y="396"/>
                  <a:pt x="2646" y="396"/>
                </a:cubicBezTo>
                <a:cubicBezTo>
                  <a:pt x="2646" y="412"/>
                  <a:pt x="2646" y="412"/>
                  <a:pt x="2646" y="412"/>
                </a:cubicBezTo>
                <a:cubicBezTo>
                  <a:pt x="2646" y="413"/>
                  <a:pt x="2645" y="414"/>
                  <a:pt x="2644" y="415"/>
                </a:cubicBezTo>
                <a:cubicBezTo>
                  <a:pt x="2644" y="416"/>
                  <a:pt x="2642" y="415"/>
                  <a:pt x="2642" y="417"/>
                </a:cubicBezTo>
                <a:cubicBezTo>
                  <a:pt x="2642" y="418"/>
                  <a:pt x="2642" y="418"/>
                  <a:pt x="2642" y="419"/>
                </a:cubicBezTo>
                <a:cubicBezTo>
                  <a:pt x="2642" y="420"/>
                  <a:pt x="2642" y="421"/>
                  <a:pt x="2642" y="422"/>
                </a:cubicBezTo>
                <a:cubicBezTo>
                  <a:pt x="2643" y="423"/>
                  <a:pt x="2644" y="422"/>
                  <a:pt x="2645" y="423"/>
                </a:cubicBezTo>
                <a:cubicBezTo>
                  <a:pt x="2646" y="423"/>
                  <a:pt x="2647" y="423"/>
                  <a:pt x="2648" y="424"/>
                </a:cubicBezTo>
                <a:cubicBezTo>
                  <a:pt x="2649" y="424"/>
                  <a:pt x="2649" y="426"/>
                  <a:pt x="2650" y="426"/>
                </a:cubicBezTo>
                <a:cubicBezTo>
                  <a:pt x="2651" y="428"/>
                  <a:pt x="2652" y="428"/>
                  <a:pt x="2652" y="430"/>
                </a:cubicBezTo>
                <a:cubicBezTo>
                  <a:pt x="2652" y="431"/>
                  <a:pt x="2652" y="431"/>
                  <a:pt x="2652" y="431"/>
                </a:cubicBezTo>
                <a:cubicBezTo>
                  <a:pt x="2652" y="432"/>
                  <a:pt x="2650" y="432"/>
                  <a:pt x="2650" y="433"/>
                </a:cubicBezTo>
                <a:cubicBezTo>
                  <a:pt x="2650" y="433"/>
                  <a:pt x="2650" y="434"/>
                  <a:pt x="2650" y="435"/>
                </a:cubicBezTo>
                <a:cubicBezTo>
                  <a:pt x="2650" y="438"/>
                  <a:pt x="2650" y="440"/>
                  <a:pt x="2650" y="443"/>
                </a:cubicBezTo>
                <a:cubicBezTo>
                  <a:pt x="2650" y="443"/>
                  <a:pt x="2650" y="444"/>
                  <a:pt x="2650" y="444"/>
                </a:cubicBezTo>
                <a:cubicBezTo>
                  <a:pt x="2648" y="444"/>
                  <a:pt x="2646" y="444"/>
                  <a:pt x="2644" y="443"/>
                </a:cubicBezTo>
                <a:cubicBezTo>
                  <a:pt x="2644" y="443"/>
                  <a:pt x="2642" y="444"/>
                  <a:pt x="2642" y="443"/>
                </a:cubicBezTo>
                <a:cubicBezTo>
                  <a:pt x="2641" y="443"/>
                  <a:pt x="2640" y="442"/>
                  <a:pt x="2639" y="442"/>
                </a:cubicBezTo>
                <a:cubicBezTo>
                  <a:pt x="2639" y="441"/>
                  <a:pt x="2640" y="440"/>
                  <a:pt x="2639" y="439"/>
                </a:cubicBezTo>
                <a:cubicBezTo>
                  <a:pt x="2638" y="438"/>
                  <a:pt x="2638" y="437"/>
                  <a:pt x="2637" y="436"/>
                </a:cubicBezTo>
                <a:cubicBezTo>
                  <a:pt x="2636" y="436"/>
                  <a:pt x="2635" y="436"/>
                  <a:pt x="2634" y="436"/>
                </a:cubicBezTo>
                <a:cubicBezTo>
                  <a:pt x="2633" y="436"/>
                  <a:pt x="2632" y="436"/>
                  <a:pt x="2631" y="436"/>
                </a:cubicBezTo>
                <a:cubicBezTo>
                  <a:pt x="2630" y="436"/>
                  <a:pt x="2630" y="438"/>
                  <a:pt x="2629" y="438"/>
                </a:cubicBezTo>
                <a:cubicBezTo>
                  <a:pt x="2628" y="438"/>
                  <a:pt x="2627" y="438"/>
                  <a:pt x="2626" y="438"/>
                </a:cubicBezTo>
                <a:cubicBezTo>
                  <a:pt x="2624" y="438"/>
                  <a:pt x="2622" y="438"/>
                  <a:pt x="2620" y="438"/>
                </a:cubicBezTo>
                <a:cubicBezTo>
                  <a:pt x="2619" y="438"/>
                  <a:pt x="2619" y="439"/>
                  <a:pt x="2618" y="439"/>
                </a:cubicBezTo>
                <a:cubicBezTo>
                  <a:pt x="2618" y="440"/>
                  <a:pt x="2618" y="441"/>
                  <a:pt x="2618" y="442"/>
                </a:cubicBezTo>
                <a:cubicBezTo>
                  <a:pt x="2617" y="442"/>
                  <a:pt x="2617" y="443"/>
                  <a:pt x="2617" y="444"/>
                </a:cubicBezTo>
                <a:cubicBezTo>
                  <a:pt x="2616" y="445"/>
                  <a:pt x="2615" y="445"/>
                  <a:pt x="2614" y="445"/>
                </a:cubicBezTo>
                <a:cubicBezTo>
                  <a:pt x="2614" y="446"/>
                  <a:pt x="2613" y="446"/>
                  <a:pt x="2612" y="446"/>
                </a:cubicBezTo>
                <a:cubicBezTo>
                  <a:pt x="2610" y="447"/>
                  <a:pt x="2608" y="447"/>
                  <a:pt x="2607" y="447"/>
                </a:cubicBezTo>
                <a:cubicBezTo>
                  <a:pt x="2605" y="448"/>
                  <a:pt x="2604" y="448"/>
                  <a:pt x="2603" y="448"/>
                </a:cubicBezTo>
                <a:cubicBezTo>
                  <a:pt x="2602" y="448"/>
                  <a:pt x="2601" y="449"/>
                  <a:pt x="2601" y="450"/>
                </a:cubicBezTo>
                <a:cubicBezTo>
                  <a:pt x="2600" y="451"/>
                  <a:pt x="2600" y="452"/>
                  <a:pt x="2599" y="453"/>
                </a:cubicBezTo>
                <a:cubicBezTo>
                  <a:pt x="2598" y="453"/>
                  <a:pt x="2598" y="454"/>
                  <a:pt x="2597" y="455"/>
                </a:cubicBezTo>
                <a:cubicBezTo>
                  <a:pt x="2595" y="455"/>
                  <a:pt x="2593" y="455"/>
                  <a:pt x="2591" y="455"/>
                </a:cubicBezTo>
                <a:cubicBezTo>
                  <a:pt x="2592" y="456"/>
                  <a:pt x="2593" y="455"/>
                  <a:pt x="2593" y="455"/>
                </a:cubicBezTo>
                <a:cubicBezTo>
                  <a:pt x="2593" y="457"/>
                  <a:pt x="2592" y="459"/>
                  <a:pt x="2593" y="460"/>
                </a:cubicBezTo>
                <a:cubicBezTo>
                  <a:pt x="2593" y="461"/>
                  <a:pt x="2594" y="462"/>
                  <a:pt x="2594" y="463"/>
                </a:cubicBezTo>
                <a:cubicBezTo>
                  <a:pt x="2595" y="464"/>
                  <a:pt x="2594" y="465"/>
                  <a:pt x="2595" y="466"/>
                </a:cubicBezTo>
                <a:cubicBezTo>
                  <a:pt x="2595" y="466"/>
                  <a:pt x="2597" y="466"/>
                  <a:pt x="2597" y="466"/>
                </a:cubicBezTo>
                <a:cubicBezTo>
                  <a:pt x="2598" y="467"/>
                  <a:pt x="2599" y="467"/>
                  <a:pt x="2600" y="468"/>
                </a:cubicBezTo>
                <a:cubicBezTo>
                  <a:pt x="2601" y="468"/>
                  <a:pt x="2601" y="470"/>
                  <a:pt x="2601" y="472"/>
                </a:cubicBezTo>
                <a:cubicBezTo>
                  <a:pt x="2601" y="473"/>
                  <a:pt x="2601" y="474"/>
                  <a:pt x="2601" y="475"/>
                </a:cubicBezTo>
                <a:cubicBezTo>
                  <a:pt x="2600" y="475"/>
                  <a:pt x="2601" y="474"/>
                  <a:pt x="2601" y="474"/>
                </a:cubicBezTo>
                <a:cubicBezTo>
                  <a:pt x="2599" y="474"/>
                  <a:pt x="2597" y="474"/>
                  <a:pt x="2595" y="474"/>
                </a:cubicBezTo>
                <a:cubicBezTo>
                  <a:pt x="2593" y="474"/>
                  <a:pt x="2592" y="474"/>
                  <a:pt x="2590" y="474"/>
                </a:cubicBezTo>
                <a:cubicBezTo>
                  <a:pt x="2588" y="474"/>
                  <a:pt x="2587" y="473"/>
                  <a:pt x="2585" y="473"/>
                </a:cubicBezTo>
                <a:cubicBezTo>
                  <a:pt x="2582" y="473"/>
                  <a:pt x="2582" y="473"/>
                  <a:pt x="2582" y="473"/>
                </a:cubicBezTo>
                <a:cubicBezTo>
                  <a:pt x="2581" y="473"/>
                  <a:pt x="2581" y="472"/>
                  <a:pt x="2580" y="472"/>
                </a:cubicBezTo>
                <a:cubicBezTo>
                  <a:pt x="2577" y="472"/>
                  <a:pt x="2576" y="472"/>
                  <a:pt x="2574" y="472"/>
                </a:cubicBezTo>
                <a:cubicBezTo>
                  <a:pt x="2573" y="471"/>
                  <a:pt x="2572" y="470"/>
                  <a:pt x="2571" y="470"/>
                </a:cubicBezTo>
                <a:cubicBezTo>
                  <a:pt x="2570" y="469"/>
                  <a:pt x="2569" y="469"/>
                  <a:pt x="2569" y="469"/>
                </a:cubicBezTo>
                <a:cubicBezTo>
                  <a:pt x="2568" y="469"/>
                  <a:pt x="2567" y="469"/>
                  <a:pt x="2566" y="469"/>
                </a:cubicBezTo>
                <a:cubicBezTo>
                  <a:pt x="2565" y="469"/>
                  <a:pt x="2564" y="468"/>
                  <a:pt x="2563" y="467"/>
                </a:cubicBezTo>
                <a:cubicBezTo>
                  <a:pt x="2562" y="466"/>
                  <a:pt x="2562" y="465"/>
                  <a:pt x="2561" y="464"/>
                </a:cubicBezTo>
                <a:cubicBezTo>
                  <a:pt x="2560" y="461"/>
                  <a:pt x="2560" y="461"/>
                  <a:pt x="2560" y="461"/>
                </a:cubicBezTo>
                <a:cubicBezTo>
                  <a:pt x="2559" y="462"/>
                  <a:pt x="2558" y="462"/>
                  <a:pt x="2558" y="462"/>
                </a:cubicBezTo>
                <a:cubicBezTo>
                  <a:pt x="2557" y="463"/>
                  <a:pt x="2557" y="464"/>
                  <a:pt x="2556" y="465"/>
                </a:cubicBezTo>
                <a:cubicBezTo>
                  <a:pt x="2555" y="465"/>
                  <a:pt x="2554" y="465"/>
                  <a:pt x="2553" y="465"/>
                </a:cubicBezTo>
                <a:cubicBezTo>
                  <a:pt x="2552" y="466"/>
                  <a:pt x="2550" y="467"/>
                  <a:pt x="2550" y="468"/>
                </a:cubicBezTo>
                <a:cubicBezTo>
                  <a:pt x="2550" y="470"/>
                  <a:pt x="2551" y="471"/>
                  <a:pt x="2552" y="472"/>
                </a:cubicBezTo>
                <a:cubicBezTo>
                  <a:pt x="2552" y="473"/>
                  <a:pt x="2553" y="473"/>
                  <a:pt x="2554" y="474"/>
                </a:cubicBezTo>
                <a:cubicBezTo>
                  <a:pt x="2555" y="475"/>
                  <a:pt x="2556" y="474"/>
                  <a:pt x="2557" y="475"/>
                </a:cubicBezTo>
                <a:cubicBezTo>
                  <a:pt x="2557" y="475"/>
                  <a:pt x="2557" y="477"/>
                  <a:pt x="2557" y="477"/>
                </a:cubicBezTo>
                <a:cubicBezTo>
                  <a:pt x="2557" y="478"/>
                  <a:pt x="2558" y="479"/>
                  <a:pt x="2558" y="480"/>
                </a:cubicBezTo>
                <a:cubicBezTo>
                  <a:pt x="2561" y="480"/>
                  <a:pt x="2561" y="480"/>
                  <a:pt x="2561" y="480"/>
                </a:cubicBezTo>
                <a:cubicBezTo>
                  <a:pt x="2563" y="480"/>
                  <a:pt x="2565" y="479"/>
                  <a:pt x="2567" y="479"/>
                </a:cubicBezTo>
                <a:cubicBezTo>
                  <a:pt x="2569" y="480"/>
                  <a:pt x="2570" y="481"/>
                  <a:pt x="2572" y="483"/>
                </a:cubicBezTo>
                <a:cubicBezTo>
                  <a:pt x="2573" y="483"/>
                  <a:pt x="2574" y="484"/>
                  <a:pt x="2574" y="486"/>
                </a:cubicBezTo>
                <a:cubicBezTo>
                  <a:pt x="2574" y="487"/>
                  <a:pt x="2572" y="487"/>
                  <a:pt x="2572" y="488"/>
                </a:cubicBezTo>
                <a:cubicBezTo>
                  <a:pt x="2559" y="488"/>
                  <a:pt x="2559" y="488"/>
                  <a:pt x="2559" y="488"/>
                </a:cubicBezTo>
                <a:cubicBezTo>
                  <a:pt x="2558" y="489"/>
                  <a:pt x="2559" y="491"/>
                  <a:pt x="2558" y="491"/>
                </a:cubicBezTo>
                <a:cubicBezTo>
                  <a:pt x="2557" y="491"/>
                  <a:pt x="2556" y="492"/>
                  <a:pt x="2555" y="492"/>
                </a:cubicBezTo>
                <a:cubicBezTo>
                  <a:pt x="2554" y="492"/>
                  <a:pt x="2553" y="492"/>
                  <a:pt x="2552" y="491"/>
                </a:cubicBezTo>
                <a:cubicBezTo>
                  <a:pt x="2552" y="491"/>
                  <a:pt x="2552" y="489"/>
                  <a:pt x="2552" y="488"/>
                </a:cubicBezTo>
                <a:cubicBezTo>
                  <a:pt x="2551" y="487"/>
                  <a:pt x="2550" y="487"/>
                  <a:pt x="2549" y="487"/>
                </a:cubicBezTo>
                <a:cubicBezTo>
                  <a:pt x="2547" y="485"/>
                  <a:pt x="2544" y="484"/>
                  <a:pt x="2541" y="483"/>
                </a:cubicBezTo>
                <a:cubicBezTo>
                  <a:pt x="2540" y="483"/>
                  <a:pt x="2539" y="483"/>
                  <a:pt x="2539" y="483"/>
                </a:cubicBezTo>
                <a:cubicBezTo>
                  <a:pt x="2536" y="482"/>
                  <a:pt x="2535" y="481"/>
                  <a:pt x="2534" y="479"/>
                </a:cubicBezTo>
                <a:cubicBezTo>
                  <a:pt x="2534" y="479"/>
                  <a:pt x="2533" y="478"/>
                  <a:pt x="2533" y="477"/>
                </a:cubicBezTo>
                <a:cubicBezTo>
                  <a:pt x="2533" y="476"/>
                  <a:pt x="2533" y="475"/>
                  <a:pt x="2533" y="474"/>
                </a:cubicBezTo>
                <a:cubicBezTo>
                  <a:pt x="2533" y="471"/>
                  <a:pt x="2533" y="469"/>
                  <a:pt x="2533" y="466"/>
                </a:cubicBezTo>
                <a:cubicBezTo>
                  <a:pt x="2524" y="466"/>
                  <a:pt x="2524" y="466"/>
                  <a:pt x="2524" y="466"/>
                </a:cubicBezTo>
                <a:cubicBezTo>
                  <a:pt x="2524" y="458"/>
                  <a:pt x="2524" y="458"/>
                  <a:pt x="2524" y="458"/>
                </a:cubicBezTo>
                <a:cubicBezTo>
                  <a:pt x="2524" y="454"/>
                  <a:pt x="2526" y="451"/>
                  <a:pt x="2526" y="447"/>
                </a:cubicBezTo>
                <a:cubicBezTo>
                  <a:pt x="2525" y="445"/>
                  <a:pt x="2525" y="443"/>
                  <a:pt x="2524" y="442"/>
                </a:cubicBezTo>
                <a:cubicBezTo>
                  <a:pt x="2521" y="440"/>
                  <a:pt x="2519" y="441"/>
                  <a:pt x="2516" y="440"/>
                </a:cubicBezTo>
                <a:cubicBezTo>
                  <a:pt x="2515" y="440"/>
                  <a:pt x="2515" y="438"/>
                  <a:pt x="2514" y="438"/>
                </a:cubicBezTo>
                <a:cubicBezTo>
                  <a:pt x="2513" y="437"/>
                  <a:pt x="2512" y="436"/>
                  <a:pt x="2512" y="435"/>
                </a:cubicBezTo>
                <a:cubicBezTo>
                  <a:pt x="2511" y="433"/>
                  <a:pt x="2512" y="431"/>
                  <a:pt x="2510" y="430"/>
                </a:cubicBezTo>
                <a:cubicBezTo>
                  <a:pt x="2508" y="428"/>
                  <a:pt x="2506" y="430"/>
                  <a:pt x="2504" y="429"/>
                </a:cubicBezTo>
                <a:cubicBezTo>
                  <a:pt x="2503" y="429"/>
                  <a:pt x="2503" y="427"/>
                  <a:pt x="2501" y="426"/>
                </a:cubicBezTo>
                <a:cubicBezTo>
                  <a:pt x="2500" y="425"/>
                  <a:pt x="2498" y="425"/>
                  <a:pt x="2496" y="424"/>
                </a:cubicBezTo>
                <a:cubicBezTo>
                  <a:pt x="2497" y="421"/>
                  <a:pt x="2497" y="421"/>
                  <a:pt x="2497" y="421"/>
                </a:cubicBezTo>
                <a:cubicBezTo>
                  <a:pt x="2498" y="421"/>
                  <a:pt x="2499" y="422"/>
                  <a:pt x="2499" y="422"/>
                </a:cubicBezTo>
                <a:cubicBezTo>
                  <a:pt x="2500" y="422"/>
                  <a:pt x="2501" y="422"/>
                  <a:pt x="2502" y="423"/>
                </a:cubicBezTo>
                <a:cubicBezTo>
                  <a:pt x="2503" y="423"/>
                  <a:pt x="2503" y="425"/>
                  <a:pt x="2503" y="425"/>
                </a:cubicBezTo>
                <a:cubicBezTo>
                  <a:pt x="2505" y="426"/>
                  <a:pt x="2507" y="426"/>
                  <a:pt x="2509" y="427"/>
                </a:cubicBezTo>
                <a:cubicBezTo>
                  <a:pt x="2511" y="428"/>
                  <a:pt x="2512" y="430"/>
                  <a:pt x="2514" y="430"/>
                </a:cubicBezTo>
                <a:cubicBezTo>
                  <a:pt x="2515" y="431"/>
                  <a:pt x="2515" y="432"/>
                  <a:pt x="2516" y="432"/>
                </a:cubicBezTo>
                <a:cubicBezTo>
                  <a:pt x="2520" y="432"/>
                  <a:pt x="2522" y="431"/>
                  <a:pt x="2526" y="432"/>
                </a:cubicBezTo>
                <a:cubicBezTo>
                  <a:pt x="2526" y="432"/>
                  <a:pt x="2527" y="431"/>
                  <a:pt x="2528" y="432"/>
                </a:cubicBezTo>
                <a:cubicBezTo>
                  <a:pt x="2529" y="432"/>
                  <a:pt x="2529" y="434"/>
                  <a:pt x="2530" y="434"/>
                </a:cubicBezTo>
                <a:cubicBezTo>
                  <a:pt x="2532" y="435"/>
                  <a:pt x="2533" y="437"/>
                  <a:pt x="2536" y="437"/>
                </a:cubicBezTo>
                <a:cubicBezTo>
                  <a:pt x="2553" y="437"/>
                  <a:pt x="2553" y="437"/>
                  <a:pt x="2553" y="437"/>
                </a:cubicBezTo>
                <a:cubicBezTo>
                  <a:pt x="2555" y="437"/>
                  <a:pt x="2555" y="437"/>
                  <a:pt x="2556" y="438"/>
                </a:cubicBezTo>
                <a:cubicBezTo>
                  <a:pt x="2557" y="438"/>
                  <a:pt x="2558" y="438"/>
                  <a:pt x="2559" y="438"/>
                </a:cubicBezTo>
                <a:cubicBezTo>
                  <a:pt x="2560" y="439"/>
                  <a:pt x="2559" y="440"/>
                  <a:pt x="2560" y="441"/>
                </a:cubicBezTo>
                <a:cubicBezTo>
                  <a:pt x="2561" y="441"/>
                  <a:pt x="2562" y="441"/>
                  <a:pt x="2563" y="442"/>
                </a:cubicBezTo>
                <a:cubicBezTo>
                  <a:pt x="2564" y="442"/>
                  <a:pt x="2564" y="442"/>
                  <a:pt x="2565" y="442"/>
                </a:cubicBezTo>
                <a:cubicBezTo>
                  <a:pt x="2566" y="442"/>
                  <a:pt x="2567" y="442"/>
                  <a:pt x="2568" y="442"/>
                </a:cubicBezTo>
                <a:cubicBezTo>
                  <a:pt x="2570" y="442"/>
                  <a:pt x="2571" y="442"/>
                  <a:pt x="2573" y="442"/>
                </a:cubicBezTo>
                <a:cubicBezTo>
                  <a:pt x="2576" y="442"/>
                  <a:pt x="2576" y="442"/>
                  <a:pt x="2576" y="442"/>
                </a:cubicBezTo>
                <a:cubicBezTo>
                  <a:pt x="2578" y="442"/>
                  <a:pt x="2578" y="442"/>
                  <a:pt x="2578" y="442"/>
                </a:cubicBezTo>
                <a:cubicBezTo>
                  <a:pt x="2579" y="442"/>
                  <a:pt x="2580" y="441"/>
                  <a:pt x="2581" y="441"/>
                </a:cubicBezTo>
                <a:cubicBezTo>
                  <a:pt x="2582" y="441"/>
                  <a:pt x="2583" y="441"/>
                  <a:pt x="2584" y="441"/>
                </a:cubicBezTo>
                <a:cubicBezTo>
                  <a:pt x="2584" y="441"/>
                  <a:pt x="2585" y="440"/>
                  <a:pt x="2586" y="440"/>
                </a:cubicBezTo>
                <a:cubicBezTo>
                  <a:pt x="2588" y="440"/>
                  <a:pt x="2589" y="438"/>
                  <a:pt x="2591" y="438"/>
                </a:cubicBezTo>
                <a:cubicBezTo>
                  <a:pt x="2592" y="437"/>
                  <a:pt x="2593" y="438"/>
                  <a:pt x="2594" y="438"/>
                </a:cubicBezTo>
                <a:cubicBezTo>
                  <a:pt x="2596" y="437"/>
                  <a:pt x="2598" y="437"/>
                  <a:pt x="2599" y="437"/>
                </a:cubicBezTo>
                <a:cubicBezTo>
                  <a:pt x="2600" y="437"/>
                  <a:pt x="2601" y="435"/>
                  <a:pt x="2602" y="435"/>
                </a:cubicBezTo>
                <a:cubicBezTo>
                  <a:pt x="2603" y="434"/>
                  <a:pt x="2604" y="434"/>
                  <a:pt x="2605" y="433"/>
                </a:cubicBezTo>
                <a:cubicBezTo>
                  <a:pt x="2605" y="432"/>
                  <a:pt x="2607" y="432"/>
                  <a:pt x="2607" y="431"/>
                </a:cubicBezTo>
                <a:cubicBezTo>
                  <a:pt x="2608" y="430"/>
                  <a:pt x="2608" y="429"/>
                  <a:pt x="2608" y="428"/>
                </a:cubicBezTo>
                <a:cubicBezTo>
                  <a:pt x="2609" y="427"/>
                  <a:pt x="2609" y="425"/>
                  <a:pt x="2609" y="423"/>
                </a:cubicBezTo>
                <a:cubicBezTo>
                  <a:pt x="2609" y="420"/>
                  <a:pt x="2609" y="418"/>
                  <a:pt x="2608" y="415"/>
                </a:cubicBezTo>
                <a:cubicBezTo>
                  <a:pt x="2608" y="414"/>
                  <a:pt x="2609" y="414"/>
                  <a:pt x="2608" y="413"/>
                </a:cubicBezTo>
                <a:cubicBezTo>
                  <a:pt x="2608" y="411"/>
                  <a:pt x="2607" y="409"/>
                  <a:pt x="2606" y="408"/>
                </a:cubicBezTo>
                <a:cubicBezTo>
                  <a:pt x="2605" y="407"/>
                  <a:pt x="2604" y="406"/>
                  <a:pt x="2603" y="406"/>
                </a:cubicBezTo>
                <a:cubicBezTo>
                  <a:pt x="2602" y="405"/>
                  <a:pt x="2602" y="403"/>
                  <a:pt x="2601" y="403"/>
                </a:cubicBezTo>
                <a:cubicBezTo>
                  <a:pt x="2600" y="403"/>
                  <a:pt x="2599" y="402"/>
                  <a:pt x="2598" y="402"/>
                </a:cubicBezTo>
                <a:cubicBezTo>
                  <a:pt x="2597" y="402"/>
                  <a:pt x="2596" y="402"/>
                  <a:pt x="2595" y="402"/>
                </a:cubicBezTo>
                <a:cubicBezTo>
                  <a:pt x="2593" y="401"/>
                  <a:pt x="2591" y="402"/>
                  <a:pt x="2590" y="402"/>
                </a:cubicBezTo>
                <a:cubicBezTo>
                  <a:pt x="2588" y="402"/>
                  <a:pt x="2586" y="402"/>
                  <a:pt x="2584" y="402"/>
                </a:cubicBezTo>
                <a:cubicBezTo>
                  <a:pt x="2582" y="401"/>
                  <a:pt x="2581" y="400"/>
                  <a:pt x="2579" y="398"/>
                </a:cubicBezTo>
                <a:cubicBezTo>
                  <a:pt x="2578" y="398"/>
                  <a:pt x="2577" y="398"/>
                  <a:pt x="2576" y="397"/>
                </a:cubicBezTo>
                <a:cubicBezTo>
                  <a:pt x="2576" y="396"/>
                  <a:pt x="2576" y="395"/>
                  <a:pt x="2575" y="394"/>
                </a:cubicBezTo>
                <a:cubicBezTo>
                  <a:pt x="2574" y="394"/>
                  <a:pt x="2573" y="394"/>
                  <a:pt x="2573" y="393"/>
                </a:cubicBezTo>
                <a:cubicBezTo>
                  <a:pt x="2572" y="393"/>
                  <a:pt x="2572" y="391"/>
                  <a:pt x="2571" y="391"/>
                </a:cubicBezTo>
                <a:cubicBezTo>
                  <a:pt x="2570" y="390"/>
                  <a:pt x="2569" y="391"/>
                  <a:pt x="2568" y="391"/>
                </a:cubicBezTo>
                <a:cubicBezTo>
                  <a:pt x="2565" y="389"/>
                  <a:pt x="2565" y="389"/>
                  <a:pt x="2565" y="389"/>
                </a:cubicBezTo>
                <a:cubicBezTo>
                  <a:pt x="2564" y="389"/>
                  <a:pt x="2564" y="387"/>
                  <a:pt x="2563" y="387"/>
                </a:cubicBezTo>
                <a:cubicBezTo>
                  <a:pt x="2563" y="386"/>
                  <a:pt x="2562" y="386"/>
                  <a:pt x="2561" y="386"/>
                </a:cubicBezTo>
                <a:cubicBezTo>
                  <a:pt x="2558" y="385"/>
                  <a:pt x="2558" y="385"/>
                  <a:pt x="2558" y="385"/>
                </a:cubicBezTo>
                <a:cubicBezTo>
                  <a:pt x="2557" y="384"/>
                  <a:pt x="2557" y="383"/>
                  <a:pt x="2556" y="383"/>
                </a:cubicBezTo>
                <a:cubicBezTo>
                  <a:pt x="2555" y="382"/>
                  <a:pt x="2554" y="382"/>
                  <a:pt x="2553" y="382"/>
                </a:cubicBezTo>
                <a:cubicBezTo>
                  <a:pt x="2551" y="382"/>
                  <a:pt x="2549" y="381"/>
                  <a:pt x="2547" y="381"/>
                </a:cubicBezTo>
                <a:cubicBezTo>
                  <a:pt x="2544" y="381"/>
                  <a:pt x="2543" y="382"/>
                  <a:pt x="2541" y="382"/>
                </a:cubicBezTo>
                <a:cubicBezTo>
                  <a:pt x="2539" y="382"/>
                  <a:pt x="2538" y="383"/>
                  <a:pt x="2537" y="383"/>
                </a:cubicBezTo>
                <a:cubicBezTo>
                  <a:pt x="2535" y="383"/>
                  <a:pt x="2535" y="383"/>
                  <a:pt x="2535" y="383"/>
                </a:cubicBezTo>
                <a:cubicBezTo>
                  <a:pt x="2534" y="383"/>
                  <a:pt x="2534" y="381"/>
                  <a:pt x="2533" y="381"/>
                </a:cubicBezTo>
                <a:cubicBezTo>
                  <a:pt x="2532" y="380"/>
                  <a:pt x="2530" y="380"/>
                  <a:pt x="2529" y="379"/>
                </a:cubicBezTo>
                <a:cubicBezTo>
                  <a:pt x="2528" y="378"/>
                  <a:pt x="2527" y="377"/>
                  <a:pt x="2525" y="375"/>
                </a:cubicBezTo>
                <a:cubicBezTo>
                  <a:pt x="2517" y="375"/>
                  <a:pt x="2517" y="375"/>
                  <a:pt x="2517" y="375"/>
                </a:cubicBezTo>
                <a:cubicBezTo>
                  <a:pt x="2517" y="376"/>
                  <a:pt x="2518" y="378"/>
                  <a:pt x="2517" y="379"/>
                </a:cubicBezTo>
                <a:cubicBezTo>
                  <a:pt x="2517" y="380"/>
                  <a:pt x="2517" y="381"/>
                  <a:pt x="2516" y="381"/>
                </a:cubicBezTo>
                <a:cubicBezTo>
                  <a:pt x="2515" y="382"/>
                  <a:pt x="2514" y="381"/>
                  <a:pt x="2513" y="381"/>
                </a:cubicBezTo>
                <a:cubicBezTo>
                  <a:pt x="2511" y="381"/>
                  <a:pt x="2511" y="381"/>
                  <a:pt x="2511" y="381"/>
                </a:cubicBezTo>
                <a:cubicBezTo>
                  <a:pt x="2509" y="381"/>
                  <a:pt x="2508" y="380"/>
                  <a:pt x="2507" y="379"/>
                </a:cubicBezTo>
                <a:cubicBezTo>
                  <a:pt x="2508" y="378"/>
                  <a:pt x="2508" y="378"/>
                  <a:pt x="2509" y="377"/>
                </a:cubicBezTo>
                <a:cubicBezTo>
                  <a:pt x="2509" y="375"/>
                  <a:pt x="2510" y="375"/>
                  <a:pt x="2510" y="373"/>
                </a:cubicBezTo>
                <a:cubicBezTo>
                  <a:pt x="2510" y="372"/>
                  <a:pt x="2510" y="372"/>
                  <a:pt x="2510" y="372"/>
                </a:cubicBezTo>
                <a:cubicBezTo>
                  <a:pt x="2509" y="371"/>
                  <a:pt x="2508" y="371"/>
                  <a:pt x="2507" y="370"/>
                </a:cubicBezTo>
                <a:cubicBezTo>
                  <a:pt x="2506" y="370"/>
                  <a:pt x="2505" y="370"/>
                  <a:pt x="2505" y="369"/>
                </a:cubicBezTo>
                <a:cubicBezTo>
                  <a:pt x="2504" y="368"/>
                  <a:pt x="2505" y="367"/>
                  <a:pt x="2505" y="366"/>
                </a:cubicBezTo>
                <a:cubicBezTo>
                  <a:pt x="2504" y="365"/>
                  <a:pt x="2504" y="364"/>
                  <a:pt x="2504" y="363"/>
                </a:cubicBezTo>
                <a:cubicBezTo>
                  <a:pt x="2496" y="363"/>
                  <a:pt x="2496" y="363"/>
                  <a:pt x="2496" y="363"/>
                </a:cubicBezTo>
                <a:cubicBezTo>
                  <a:pt x="2495" y="363"/>
                  <a:pt x="2494" y="364"/>
                  <a:pt x="2494" y="364"/>
                </a:cubicBezTo>
                <a:cubicBezTo>
                  <a:pt x="2492" y="365"/>
                  <a:pt x="2492" y="367"/>
                  <a:pt x="2491" y="367"/>
                </a:cubicBezTo>
                <a:cubicBezTo>
                  <a:pt x="2489" y="367"/>
                  <a:pt x="2488" y="367"/>
                  <a:pt x="2487" y="366"/>
                </a:cubicBezTo>
                <a:cubicBezTo>
                  <a:pt x="2486" y="365"/>
                  <a:pt x="2485" y="365"/>
                  <a:pt x="2484" y="364"/>
                </a:cubicBezTo>
                <a:cubicBezTo>
                  <a:pt x="2484" y="364"/>
                  <a:pt x="2484" y="363"/>
                  <a:pt x="2484" y="362"/>
                </a:cubicBezTo>
                <a:cubicBezTo>
                  <a:pt x="2482" y="362"/>
                  <a:pt x="2480" y="363"/>
                  <a:pt x="2478" y="362"/>
                </a:cubicBezTo>
                <a:cubicBezTo>
                  <a:pt x="2476" y="362"/>
                  <a:pt x="2474" y="362"/>
                  <a:pt x="2472" y="361"/>
                </a:cubicBezTo>
                <a:cubicBezTo>
                  <a:pt x="2471" y="361"/>
                  <a:pt x="2470" y="361"/>
                  <a:pt x="2469" y="361"/>
                </a:cubicBezTo>
                <a:cubicBezTo>
                  <a:pt x="2469" y="358"/>
                  <a:pt x="2469" y="358"/>
                  <a:pt x="2469" y="358"/>
                </a:cubicBezTo>
                <a:cubicBezTo>
                  <a:pt x="2470" y="358"/>
                  <a:pt x="2471" y="358"/>
                  <a:pt x="2472" y="358"/>
                </a:cubicBezTo>
                <a:cubicBezTo>
                  <a:pt x="2473" y="358"/>
                  <a:pt x="2474" y="357"/>
                  <a:pt x="2475" y="357"/>
                </a:cubicBezTo>
                <a:cubicBezTo>
                  <a:pt x="2476" y="357"/>
                  <a:pt x="2477" y="358"/>
                  <a:pt x="2478" y="358"/>
                </a:cubicBezTo>
                <a:cubicBezTo>
                  <a:pt x="2479" y="352"/>
                  <a:pt x="2479" y="352"/>
                  <a:pt x="2479" y="352"/>
                </a:cubicBezTo>
                <a:cubicBezTo>
                  <a:pt x="2478" y="351"/>
                  <a:pt x="2477" y="350"/>
                  <a:pt x="2477" y="349"/>
                </a:cubicBezTo>
                <a:cubicBezTo>
                  <a:pt x="2476" y="349"/>
                  <a:pt x="2476" y="347"/>
                  <a:pt x="2475" y="347"/>
                </a:cubicBezTo>
                <a:cubicBezTo>
                  <a:pt x="2474" y="347"/>
                  <a:pt x="2473" y="347"/>
                  <a:pt x="2472" y="347"/>
                </a:cubicBezTo>
                <a:cubicBezTo>
                  <a:pt x="2470" y="346"/>
                  <a:pt x="2468" y="347"/>
                  <a:pt x="2466" y="347"/>
                </a:cubicBezTo>
                <a:cubicBezTo>
                  <a:pt x="2464" y="347"/>
                  <a:pt x="2463" y="347"/>
                  <a:pt x="2461" y="346"/>
                </a:cubicBezTo>
                <a:cubicBezTo>
                  <a:pt x="2460" y="346"/>
                  <a:pt x="2460" y="344"/>
                  <a:pt x="2459" y="344"/>
                </a:cubicBezTo>
                <a:cubicBezTo>
                  <a:pt x="2458" y="343"/>
                  <a:pt x="2458" y="342"/>
                  <a:pt x="2457" y="341"/>
                </a:cubicBezTo>
                <a:cubicBezTo>
                  <a:pt x="2456" y="341"/>
                  <a:pt x="2455" y="341"/>
                  <a:pt x="2454" y="340"/>
                </a:cubicBezTo>
                <a:cubicBezTo>
                  <a:pt x="2452" y="341"/>
                  <a:pt x="2452" y="341"/>
                  <a:pt x="2452" y="341"/>
                </a:cubicBezTo>
                <a:cubicBezTo>
                  <a:pt x="2452" y="349"/>
                  <a:pt x="2452" y="349"/>
                  <a:pt x="2452" y="349"/>
                </a:cubicBezTo>
                <a:cubicBezTo>
                  <a:pt x="2449" y="349"/>
                  <a:pt x="2447" y="349"/>
                  <a:pt x="2445" y="349"/>
                </a:cubicBezTo>
                <a:cubicBezTo>
                  <a:pt x="2445" y="344"/>
                  <a:pt x="2445" y="344"/>
                  <a:pt x="2445" y="344"/>
                </a:cubicBezTo>
                <a:cubicBezTo>
                  <a:pt x="2445" y="343"/>
                  <a:pt x="2445" y="342"/>
                  <a:pt x="2446" y="342"/>
                </a:cubicBezTo>
                <a:cubicBezTo>
                  <a:pt x="2447" y="340"/>
                  <a:pt x="2448" y="340"/>
                  <a:pt x="2448" y="339"/>
                </a:cubicBezTo>
                <a:cubicBezTo>
                  <a:pt x="2449" y="338"/>
                  <a:pt x="2448" y="337"/>
                  <a:pt x="2448" y="337"/>
                </a:cubicBezTo>
                <a:cubicBezTo>
                  <a:pt x="2431" y="337"/>
                  <a:pt x="2431" y="337"/>
                  <a:pt x="2431" y="337"/>
                </a:cubicBezTo>
                <a:cubicBezTo>
                  <a:pt x="2431" y="340"/>
                  <a:pt x="2432" y="342"/>
                  <a:pt x="2431" y="345"/>
                </a:cubicBezTo>
                <a:cubicBezTo>
                  <a:pt x="2431" y="346"/>
                  <a:pt x="2430" y="346"/>
                  <a:pt x="2430" y="347"/>
                </a:cubicBezTo>
                <a:cubicBezTo>
                  <a:pt x="2430" y="350"/>
                  <a:pt x="2430" y="350"/>
                  <a:pt x="2430" y="350"/>
                </a:cubicBezTo>
                <a:cubicBezTo>
                  <a:pt x="2430" y="351"/>
                  <a:pt x="2430" y="352"/>
                  <a:pt x="2431" y="353"/>
                </a:cubicBezTo>
                <a:cubicBezTo>
                  <a:pt x="2427" y="352"/>
                  <a:pt x="2427" y="352"/>
                  <a:pt x="2427" y="352"/>
                </a:cubicBezTo>
                <a:cubicBezTo>
                  <a:pt x="2427" y="351"/>
                  <a:pt x="2427" y="350"/>
                  <a:pt x="2428" y="349"/>
                </a:cubicBezTo>
                <a:cubicBezTo>
                  <a:pt x="2428" y="348"/>
                  <a:pt x="2428" y="347"/>
                  <a:pt x="2428" y="346"/>
                </a:cubicBezTo>
                <a:cubicBezTo>
                  <a:pt x="2428" y="344"/>
                  <a:pt x="2427" y="343"/>
                  <a:pt x="2426" y="342"/>
                </a:cubicBezTo>
                <a:cubicBezTo>
                  <a:pt x="2426" y="341"/>
                  <a:pt x="2425" y="340"/>
                  <a:pt x="2424" y="340"/>
                </a:cubicBezTo>
                <a:cubicBezTo>
                  <a:pt x="2418" y="340"/>
                  <a:pt x="2418" y="340"/>
                  <a:pt x="2418" y="340"/>
                </a:cubicBezTo>
                <a:cubicBezTo>
                  <a:pt x="2418" y="354"/>
                  <a:pt x="2418" y="354"/>
                  <a:pt x="2418" y="354"/>
                </a:cubicBezTo>
                <a:cubicBezTo>
                  <a:pt x="2409" y="354"/>
                  <a:pt x="2409" y="354"/>
                  <a:pt x="2409" y="354"/>
                </a:cubicBezTo>
                <a:cubicBezTo>
                  <a:pt x="2409" y="351"/>
                  <a:pt x="2409" y="349"/>
                  <a:pt x="2409" y="346"/>
                </a:cubicBezTo>
                <a:cubicBezTo>
                  <a:pt x="2409" y="345"/>
                  <a:pt x="2409" y="345"/>
                  <a:pt x="2409" y="344"/>
                </a:cubicBezTo>
                <a:cubicBezTo>
                  <a:pt x="2409" y="343"/>
                  <a:pt x="2409" y="343"/>
                  <a:pt x="2409" y="342"/>
                </a:cubicBezTo>
                <a:cubicBezTo>
                  <a:pt x="2415" y="342"/>
                  <a:pt x="2415" y="342"/>
                  <a:pt x="2415" y="342"/>
                </a:cubicBezTo>
                <a:cubicBezTo>
                  <a:pt x="2416" y="342"/>
                  <a:pt x="2416" y="342"/>
                  <a:pt x="2417" y="342"/>
                </a:cubicBezTo>
                <a:cubicBezTo>
                  <a:pt x="2418" y="342"/>
                  <a:pt x="2418" y="342"/>
                  <a:pt x="2418" y="342"/>
                </a:cubicBezTo>
                <a:cubicBezTo>
                  <a:pt x="2418" y="334"/>
                  <a:pt x="2418" y="334"/>
                  <a:pt x="2418" y="334"/>
                </a:cubicBezTo>
                <a:cubicBezTo>
                  <a:pt x="2415" y="333"/>
                  <a:pt x="2415" y="333"/>
                  <a:pt x="2415" y="333"/>
                </a:cubicBezTo>
                <a:cubicBezTo>
                  <a:pt x="2413" y="335"/>
                  <a:pt x="2412" y="336"/>
                  <a:pt x="2409" y="337"/>
                </a:cubicBezTo>
                <a:cubicBezTo>
                  <a:pt x="2408" y="337"/>
                  <a:pt x="2408" y="338"/>
                  <a:pt x="2407" y="338"/>
                </a:cubicBezTo>
                <a:cubicBezTo>
                  <a:pt x="2406" y="338"/>
                  <a:pt x="2405" y="338"/>
                  <a:pt x="2404" y="338"/>
                </a:cubicBezTo>
                <a:cubicBezTo>
                  <a:pt x="2403" y="338"/>
                  <a:pt x="2402" y="337"/>
                  <a:pt x="2402" y="338"/>
                </a:cubicBezTo>
                <a:cubicBezTo>
                  <a:pt x="2401" y="338"/>
                  <a:pt x="2400" y="339"/>
                  <a:pt x="2400" y="340"/>
                </a:cubicBezTo>
                <a:cubicBezTo>
                  <a:pt x="2400" y="343"/>
                  <a:pt x="2398" y="344"/>
                  <a:pt x="2397" y="346"/>
                </a:cubicBezTo>
                <a:cubicBezTo>
                  <a:pt x="2396" y="347"/>
                  <a:pt x="2395" y="347"/>
                  <a:pt x="2393" y="347"/>
                </a:cubicBezTo>
                <a:cubicBezTo>
                  <a:pt x="2392" y="347"/>
                  <a:pt x="2392" y="347"/>
                  <a:pt x="2392" y="347"/>
                </a:cubicBezTo>
                <a:cubicBezTo>
                  <a:pt x="2390" y="347"/>
                  <a:pt x="2390" y="347"/>
                  <a:pt x="2388" y="347"/>
                </a:cubicBezTo>
                <a:cubicBezTo>
                  <a:pt x="2387" y="346"/>
                  <a:pt x="2387" y="345"/>
                  <a:pt x="2387" y="344"/>
                </a:cubicBezTo>
                <a:cubicBezTo>
                  <a:pt x="2387" y="343"/>
                  <a:pt x="2387" y="342"/>
                  <a:pt x="2388" y="342"/>
                </a:cubicBezTo>
                <a:cubicBezTo>
                  <a:pt x="2389" y="341"/>
                  <a:pt x="2390" y="340"/>
                  <a:pt x="2390" y="340"/>
                </a:cubicBezTo>
                <a:cubicBezTo>
                  <a:pt x="2381" y="340"/>
                  <a:pt x="2381" y="340"/>
                  <a:pt x="2381" y="340"/>
                </a:cubicBezTo>
                <a:cubicBezTo>
                  <a:pt x="2378" y="340"/>
                  <a:pt x="2377" y="341"/>
                  <a:pt x="2373" y="342"/>
                </a:cubicBezTo>
                <a:cubicBezTo>
                  <a:pt x="2372" y="342"/>
                  <a:pt x="2371" y="342"/>
                  <a:pt x="2370" y="343"/>
                </a:cubicBezTo>
                <a:cubicBezTo>
                  <a:pt x="2369" y="344"/>
                  <a:pt x="2367" y="344"/>
                  <a:pt x="2367" y="345"/>
                </a:cubicBezTo>
                <a:cubicBezTo>
                  <a:pt x="2367" y="346"/>
                  <a:pt x="2366" y="346"/>
                  <a:pt x="2366" y="347"/>
                </a:cubicBezTo>
                <a:cubicBezTo>
                  <a:pt x="2366" y="349"/>
                  <a:pt x="2367" y="349"/>
                  <a:pt x="2368" y="350"/>
                </a:cubicBezTo>
                <a:cubicBezTo>
                  <a:pt x="2368" y="351"/>
                  <a:pt x="2369" y="352"/>
                  <a:pt x="2370" y="353"/>
                </a:cubicBezTo>
                <a:cubicBezTo>
                  <a:pt x="2372" y="353"/>
                  <a:pt x="2373" y="353"/>
                  <a:pt x="2375" y="353"/>
                </a:cubicBezTo>
                <a:cubicBezTo>
                  <a:pt x="2377" y="353"/>
                  <a:pt x="2378" y="354"/>
                  <a:pt x="2380" y="354"/>
                </a:cubicBezTo>
                <a:cubicBezTo>
                  <a:pt x="2380" y="360"/>
                  <a:pt x="2380" y="360"/>
                  <a:pt x="2380" y="360"/>
                </a:cubicBezTo>
                <a:cubicBezTo>
                  <a:pt x="2375" y="360"/>
                  <a:pt x="2375" y="360"/>
                  <a:pt x="2375" y="360"/>
                </a:cubicBezTo>
                <a:cubicBezTo>
                  <a:pt x="2374" y="360"/>
                  <a:pt x="2373" y="358"/>
                  <a:pt x="2372" y="358"/>
                </a:cubicBezTo>
                <a:cubicBezTo>
                  <a:pt x="2370" y="358"/>
                  <a:pt x="2369" y="358"/>
                  <a:pt x="2366" y="358"/>
                </a:cubicBezTo>
                <a:cubicBezTo>
                  <a:pt x="2364" y="358"/>
                  <a:pt x="2363" y="358"/>
                  <a:pt x="2361" y="357"/>
                </a:cubicBezTo>
                <a:cubicBezTo>
                  <a:pt x="2360" y="357"/>
                  <a:pt x="2359" y="357"/>
                  <a:pt x="2358" y="357"/>
                </a:cubicBezTo>
                <a:cubicBezTo>
                  <a:pt x="2353" y="357"/>
                  <a:pt x="2353" y="357"/>
                  <a:pt x="2353" y="357"/>
                </a:cubicBezTo>
                <a:cubicBezTo>
                  <a:pt x="2353" y="359"/>
                  <a:pt x="2354" y="361"/>
                  <a:pt x="2353" y="364"/>
                </a:cubicBezTo>
                <a:cubicBezTo>
                  <a:pt x="2353" y="365"/>
                  <a:pt x="2353" y="366"/>
                  <a:pt x="2353" y="366"/>
                </a:cubicBezTo>
                <a:cubicBezTo>
                  <a:pt x="2353" y="367"/>
                  <a:pt x="2352" y="368"/>
                  <a:pt x="2352" y="369"/>
                </a:cubicBezTo>
                <a:cubicBezTo>
                  <a:pt x="2351" y="370"/>
                  <a:pt x="2350" y="370"/>
                  <a:pt x="2349" y="370"/>
                </a:cubicBezTo>
                <a:cubicBezTo>
                  <a:pt x="2349" y="368"/>
                  <a:pt x="2350" y="367"/>
                  <a:pt x="2349" y="365"/>
                </a:cubicBezTo>
                <a:cubicBezTo>
                  <a:pt x="2349" y="364"/>
                  <a:pt x="2349" y="363"/>
                  <a:pt x="2349" y="362"/>
                </a:cubicBezTo>
                <a:cubicBezTo>
                  <a:pt x="2348" y="362"/>
                  <a:pt x="2347" y="362"/>
                  <a:pt x="2346" y="361"/>
                </a:cubicBezTo>
                <a:cubicBezTo>
                  <a:pt x="2345" y="361"/>
                  <a:pt x="2344" y="362"/>
                  <a:pt x="2343" y="361"/>
                </a:cubicBezTo>
                <a:cubicBezTo>
                  <a:pt x="2342" y="361"/>
                  <a:pt x="2342" y="360"/>
                  <a:pt x="2341" y="359"/>
                </a:cubicBezTo>
                <a:cubicBezTo>
                  <a:pt x="2340" y="359"/>
                  <a:pt x="2340" y="357"/>
                  <a:pt x="2339" y="357"/>
                </a:cubicBezTo>
                <a:cubicBezTo>
                  <a:pt x="2338" y="356"/>
                  <a:pt x="2337" y="357"/>
                  <a:pt x="2336" y="357"/>
                </a:cubicBezTo>
                <a:cubicBezTo>
                  <a:pt x="2334" y="355"/>
                  <a:pt x="2333" y="353"/>
                  <a:pt x="2331" y="353"/>
                </a:cubicBezTo>
                <a:cubicBezTo>
                  <a:pt x="2329" y="353"/>
                  <a:pt x="2328" y="353"/>
                  <a:pt x="2326" y="353"/>
                </a:cubicBezTo>
                <a:cubicBezTo>
                  <a:pt x="2326" y="358"/>
                  <a:pt x="2326" y="358"/>
                  <a:pt x="2326" y="358"/>
                </a:cubicBezTo>
                <a:cubicBezTo>
                  <a:pt x="2326" y="360"/>
                  <a:pt x="2328" y="360"/>
                  <a:pt x="2328" y="361"/>
                </a:cubicBezTo>
                <a:cubicBezTo>
                  <a:pt x="2328" y="362"/>
                  <a:pt x="2328" y="363"/>
                  <a:pt x="2328" y="364"/>
                </a:cubicBezTo>
                <a:cubicBezTo>
                  <a:pt x="2328" y="367"/>
                  <a:pt x="2326" y="368"/>
                  <a:pt x="2326" y="370"/>
                </a:cubicBezTo>
                <a:cubicBezTo>
                  <a:pt x="2326" y="371"/>
                  <a:pt x="2327" y="371"/>
                  <a:pt x="2327" y="372"/>
                </a:cubicBezTo>
                <a:cubicBezTo>
                  <a:pt x="2327" y="373"/>
                  <a:pt x="2325" y="373"/>
                  <a:pt x="2324" y="374"/>
                </a:cubicBezTo>
                <a:cubicBezTo>
                  <a:pt x="2323" y="375"/>
                  <a:pt x="2322" y="376"/>
                  <a:pt x="2321" y="376"/>
                </a:cubicBezTo>
                <a:cubicBezTo>
                  <a:pt x="2319" y="376"/>
                  <a:pt x="2317" y="377"/>
                  <a:pt x="2317" y="376"/>
                </a:cubicBezTo>
                <a:cubicBezTo>
                  <a:pt x="2316" y="375"/>
                  <a:pt x="2317" y="374"/>
                  <a:pt x="2317" y="373"/>
                </a:cubicBezTo>
                <a:cubicBezTo>
                  <a:pt x="2316" y="372"/>
                  <a:pt x="2315" y="371"/>
                  <a:pt x="2315" y="370"/>
                </a:cubicBezTo>
                <a:cubicBezTo>
                  <a:pt x="2315" y="370"/>
                  <a:pt x="2315" y="369"/>
                  <a:pt x="2315" y="368"/>
                </a:cubicBezTo>
                <a:cubicBezTo>
                  <a:pt x="2314" y="369"/>
                  <a:pt x="2313" y="368"/>
                  <a:pt x="2313" y="369"/>
                </a:cubicBezTo>
                <a:cubicBezTo>
                  <a:pt x="2312" y="370"/>
                  <a:pt x="2313" y="372"/>
                  <a:pt x="2312" y="372"/>
                </a:cubicBezTo>
                <a:cubicBezTo>
                  <a:pt x="2311" y="373"/>
                  <a:pt x="2310" y="372"/>
                  <a:pt x="2309" y="372"/>
                </a:cubicBezTo>
                <a:cubicBezTo>
                  <a:pt x="2308" y="373"/>
                  <a:pt x="2306" y="373"/>
                  <a:pt x="2304" y="373"/>
                </a:cubicBezTo>
                <a:cubicBezTo>
                  <a:pt x="2304" y="377"/>
                  <a:pt x="2304" y="377"/>
                  <a:pt x="2304" y="377"/>
                </a:cubicBezTo>
                <a:cubicBezTo>
                  <a:pt x="2304" y="378"/>
                  <a:pt x="2304" y="380"/>
                  <a:pt x="2305" y="380"/>
                </a:cubicBezTo>
                <a:cubicBezTo>
                  <a:pt x="2306" y="380"/>
                  <a:pt x="2307" y="380"/>
                  <a:pt x="2307" y="380"/>
                </a:cubicBezTo>
                <a:cubicBezTo>
                  <a:pt x="2308" y="381"/>
                  <a:pt x="2310" y="381"/>
                  <a:pt x="2310" y="381"/>
                </a:cubicBezTo>
                <a:cubicBezTo>
                  <a:pt x="2311" y="382"/>
                  <a:pt x="2310" y="383"/>
                  <a:pt x="2310" y="384"/>
                </a:cubicBezTo>
                <a:cubicBezTo>
                  <a:pt x="2310" y="387"/>
                  <a:pt x="2310" y="387"/>
                  <a:pt x="2310" y="387"/>
                </a:cubicBezTo>
                <a:cubicBezTo>
                  <a:pt x="2310" y="388"/>
                  <a:pt x="2309" y="388"/>
                  <a:pt x="2309" y="389"/>
                </a:cubicBezTo>
                <a:cubicBezTo>
                  <a:pt x="2308" y="389"/>
                  <a:pt x="2307" y="389"/>
                  <a:pt x="2306" y="389"/>
                </a:cubicBezTo>
                <a:cubicBezTo>
                  <a:pt x="2305" y="388"/>
                  <a:pt x="2305" y="386"/>
                  <a:pt x="2304" y="386"/>
                </a:cubicBezTo>
                <a:cubicBezTo>
                  <a:pt x="2301" y="385"/>
                  <a:pt x="2300" y="386"/>
                  <a:pt x="2298" y="386"/>
                </a:cubicBezTo>
                <a:cubicBezTo>
                  <a:pt x="2296" y="386"/>
                  <a:pt x="2296" y="385"/>
                  <a:pt x="2294" y="385"/>
                </a:cubicBezTo>
                <a:cubicBezTo>
                  <a:pt x="2295" y="382"/>
                  <a:pt x="2296" y="380"/>
                  <a:pt x="2296" y="377"/>
                </a:cubicBezTo>
                <a:cubicBezTo>
                  <a:pt x="2296" y="376"/>
                  <a:pt x="2295" y="375"/>
                  <a:pt x="2294" y="374"/>
                </a:cubicBezTo>
                <a:cubicBezTo>
                  <a:pt x="2293" y="375"/>
                  <a:pt x="2292" y="375"/>
                  <a:pt x="2291" y="376"/>
                </a:cubicBezTo>
                <a:cubicBezTo>
                  <a:pt x="2291" y="383"/>
                  <a:pt x="2291" y="383"/>
                  <a:pt x="2291" y="383"/>
                </a:cubicBezTo>
                <a:cubicBezTo>
                  <a:pt x="2289" y="384"/>
                  <a:pt x="2289" y="385"/>
                  <a:pt x="2288" y="385"/>
                </a:cubicBezTo>
                <a:cubicBezTo>
                  <a:pt x="2286" y="385"/>
                  <a:pt x="2286" y="383"/>
                  <a:pt x="2284" y="383"/>
                </a:cubicBezTo>
                <a:cubicBezTo>
                  <a:pt x="2281" y="383"/>
                  <a:pt x="2280" y="385"/>
                  <a:pt x="2277" y="386"/>
                </a:cubicBezTo>
                <a:cubicBezTo>
                  <a:pt x="2278" y="387"/>
                  <a:pt x="2278" y="388"/>
                  <a:pt x="2278" y="389"/>
                </a:cubicBezTo>
                <a:cubicBezTo>
                  <a:pt x="2279" y="390"/>
                  <a:pt x="2281" y="389"/>
                  <a:pt x="2281" y="390"/>
                </a:cubicBezTo>
                <a:cubicBezTo>
                  <a:pt x="2281" y="391"/>
                  <a:pt x="2279" y="391"/>
                  <a:pt x="2279" y="393"/>
                </a:cubicBezTo>
                <a:cubicBezTo>
                  <a:pt x="2277" y="393"/>
                  <a:pt x="2275" y="392"/>
                  <a:pt x="2273" y="393"/>
                </a:cubicBezTo>
                <a:cubicBezTo>
                  <a:pt x="2272" y="393"/>
                  <a:pt x="2271" y="393"/>
                  <a:pt x="2270" y="393"/>
                </a:cubicBezTo>
                <a:cubicBezTo>
                  <a:pt x="2269" y="393"/>
                  <a:pt x="2268" y="393"/>
                  <a:pt x="2268" y="393"/>
                </a:cubicBezTo>
                <a:cubicBezTo>
                  <a:pt x="2266" y="394"/>
                  <a:pt x="2266" y="394"/>
                  <a:pt x="2265" y="395"/>
                </a:cubicBezTo>
                <a:cubicBezTo>
                  <a:pt x="2264" y="396"/>
                  <a:pt x="2265" y="397"/>
                  <a:pt x="2264" y="398"/>
                </a:cubicBezTo>
                <a:cubicBezTo>
                  <a:pt x="2264" y="398"/>
                  <a:pt x="2262" y="398"/>
                  <a:pt x="2262" y="398"/>
                </a:cubicBezTo>
                <a:cubicBezTo>
                  <a:pt x="2261" y="399"/>
                  <a:pt x="2260" y="400"/>
                  <a:pt x="2259" y="401"/>
                </a:cubicBezTo>
                <a:cubicBezTo>
                  <a:pt x="2259" y="402"/>
                  <a:pt x="2259" y="403"/>
                  <a:pt x="2258" y="404"/>
                </a:cubicBezTo>
                <a:cubicBezTo>
                  <a:pt x="2258" y="404"/>
                  <a:pt x="2257" y="403"/>
                  <a:pt x="2256" y="404"/>
                </a:cubicBezTo>
                <a:cubicBezTo>
                  <a:pt x="2255" y="404"/>
                  <a:pt x="2254" y="406"/>
                  <a:pt x="2253" y="407"/>
                </a:cubicBezTo>
                <a:cubicBezTo>
                  <a:pt x="2258" y="407"/>
                  <a:pt x="2258" y="407"/>
                  <a:pt x="2258" y="407"/>
                </a:cubicBezTo>
                <a:cubicBezTo>
                  <a:pt x="2259" y="407"/>
                  <a:pt x="2260" y="406"/>
                  <a:pt x="2261" y="406"/>
                </a:cubicBezTo>
                <a:cubicBezTo>
                  <a:pt x="2262" y="405"/>
                  <a:pt x="2262" y="403"/>
                  <a:pt x="2263" y="403"/>
                </a:cubicBezTo>
                <a:cubicBezTo>
                  <a:pt x="2264" y="402"/>
                  <a:pt x="2265" y="402"/>
                  <a:pt x="2266" y="402"/>
                </a:cubicBezTo>
                <a:cubicBezTo>
                  <a:pt x="2266" y="401"/>
                  <a:pt x="2267" y="402"/>
                  <a:pt x="2268" y="402"/>
                </a:cubicBezTo>
                <a:cubicBezTo>
                  <a:pt x="2269" y="402"/>
                  <a:pt x="2270" y="401"/>
                  <a:pt x="2271" y="401"/>
                </a:cubicBezTo>
                <a:cubicBezTo>
                  <a:pt x="2272" y="401"/>
                  <a:pt x="2273" y="402"/>
                  <a:pt x="2274" y="402"/>
                </a:cubicBezTo>
                <a:cubicBezTo>
                  <a:pt x="2275" y="401"/>
                  <a:pt x="2275" y="400"/>
                  <a:pt x="2276" y="400"/>
                </a:cubicBezTo>
                <a:cubicBezTo>
                  <a:pt x="2277" y="399"/>
                  <a:pt x="2276" y="398"/>
                  <a:pt x="2277" y="397"/>
                </a:cubicBezTo>
                <a:cubicBezTo>
                  <a:pt x="2278" y="397"/>
                  <a:pt x="2279" y="397"/>
                  <a:pt x="2280" y="397"/>
                </a:cubicBezTo>
                <a:cubicBezTo>
                  <a:pt x="2281" y="397"/>
                  <a:pt x="2282" y="397"/>
                  <a:pt x="2283" y="397"/>
                </a:cubicBezTo>
                <a:cubicBezTo>
                  <a:pt x="2284" y="397"/>
                  <a:pt x="2284" y="396"/>
                  <a:pt x="2285" y="395"/>
                </a:cubicBezTo>
                <a:cubicBezTo>
                  <a:pt x="2288" y="394"/>
                  <a:pt x="2290" y="394"/>
                  <a:pt x="2292" y="394"/>
                </a:cubicBezTo>
                <a:cubicBezTo>
                  <a:pt x="2295" y="394"/>
                  <a:pt x="2297" y="394"/>
                  <a:pt x="2299" y="395"/>
                </a:cubicBezTo>
                <a:cubicBezTo>
                  <a:pt x="2300" y="395"/>
                  <a:pt x="2301" y="397"/>
                  <a:pt x="2302" y="397"/>
                </a:cubicBezTo>
                <a:cubicBezTo>
                  <a:pt x="2300" y="400"/>
                  <a:pt x="2300" y="400"/>
                  <a:pt x="2300" y="400"/>
                </a:cubicBezTo>
                <a:cubicBezTo>
                  <a:pt x="2298" y="400"/>
                  <a:pt x="2297" y="399"/>
                  <a:pt x="2295" y="400"/>
                </a:cubicBezTo>
                <a:cubicBezTo>
                  <a:pt x="2294" y="400"/>
                  <a:pt x="2293" y="399"/>
                  <a:pt x="2292" y="400"/>
                </a:cubicBezTo>
                <a:cubicBezTo>
                  <a:pt x="2292" y="400"/>
                  <a:pt x="2293" y="402"/>
                  <a:pt x="2292" y="402"/>
                </a:cubicBezTo>
                <a:cubicBezTo>
                  <a:pt x="2291" y="403"/>
                  <a:pt x="2290" y="403"/>
                  <a:pt x="2289" y="403"/>
                </a:cubicBezTo>
                <a:cubicBezTo>
                  <a:pt x="2288" y="403"/>
                  <a:pt x="2287" y="402"/>
                  <a:pt x="2287" y="402"/>
                </a:cubicBezTo>
                <a:cubicBezTo>
                  <a:pt x="2285" y="403"/>
                  <a:pt x="2285" y="403"/>
                  <a:pt x="2284" y="404"/>
                </a:cubicBezTo>
                <a:cubicBezTo>
                  <a:pt x="2283" y="405"/>
                  <a:pt x="2284" y="406"/>
                  <a:pt x="2283" y="407"/>
                </a:cubicBezTo>
                <a:cubicBezTo>
                  <a:pt x="2283" y="408"/>
                  <a:pt x="2283" y="409"/>
                  <a:pt x="2282" y="409"/>
                </a:cubicBezTo>
                <a:cubicBezTo>
                  <a:pt x="2282" y="410"/>
                  <a:pt x="2280" y="410"/>
                  <a:pt x="2279" y="411"/>
                </a:cubicBezTo>
                <a:cubicBezTo>
                  <a:pt x="2279" y="412"/>
                  <a:pt x="2278" y="412"/>
                  <a:pt x="2278" y="413"/>
                </a:cubicBezTo>
                <a:cubicBezTo>
                  <a:pt x="2278" y="414"/>
                  <a:pt x="2279" y="415"/>
                  <a:pt x="2279" y="416"/>
                </a:cubicBezTo>
                <a:cubicBezTo>
                  <a:pt x="2279" y="418"/>
                  <a:pt x="2278" y="419"/>
                  <a:pt x="2278" y="421"/>
                </a:cubicBezTo>
                <a:cubicBezTo>
                  <a:pt x="2275" y="421"/>
                  <a:pt x="2273" y="420"/>
                  <a:pt x="2271" y="423"/>
                </a:cubicBezTo>
                <a:cubicBezTo>
                  <a:pt x="2270" y="424"/>
                  <a:pt x="2270" y="426"/>
                  <a:pt x="2268" y="428"/>
                </a:cubicBezTo>
                <a:cubicBezTo>
                  <a:pt x="2268" y="429"/>
                  <a:pt x="2266" y="428"/>
                  <a:pt x="2266" y="429"/>
                </a:cubicBezTo>
                <a:cubicBezTo>
                  <a:pt x="2265" y="430"/>
                  <a:pt x="2264" y="430"/>
                  <a:pt x="2263" y="431"/>
                </a:cubicBezTo>
                <a:cubicBezTo>
                  <a:pt x="2262" y="432"/>
                  <a:pt x="2263" y="433"/>
                  <a:pt x="2262" y="434"/>
                </a:cubicBezTo>
                <a:cubicBezTo>
                  <a:pt x="2261" y="434"/>
                  <a:pt x="2260" y="434"/>
                  <a:pt x="2259" y="435"/>
                </a:cubicBezTo>
                <a:cubicBezTo>
                  <a:pt x="2258" y="436"/>
                  <a:pt x="2257" y="436"/>
                  <a:pt x="2257" y="437"/>
                </a:cubicBezTo>
                <a:cubicBezTo>
                  <a:pt x="2256" y="438"/>
                  <a:pt x="2257" y="439"/>
                  <a:pt x="2257" y="440"/>
                </a:cubicBezTo>
                <a:cubicBezTo>
                  <a:pt x="2256" y="440"/>
                  <a:pt x="2257" y="441"/>
                  <a:pt x="2257" y="442"/>
                </a:cubicBezTo>
                <a:cubicBezTo>
                  <a:pt x="2256" y="443"/>
                  <a:pt x="2255" y="444"/>
                  <a:pt x="2254" y="445"/>
                </a:cubicBezTo>
                <a:cubicBezTo>
                  <a:pt x="2253" y="446"/>
                  <a:pt x="2252" y="446"/>
                  <a:pt x="2251" y="447"/>
                </a:cubicBezTo>
                <a:cubicBezTo>
                  <a:pt x="2251" y="449"/>
                  <a:pt x="2251" y="451"/>
                  <a:pt x="2251" y="453"/>
                </a:cubicBezTo>
                <a:cubicBezTo>
                  <a:pt x="2251" y="454"/>
                  <a:pt x="2250" y="454"/>
                  <a:pt x="2250" y="455"/>
                </a:cubicBezTo>
                <a:cubicBezTo>
                  <a:pt x="2250" y="456"/>
                  <a:pt x="2250" y="457"/>
                  <a:pt x="2250" y="458"/>
                </a:cubicBezTo>
                <a:cubicBezTo>
                  <a:pt x="2249" y="455"/>
                  <a:pt x="2249" y="455"/>
                  <a:pt x="2249" y="455"/>
                </a:cubicBezTo>
                <a:cubicBezTo>
                  <a:pt x="2248" y="456"/>
                  <a:pt x="2248" y="457"/>
                  <a:pt x="2247" y="457"/>
                </a:cubicBezTo>
                <a:cubicBezTo>
                  <a:pt x="2245" y="458"/>
                  <a:pt x="2243" y="458"/>
                  <a:pt x="2242" y="459"/>
                </a:cubicBezTo>
                <a:cubicBezTo>
                  <a:pt x="2241" y="460"/>
                  <a:pt x="2241" y="461"/>
                  <a:pt x="2240" y="462"/>
                </a:cubicBezTo>
                <a:cubicBezTo>
                  <a:pt x="2239" y="462"/>
                  <a:pt x="2238" y="463"/>
                  <a:pt x="2237" y="464"/>
                </a:cubicBezTo>
                <a:cubicBezTo>
                  <a:pt x="2236" y="464"/>
                  <a:pt x="2235" y="464"/>
                  <a:pt x="2234" y="464"/>
                </a:cubicBezTo>
                <a:cubicBezTo>
                  <a:pt x="2234" y="464"/>
                  <a:pt x="2231" y="465"/>
                  <a:pt x="2230" y="465"/>
                </a:cubicBezTo>
                <a:cubicBezTo>
                  <a:pt x="2229" y="465"/>
                  <a:pt x="2229" y="466"/>
                  <a:pt x="2228" y="467"/>
                </a:cubicBezTo>
                <a:cubicBezTo>
                  <a:pt x="2228" y="470"/>
                  <a:pt x="2228" y="470"/>
                  <a:pt x="2228" y="470"/>
                </a:cubicBezTo>
                <a:cubicBezTo>
                  <a:pt x="2229" y="470"/>
                  <a:pt x="2230" y="471"/>
                  <a:pt x="2231" y="471"/>
                </a:cubicBezTo>
                <a:cubicBezTo>
                  <a:pt x="2232" y="471"/>
                  <a:pt x="2233" y="470"/>
                  <a:pt x="2234" y="470"/>
                </a:cubicBezTo>
                <a:cubicBezTo>
                  <a:pt x="2239" y="470"/>
                  <a:pt x="2239" y="470"/>
                  <a:pt x="2239" y="470"/>
                </a:cubicBezTo>
                <a:cubicBezTo>
                  <a:pt x="2239" y="472"/>
                  <a:pt x="2239" y="472"/>
                  <a:pt x="2238" y="473"/>
                </a:cubicBezTo>
                <a:cubicBezTo>
                  <a:pt x="2238" y="474"/>
                  <a:pt x="2239" y="475"/>
                  <a:pt x="2238" y="476"/>
                </a:cubicBezTo>
                <a:cubicBezTo>
                  <a:pt x="2238" y="477"/>
                  <a:pt x="2236" y="477"/>
                  <a:pt x="2236" y="477"/>
                </a:cubicBezTo>
                <a:cubicBezTo>
                  <a:pt x="2235" y="478"/>
                  <a:pt x="2234" y="478"/>
                  <a:pt x="2233" y="479"/>
                </a:cubicBezTo>
                <a:cubicBezTo>
                  <a:pt x="2232" y="479"/>
                  <a:pt x="2231" y="480"/>
                  <a:pt x="2230" y="481"/>
                </a:cubicBezTo>
                <a:cubicBezTo>
                  <a:pt x="2230" y="481"/>
                  <a:pt x="2227" y="481"/>
                  <a:pt x="2227" y="481"/>
                </a:cubicBezTo>
                <a:cubicBezTo>
                  <a:pt x="2225" y="482"/>
                  <a:pt x="2225" y="483"/>
                  <a:pt x="2224" y="484"/>
                </a:cubicBezTo>
                <a:cubicBezTo>
                  <a:pt x="2223" y="485"/>
                  <a:pt x="2222" y="485"/>
                  <a:pt x="2221" y="486"/>
                </a:cubicBezTo>
                <a:cubicBezTo>
                  <a:pt x="2220" y="486"/>
                  <a:pt x="2219" y="486"/>
                  <a:pt x="2219" y="487"/>
                </a:cubicBezTo>
                <a:cubicBezTo>
                  <a:pt x="2218" y="487"/>
                  <a:pt x="2217" y="487"/>
                  <a:pt x="2216" y="488"/>
                </a:cubicBezTo>
                <a:cubicBezTo>
                  <a:pt x="2215" y="489"/>
                  <a:pt x="2215" y="490"/>
                  <a:pt x="2215" y="491"/>
                </a:cubicBezTo>
                <a:cubicBezTo>
                  <a:pt x="2214" y="492"/>
                  <a:pt x="2215" y="493"/>
                  <a:pt x="2214" y="494"/>
                </a:cubicBezTo>
                <a:cubicBezTo>
                  <a:pt x="2213" y="495"/>
                  <a:pt x="2212" y="496"/>
                  <a:pt x="2210" y="496"/>
                </a:cubicBezTo>
                <a:cubicBezTo>
                  <a:pt x="2207" y="496"/>
                  <a:pt x="2206" y="494"/>
                  <a:pt x="2204" y="494"/>
                </a:cubicBezTo>
                <a:cubicBezTo>
                  <a:pt x="2198" y="494"/>
                  <a:pt x="2198" y="494"/>
                  <a:pt x="2198" y="494"/>
                </a:cubicBezTo>
                <a:cubicBezTo>
                  <a:pt x="2198" y="498"/>
                  <a:pt x="2198" y="498"/>
                  <a:pt x="2198" y="498"/>
                </a:cubicBezTo>
                <a:cubicBezTo>
                  <a:pt x="2199" y="500"/>
                  <a:pt x="2199" y="502"/>
                  <a:pt x="2200" y="504"/>
                </a:cubicBezTo>
                <a:cubicBezTo>
                  <a:pt x="2197" y="504"/>
                  <a:pt x="2195" y="505"/>
                  <a:pt x="2192" y="505"/>
                </a:cubicBezTo>
                <a:cubicBezTo>
                  <a:pt x="2191" y="506"/>
                  <a:pt x="2190" y="505"/>
                  <a:pt x="2189" y="505"/>
                </a:cubicBezTo>
                <a:cubicBezTo>
                  <a:pt x="2187" y="506"/>
                  <a:pt x="2186" y="507"/>
                  <a:pt x="2184" y="508"/>
                </a:cubicBezTo>
                <a:cubicBezTo>
                  <a:pt x="2183" y="509"/>
                  <a:pt x="2182" y="510"/>
                  <a:pt x="2181" y="510"/>
                </a:cubicBezTo>
                <a:cubicBezTo>
                  <a:pt x="2180" y="511"/>
                  <a:pt x="2180" y="512"/>
                  <a:pt x="2179" y="512"/>
                </a:cubicBezTo>
                <a:cubicBezTo>
                  <a:pt x="2178" y="512"/>
                  <a:pt x="2177" y="512"/>
                  <a:pt x="2176" y="512"/>
                </a:cubicBezTo>
                <a:cubicBezTo>
                  <a:pt x="2175" y="512"/>
                  <a:pt x="2174" y="512"/>
                  <a:pt x="2174" y="513"/>
                </a:cubicBezTo>
                <a:cubicBezTo>
                  <a:pt x="2173" y="514"/>
                  <a:pt x="2174" y="515"/>
                  <a:pt x="2174" y="516"/>
                </a:cubicBezTo>
                <a:cubicBezTo>
                  <a:pt x="2173" y="517"/>
                  <a:pt x="2174" y="518"/>
                  <a:pt x="2174" y="519"/>
                </a:cubicBezTo>
                <a:cubicBezTo>
                  <a:pt x="2173" y="520"/>
                  <a:pt x="2172" y="520"/>
                  <a:pt x="2171" y="521"/>
                </a:cubicBezTo>
                <a:cubicBezTo>
                  <a:pt x="2170" y="522"/>
                  <a:pt x="2170" y="523"/>
                  <a:pt x="2168" y="523"/>
                </a:cubicBezTo>
                <a:cubicBezTo>
                  <a:pt x="2168" y="523"/>
                  <a:pt x="2167" y="523"/>
                  <a:pt x="2166" y="523"/>
                </a:cubicBezTo>
                <a:cubicBezTo>
                  <a:pt x="2165" y="523"/>
                  <a:pt x="2164" y="523"/>
                  <a:pt x="2163" y="523"/>
                </a:cubicBezTo>
                <a:cubicBezTo>
                  <a:pt x="2162" y="523"/>
                  <a:pt x="2162" y="524"/>
                  <a:pt x="2161" y="525"/>
                </a:cubicBezTo>
                <a:cubicBezTo>
                  <a:pt x="2160" y="526"/>
                  <a:pt x="2158" y="526"/>
                  <a:pt x="2158" y="527"/>
                </a:cubicBezTo>
                <a:cubicBezTo>
                  <a:pt x="2158" y="528"/>
                  <a:pt x="2159" y="529"/>
                  <a:pt x="2159" y="530"/>
                </a:cubicBezTo>
                <a:cubicBezTo>
                  <a:pt x="2159" y="531"/>
                  <a:pt x="2160" y="531"/>
                  <a:pt x="2160" y="532"/>
                </a:cubicBezTo>
                <a:cubicBezTo>
                  <a:pt x="2160" y="533"/>
                  <a:pt x="2159" y="534"/>
                  <a:pt x="2159" y="535"/>
                </a:cubicBezTo>
                <a:cubicBezTo>
                  <a:pt x="2158" y="536"/>
                  <a:pt x="2156" y="535"/>
                  <a:pt x="2156" y="535"/>
                </a:cubicBezTo>
                <a:cubicBezTo>
                  <a:pt x="2156" y="536"/>
                  <a:pt x="2155" y="537"/>
                  <a:pt x="2155" y="538"/>
                </a:cubicBezTo>
                <a:cubicBezTo>
                  <a:pt x="2155" y="539"/>
                  <a:pt x="2155" y="540"/>
                  <a:pt x="2155" y="541"/>
                </a:cubicBezTo>
                <a:cubicBezTo>
                  <a:pt x="2156" y="542"/>
                  <a:pt x="2157" y="543"/>
                  <a:pt x="2157" y="545"/>
                </a:cubicBezTo>
                <a:cubicBezTo>
                  <a:pt x="2157" y="546"/>
                  <a:pt x="2158" y="548"/>
                  <a:pt x="2157" y="549"/>
                </a:cubicBezTo>
                <a:cubicBezTo>
                  <a:pt x="2156" y="550"/>
                  <a:pt x="2155" y="549"/>
                  <a:pt x="2154" y="549"/>
                </a:cubicBezTo>
                <a:cubicBezTo>
                  <a:pt x="2153" y="550"/>
                  <a:pt x="2153" y="551"/>
                  <a:pt x="2153" y="552"/>
                </a:cubicBezTo>
                <a:cubicBezTo>
                  <a:pt x="2153" y="557"/>
                  <a:pt x="2153" y="557"/>
                  <a:pt x="2153" y="557"/>
                </a:cubicBezTo>
                <a:cubicBezTo>
                  <a:pt x="2160" y="557"/>
                  <a:pt x="2160" y="557"/>
                  <a:pt x="2160" y="557"/>
                </a:cubicBezTo>
                <a:cubicBezTo>
                  <a:pt x="2161" y="557"/>
                  <a:pt x="2162" y="556"/>
                  <a:pt x="2163" y="556"/>
                </a:cubicBezTo>
                <a:cubicBezTo>
                  <a:pt x="2163" y="557"/>
                  <a:pt x="2164" y="557"/>
                  <a:pt x="2165" y="558"/>
                </a:cubicBezTo>
                <a:cubicBezTo>
                  <a:pt x="2166" y="558"/>
                  <a:pt x="2166" y="560"/>
                  <a:pt x="2166" y="560"/>
                </a:cubicBezTo>
                <a:cubicBezTo>
                  <a:pt x="2166" y="561"/>
                  <a:pt x="2165" y="562"/>
                  <a:pt x="2164" y="563"/>
                </a:cubicBezTo>
                <a:cubicBezTo>
                  <a:pt x="2164" y="564"/>
                  <a:pt x="2162" y="563"/>
                  <a:pt x="2162" y="564"/>
                </a:cubicBezTo>
                <a:cubicBezTo>
                  <a:pt x="2162" y="565"/>
                  <a:pt x="2162" y="566"/>
                  <a:pt x="2162" y="567"/>
                </a:cubicBezTo>
                <a:cubicBezTo>
                  <a:pt x="2162" y="568"/>
                  <a:pt x="2162" y="569"/>
                  <a:pt x="2162" y="569"/>
                </a:cubicBezTo>
                <a:cubicBezTo>
                  <a:pt x="2162" y="571"/>
                  <a:pt x="2159" y="570"/>
                  <a:pt x="2159" y="571"/>
                </a:cubicBezTo>
                <a:cubicBezTo>
                  <a:pt x="2158" y="572"/>
                  <a:pt x="2158" y="572"/>
                  <a:pt x="2158" y="573"/>
                </a:cubicBezTo>
                <a:cubicBezTo>
                  <a:pt x="2158" y="575"/>
                  <a:pt x="2159" y="575"/>
                  <a:pt x="2159" y="577"/>
                </a:cubicBezTo>
                <a:cubicBezTo>
                  <a:pt x="2163" y="577"/>
                  <a:pt x="2165" y="577"/>
                  <a:pt x="2169" y="577"/>
                </a:cubicBezTo>
                <a:cubicBezTo>
                  <a:pt x="2169" y="579"/>
                  <a:pt x="2169" y="581"/>
                  <a:pt x="2168" y="583"/>
                </a:cubicBezTo>
                <a:cubicBezTo>
                  <a:pt x="2168" y="584"/>
                  <a:pt x="2166" y="584"/>
                  <a:pt x="2166" y="585"/>
                </a:cubicBezTo>
                <a:cubicBezTo>
                  <a:pt x="2165" y="586"/>
                  <a:pt x="2164" y="587"/>
                  <a:pt x="2164" y="588"/>
                </a:cubicBezTo>
                <a:cubicBezTo>
                  <a:pt x="2164" y="589"/>
                  <a:pt x="2166" y="589"/>
                  <a:pt x="2166" y="590"/>
                </a:cubicBezTo>
                <a:cubicBezTo>
                  <a:pt x="2166" y="591"/>
                  <a:pt x="2166" y="591"/>
                  <a:pt x="2166" y="592"/>
                </a:cubicBezTo>
                <a:cubicBezTo>
                  <a:pt x="2168" y="592"/>
                  <a:pt x="2169" y="592"/>
                  <a:pt x="2171" y="592"/>
                </a:cubicBezTo>
                <a:cubicBezTo>
                  <a:pt x="2172" y="592"/>
                  <a:pt x="2173" y="592"/>
                  <a:pt x="2174" y="592"/>
                </a:cubicBezTo>
                <a:cubicBezTo>
                  <a:pt x="2175" y="593"/>
                  <a:pt x="2175" y="594"/>
                  <a:pt x="2176" y="595"/>
                </a:cubicBezTo>
                <a:cubicBezTo>
                  <a:pt x="2177" y="596"/>
                  <a:pt x="2178" y="597"/>
                  <a:pt x="2179" y="598"/>
                </a:cubicBezTo>
                <a:cubicBezTo>
                  <a:pt x="2184" y="596"/>
                  <a:pt x="2184" y="596"/>
                  <a:pt x="2184" y="596"/>
                </a:cubicBezTo>
                <a:cubicBezTo>
                  <a:pt x="2185" y="596"/>
                  <a:pt x="2186" y="597"/>
                  <a:pt x="2187" y="597"/>
                </a:cubicBezTo>
                <a:cubicBezTo>
                  <a:pt x="2188" y="597"/>
                  <a:pt x="2189" y="598"/>
                  <a:pt x="2191" y="598"/>
                </a:cubicBezTo>
                <a:cubicBezTo>
                  <a:pt x="2193" y="598"/>
                  <a:pt x="2195" y="597"/>
                  <a:pt x="2197" y="596"/>
                </a:cubicBezTo>
                <a:cubicBezTo>
                  <a:pt x="2198" y="596"/>
                  <a:pt x="2198" y="594"/>
                  <a:pt x="2199" y="594"/>
                </a:cubicBezTo>
                <a:cubicBezTo>
                  <a:pt x="2200" y="593"/>
                  <a:pt x="2201" y="594"/>
                  <a:pt x="2202" y="594"/>
                </a:cubicBezTo>
                <a:cubicBezTo>
                  <a:pt x="2203" y="593"/>
                  <a:pt x="2204" y="593"/>
                  <a:pt x="2204" y="593"/>
                </a:cubicBezTo>
                <a:cubicBezTo>
                  <a:pt x="2205" y="592"/>
                  <a:pt x="2206" y="592"/>
                  <a:pt x="2207" y="591"/>
                </a:cubicBezTo>
                <a:cubicBezTo>
                  <a:pt x="2208" y="590"/>
                  <a:pt x="2208" y="589"/>
                  <a:pt x="2208" y="588"/>
                </a:cubicBezTo>
                <a:cubicBezTo>
                  <a:pt x="2209" y="587"/>
                  <a:pt x="2210" y="587"/>
                  <a:pt x="2211" y="586"/>
                </a:cubicBezTo>
                <a:cubicBezTo>
                  <a:pt x="2212" y="584"/>
                  <a:pt x="2213" y="582"/>
                  <a:pt x="2215" y="581"/>
                </a:cubicBezTo>
                <a:cubicBezTo>
                  <a:pt x="2216" y="580"/>
                  <a:pt x="2216" y="578"/>
                  <a:pt x="2217" y="578"/>
                </a:cubicBezTo>
                <a:cubicBezTo>
                  <a:pt x="2218" y="578"/>
                  <a:pt x="2219" y="577"/>
                  <a:pt x="2219" y="577"/>
                </a:cubicBezTo>
                <a:cubicBezTo>
                  <a:pt x="2220" y="577"/>
                  <a:pt x="2221" y="578"/>
                  <a:pt x="2222" y="578"/>
                </a:cubicBezTo>
                <a:cubicBezTo>
                  <a:pt x="2223" y="578"/>
                  <a:pt x="2224" y="577"/>
                  <a:pt x="2225" y="577"/>
                </a:cubicBezTo>
                <a:cubicBezTo>
                  <a:pt x="2225" y="571"/>
                  <a:pt x="2225" y="571"/>
                  <a:pt x="2225" y="571"/>
                </a:cubicBezTo>
                <a:cubicBezTo>
                  <a:pt x="2226" y="572"/>
                  <a:pt x="2226" y="571"/>
                  <a:pt x="2227" y="571"/>
                </a:cubicBezTo>
                <a:cubicBezTo>
                  <a:pt x="2228" y="572"/>
                  <a:pt x="2229" y="572"/>
                  <a:pt x="2230" y="573"/>
                </a:cubicBezTo>
                <a:cubicBezTo>
                  <a:pt x="2230" y="573"/>
                  <a:pt x="2231" y="574"/>
                  <a:pt x="2231" y="575"/>
                </a:cubicBezTo>
                <a:cubicBezTo>
                  <a:pt x="2231" y="576"/>
                  <a:pt x="2231" y="577"/>
                  <a:pt x="2231" y="578"/>
                </a:cubicBezTo>
                <a:cubicBezTo>
                  <a:pt x="2232" y="579"/>
                  <a:pt x="2233" y="579"/>
                  <a:pt x="2234" y="580"/>
                </a:cubicBezTo>
                <a:cubicBezTo>
                  <a:pt x="2234" y="582"/>
                  <a:pt x="2233" y="584"/>
                  <a:pt x="2234" y="586"/>
                </a:cubicBezTo>
                <a:cubicBezTo>
                  <a:pt x="2234" y="587"/>
                  <a:pt x="2234" y="588"/>
                  <a:pt x="2234" y="588"/>
                </a:cubicBezTo>
                <a:cubicBezTo>
                  <a:pt x="2235" y="590"/>
                  <a:pt x="2236" y="589"/>
                  <a:pt x="2237" y="590"/>
                </a:cubicBezTo>
                <a:cubicBezTo>
                  <a:pt x="2238" y="592"/>
                  <a:pt x="2240" y="592"/>
                  <a:pt x="2240" y="594"/>
                </a:cubicBezTo>
                <a:cubicBezTo>
                  <a:pt x="2240" y="596"/>
                  <a:pt x="2240" y="596"/>
                  <a:pt x="2240" y="596"/>
                </a:cubicBezTo>
                <a:cubicBezTo>
                  <a:pt x="2240" y="597"/>
                  <a:pt x="2237" y="597"/>
                  <a:pt x="2237" y="598"/>
                </a:cubicBezTo>
                <a:cubicBezTo>
                  <a:pt x="2237" y="599"/>
                  <a:pt x="2238" y="600"/>
                  <a:pt x="2238" y="601"/>
                </a:cubicBezTo>
                <a:cubicBezTo>
                  <a:pt x="2238" y="603"/>
                  <a:pt x="2239" y="605"/>
                  <a:pt x="2241" y="606"/>
                </a:cubicBezTo>
                <a:cubicBezTo>
                  <a:pt x="2242" y="607"/>
                  <a:pt x="2243" y="606"/>
                  <a:pt x="2243" y="607"/>
                </a:cubicBezTo>
                <a:cubicBezTo>
                  <a:pt x="2244" y="607"/>
                  <a:pt x="2245" y="608"/>
                  <a:pt x="2245" y="609"/>
                </a:cubicBezTo>
                <a:cubicBezTo>
                  <a:pt x="2246" y="610"/>
                  <a:pt x="2247" y="611"/>
                  <a:pt x="2247" y="612"/>
                </a:cubicBezTo>
                <a:cubicBezTo>
                  <a:pt x="2247" y="615"/>
                  <a:pt x="2247" y="615"/>
                  <a:pt x="2247" y="615"/>
                </a:cubicBezTo>
                <a:cubicBezTo>
                  <a:pt x="2247" y="617"/>
                  <a:pt x="2247" y="617"/>
                  <a:pt x="2247" y="617"/>
                </a:cubicBezTo>
                <a:cubicBezTo>
                  <a:pt x="2248" y="619"/>
                  <a:pt x="2248" y="621"/>
                  <a:pt x="2249" y="622"/>
                </a:cubicBezTo>
                <a:cubicBezTo>
                  <a:pt x="2250" y="623"/>
                  <a:pt x="2251" y="623"/>
                  <a:pt x="2252" y="624"/>
                </a:cubicBezTo>
                <a:cubicBezTo>
                  <a:pt x="2253" y="625"/>
                  <a:pt x="2254" y="626"/>
                  <a:pt x="2255" y="627"/>
                </a:cubicBezTo>
                <a:cubicBezTo>
                  <a:pt x="2255" y="628"/>
                  <a:pt x="2257" y="628"/>
                  <a:pt x="2257" y="629"/>
                </a:cubicBezTo>
                <a:cubicBezTo>
                  <a:pt x="2257" y="630"/>
                  <a:pt x="2258" y="630"/>
                  <a:pt x="2258" y="631"/>
                </a:cubicBezTo>
                <a:cubicBezTo>
                  <a:pt x="2258" y="632"/>
                  <a:pt x="2257" y="633"/>
                  <a:pt x="2257" y="634"/>
                </a:cubicBezTo>
                <a:cubicBezTo>
                  <a:pt x="2257" y="636"/>
                  <a:pt x="2255" y="636"/>
                  <a:pt x="2255" y="638"/>
                </a:cubicBezTo>
                <a:cubicBezTo>
                  <a:pt x="2255" y="639"/>
                  <a:pt x="2255" y="639"/>
                  <a:pt x="2255" y="639"/>
                </a:cubicBezTo>
                <a:cubicBezTo>
                  <a:pt x="2255" y="640"/>
                  <a:pt x="2256" y="641"/>
                  <a:pt x="2257" y="642"/>
                </a:cubicBezTo>
                <a:cubicBezTo>
                  <a:pt x="2257" y="643"/>
                  <a:pt x="2256" y="644"/>
                  <a:pt x="2257" y="645"/>
                </a:cubicBezTo>
                <a:cubicBezTo>
                  <a:pt x="2275" y="645"/>
                  <a:pt x="2275" y="645"/>
                  <a:pt x="2275" y="645"/>
                </a:cubicBezTo>
                <a:cubicBezTo>
                  <a:pt x="2275" y="643"/>
                  <a:pt x="2275" y="642"/>
                  <a:pt x="2275" y="641"/>
                </a:cubicBezTo>
                <a:cubicBezTo>
                  <a:pt x="2276" y="640"/>
                  <a:pt x="2275" y="639"/>
                  <a:pt x="2275" y="638"/>
                </a:cubicBezTo>
                <a:cubicBezTo>
                  <a:pt x="2276" y="637"/>
                  <a:pt x="2277" y="636"/>
                  <a:pt x="2277" y="635"/>
                </a:cubicBezTo>
                <a:cubicBezTo>
                  <a:pt x="2278" y="634"/>
                  <a:pt x="2279" y="633"/>
                  <a:pt x="2280" y="633"/>
                </a:cubicBezTo>
                <a:cubicBezTo>
                  <a:pt x="2281" y="633"/>
                  <a:pt x="2282" y="633"/>
                  <a:pt x="2283" y="633"/>
                </a:cubicBezTo>
                <a:cubicBezTo>
                  <a:pt x="2285" y="633"/>
                  <a:pt x="2285" y="633"/>
                  <a:pt x="2285" y="633"/>
                </a:cubicBezTo>
                <a:cubicBezTo>
                  <a:pt x="2286" y="633"/>
                  <a:pt x="2287" y="633"/>
                  <a:pt x="2288" y="633"/>
                </a:cubicBezTo>
                <a:cubicBezTo>
                  <a:pt x="2289" y="634"/>
                  <a:pt x="2289" y="635"/>
                  <a:pt x="2291" y="635"/>
                </a:cubicBezTo>
                <a:cubicBezTo>
                  <a:pt x="2292" y="635"/>
                  <a:pt x="2292" y="634"/>
                  <a:pt x="2293" y="633"/>
                </a:cubicBezTo>
                <a:cubicBezTo>
                  <a:pt x="2294" y="633"/>
                  <a:pt x="2294" y="631"/>
                  <a:pt x="2295" y="631"/>
                </a:cubicBezTo>
                <a:cubicBezTo>
                  <a:pt x="2297" y="630"/>
                  <a:pt x="2299" y="630"/>
                  <a:pt x="2301" y="630"/>
                </a:cubicBezTo>
                <a:cubicBezTo>
                  <a:pt x="2301" y="622"/>
                  <a:pt x="2301" y="622"/>
                  <a:pt x="2301" y="622"/>
                </a:cubicBezTo>
                <a:cubicBezTo>
                  <a:pt x="2311" y="622"/>
                  <a:pt x="2311" y="622"/>
                  <a:pt x="2311" y="622"/>
                </a:cubicBezTo>
                <a:cubicBezTo>
                  <a:pt x="2311" y="621"/>
                  <a:pt x="2312" y="621"/>
                  <a:pt x="2312" y="620"/>
                </a:cubicBezTo>
                <a:cubicBezTo>
                  <a:pt x="2312" y="618"/>
                  <a:pt x="2312" y="617"/>
                  <a:pt x="2311" y="616"/>
                </a:cubicBezTo>
                <a:cubicBezTo>
                  <a:pt x="2306" y="616"/>
                  <a:pt x="2306" y="616"/>
                  <a:pt x="2306" y="616"/>
                </a:cubicBezTo>
                <a:cubicBezTo>
                  <a:pt x="2305" y="616"/>
                  <a:pt x="2305" y="617"/>
                  <a:pt x="2304" y="616"/>
                </a:cubicBezTo>
                <a:cubicBezTo>
                  <a:pt x="2303" y="616"/>
                  <a:pt x="2302" y="617"/>
                  <a:pt x="2301" y="616"/>
                </a:cubicBezTo>
                <a:cubicBezTo>
                  <a:pt x="2300" y="616"/>
                  <a:pt x="2301" y="615"/>
                  <a:pt x="2301" y="614"/>
                </a:cubicBezTo>
                <a:cubicBezTo>
                  <a:pt x="2300" y="613"/>
                  <a:pt x="2299" y="614"/>
                  <a:pt x="2298" y="613"/>
                </a:cubicBezTo>
                <a:cubicBezTo>
                  <a:pt x="2299" y="611"/>
                  <a:pt x="2300" y="610"/>
                  <a:pt x="2302" y="608"/>
                </a:cubicBezTo>
                <a:cubicBezTo>
                  <a:pt x="2302" y="607"/>
                  <a:pt x="2303" y="607"/>
                  <a:pt x="2304" y="605"/>
                </a:cubicBezTo>
                <a:cubicBezTo>
                  <a:pt x="2304" y="604"/>
                  <a:pt x="2304" y="602"/>
                  <a:pt x="2304" y="600"/>
                </a:cubicBezTo>
                <a:cubicBezTo>
                  <a:pt x="2304" y="598"/>
                  <a:pt x="2305" y="597"/>
                  <a:pt x="2305" y="595"/>
                </a:cubicBezTo>
                <a:cubicBezTo>
                  <a:pt x="2305" y="594"/>
                  <a:pt x="2305" y="593"/>
                  <a:pt x="2305" y="592"/>
                </a:cubicBezTo>
                <a:cubicBezTo>
                  <a:pt x="2305" y="591"/>
                  <a:pt x="2306" y="591"/>
                  <a:pt x="2306" y="590"/>
                </a:cubicBezTo>
                <a:cubicBezTo>
                  <a:pt x="2307" y="589"/>
                  <a:pt x="2308" y="589"/>
                  <a:pt x="2309" y="588"/>
                </a:cubicBezTo>
                <a:cubicBezTo>
                  <a:pt x="2310" y="588"/>
                  <a:pt x="2310" y="586"/>
                  <a:pt x="2311" y="586"/>
                </a:cubicBezTo>
                <a:cubicBezTo>
                  <a:pt x="2312" y="585"/>
                  <a:pt x="2313" y="585"/>
                  <a:pt x="2314" y="585"/>
                </a:cubicBezTo>
                <a:cubicBezTo>
                  <a:pt x="2315" y="585"/>
                  <a:pt x="2315" y="583"/>
                  <a:pt x="2317" y="583"/>
                </a:cubicBezTo>
                <a:cubicBezTo>
                  <a:pt x="2317" y="583"/>
                  <a:pt x="2318" y="583"/>
                  <a:pt x="2319" y="582"/>
                </a:cubicBezTo>
                <a:cubicBezTo>
                  <a:pt x="2320" y="582"/>
                  <a:pt x="2321" y="583"/>
                  <a:pt x="2322" y="582"/>
                </a:cubicBezTo>
                <a:cubicBezTo>
                  <a:pt x="2323" y="582"/>
                  <a:pt x="2323" y="581"/>
                  <a:pt x="2323" y="580"/>
                </a:cubicBezTo>
                <a:cubicBezTo>
                  <a:pt x="2323" y="579"/>
                  <a:pt x="2323" y="578"/>
                  <a:pt x="2323" y="577"/>
                </a:cubicBezTo>
                <a:cubicBezTo>
                  <a:pt x="2324" y="576"/>
                  <a:pt x="2324" y="576"/>
                  <a:pt x="2325" y="575"/>
                </a:cubicBezTo>
                <a:cubicBezTo>
                  <a:pt x="2326" y="574"/>
                  <a:pt x="2327" y="574"/>
                  <a:pt x="2328" y="573"/>
                </a:cubicBezTo>
                <a:cubicBezTo>
                  <a:pt x="2328" y="572"/>
                  <a:pt x="2330" y="572"/>
                  <a:pt x="2330" y="571"/>
                </a:cubicBezTo>
                <a:cubicBezTo>
                  <a:pt x="2331" y="570"/>
                  <a:pt x="2330" y="569"/>
                  <a:pt x="2330" y="568"/>
                </a:cubicBezTo>
                <a:cubicBezTo>
                  <a:pt x="2330" y="566"/>
                  <a:pt x="2330" y="566"/>
                  <a:pt x="2330" y="566"/>
                </a:cubicBezTo>
                <a:cubicBezTo>
                  <a:pt x="2330" y="564"/>
                  <a:pt x="2330" y="564"/>
                  <a:pt x="2330" y="562"/>
                </a:cubicBezTo>
                <a:cubicBezTo>
                  <a:pt x="2328" y="562"/>
                  <a:pt x="2326" y="562"/>
                  <a:pt x="2324" y="562"/>
                </a:cubicBezTo>
                <a:cubicBezTo>
                  <a:pt x="2322" y="562"/>
                  <a:pt x="2321" y="562"/>
                  <a:pt x="2319" y="562"/>
                </a:cubicBezTo>
                <a:cubicBezTo>
                  <a:pt x="2318" y="562"/>
                  <a:pt x="2318" y="562"/>
                  <a:pt x="2317" y="562"/>
                </a:cubicBezTo>
                <a:cubicBezTo>
                  <a:pt x="2317" y="559"/>
                  <a:pt x="2317" y="557"/>
                  <a:pt x="2317" y="554"/>
                </a:cubicBezTo>
                <a:cubicBezTo>
                  <a:pt x="2316" y="552"/>
                  <a:pt x="2315" y="552"/>
                  <a:pt x="2314" y="551"/>
                </a:cubicBezTo>
                <a:cubicBezTo>
                  <a:pt x="2313" y="551"/>
                  <a:pt x="2312" y="552"/>
                  <a:pt x="2311" y="551"/>
                </a:cubicBezTo>
                <a:cubicBezTo>
                  <a:pt x="2310" y="551"/>
                  <a:pt x="2310" y="550"/>
                  <a:pt x="2309" y="549"/>
                </a:cubicBezTo>
                <a:cubicBezTo>
                  <a:pt x="2308" y="549"/>
                  <a:pt x="2309" y="548"/>
                  <a:pt x="2309" y="547"/>
                </a:cubicBezTo>
                <a:cubicBezTo>
                  <a:pt x="2309" y="526"/>
                  <a:pt x="2309" y="526"/>
                  <a:pt x="2309" y="526"/>
                </a:cubicBezTo>
                <a:cubicBezTo>
                  <a:pt x="2310" y="525"/>
                  <a:pt x="2311" y="525"/>
                  <a:pt x="2312" y="524"/>
                </a:cubicBezTo>
                <a:cubicBezTo>
                  <a:pt x="2313" y="523"/>
                  <a:pt x="2313" y="522"/>
                  <a:pt x="2313" y="521"/>
                </a:cubicBezTo>
                <a:cubicBezTo>
                  <a:pt x="2314" y="520"/>
                  <a:pt x="2315" y="520"/>
                  <a:pt x="2316" y="519"/>
                </a:cubicBezTo>
                <a:cubicBezTo>
                  <a:pt x="2316" y="518"/>
                  <a:pt x="2317" y="517"/>
                  <a:pt x="2317" y="516"/>
                </a:cubicBezTo>
                <a:cubicBezTo>
                  <a:pt x="2318" y="514"/>
                  <a:pt x="2318" y="512"/>
                  <a:pt x="2319" y="511"/>
                </a:cubicBezTo>
                <a:cubicBezTo>
                  <a:pt x="2319" y="510"/>
                  <a:pt x="2319" y="509"/>
                  <a:pt x="2320" y="508"/>
                </a:cubicBezTo>
                <a:cubicBezTo>
                  <a:pt x="2321" y="507"/>
                  <a:pt x="2322" y="507"/>
                  <a:pt x="2322" y="507"/>
                </a:cubicBezTo>
                <a:cubicBezTo>
                  <a:pt x="2323" y="506"/>
                  <a:pt x="2324" y="507"/>
                  <a:pt x="2325" y="507"/>
                </a:cubicBezTo>
                <a:cubicBezTo>
                  <a:pt x="2327" y="506"/>
                  <a:pt x="2329" y="505"/>
                  <a:pt x="2330" y="504"/>
                </a:cubicBezTo>
                <a:cubicBezTo>
                  <a:pt x="2331" y="504"/>
                  <a:pt x="2332" y="502"/>
                  <a:pt x="2332" y="502"/>
                </a:cubicBezTo>
                <a:cubicBezTo>
                  <a:pt x="2333" y="501"/>
                  <a:pt x="2334" y="500"/>
                  <a:pt x="2335" y="500"/>
                </a:cubicBezTo>
                <a:cubicBezTo>
                  <a:pt x="2336" y="499"/>
                  <a:pt x="2335" y="497"/>
                  <a:pt x="2336" y="497"/>
                </a:cubicBezTo>
                <a:cubicBezTo>
                  <a:pt x="2338" y="496"/>
                  <a:pt x="2340" y="497"/>
                  <a:pt x="2341" y="496"/>
                </a:cubicBezTo>
                <a:cubicBezTo>
                  <a:pt x="2343" y="496"/>
                  <a:pt x="2344" y="497"/>
                  <a:pt x="2345" y="496"/>
                </a:cubicBezTo>
                <a:cubicBezTo>
                  <a:pt x="2346" y="496"/>
                  <a:pt x="2346" y="494"/>
                  <a:pt x="2347" y="494"/>
                </a:cubicBezTo>
                <a:cubicBezTo>
                  <a:pt x="2347" y="493"/>
                  <a:pt x="2349" y="493"/>
                  <a:pt x="2349" y="492"/>
                </a:cubicBezTo>
                <a:cubicBezTo>
                  <a:pt x="2350" y="491"/>
                  <a:pt x="2349" y="490"/>
                  <a:pt x="2349" y="489"/>
                </a:cubicBezTo>
                <a:cubicBezTo>
                  <a:pt x="2350" y="488"/>
                  <a:pt x="2350" y="487"/>
                  <a:pt x="2351" y="487"/>
                </a:cubicBezTo>
                <a:cubicBezTo>
                  <a:pt x="2352" y="486"/>
                  <a:pt x="2353" y="486"/>
                  <a:pt x="2354" y="486"/>
                </a:cubicBezTo>
                <a:cubicBezTo>
                  <a:pt x="2355" y="486"/>
                  <a:pt x="2356" y="485"/>
                  <a:pt x="2356" y="485"/>
                </a:cubicBezTo>
                <a:cubicBezTo>
                  <a:pt x="2357" y="485"/>
                  <a:pt x="2358" y="485"/>
                  <a:pt x="2359" y="485"/>
                </a:cubicBezTo>
                <a:cubicBezTo>
                  <a:pt x="2360" y="485"/>
                  <a:pt x="2361" y="485"/>
                  <a:pt x="2362" y="485"/>
                </a:cubicBezTo>
                <a:cubicBezTo>
                  <a:pt x="2363" y="484"/>
                  <a:pt x="2364" y="482"/>
                  <a:pt x="2364" y="481"/>
                </a:cubicBezTo>
                <a:cubicBezTo>
                  <a:pt x="2364" y="479"/>
                  <a:pt x="2362" y="478"/>
                  <a:pt x="2362" y="477"/>
                </a:cubicBezTo>
                <a:cubicBezTo>
                  <a:pt x="2361" y="476"/>
                  <a:pt x="2360" y="476"/>
                  <a:pt x="2359" y="475"/>
                </a:cubicBezTo>
                <a:cubicBezTo>
                  <a:pt x="2359" y="474"/>
                  <a:pt x="2359" y="473"/>
                  <a:pt x="2359" y="472"/>
                </a:cubicBezTo>
                <a:cubicBezTo>
                  <a:pt x="2359" y="469"/>
                  <a:pt x="2359" y="467"/>
                  <a:pt x="2361" y="464"/>
                </a:cubicBezTo>
                <a:cubicBezTo>
                  <a:pt x="2362" y="463"/>
                  <a:pt x="2362" y="462"/>
                  <a:pt x="2363" y="462"/>
                </a:cubicBezTo>
                <a:cubicBezTo>
                  <a:pt x="2364" y="461"/>
                  <a:pt x="2365" y="462"/>
                  <a:pt x="2366" y="462"/>
                </a:cubicBezTo>
                <a:cubicBezTo>
                  <a:pt x="2367" y="461"/>
                  <a:pt x="2367" y="460"/>
                  <a:pt x="2368" y="460"/>
                </a:cubicBezTo>
                <a:cubicBezTo>
                  <a:pt x="2369" y="459"/>
                  <a:pt x="2370" y="458"/>
                  <a:pt x="2370" y="456"/>
                </a:cubicBezTo>
                <a:cubicBezTo>
                  <a:pt x="2371" y="455"/>
                  <a:pt x="2371" y="453"/>
                  <a:pt x="2372" y="451"/>
                </a:cubicBezTo>
                <a:cubicBezTo>
                  <a:pt x="2372" y="450"/>
                  <a:pt x="2372" y="449"/>
                  <a:pt x="2373" y="449"/>
                </a:cubicBezTo>
                <a:cubicBezTo>
                  <a:pt x="2374" y="448"/>
                  <a:pt x="2376" y="448"/>
                  <a:pt x="2378" y="448"/>
                </a:cubicBezTo>
                <a:cubicBezTo>
                  <a:pt x="2380" y="448"/>
                  <a:pt x="2381" y="448"/>
                  <a:pt x="2383" y="449"/>
                </a:cubicBezTo>
                <a:cubicBezTo>
                  <a:pt x="2384" y="449"/>
                  <a:pt x="2385" y="448"/>
                  <a:pt x="2386" y="449"/>
                </a:cubicBezTo>
                <a:cubicBezTo>
                  <a:pt x="2387" y="449"/>
                  <a:pt x="2387" y="451"/>
                  <a:pt x="2388" y="451"/>
                </a:cubicBezTo>
                <a:cubicBezTo>
                  <a:pt x="2390" y="453"/>
                  <a:pt x="2390" y="455"/>
                  <a:pt x="2392" y="456"/>
                </a:cubicBezTo>
                <a:cubicBezTo>
                  <a:pt x="2393" y="456"/>
                  <a:pt x="2394" y="456"/>
                  <a:pt x="2394" y="456"/>
                </a:cubicBezTo>
                <a:cubicBezTo>
                  <a:pt x="2395" y="455"/>
                  <a:pt x="2395" y="454"/>
                  <a:pt x="2396" y="453"/>
                </a:cubicBezTo>
                <a:cubicBezTo>
                  <a:pt x="2397" y="453"/>
                  <a:pt x="2398" y="453"/>
                  <a:pt x="2399" y="453"/>
                </a:cubicBezTo>
                <a:cubicBezTo>
                  <a:pt x="2400" y="453"/>
                  <a:pt x="2401" y="454"/>
                  <a:pt x="2402" y="455"/>
                </a:cubicBezTo>
                <a:cubicBezTo>
                  <a:pt x="2402" y="455"/>
                  <a:pt x="2404" y="456"/>
                  <a:pt x="2404" y="456"/>
                </a:cubicBezTo>
                <a:cubicBezTo>
                  <a:pt x="2405" y="457"/>
                  <a:pt x="2405" y="458"/>
                  <a:pt x="2405" y="459"/>
                </a:cubicBezTo>
                <a:cubicBezTo>
                  <a:pt x="2406" y="460"/>
                  <a:pt x="2407" y="461"/>
                  <a:pt x="2407" y="462"/>
                </a:cubicBezTo>
                <a:cubicBezTo>
                  <a:pt x="2407" y="470"/>
                  <a:pt x="2407" y="470"/>
                  <a:pt x="2407" y="470"/>
                </a:cubicBezTo>
                <a:cubicBezTo>
                  <a:pt x="2399" y="470"/>
                  <a:pt x="2399" y="470"/>
                  <a:pt x="2399" y="470"/>
                </a:cubicBezTo>
                <a:cubicBezTo>
                  <a:pt x="2399" y="473"/>
                  <a:pt x="2399" y="475"/>
                  <a:pt x="2399" y="478"/>
                </a:cubicBezTo>
                <a:cubicBezTo>
                  <a:pt x="2399" y="479"/>
                  <a:pt x="2399" y="480"/>
                  <a:pt x="2399" y="481"/>
                </a:cubicBezTo>
                <a:cubicBezTo>
                  <a:pt x="2399" y="483"/>
                  <a:pt x="2398" y="484"/>
                  <a:pt x="2396" y="486"/>
                </a:cubicBezTo>
                <a:cubicBezTo>
                  <a:pt x="2396" y="487"/>
                  <a:pt x="2395" y="487"/>
                  <a:pt x="2394" y="488"/>
                </a:cubicBezTo>
                <a:cubicBezTo>
                  <a:pt x="2392" y="489"/>
                  <a:pt x="2391" y="490"/>
                  <a:pt x="2390" y="490"/>
                </a:cubicBezTo>
                <a:cubicBezTo>
                  <a:pt x="2387" y="490"/>
                  <a:pt x="2385" y="488"/>
                  <a:pt x="2383" y="488"/>
                </a:cubicBezTo>
                <a:cubicBezTo>
                  <a:pt x="2381" y="488"/>
                  <a:pt x="2381" y="489"/>
                  <a:pt x="2380" y="490"/>
                </a:cubicBezTo>
                <a:cubicBezTo>
                  <a:pt x="2379" y="490"/>
                  <a:pt x="2378" y="490"/>
                  <a:pt x="2377" y="491"/>
                </a:cubicBezTo>
                <a:cubicBezTo>
                  <a:pt x="2377" y="492"/>
                  <a:pt x="2377" y="493"/>
                  <a:pt x="2376" y="494"/>
                </a:cubicBezTo>
                <a:cubicBezTo>
                  <a:pt x="2375" y="495"/>
                  <a:pt x="2375" y="495"/>
                  <a:pt x="2374" y="496"/>
                </a:cubicBezTo>
                <a:cubicBezTo>
                  <a:pt x="2374" y="497"/>
                  <a:pt x="2374" y="498"/>
                  <a:pt x="2373" y="499"/>
                </a:cubicBezTo>
                <a:cubicBezTo>
                  <a:pt x="2373" y="500"/>
                  <a:pt x="2372" y="500"/>
                  <a:pt x="2371" y="500"/>
                </a:cubicBezTo>
                <a:cubicBezTo>
                  <a:pt x="2370" y="501"/>
                  <a:pt x="2369" y="502"/>
                  <a:pt x="2368" y="503"/>
                </a:cubicBezTo>
                <a:cubicBezTo>
                  <a:pt x="2368" y="504"/>
                  <a:pt x="2368" y="505"/>
                  <a:pt x="2367" y="505"/>
                </a:cubicBezTo>
                <a:cubicBezTo>
                  <a:pt x="2366" y="506"/>
                  <a:pt x="2365" y="506"/>
                  <a:pt x="2364" y="507"/>
                </a:cubicBezTo>
                <a:cubicBezTo>
                  <a:pt x="2362" y="508"/>
                  <a:pt x="2360" y="509"/>
                  <a:pt x="2360" y="511"/>
                </a:cubicBezTo>
                <a:cubicBezTo>
                  <a:pt x="2360" y="515"/>
                  <a:pt x="2362" y="517"/>
                  <a:pt x="2362" y="520"/>
                </a:cubicBezTo>
                <a:cubicBezTo>
                  <a:pt x="2362" y="522"/>
                  <a:pt x="2361" y="523"/>
                  <a:pt x="2360" y="524"/>
                </a:cubicBezTo>
                <a:cubicBezTo>
                  <a:pt x="2360" y="526"/>
                  <a:pt x="2358" y="527"/>
                  <a:pt x="2358" y="528"/>
                </a:cubicBezTo>
                <a:cubicBezTo>
                  <a:pt x="2358" y="532"/>
                  <a:pt x="2359" y="534"/>
                  <a:pt x="2359" y="537"/>
                </a:cubicBezTo>
                <a:cubicBezTo>
                  <a:pt x="2359" y="540"/>
                  <a:pt x="2359" y="540"/>
                  <a:pt x="2359" y="540"/>
                </a:cubicBezTo>
                <a:cubicBezTo>
                  <a:pt x="2359" y="541"/>
                  <a:pt x="2360" y="542"/>
                  <a:pt x="2360" y="543"/>
                </a:cubicBezTo>
                <a:cubicBezTo>
                  <a:pt x="2360" y="545"/>
                  <a:pt x="2360" y="546"/>
                  <a:pt x="2360" y="549"/>
                </a:cubicBezTo>
                <a:cubicBezTo>
                  <a:pt x="2362" y="549"/>
                  <a:pt x="2364" y="549"/>
                  <a:pt x="2366" y="549"/>
                </a:cubicBezTo>
                <a:cubicBezTo>
                  <a:pt x="2368" y="550"/>
                  <a:pt x="2370" y="550"/>
                  <a:pt x="2371" y="551"/>
                </a:cubicBezTo>
                <a:cubicBezTo>
                  <a:pt x="2372" y="552"/>
                  <a:pt x="2373" y="553"/>
                  <a:pt x="2373" y="554"/>
                </a:cubicBezTo>
                <a:cubicBezTo>
                  <a:pt x="2374" y="555"/>
                  <a:pt x="2374" y="556"/>
                  <a:pt x="2375" y="556"/>
                </a:cubicBezTo>
                <a:cubicBezTo>
                  <a:pt x="2377" y="557"/>
                  <a:pt x="2379" y="558"/>
                  <a:pt x="2381" y="558"/>
                </a:cubicBezTo>
                <a:cubicBezTo>
                  <a:pt x="2382" y="559"/>
                  <a:pt x="2382" y="560"/>
                  <a:pt x="2383" y="560"/>
                </a:cubicBezTo>
                <a:cubicBezTo>
                  <a:pt x="2386" y="562"/>
                  <a:pt x="2387" y="564"/>
                  <a:pt x="2390" y="564"/>
                </a:cubicBezTo>
                <a:cubicBezTo>
                  <a:pt x="2391" y="564"/>
                  <a:pt x="2391" y="564"/>
                  <a:pt x="2391" y="564"/>
                </a:cubicBezTo>
                <a:cubicBezTo>
                  <a:pt x="2392" y="564"/>
                  <a:pt x="2393" y="563"/>
                  <a:pt x="2394" y="562"/>
                </a:cubicBezTo>
                <a:cubicBezTo>
                  <a:pt x="2397" y="561"/>
                  <a:pt x="2399" y="558"/>
                  <a:pt x="2403" y="558"/>
                </a:cubicBezTo>
                <a:cubicBezTo>
                  <a:pt x="2405" y="558"/>
                  <a:pt x="2407" y="560"/>
                  <a:pt x="2409" y="560"/>
                </a:cubicBezTo>
                <a:cubicBezTo>
                  <a:pt x="2411" y="560"/>
                  <a:pt x="2412" y="559"/>
                  <a:pt x="2413" y="559"/>
                </a:cubicBezTo>
                <a:cubicBezTo>
                  <a:pt x="2414" y="559"/>
                  <a:pt x="2415" y="559"/>
                  <a:pt x="2416" y="559"/>
                </a:cubicBezTo>
                <a:cubicBezTo>
                  <a:pt x="2417" y="559"/>
                  <a:pt x="2418" y="558"/>
                  <a:pt x="2418" y="558"/>
                </a:cubicBezTo>
                <a:cubicBezTo>
                  <a:pt x="2419" y="557"/>
                  <a:pt x="2419" y="556"/>
                  <a:pt x="2419" y="555"/>
                </a:cubicBezTo>
                <a:cubicBezTo>
                  <a:pt x="2420" y="554"/>
                  <a:pt x="2421" y="554"/>
                  <a:pt x="2422" y="554"/>
                </a:cubicBezTo>
                <a:cubicBezTo>
                  <a:pt x="2442" y="554"/>
                  <a:pt x="2442" y="554"/>
                  <a:pt x="2442" y="554"/>
                </a:cubicBezTo>
                <a:cubicBezTo>
                  <a:pt x="2444" y="554"/>
                  <a:pt x="2444" y="552"/>
                  <a:pt x="2445" y="552"/>
                </a:cubicBezTo>
                <a:cubicBezTo>
                  <a:pt x="2447" y="551"/>
                  <a:pt x="2448" y="551"/>
                  <a:pt x="2449" y="551"/>
                </a:cubicBezTo>
                <a:cubicBezTo>
                  <a:pt x="2450" y="551"/>
                  <a:pt x="2450" y="551"/>
                  <a:pt x="2450" y="551"/>
                </a:cubicBezTo>
                <a:cubicBezTo>
                  <a:pt x="2451" y="552"/>
                  <a:pt x="2452" y="553"/>
                  <a:pt x="2452" y="554"/>
                </a:cubicBezTo>
                <a:cubicBezTo>
                  <a:pt x="2453" y="554"/>
                  <a:pt x="2453" y="556"/>
                  <a:pt x="2453" y="556"/>
                </a:cubicBezTo>
                <a:cubicBezTo>
                  <a:pt x="2454" y="557"/>
                  <a:pt x="2455" y="557"/>
                  <a:pt x="2456" y="558"/>
                </a:cubicBezTo>
                <a:cubicBezTo>
                  <a:pt x="2469" y="558"/>
                  <a:pt x="2469" y="558"/>
                  <a:pt x="2469" y="558"/>
                </a:cubicBezTo>
                <a:cubicBezTo>
                  <a:pt x="2470" y="560"/>
                  <a:pt x="2470" y="560"/>
                  <a:pt x="2470" y="560"/>
                </a:cubicBezTo>
                <a:cubicBezTo>
                  <a:pt x="2469" y="561"/>
                  <a:pt x="2469" y="563"/>
                  <a:pt x="2467" y="563"/>
                </a:cubicBezTo>
                <a:cubicBezTo>
                  <a:pt x="2466" y="563"/>
                  <a:pt x="2464" y="563"/>
                  <a:pt x="2462" y="563"/>
                </a:cubicBezTo>
                <a:cubicBezTo>
                  <a:pt x="2460" y="563"/>
                  <a:pt x="2458" y="563"/>
                  <a:pt x="2456" y="563"/>
                </a:cubicBezTo>
                <a:cubicBezTo>
                  <a:pt x="2455" y="563"/>
                  <a:pt x="2454" y="563"/>
                  <a:pt x="2453" y="564"/>
                </a:cubicBezTo>
                <a:cubicBezTo>
                  <a:pt x="2452" y="564"/>
                  <a:pt x="2451" y="565"/>
                  <a:pt x="2450" y="566"/>
                </a:cubicBezTo>
                <a:cubicBezTo>
                  <a:pt x="2449" y="566"/>
                  <a:pt x="2449" y="567"/>
                  <a:pt x="2448" y="567"/>
                </a:cubicBezTo>
                <a:cubicBezTo>
                  <a:pt x="2447" y="568"/>
                  <a:pt x="2446" y="568"/>
                  <a:pt x="2445" y="569"/>
                </a:cubicBezTo>
                <a:cubicBezTo>
                  <a:pt x="2445" y="570"/>
                  <a:pt x="2444" y="571"/>
                  <a:pt x="2443" y="572"/>
                </a:cubicBezTo>
                <a:cubicBezTo>
                  <a:pt x="2443" y="573"/>
                  <a:pt x="2443" y="574"/>
                  <a:pt x="2442" y="575"/>
                </a:cubicBezTo>
                <a:cubicBezTo>
                  <a:pt x="2441" y="576"/>
                  <a:pt x="2441" y="577"/>
                  <a:pt x="2440" y="577"/>
                </a:cubicBezTo>
                <a:cubicBezTo>
                  <a:pt x="2439" y="578"/>
                  <a:pt x="2438" y="577"/>
                  <a:pt x="2437" y="577"/>
                </a:cubicBezTo>
                <a:cubicBezTo>
                  <a:pt x="2435" y="577"/>
                  <a:pt x="2434" y="577"/>
                  <a:pt x="2432" y="577"/>
                </a:cubicBezTo>
                <a:cubicBezTo>
                  <a:pt x="2431" y="576"/>
                  <a:pt x="2431" y="575"/>
                  <a:pt x="2430" y="574"/>
                </a:cubicBezTo>
                <a:cubicBezTo>
                  <a:pt x="2428" y="573"/>
                  <a:pt x="2427" y="571"/>
                  <a:pt x="2426" y="571"/>
                </a:cubicBezTo>
                <a:cubicBezTo>
                  <a:pt x="2423" y="571"/>
                  <a:pt x="2422" y="573"/>
                  <a:pt x="2419" y="573"/>
                </a:cubicBezTo>
                <a:cubicBezTo>
                  <a:pt x="2417" y="574"/>
                  <a:pt x="2416" y="574"/>
                  <a:pt x="2414" y="573"/>
                </a:cubicBezTo>
                <a:cubicBezTo>
                  <a:pt x="2412" y="573"/>
                  <a:pt x="2411" y="573"/>
                  <a:pt x="2409" y="573"/>
                </a:cubicBezTo>
                <a:cubicBezTo>
                  <a:pt x="2408" y="573"/>
                  <a:pt x="2407" y="573"/>
                  <a:pt x="2406" y="573"/>
                </a:cubicBezTo>
                <a:cubicBezTo>
                  <a:pt x="2405" y="574"/>
                  <a:pt x="2404" y="574"/>
                  <a:pt x="2403" y="575"/>
                </a:cubicBezTo>
                <a:cubicBezTo>
                  <a:pt x="2402" y="575"/>
                  <a:pt x="2402" y="577"/>
                  <a:pt x="2401" y="577"/>
                </a:cubicBezTo>
                <a:cubicBezTo>
                  <a:pt x="2400" y="577"/>
                  <a:pt x="2399" y="576"/>
                  <a:pt x="2398" y="576"/>
                </a:cubicBezTo>
                <a:cubicBezTo>
                  <a:pt x="2397" y="576"/>
                  <a:pt x="2397" y="575"/>
                  <a:pt x="2396" y="575"/>
                </a:cubicBezTo>
                <a:cubicBezTo>
                  <a:pt x="2394" y="575"/>
                  <a:pt x="2394" y="576"/>
                  <a:pt x="2393" y="576"/>
                </a:cubicBezTo>
                <a:cubicBezTo>
                  <a:pt x="2392" y="576"/>
                  <a:pt x="2391" y="576"/>
                  <a:pt x="2390" y="577"/>
                </a:cubicBezTo>
                <a:cubicBezTo>
                  <a:pt x="2390" y="578"/>
                  <a:pt x="2391" y="579"/>
                  <a:pt x="2390" y="580"/>
                </a:cubicBezTo>
                <a:cubicBezTo>
                  <a:pt x="2390" y="581"/>
                  <a:pt x="2389" y="582"/>
                  <a:pt x="2388" y="582"/>
                </a:cubicBezTo>
                <a:cubicBezTo>
                  <a:pt x="2387" y="583"/>
                  <a:pt x="2388" y="585"/>
                  <a:pt x="2387" y="585"/>
                </a:cubicBezTo>
                <a:cubicBezTo>
                  <a:pt x="2386" y="585"/>
                  <a:pt x="2386" y="584"/>
                  <a:pt x="2385" y="584"/>
                </a:cubicBezTo>
                <a:cubicBezTo>
                  <a:pt x="2384" y="584"/>
                  <a:pt x="2383" y="585"/>
                  <a:pt x="2382" y="584"/>
                </a:cubicBezTo>
                <a:cubicBezTo>
                  <a:pt x="2381" y="584"/>
                  <a:pt x="2380" y="583"/>
                  <a:pt x="2379" y="582"/>
                </a:cubicBezTo>
                <a:cubicBezTo>
                  <a:pt x="2379" y="582"/>
                  <a:pt x="2380" y="580"/>
                  <a:pt x="2379" y="580"/>
                </a:cubicBezTo>
                <a:cubicBezTo>
                  <a:pt x="2379" y="580"/>
                  <a:pt x="2378" y="580"/>
                  <a:pt x="2377" y="580"/>
                </a:cubicBezTo>
                <a:cubicBezTo>
                  <a:pt x="2376" y="580"/>
                  <a:pt x="2375" y="580"/>
                  <a:pt x="2374" y="580"/>
                </a:cubicBezTo>
                <a:cubicBezTo>
                  <a:pt x="2373" y="580"/>
                  <a:pt x="2372" y="581"/>
                  <a:pt x="2371" y="581"/>
                </a:cubicBezTo>
                <a:cubicBezTo>
                  <a:pt x="2371" y="582"/>
                  <a:pt x="2371" y="583"/>
                  <a:pt x="2371" y="584"/>
                </a:cubicBezTo>
                <a:cubicBezTo>
                  <a:pt x="2372" y="584"/>
                  <a:pt x="2372" y="585"/>
                  <a:pt x="2373" y="586"/>
                </a:cubicBezTo>
                <a:cubicBezTo>
                  <a:pt x="2374" y="586"/>
                  <a:pt x="2375" y="586"/>
                  <a:pt x="2376" y="586"/>
                </a:cubicBezTo>
                <a:cubicBezTo>
                  <a:pt x="2377" y="586"/>
                  <a:pt x="2378" y="587"/>
                  <a:pt x="2379" y="588"/>
                </a:cubicBezTo>
                <a:cubicBezTo>
                  <a:pt x="2377" y="588"/>
                  <a:pt x="2375" y="588"/>
                  <a:pt x="2373" y="588"/>
                </a:cubicBezTo>
                <a:cubicBezTo>
                  <a:pt x="2370" y="588"/>
                  <a:pt x="2368" y="589"/>
                  <a:pt x="2365" y="590"/>
                </a:cubicBezTo>
                <a:cubicBezTo>
                  <a:pt x="2364" y="591"/>
                  <a:pt x="2363" y="591"/>
                  <a:pt x="2362" y="592"/>
                </a:cubicBezTo>
                <a:cubicBezTo>
                  <a:pt x="2363" y="592"/>
                  <a:pt x="2362" y="594"/>
                  <a:pt x="2363" y="594"/>
                </a:cubicBezTo>
                <a:cubicBezTo>
                  <a:pt x="2364" y="596"/>
                  <a:pt x="2365" y="597"/>
                  <a:pt x="2368" y="598"/>
                </a:cubicBezTo>
                <a:cubicBezTo>
                  <a:pt x="2368" y="598"/>
                  <a:pt x="2369" y="598"/>
                  <a:pt x="2370" y="598"/>
                </a:cubicBezTo>
                <a:cubicBezTo>
                  <a:pt x="2371" y="598"/>
                  <a:pt x="2372" y="599"/>
                  <a:pt x="2373" y="599"/>
                </a:cubicBezTo>
                <a:cubicBezTo>
                  <a:pt x="2374" y="599"/>
                  <a:pt x="2375" y="599"/>
                  <a:pt x="2377" y="599"/>
                </a:cubicBezTo>
                <a:cubicBezTo>
                  <a:pt x="2378" y="599"/>
                  <a:pt x="2379" y="599"/>
                  <a:pt x="2381" y="599"/>
                </a:cubicBezTo>
                <a:cubicBezTo>
                  <a:pt x="2383" y="598"/>
                  <a:pt x="2383" y="596"/>
                  <a:pt x="2385" y="594"/>
                </a:cubicBezTo>
                <a:cubicBezTo>
                  <a:pt x="2386" y="592"/>
                  <a:pt x="2386" y="591"/>
                  <a:pt x="2388" y="591"/>
                </a:cubicBezTo>
                <a:cubicBezTo>
                  <a:pt x="2389" y="591"/>
                  <a:pt x="2390" y="592"/>
                  <a:pt x="2392" y="592"/>
                </a:cubicBezTo>
                <a:cubicBezTo>
                  <a:pt x="2393" y="593"/>
                  <a:pt x="2394" y="593"/>
                  <a:pt x="2394" y="594"/>
                </a:cubicBezTo>
                <a:cubicBezTo>
                  <a:pt x="2395" y="594"/>
                  <a:pt x="2396" y="595"/>
                  <a:pt x="2397" y="596"/>
                </a:cubicBezTo>
                <a:cubicBezTo>
                  <a:pt x="2397" y="596"/>
                  <a:pt x="2397" y="597"/>
                  <a:pt x="2398" y="598"/>
                </a:cubicBezTo>
                <a:cubicBezTo>
                  <a:pt x="2398" y="599"/>
                  <a:pt x="2397" y="600"/>
                  <a:pt x="2398" y="601"/>
                </a:cubicBezTo>
                <a:cubicBezTo>
                  <a:pt x="2398" y="602"/>
                  <a:pt x="2399" y="602"/>
                  <a:pt x="2400" y="602"/>
                </a:cubicBezTo>
                <a:cubicBezTo>
                  <a:pt x="2401" y="603"/>
                  <a:pt x="2402" y="603"/>
                  <a:pt x="2403" y="603"/>
                </a:cubicBezTo>
                <a:cubicBezTo>
                  <a:pt x="2404" y="604"/>
                  <a:pt x="2404" y="605"/>
                  <a:pt x="2405" y="605"/>
                </a:cubicBezTo>
                <a:cubicBezTo>
                  <a:pt x="2405" y="606"/>
                  <a:pt x="2405" y="607"/>
                  <a:pt x="2404" y="608"/>
                </a:cubicBezTo>
                <a:cubicBezTo>
                  <a:pt x="2402" y="610"/>
                  <a:pt x="2399" y="610"/>
                  <a:pt x="2397" y="611"/>
                </a:cubicBezTo>
                <a:cubicBezTo>
                  <a:pt x="2396" y="612"/>
                  <a:pt x="2395" y="612"/>
                  <a:pt x="2394" y="613"/>
                </a:cubicBezTo>
                <a:cubicBezTo>
                  <a:pt x="2394" y="613"/>
                  <a:pt x="2394" y="614"/>
                  <a:pt x="2394" y="615"/>
                </a:cubicBezTo>
                <a:cubicBezTo>
                  <a:pt x="2394" y="617"/>
                  <a:pt x="2394" y="618"/>
                  <a:pt x="2394" y="620"/>
                </a:cubicBezTo>
                <a:cubicBezTo>
                  <a:pt x="2389" y="620"/>
                  <a:pt x="2389" y="620"/>
                  <a:pt x="2389" y="620"/>
                </a:cubicBezTo>
                <a:cubicBezTo>
                  <a:pt x="2387" y="620"/>
                  <a:pt x="2386" y="620"/>
                  <a:pt x="2385" y="619"/>
                </a:cubicBezTo>
                <a:cubicBezTo>
                  <a:pt x="2384" y="619"/>
                  <a:pt x="2383" y="619"/>
                  <a:pt x="2383" y="618"/>
                </a:cubicBezTo>
                <a:cubicBezTo>
                  <a:pt x="2382" y="618"/>
                  <a:pt x="2382" y="617"/>
                  <a:pt x="2381" y="616"/>
                </a:cubicBezTo>
                <a:cubicBezTo>
                  <a:pt x="2381" y="615"/>
                  <a:pt x="2382" y="614"/>
                  <a:pt x="2381" y="613"/>
                </a:cubicBezTo>
                <a:cubicBezTo>
                  <a:pt x="2381" y="612"/>
                  <a:pt x="2380" y="612"/>
                  <a:pt x="2379" y="611"/>
                </a:cubicBezTo>
                <a:cubicBezTo>
                  <a:pt x="2379" y="610"/>
                  <a:pt x="2377" y="611"/>
                  <a:pt x="2377" y="611"/>
                </a:cubicBezTo>
                <a:cubicBezTo>
                  <a:pt x="2376" y="610"/>
                  <a:pt x="2377" y="609"/>
                  <a:pt x="2377" y="608"/>
                </a:cubicBezTo>
                <a:cubicBezTo>
                  <a:pt x="2377" y="607"/>
                  <a:pt x="2377" y="606"/>
                  <a:pt x="2377" y="605"/>
                </a:cubicBezTo>
                <a:cubicBezTo>
                  <a:pt x="2371" y="605"/>
                  <a:pt x="2371" y="605"/>
                  <a:pt x="2371" y="605"/>
                </a:cubicBezTo>
                <a:cubicBezTo>
                  <a:pt x="2370" y="607"/>
                  <a:pt x="2369" y="609"/>
                  <a:pt x="2368" y="611"/>
                </a:cubicBezTo>
                <a:cubicBezTo>
                  <a:pt x="2367" y="611"/>
                  <a:pt x="2366" y="612"/>
                  <a:pt x="2365" y="613"/>
                </a:cubicBezTo>
                <a:cubicBezTo>
                  <a:pt x="2364" y="613"/>
                  <a:pt x="2363" y="613"/>
                  <a:pt x="2362" y="614"/>
                </a:cubicBezTo>
                <a:cubicBezTo>
                  <a:pt x="2362" y="615"/>
                  <a:pt x="2362" y="616"/>
                  <a:pt x="2362" y="616"/>
                </a:cubicBezTo>
                <a:cubicBezTo>
                  <a:pt x="2362" y="617"/>
                  <a:pt x="2362" y="618"/>
                  <a:pt x="2362" y="619"/>
                </a:cubicBezTo>
                <a:cubicBezTo>
                  <a:pt x="2362" y="620"/>
                  <a:pt x="2361" y="621"/>
                  <a:pt x="2361" y="622"/>
                </a:cubicBezTo>
                <a:cubicBezTo>
                  <a:pt x="2361" y="623"/>
                  <a:pt x="2360" y="623"/>
                  <a:pt x="2359" y="624"/>
                </a:cubicBezTo>
                <a:cubicBezTo>
                  <a:pt x="2359" y="625"/>
                  <a:pt x="2359" y="626"/>
                  <a:pt x="2359" y="627"/>
                </a:cubicBezTo>
                <a:cubicBezTo>
                  <a:pt x="2359" y="628"/>
                  <a:pt x="2357" y="629"/>
                  <a:pt x="2357" y="631"/>
                </a:cubicBezTo>
                <a:cubicBezTo>
                  <a:pt x="2357" y="632"/>
                  <a:pt x="2357" y="633"/>
                  <a:pt x="2358" y="635"/>
                </a:cubicBezTo>
                <a:cubicBezTo>
                  <a:pt x="2358" y="636"/>
                  <a:pt x="2358" y="637"/>
                  <a:pt x="2358" y="637"/>
                </a:cubicBezTo>
                <a:cubicBezTo>
                  <a:pt x="2359" y="638"/>
                  <a:pt x="2360" y="639"/>
                  <a:pt x="2360" y="640"/>
                </a:cubicBezTo>
                <a:cubicBezTo>
                  <a:pt x="2360" y="641"/>
                  <a:pt x="2358" y="641"/>
                  <a:pt x="2358" y="643"/>
                </a:cubicBezTo>
                <a:cubicBezTo>
                  <a:pt x="2357" y="644"/>
                  <a:pt x="2356" y="644"/>
                  <a:pt x="2355" y="645"/>
                </a:cubicBezTo>
                <a:cubicBezTo>
                  <a:pt x="2355" y="646"/>
                  <a:pt x="2355" y="647"/>
                  <a:pt x="2354" y="648"/>
                </a:cubicBezTo>
                <a:cubicBezTo>
                  <a:pt x="2358" y="651"/>
                  <a:pt x="2358" y="651"/>
                  <a:pt x="2358" y="651"/>
                </a:cubicBezTo>
                <a:cubicBezTo>
                  <a:pt x="2356" y="654"/>
                  <a:pt x="2356" y="654"/>
                  <a:pt x="2356" y="654"/>
                </a:cubicBezTo>
                <a:cubicBezTo>
                  <a:pt x="2355" y="654"/>
                  <a:pt x="2355" y="654"/>
                  <a:pt x="2354" y="654"/>
                </a:cubicBezTo>
                <a:cubicBezTo>
                  <a:pt x="2351" y="653"/>
                  <a:pt x="2350" y="651"/>
                  <a:pt x="2347" y="651"/>
                </a:cubicBezTo>
                <a:cubicBezTo>
                  <a:pt x="2345" y="651"/>
                  <a:pt x="2344" y="651"/>
                  <a:pt x="2342" y="651"/>
                </a:cubicBezTo>
                <a:cubicBezTo>
                  <a:pt x="2340" y="651"/>
                  <a:pt x="2339" y="651"/>
                  <a:pt x="2337" y="651"/>
                </a:cubicBezTo>
                <a:cubicBezTo>
                  <a:pt x="2336" y="651"/>
                  <a:pt x="2334" y="651"/>
                  <a:pt x="2334" y="652"/>
                </a:cubicBezTo>
                <a:cubicBezTo>
                  <a:pt x="2333" y="653"/>
                  <a:pt x="2332" y="654"/>
                  <a:pt x="2332" y="655"/>
                </a:cubicBezTo>
                <a:cubicBezTo>
                  <a:pt x="2332" y="656"/>
                  <a:pt x="2333" y="657"/>
                  <a:pt x="2333" y="658"/>
                </a:cubicBezTo>
                <a:cubicBezTo>
                  <a:pt x="2334" y="660"/>
                  <a:pt x="2336" y="661"/>
                  <a:pt x="2338" y="662"/>
                </a:cubicBezTo>
                <a:cubicBezTo>
                  <a:pt x="2337" y="665"/>
                  <a:pt x="2337" y="665"/>
                  <a:pt x="2337" y="665"/>
                </a:cubicBezTo>
                <a:cubicBezTo>
                  <a:pt x="2334" y="665"/>
                  <a:pt x="2334" y="665"/>
                  <a:pt x="2334" y="665"/>
                </a:cubicBezTo>
                <a:cubicBezTo>
                  <a:pt x="2331" y="663"/>
                  <a:pt x="2329" y="662"/>
                  <a:pt x="2325" y="660"/>
                </a:cubicBezTo>
                <a:cubicBezTo>
                  <a:pt x="2324" y="659"/>
                  <a:pt x="2323" y="658"/>
                  <a:pt x="2322" y="658"/>
                </a:cubicBezTo>
                <a:cubicBezTo>
                  <a:pt x="2321" y="656"/>
                  <a:pt x="2321" y="655"/>
                  <a:pt x="2320" y="654"/>
                </a:cubicBezTo>
                <a:cubicBezTo>
                  <a:pt x="2319" y="654"/>
                  <a:pt x="2318" y="654"/>
                  <a:pt x="2317" y="654"/>
                </a:cubicBezTo>
                <a:cubicBezTo>
                  <a:pt x="2316" y="654"/>
                  <a:pt x="2316" y="655"/>
                  <a:pt x="2315" y="655"/>
                </a:cubicBezTo>
                <a:cubicBezTo>
                  <a:pt x="2312" y="656"/>
                  <a:pt x="2311" y="657"/>
                  <a:pt x="2309" y="658"/>
                </a:cubicBezTo>
                <a:cubicBezTo>
                  <a:pt x="2308" y="659"/>
                  <a:pt x="2307" y="660"/>
                  <a:pt x="2306" y="660"/>
                </a:cubicBezTo>
                <a:cubicBezTo>
                  <a:pt x="2305" y="661"/>
                  <a:pt x="2304" y="661"/>
                  <a:pt x="2304" y="661"/>
                </a:cubicBezTo>
                <a:cubicBezTo>
                  <a:pt x="2303" y="661"/>
                  <a:pt x="2302" y="662"/>
                  <a:pt x="2301" y="662"/>
                </a:cubicBezTo>
                <a:cubicBezTo>
                  <a:pt x="2300" y="663"/>
                  <a:pt x="2300" y="664"/>
                  <a:pt x="2299" y="665"/>
                </a:cubicBezTo>
                <a:cubicBezTo>
                  <a:pt x="2298" y="665"/>
                  <a:pt x="2298" y="666"/>
                  <a:pt x="2296" y="667"/>
                </a:cubicBezTo>
                <a:cubicBezTo>
                  <a:pt x="2294" y="668"/>
                  <a:pt x="2292" y="667"/>
                  <a:pt x="2289" y="667"/>
                </a:cubicBezTo>
                <a:cubicBezTo>
                  <a:pt x="2287" y="667"/>
                  <a:pt x="2285" y="668"/>
                  <a:pt x="2283" y="668"/>
                </a:cubicBezTo>
                <a:cubicBezTo>
                  <a:pt x="2282" y="668"/>
                  <a:pt x="2281" y="670"/>
                  <a:pt x="2280" y="670"/>
                </a:cubicBezTo>
                <a:cubicBezTo>
                  <a:pt x="2279" y="670"/>
                  <a:pt x="2277" y="671"/>
                  <a:pt x="2276" y="671"/>
                </a:cubicBezTo>
                <a:cubicBezTo>
                  <a:pt x="2273" y="671"/>
                  <a:pt x="2270" y="671"/>
                  <a:pt x="2268" y="669"/>
                </a:cubicBezTo>
                <a:cubicBezTo>
                  <a:pt x="2266" y="666"/>
                  <a:pt x="2267" y="663"/>
                  <a:pt x="2267" y="660"/>
                </a:cubicBezTo>
                <a:cubicBezTo>
                  <a:pt x="2262" y="660"/>
                  <a:pt x="2262" y="660"/>
                  <a:pt x="2262" y="660"/>
                </a:cubicBezTo>
                <a:cubicBezTo>
                  <a:pt x="2261" y="660"/>
                  <a:pt x="2260" y="660"/>
                  <a:pt x="2259" y="661"/>
                </a:cubicBezTo>
                <a:cubicBezTo>
                  <a:pt x="2258" y="661"/>
                  <a:pt x="2259" y="663"/>
                  <a:pt x="2258" y="663"/>
                </a:cubicBezTo>
                <a:cubicBezTo>
                  <a:pt x="2257" y="663"/>
                  <a:pt x="2256" y="663"/>
                  <a:pt x="2255" y="663"/>
                </a:cubicBezTo>
                <a:cubicBezTo>
                  <a:pt x="2254" y="663"/>
                  <a:pt x="2253" y="662"/>
                  <a:pt x="2252" y="662"/>
                </a:cubicBezTo>
                <a:cubicBezTo>
                  <a:pt x="2247" y="662"/>
                  <a:pt x="2247" y="662"/>
                  <a:pt x="2247" y="662"/>
                </a:cubicBezTo>
                <a:cubicBezTo>
                  <a:pt x="2245" y="662"/>
                  <a:pt x="2243" y="663"/>
                  <a:pt x="2241" y="663"/>
                </a:cubicBezTo>
                <a:cubicBezTo>
                  <a:pt x="2241" y="666"/>
                  <a:pt x="2242" y="668"/>
                  <a:pt x="2241" y="671"/>
                </a:cubicBezTo>
                <a:cubicBezTo>
                  <a:pt x="2236" y="671"/>
                  <a:pt x="2236" y="671"/>
                  <a:pt x="2236" y="671"/>
                </a:cubicBezTo>
                <a:cubicBezTo>
                  <a:pt x="2234" y="671"/>
                  <a:pt x="2233" y="671"/>
                  <a:pt x="2232" y="670"/>
                </a:cubicBezTo>
                <a:cubicBezTo>
                  <a:pt x="2231" y="669"/>
                  <a:pt x="2229" y="669"/>
                  <a:pt x="2229" y="668"/>
                </a:cubicBezTo>
                <a:cubicBezTo>
                  <a:pt x="2228" y="666"/>
                  <a:pt x="2228" y="664"/>
                  <a:pt x="2228" y="662"/>
                </a:cubicBezTo>
                <a:cubicBezTo>
                  <a:pt x="2225" y="663"/>
                  <a:pt x="2225" y="663"/>
                  <a:pt x="2225" y="663"/>
                </a:cubicBezTo>
                <a:cubicBezTo>
                  <a:pt x="2220" y="663"/>
                  <a:pt x="2220" y="663"/>
                  <a:pt x="2220" y="663"/>
                </a:cubicBezTo>
                <a:cubicBezTo>
                  <a:pt x="2220" y="659"/>
                  <a:pt x="2220" y="659"/>
                  <a:pt x="2220" y="659"/>
                </a:cubicBezTo>
                <a:cubicBezTo>
                  <a:pt x="2220" y="658"/>
                  <a:pt x="2219" y="657"/>
                  <a:pt x="2219" y="656"/>
                </a:cubicBezTo>
                <a:cubicBezTo>
                  <a:pt x="2219" y="655"/>
                  <a:pt x="2220" y="655"/>
                  <a:pt x="2221" y="654"/>
                </a:cubicBezTo>
                <a:cubicBezTo>
                  <a:pt x="2231" y="654"/>
                  <a:pt x="2231" y="654"/>
                  <a:pt x="2231" y="654"/>
                </a:cubicBezTo>
                <a:cubicBezTo>
                  <a:pt x="2233" y="654"/>
                  <a:pt x="2234" y="654"/>
                  <a:pt x="2236" y="655"/>
                </a:cubicBezTo>
                <a:cubicBezTo>
                  <a:pt x="2237" y="655"/>
                  <a:pt x="2238" y="656"/>
                  <a:pt x="2239" y="657"/>
                </a:cubicBezTo>
                <a:cubicBezTo>
                  <a:pt x="2240" y="658"/>
                  <a:pt x="2241" y="658"/>
                  <a:pt x="2243" y="658"/>
                </a:cubicBezTo>
                <a:cubicBezTo>
                  <a:pt x="2245" y="658"/>
                  <a:pt x="2246" y="658"/>
                  <a:pt x="2248" y="658"/>
                </a:cubicBezTo>
                <a:cubicBezTo>
                  <a:pt x="2249" y="656"/>
                  <a:pt x="2249" y="654"/>
                  <a:pt x="2249" y="652"/>
                </a:cubicBezTo>
                <a:cubicBezTo>
                  <a:pt x="2250" y="650"/>
                  <a:pt x="2248" y="648"/>
                  <a:pt x="2248" y="646"/>
                </a:cubicBezTo>
                <a:cubicBezTo>
                  <a:pt x="2248" y="644"/>
                  <a:pt x="2249" y="643"/>
                  <a:pt x="2249" y="642"/>
                </a:cubicBezTo>
                <a:cubicBezTo>
                  <a:pt x="2250" y="640"/>
                  <a:pt x="2252" y="640"/>
                  <a:pt x="2252" y="638"/>
                </a:cubicBezTo>
                <a:cubicBezTo>
                  <a:pt x="2252" y="636"/>
                  <a:pt x="2251" y="635"/>
                  <a:pt x="2251" y="633"/>
                </a:cubicBezTo>
                <a:cubicBezTo>
                  <a:pt x="2246" y="633"/>
                  <a:pt x="2246" y="633"/>
                  <a:pt x="2246" y="633"/>
                </a:cubicBezTo>
                <a:cubicBezTo>
                  <a:pt x="2245" y="633"/>
                  <a:pt x="2245" y="634"/>
                  <a:pt x="2243" y="634"/>
                </a:cubicBezTo>
                <a:cubicBezTo>
                  <a:pt x="2242" y="634"/>
                  <a:pt x="2240" y="633"/>
                  <a:pt x="2238" y="634"/>
                </a:cubicBezTo>
                <a:cubicBezTo>
                  <a:pt x="2237" y="634"/>
                  <a:pt x="2237" y="635"/>
                  <a:pt x="2236" y="635"/>
                </a:cubicBezTo>
                <a:cubicBezTo>
                  <a:pt x="2235" y="636"/>
                  <a:pt x="2235" y="637"/>
                  <a:pt x="2234" y="638"/>
                </a:cubicBezTo>
                <a:cubicBezTo>
                  <a:pt x="2234" y="639"/>
                  <a:pt x="2233" y="641"/>
                  <a:pt x="2232" y="641"/>
                </a:cubicBezTo>
                <a:cubicBezTo>
                  <a:pt x="2230" y="641"/>
                  <a:pt x="2230" y="641"/>
                  <a:pt x="2230" y="641"/>
                </a:cubicBezTo>
                <a:cubicBezTo>
                  <a:pt x="2229" y="641"/>
                  <a:pt x="2229" y="640"/>
                  <a:pt x="2228" y="639"/>
                </a:cubicBezTo>
                <a:cubicBezTo>
                  <a:pt x="2228" y="637"/>
                  <a:pt x="2228" y="636"/>
                  <a:pt x="2228" y="634"/>
                </a:cubicBezTo>
                <a:cubicBezTo>
                  <a:pt x="2229" y="633"/>
                  <a:pt x="2231" y="633"/>
                  <a:pt x="2231" y="632"/>
                </a:cubicBezTo>
                <a:cubicBezTo>
                  <a:pt x="2231" y="631"/>
                  <a:pt x="2232" y="631"/>
                  <a:pt x="2232" y="630"/>
                </a:cubicBezTo>
                <a:cubicBezTo>
                  <a:pt x="2232" y="626"/>
                  <a:pt x="2232" y="626"/>
                  <a:pt x="2232" y="626"/>
                </a:cubicBezTo>
                <a:cubicBezTo>
                  <a:pt x="2230" y="626"/>
                  <a:pt x="2228" y="626"/>
                  <a:pt x="2227" y="626"/>
                </a:cubicBezTo>
                <a:cubicBezTo>
                  <a:pt x="2226" y="626"/>
                  <a:pt x="2225" y="626"/>
                  <a:pt x="2224" y="626"/>
                </a:cubicBezTo>
                <a:cubicBezTo>
                  <a:pt x="2224" y="624"/>
                  <a:pt x="2224" y="623"/>
                  <a:pt x="2225" y="622"/>
                </a:cubicBezTo>
                <a:cubicBezTo>
                  <a:pt x="2226" y="620"/>
                  <a:pt x="2227" y="619"/>
                  <a:pt x="2228" y="617"/>
                </a:cubicBezTo>
                <a:cubicBezTo>
                  <a:pt x="2228" y="616"/>
                  <a:pt x="2228" y="615"/>
                  <a:pt x="2228" y="615"/>
                </a:cubicBezTo>
                <a:cubicBezTo>
                  <a:pt x="2228" y="614"/>
                  <a:pt x="2228" y="613"/>
                  <a:pt x="2228" y="612"/>
                </a:cubicBezTo>
                <a:cubicBezTo>
                  <a:pt x="2227" y="611"/>
                  <a:pt x="2226" y="610"/>
                  <a:pt x="2226" y="609"/>
                </a:cubicBezTo>
                <a:cubicBezTo>
                  <a:pt x="2225" y="608"/>
                  <a:pt x="2225" y="607"/>
                  <a:pt x="2225" y="607"/>
                </a:cubicBezTo>
                <a:cubicBezTo>
                  <a:pt x="2224" y="606"/>
                  <a:pt x="2224" y="604"/>
                  <a:pt x="2223" y="604"/>
                </a:cubicBezTo>
                <a:cubicBezTo>
                  <a:pt x="2222" y="604"/>
                  <a:pt x="2221" y="605"/>
                  <a:pt x="2220" y="605"/>
                </a:cubicBezTo>
                <a:cubicBezTo>
                  <a:pt x="2219" y="605"/>
                  <a:pt x="2217" y="606"/>
                  <a:pt x="2217" y="607"/>
                </a:cubicBezTo>
                <a:cubicBezTo>
                  <a:pt x="2216" y="608"/>
                  <a:pt x="2216" y="610"/>
                  <a:pt x="2215" y="612"/>
                </a:cubicBezTo>
                <a:cubicBezTo>
                  <a:pt x="2214" y="614"/>
                  <a:pt x="2213" y="616"/>
                  <a:pt x="2211" y="616"/>
                </a:cubicBezTo>
                <a:cubicBezTo>
                  <a:pt x="2210" y="617"/>
                  <a:pt x="2209" y="616"/>
                  <a:pt x="2208" y="616"/>
                </a:cubicBezTo>
                <a:cubicBezTo>
                  <a:pt x="2207" y="617"/>
                  <a:pt x="2206" y="617"/>
                  <a:pt x="2205" y="617"/>
                </a:cubicBezTo>
                <a:cubicBezTo>
                  <a:pt x="2204" y="617"/>
                  <a:pt x="2202" y="618"/>
                  <a:pt x="2202" y="620"/>
                </a:cubicBezTo>
                <a:cubicBezTo>
                  <a:pt x="2202" y="621"/>
                  <a:pt x="2204" y="622"/>
                  <a:pt x="2204" y="624"/>
                </a:cubicBezTo>
                <a:cubicBezTo>
                  <a:pt x="2204" y="625"/>
                  <a:pt x="2204" y="625"/>
                  <a:pt x="2204" y="625"/>
                </a:cubicBezTo>
                <a:cubicBezTo>
                  <a:pt x="2204" y="626"/>
                  <a:pt x="2204" y="627"/>
                  <a:pt x="2203" y="628"/>
                </a:cubicBezTo>
                <a:cubicBezTo>
                  <a:pt x="2202" y="628"/>
                  <a:pt x="2201" y="628"/>
                  <a:pt x="2200" y="628"/>
                </a:cubicBezTo>
                <a:cubicBezTo>
                  <a:pt x="2200" y="629"/>
                  <a:pt x="2199" y="629"/>
                  <a:pt x="2198" y="629"/>
                </a:cubicBezTo>
                <a:cubicBezTo>
                  <a:pt x="2195" y="630"/>
                  <a:pt x="2194" y="632"/>
                  <a:pt x="2194" y="635"/>
                </a:cubicBezTo>
                <a:cubicBezTo>
                  <a:pt x="2194" y="637"/>
                  <a:pt x="2194" y="639"/>
                  <a:pt x="2196" y="641"/>
                </a:cubicBezTo>
                <a:cubicBezTo>
                  <a:pt x="2196" y="642"/>
                  <a:pt x="2197" y="643"/>
                  <a:pt x="2198" y="644"/>
                </a:cubicBezTo>
                <a:cubicBezTo>
                  <a:pt x="2198" y="644"/>
                  <a:pt x="2200" y="644"/>
                  <a:pt x="2200" y="645"/>
                </a:cubicBezTo>
                <a:cubicBezTo>
                  <a:pt x="2201" y="645"/>
                  <a:pt x="2202" y="646"/>
                  <a:pt x="2203" y="646"/>
                </a:cubicBezTo>
                <a:cubicBezTo>
                  <a:pt x="2203" y="647"/>
                  <a:pt x="2203" y="648"/>
                  <a:pt x="2202" y="649"/>
                </a:cubicBezTo>
                <a:cubicBezTo>
                  <a:pt x="2202" y="650"/>
                  <a:pt x="2201" y="651"/>
                  <a:pt x="2201" y="652"/>
                </a:cubicBezTo>
                <a:cubicBezTo>
                  <a:pt x="2201" y="653"/>
                  <a:pt x="2202" y="653"/>
                  <a:pt x="2202" y="654"/>
                </a:cubicBezTo>
                <a:cubicBezTo>
                  <a:pt x="2202" y="657"/>
                  <a:pt x="2202" y="657"/>
                  <a:pt x="2202" y="657"/>
                </a:cubicBezTo>
                <a:cubicBezTo>
                  <a:pt x="2202" y="659"/>
                  <a:pt x="2201" y="660"/>
                  <a:pt x="2201" y="661"/>
                </a:cubicBezTo>
                <a:cubicBezTo>
                  <a:pt x="2201" y="662"/>
                  <a:pt x="2200" y="662"/>
                  <a:pt x="2200" y="663"/>
                </a:cubicBezTo>
                <a:cubicBezTo>
                  <a:pt x="2200" y="664"/>
                  <a:pt x="2201" y="665"/>
                  <a:pt x="2201" y="665"/>
                </a:cubicBezTo>
                <a:cubicBezTo>
                  <a:pt x="2201" y="667"/>
                  <a:pt x="2203" y="667"/>
                  <a:pt x="2203" y="668"/>
                </a:cubicBezTo>
                <a:cubicBezTo>
                  <a:pt x="2204" y="670"/>
                  <a:pt x="2205" y="671"/>
                  <a:pt x="2205" y="673"/>
                </a:cubicBezTo>
                <a:cubicBezTo>
                  <a:pt x="2205" y="679"/>
                  <a:pt x="2205" y="679"/>
                  <a:pt x="2205" y="679"/>
                </a:cubicBezTo>
                <a:cubicBezTo>
                  <a:pt x="2201" y="679"/>
                  <a:pt x="2201" y="679"/>
                  <a:pt x="2201" y="679"/>
                </a:cubicBezTo>
                <a:cubicBezTo>
                  <a:pt x="2200" y="679"/>
                  <a:pt x="2199" y="679"/>
                  <a:pt x="2198" y="679"/>
                </a:cubicBezTo>
                <a:cubicBezTo>
                  <a:pt x="2195" y="679"/>
                  <a:pt x="2194" y="680"/>
                  <a:pt x="2191" y="680"/>
                </a:cubicBezTo>
                <a:cubicBezTo>
                  <a:pt x="2188" y="680"/>
                  <a:pt x="2188" y="680"/>
                  <a:pt x="2188" y="680"/>
                </a:cubicBezTo>
                <a:cubicBezTo>
                  <a:pt x="2186" y="680"/>
                  <a:pt x="2185" y="679"/>
                  <a:pt x="2183" y="679"/>
                </a:cubicBezTo>
                <a:cubicBezTo>
                  <a:pt x="2181" y="679"/>
                  <a:pt x="2180" y="679"/>
                  <a:pt x="2177" y="679"/>
                </a:cubicBezTo>
                <a:cubicBezTo>
                  <a:pt x="2175" y="679"/>
                  <a:pt x="2173" y="679"/>
                  <a:pt x="2172" y="680"/>
                </a:cubicBezTo>
                <a:cubicBezTo>
                  <a:pt x="2171" y="680"/>
                  <a:pt x="2171" y="682"/>
                  <a:pt x="2170" y="682"/>
                </a:cubicBezTo>
                <a:cubicBezTo>
                  <a:pt x="2170" y="683"/>
                  <a:pt x="2169" y="683"/>
                  <a:pt x="2168" y="684"/>
                </a:cubicBezTo>
                <a:cubicBezTo>
                  <a:pt x="2166" y="685"/>
                  <a:pt x="2163" y="684"/>
                  <a:pt x="2162" y="685"/>
                </a:cubicBezTo>
                <a:cubicBezTo>
                  <a:pt x="2161" y="686"/>
                  <a:pt x="2162" y="687"/>
                  <a:pt x="2161" y="688"/>
                </a:cubicBezTo>
                <a:cubicBezTo>
                  <a:pt x="2161" y="688"/>
                  <a:pt x="2160" y="689"/>
                  <a:pt x="2160" y="690"/>
                </a:cubicBezTo>
                <a:cubicBezTo>
                  <a:pt x="2158" y="692"/>
                  <a:pt x="2157" y="695"/>
                  <a:pt x="2154" y="695"/>
                </a:cubicBezTo>
                <a:cubicBezTo>
                  <a:pt x="2153" y="695"/>
                  <a:pt x="2153" y="693"/>
                  <a:pt x="2151" y="693"/>
                </a:cubicBezTo>
                <a:cubicBezTo>
                  <a:pt x="2149" y="693"/>
                  <a:pt x="2149" y="693"/>
                  <a:pt x="2149" y="693"/>
                </a:cubicBezTo>
                <a:cubicBezTo>
                  <a:pt x="2146" y="693"/>
                  <a:pt x="2146" y="693"/>
                  <a:pt x="2146" y="693"/>
                </a:cubicBezTo>
                <a:cubicBezTo>
                  <a:pt x="2145" y="693"/>
                  <a:pt x="2145" y="694"/>
                  <a:pt x="2144" y="694"/>
                </a:cubicBezTo>
                <a:cubicBezTo>
                  <a:pt x="2143" y="694"/>
                  <a:pt x="2142" y="693"/>
                  <a:pt x="2141" y="693"/>
                </a:cubicBezTo>
                <a:cubicBezTo>
                  <a:pt x="2141" y="698"/>
                  <a:pt x="2141" y="698"/>
                  <a:pt x="2141" y="698"/>
                </a:cubicBezTo>
                <a:cubicBezTo>
                  <a:pt x="2146" y="701"/>
                  <a:pt x="2146" y="701"/>
                  <a:pt x="2146" y="701"/>
                </a:cubicBezTo>
                <a:cubicBezTo>
                  <a:pt x="2146" y="709"/>
                  <a:pt x="2146" y="709"/>
                  <a:pt x="2146" y="709"/>
                </a:cubicBezTo>
                <a:cubicBezTo>
                  <a:pt x="2145" y="709"/>
                  <a:pt x="2144" y="709"/>
                  <a:pt x="2142" y="709"/>
                </a:cubicBezTo>
                <a:cubicBezTo>
                  <a:pt x="2141" y="709"/>
                  <a:pt x="2141" y="710"/>
                  <a:pt x="2140" y="710"/>
                </a:cubicBezTo>
                <a:cubicBezTo>
                  <a:pt x="2139" y="711"/>
                  <a:pt x="2138" y="711"/>
                  <a:pt x="2137" y="711"/>
                </a:cubicBezTo>
                <a:cubicBezTo>
                  <a:pt x="2136" y="712"/>
                  <a:pt x="2135" y="713"/>
                  <a:pt x="2134" y="713"/>
                </a:cubicBezTo>
                <a:cubicBezTo>
                  <a:pt x="2132" y="714"/>
                  <a:pt x="2131" y="715"/>
                  <a:pt x="2129" y="717"/>
                </a:cubicBezTo>
                <a:cubicBezTo>
                  <a:pt x="2128" y="718"/>
                  <a:pt x="2128" y="719"/>
                  <a:pt x="2127" y="720"/>
                </a:cubicBezTo>
                <a:cubicBezTo>
                  <a:pt x="2126" y="720"/>
                  <a:pt x="2125" y="721"/>
                  <a:pt x="2124" y="722"/>
                </a:cubicBezTo>
                <a:cubicBezTo>
                  <a:pt x="2121" y="722"/>
                  <a:pt x="2121" y="722"/>
                  <a:pt x="2121" y="722"/>
                </a:cubicBezTo>
                <a:cubicBezTo>
                  <a:pt x="2118" y="722"/>
                  <a:pt x="2116" y="722"/>
                  <a:pt x="2113" y="722"/>
                </a:cubicBezTo>
                <a:cubicBezTo>
                  <a:pt x="2113" y="737"/>
                  <a:pt x="2113" y="737"/>
                  <a:pt x="2113" y="737"/>
                </a:cubicBezTo>
                <a:cubicBezTo>
                  <a:pt x="2109" y="737"/>
                  <a:pt x="2107" y="737"/>
                  <a:pt x="2103" y="738"/>
                </a:cubicBezTo>
                <a:cubicBezTo>
                  <a:pt x="2102" y="738"/>
                  <a:pt x="2101" y="738"/>
                  <a:pt x="2101" y="739"/>
                </a:cubicBezTo>
                <a:cubicBezTo>
                  <a:pt x="2100" y="739"/>
                  <a:pt x="2099" y="739"/>
                  <a:pt x="2098" y="739"/>
                </a:cubicBezTo>
                <a:cubicBezTo>
                  <a:pt x="2098" y="747"/>
                  <a:pt x="2098" y="747"/>
                  <a:pt x="2098" y="747"/>
                </a:cubicBezTo>
                <a:cubicBezTo>
                  <a:pt x="2088" y="747"/>
                  <a:pt x="2088" y="747"/>
                  <a:pt x="2088" y="747"/>
                </a:cubicBezTo>
                <a:cubicBezTo>
                  <a:pt x="2087" y="747"/>
                  <a:pt x="2087" y="746"/>
                  <a:pt x="2085" y="746"/>
                </a:cubicBezTo>
                <a:cubicBezTo>
                  <a:pt x="2084" y="746"/>
                  <a:pt x="2082" y="746"/>
                  <a:pt x="2080" y="746"/>
                </a:cubicBezTo>
                <a:cubicBezTo>
                  <a:pt x="2079" y="746"/>
                  <a:pt x="2078" y="746"/>
                  <a:pt x="2077" y="745"/>
                </a:cubicBezTo>
                <a:cubicBezTo>
                  <a:pt x="2076" y="745"/>
                  <a:pt x="2077" y="743"/>
                  <a:pt x="2077" y="742"/>
                </a:cubicBezTo>
                <a:cubicBezTo>
                  <a:pt x="2076" y="741"/>
                  <a:pt x="2075" y="740"/>
                  <a:pt x="2074" y="740"/>
                </a:cubicBezTo>
                <a:cubicBezTo>
                  <a:pt x="2072" y="740"/>
                  <a:pt x="2071" y="740"/>
                  <a:pt x="2070" y="740"/>
                </a:cubicBezTo>
                <a:cubicBezTo>
                  <a:pt x="2070" y="748"/>
                  <a:pt x="2070" y="748"/>
                  <a:pt x="2070" y="748"/>
                </a:cubicBezTo>
                <a:cubicBezTo>
                  <a:pt x="2072" y="749"/>
                  <a:pt x="2073" y="750"/>
                  <a:pt x="2075" y="750"/>
                </a:cubicBezTo>
                <a:cubicBezTo>
                  <a:pt x="2072" y="756"/>
                  <a:pt x="2072" y="756"/>
                  <a:pt x="2072" y="756"/>
                </a:cubicBezTo>
                <a:cubicBezTo>
                  <a:pt x="2074" y="758"/>
                  <a:pt x="2074" y="758"/>
                  <a:pt x="2074" y="758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70" y="762"/>
                  <a:pt x="2069" y="762"/>
                  <a:pt x="2065" y="762"/>
                </a:cubicBezTo>
                <a:cubicBezTo>
                  <a:pt x="2064" y="762"/>
                  <a:pt x="2064" y="761"/>
                  <a:pt x="2063" y="761"/>
                </a:cubicBezTo>
                <a:cubicBezTo>
                  <a:pt x="2062" y="761"/>
                  <a:pt x="2061" y="760"/>
                  <a:pt x="2060" y="760"/>
                </a:cubicBezTo>
                <a:cubicBezTo>
                  <a:pt x="2059" y="760"/>
                  <a:pt x="2058" y="761"/>
                  <a:pt x="2057" y="761"/>
                </a:cubicBezTo>
                <a:cubicBezTo>
                  <a:pt x="2056" y="761"/>
                  <a:pt x="2055" y="761"/>
                  <a:pt x="2054" y="761"/>
                </a:cubicBezTo>
                <a:cubicBezTo>
                  <a:pt x="2053" y="760"/>
                  <a:pt x="2053" y="759"/>
                  <a:pt x="2052" y="759"/>
                </a:cubicBezTo>
                <a:cubicBezTo>
                  <a:pt x="2051" y="758"/>
                  <a:pt x="2051" y="757"/>
                  <a:pt x="2050" y="756"/>
                </a:cubicBezTo>
                <a:cubicBezTo>
                  <a:pt x="2048" y="757"/>
                  <a:pt x="2047" y="758"/>
                  <a:pt x="2045" y="758"/>
                </a:cubicBezTo>
                <a:cubicBezTo>
                  <a:pt x="2044" y="758"/>
                  <a:pt x="2043" y="758"/>
                  <a:pt x="2042" y="758"/>
                </a:cubicBezTo>
                <a:cubicBezTo>
                  <a:pt x="2040" y="758"/>
                  <a:pt x="2039" y="759"/>
                  <a:pt x="2037" y="760"/>
                </a:cubicBezTo>
                <a:cubicBezTo>
                  <a:pt x="2036" y="761"/>
                  <a:pt x="2035" y="761"/>
                  <a:pt x="2035" y="762"/>
                </a:cubicBezTo>
                <a:cubicBezTo>
                  <a:pt x="2034" y="763"/>
                  <a:pt x="2034" y="764"/>
                  <a:pt x="2034" y="765"/>
                </a:cubicBezTo>
                <a:cubicBezTo>
                  <a:pt x="2034" y="766"/>
                  <a:pt x="2035" y="766"/>
                  <a:pt x="2035" y="767"/>
                </a:cubicBezTo>
                <a:cubicBezTo>
                  <a:pt x="2036" y="768"/>
                  <a:pt x="2037" y="767"/>
                  <a:pt x="2038" y="767"/>
                </a:cubicBezTo>
                <a:cubicBezTo>
                  <a:pt x="2039" y="768"/>
                  <a:pt x="2039" y="769"/>
                  <a:pt x="2040" y="770"/>
                </a:cubicBezTo>
                <a:cubicBezTo>
                  <a:pt x="2041" y="770"/>
                  <a:pt x="2041" y="771"/>
                  <a:pt x="2042" y="771"/>
                </a:cubicBezTo>
                <a:cubicBezTo>
                  <a:pt x="2043" y="772"/>
                  <a:pt x="2044" y="772"/>
                  <a:pt x="2045" y="772"/>
                </a:cubicBezTo>
                <a:cubicBezTo>
                  <a:pt x="2047" y="773"/>
                  <a:pt x="2049" y="772"/>
                  <a:pt x="2051" y="772"/>
                </a:cubicBezTo>
                <a:cubicBezTo>
                  <a:pt x="2053" y="772"/>
                  <a:pt x="2053" y="772"/>
                  <a:pt x="2053" y="772"/>
                </a:cubicBezTo>
                <a:cubicBezTo>
                  <a:pt x="2055" y="773"/>
                  <a:pt x="2055" y="774"/>
                  <a:pt x="2056" y="774"/>
                </a:cubicBezTo>
                <a:cubicBezTo>
                  <a:pt x="2057" y="775"/>
                  <a:pt x="2058" y="776"/>
                  <a:pt x="2059" y="776"/>
                </a:cubicBezTo>
                <a:cubicBezTo>
                  <a:pt x="2060" y="777"/>
                  <a:pt x="2061" y="777"/>
                  <a:pt x="2061" y="778"/>
                </a:cubicBezTo>
                <a:cubicBezTo>
                  <a:pt x="2062" y="778"/>
                  <a:pt x="2062" y="780"/>
                  <a:pt x="2063" y="780"/>
                </a:cubicBezTo>
                <a:cubicBezTo>
                  <a:pt x="2065" y="782"/>
                  <a:pt x="2067" y="783"/>
                  <a:pt x="2068" y="785"/>
                </a:cubicBezTo>
                <a:cubicBezTo>
                  <a:pt x="2068" y="799"/>
                  <a:pt x="2068" y="799"/>
                  <a:pt x="2068" y="799"/>
                </a:cubicBezTo>
                <a:cubicBezTo>
                  <a:pt x="2069" y="799"/>
                  <a:pt x="2069" y="801"/>
                  <a:pt x="2070" y="801"/>
                </a:cubicBezTo>
                <a:cubicBezTo>
                  <a:pt x="2071" y="802"/>
                  <a:pt x="2072" y="802"/>
                  <a:pt x="2073" y="803"/>
                </a:cubicBezTo>
                <a:cubicBezTo>
                  <a:pt x="2075" y="804"/>
                  <a:pt x="2077" y="804"/>
                  <a:pt x="2078" y="805"/>
                </a:cubicBezTo>
                <a:cubicBezTo>
                  <a:pt x="2079" y="806"/>
                  <a:pt x="2080" y="807"/>
                  <a:pt x="2080" y="809"/>
                </a:cubicBezTo>
                <a:cubicBezTo>
                  <a:pt x="2080" y="811"/>
                  <a:pt x="2080" y="812"/>
                  <a:pt x="2080" y="813"/>
                </a:cubicBezTo>
                <a:cubicBezTo>
                  <a:pt x="2079" y="815"/>
                  <a:pt x="2078" y="816"/>
                  <a:pt x="2078" y="818"/>
                </a:cubicBezTo>
                <a:cubicBezTo>
                  <a:pt x="2078" y="821"/>
                  <a:pt x="2080" y="823"/>
                  <a:pt x="2080" y="827"/>
                </a:cubicBezTo>
                <a:cubicBezTo>
                  <a:pt x="2080" y="828"/>
                  <a:pt x="2080" y="829"/>
                  <a:pt x="2080" y="831"/>
                </a:cubicBezTo>
                <a:cubicBezTo>
                  <a:pt x="2080" y="832"/>
                  <a:pt x="2081" y="833"/>
                  <a:pt x="2080" y="835"/>
                </a:cubicBezTo>
                <a:cubicBezTo>
                  <a:pt x="2079" y="838"/>
                  <a:pt x="2076" y="838"/>
                  <a:pt x="2073" y="840"/>
                </a:cubicBezTo>
                <a:cubicBezTo>
                  <a:pt x="2072" y="841"/>
                  <a:pt x="2073" y="842"/>
                  <a:pt x="2072" y="843"/>
                </a:cubicBezTo>
                <a:cubicBezTo>
                  <a:pt x="2072" y="844"/>
                  <a:pt x="2071" y="844"/>
                  <a:pt x="2070" y="844"/>
                </a:cubicBezTo>
                <a:cubicBezTo>
                  <a:pt x="2067" y="846"/>
                  <a:pt x="2065" y="848"/>
                  <a:pt x="2062" y="848"/>
                </a:cubicBezTo>
                <a:cubicBezTo>
                  <a:pt x="2059" y="848"/>
                  <a:pt x="2059" y="848"/>
                  <a:pt x="2059" y="848"/>
                </a:cubicBezTo>
                <a:cubicBezTo>
                  <a:pt x="2058" y="848"/>
                  <a:pt x="2057" y="847"/>
                  <a:pt x="2056" y="846"/>
                </a:cubicBezTo>
                <a:cubicBezTo>
                  <a:pt x="2054" y="846"/>
                  <a:pt x="2053" y="845"/>
                  <a:pt x="2052" y="845"/>
                </a:cubicBezTo>
                <a:cubicBezTo>
                  <a:pt x="2051" y="845"/>
                  <a:pt x="2050" y="844"/>
                  <a:pt x="2049" y="844"/>
                </a:cubicBezTo>
                <a:cubicBezTo>
                  <a:pt x="2046" y="844"/>
                  <a:pt x="2045" y="845"/>
                  <a:pt x="2042" y="844"/>
                </a:cubicBezTo>
                <a:cubicBezTo>
                  <a:pt x="2041" y="844"/>
                  <a:pt x="2041" y="843"/>
                  <a:pt x="2040" y="842"/>
                </a:cubicBezTo>
                <a:cubicBezTo>
                  <a:pt x="2039" y="842"/>
                  <a:pt x="2038" y="840"/>
                  <a:pt x="2037" y="840"/>
                </a:cubicBezTo>
                <a:cubicBezTo>
                  <a:pt x="2036" y="839"/>
                  <a:pt x="2036" y="839"/>
                  <a:pt x="2034" y="839"/>
                </a:cubicBezTo>
                <a:cubicBezTo>
                  <a:pt x="2011" y="839"/>
                  <a:pt x="2011" y="839"/>
                  <a:pt x="2011" y="839"/>
                </a:cubicBezTo>
                <a:cubicBezTo>
                  <a:pt x="2009" y="839"/>
                  <a:pt x="2007" y="838"/>
                  <a:pt x="2005" y="838"/>
                </a:cubicBezTo>
                <a:cubicBezTo>
                  <a:pt x="2003" y="838"/>
                  <a:pt x="2002" y="839"/>
                  <a:pt x="2001" y="838"/>
                </a:cubicBezTo>
                <a:cubicBezTo>
                  <a:pt x="2000" y="838"/>
                  <a:pt x="1999" y="836"/>
                  <a:pt x="1997" y="836"/>
                </a:cubicBezTo>
                <a:cubicBezTo>
                  <a:pt x="1996" y="836"/>
                  <a:pt x="1996" y="836"/>
                  <a:pt x="1996" y="836"/>
                </a:cubicBezTo>
                <a:cubicBezTo>
                  <a:pt x="1995" y="836"/>
                  <a:pt x="1994" y="836"/>
                  <a:pt x="1993" y="837"/>
                </a:cubicBezTo>
                <a:cubicBezTo>
                  <a:pt x="1993" y="838"/>
                  <a:pt x="1994" y="839"/>
                  <a:pt x="1993" y="840"/>
                </a:cubicBezTo>
                <a:cubicBezTo>
                  <a:pt x="1993" y="841"/>
                  <a:pt x="1992" y="841"/>
                  <a:pt x="1992" y="842"/>
                </a:cubicBezTo>
                <a:cubicBezTo>
                  <a:pt x="1979" y="842"/>
                  <a:pt x="1979" y="842"/>
                  <a:pt x="1979" y="842"/>
                </a:cubicBezTo>
                <a:cubicBezTo>
                  <a:pt x="1978" y="845"/>
                  <a:pt x="1978" y="845"/>
                  <a:pt x="1978" y="845"/>
                </a:cubicBezTo>
                <a:cubicBezTo>
                  <a:pt x="1978" y="846"/>
                  <a:pt x="1979" y="847"/>
                  <a:pt x="1980" y="848"/>
                </a:cubicBezTo>
                <a:cubicBezTo>
                  <a:pt x="1981" y="848"/>
                  <a:pt x="1982" y="849"/>
                  <a:pt x="1982" y="850"/>
                </a:cubicBezTo>
                <a:cubicBezTo>
                  <a:pt x="1983" y="851"/>
                  <a:pt x="1983" y="852"/>
                  <a:pt x="1983" y="853"/>
                </a:cubicBezTo>
                <a:cubicBezTo>
                  <a:pt x="1983" y="855"/>
                  <a:pt x="1983" y="856"/>
                  <a:pt x="1982" y="857"/>
                </a:cubicBezTo>
                <a:cubicBezTo>
                  <a:pt x="1982" y="860"/>
                  <a:pt x="1980" y="861"/>
                  <a:pt x="1980" y="864"/>
                </a:cubicBezTo>
                <a:cubicBezTo>
                  <a:pt x="1980" y="866"/>
                  <a:pt x="1981" y="867"/>
                  <a:pt x="1981" y="868"/>
                </a:cubicBezTo>
                <a:cubicBezTo>
                  <a:pt x="1981" y="869"/>
                  <a:pt x="1982" y="870"/>
                  <a:pt x="1982" y="871"/>
                </a:cubicBezTo>
                <a:cubicBezTo>
                  <a:pt x="1983" y="872"/>
                  <a:pt x="1984" y="873"/>
                  <a:pt x="1984" y="874"/>
                </a:cubicBezTo>
                <a:cubicBezTo>
                  <a:pt x="1984" y="889"/>
                  <a:pt x="1984" y="889"/>
                  <a:pt x="1984" y="889"/>
                </a:cubicBezTo>
                <a:cubicBezTo>
                  <a:pt x="1984" y="890"/>
                  <a:pt x="1984" y="891"/>
                  <a:pt x="1984" y="892"/>
                </a:cubicBezTo>
                <a:cubicBezTo>
                  <a:pt x="1983" y="893"/>
                  <a:pt x="1982" y="893"/>
                  <a:pt x="1981" y="894"/>
                </a:cubicBezTo>
                <a:cubicBezTo>
                  <a:pt x="1981" y="895"/>
                  <a:pt x="1980" y="896"/>
                  <a:pt x="1980" y="897"/>
                </a:cubicBezTo>
                <a:cubicBezTo>
                  <a:pt x="1978" y="899"/>
                  <a:pt x="1976" y="901"/>
                  <a:pt x="1976" y="904"/>
                </a:cubicBezTo>
                <a:cubicBezTo>
                  <a:pt x="1976" y="905"/>
                  <a:pt x="1976" y="906"/>
                  <a:pt x="1976" y="907"/>
                </a:cubicBezTo>
                <a:cubicBezTo>
                  <a:pt x="1977" y="908"/>
                  <a:pt x="1978" y="908"/>
                  <a:pt x="1978" y="910"/>
                </a:cubicBezTo>
                <a:cubicBezTo>
                  <a:pt x="1980" y="912"/>
                  <a:pt x="1980" y="912"/>
                  <a:pt x="1980" y="912"/>
                </a:cubicBezTo>
                <a:cubicBezTo>
                  <a:pt x="1980" y="913"/>
                  <a:pt x="1982" y="914"/>
                  <a:pt x="1982" y="915"/>
                </a:cubicBezTo>
                <a:cubicBezTo>
                  <a:pt x="1982" y="918"/>
                  <a:pt x="1982" y="918"/>
                  <a:pt x="1982" y="918"/>
                </a:cubicBezTo>
                <a:cubicBezTo>
                  <a:pt x="1982" y="921"/>
                  <a:pt x="1982" y="921"/>
                  <a:pt x="1982" y="921"/>
                </a:cubicBezTo>
                <a:cubicBezTo>
                  <a:pt x="1982" y="922"/>
                  <a:pt x="1980" y="922"/>
                  <a:pt x="1980" y="923"/>
                </a:cubicBezTo>
                <a:cubicBezTo>
                  <a:pt x="1979" y="925"/>
                  <a:pt x="1979" y="926"/>
                  <a:pt x="1979" y="927"/>
                </a:cubicBezTo>
                <a:cubicBezTo>
                  <a:pt x="1979" y="930"/>
                  <a:pt x="1980" y="931"/>
                  <a:pt x="1980" y="934"/>
                </a:cubicBezTo>
                <a:cubicBezTo>
                  <a:pt x="1987" y="934"/>
                  <a:pt x="1987" y="934"/>
                  <a:pt x="1987" y="934"/>
                </a:cubicBezTo>
                <a:cubicBezTo>
                  <a:pt x="1990" y="934"/>
                  <a:pt x="1991" y="932"/>
                  <a:pt x="1993" y="932"/>
                </a:cubicBezTo>
                <a:cubicBezTo>
                  <a:pt x="1995" y="932"/>
                  <a:pt x="1995" y="933"/>
                  <a:pt x="1996" y="934"/>
                </a:cubicBezTo>
                <a:cubicBezTo>
                  <a:pt x="1997" y="934"/>
                  <a:pt x="1997" y="936"/>
                  <a:pt x="1998" y="936"/>
                </a:cubicBezTo>
                <a:cubicBezTo>
                  <a:pt x="1999" y="937"/>
                  <a:pt x="2000" y="937"/>
                  <a:pt x="2002" y="937"/>
                </a:cubicBezTo>
                <a:cubicBezTo>
                  <a:pt x="2005" y="937"/>
                  <a:pt x="2006" y="935"/>
                  <a:pt x="2008" y="935"/>
                </a:cubicBezTo>
                <a:cubicBezTo>
                  <a:pt x="2010" y="935"/>
                  <a:pt x="2010" y="937"/>
                  <a:pt x="2011" y="937"/>
                </a:cubicBezTo>
                <a:cubicBezTo>
                  <a:pt x="2012" y="937"/>
                  <a:pt x="2013" y="938"/>
                  <a:pt x="2014" y="938"/>
                </a:cubicBezTo>
                <a:cubicBezTo>
                  <a:pt x="2014" y="939"/>
                  <a:pt x="2015" y="939"/>
                  <a:pt x="2016" y="939"/>
                </a:cubicBezTo>
                <a:cubicBezTo>
                  <a:pt x="2019" y="940"/>
                  <a:pt x="2019" y="940"/>
                  <a:pt x="2019" y="940"/>
                </a:cubicBezTo>
                <a:cubicBezTo>
                  <a:pt x="2020" y="941"/>
                  <a:pt x="2020" y="942"/>
                  <a:pt x="2021" y="943"/>
                </a:cubicBezTo>
                <a:cubicBezTo>
                  <a:pt x="2022" y="944"/>
                  <a:pt x="2022" y="945"/>
                  <a:pt x="2023" y="946"/>
                </a:cubicBezTo>
                <a:cubicBezTo>
                  <a:pt x="2023" y="946"/>
                  <a:pt x="2023" y="947"/>
                  <a:pt x="2023" y="948"/>
                </a:cubicBezTo>
                <a:cubicBezTo>
                  <a:pt x="2024" y="949"/>
                  <a:pt x="2025" y="949"/>
                  <a:pt x="2026" y="950"/>
                </a:cubicBezTo>
                <a:cubicBezTo>
                  <a:pt x="2027" y="947"/>
                  <a:pt x="2027" y="947"/>
                  <a:pt x="2027" y="947"/>
                </a:cubicBezTo>
                <a:cubicBezTo>
                  <a:pt x="2025" y="946"/>
                  <a:pt x="2025" y="946"/>
                  <a:pt x="2025" y="946"/>
                </a:cubicBezTo>
                <a:cubicBezTo>
                  <a:pt x="2026" y="946"/>
                  <a:pt x="2026" y="945"/>
                  <a:pt x="2027" y="945"/>
                </a:cubicBezTo>
                <a:cubicBezTo>
                  <a:pt x="2029" y="945"/>
                  <a:pt x="2031" y="945"/>
                  <a:pt x="2033" y="945"/>
                </a:cubicBezTo>
                <a:cubicBezTo>
                  <a:pt x="2035" y="945"/>
                  <a:pt x="2036" y="944"/>
                  <a:pt x="2038" y="944"/>
                </a:cubicBezTo>
                <a:cubicBezTo>
                  <a:pt x="2039" y="943"/>
                  <a:pt x="2039" y="942"/>
                  <a:pt x="2040" y="942"/>
                </a:cubicBezTo>
                <a:cubicBezTo>
                  <a:pt x="2043" y="940"/>
                  <a:pt x="2044" y="939"/>
                  <a:pt x="2046" y="938"/>
                </a:cubicBezTo>
                <a:cubicBezTo>
                  <a:pt x="2047" y="937"/>
                  <a:pt x="2047" y="936"/>
                  <a:pt x="2048" y="935"/>
                </a:cubicBezTo>
                <a:cubicBezTo>
                  <a:pt x="2050" y="934"/>
                  <a:pt x="2052" y="933"/>
                  <a:pt x="2053" y="933"/>
                </a:cubicBezTo>
                <a:cubicBezTo>
                  <a:pt x="2055" y="933"/>
                  <a:pt x="2057" y="933"/>
                  <a:pt x="2059" y="933"/>
                </a:cubicBezTo>
                <a:cubicBezTo>
                  <a:pt x="2060" y="933"/>
                  <a:pt x="2060" y="932"/>
                  <a:pt x="2061" y="932"/>
                </a:cubicBezTo>
                <a:cubicBezTo>
                  <a:pt x="2062" y="931"/>
                  <a:pt x="2064" y="931"/>
                  <a:pt x="2065" y="931"/>
                </a:cubicBezTo>
                <a:cubicBezTo>
                  <a:pt x="2067" y="929"/>
                  <a:pt x="2067" y="927"/>
                  <a:pt x="2068" y="925"/>
                </a:cubicBezTo>
                <a:cubicBezTo>
                  <a:pt x="2071" y="923"/>
                  <a:pt x="2073" y="921"/>
                  <a:pt x="2076" y="919"/>
                </a:cubicBezTo>
                <a:cubicBezTo>
                  <a:pt x="2078" y="919"/>
                  <a:pt x="2080" y="918"/>
                  <a:pt x="2082" y="918"/>
                </a:cubicBezTo>
                <a:cubicBezTo>
                  <a:pt x="2085" y="918"/>
                  <a:pt x="2087" y="918"/>
                  <a:pt x="2090" y="918"/>
                </a:cubicBezTo>
                <a:cubicBezTo>
                  <a:pt x="2092" y="918"/>
                  <a:pt x="2093" y="918"/>
                  <a:pt x="2095" y="917"/>
                </a:cubicBezTo>
                <a:cubicBezTo>
                  <a:pt x="2095" y="909"/>
                  <a:pt x="2095" y="909"/>
                  <a:pt x="2095" y="909"/>
                </a:cubicBezTo>
                <a:cubicBezTo>
                  <a:pt x="2095" y="908"/>
                  <a:pt x="2094" y="907"/>
                  <a:pt x="2094" y="906"/>
                </a:cubicBezTo>
                <a:cubicBezTo>
                  <a:pt x="2093" y="905"/>
                  <a:pt x="2092" y="905"/>
                  <a:pt x="2091" y="904"/>
                </a:cubicBezTo>
                <a:cubicBezTo>
                  <a:pt x="2090" y="903"/>
                  <a:pt x="2089" y="903"/>
                  <a:pt x="2089" y="901"/>
                </a:cubicBezTo>
                <a:cubicBezTo>
                  <a:pt x="2089" y="900"/>
                  <a:pt x="2089" y="899"/>
                  <a:pt x="2089" y="897"/>
                </a:cubicBezTo>
                <a:cubicBezTo>
                  <a:pt x="2090" y="896"/>
                  <a:pt x="2091" y="896"/>
                  <a:pt x="2091" y="895"/>
                </a:cubicBezTo>
                <a:cubicBezTo>
                  <a:pt x="2092" y="892"/>
                  <a:pt x="2093" y="891"/>
                  <a:pt x="2095" y="889"/>
                </a:cubicBezTo>
                <a:cubicBezTo>
                  <a:pt x="2096" y="886"/>
                  <a:pt x="2096" y="886"/>
                  <a:pt x="2096" y="886"/>
                </a:cubicBezTo>
                <a:cubicBezTo>
                  <a:pt x="2096" y="885"/>
                  <a:pt x="2097" y="884"/>
                  <a:pt x="2097" y="883"/>
                </a:cubicBezTo>
                <a:cubicBezTo>
                  <a:pt x="2098" y="883"/>
                  <a:pt x="2098" y="881"/>
                  <a:pt x="2099" y="881"/>
                </a:cubicBezTo>
                <a:cubicBezTo>
                  <a:pt x="2099" y="880"/>
                  <a:pt x="2100" y="881"/>
                  <a:pt x="2101" y="881"/>
                </a:cubicBezTo>
                <a:cubicBezTo>
                  <a:pt x="2103" y="881"/>
                  <a:pt x="2105" y="881"/>
                  <a:pt x="2106" y="880"/>
                </a:cubicBezTo>
                <a:cubicBezTo>
                  <a:pt x="2108" y="880"/>
                  <a:pt x="2108" y="878"/>
                  <a:pt x="2108" y="878"/>
                </a:cubicBezTo>
                <a:cubicBezTo>
                  <a:pt x="2109" y="877"/>
                  <a:pt x="2109" y="875"/>
                  <a:pt x="2110" y="875"/>
                </a:cubicBezTo>
                <a:cubicBezTo>
                  <a:pt x="2111" y="875"/>
                  <a:pt x="2112" y="875"/>
                  <a:pt x="2113" y="874"/>
                </a:cubicBezTo>
                <a:cubicBezTo>
                  <a:pt x="2114" y="874"/>
                  <a:pt x="2115" y="875"/>
                  <a:pt x="2116" y="874"/>
                </a:cubicBezTo>
                <a:cubicBezTo>
                  <a:pt x="2117" y="874"/>
                  <a:pt x="2116" y="872"/>
                  <a:pt x="2117" y="872"/>
                </a:cubicBezTo>
                <a:cubicBezTo>
                  <a:pt x="2118" y="871"/>
                  <a:pt x="2119" y="872"/>
                  <a:pt x="2120" y="872"/>
                </a:cubicBezTo>
                <a:cubicBezTo>
                  <a:pt x="2121" y="871"/>
                  <a:pt x="2122" y="871"/>
                  <a:pt x="2123" y="870"/>
                </a:cubicBezTo>
                <a:cubicBezTo>
                  <a:pt x="2126" y="870"/>
                  <a:pt x="2127" y="871"/>
                  <a:pt x="2131" y="870"/>
                </a:cubicBezTo>
                <a:cubicBezTo>
                  <a:pt x="2133" y="870"/>
                  <a:pt x="2134" y="870"/>
                  <a:pt x="2136" y="870"/>
                </a:cubicBezTo>
                <a:cubicBezTo>
                  <a:pt x="2136" y="862"/>
                  <a:pt x="2136" y="862"/>
                  <a:pt x="2136" y="862"/>
                </a:cubicBezTo>
                <a:cubicBezTo>
                  <a:pt x="2136" y="859"/>
                  <a:pt x="2136" y="859"/>
                  <a:pt x="2136" y="859"/>
                </a:cubicBezTo>
                <a:cubicBezTo>
                  <a:pt x="2136" y="857"/>
                  <a:pt x="2135" y="856"/>
                  <a:pt x="2135" y="854"/>
                </a:cubicBezTo>
                <a:cubicBezTo>
                  <a:pt x="2135" y="853"/>
                  <a:pt x="2136" y="852"/>
                  <a:pt x="2136" y="851"/>
                </a:cubicBezTo>
                <a:cubicBezTo>
                  <a:pt x="2136" y="849"/>
                  <a:pt x="2135" y="848"/>
                  <a:pt x="2135" y="846"/>
                </a:cubicBezTo>
                <a:cubicBezTo>
                  <a:pt x="2135" y="845"/>
                  <a:pt x="2136" y="844"/>
                  <a:pt x="2136" y="844"/>
                </a:cubicBezTo>
                <a:cubicBezTo>
                  <a:pt x="2138" y="842"/>
                  <a:pt x="2140" y="842"/>
                  <a:pt x="2142" y="842"/>
                </a:cubicBezTo>
                <a:cubicBezTo>
                  <a:pt x="2143" y="841"/>
                  <a:pt x="2144" y="841"/>
                  <a:pt x="2146" y="841"/>
                </a:cubicBezTo>
                <a:cubicBezTo>
                  <a:pt x="2148" y="841"/>
                  <a:pt x="2150" y="842"/>
                  <a:pt x="2152" y="842"/>
                </a:cubicBezTo>
                <a:cubicBezTo>
                  <a:pt x="2153" y="843"/>
                  <a:pt x="2154" y="842"/>
                  <a:pt x="2155" y="842"/>
                </a:cubicBezTo>
                <a:cubicBezTo>
                  <a:pt x="2158" y="843"/>
                  <a:pt x="2159" y="845"/>
                  <a:pt x="2163" y="846"/>
                </a:cubicBezTo>
                <a:cubicBezTo>
                  <a:pt x="2165" y="847"/>
                  <a:pt x="2167" y="847"/>
                  <a:pt x="2169" y="847"/>
                </a:cubicBezTo>
                <a:cubicBezTo>
                  <a:pt x="2173" y="847"/>
                  <a:pt x="2173" y="847"/>
                  <a:pt x="2173" y="847"/>
                </a:cubicBezTo>
                <a:cubicBezTo>
                  <a:pt x="2174" y="847"/>
                  <a:pt x="2175" y="846"/>
                  <a:pt x="2176" y="846"/>
                </a:cubicBezTo>
                <a:cubicBezTo>
                  <a:pt x="2177" y="846"/>
                  <a:pt x="2177" y="847"/>
                  <a:pt x="2178" y="847"/>
                </a:cubicBezTo>
                <a:cubicBezTo>
                  <a:pt x="2178" y="845"/>
                  <a:pt x="2178" y="844"/>
                  <a:pt x="2178" y="842"/>
                </a:cubicBezTo>
                <a:cubicBezTo>
                  <a:pt x="2178" y="842"/>
                  <a:pt x="2178" y="840"/>
                  <a:pt x="2179" y="840"/>
                </a:cubicBezTo>
                <a:cubicBezTo>
                  <a:pt x="2180" y="839"/>
                  <a:pt x="2181" y="838"/>
                  <a:pt x="2181" y="838"/>
                </a:cubicBezTo>
                <a:cubicBezTo>
                  <a:pt x="2182" y="837"/>
                  <a:pt x="2182" y="836"/>
                  <a:pt x="2183" y="835"/>
                </a:cubicBezTo>
                <a:cubicBezTo>
                  <a:pt x="2184" y="835"/>
                  <a:pt x="2185" y="835"/>
                  <a:pt x="2186" y="835"/>
                </a:cubicBezTo>
                <a:cubicBezTo>
                  <a:pt x="2189" y="835"/>
                  <a:pt x="2189" y="835"/>
                  <a:pt x="2189" y="835"/>
                </a:cubicBezTo>
                <a:cubicBezTo>
                  <a:pt x="2191" y="835"/>
                  <a:pt x="2192" y="836"/>
                  <a:pt x="2194" y="835"/>
                </a:cubicBezTo>
                <a:cubicBezTo>
                  <a:pt x="2195" y="835"/>
                  <a:pt x="2195" y="834"/>
                  <a:pt x="2196" y="833"/>
                </a:cubicBezTo>
                <a:cubicBezTo>
                  <a:pt x="2198" y="833"/>
                  <a:pt x="2198" y="832"/>
                  <a:pt x="2199" y="831"/>
                </a:cubicBezTo>
                <a:cubicBezTo>
                  <a:pt x="2200" y="831"/>
                  <a:pt x="2201" y="830"/>
                  <a:pt x="2202" y="829"/>
                </a:cubicBezTo>
                <a:cubicBezTo>
                  <a:pt x="2203" y="828"/>
                  <a:pt x="2203" y="827"/>
                  <a:pt x="2204" y="827"/>
                </a:cubicBezTo>
                <a:cubicBezTo>
                  <a:pt x="2205" y="827"/>
                  <a:pt x="2206" y="827"/>
                  <a:pt x="2207" y="827"/>
                </a:cubicBezTo>
                <a:cubicBezTo>
                  <a:pt x="2209" y="828"/>
                  <a:pt x="2210" y="829"/>
                  <a:pt x="2212" y="830"/>
                </a:cubicBezTo>
                <a:cubicBezTo>
                  <a:pt x="2214" y="831"/>
                  <a:pt x="2215" y="833"/>
                  <a:pt x="2217" y="835"/>
                </a:cubicBezTo>
                <a:cubicBezTo>
                  <a:pt x="2219" y="837"/>
                  <a:pt x="2220" y="839"/>
                  <a:pt x="2221" y="842"/>
                </a:cubicBezTo>
                <a:cubicBezTo>
                  <a:pt x="2222" y="843"/>
                  <a:pt x="2222" y="844"/>
                  <a:pt x="2222" y="845"/>
                </a:cubicBezTo>
                <a:cubicBezTo>
                  <a:pt x="2222" y="846"/>
                  <a:pt x="2223" y="847"/>
                  <a:pt x="2224" y="848"/>
                </a:cubicBezTo>
                <a:cubicBezTo>
                  <a:pt x="2225" y="849"/>
                  <a:pt x="2225" y="850"/>
                  <a:pt x="2226" y="850"/>
                </a:cubicBezTo>
                <a:cubicBezTo>
                  <a:pt x="2227" y="851"/>
                  <a:pt x="2227" y="851"/>
                  <a:pt x="2228" y="852"/>
                </a:cubicBezTo>
                <a:cubicBezTo>
                  <a:pt x="2231" y="853"/>
                  <a:pt x="2231" y="853"/>
                  <a:pt x="2231" y="853"/>
                </a:cubicBezTo>
                <a:cubicBezTo>
                  <a:pt x="2232" y="853"/>
                  <a:pt x="2233" y="854"/>
                  <a:pt x="2234" y="854"/>
                </a:cubicBezTo>
                <a:cubicBezTo>
                  <a:pt x="2235" y="855"/>
                  <a:pt x="2235" y="856"/>
                  <a:pt x="2236" y="857"/>
                </a:cubicBezTo>
                <a:cubicBezTo>
                  <a:pt x="2237" y="857"/>
                  <a:pt x="2237" y="859"/>
                  <a:pt x="2237" y="859"/>
                </a:cubicBezTo>
                <a:cubicBezTo>
                  <a:pt x="2238" y="861"/>
                  <a:pt x="2239" y="861"/>
                  <a:pt x="2240" y="861"/>
                </a:cubicBezTo>
                <a:cubicBezTo>
                  <a:pt x="2241" y="862"/>
                  <a:pt x="2241" y="863"/>
                  <a:pt x="2242" y="864"/>
                </a:cubicBezTo>
                <a:cubicBezTo>
                  <a:pt x="2243" y="865"/>
                  <a:pt x="2244" y="865"/>
                  <a:pt x="2245" y="865"/>
                </a:cubicBezTo>
                <a:cubicBezTo>
                  <a:pt x="2246" y="866"/>
                  <a:pt x="2246" y="867"/>
                  <a:pt x="2247" y="868"/>
                </a:cubicBezTo>
                <a:cubicBezTo>
                  <a:pt x="2248" y="868"/>
                  <a:pt x="2249" y="869"/>
                  <a:pt x="2250" y="869"/>
                </a:cubicBezTo>
                <a:cubicBezTo>
                  <a:pt x="2251" y="870"/>
                  <a:pt x="2251" y="871"/>
                  <a:pt x="2253" y="872"/>
                </a:cubicBezTo>
                <a:cubicBezTo>
                  <a:pt x="2254" y="872"/>
                  <a:pt x="2255" y="873"/>
                  <a:pt x="2256" y="873"/>
                </a:cubicBezTo>
                <a:cubicBezTo>
                  <a:pt x="2258" y="874"/>
                  <a:pt x="2259" y="875"/>
                  <a:pt x="2261" y="875"/>
                </a:cubicBezTo>
                <a:cubicBezTo>
                  <a:pt x="2262" y="875"/>
                  <a:pt x="2263" y="875"/>
                  <a:pt x="2264" y="875"/>
                </a:cubicBezTo>
                <a:cubicBezTo>
                  <a:pt x="2265" y="875"/>
                  <a:pt x="2266" y="876"/>
                  <a:pt x="2267" y="876"/>
                </a:cubicBezTo>
                <a:cubicBezTo>
                  <a:pt x="2268" y="877"/>
                  <a:pt x="2268" y="878"/>
                  <a:pt x="2268" y="879"/>
                </a:cubicBezTo>
                <a:cubicBezTo>
                  <a:pt x="2271" y="882"/>
                  <a:pt x="2272" y="884"/>
                  <a:pt x="2275" y="886"/>
                </a:cubicBezTo>
                <a:cubicBezTo>
                  <a:pt x="2276" y="887"/>
                  <a:pt x="2277" y="886"/>
                  <a:pt x="2277" y="887"/>
                </a:cubicBezTo>
                <a:cubicBezTo>
                  <a:pt x="2278" y="887"/>
                  <a:pt x="2279" y="888"/>
                  <a:pt x="2280" y="888"/>
                </a:cubicBezTo>
                <a:cubicBezTo>
                  <a:pt x="2281" y="889"/>
                  <a:pt x="2282" y="889"/>
                  <a:pt x="2283" y="889"/>
                </a:cubicBezTo>
                <a:cubicBezTo>
                  <a:pt x="2284" y="891"/>
                  <a:pt x="2285" y="893"/>
                  <a:pt x="2286" y="895"/>
                </a:cubicBezTo>
                <a:cubicBezTo>
                  <a:pt x="2287" y="897"/>
                  <a:pt x="2290" y="896"/>
                  <a:pt x="2291" y="899"/>
                </a:cubicBezTo>
                <a:cubicBezTo>
                  <a:pt x="2292" y="900"/>
                  <a:pt x="2292" y="900"/>
                  <a:pt x="2292" y="901"/>
                </a:cubicBezTo>
                <a:cubicBezTo>
                  <a:pt x="2293" y="902"/>
                  <a:pt x="2293" y="903"/>
                  <a:pt x="2293" y="904"/>
                </a:cubicBezTo>
                <a:cubicBezTo>
                  <a:pt x="2293" y="906"/>
                  <a:pt x="2294" y="907"/>
                  <a:pt x="2294" y="909"/>
                </a:cubicBezTo>
                <a:cubicBezTo>
                  <a:pt x="2294" y="911"/>
                  <a:pt x="2293" y="912"/>
                  <a:pt x="2293" y="914"/>
                </a:cubicBezTo>
                <a:cubicBezTo>
                  <a:pt x="2288" y="914"/>
                  <a:pt x="2284" y="914"/>
                  <a:pt x="2280" y="917"/>
                </a:cubicBezTo>
                <a:cubicBezTo>
                  <a:pt x="2279" y="917"/>
                  <a:pt x="2279" y="919"/>
                  <a:pt x="2278" y="919"/>
                </a:cubicBezTo>
                <a:cubicBezTo>
                  <a:pt x="2277" y="920"/>
                  <a:pt x="2276" y="920"/>
                  <a:pt x="2275" y="920"/>
                </a:cubicBezTo>
                <a:cubicBezTo>
                  <a:pt x="2274" y="920"/>
                  <a:pt x="2272" y="920"/>
                  <a:pt x="2270" y="920"/>
                </a:cubicBezTo>
                <a:cubicBezTo>
                  <a:pt x="2269" y="920"/>
                  <a:pt x="2268" y="919"/>
                  <a:pt x="2267" y="919"/>
                </a:cubicBezTo>
                <a:cubicBezTo>
                  <a:pt x="2260" y="919"/>
                  <a:pt x="2256" y="920"/>
                  <a:pt x="2249" y="920"/>
                </a:cubicBezTo>
                <a:cubicBezTo>
                  <a:pt x="2249" y="923"/>
                  <a:pt x="2249" y="923"/>
                  <a:pt x="2249" y="923"/>
                </a:cubicBezTo>
                <a:cubicBezTo>
                  <a:pt x="2251" y="924"/>
                  <a:pt x="2253" y="924"/>
                  <a:pt x="2255" y="925"/>
                </a:cubicBezTo>
                <a:cubicBezTo>
                  <a:pt x="2256" y="926"/>
                  <a:pt x="2257" y="926"/>
                  <a:pt x="2257" y="927"/>
                </a:cubicBezTo>
                <a:cubicBezTo>
                  <a:pt x="2258" y="928"/>
                  <a:pt x="2258" y="929"/>
                  <a:pt x="2258" y="930"/>
                </a:cubicBezTo>
                <a:cubicBezTo>
                  <a:pt x="2259" y="931"/>
                  <a:pt x="2259" y="932"/>
                  <a:pt x="2260" y="932"/>
                </a:cubicBezTo>
                <a:cubicBezTo>
                  <a:pt x="2261" y="933"/>
                  <a:pt x="2261" y="934"/>
                  <a:pt x="2262" y="934"/>
                </a:cubicBezTo>
                <a:cubicBezTo>
                  <a:pt x="2263" y="935"/>
                  <a:pt x="2264" y="934"/>
                  <a:pt x="2265" y="934"/>
                </a:cubicBezTo>
                <a:cubicBezTo>
                  <a:pt x="2267" y="935"/>
                  <a:pt x="2268" y="936"/>
                  <a:pt x="2270" y="936"/>
                </a:cubicBezTo>
                <a:cubicBezTo>
                  <a:pt x="2286" y="936"/>
                  <a:pt x="2286" y="936"/>
                  <a:pt x="2286" y="936"/>
                </a:cubicBezTo>
                <a:cubicBezTo>
                  <a:pt x="2286" y="926"/>
                  <a:pt x="2286" y="926"/>
                  <a:pt x="2286" y="926"/>
                </a:cubicBezTo>
                <a:cubicBezTo>
                  <a:pt x="2287" y="926"/>
                  <a:pt x="2288" y="925"/>
                  <a:pt x="2289" y="925"/>
                </a:cubicBezTo>
                <a:cubicBezTo>
                  <a:pt x="2291" y="924"/>
                  <a:pt x="2293" y="923"/>
                  <a:pt x="2294" y="921"/>
                </a:cubicBezTo>
                <a:cubicBezTo>
                  <a:pt x="2296" y="921"/>
                  <a:pt x="2296" y="919"/>
                  <a:pt x="2297" y="919"/>
                </a:cubicBezTo>
                <a:cubicBezTo>
                  <a:pt x="2298" y="918"/>
                  <a:pt x="2299" y="919"/>
                  <a:pt x="2300" y="919"/>
                </a:cubicBezTo>
                <a:cubicBezTo>
                  <a:pt x="2300" y="918"/>
                  <a:pt x="2300" y="917"/>
                  <a:pt x="2300" y="916"/>
                </a:cubicBezTo>
                <a:cubicBezTo>
                  <a:pt x="2301" y="914"/>
                  <a:pt x="2301" y="913"/>
                  <a:pt x="2302" y="911"/>
                </a:cubicBezTo>
                <a:cubicBezTo>
                  <a:pt x="2302" y="910"/>
                  <a:pt x="2302" y="909"/>
                  <a:pt x="2302" y="908"/>
                </a:cubicBezTo>
                <a:cubicBezTo>
                  <a:pt x="2303" y="907"/>
                  <a:pt x="2304" y="907"/>
                  <a:pt x="2305" y="906"/>
                </a:cubicBezTo>
                <a:cubicBezTo>
                  <a:pt x="2306" y="906"/>
                  <a:pt x="2307" y="907"/>
                  <a:pt x="2307" y="906"/>
                </a:cubicBezTo>
                <a:cubicBezTo>
                  <a:pt x="2309" y="906"/>
                  <a:pt x="2310" y="905"/>
                  <a:pt x="2312" y="904"/>
                </a:cubicBezTo>
                <a:cubicBezTo>
                  <a:pt x="2312" y="903"/>
                  <a:pt x="2313" y="903"/>
                  <a:pt x="2313" y="902"/>
                </a:cubicBezTo>
                <a:cubicBezTo>
                  <a:pt x="2313" y="901"/>
                  <a:pt x="2312" y="900"/>
                  <a:pt x="2312" y="899"/>
                </a:cubicBezTo>
                <a:cubicBezTo>
                  <a:pt x="2312" y="896"/>
                  <a:pt x="2312" y="896"/>
                  <a:pt x="2312" y="896"/>
                </a:cubicBezTo>
                <a:cubicBezTo>
                  <a:pt x="2311" y="896"/>
                  <a:pt x="2310" y="897"/>
                  <a:pt x="2309" y="897"/>
                </a:cubicBezTo>
                <a:cubicBezTo>
                  <a:pt x="2304" y="897"/>
                  <a:pt x="2304" y="897"/>
                  <a:pt x="2304" y="897"/>
                </a:cubicBezTo>
                <a:cubicBezTo>
                  <a:pt x="2303" y="897"/>
                  <a:pt x="2302" y="896"/>
                  <a:pt x="2301" y="896"/>
                </a:cubicBezTo>
                <a:cubicBezTo>
                  <a:pt x="2301" y="893"/>
                  <a:pt x="2301" y="893"/>
                  <a:pt x="2301" y="893"/>
                </a:cubicBezTo>
                <a:cubicBezTo>
                  <a:pt x="2301" y="892"/>
                  <a:pt x="2301" y="891"/>
                  <a:pt x="2302" y="889"/>
                </a:cubicBezTo>
                <a:cubicBezTo>
                  <a:pt x="2312" y="889"/>
                  <a:pt x="2312" y="889"/>
                  <a:pt x="2312" y="889"/>
                </a:cubicBezTo>
                <a:cubicBezTo>
                  <a:pt x="2314" y="889"/>
                  <a:pt x="2315" y="891"/>
                  <a:pt x="2317" y="891"/>
                </a:cubicBezTo>
                <a:cubicBezTo>
                  <a:pt x="2318" y="892"/>
                  <a:pt x="2319" y="892"/>
                  <a:pt x="2320" y="893"/>
                </a:cubicBezTo>
                <a:cubicBezTo>
                  <a:pt x="2321" y="893"/>
                  <a:pt x="2321" y="895"/>
                  <a:pt x="2322" y="895"/>
                </a:cubicBezTo>
                <a:cubicBezTo>
                  <a:pt x="2324" y="895"/>
                  <a:pt x="2324" y="894"/>
                  <a:pt x="2325" y="894"/>
                </a:cubicBezTo>
                <a:cubicBezTo>
                  <a:pt x="2324" y="891"/>
                  <a:pt x="2322" y="889"/>
                  <a:pt x="2322" y="886"/>
                </a:cubicBezTo>
                <a:cubicBezTo>
                  <a:pt x="2322" y="884"/>
                  <a:pt x="2322" y="883"/>
                  <a:pt x="2322" y="881"/>
                </a:cubicBezTo>
                <a:cubicBezTo>
                  <a:pt x="2320" y="881"/>
                  <a:pt x="2319" y="880"/>
                  <a:pt x="2318" y="880"/>
                </a:cubicBezTo>
                <a:cubicBezTo>
                  <a:pt x="2317" y="880"/>
                  <a:pt x="2316" y="880"/>
                  <a:pt x="2315" y="880"/>
                </a:cubicBezTo>
                <a:cubicBezTo>
                  <a:pt x="2314" y="880"/>
                  <a:pt x="2314" y="879"/>
                  <a:pt x="2313" y="878"/>
                </a:cubicBezTo>
                <a:cubicBezTo>
                  <a:pt x="2312" y="878"/>
                  <a:pt x="2311" y="877"/>
                  <a:pt x="2310" y="876"/>
                </a:cubicBezTo>
                <a:cubicBezTo>
                  <a:pt x="2309" y="875"/>
                  <a:pt x="2309" y="874"/>
                  <a:pt x="2307" y="874"/>
                </a:cubicBezTo>
                <a:cubicBezTo>
                  <a:pt x="2307" y="873"/>
                  <a:pt x="2306" y="874"/>
                  <a:pt x="2305" y="873"/>
                </a:cubicBezTo>
                <a:cubicBezTo>
                  <a:pt x="2304" y="872"/>
                  <a:pt x="2303" y="871"/>
                  <a:pt x="2302" y="870"/>
                </a:cubicBezTo>
                <a:cubicBezTo>
                  <a:pt x="2301" y="870"/>
                  <a:pt x="2300" y="871"/>
                  <a:pt x="2300" y="870"/>
                </a:cubicBezTo>
                <a:cubicBezTo>
                  <a:pt x="2299" y="870"/>
                  <a:pt x="2299" y="869"/>
                  <a:pt x="2298" y="868"/>
                </a:cubicBezTo>
                <a:cubicBezTo>
                  <a:pt x="2297" y="867"/>
                  <a:pt x="2298" y="866"/>
                  <a:pt x="2297" y="865"/>
                </a:cubicBezTo>
                <a:cubicBezTo>
                  <a:pt x="2296" y="865"/>
                  <a:pt x="2295" y="865"/>
                  <a:pt x="2294" y="865"/>
                </a:cubicBezTo>
                <a:cubicBezTo>
                  <a:pt x="2294" y="865"/>
                  <a:pt x="2293" y="865"/>
                  <a:pt x="2292" y="865"/>
                </a:cubicBezTo>
                <a:cubicBezTo>
                  <a:pt x="2291" y="865"/>
                  <a:pt x="2290" y="864"/>
                  <a:pt x="2289" y="864"/>
                </a:cubicBezTo>
                <a:cubicBezTo>
                  <a:pt x="2288" y="864"/>
                  <a:pt x="2287" y="864"/>
                  <a:pt x="2287" y="863"/>
                </a:cubicBezTo>
                <a:cubicBezTo>
                  <a:pt x="2286" y="863"/>
                  <a:pt x="2286" y="861"/>
                  <a:pt x="2285" y="861"/>
                </a:cubicBezTo>
                <a:cubicBezTo>
                  <a:pt x="2284" y="860"/>
                  <a:pt x="2284" y="859"/>
                  <a:pt x="2283" y="859"/>
                </a:cubicBezTo>
                <a:cubicBezTo>
                  <a:pt x="2282" y="858"/>
                  <a:pt x="2281" y="859"/>
                  <a:pt x="2280" y="859"/>
                </a:cubicBezTo>
                <a:cubicBezTo>
                  <a:pt x="2279" y="859"/>
                  <a:pt x="2278" y="858"/>
                  <a:pt x="2277" y="857"/>
                </a:cubicBezTo>
                <a:cubicBezTo>
                  <a:pt x="2277" y="857"/>
                  <a:pt x="2276" y="858"/>
                  <a:pt x="2275" y="857"/>
                </a:cubicBezTo>
                <a:cubicBezTo>
                  <a:pt x="2275" y="857"/>
                  <a:pt x="2275" y="856"/>
                  <a:pt x="2275" y="855"/>
                </a:cubicBezTo>
                <a:cubicBezTo>
                  <a:pt x="2275" y="854"/>
                  <a:pt x="2277" y="853"/>
                  <a:pt x="2277" y="852"/>
                </a:cubicBezTo>
                <a:cubicBezTo>
                  <a:pt x="2277" y="851"/>
                  <a:pt x="2276" y="851"/>
                  <a:pt x="2276" y="850"/>
                </a:cubicBezTo>
                <a:cubicBezTo>
                  <a:pt x="2276" y="848"/>
                  <a:pt x="2275" y="847"/>
                  <a:pt x="2274" y="846"/>
                </a:cubicBezTo>
                <a:cubicBezTo>
                  <a:pt x="2273" y="846"/>
                  <a:pt x="2273" y="845"/>
                  <a:pt x="2272" y="844"/>
                </a:cubicBezTo>
                <a:cubicBezTo>
                  <a:pt x="2269" y="843"/>
                  <a:pt x="2266" y="843"/>
                  <a:pt x="2264" y="842"/>
                </a:cubicBezTo>
                <a:cubicBezTo>
                  <a:pt x="2263" y="841"/>
                  <a:pt x="2263" y="840"/>
                  <a:pt x="2262" y="839"/>
                </a:cubicBezTo>
                <a:cubicBezTo>
                  <a:pt x="2262" y="839"/>
                  <a:pt x="2260" y="840"/>
                  <a:pt x="2260" y="839"/>
                </a:cubicBezTo>
                <a:cubicBezTo>
                  <a:pt x="2259" y="838"/>
                  <a:pt x="2259" y="837"/>
                  <a:pt x="2259" y="836"/>
                </a:cubicBezTo>
                <a:cubicBezTo>
                  <a:pt x="2259" y="834"/>
                  <a:pt x="2259" y="833"/>
                  <a:pt x="2259" y="831"/>
                </a:cubicBezTo>
                <a:cubicBezTo>
                  <a:pt x="2257" y="830"/>
                  <a:pt x="2256" y="830"/>
                  <a:pt x="2253" y="830"/>
                </a:cubicBezTo>
                <a:cubicBezTo>
                  <a:pt x="2251" y="830"/>
                  <a:pt x="2250" y="830"/>
                  <a:pt x="2247" y="830"/>
                </a:cubicBezTo>
                <a:cubicBezTo>
                  <a:pt x="2247" y="823"/>
                  <a:pt x="2247" y="823"/>
                  <a:pt x="2247" y="823"/>
                </a:cubicBezTo>
                <a:cubicBezTo>
                  <a:pt x="2250" y="821"/>
                  <a:pt x="2250" y="821"/>
                  <a:pt x="2250" y="821"/>
                </a:cubicBezTo>
                <a:cubicBezTo>
                  <a:pt x="2251" y="820"/>
                  <a:pt x="2253" y="820"/>
                  <a:pt x="2253" y="819"/>
                </a:cubicBezTo>
                <a:cubicBezTo>
                  <a:pt x="2253" y="818"/>
                  <a:pt x="2253" y="818"/>
                  <a:pt x="2253" y="818"/>
                </a:cubicBezTo>
                <a:cubicBezTo>
                  <a:pt x="2253" y="817"/>
                  <a:pt x="2252" y="816"/>
                  <a:pt x="2252" y="815"/>
                </a:cubicBezTo>
                <a:cubicBezTo>
                  <a:pt x="2251" y="814"/>
                  <a:pt x="2249" y="814"/>
                  <a:pt x="2249" y="812"/>
                </a:cubicBezTo>
                <a:cubicBezTo>
                  <a:pt x="2249" y="811"/>
                  <a:pt x="2250" y="809"/>
                  <a:pt x="2251" y="808"/>
                </a:cubicBezTo>
                <a:cubicBezTo>
                  <a:pt x="2252" y="808"/>
                  <a:pt x="2254" y="808"/>
                  <a:pt x="2255" y="808"/>
                </a:cubicBezTo>
                <a:cubicBezTo>
                  <a:pt x="2257" y="808"/>
                  <a:pt x="2258" y="808"/>
                  <a:pt x="2259" y="808"/>
                </a:cubicBezTo>
                <a:cubicBezTo>
                  <a:pt x="2260" y="809"/>
                  <a:pt x="2261" y="809"/>
                  <a:pt x="2262" y="810"/>
                </a:cubicBezTo>
                <a:cubicBezTo>
                  <a:pt x="2262" y="811"/>
                  <a:pt x="2262" y="813"/>
                  <a:pt x="2262" y="814"/>
                </a:cubicBezTo>
                <a:cubicBezTo>
                  <a:pt x="2263" y="814"/>
                  <a:pt x="2263" y="816"/>
                  <a:pt x="2264" y="816"/>
                </a:cubicBezTo>
                <a:cubicBezTo>
                  <a:pt x="2264" y="817"/>
                  <a:pt x="2266" y="816"/>
                  <a:pt x="2266" y="816"/>
                </a:cubicBezTo>
                <a:cubicBezTo>
                  <a:pt x="2267" y="817"/>
                  <a:pt x="2268" y="817"/>
                  <a:pt x="2269" y="817"/>
                </a:cubicBezTo>
                <a:cubicBezTo>
                  <a:pt x="2270" y="817"/>
                  <a:pt x="2271" y="818"/>
                  <a:pt x="2272" y="819"/>
                </a:cubicBezTo>
                <a:cubicBezTo>
                  <a:pt x="2273" y="820"/>
                  <a:pt x="2273" y="821"/>
                  <a:pt x="2274" y="821"/>
                </a:cubicBezTo>
                <a:cubicBezTo>
                  <a:pt x="2274" y="822"/>
                  <a:pt x="2275" y="822"/>
                  <a:pt x="2276" y="823"/>
                </a:cubicBezTo>
                <a:cubicBezTo>
                  <a:pt x="2277" y="823"/>
                  <a:pt x="2278" y="823"/>
                  <a:pt x="2279" y="823"/>
                </a:cubicBezTo>
                <a:cubicBezTo>
                  <a:pt x="2280" y="823"/>
                  <a:pt x="2280" y="824"/>
                  <a:pt x="2281" y="825"/>
                </a:cubicBezTo>
                <a:cubicBezTo>
                  <a:pt x="2283" y="826"/>
                  <a:pt x="2283" y="827"/>
                  <a:pt x="2283" y="828"/>
                </a:cubicBezTo>
                <a:cubicBezTo>
                  <a:pt x="2284" y="830"/>
                  <a:pt x="2284" y="832"/>
                  <a:pt x="2285" y="834"/>
                </a:cubicBezTo>
                <a:cubicBezTo>
                  <a:pt x="2286" y="834"/>
                  <a:pt x="2287" y="834"/>
                  <a:pt x="2288" y="834"/>
                </a:cubicBezTo>
                <a:cubicBezTo>
                  <a:pt x="2290" y="835"/>
                  <a:pt x="2291" y="836"/>
                  <a:pt x="2293" y="838"/>
                </a:cubicBezTo>
                <a:cubicBezTo>
                  <a:pt x="2294" y="838"/>
                  <a:pt x="2295" y="839"/>
                  <a:pt x="2296" y="839"/>
                </a:cubicBezTo>
                <a:cubicBezTo>
                  <a:pt x="2297" y="840"/>
                  <a:pt x="2297" y="841"/>
                  <a:pt x="2298" y="842"/>
                </a:cubicBezTo>
                <a:cubicBezTo>
                  <a:pt x="2299" y="843"/>
                  <a:pt x="2301" y="844"/>
                  <a:pt x="2304" y="844"/>
                </a:cubicBezTo>
                <a:cubicBezTo>
                  <a:pt x="2306" y="844"/>
                  <a:pt x="2307" y="844"/>
                  <a:pt x="2309" y="845"/>
                </a:cubicBezTo>
                <a:cubicBezTo>
                  <a:pt x="2309" y="845"/>
                  <a:pt x="2309" y="847"/>
                  <a:pt x="2309" y="848"/>
                </a:cubicBezTo>
                <a:cubicBezTo>
                  <a:pt x="2310" y="849"/>
                  <a:pt x="2311" y="850"/>
                  <a:pt x="2311" y="850"/>
                </a:cubicBezTo>
                <a:cubicBezTo>
                  <a:pt x="2312" y="851"/>
                  <a:pt x="2313" y="851"/>
                  <a:pt x="2314" y="852"/>
                </a:cubicBezTo>
                <a:cubicBezTo>
                  <a:pt x="2316" y="853"/>
                  <a:pt x="2317" y="853"/>
                  <a:pt x="2319" y="854"/>
                </a:cubicBezTo>
                <a:cubicBezTo>
                  <a:pt x="2323" y="856"/>
                  <a:pt x="2323" y="859"/>
                  <a:pt x="2327" y="861"/>
                </a:cubicBezTo>
                <a:cubicBezTo>
                  <a:pt x="2329" y="861"/>
                  <a:pt x="2331" y="861"/>
                  <a:pt x="2332" y="862"/>
                </a:cubicBezTo>
                <a:cubicBezTo>
                  <a:pt x="2333" y="862"/>
                  <a:pt x="2334" y="863"/>
                  <a:pt x="2335" y="864"/>
                </a:cubicBezTo>
                <a:cubicBezTo>
                  <a:pt x="2335" y="865"/>
                  <a:pt x="2335" y="866"/>
                  <a:pt x="2336" y="867"/>
                </a:cubicBezTo>
                <a:cubicBezTo>
                  <a:pt x="2336" y="868"/>
                  <a:pt x="2338" y="868"/>
                  <a:pt x="2338" y="869"/>
                </a:cubicBezTo>
                <a:cubicBezTo>
                  <a:pt x="2338" y="870"/>
                  <a:pt x="2337" y="871"/>
                  <a:pt x="2336" y="872"/>
                </a:cubicBezTo>
                <a:cubicBezTo>
                  <a:pt x="2336" y="873"/>
                  <a:pt x="2334" y="873"/>
                  <a:pt x="2334" y="874"/>
                </a:cubicBezTo>
                <a:cubicBezTo>
                  <a:pt x="2333" y="875"/>
                  <a:pt x="2334" y="875"/>
                  <a:pt x="2334" y="876"/>
                </a:cubicBezTo>
                <a:cubicBezTo>
                  <a:pt x="2333" y="878"/>
                  <a:pt x="2333" y="879"/>
                  <a:pt x="2333" y="880"/>
                </a:cubicBezTo>
                <a:cubicBezTo>
                  <a:pt x="2333" y="882"/>
                  <a:pt x="2333" y="883"/>
                  <a:pt x="2334" y="884"/>
                </a:cubicBezTo>
                <a:cubicBezTo>
                  <a:pt x="2335" y="886"/>
                  <a:pt x="2338" y="886"/>
                  <a:pt x="2338" y="889"/>
                </a:cubicBezTo>
                <a:cubicBezTo>
                  <a:pt x="2338" y="891"/>
                  <a:pt x="2337" y="892"/>
                  <a:pt x="2338" y="894"/>
                </a:cubicBezTo>
                <a:cubicBezTo>
                  <a:pt x="2338" y="896"/>
                  <a:pt x="2339" y="898"/>
                  <a:pt x="2341" y="899"/>
                </a:cubicBezTo>
                <a:cubicBezTo>
                  <a:pt x="2341" y="900"/>
                  <a:pt x="2341" y="901"/>
                  <a:pt x="2342" y="902"/>
                </a:cubicBezTo>
                <a:cubicBezTo>
                  <a:pt x="2343" y="902"/>
                  <a:pt x="2344" y="902"/>
                  <a:pt x="2345" y="902"/>
                </a:cubicBezTo>
                <a:cubicBezTo>
                  <a:pt x="2346" y="902"/>
                  <a:pt x="2346" y="902"/>
                  <a:pt x="2347" y="902"/>
                </a:cubicBezTo>
                <a:cubicBezTo>
                  <a:pt x="2349" y="902"/>
                  <a:pt x="2351" y="903"/>
                  <a:pt x="2353" y="903"/>
                </a:cubicBezTo>
                <a:cubicBezTo>
                  <a:pt x="2353" y="914"/>
                  <a:pt x="2353" y="914"/>
                  <a:pt x="2353" y="914"/>
                </a:cubicBezTo>
                <a:cubicBezTo>
                  <a:pt x="2346" y="914"/>
                  <a:pt x="2346" y="914"/>
                  <a:pt x="2346" y="914"/>
                </a:cubicBezTo>
                <a:cubicBezTo>
                  <a:pt x="2346" y="913"/>
                  <a:pt x="2347" y="911"/>
                  <a:pt x="2346" y="911"/>
                </a:cubicBezTo>
                <a:cubicBezTo>
                  <a:pt x="2345" y="911"/>
                  <a:pt x="2344" y="910"/>
                  <a:pt x="2343" y="910"/>
                </a:cubicBezTo>
                <a:cubicBezTo>
                  <a:pt x="2342" y="910"/>
                  <a:pt x="2342" y="911"/>
                  <a:pt x="2341" y="912"/>
                </a:cubicBezTo>
                <a:cubicBezTo>
                  <a:pt x="2341" y="912"/>
                  <a:pt x="2341" y="913"/>
                  <a:pt x="2341" y="914"/>
                </a:cubicBezTo>
                <a:cubicBezTo>
                  <a:pt x="2342" y="915"/>
                  <a:pt x="2343" y="916"/>
                  <a:pt x="2343" y="917"/>
                </a:cubicBezTo>
                <a:cubicBezTo>
                  <a:pt x="2345" y="919"/>
                  <a:pt x="2345" y="920"/>
                  <a:pt x="2347" y="922"/>
                </a:cubicBezTo>
                <a:cubicBezTo>
                  <a:pt x="2348" y="923"/>
                  <a:pt x="2349" y="923"/>
                  <a:pt x="2350" y="923"/>
                </a:cubicBezTo>
                <a:cubicBezTo>
                  <a:pt x="2351" y="924"/>
                  <a:pt x="2352" y="925"/>
                  <a:pt x="2353" y="926"/>
                </a:cubicBezTo>
                <a:cubicBezTo>
                  <a:pt x="2353" y="925"/>
                  <a:pt x="2354" y="925"/>
                  <a:pt x="2355" y="924"/>
                </a:cubicBezTo>
                <a:cubicBezTo>
                  <a:pt x="2355" y="923"/>
                  <a:pt x="2355" y="922"/>
                  <a:pt x="2356" y="921"/>
                </a:cubicBezTo>
                <a:cubicBezTo>
                  <a:pt x="2356" y="920"/>
                  <a:pt x="2358" y="920"/>
                  <a:pt x="2358" y="919"/>
                </a:cubicBezTo>
                <a:cubicBezTo>
                  <a:pt x="2359" y="920"/>
                  <a:pt x="2359" y="921"/>
                  <a:pt x="2359" y="922"/>
                </a:cubicBezTo>
                <a:cubicBezTo>
                  <a:pt x="2359" y="923"/>
                  <a:pt x="2359" y="924"/>
                  <a:pt x="2360" y="925"/>
                </a:cubicBezTo>
                <a:cubicBezTo>
                  <a:pt x="2361" y="926"/>
                  <a:pt x="2364" y="926"/>
                  <a:pt x="2365" y="928"/>
                </a:cubicBezTo>
                <a:cubicBezTo>
                  <a:pt x="2366" y="930"/>
                  <a:pt x="2364" y="931"/>
                  <a:pt x="2364" y="934"/>
                </a:cubicBezTo>
                <a:cubicBezTo>
                  <a:pt x="2364" y="935"/>
                  <a:pt x="2364" y="936"/>
                  <a:pt x="2364" y="936"/>
                </a:cubicBezTo>
                <a:cubicBezTo>
                  <a:pt x="2365" y="938"/>
                  <a:pt x="2366" y="938"/>
                  <a:pt x="2368" y="939"/>
                </a:cubicBezTo>
                <a:cubicBezTo>
                  <a:pt x="2373" y="939"/>
                  <a:pt x="2373" y="939"/>
                  <a:pt x="2373" y="939"/>
                </a:cubicBezTo>
                <a:cubicBezTo>
                  <a:pt x="2374" y="939"/>
                  <a:pt x="2375" y="939"/>
                  <a:pt x="2376" y="939"/>
                </a:cubicBezTo>
                <a:cubicBezTo>
                  <a:pt x="2377" y="939"/>
                  <a:pt x="2378" y="939"/>
                  <a:pt x="2379" y="938"/>
                </a:cubicBezTo>
                <a:cubicBezTo>
                  <a:pt x="2379" y="938"/>
                  <a:pt x="2379" y="937"/>
                  <a:pt x="2380" y="936"/>
                </a:cubicBezTo>
                <a:cubicBezTo>
                  <a:pt x="2381" y="935"/>
                  <a:pt x="2382" y="935"/>
                  <a:pt x="2383" y="934"/>
                </a:cubicBezTo>
                <a:cubicBezTo>
                  <a:pt x="2383" y="933"/>
                  <a:pt x="2383" y="932"/>
                  <a:pt x="2383" y="931"/>
                </a:cubicBezTo>
                <a:cubicBezTo>
                  <a:pt x="2383" y="929"/>
                  <a:pt x="2383" y="929"/>
                  <a:pt x="2383" y="929"/>
                </a:cubicBezTo>
                <a:cubicBezTo>
                  <a:pt x="2383" y="927"/>
                  <a:pt x="2381" y="927"/>
                  <a:pt x="2381" y="926"/>
                </a:cubicBezTo>
                <a:cubicBezTo>
                  <a:pt x="2381" y="925"/>
                  <a:pt x="2382" y="924"/>
                  <a:pt x="2383" y="923"/>
                </a:cubicBezTo>
                <a:cubicBezTo>
                  <a:pt x="2384" y="923"/>
                  <a:pt x="2385" y="922"/>
                  <a:pt x="2386" y="922"/>
                </a:cubicBezTo>
                <a:cubicBezTo>
                  <a:pt x="2387" y="922"/>
                  <a:pt x="2388" y="923"/>
                  <a:pt x="2388" y="923"/>
                </a:cubicBezTo>
                <a:cubicBezTo>
                  <a:pt x="2390" y="923"/>
                  <a:pt x="2390" y="925"/>
                  <a:pt x="2391" y="925"/>
                </a:cubicBezTo>
                <a:cubicBezTo>
                  <a:pt x="2392" y="925"/>
                  <a:pt x="2393" y="925"/>
                  <a:pt x="2394" y="925"/>
                </a:cubicBezTo>
                <a:cubicBezTo>
                  <a:pt x="2396" y="925"/>
                  <a:pt x="2396" y="925"/>
                  <a:pt x="2396" y="925"/>
                </a:cubicBezTo>
                <a:cubicBezTo>
                  <a:pt x="2398" y="925"/>
                  <a:pt x="2398" y="925"/>
                  <a:pt x="2400" y="925"/>
                </a:cubicBezTo>
                <a:cubicBezTo>
                  <a:pt x="2400" y="922"/>
                  <a:pt x="2399" y="921"/>
                  <a:pt x="2400" y="919"/>
                </a:cubicBezTo>
                <a:cubicBezTo>
                  <a:pt x="2400" y="918"/>
                  <a:pt x="2400" y="917"/>
                  <a:pt x="2400" y="916"/>
                </a:cubicBezTo>
                <a:cubicBezTo>
                  <a:pt x="2400" y="916"/>
                  <a:pt x="2400" y="915"/>
                  <a:pt x="2400" y="915"/>
                </a:cubicBezTo>
                <a:cubicBezTo>
                  <a:pt x="2402" y="915"/>
                  <a:pt x="2403" y="915"/>
                  <a:pt x="2405" y="915"/>
                </a:cubicBezTo>
                <a:cubicBezTo>
                  <a:pt x="2406" y="915"/>
                  <a:pt x="2407" y="914"/>
                  <a:pt x="2408" y="914"/>
                </a:cubicBezTo>
                <a:cubicBezTo>
                  <a:pt x="2407" y="913"/>
                  <a:pt x="2407" y="912"/>
                  <a:pt x="2406" y="911"/>
                </a:cubicBezTo>
                <a:cubicBezTo>
                  <a:pt x="2405" y="910"/>
                  <a:pt x="2404" y="910"/>
                  <a:pt x="2403" y="909"/>
                </a:cubicBezTo>
                <a:cubicBezTo>
                  <a:pt x="2402" y="908"/>
                  <a:pt x="2402" y="907"/>
                  <a:pt x="2401" y="906"/>
                </a:cubicBezTo>
                <a:cubicBezTo>
                  <a:pt x="2400" y="906"/>
                  <a:pt x="2399" y="906"/>
                  <a:pt x="2398" y="906"/>
                </a:cubicBezTo>
                <a:cubicBezTo>
                  <a:pt x="2398" y="908"/>
                  <a:pt x="2398" y="910"/>
                  <a:pt x="2398" y="912"/>
                </a:cubicBezTo>
                <a:cubicBezTo>
                  <a:pt x="2398" y="913"/>
                  <a:pt x="2398" y="913"/>
                  <a:pt x="2398" y="914"/>
                </a:cubicBezTo>
                <a:cubicBezTo>
                  <a:pt x="2396" y="914"/>
                  <a:pt x="2395" y="915"/>
                  <a:pt x="2394" y="914"/>
                </a:cubicBezTo>
                <a:cubicBezTo>
                  <a:pt x="2394" y="914"/>
                  <a:pt x="2393" y="914"/>
                  <a:pt x="2392" y="914"/>
                </a:cubicBezTo>
                <a:cubicBezTo>
                  <a:pt x="2390" y="913"/>
                  <a:pt x="2391" y="911"/>
                  <a:pt x="2390" y="910"/>
                </a:cubicBezTo>
                <a:cubicBezTo>
                  <a:pt x="2389" y="909"/>
                  <a:pt x="2387" y="909"/>
                  <a:pt x="2387" y="908"/>
                </a:cubicBezTo>
                <a:cubicBezTo>
                  <a:pt x="2387" y="908"/>
                  <a:pt x="2387" y="907"/>
                  <a:pt x="2387" y="906"/>
                </a:cubicBezTo>
                <a:cubicBezTo>
                  <a:pt x="2387" y="905"/>
                  <a:pt x="2387" y="904"/>
                  <a:pt x="2387" y="903"/>
                </a:cubicBezTo>
                <a:cubicBezTo>
                  <a:pt x="2386" y="902"/>
                  <a:pt x="2386" y="901"/>
                  <a:pt x="2386" y="900"/>
                </a:cubicBezTo>
                <a:cubicBezTo>
                  <a:pt x="2385" y="900"/>
                  <a:pt x="2385" y="899"/>
                  <a:pt x="2385" y="898"/>
                </a:cubicBezTo>
                <a:cubicBezTo>
                  <a:pt x="2384" y="897"/>
                  <a:pt x="2383" y="898"/>
                  <a:pt x="2382" y="897"/>
                </a:cubicBezTo>
                <a:cubicBezTo>
                  <a:pt x="2381" y="897"/>
                  <a:pt x="2380" y="897"/>
                  <a:pt x="2379" y="897"/>
                </a:cubicBezTo>
                <a:cubicBezTo>
                  <a:pt x="2378" y="897"/>
                  <a:pt x="2378" y="896"/>
                  <a:pt x="2377" y="895"/>
                </a:cubicBezTo>
                <a:cubicBezTo>
                  <a:pt x="2376" y="894"/>
                  <a:pt x="2374" y="894"/>
                  <a:pt x="2374" y="893"/>
                </a:cubicBezTo>
                <a:cubicBezTo>
                  <a:pt x="2374" y="892"/>
                  <a:pt x="2374" y="891"/>
                  <a:pt x="2374" y="890"/>
                </a:cubicBezTo>
                <a:cubicBezTo>
                  <a:pt x="2374" y="887"/>
                  <a:pt x="2374" y="887"/>
                  <a:pt x="2374" y="887"/>
                </a:cubicBezTo>
                <a:cubicBezTo>
                  <a:pt x="2374" y="886"/>
                  <a:pt x="2376" y="886"/>
                  <a:pt x="2376" y="885"/>
                </a:cubicBezTo>
                <a:cubicBezTo>
                  <a:pt x="2379" y="886"/>
                  <a:pt x="2379" y="886"/>
                  <a:pt x="2379" y="886"/>
                </a:cubicBezTo>
                <a:cubicBezTo>
                  <a:pt x="2380" y="887"/>
                  <a:pt x="2380" y="888"/>
                  <a:pt x="2381" y="888"/>
                </a:cubicBezTo>
                <a:cubicBezTo>
                  <a:pt x="2382" y="889"/>
                  <a:pt x="2383" y="890"/>
                  <a:pt x="2384" y="890"/>
                </a:cubicBezTo>
                <a:cubicBezTo>
                  <a:pt x="2386" y="890"/>
                  <a:pt x="2387" y="890"/>
                  <a:pt x="2389" y="890"/>
                </a:cubicBezTo>
                <a:cubicBezTo>
                  <a:pt x="2392" y="890"/>
                  <a:pt x="2392" y="890"/>
                  <a:pt x="2392" y="890"/>
                </a:cubicBezTo>
                <a:cubicBezTo>
                  <a:pt x="2394" y="890"/>
                  <a:pt x="2394" y="890"/>
                  <a:pt x="2394" y="890"/>
                </a:cubicBezTo>
                <a:cubicBezTo>
                  <a:pt x="2395" y="890"/>
                  <a:pt x="2396" y="889"/>
                  <a:pt x="2397" y="888"/>
                </a:cubicBezTo>
                <a:cubicBezTo>
                  <a:pt x="2396" y="887"/>
                  <a:pt x="2396" y="886"/>
                  <a:pt x="2395" y="885"/>
                </a:cubicBezTo>
                <a:cubicBezTo>
                  <a:pt x="2394" y="885"/>
                  <a:pt x="2393" y="885"/>
                  <a:pt x="2392" y="885"/>
                </a:cubicBezTo>
                <a:cubicBezTo>
                  <a:pt x="2393" y="884"/>
                  <a:pt x="2394" y="883"/>
                  <a:pt x="2394" y="882"/>
                </a:cubicBezTo>
                <a:cubicBezTo>
                  <a:pt x="2395" y="881"/>
                  <a:pt x="2396" y="880"/>
                  <a:pt x="2397" y="880"/>
                </a:cubicBezTo>
                <a:cubicBezTo>
                  <a:pt x="2399" y="879"/>
                  <a:pt x="2401" y="880"/>
                  <a:pt x="2403" y="880"/>
                </a:cubicBezTo>
                <a:cubicBezTo>
                  <a:pt x="2405" y="880"/>
                  <a:pt x="2407" y="879"/>
                  <a:pt x="2409" y="880"/>
                </a:cubicBezTo>
                <a:cubicBezTo>
                  <a:pt x="2409" y="880"/>
                  <a:pt x="2410" y="880"/>
                  <a:pt x="2411" y="880"/>
                </a:cubicBezTo>
                <a:cubicBezTo>
                  <a:pt x="2412" y="880"/>
                  <a:pt x="2413" y="881"/>
                  <a:pt x="2414" y="882"/>
                </a:cubicBezTo>
                <a:cubicBezTo>
                  <a:pt x="2415" y="882"/>
                  <a:pt x="2415" y="884"/>
                  <a:pt x="2417" y="884"/>
                </a:cubicBezTo>
                <a:cubicBezTo>
                  <a:pt x="2417" y="884"/>
                  <a:pt x="2418" y="884"/>
                  <a:pt x="2419" y="884"/>
                </a:cubicBezTo>
                <a:cubicBezTo>
                  <a:pt x="2420" y="884"/>
                  <a:pt x="2421" y="884"/>
                  <a:pt x="2422" y="885"/>
                </a:cubicBezTo>
                <a:cubicBezTo>
                  <a:pt x="2422" y="885"/>
                  <a:pt x="2422" y="887"/>
                  <a:pt x="2422" y="887"/>
                </a:cubicBezTo>
                <a:cubicBezTo>
                  <a:pt x="2423" y="888"/>
                  <a:pt x="2422" y="889"/>
                  <a:pt x="2422" y="890"/>
                </a:cubicBezTo>
                <a:cubicBezTo>
                  <a:pt x="2423" y="891"/>
                  <a:pt x="2424" y="890"/>
                  <a:pt x="2425" y="891"/>
                </a:cubicBezTo>
                <a:cubicBezTo>
                  <a:pt x="2426" y="891"/>
                  <a:pt x="2427" y="892"/>
                  <a:pt x="2428" y="893"/>
                </a:cubicBezTo>
                <a:cubicBezTo>
                  <a:pt x="2427" y="895"/>
                  <a:pt x="2427" y="895"/>
                  <a:pt x="2427" y="895"/>
                </a:cubicBezTo>
                <a:cubicBezTo>
                  <a:pt x="2426" y="896"/>
                  <a:pt x="2425" y="895"/>
                  <a:pt x="2424" y="896"/>
                </a:cubicBezTo>
                <a:cubicBezTo>
                  <a:pt x="2423" y="897"/>
                  <a:pt x="2422" y="897"/>
                  <a:pt x="2422" y="899"/>
                </a:cubicBezTo>
                <a:cubicBezTo>
                  <a:pt x="2422" y="901"/>
                  <a:pt x="2422" y="903"/>
                  <a:pt x="2424" y="905"/>
                </a:cubicBezTo>
                <a:cubicBezTo>
                  <a:pt x="2426" y="907"/>
                  <a:pt x="2428" y="906"/>
                  <a:pt x="2430" y="908"/>
                </a:cubicBezTo>
                <a:cubicBezTo>
                  <a:pt x="2432" y="909"/>
                  <a:pt x="2432" y="912"/>
                  <a:pt x="2432" y="915"/>
                </a:cubicBezTo>
                <a:cubicBezTo>
                  <a:pt x="2432" y="915"/>
                  <a:pt x="2431" y="916"/>
                  <a:pt x="2431" y="916"/>
                </a:cubicBezTo>
                <a:cubicBezTo>
                  <a:pt x="2431" y="917"/>
                  <a:pt x="2432" y="918"/>
                  <a:pt x="2432" y="919"/>
                </a:cubicBezTo>
                <a:cubicBezTo>
                  <a:pt x="2432" y="920"/>
                  <a:pt x="2431" y="920"/>
                  <a:pt x="2431" y="921"/>
                </a:cubicBezTo>
                <a:cubicBezTo>
                  <a:pt x="2431" y="924"/>
                  <a:pt x="2431" y="924"/>
                  <a:pt x="2431" y="924"/>
                </a:cubicBezTo>
                <a:cubicBezTo>
                  <a:pt x="2431" y="925"/>
                  <a:pt x="2431" y="925"/>
                  <a:pt x="2432" y="926"/>
                </a:cubicBezTo>
                <a:cubicBezTo>
                  <a:pt x="2432" y="927"/>
                  <a:pt x="2433" y="928"/>
                  <a:pt x="2434" y="929"/>
                </a:cubicBezTo>
                <a:cubicBezTo>
                  <a:pt x="2434" y="929"/>
                  <a:pt x="2434" y="930"/>
                  <a:pt x="2435" y="931"/>
                </a:cubicBezTo>
                <a:cubicBezTo>
                  <a:pt x="2435" y="931"/>
                  <a:pt x="2435" y="931"/>
                  <a:pt x="2436" y="932"/>
                </a:cubicBezTo>
                <a:cubicBezTo>
                  <a:pt x="2436" y="932"/>
                  <a:pt x="2437" y="932"/>
                  <a:pt x="2437" y="932"/>
                </a:cubicBezTo>
                <a:cubicBezTo>
                  <a:pt x="2438" y="933"/>
                  <a:pt x="2438" y="933"/>
                  <a:pt x="2438" y="934"/>
                </a:cubicBezTo>
                <a:cubicBezTo>
                  <a:pt x="2439" y="934"/>
                  <a:pt x="2439" y="935"/>
                  <a:pt x="2440" y="935"/>
                </a:cubicBezTo>
                <a:cubicBezTo>
                  <a:pt x="2440" y="935"/>
                  <a:pt x="2441" y="936"/>
                  <a:pt x="2441" y="936"/>
                </a:cubicBezTo>
                <a:cubicBezTo>
                  <a:pt x="2442" y="937"/>
                  <a:pt x="2442" y="937"/>
                  <a:pt x="2442" y="938"/>
                </a:cubicBezTo>
                <a:cubicBezTo>
                  <a:pt x="2442" y="939"/>
                  <a:pt x="2442" y="939"/>
                  <a:pt x="2442" y="940"/>
                </a:cubicBezTo>
                <a:cubicBezTo>
                  <a:pt x="2442" y="941"/>
                  <a:pt x="2441" y="941"/>
                  <a:pt x="2441" y="942"/>
                </a:cubicBezTo>
                <a:cubicBezTo>
                  <a:pt x="2440" y="942"/>
                  <a:pt x="2440" y="942"/>
                  <a:pt x="2440" y="943"/>
                </a:cubicBezTo>
                <a:cubicBezTo>
                  <a:pt x="2440" y="943"/>
                  <a:pt x="2439" y="944"/>
                  <a:pt x="2439" y="945"/>
                </a:cubicBezTo>
                <a:cubicBezTo>
                  <a:pt x="2439" y="946"/>
                  <a:pt x="2439" y="946"/>
                  <a:pt x="2439" y="947"/>
                </a:cubicBezTo>
                <a:cubicBezTo>
                  <a:pt x="2439" y="948"/>
                  <a:pt x="2439" y="949"/>
                  <a:pt x="2440" y="951"/>
                </a:cubicBezTo>
                <a:cubicBezTo>
                  <a:pt x="2440" y="951"/>
                  <a:pt x="2440" y="952"/>
                  <a:pt x="2440" y="952"/>
                </a:cubicBezTo>
                <a:cubicBezTo>
                  <a:pt x="2441" y="953"/>
                  <a:pt x="2441" y="953"/>
                  <a:pt x="2442" y="953"/>
                </a:cubicBezTo>
                <a:cubicBezTo>
                  <a:pt x="2442" y="954"/>
                  <a:pt x="2442" y="954"/>
                  <a:pt x="2443" y="954"/>
                </a:cubicBezTo>
                <a:cubicBezTo>
                  <a:pt x="2444" y="954"/>
                  <a:pt x="2445" y="953"/>
                  <a:pt x="2446" y="951"/>
                </a:cubicBezTo>
                <a:cubicBezTo>
                  <a:pt x="2446" y="951"/>
                  <a:pt x="2446" y="950"/>
                  <a:pt x="2446" y="950"/>
                </a:cubicBezTo>
                <a:cubicBezTo>
                  <a:pt x="2446" y="949"/>
                  <a:pt x="2446" y="949"/>
                  <a:pt x="2447" y="948"/>
                </a:cubicBezTo>
                <a:cubicBezTo>
                  <a:pt x="2447" y="948"/>
                  <a:pt x="2447" y="947"/>
                  <a:pt x="2447" y="947"/>
                </a:cubicBezTo>
                <a:cubicBezTo>
                  <a:pt x="2447" y="945"/>
                  <a:pt x="2447" y="944"/>
                  <a:pt x="2447" y="943"/>
                </a:cubicBezTo>
                <a:cubicBezTo>
                  <a:pt x="2447" y="942"/>
                  <a:pt x="2447" y="942"/>
                  <a:pt x="2447" y="942"/>
                </a:cubicBezTo>
                <a:cubicBezTo>
                  <a:pt x="2447" y="940"/>
                  <a:pt x="2447" y="939"/>
                  <a:pt x="2447" y="938"/>
                </a:cubicBezTo>
                <a:cubicBezTo>
                  <a:pt x="2449" y="938"/>
                  <a:pt x="2449" y="938"/>
                  <a:pt x="2449" y="938"/>
                </a:cubicBezTo>
                <a:cubicBezTo>
                  <a:pt x="2450" y="938"/>
                  <a:pt x="2450" y="938"/>
                  <a:pt x="2450" y="938"/>
                </a:cubicBezTo>
                <a:cubicBezTo>
                  <a:pt x="2451" y="938"/>
                  <a:pt x="2451" y="939"/>
                  <a:pt x="2452" y="939"/>
                </a:cubicBezTo>
                <a:cubicBezTo>
                  <a:pt x="2452" y="939"/>
                  <a:pt x="2452" y="940"/>
                  <a:pt x="2453" y="940"/>
                </a:cubicBezTo>
                <a:cubicBezTo>
                  <a:pt x="2453" y="941"/>
                  <a:pt x="2454" y="941"/>
                  <a:pt x="2454" y="941"/>
                </a:cubicBezTo>
                <a:cubicBezTo>
                  <a:pt x="2455" y="942"/>
                  <a:pt x="2456" y="943"/>
                  <a:pt x="2457" y="944"/>
                </a:cubicBezTo>
                <a:cubicBezTo>
                  <a:pt x="2457" y="944"/>
                  <a:pt x="2458" y="945"/>
                  <a:pt x="2458" y="945"/>
                </a:cubicBezTo>
                <a:cubicBezTo>
                  <a:pt x="2459" y="946"/>
                  <a:pt x="2459" y="946"/>
                  <a:pt x="2460" y="947"/>
                </a:cubicBezTo>
                <a:cubicBezTo>
                  <a:pt x="2460" y="947"/>
                  <a:pt x="2460" y="948"/>
                  <a:pt x="2461" y="948"/>
                </a:cubicBezTo>
                <a:cubicBezTo>
                  <a:pt x="2461" y="948"/>
                  <a:pt x="2461" y="949"/>
                  <a:pt x="2462" y="949"/>
                </a:cubicBezTo>
                <a:cubicBezTo>
                  <a:pt x="2462" y="949"/>
                  <a:pt x="2463" y="949"/>
                  <a:pt x="2463" y="949"/>
                </a:cubicBezTo>
                <a:cubicBezTo>
                  <a:pt x="2464" y="949"/>
                  <a:pt x="2465" y="949"/>
                  <a:pt x="2466" y="949"/>
                </a:cubicBezTo>
                <a:cubicBezTo>
                  <a:pt x="2467" y="949"/>
                  <a:pt x="2468" y="949"/>
                  <a:pt x="2468" y="949"/>
                </a:cubicBezTo>
                <a:cubicBezTo>
                  <a:pt x="2469" y="949"/>
                  <a:pt x="2469" y="950"/>
                  <a:pt x="2470" y="950"/>
                </a:cubicBezTo>
                <a:cubicBezTo>
                  <a:pt x="2471" y="950"/>
                  <a:pt x="2471" y="950"/>
                  <a:pt x="2472" y="950"/>
                </a:cubicBezTo>
                <a:cubicBezTo>
                  <a:pt x="2473" y="950"/>
                  <a:pt x="2473" y="950"/>
                  <a:pt x="2474" y="950"/>
                </a:cubicBezTo>
                <a:cubicBezTo>
                  <a:pt x="2474" y="950"/>
                  <a:pt x="2475" y="950"/>
                  <a:pt x="2475" y="950"/>
                </a:cubicBezTo>
                <a:cubicBezTo>
                  <a:pt x="2476" y="949"/>
                  <a:pt x="2476" y="949"/>
                  <a:pt x="2477" y="949"/>
                </a:cubicBezTo>
                <a:cubicBezTo>
                  <a:pt x="2477" y="948"/>
                  <a:pt x="2476" y="948"/>
                  <a:pt x="2476" y="948"/>
                </a:cubicBezTo>
                <a:cubicBezTo>
                  <a:pt x="2476" y="947"/>
                  <a:pt x="2477" y="947"/>
                  <a:pt x="2477" y="946"/>
                </a:cubicBezTo>
                <a:cubicBezTo>
                  <a:pt x="2477" y="945"/>
                  <a:pt x="2476" y="944"/>
                  <a:pt x="2476" y="943"/>
                </a:cubicBezTo>
                <a:cubicBezTo>
                  <a:pt x="2476" y="942"/>
                  <a:pt x="2476" y="941"/>
                  <a:pt x="2476" y="941"/>
                </a:cubicBezTo>
                <a:cubicBezTo>
                  <a:pt x="2476" y="940"/>
                  <a:pt x="2477" y="940"/>
                  <a:pt x="2478" y="939"/>
                </a:cubicBezTo>
                <a:cubicBezTo>
                  <a:pt x="2478" y="939"/>
                  <a:pt x="2478" y="939"/>
                  <a:pt x="2478" y="938"/>
                </a:cubicBezTo>
                <a:cubicBezTo>
                  <a:pt x="2479" y="938"/>
                  <a:pt x="2480" y="937"/>
                  <a:pt x="2480" y="937"/>
                </a:cubicBezTo>
                <a:cubicBezTo>
                  <a:pt x="2481" y="936"/>
                  <a:pt x="2482" y="936"/>
                  <a:pt x="2484" y="936"/>
                </a:cubicBezTo>
                <a:cubicBezTo>
                  <a:pt x="2485" y="936"/>
                  <a:pt x="2486" y="936"/>
                  <a:pt x="2487" y="937"/>
                </a:cubicBezTo>
                <a:cubicBezTo>
                  <a:pt x="2488" y="937"/>
                  <a:pt x="2488" y="938"/>
                  <a:pt x="2489" y="938"/>
                </a:cubicBezTo>
                <a:cubicBezTo>
                  <a:pt x="2490" y="939"/>
                  <a:pt x="2490" y="940"/>
                  <a:pt x="2491" y="941"/>
                </a:cubicBezTo>
                <a:cubicBezTo>
                  <a:pt x="2491" y="941"/>
                  <a:pt x="2492" y="941"/>
                  <a:pt x="2492" y="942"/>
                </a:cubicBezTo>
                <a:cubicBezTo>
                  <a:pt x="2493" y="942"/>
                  <a:pt x="2494" y="943"/>
                  <a:pt x="2495" y="944"/>
                </a:cubicBezTo>
                <a:cubicBezTo>
                  <a:pt x="2496" y="944"/>
                  <a:pt x="2496" y="945"/>
                  <a:pt x="2497" y="945"/>
                </a:cubicBezTo>
                <a:cubicBezTo>
                  <a:pt x="2497" y="946"/>
                  <a:pt x="2497" y="946"/>
                  <a:pt x="2498" y="946"/>
                </a:cubicBezTo>
                <a:cubicBezTo>
                  <a:pt x="2498" y="947"/>
                  <a:pt x="2499" y="947"/>
                  <a:pt x="2499" y="947"/>
                </a:cubicBezTo>
                <a:cubicBezTo>
                  <a:pt x="2500" y="948"/>
                  <a:pt x="2500" y="948"/>
                  <a:pt x="2500" y="948"/>
                </a:cubicBezTo>
                <a:cubicBezTo>
                  <a:pt x="2501" y="948"/>
                  <a:pt x="2501" y="948"/>
                  <a:pt x="2502" y="948"/>
                </a:cubicBezTo>
                <a:cubicBezTo>
                  <a:pt x="2520" y="948"/>
                  <a:pt x="2520" y="948"/>
                  <a:pt x="2520" y="948"/>
                </a:cubicBezTo>
                <a:cubicBezTo>
                  <a:pt x="2520" y="947"/>
                  <a:pt x="2520" y="946"/>
                  <a:pt x="2520" y="944"/>
                </a:cubicBezTo>
                <a:cubicBezTo>
                  <a:pt x="2520" y="942"/>
                  <a:pt x="2520" y="942"/>
                  <a:pt x="2520" y="942"/>
                </a:cubicBezTo>
                <a:cubicBezTo>
                  <a:pt x="2520" y="942"/>
                  <a:pt x="2519" y="941"/>
                  <a:pt x="2519" y="940"/>
                </a:cubicBezTo>
                <a:cubicBezTo>
                  <a:pt x="2519" y="939"/>
                  <a:pt x="2520" y="938"/>
                  <a:pt x="2520" y="937"/>
                </a:cubicBezTo>
                <a:cubicBezTo>
                  <a:pt x="2521" y="937"/>
                  <a:pt x="2521" y="938"/>
                  <a:pt x="2522" y="938"/>
                </a:cubicBezTo>
                <a:cubicBezTo>
                  <a:pt x="2522" y="938"/>
                  <a:pt x="2523" y="937"/>
                  <a:pt x="2523" y="937"/>
                </a:cubicBezTo>
                <a:cubicBezTo>
                  <a:pt x="2524" y="937"/>
                  <a:pt x="2524" y="937"/>
                  <a:pt x="2525" y="937"/>
                </a:cubicBezTo>
                <a:cubicBezTo>
                  <a:pt x="2525" y="937"/>
                  <a:pt x="2526" y="937"/>
                  <a:pt x="2527" y="937"/>
                </a:cubicBezTo>
                <a:cubicBezTo>
                  <a:pt x="2528" y="937"/>
                  <a:pt x="2530" y="937"/>
                  <a:pt x="2531" y="938"/>
                </a:cubicBezTo>
                <a:cubicBezTo>
                  <a:pt x="2532" y="939"/>
                  <a:pt x="2532" y="940"/>
                  <a:pt x="2533" y="941"/>
                </a:cubicBezTo>
                <a:cubicBezTo>
                  <a:pt x="2534" y="941"/>
                  <a:pt x="2534" y="941"/>
                  <a:pt x="2534" y="941"/>
                </a:cubicBezTo>
                <a:cubicBezTo>
                  <a:pt x="2535" y="942"/>
                  <a:pt x="2536" y="942"/>
                  <a:pt x="2537" y="942"/>
                </a:cubicBezTo>
                <a:cubicBezTo>
                  <a:pt x="2538" y="942"/>
                  <a:pt x="2538" y="942"/>
                  <a:pt x="2539" y="942"/>
                </a:cubicBezTo>
                <a:cubicBezTo>
                  <a:pt x="2539" y="941"/>
                  <a:pt x="2539" y="941"/>
                  <a:pt x="2540" y="941"/>
                </a:cubicBezTo>
                <a:cubicBezTo>
                  <a:pt x="2540" y="941"/>
                  <a:pt x="2540" y="940"/>
                  <a:pt x="2541" y="940"/>
                </a:cubicBezTo>
                <a:cubicBezTo>
                  <a:pt x="2541" y="939"/>
                  <a:pt x="2541" y="939"/>
                  <a:pt x="2542" y="939"/>
                </a:cubicBezTo>
                <a:cubicBezTo>
                  <a:pt x="2542" y="939"/>
                  <a:pt x="2543" y="939"/>
                  <a:pt x="2543" y="939"/>
                </a:cubicBezTo>
                <a:cubicBezTo>
                  <a:pt x="2544" y="940"/>
                  <a:pt x="2544" y="941"/>
                  <a:pt x="2544" y="942"/>
                </a:cubicBezTo>
                <a:cubicBezTo>
                  <a:pt x="2544" y="942"/>
                  <a:pt x="2545" y="942"/>
                  <a:pt x="2545" y="942"/>
                </a:cubicBezTo>
                <a:cubicBezTo>
                  <a:pt x="2546" y="943"/>
                  <a:pt x="2546" y="943"/>
                  <a:pt x="2546" y="944"/>
                </a:cubicBezTo>
                <a:cubicBezTo>
                  <a:pt x="2546" y="944"/>
                  <a:pt x="2546" y="945"/>
                  <a:pt x="2546" y="946"/>
                </a:cubicBezTo>
                <a:cubicBezTo>
                  <a:pt x="2546" y="948"/>
                  <a:pt x="2546" y="949"/>
                  <a:pt x="2545" y="950"/>
                </a:cubicBezTo>
                <a:cubicBezTo>
                  <a:pt x="2545" y="951"/>
                  <a:pt x="2545" y="951"/>
                  <a:pt x="2544" y="952"/>
                </a:cubicBezTo>
                <a:cubicBezTo>
                  <a:pt x="2544" y="953"/>
                  <a:pt x="2543" y="954"/>
                  <a:pt x="2543" y="956"/>
                </a:cubicBezTo>
                <a:cubicBezTo>
                  <a:pt x="2543" y="958"/>
                  <a:pt x="2542" y="959"/>
                  <a:pt x="2542" y="961"/>
                </a:cubicBezTo>
                <a:cubicBezTo>
                  <a:pt x="2542" y="962"/>
                  <a:pt x="2542" y="962"/>
                  <a:pt x="2542" y="963"/>
                </a:cubicBezTo>
                <a:cubicBezTo>
                  <a:pt x="2542" y="964"/>
                  <a:pt x="2543" y="964"/>
                  <a:pt x="2543" y="965"/>
                </a:cubicBezTo>
                <a:cubicBezTo>
                  <a:pt x="2543" y="966"/>
                  <a:pt x="2543" y="966"/>
                  <a:pt x="2544" y="966"/>
                </a:cubicBezTo>
                <a:cubicBezTo>
                  <a:pt x="2544" y="967"/>
                  <a:pt x="2544" y="967"/>
                  <a:pt x="2544" y="968"/>
                </a:cubicBezTo>
                <a:cubicBezTo>
                  <a:pt x="2544" y="969"/>
                  <a:pt x="2545" y="969"/>
                  <a:pt x="2545" y="970"/>
                </a:cubicBezTo>
                <a:cubicBezTo>
                  <a:pt x="2545" y="970"/>
                  <a:pt x="2545" y="971"/>
                  <a:pt x="2545" y="972"/>
                </a:cubicBezTo>
                <a:cubicBezTo>
                  <a:pt x="2545" y="973"/>
                  <a:pt x="2545" y="973"/>
                  <a:pt x="2545" y="974"/>
                </a:cubicBezTo>
                <a:cubicBezTo>
                  <a:pt x="2545" y="975"/>
                  <a:pt x="2544" y="975"/>
                  <a:pt x="2544" y="975"/>
                </a:cubicBezTo>
                <a:cubicBezTo>
                  <a:pt x="2543" y="976"/>
                  <a:pt x="2543" y="976"/>
                  <a:pt x="2543" y="976"/>
                </a:cubicBezTo>
                <a:cubicBezTo>
                  <a:pt x="2542" y="977"/>
                  <a:pt x="2542" y="977"/>
                  <a:pt x="2542" y="978"/>
                </a:cubicBezTo>
                <a:cubicBezTo>
                  <a:pt x="2542" y="979"/>
                  <a:pt x="2542" y="979"/>
                  <a:pt x="2542" y="980"/>
                </a:cubicBezTo>
                <a:cubicBezTo>
                  <a:pt x="2542" y="981"/>
                  <a:pt x="2541" y="982"/>
                  <a:pt x="2541" y="982"/>
                </a:cubicBezTo>
                <a:cubicBezTo>
                  <a:pt x="2541" y="983"/>
                  <a:pt x="2541" y="983"/>
                  <a:pt x="2540" y="983"/>
                </a:cubicBezTo>
                <a:cubicBezTo>
                  <a:pt x="2539" y="985"/>
                  <a:pt x="2539" y="985"/>
                  <a:pt x="2538" y="987"/>
                </a:cubicBezTo>
                <a:cubicBezTo>
                  <a:pt x="2538" y="988"/>
                  <a:pt x="2537" y="988"/>
                  <a:pt x="2537" y="989"/>
                </a:cubicBezTo>
                <a:cubicBezTo>
                  <a:pt x="2536" y="990"/>
                  <a:pt x="2535" y="991"/>
                  <a:pt x="2534" y="991"/>
                </a:cubicBezTo>
                <a:cubicBezTo>
                  <a:pt x="2533" y="992"/>
                  <a:pt x="2533" y="992"/>
                  <a:pt x="2532" y="992"/>
                </a:cubicBezTo>
                <a:cubicBezTo>
                  <a:pt x="2532" y="993"/>
                  <a:pt x="2532" y="993"/>
                  <a:pt x="2531" y="993"/>
                </a:cubicBezTo>
                <a:cubicBezTo>
                  <a:pt x="2531" y="994"/>
                  <a:pt x="2530" y="994"/>
                  <a:pt x="2530" y="994"/>
                </a:cubicBezTo>
                <a:cubicBezTo>
                  <a:pt x="2530" y="995"/>
                  <a:pt x="2530" y="995"/>
                  <a:pt x="2529" y="996"/>
                </a:cubicBezTo>
                <a:cubicBezTo>
                  <a:pt x="2529" y="997"/>
                  <a:pt x="2529" y="997"/>
                  <a:pt x="2529" y="998"/>
                </a:cubicBezTo>
                <a:cubicBezTo>
                  <a:pt x="2529" y="1001"/>
                  <a:pt x="2528" y="1002"/>
                  <a:pt x="2527" y="1005"/>
                </a:cubicBezTo>
                <a:cubicBezTo>
                  <a:pt x="2526" y="1006"/>
                  <a:pt x="2526" y="1007"/>
                  <a:pt x="2526" y="1008"/>
                </a:cubicBezTo>
                <a:cubicBezTo>
                  <a:pt x="2525" y="1010"/>
                  <a:pt x="2525" y="1010"/>
                  <a:pt x="2524" y="1011"/>
                </a:cubicBezTo>
                <a:cubicBezTo>
                  <a:pt x="2523" y="1012"/>
                  <a:pt x="2523" y="1012"/>
                  <a:pt x="2522" y="1012"/>
                </a:cubicBezTo>
                <a:cubicBezTo>
                  <a:pt x="2522" y="1013"/>
                  <a:pt x="2522" y="1013"/>
                  <a:pt x="2521" y="1014"/>
                </a:cubicBezTo>
                <a:cubicBezTo>
                  <a:pt x="2520" y="1014"/>
                  <a:pt x="2520" y="1015"/>
                  <a:pt x="2520" y="1015"/>
                </a:cubicBezTo>
                <a:cubicBezTo>
                  <a:pt x="2518" y="1015"/>
                  <a:pt x="2518" y="1015"/>
                  <a:pt x="2518" y="1015"/>
                </a:cubicBezTo>
                <a:cubicBezTo>
                  <a:pt x="2517" y="1015"/>
                  <a:pt x="2516" y="1015"/>
                  <a:pt x="2515" y="1015"/>
                </a:cubicBezTo>
                <a:cubicBezTo>
                  <a:pt x="2514" y="1015"/>
                  <a:pt x="2514" y="1016"/>
                  <a:pt x="2513" y="1016"/>
                </a:cubicBezTo>
                <a:cubicBezTo>
                  <a:pt x="2512" y="1016"/>
                  <a:pt x="2512" y="1016"/>
                  <a:pt x="2512" y="1016"/>
                </a:cubicBezTo>
                <a:cubicBezTo>
                  <a:pt x="2511" y="1016"/>
                  <a:pt x="2510" y="1016"/>
                  <a:pt x="2510" y="1016"/>
                </a:cubicBezTo>
                <a:cubicBezTo>
                  <a:pt x="2509" y="1016"/>
                  <a:pt x="2509" y="1016"/>
                  <a:pt x="2509" y="1016"/>
                </a:cubicBezTo>
                <a:cubicBezTo>
                  <a:pt x="2508" y="1016"/>
                  <a:pt x="2508" y="1017"/>
                  <a:pt x="2507" y="1017"/>
                </a:cubicBezTo>
                <a:cubicBezTo>
                  <a:pt x="2507" y="1017"/>
                  <a:pt x="2506" y="1018"/>
                  <a:pt x="2506" y="1018"/>
                </a:cubicBezTo>
                <a:cubicBezTo>
                  <a:pt x="2505" y="1018"/>
                  <a:pt x="2504" y="1018"/>
                  <a:pt x="2503" y="1018"/>
                </a:cubicBezTo>
                <a:cubicBezTo>
                  <a:pt x="2503" y="1018"/>
                  <a:pt x="2503" y="1017"/>
                  <a:pt x="2502" y="1017"/>
                </a:cubicBezTo>
                <a:cubicBezTo>
                  <a:pt x="2501" y="1016"/>
                  <a:pt x="2501" y="1015"/>
                  <a:pt x="2499" y="1015"/>
                </a:cubicBezTo>
                <a:cubicBezTo>
                  <a:pt x="2498" y="1015"/>
                  <a:pt x="2498" y="1015"/>
                  <a:pt x="2498" y="1015"/>
                </a:cubicBezTo>
                <a:cubicBezTo>
                  <a:pt x="2497" y="1015"/>
                  <a:pt x="2497" y="1015"/>
                  <a:pt x="2496" y="1015"/>
                </a:cubicBezTo>
                <a:cubicBezTo>
                  <a:pt x="2495" y="1015"/>
                  <a:pt x="2494" y="1014"/>
                  <a:pt x="2494" y="1014"/>
                </a:cubicBezTo>
                <a:cubicBezTo>
                  <a:pt x="2493" y="1014"/>
                  <a:pt x="2492" y="1014"/>
                  <a:pt x="2492" y="1014"/>
                </a:cubicBezTo>
                <a:cubicBezTo>
                  <a:pt x="2490" y="1014"/>
                  <a:pt x="2490" y="1014"/>
                  <a:pt x="2488" y="1014"/>
                </a:cubicBezTo>
                <a:cubicBezTo>
                  <a:pt x="2488" y="1014"/>
                  <a:pt x="2487" y="1013"/>
                  <a:pt x="2487" y="1013"/>
                </a:cubicBezTo>
                <a:cubicBezTo>
                  <a:pt x="2485" y="1013"/>
                  <a:pt x="2485" y="1013"/>
                  <a:pt x="2485" y="1013"/>
                </a:cubicBezTo>
                <a:cubicBezTo>
                  <a:pt x="2485" y="1013"/>
                  <a:pt x="2484" y="1013"/>
                  <a:pt x="2484" y="1013"/>
                </a:cubicBezTo>
                <a:cubicBezTo>
                  <a:pt x="2483" y="1013"/>
                  <a:pt x="2483" y="1014"/>
                  <a:pt x="2482" y="1014"/>
                </a:cubicBezTo>
                <a:cubicBezTo>
                  <a:pt x="2483" y="1015"/>
                  <a:pt x="2484" y="1015"/>
                  <a:pt x="2485" y="1015"/>
                </a:cubicBezTo>
                <a:cubicBezTo>
                  <a:pt x="2487" y="1016"/>
                  <a:pt x="2488" y="1017"/>
                  <a:pt x="2489" y="1017"/>
                </a:cubicBezTo>
                <a:cubicBezTo>
                  <a:pt x="2491" y="1017"/>
                  <a:pt x="2492" y="1017"/>
                  <a:pt x="2494" y="1018"/>
                </a:cubicBezTo>
                <a:cubicBezTo>
                  <a:pt x="2495" y="1018"/>
                  <a:pt x="2495" y="1018"/>
                  <a:pt x="2496" y="1018"/>
                </a:cubicBezTo>
                <a:cubicBezTo>
                  <a:pt x="2496" y="1021"/>
                  <a:pt x="2496" y="1021"/>
                  <a:pt x="2496" y="1021"/>
                </a:cubicBezTo>
                <a:cubicBezTo>
                  <a:pt x="2496" y="1022"/>
                  <a:pt x="2496" y="1022"/>
                  <a:pt x="2496" y="1022"/>
                </a:cubicBezTo>
                <a:cubicBezTo>
                  <a:pt x="2496" y="1023"/>
                  <a:pt x="2497" y="1024"/>
                  <a:pt x="2498" y="1025"/>
                </a:cubicBezTo>
                <a:cubicBezTo>
                  <a:pt x="2498" y="1025"/>
                  <a:pt x="2499" y="1025"/>
                  <a:pt x="2499" y="1026"/>
                </a:cubicBezTo>
                <a:cubicBezTo>
                  <a:pt x="2499" y="1027"/>
                  <a:pt x="2499" y="1027"/>
                  <a:pt x="2499" y="1028"/>
                </a:cubicBezTo>
                <a:cubicBezTo>
                  <a:pt x="2499" y="1029"/>
                  <a:pt x="2499" y="1029"/>
                  <a:pt x="2499" y="1030"/>
                </a:cubicBezTo>
                <a:cubicBezTo>
                  <a:pt x="2499" y="1030"/>
                  <a:pt x="2499" y="1030"/>
                  <a:pt x="2499" y="1031"/>
                </a:cubicBezTo>
                <a:cubicBezTo>
                  <a:pt x="2499" y="1031"/>
                  <a:pt x="2499" y="1032"/>
                  <a:pt x="2499" y="1032"/>
                </a:cubicBezTo>
                <a:cubicBezTo>
                  <a:pt x="2499" y="1034"/>
                  <a:pt x="2499" y="1036"/>
                  <a:pt x="2499" y="1038"/>
                </a:cubicBezTo>
                <a:cubicBezTo>
                  <a:pt x="2499" y="1038"/>
                  <a:pt x="2500" y="1039"/>
                  <a:pt x="2501" y="1040"/>
                </a:cubicBezTo>
                <a:cubicBezTo>
                  <a:pt x="2502" y="1042"/>
                  <a:pt x="2504" y="1043"/>
                  <a:pt x="2505" y="1045"/>
                </a:cubicBezTo>
                <a:cubicBezTo>
                  <a:pt x="2506" y="1046"/>
                  <a:pt x="2506" y="1046"/>
                  <a:pt x="2507" y="1047"/>
                </a:cubicBezTo>
                <a:cubicBezTo>
                  <a:pt x="2508" y="1050"/>
                  <a:pt x="2508" y="1050"/>
                  <a:pt x="2508" y="1050"/>
                </a:cubicBezTo>
                <a:cubicBezTo>
                  <a:pt x="2508" y="1051"/>
                  <a:pt x="2509" y="1052"/>
                  <a:pt x="2510" y="1053"/>
                </a:cubicBezTo>
                <a:cubicBezTo>
                  <a:pt x="2511" y="1054"/>
                  <a:pt x="2511" y="1054"/>
                  <a:pt x="2512" y="1055"/>
                </a:cubicBezTo>
                <a:cubicBezTo>
                  <a:pt x="2513" y="1056"/>
                  <a:pt x="2513" y="1057"/>
                  <a:pt x="2514" y="1058"/>
                </a:cubicBezTo>
                <a:cubicBezTo>
                  <a:pt x="2515" y="1058"/>
                  <a:pt x="2516" y="1059"/>
                  <a:pt x="2517" y="1059"/>
                </a:cubicBezTo>
                <a:cubicBezTo>
                  <a:pt x="2520" y="1059"/>
                  <a:pt x="2520" y="1059"/>
                  <a:pt x="2520" y="1059"/>
                </a:cubicBezTo>
                <a:cubicBezTo>
                  <a:pt x="2521" y="1059"/>
                  <a:pt x="2522" y="1059"/>
                  <a:pt x="2523" y="1059"/>
                </a:cubicBezTo>
                <a:cubicBezTo>
                  <a:pt x="2524" y="1059"/>
                  <a:pt x="2525" y="1058"/>
                  <a:pt x="2526" y="1057"/>
                </a:cubicBezTo>
                <a:cubicBezTo>
                  <a:pt x="2526" y="1057"/>
                  <a:pt x="2525" y="1055"/>
                  <a:pt x="2526" y="1055"/>
                </a:cubicBezTo>
                <a:cubicBezTo>
                  <a:pt x="2526" y="1053"/>
                  <a:pt x="2527" y="1053"/>
                  <a:pt x="2528" y="1052"/>
                </a:cubicBezTo>
                <a:cubicBezTo>
                  <a:pt x="2529" y="1055"/>
                  <a:pt x="2529" y="1055"/>
                  <a:pt x="2529" y="1055"/>
                </a:cubicBezTo>
                <a:cubicBezTo>
                  <a:pt x="2531" y="1058"/>
                  <a:pt x="2533" y="1059"/>
                  <a:pt x="2535" y="1062"/>
                </a:cubicBezTo>
                <a:cubicBezTo>
                  <a:pt x="2536" y="1063"/>
                  <a:pt x="2536" y="1064"/>
                  <a:pt x="2537" y="1065"/>
                </a:cubicBezTo>
                <a:cubicBezTo>
                  <a:pt x="2537" y="1066"/>
                  <a:pt x="2538" y="1066"/>
                  <a:pt x="2539" y="1067"/>
                </a:cubicBezTo>
                <a:cubicBezTo>
                  <a:pt x="2540" y="1068"/>
                  <a:pt x="2541" y="1068"/>
                  <a:pt x="2542" y="1068"/>
                </a:cubicBezTo>
                <a:cubicBezTo>
                  <a:pt x="2543" y="1069"/>
                  <a:pt x="2543" y="1070"/>
                  <a:pt x="2544" y="1071"/>
                </a:cubicBezTo>
                <a:cubicBezTo>
                  <a:pt x="2545" y="1073"/>
                  <a:pt x="2544" y="1075"/>
                  <a:pt x="2544" y="1077"/>
                </a:cubicBezTo>
                <a:cubicBezTo>
                  <a:pt x="2545" y="1078"/>
                  <a:pt x="2545" y="1079"/>
                  <a:pt x="2545" y="1079"/>
                </a:cubicBezTo>
                <a:cubicBezTo>
                  <a:pt x="2545" y="1081"/>
                  <a:pt x="2547" y="1081"/>
                  <a:pt x="2547" y="1082"/>
                </a:cubicBezTo>
                <a:cubicBezTo>
                  <a:pt x="2549" y="1084"/>
                  <a:pt x="2550" y="1086"/>
                  <a:pt x="2552" y="1088"/>
                </a:cubicBezTo>
                <a:cubicBezTo>
                  <a:pt x="2552" y="1089"/>
                  <a:pt x="2554" y="1089"/>
                  <a:pt x="2554" y="1090"/>
                </a:cubicBezTo>
                <a:cubicBezTo>
                  <a:pt x="2555" y="1092"/>
                  <a:pt x="2555" y="1093"/>
                  <a:pt x="2555" y="1095"/>
                </a:cubicBezTo>
                <a:cubicBezTo>
                  <a:pt x="2555" y="1096"/>
                  <a:pt x="2555" y="1096"/>
                  <a:pt x="2555" y="1096"/>
                </a:cubicBezTo>
                <a:cubicBezTo>
                  <a:pt x="2555" y="1097"/>
                  <a:pt x="2554" y="1098"/>
                  <a:pt x="2554" y="1099"/>
                </a:cubicBezTo>
                <a:cubicBezTo>
                  <a:pt x="2554" y="1102"/>
                  <a:pt x="2554" y="1105"/>
                  <a:pt x="2556" y="1107"/>
                </a:cubicBezTo>
                <a:cubicBezTo>
                  <a:pt x="2556" y="1109"/>
                  <a:pt x="2558" y="1109"/>
                  <a:pt x="2560" y="1109"/>
                </a:cubicBezTo>
                <a:cubicBezTo>
                  <a:pt x="2561" y="1110"/>
                  <a:pt x="2561" y="1110"/>
                  <a:pt x="2562" y="1111"/>
                </a:cubicBezTo>
                <a:cubicBezTo>
                  <a:pt x="2563" y="1111"/>
                  <a:pt x="2564" y="1111"/>
                  <a:pt x="2565" y="1111"/>
                </a:cubicBezTo>
                <a:cubicBezTo>
                  <a:pt x="2566" y="1112"/>
                  <a:pt x="2567" y="1113"/>
                  <a:pt x="2567" y="1113"/>
                </a:cubicBezTo>
                <a:cubicBezTo>
                  <a:pt x="2568" y="1114"/>
                  <a:pt x="2568" y="1115"/>
                  <a:pt x="2569" y="1116"/>
                </a:cubicBezTo>
                <a:cubicBezTo>
                  <a:pt x="2569" y="1117"/>
                  <a:pt x="2569" y="1118"/>
                  <a:pt x="2570" y="1119"/>
                </a:cubicBezTo>
                <a:cubicBezTo>
                  <a:pt x="2572" y="1121"/>
                  <a:pt x="2574" y="1122"/>
                  <a:pt x="2575" y="1124"/>
                </a:cubicBezTo>
                <a:cubicBezTo>
                  <a:pt x="2576" y="1126"/>
                  <a:pt x="2577" y="1128"/>
                  <a:pt x="2578" y="1130"/>
                </a:cubicBezTo>
                <a:cubicBezTo>
                  <a:pt x="2580" y="1135"/>
                  <a:pt x="2580" y="1135"/>
                  <a:pt x="2580" y="1135"/>
                </a:cubicBezTo>
                <a:cubicBezTo>
                  <a:pt x="2582" y="1138"/>
                  <a:pt x="2583" y="1140"/>
                  <a:pt x="2583" y="1143"/>
                </a:cubicBezTo>
                <a:cubicBezTo>
                  <a:pt x="2583" y="1144"/>
                  <a:pt x="2583" y="1145"/>
                  <a:pt x="2583" y="1146"/>
                </a:cubicBezTo>
                <a:cubicBezTo>
                  <a:pt x="2583" y="1147"/>
                  <a:pt x="2581" y="1147"/>
                  <a:pt x="2581" y="1149"/>
                </a:cubicBezTo>
                <a:cubicBezTo>
                  <a:pt x="2581" y="1149"/>
                  <a:pt x="2581" y="1150"/>
                  <a:pt x="2581" y="1151"/>
                </a:cubicBezTo>
                <a:cubicBezTo>
                  <a:pt x="2581" y="1153"/>
                  <a:pt x="2581" y="1155"/>
                  <a:pt x="2582" y="1156"/>
                </a:cubicBezTo>
                <a:cubicBezTo>
                  <a:pt x="2583" y="1157"/>
                  <a:pt x="2584" y="1158"/>
                  <a:pt x="2585" y="1158"/>
                </a:cubicBezTo>
                <a:cubicBezTo>
                  <a:pt x="2586" y="1159"/>
                  <a:pt x="2587" y="1159"/>
                  <a:pt x="2588" y="1160"/>
                </a:cubicBezTo>
                <a:cubicBezTo>
                  <a:pt x="2589" y="1160"/>
                  <a:pt x="2589" y="1161"/>
                  <a:pt x="2590" y="1162"/>
                </a:cubicBezTo>
                <a:cubicBezTo>
                  <a:pt x="2592" y="1164"/>
                  <a:pt x="2594" y="1165"/>
                  <a:pt x="2595" y="1167"/>
                </a:cubicBezTo>
                <a:cubicBezTo>
                  <a:pt x="2596" y="1168"/>
                  <a:pt x="2597" y="1168"/>
                  <a:pt x="2598" y="1169"/>
                </a:cubicBezTo>
                <a:cubicBezTo>
                  <a:pt x="2599" y="1170"/>
                  <a:pt x="2599" y="1171"/>
                  <a:pt x="2599" y="1171"/>
                </a:cubicBezTo>
                <a:cubicBezTo>
                  <a:pt x="2600" y="1173"/>
                  <a:pt x="2601" y="1173"/>
                  <a:pt x="2602" y="1174"/>
                </a:cubicBezTo>
                <a:cubicBezTo>
                  <a:pt x="2603" y="1176"/>
                  <a:pt x="2604" y="1178"/>
                  <a:pt x="2605" y="1180"/>
                </a:cubicBezTo>
                <a:cubicBezTo>
                  <a:pt x="2605" y="1181"/>
                  <a:pt x="2606" y="1182"/>
                  <a:pt x="2607" y="1183"/>
                </a:cubicBezTo>
                <a:cubicBezTo>
                  <a:pt x="2607" y="1184"/>
                  <a:pt x="2609" y="1185"/>
                  <a:pt x="2610" y="1186"/>
                </a:cubicBezTo>
                <a:cubicBezTo>
                  <a:pt x="2612" y="1189"/>
                  <a:pt x="2613" y="1191"/>
                  <a:pt x="2615" y="1194"/>
                </a:cubicBezTo>
                <a:cubicBezTo>
                  <a:pt x="2617" y="1197"/>
                  <a:pt x="2620" y="1198"/>
                  <a:pt x="2623" y="1201"/>
                </a:cubicBezTo>
                <a:cubicBezTo>
                  <a:pt x="2623" y="1202"/>
                  <a:pt x="2624" y="1203"/>
                  <a:pt x="2624" y="1204"/>
                </a:cubicBezTo>
                <a:cubicBezTo>
                  <a:pt x="2625" y="1205"/>
                  <a:pt x="2626" y="1206"/>
                  <a:pt x="2626" y="1207"/>
                </a:cubicBezTo>
                <a:cubicBezTo>
                  <a:pt x="2626" y="1208"/>
                  <a:pt x="2627" y="1209"/>
                  <a:pt x="2627" y="1210"/>
                </a:cubicBezTo>
                <a:cubicBezTo>
                  <a:pt x="2628" y="1212"/>
                  <a:pt x="2627" y="1213"/>
                  <a:pt x="2627" y="1215"/>
                </a:cubicBezTo>
                <a:cubicBezTo>
                  <a:pt x="2627" y="1216"/>
                  <a:pt x="2627" y="1217"/>
                  <a:pt x="2627" y="1218"/>
                </a:cubicBezTo>
                <a:cubicBezTo>
                  <a:pt x="2628" y="1219"/>
                  <a:pt x="2628" y="1219"/>
                  <a:pt x="2629" y="1220"/>
                </a:cubicBezTo>
                <a:cubicBezTo>
                  <a:pt x="2630" y="1223"/>
                  <a:pt x="2632" y="1223"/>
                  <a:pt x="2632" y="1226"/>
                </a:cubicBezTo>
                <a:cubicBezTo>
                  <a:pt x="2632" y="1248"/>
                  <a:pt x="2632" y="1248"/>
                  <a:pt x="2632" y="1248"/>
                </a:cubicBezTo>
                <a:cubicBezTo>
                  <a:pt x="2632" y="1252"/>
                  <a:pt x="2636" y="1253"/>
                  <a:pt x="2638" y="1255"/>
                </a:cubicBezTo>
                <a:cubicBezTo>
                  <a:pt x="2640" y="1257"/>
                  <a:pt x="2641" y="1259"/>
                  <a:pt x="2644" y="1259"/>
                </a:cubicBezTo>
                <a:cubicBezTo>
                  <a:pt x="2646" y="1259"/>
                  <a:pt x="2647" y="1259"/>
                  <a:pt x="2649" y="1259"/>
                </a:cubicBezTo>
                <a:cubicBezTo>
                  <a:pt x="2652" y="1259"/>
                  <a:pt x="2654" y="1259"/>
                  <a:pt x="2657" y="1258"/>
                </a:cubicBezTo>
                <a:cubicBezTo>
                  <a:pt x="2658" y="1258"/>
                  <a:pt x="2659" y="1257"/>
                  <a:pt x="2659" y="1256"/>
                </a:cubicBezTo>
                <a:cubicBezTo>
                  <a:pt x="2661" y="1254"/>
                  <a:pt x="2661" y="1252"/>
                  <a:pt x="2663" y="1250"/>
                </a:cubicBezTo>
                <a:cubicBezTo>
                  <a:pt x="2664" y="1249"/>
                  <a:pt x="2666" y="1248"/>
                  <a:pt x="2668" y="1247"/>
                </a:cubicBezTo>
                <a:cubicBezTo>
                  <a:pt x="2669" y="1247"/>
                  <a:pt x="2670" y="1247"/>
                  <a:pt x="2671" y="1247"/>
                </a:cubicBezTo>
                <a:cubicBezTo>
                  <a:pt x="2687" y="1247"/>
                  <a:pt x="2687" y="1247"/>
                  <a:pt x="2687" y="1247"/>
                </a:cubicBezTo>
                <a:cubicBezTo>
                  <a:pt x="2688" y="1247"/>
                  <a:pt x="2688" y="1248"/>
                  <a:pt x="2689" y="1248"/>
                </a:cubicBezTo>
                <a:cubicBezTo>
                  <a:pt x="2690" y="1249"/>
                  <a:pt x="2691" y="1248"/>
                  <a:pt x="2692" y="1248"/>
                </a:cubicBezTo>
                <a:cubicBezTo>
                  <a:pt x="2695" y="1243"/>
                  <a:pt x="2695" y="1243"/>
                  <a:pt x="2695" y="1243"/>
                </a:cubicBezTo>
                <a:cubicBezTo>
                  <a:pt x="2695" y="1242"/>
                  <a:pt x="2696" y="1242"/>
                  <a:pt x="2697" y="1241"/>
                </a:cubicBezTo>
                <a:cubicBezTo>
                  <a:pt x="2697" y="1240"/>
                  <a:pt x="2699" y="1239"/>
                  <a:pt x="2700" y="1239"/>
                </a:cubicBezTo>
                <a:cubicBezTo>
                  <a:pt x="2701" y="1238"/>
                  <a:pt x="2701" y="1237"/>
                  <a:pt x="2702" y="1236"/>
                </a:cubicBezTo>
                <a:cubicBezTo>
                  <a:pt x="2705" y="1235"/>
                  <a:pt x="2707" y="1236"/>
                  <a:pt x="2710" y="1235"/>
                </a:cubicBezTo>
                <a:cubicBezTo>
                  <a:pt x="2711" y="1234"/>
                  <a:pt x="2712" y="1233"/>
                  <a:pt x="2713" y="1233"/>
                </a:cubicBezTo>
                <a:cubicBezTo>
                  <a:pt x="2715" y="1232"/>
                  <a:pt x="2716" y="1233"/>
                  <a:pt x="2718" y="1233"/>
                </a:cubicBezTo>
                <a:cubicBezTo>
                  <a:pt x="2719" y="1233"/>
                  <a:pt x="2720" y="1231"/>
                  <a:pt x="2721" y="1231"/>
                </a:cubicBezTo>
                <a:cubicBezTo>
                  <a:pt x="2722" y="1231"/>
                  <a:pt x="2723" y="1231"/>
                  <a:pt x="2723" y="1231"/>
                </a:cubicBezTo>
                <a:cubicBezTo>
                  <a:pt x="2725" y="1231"/>
                  <a:pt x="2727" y="1231"/>
                  <a:pt x="2729" y="1230"/>
                </a:cubicBezTo>
                <a:cubicBezTo>
                  <a:pt x="2730" y="1230"/>
                  <a:pt x="2730" y="1229"/>
                  <a:pt x="2731" y="1228"/>
                </a:cubicBezTo>
                <a:cubicBezTo>
                  <a:pt x="2734" y="1225"/>
                  <a:pt x="2734" y="1225"/>
                  <a:pt x="2734" y="1225"/>
                </a:cubicBezTo>
                <a:cubicBezTo>
                  <a:pt x="2735" y="1224"/>
                  <a:pt x="2735" y="1223"/>
                  <a:pt x="2736" y="1222"/>
                </a:cubicBezTo>
                <a:cubicBezTo>
                  <a:pt x="2737" y="1222"/>
                  <a:pt x="2738" y="1222"/>
                  <a:pt x="2739" y="1222"/>
                </a:cubicBezTo>
                <a:cubicBezTo>
                  <a:pt x="2742" y="1222"/>
                  <a:pt x="2744" y="1222"/>
                  <a:pt x="2747" y="1222"/>
                </a:cubicBezTo>
                <a:cubicBezTo>
                  <a:pt x="2747" y="1221"/>
                  <a:pt x="2747" y="1220"/>
                  <a:pt x="2747" y="1218"/>
                </a:cubicBezTo>
                <a:cubicBezTo>
                  <a:pt x="2747" y="1217"/>
                  <a:pt x="2746" y="1216"/>
                  <a:pt x="2747" y="1215"/>
                </a:cubicBezTo>
                <a:cubicBezTo>
                  <a:pt x="2748" y="1214"/>
                  <a:pt x="2748" y="1213"/>
                  <a:pt x="2749" y="1213"/>
                </a:cubicBezTo>
                <a:cubicBezTo>
                  <a:pt x="2749" y="1212"/>
                  <a:pt x="2751" y="1213"/>
                  <a:pt x="2751" y="1213"/>
                </a:cubicBezTo>
                <a:cubicBezTo>
                  <a:pt x="2753" y="1212"/>
                  <a:pt x="2753" y="1211"/>
                  <a:pt x="2754" y="1211"/>
                </a:cubicBezTo>
                <a:cubicBezTo>
                  <a:pt x="2755" y="1210"/>
                  <a:pt x="2756" y="1210"/>
                  <a:pt x="2757" y="1210"/>
                </a:cubicBezTo>
                <a:cubicBezTo>
                  <a:pt x="2758" y="1210"/>
                  <a:pt x="2758" y="1209"/>
                  <a:pt x="2759" y="1209"/>
                </a:cubicBezTo>
                <a:cubicBezTo>
                  <a:pt x="2760" y="1208"/>
                  <a:pt x="2761" y="1209"/>
                  <a:pt x="2762" y="1209"/>
                </a:cubicBezTo>
                <a:cubicBezTo>
                  <a:pt x="2763" y="1209"/>
                  <a:pt x="2764" y="1208"/>
                  <a:pt x="2765" y="1208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3" y="1207"/>
                  <a:pt x="2783" y="1206"/>
                  <a:pt x="2783" y="1205"/>
                </a:cubicBezTo>
                <a:cubicBezTo>
                  <a:pt x="2783" y="1204"/>
                  <a:pt x="2783" y="1203"/>
                  <a:pt x="2783" y="1202"/>
                </a:cubicBezTo>
                <a:cubicBezTo>
                  <a:pt x="2783" y="1201"/>
                  <a:pt x="2783" y="1200"/>
                  <a:pt x="2783" y="1200"/>
                </a:cubicBezTo>
                <a:cubicBezTo>
                  <a:pt x="2784" y="1197"/>
                  <a:pt x="2786" y="1196"/>
                  <a:pt x="2787" y="1194"/>
                </a:cubicBezTo>
                <a:cubicBezTo>
                  <a:pt x="2800" y="1194"/>
                  <a:pt x="2800" y="1194"/>
                  <a:pt x="2800" y="1194"/>
                </a:cubicBezTo>
                <a:cubicBezTo>
                  <a:pt x="2800" y="1193"/>
                  <a:pt x="2800" y="1192"/>
                  <a:pt x="2800" y="1192"/>
                </a:cubicBezTo>
                <a:cubicBezTo>
                  <a:pt x="2801" y="1191"/>
                  <a:pt x="2801" y="1190"/>
                  <a:pt x="2802" y="1189"/>
                </a:cubicBezTo>
                <a:cubicBezTo>
                  <a:pt x="2802" y="1187"/>
                  <a:pt x="2802" y="1185"/>
                  <a:pt x="2804" y="1184"/>
                </a:cubicBezTo>
                <a:cubicBezTo>
                  <a:pt x="2804" y="1183"/>
                  <a:pt x="2805" y="1182"/>
                  <a:pt x="2806" y="1182"/>
                </a:cubicBezTo>
                <a:cubicBezTo>
                  <a:pt x="2807" y="1181"/>
                  <a:pt x="2808" y="1182"/>
                  <a:pt x="2809" y="1182"/>
                </a:cubicBezTo>
                <a:cubicBezTo>
                  <a:pt x="2812" y="1182"/>
                  <a:pt x="2812" y="1182"/>
                  <a:pt x="2812" y="1182"/>
                </a:cubicBezTo>
                <a:cubicBezTo>
                  <a:pt x="2813" y="1182"/>
                  <a:pt x="2813" y="1182"/>
                  <a:pt x="2814" y="1182"/>
                </a:cubicBezTo>
                <a:cubicBezTo>
                  <a:pt x="2815" y="1177"/>
                  <a:pt x="2815" y="1177"/>
                  <a:pt x="2815" y="1177"/>
                </a:cubicBezTo>
                <a:cubicBezTo>
                  <a:pt x="2816" y="1176"/>
                  <a:pt x="2816" y="1175"/>
                  <a:pt x="2817" y="1174"/>
                </a:cubicBezTo>
                <a:cubicBezTo>
                  <a:pt x="2817" y="1173"/>
                  <a:pt x="2816" y="1172"/>
                  <a:pt x="2817" y="1171"/>
                </a:cubicBezTo>
                <a:cubicBezTo>
                  <a:pt x="2817" y="1170"/>
                  <a:pt x="2818" y="1170"/>
                  <a:pt x="2819" y="1169"/>
                </a:cubicBezTo>
                <a:cubicBezTo>
                  <a:pt x="2819" y="1168"/>
                  <a:pt x="2819" y="1167"/>
                  <a:pt x="2820" y="1166"/>
                </a:cubicBezTo>
                <a:cubicBezTo>
                  <a:pt x="2821" y="1165"/>
                  <a:pt x="2822" y="1164"/>
                  <a:pt x="2824" y="1164"/>
                </a:cubicBezTo>
                <a:cubicBezTo>
                  <a:pt x="2825" y="1164"/>
                  <a:pt x="2825" y="1164"/>
                  <a:pt x="2825" y="1164"/>
                </a:cubicBezTo>
                <a:cubicBezTo>
                  <a:pt x="2826" y="1165"/>
                  <a:pt x="2826" y="1166"/>
                  <a:pt x="2827" y="1167"/>
                </a:cubicBezTo>
                <a:cubicBezTo>
                  <a:pt x="2828" y="1167"/>
                  <a:pt x="2829" y="1167"/>
                  <a:pt x="2830" y="1168"/>
                </a:cubicBezTo>
                <a:cubicBezTo>
                  <a:pt x="2830" y="1164"/>
                  <a:pt x="2829" y="1163"/>
                  <a:pt x="2830" y="1160"/>
                </a:cubicBezTo>
                <a:cubicBezTo>
                  <a:pt x="2830" y="1156"/>
                  <a:pt x="2831" y="1154"/>
                  <a:pt x="2832" y="1151"/>
                </a:cubicBezTo>
                <a:cubicBezTo>
                  <a:pt x="2832" y="1150"/>
                  <a:pt x="2832" y="1149"/>
                  <a:pt x="2832" y="1148"/>
                </a:cubicBezTo>
                <a:cubicBezTo>
                  <a:pt x="2833" y="1147"/>
                  <a:pt x="2832" y="1146"/>
                  <a:pt x="2833" y="1145"/>
                </a:cubicBezTo>
                <a:cubicBezTo>
                  <a:pt x="2834" y="1145"/>
                  <a:pt x="2835" y="1145"/>
                  <a:pt x="2836" y="1145"/>
                </a:cubicBezTo>
                <a:cubicBezTo>
                  <a:pt x="2837" y="1144"/>
                  <a:pt x="2837" y="1145"/>
                  <a:pt x="2838" y="1145"/>
                </a:cubicBezTo>
                <a:cubicBezTo>
                  <a:pt x="2840" y="1144"/>
                  <a:pt x="2842" y="1144"/>
                  <a:pt x="2844" y="1143"/>
                </a:cubicBezTo>
                <a:cubicBezTo>
                  <a:pt x="2843" y="1141"/>
                  <a:pt x="2843" y="1139"/>
                  <a:pt x="2842" y="1137"/>
                </a:cubicBezTo>
                <a:cubicBezTo>
                  <a:pt x="2842" y="1136"/>
                  <a:pt x="2841" y="1135"/>
                  <a:pt x="2840" y="1134"/>
                </a:cubicBezTo>
                <a:cubicBezTo>
                  <a:pt x="2839" y="1134"/>
                  <a:pt x="2838" y="1135"/>
                  <a:pt x="2837" y="1134"/>
                </a:cubicBezTo>
                <a:cubicBezTo>
                  <a:pt x="2836" y="1134"/>
                  <a:pt x="2835" y="1133"/>
                  <a:pt x="2834" y="1133"/>
                </a:cubicBezTo>
                <a:cubicBezTo>
                  <a:pt x="2833" y="1132"/>
                  <a:pt x="2832" y="1132"/>
                  <a:pt x="2832" y="1132"/>
                </a:cubicBezTo>
                <a:cubicBezTo>
                  <a:pt x="2831" y="1131"/>
                  <a:pt x="2832" y="1130"/>
                  <a:pt x="2832" y="1129"/>
                </a:cubicBezTo>
                <a:cubicBezTo>
                  <a:pt x="2831" y="1128"/>
                  <a:pt x="2831" y="1127"/>
                  <a:pt x="2831" y="1126"/>
                </a:cubicBezTo>
                <a:cubicBezTo>
                  <a:pt x="2831" y="1125"/>
                  <a:pt x="2830" y="1124"/>
                  <a:pt x="2830" y="1123"/>
                </a:cubicBezTo>
                <a:cubicBezTo>
                  <a:pt x="2829" y="1122"/>
                  <a:pt x="2828" y="1121"/>
                  <a:pt x="2827" y="1121"/>
                </a:cubicBezTo>
                <a:cubicBezTo>
                  <a:pt x="2825" y="1120"/>
                  <a:pt x="2824" y="1119"/>
                  <a:pt x="2822" y="1119"/>
                </a:cubicBezTo>
                <a:cubicBezTo>
                  <a:pt x="2821" y="1118"/>
                  <a:pt x="2820" y="1119"/>
                  <a:pt x="2819" y="1119"/>
                </a:cubicBezTo>
                <a:cubicBezTo>
                  <a:pt x="2818" y="1118"/>
                  <a:pt x="2818" y="1118"/>
                  <a:pt x="2817" y="1117"/>
                </a:cubicBezTo>
                <a:cubicBezTo>
                  <a:pt x="2817" y="1116"/>
                  <a:pt x="2817" y="1115"/>
                  <a:pt x="2817" y="1115"/>
                </a:cubicBezTo>
                <a:cubicBezTo>
                  <a:pt x="2817" y="1113"/>
                  <a:pt x="2819" y="1112"/>
                  <a:pt x="2819" y="1109"/>
                </a:cubicBezTo>
                <a:cubicBezTo>
                  <a:pt x="2819" y="1108"/>
                  <a:pt x="2818" y="1107"/>
                  <a:pt x="2818" y="1107"/>
                </a:cubicBezTo>
                <a:cubicBezTo>
                  <a:pt x="2818" y="1106"/>
                  <a:pt x="2816" y="1106"/>
                  <a:pt x="2815" y="1106"/>
                </a:cubicBezTo>
                <a:cubicBezTo>
                  <a:pt x="2815" y="1105"/>
                  <a:pt x="2814" y="1104"/>
                  <a:pt x="2813" y="1104"/>
                </a:cubicBezTo>
                <a:cubicBezTo>
                  <a:pt x="2808" y="1104"/>
                  <a:pt x="2808" y="1104"/>
                  <a:pt x="2808" y="1104"/>
                </a:cubicBezTo>
                <a:cubicBezTo>
                  <a:pt x="2808" y="1106"/>
                  <a:pt x="2808" y="1108"/>
                  <a:pt x="2808" y="1110"/>
                </a:cubicBezTo>
                <a:cubicBezTo>
                  <a:pt x="2807" y="1112"/>
                  <a:pt x="2805" y="1113"/>
                  <a:pt x="2804" y="1115"/>
                </a:cubicBezTo>
                <a:cubicBezTo>
                  <a:pt x="2803" y="1113"/>
                  <a:pt x="2803" y="1111"/>
                  <a:pt x="2802" y="1109"/>
                </a:cubicBezTo>
                <a:cubicBezTo>
                  <a:pt x="2802" y="1108"/>
                  <a:pt x="2803" y="1107"/>
                  <a:pt x="2802" y="1106"/>
                </a:cubicBezTo>
                <a:cubicBezTo>
                  <a:pt x="2802" y="1105"/>
                  <a:pt x="2800" y="1106"/>
                  <a:pt x="2800" y="1105"/>
                </a:cubicBezTo>
                <a:cubicBezTo>
                  <a:pt x="2799" y="1104"/>
                  <a:pt x="2799" y="1103"/>
                  <a:pt x="2798" y="1102"/>
                </a:cubicBezTo>
                <a:cubicBezTo>
                  <a:pt x="2798" y="1089"/>
                  <a:pt x="2798" y="1089"/>
                  <a:pt x="2798" y="1089"/>
                </a:cubicBezTo>
                <a:cubicBezTo>
                  <a:pt x="2797" y="1088"/>
                  <a:pt x="2797" y="1087"/>
                  <a:pt x="2796" y="1087"/>
                </a:cubicBezTo>
                <a:cubicBezTo>
                  <a:pt x="2795" y="1086"/>
                  <a:pt x="2794" y="1085"/>
                  <a:pt x="2793" y="1085"/>
                </a:cubicBezTo>
                <a:cubicBezTo>
                  <a:pt x="2793" y="1085"/>
                  <a:pt x="2793" y="1087"/>
                  <a:pt x="2792" y="1087"/>
                </a:cubicBezTo>
                <a:cubicBezTo>
                  <a:pt x="2791" y="1088"/>
                  <a:pt x="2790" y="1088"/>
                  <a:pt x="2789" y="1089"/>
                </a:cubicBezTo>
                <a:cubicBezTo>
                  <a:pt x="2789" y="1089"/>
                  <a:pt x="2788" y="1089"/>
                  <a:pt x="2787" y="1090"/>
                </a:cubicBezTo>
                <a:cubicBezTo>
                  <a:pt x="2785" y="1091"/>
                  <a:pt x="2784" y="1093"/>
                  <a:pt x="2783" y="1095"/>
                </a:cubicBezTo>
                <a:cubicBezTo>
                  <a:pt x="2783" y="1098"/>
                  <a:pt x="2784" y="1100"/>
                  <a:pt x="2783" y="1103"/>
                </a:cubicBezTo>
                <a:cubicBezTo>
                  <a:pt x="2783" y="1105"/>
                  <a:pt x="2783" y="1106"/>
                  <a:pt x="2783" y="1108"/>
                </a:cubicBezTo>
                <a:cubicBezTo>
                  <a:pt x="2781" y="1108"/>
                  <a:pt x="2780" y="1107"/>
                  <a:pt x="2778" y="1107"/>
                </a:cubicBezTo>
                <a:cubicBezTo>
                  <a:pt x="2775" y="1107"/>
                  <a:pt x="2774" y="1108"/>
                  <a:pt x="2772" y="1107"/>
                </a:cubicBezTo>
                <a:cubicBezTo>
                  <a:pt x="2769" y="1107"/>
                  <a:pt x="2769" y="1107"/>
                  <a:pt x="2769" y="1107"/>
                </a:cubicBezTo>
                <a:cubicBezTo>
                  <a:pt x="2768" y="1107"/>
                  <a:pt x="2767" y="1106"/>
                  <a:pt x="2766" y="1106"/>
                </a:cubicBezTo>
                <a:cubicBezTo>
                  <a:pt x="2764" y="1106"/>
                  <a:pt x="2763" y="1105"/>
                  <a:pt x="2761" y="1105"/>
                </a:cubicBezTo>
                <a:cubicBezTo>
                  <a:pt x="2760" y="1105"/>
                  <a:pt x="2760" y="1105"/>
                  <a:pt x="2759" y="1105"/>
                </a:cubicBezTo>
                <a:cubicBezTo>
                  <a:pt x="2758" y="1105"/>
                  <a:pt x="2758" y="1106"/>
                  <a:pt x="2757" y="1107"/>
                </a:cubicBezTo>
                <a:cubicBezTo>
                  <a:pt x="2756" y="1107"/>
                  <a:pt x="2755" y="1108"/>
                  <a:pt x="2754" y="1108"/>
                </a:cubicBezTo>
                <a:cubicBezTo>
                  <a:pt x="2753" y="1109"/>
                  <a:pt x="2752" y="1110"/>
                  <a:pt x="2751" y="1111"/>
                </a:cubicBezTo>
                <a:cubicBezTo>
                  <a:pt x="2750" y="1112"/>
                  <a:pt x="2750" y="1113"/>
                  <a:pt x="2749" y="1113"/>
                </a:cubicBezTo>
                <a:cubicBezTo>
                  <a:pt x="2747" y="1113"/>
                  <a:pt x="2745" y="1112"/>
                  <a:pt x="2744" y="1111"/>
                </a:cubicBezTo>
                <a:cubicBezTo>
                  <a:pt x="2742" y="1111"/>
                  <a:pt x="2742" y="1110"/>
                  <a:pt x="2741" y="1109"/>
                </a:cubicBezTo>
                <a:cubicBezTo>
                  <a:pt x="2740" y="1108"/>
                  <a:pt x="2739" y="1107"/>
                  <a:pt x="2738" y="1106"/>
                </a:cubicBezTo>
                <a:cubicBezTo>
                  <a:pt x="2738" y="1105"/>
                  <a:pt x="2738" y="1105"/>
                  <a:pt x="2738" y="1104"/>
                </a:cubicBezTo>
                <a:cubicBezTo>
                  <a:pt x="2738" y="1103"/>
                  <a:pt x="2738" y="1102"/>
                  <a:pt x="2738" y="1101"/>
                </a:cubicBezTo>
                <a:cubicBezTo>
                  <a:pt x="2739" y="1100"/>
                  <a:pt x="2740" y="1101"/>
                  <a:pt x="2741" y="1100"/>
                </a:cubicBezTo>
                <a:cubicBezTo>
                  <a:pt x="2743" y="1099"/>
                  <a:pt x="2745" y="1098"/>
                  <a:pt x="2748" y="1098"/>
                </a:cubicBezTo>
                <a:cubicBezTo>
                  <a:pt x="2749" y="1098"/>
                  <a:pt x="2749" y="1098"/>
                  <a:pt x="2749" y="1098"/>
                </a:cubicBezTo>
                <a:cubicBezTo>
                  <a:pt x="2750" y="1098"/>
                  <a:pt x="2751" y="1099"/>
                  <a:pt x="2753" y="1100"/>
                </a:cubicBezTo>
                <a:cubicBezTo>
                  <a:pt x="2754" y="1100"/>
                  <a:pt x="2755" y="1100"/>
                  <a:pt x="2757" y="1100"/>
                </a:cubicBezTo>
                <a:cubicBezTo>
                  <a:pt x="2759" y="1100"/>
                  <a:pt x="2760" y="1100"/>
                  <a:pt x="2761" y="1100"/>
                </a:cubicBezTo>
                <a:cubicBezTo>
                  <a:pt x="2762" y="1100"/>
                  <a:pt x="2763" y="1098"/>
                  <a:pt x="2764" y="1098"/>
                </a:cubicBezTo>
                <a:cubicBezTo>
                  <a:pt x="2764" y="1098"/>
                  <a:pt x="2765" y="1096"/>
                  <a:pt x="2764" y="1096"/>
                </a:cubicBezTo>
                <a:cubicBezTo>
                  <a:pt x="2763" y="1095"/>
                  <a:pt x="2763" y="1094"/>
                  <a:pt x="2761" y="1094"/>
                </a:cubicBezTo>
                <a:cubicBezTo>
                  <a:pt x="2759" y="1094"/>
                  <a:pt x="2759" y="1094"/>
                  <a:pt x="2759" y="1094"/>
                </a:cubicBezTo>
                <a:cubicBezTo>
                  <a:pt x="2757" y="1094"/>
                  <a:pt x="2756" y="1094"/>
                  <a:pt x="2754" y="1094"/>
                </a:cubicBezTo>
                <a:cubicBezTo>
                  <a:pt x="2751" y="1094"/>
                  <a:pt x="2751" y="1094"/>
                  <a:pt x="2751" y="1094"/>
                </a:cubicBezTo>
                <a:cubicBezTo>
                  <a:pt x="2750" y="1094"/>
                  <a:pt x="2749" y="1094"/>
                  <a:pt x="2748" y="1094"/>
                </a:cubicBezTo>
                <a:cubicBezTo>
                  <a:pt x="2747" y="1094"/>
                  <a:pt x="2746" y="1094"/>
                  <a:pt x="2746" y="1094"/>
                </a:cubicBezTo>
                <a:cubicBezTo>
                  <a:pt x="2743" y="1093"/>
                  <a:pt x="2742" y="1091"/>
                  <a:pt x="2739" y="1091"/>
                </a:cubicBezTo>
                <a:cubicBezTo>
                  <a:pt x="2736" y="1091"/>
                  <a:pt x="2734" y="1091"/>
                  <a:pt x="2731" y="1091"/>
                </a:cubicBezTo>
                <a:cubicBezTo>
                  <a:pt x="2730" y="1091"/>
                  <a:pt x="2729" y="1090"/>
                  <a:pt x="2728" y="1090"/>
                </a:cubicBezTo>
                <a:cubicBezTo>
                  <a:pt x="2725" y="1090"/>
                  <a:pt x="2725" y="1090"/>
                  <a:pt x="2725" y="1090"/>
                </a:cubicBezTo>
                <a:cubicBezTo>
                  <a:pt x="2725" y="1077"/>
                  <a:pt x="2725" y="1077"/>
                  <a:pt x="2725" y="1077"/>
                </a:cubicBezTo>
                <a:cubicBezTo>
                  <a:pt x="2724" y="1077"/>
                  <a:pt x="2724" y="1075"/>
                  <a:pt x="2723" y="1075"/>
                </a:cubicBezTo>
                <a:cubicBezTo>
                  <a:pt x="2722" y="1074"/>
                  <a:pt x="2721" y="1075"/>
                  <a:pt x="2720" y="1074"/>
                </a:cubicBezTo>
                <a:cubicBezTo>
                  <a:pt x="2719" y="1074"/>
                  <a:pt x="2719" y="1072"/>
                  <a:pt x="2717" y="1072"/>
                </a:cubicBezTo>
                <a:cubicBezTo>
                  <a:pt x="2717" y="1071"/>
                  <a:pt x="2716" y="1071"/>
                  <a:pt x="2715" y="1071"/>
                </a:cubicBezTo>
                <a:cubicBezTo>
                  <a:pt x="2714" y="1071"/>
                  <a:pt x="2713" y="1071"/>
                  <a:pt x="2712" y="1071"/>
                </a:cubicBezTo>
                <a:cubicBezTo>
                  <a:pt x="2711" y="1071"/>
                  <a:pt x="2711" y="1070"/>
                  <a:pt x="2710" y="1070"/>
                </a:cubicBezTo>
                <a:cubicBezTo>
                  <a:pt x="2708" y="1069"/>
                  <a:pt x="2706" y="1070"/>
                  <a:pt x="2706" y="1068"/>
                </a:cubicBezTo>
                <a:cubicBezTo>
                  <a:pt x="2705" y="1067"/>
                  <a:pt x="2706" y="1066"/>
                  <a:pt x="2706" y="1065"/>
                </a:cubicBezTo>
                <a:cubicBezTo>
                  <a:pt x="2705" y="1063"/>
                  <a:pt x="2706" y="1062"/>
                  <a:pt x="2706" y="1060"/>
                </a:cubicBezTo>
                <a:cubicBezTo>
                  <a:pt x="2705" y="1058"/>
                  <a:pt x="2704" y="1056"/>
                  <a:pt x="2702" y="1055"/>
                </a:cubicBezTo>
                <a:cubicBezTo>
                  <a:pt x="2702" y="1053"/>
                  <a:pt x="2700" y="1053"/>
                  <a:pt x="2700" y="1052"/>
                </a:cubicBezTo>
                <a:cubicBezTo>
                  <a:pt x="2700" y="1051"/>
                  <a:pt x="2700" y="1050"/>
                  <a:pt x="2700" y="1049"/>
                </a:cubicBezTo>
                <a:cubicBezTo>
                  <a:pt x="2700" y="1049"/>
                  <a:pt x="2700" y="1048"/>
                  <a:pt x="2700" y="1047"/>
                </a:cubicBezTo>
                <a:cubicBezTo>
                  <a:pt x="2700" y="1045"/>
                  <a:pt x="2699" y="1045"/>
                  <a:pt x="2699" y="1043"/>
                </a:cubicBezTo>
                <a:cubicBezTo>
                  <a:pt x="2698" y="1042"/>
                  <a:pt x="2699" y="1041"/>
                  <a:pt x="2699" y="1039"/>
                </a:cubicBezTo>
                <a:cubicBezTo>
                  <a:pt x="2699" y="1038"/>
                  <a:pt x="2698" y="1037"/>
                  <a:pt x="2699" y="1035"/>
                </a:cubicBezTo>
                <a:cubicBezTo>
                  <a:pt x="2699" y="1034"/>
                  <a:pt x="2699" y="1033"/>
                  <a:pt x="2700" y="1032"/>
                </a:cubicBezTo>
                <a:cubicBezTo>
                  <a:pt x="2701" y="1031"/>
                  <a:pt x="2701" y="1030"/>
                  <a:pt x="2702" y="1030"/>
                </a:cubicBezTo>
                <a:cubicBezTo>
                  <a:pt x="2704" y="1029"/>
                  <a:pt x="2705" y="1030"/>
                  <a:pt x="2706" y="1030"/>
                </a:cubicBezTo>
                <a:cubicBezTo>
                  <a:pt x="2709" y="1030"/>
                  <a:pt x="2710" y="1030"/>
                  <a:pt x="2713" y="1030"/>
                </a:cubicBezTo>
                <a:cubicBezTo>
                  <a:pt x="2717" y="1031"/>
                  <a:pt x="2717" y="1034"/>
                  <a:pt x="2720" y="1037"/>
                </a:cubicBezTo>
                <a:cubicBezTo>
                  <a:pt x="2721" y="1038"/>
                  <a:pt x="2722" y="1038"/>
                  <a:pt x="2723" y="1039"/>
                </a:cubicBezTo>
                <a:cubicBezTo>
                  <a:pt x="2725" y="1041"/>
                  <a:pt x="2726" y="1042"/>
                  <a:pt x="2727" y="1044"/>
                </a:cubicBezTo>
                <a:cubicBezTo>
                  <a:pt x="2728" y="1045"/>
                  <a:pt x="2729" y="1046"/>
                  <a:pt x="2730" y="1047"/>
                </a:cubicBezTo>
                <a:cubicBezTo>
                  <a:pt x="2732" y="1050"/>
                  <a:pt x="2732" y="1052"/>
                  <a:pt x="2734" y="1055"/>
                </a:cubicBezTo>
                <a:cubicBezTo>
                  <a:pt x="2734" y="1056"/>
                  <a:pt x="2735" y="1057"/>
                  <a:pt x="2736" y="1057"/>
                </a:cubicBezTo>
                <a:cubicBezTo>
                  <a:pt x="2739" y="1059"/>
                  <a:pt x="2741" y="1059"/>
                  <a:pt x="2744" y="1061"/>
                </a:cubicBezTo>
                <a:cubicBezTo>
                  <a:pt x="2747" y="1062"/>
                  <a:pt x="2748" y="1064"/>
                  <a:pt x="2749" y="1066"/>
                </a:cubicBezTo>
                <a:cubicBezTo>
                  <a:pt x="2751" y="1067"/>
                  <a:pt x="2753" y="1068"/>
                  <a:pt x="2755" y="1070"/>
                </a:cubicBezTo>
                <a:cubicBezTo>
                  <a:pt x="2757" y="1071"/>
                  <a:pt x="2758" y="1072"/>
                  <a:pt x="2760" y="1073"/>
                </a:cubicBezTo>
                <a:cubicBezTo>
                  <a:pt x="2762" y="1073"/>
                  <a:pt x="2764" y="1073"/>
                  <a:pt x="2766" y="1073"/>
                </a:cubicBezTo>
                <a:cubicBezTo>
                  <a:pt x="2767" y="1073"/>
                  <a:pt x="2768" y="1074"/>
                  <a:pt x="2768" y="1074"/>
                </a:cubicBezTo>
                <a:cubicBezTo>
                  <a:pt x="2772" y="1074"/>
                  <a:pt x="2775" y="1075"/>
                  <a:pt x="2779" y="1075"/>
                </a:cubicBezTo>
                <a:cubicBezTo>
                  <a:pt x="2780" y="1075"/>
                  <a:pt x="2780" y="1075"/>
                  <a:pt x="2780" y="1075"/>
                </a:cubicBezTo>
                <a:cubicBezTo>
                  <a:pt x="2783" y="1075"/>
                  <a:pt x="2783" y="1075"/>
                  <a:pt x="2783" y="1075"/>
                </a:cubicBezTo>
                <a:cubicBezTo>
                  <a:pt x="2784" y="1075"/>
                  <a:pt x="2784" y="1074"/>
                  <a:pt x="2785" y="1074"/>
                </a:cubicBezTo>
                <a:cubicBezTo>
                  <a:pt x="2787" y="1073"/>
                  <a:pt x="2789" y="1074"/>
                  <a:pt x="2791" y="1074"/>
                </a:cubicBezTo>
                <a:cubicBezTo>
                  <a:pt x="2792" y="1073"/>
                  <a:pt x="2792" y="1072"/>
                  <a:pt x="2793" y="1072"/>
                </a:cubicBezTo>
                <a:cubicBezTo>
                  <a:pt x="2796" y="1072"/>
                  <a:pt x="2796" y="1072"/>
                  <a:pt x="2796" y="1072"/>
                </a:cubicBezTo>
                <a:cubicBezTo>
                  <a:pt x="2798" y="1072"/>
                  <a:pt x="2799" y="1072"/>
                  <a:pt x="2801" y="1073"/>
                </a:cubicBezTo>
                <a:cubicBezTo>
                  <a:pt x="2802" y="1073"/>
                  <a:pt x="2803" y="1074"/>
                  <a:pt x="2804" y="1075"/>
                </a:cubicBezTo>
                <a:cubicBezTo>
                  <a:pt x="2805" y="1076"/>
                  <a:pt x="2807" y="1077"/>
                  <a:pt x="2808" y="1079"/>
                </a:cubicBezTo>
                <a:cubicBezTo>
                  <a:pt x="2808" y="1080"/>
                  <a:pt x="2807" y="1081"/>
                  <a:pt x="2808" y="1082"/>
                </a:cubicBezTo>
                <a:cubicBezTo>
                  <a:pt x="2808" y="1083"/>
                  <a:pt x="2808" y="1084"/>
                  <a:pt x="2808" y="1085"/>
                </a:cubicBezTo>
                <a:cubicBezTo>
                  <a:pt x="2809" y="1086"/>
                  <a:pt x="2809" y="1087"/>
                  <a:pt x="2810" y="1087"/>
                </a:cubicBezTo>
                <a:cubicBezTo>
                  <a:pt x="2810" y="1088"/>
                  <a:pt x="2811" y="1088"/>
                  <a:pt x="2812" y="1089"/>
                </a:cubicBezTo>
                <a:cubicBezTo>
                  <a:pt x="2813" y="1089"/>
                  <a:pt x="2814" y="1089"/>
                  <a:pt x="2816" y="1089"/>
                </a:cubicBezTo>
                <a:cubicBezTo>
                  <a:pt x="2829" y="1089"/>
                  <a:pt x="2829" y="1089"/>
                  <a:pt x="2829" y="1089"/>
                </a:cubicBezTo>
                <a:cubicBezTo>
                  <a:pt x="2830" y="1089"/>
                  <a:pt x="2831" y="1089"/>
                  <a:pt x="2832" y="1089"/>
                </a:cubicBezTo>
                <a:cubicBezTo>
                  <a:pt x="2833" y="1089"/>
                  <a:pt x="2834" y="1088"/>
                  <a:pt x="2835" y="1089"/>
                </a:cubicBezTo>
                <a:cubicBezTo>
                  <a:pt x="2836" y="1089"/>
                  <a:pt x="2837" y="1090"/>
                  <a:pt x="2838" y="1090"/>
                </a:cubicBezTo>
                <a:cubicBezTo>
                  <a:pt x="2838" y="1091"/>
                  <a:pt x="2838" y="1092"/>
                  <a:pt x="2839" y="1093"/>
                </a:cubicBezTo>
                <a:cubicBezTo>
                  <a:pt x="2840" y="1094"/>
                  <a:pt x="2841" y="1094"/>
                  <a:pt x="2842" y="1094"/>
                </a:cubicBezTo>
                <a:cubicBezTo>
                  <a:pt x="2843" y="1095"/>
                  <a:pt x="2844" y="1096"/>
                  <a:pt x="2845" y="1096"/>
                </a:cubicBezTo>
                <a:cubicBezTo>
                  <a:pt x="2858" y="1096"/>
                  <a:pt x="2858" y="1096"/>
                  <a:pt x="2858" y="1096"/>
                </a:cubicBezTo>
                <a:cubicBezTo>
                  <a:pt x="2861" y="1096"/>
                  <a:pt x="2862" y="1098"/>
                  <a:pt x="2864" y="1098"/>
                </a:cubicBezTo>
                <a:cubicBezTo>
                  <a:pt x="2886" y="1098"/>
                  <a:pt x="2886" y="1098"/>
                  <a:pt x="2886" y="1098"/>
                </a:cubicBezTo>
                <a:cubicBezTo>
                  <a:pt x="2902" y="1095"/>
                  <a:pt x="2902" y="1095"/>
                  <a:pt x="2902" y="1095"/>
                </a:cubicBezTo>
                <a:cubicBezTo>
                  <a:pt x="2917" y="1095"/>
                  <a:pt x="2917" y="1095"/>
                  <a:pt x="2917" y="1095"/>
                </a:cubicBezTo>
                <a:cubicBezTo>
                  <a:pt x="2920" y="1095"/>
                  <a:pt x="2921" y="1097"/>
                  <a:pt x="2923" y="1099"/>
                </a:cubicBezTo>
                <a:cubicBezTo>
                  <a:pt x="2924" y="1100"/>
                  <a:pt x="2924" y="1100"/>
                  <a:pt x="2925" y="1101"/>
                </a:cubicBezTo>
                <a:cubicBezTo>
                  <a:pt x="2926" y="1102"/>
                  <a:pt x="2927" y="1102"/>
                  <a:pt x="2928" y="1103"/>
                </a:cubicBezTo>
                <a:cubicBezTo>
                  <a:pt x="2929" y="1105"/>
                  <a:pt x="2929" y="1107"/>
                  <a:pt x="2931" y="1108"/>
                </a:cubicBezTo>
                <a:cubicBezTo>
                  <a:pt x="2932" y="1109"/>
                  <a:pt x="2933" y="1110"/>
                  <a:pt x="2934" y="1110"/>
                </a:cubicBezTo>
                <a:cubicBezTo>
                  <a:pt x="2934" y="1111"/>
                  <a:pt x="2936" y="1110"/>
                  <a:pt x="2936" y="1111"/>
                </a:cubicBezTo>
                <a:cubicBezTo>
                  <a:pt x="2937" y="1111"/>
                  <a:pt x="2938" y="1112"/>
                  <a:pt x="2939" y="1113"/>
                </a:cubicBezTo>
                <a:cubicBezTo>
                  <a:pt x="2940" y="1113"/>
                  <a:pt x="2940" y="1114"/>
                  <a:pt x="2940" y="1115"/>
                </a:cubicBezTo>
                <a:cubicBezTo>
                  <a:pt x="2941" y="1117"/>
                  <a:pt x="2941" y="1119"/>
                  <a:pt x="2941" y="1121"/>
                </a:cubicBezTo>
                <a:cubicBezTo>
                  <a:pt x="2942" y="1121"/>
                  <a:pt x="2945" y="1120"/>
                  <a:pt x="2945" y="1121"/>
                </a:cubicBezTo>
                <a:cubicBezTo>
                  <a:pt x="2946" y="1122"/>
                  <a:pt x="2946" y="1123"/>
                  <a:pt x="2947" y="1124"/>
                </a:cubicBezTo>
                <a:cubicBezTo>
                  <a:pt x="2948" y="1124"/>
                  <a:pt x="2948" y="1126"/>
                  <a:pt x="2949" y="1126"/>
                </a:cubicBezTo>
                <a:cubicBezTo>
                  <a:pt x="2949" y="1127"/>
                  <a:pt x="2950" y="1126"/>
                  <a:pt x="2951" y="1126"/>
                </a:cubicBezTo>
                <a:cubicBezTo>
                  <a:pt x="2954" y="1126"/>
                  <a:pt x="2954" y="1126"/>
                  <a:pt x="2954" y="1126"/>
                </a:cubicBezTo>
                <a:cubicBezTo>
                  <a:pt x="2956" y="1126"/>
                  <a:pt x="2957" y="1127"/>
                  <a:pt x="2959" y="1127"/>
                </a:cubicBezTo>
                <a:cubicBezTo>
                  <a:pt x="2960" y="1127"/>
                  <a:pt x="2961" y="1128"/>
                  <a:pt x="2962" y="1128"/>
                </a:cubicBezTo>
                <a:cubicBezTo>
                  <a:pt x="2963" y="1129"/>
                  <a:pt x="2963" y="1129"/>
                  <a:pt x="2964" y="1129"/>
                </a:cubicBezTo>
                <a:cubicBezTo>
                  <a:pt x="2966" y="1130"/>
                  <a:pt x="2968" y="1131"/>
                  <a:pt x="2970" y="1132"/>
                </a:cubicBezTo>
                <a:cubicBezTo>
                  <a:pt x="2967" y="1132"/>
                  <a:pt x="2965" y="1131"/>
                  <a:pt x="2962" y="1132"/>
                </a:cubicBezTo>
                <a:cubicBezTo>
                  <a:pt x="2960" y="1132"/>
                  <a:pt x="2959" y="1132"/>
                  <a:pt x="2957" y="1133"/>
                </a:cubicBezTo>
                <a:cubicBezTo>
                  <a:pt x="2956" y="1133"/>
                  <a:pt x="2956" y="1134"/>
                  <a:pt x="2955" y="1134"/>
                </a:cubicBezTo>
                <a:cubicBezTo>
                  <a:pt x="2955" y="1135"/>
                  <a:pt x="2954" y="1136"/>
                  <a:pt x="2955" y="1137"/>
                </a:cubicBezTo>
                <a:cubicBezTo>
                  <a:pt x="2955" y="1138"/>
                  <a:pt x="2955" y="1139"/>
                  <a:pt x="2956" y="1139"/>
                </a:cubicBezTo>
                <a:cubicBezTo>
                  <a:pt x="2956" y="1140"/>
                  <a:pt x="2958" y="1140"/>
                  <a:pt x="2958" y="1140"/>
                </a:cubicBezTo>
                <a:cubicBezTo>
                  <a:pt x="2959" y="1140"/>
                  <a:pt x="2960" y="1140"/>
                  <a:pt x="2961" y="1141"/>
                </a:cubicBezTo>
                <a:cubicBezTo>
                  <a:pt x="2962" y="1141"/>
                  <a:pt x="2962" y="1143"/>
                  <a:pt x="2963" y="1143"/>
                </a:cubicBezTo>
                <a:cubicBezTo>
                  <a:pt x="2964" y="1144"/>
                  <a:pt x="2964" y="1145"/>
                  <a:pt x="2965" y="1146"/>
                </a:cubicBezTo>
                <a:cubicBezTo>
                  <a:pt x="2967" y="1148"/>
                  <a:pt x="2968" y="1149"/>
                  <a:pt x="2970" y="1151"/>
                </a:cubicBezTo>
                <a:cubicBezTo>
                  <a:pt x="2971" y="1151"/>
                  <a:pt x="2972" y="1152"/>
                  <a:pt x="2973" y="1152"/>
                </a:cubicBezTo>
                <a:cubicBezTo>
                  <a:pt x="2975" y="1153"/>
                  <a:pt x="2975" y="1155"/>
                  <a:pt x="2976" y="1155"/>
                </a:cubicBezTo>
                <a:cubicBezTo>
                  <a:pt x="2977" y="1155"/>
                  <a:pt x="2978" y="1155"/>
                  <a:pt x="2979" y="1155"/>
                </a:cubicBezTo>
                <a:cubicBezTo>
                  <a:pt x="2980" y="1155"/>
                  <a:pt x="2980" y="1155"/>
                  <a:pt x="2981" y="1155"/>
                </a:cubicBezTo>
                <a:cubicBezTo>
                  <a:pt x="2982" y="1155"/>
                  <a:pt x="2983" y="1154"/>
                  <a:pt x="2984" y="1153"/>
                </a:cubicBezTo>
                <a:cubicBezTo>
                  <a:pt x="2985" y="1152"/>
                  <a:pt x="2985" y="1151"/>
                  <a:pt x="2986" y="1151"/>
                </a:cubicBezTo>
                <a:cubicBezTo>
                  <a:pt x="2988" y="1150"/>
                  <a:pt x="2989" y="1150"/>
                  <a:pt x="2991" y="1149"/>
                </a:cubicBezTo>
                <a:cubicBezTo>
                  <a:pt x="2992" y="1149"/>
                  <a:pt x="2992" y="1147"/>
                  <a:pt x="2993" y="1146"/>
                </a:cubicBezTo>
                <a:cubicBezTo>
                  <a:pt x="2994" y="1145"/>
                  <a:pt x="2994" y="1143"/>
                  <a:pt x="2996" y="1143"/>
                </a:cubicBezTo>
                <a:cubicBezTo>
                  <a:pt x="2998" y="1143"/>
                  <a:pt x="3000" y="1144"/>
                  <a:pt x="3002" y="1146"/>
                </a:cubicBezTo>
                <a:cubicBezTo>
                  <a:pt x="3003" y="1146"/>
                  <a:pt x="3003" y="1148"/>
                  <a:pt x="3003" y="1149"/>
                </a:cubicBezTo>
                <a:cubicBezTo>
                  <a:pt x="3005" y="1151"/>
                  <a:pt x="3005" y="1152"/>
                  <a:pt x="3005" y="1155"/>
                </a:cubicBezTo>
                <a:cubicBezTo>
                  <a:pt x="3005" y="1157"/>
                  <a:pt x="3005" y="1159"/>
                  <a:pt x="3005" y="1160"/>
                </a:cubicBezTo>
                <a:cubicBezTo>
                  <a:pt x="3006" y="1163"/>
                  <a:pt x="3008" y="1164"/>
                  <a:pt x="3008" y="1166"/>
                </a:cubicBezTo>
                <a:cubicBezTo>
                  <a:pt x="3008" y="1167"/>
                  <a:pt x="3009" y="1168"/>
                  <a:pt x="3009" y="1169"/>
                </a:cubicBezTo>
                <a:cubicBezTo>
                  <a:pt x="3009" y="1171"/>
                  <a:pt x="3009" y="1172"/>
                  <a:pt x="3009" y="1174"/>
                </a:cubicBezTo>
                <a:cubicBezTo>
                  <a:pt x="3009" y="1180"/>
                  <a:pt x="3009" y="1180"/>
                  <a:pt x="3009" y="1180"/>
                </a:cubicBezTo>
                <a:cubicBezTo>
                  <a:pt x="3009" y="1181"/>
                  <a:pt x="3008" y="1182"/>
                  <a:pt x="3008" y="1183"/>
                </a:cubicBezTo>
                <a:cubicBezTo>
                  <a:pt x="3008" y="1187"/>
                  <a:pt x="3008" y="1189"/>
                  <a:pt x="3008" y="1192"/>
                </a:cubicBezTo>
                <a:cubicBezTo>
                  <a:pt x="3008" y="1193"/>
                  <a:pt x="3008" y="1194"/>
                  <a:pt x="3008" y="1195"/>
                </a:cubicBezTo>
                <a:cubicBezTo>
                  <a:pt x="3008" y="1197"/>
                  <a:pt x="3010" y="1198"/>
                  <a:pt x="3010" y="1200"/>
                </a:cubicBezTo>
                <a:cubicBezTo>
                  <a:pt x="3010" y="1201"/>
                  <a:pt x="3011" y="1202"/>
                  <a:pt x="3011" y="1203"/>
                </a:cubicBezTo>
                <a:cubicBezTo>
                  <a:pt x="3011" y="1206"/>
                  <a:pt x="3010" y="1208"/>
                  <a:pt x="3011" y="1211"/>
                </a:cubicBezTo>
                <a:cubicBezTo>
                  <a:pt x="3011" y="1214"/>
                  <a:pt x="3013" y="1215"/>
                  <a:pt x="3015" y="1216"/>
                </a:cubicBezTo>
                <a:cubicBezTo>
                  <a:pt x="3015" y="1217"/>
                  <a:pt x="3016" y="1218"/>
                  <a:pt x="3017" y="1219"/>
                </a:cubicBezTo>
                <a:cubicBezTo>
                  <a:pt x="3017" y="1220"/>
                  <a:pt x="3018" y="1221"/>
                  <a:pt x="3019" y="1222"/>
                </a:cubicBezTo>
                <a:cubicBezTo>
                  <a:pt x="3020" y="1223"/>
                  <a:pt x="3021" y="1223"/>
                  <a:pt x="3021" y="1224"/>
                </a:cubicBezTo>
                <a:cubicBezTo>
                  <a:pt x="3021" y="1225"/>
                  <a:pt x="3021" y="1226"/>
                  <a:pt x="3021" y="1227"/>
                </a:cubicBezTo>
                <a:cubicBezTo>
                  <a:pt x="3022" y="1229"/>
                  <a:pt x="3022" y="1231"/>
                  <a:pt x="3022" y="1233"/>
                </a:cubicBezTo>
                <a:cubicBezTo>
                  <a:pt x="3023" y="1234"/>
                  <a:pt x="3023" y="1235"/>
                  <a:pt x="3023" y="1235"/>
                </a:cubicBezTo>
                <a:cubicBezTo>
                  <a:pt x="3023" y="1237"/>
                  <a:pt x="3025" y="1237"/>
                  <a:pt x="3025" y="1238"/>
                </a:cubicBezTo>
                <a:cubicBezTo>
                  <a:pt x="3026" y="1239"/>
                  <a:pt x="3026" y="1240"/>
                  <a:pt x="3026" y="1241"/>
                </a:cubicBezTo>
                <a:cubicBezTo>
                  <a:pt x="3027" y="1242"/>
                  <a:pt x="3026" y="1243"/>
                  <a:pt x="3026" y="1244"/>
                </a:cubicBezTo>
                <a:cubicBezTo>
                  <a:pt x="3027" y="1245"/>
                  <a:pt x="3027" y="1246"/>
                  <a:pt x="3028" y="1247"/>
                </a:cubicBezTo>
                <a:cubicBezTo>
                  <a:pt x="3028" y="1248"/>
                  <a:pt x="3028" y="1248"/>
                  <a:pt x="3029" y="1249"/>
                </a:cubicBezTo>
                <a:cubicBezTo>
                  <a:pt x="3030" y="1250"/>
                  <a:pt x="3031" y="1251"/>
                  <a:pt x="3032" y="1252"/>
                </a:cubicBezTo>
                <a:cubicBezTo>
                  <a:pt x="3032" y="1253"/>
                  <a:pt x="3032" y="1254"/>
                  <a:pt x="3033" y="1254"/>
                </a:cubicBezTo>
                <a:cubicBezTo>
                  <a:pt x="3034" y="1255"/>
                  <a:pt x="3035" y="1256"/>
                  <a:pt x="3035" y="1257"/>
                </a:cubicBezTo>
                <a:cubicBezTo>
                  <a:pt x="3036" y="1259"/>
                  <a:pt x="3036" y="1260"/>
                  <a:pt x="3036" y="1262"/>
                </a:cubicBezTo>
                <a:cubicBezTo>
                  <a:pt x="3036" y="1265"/>
                  <a:pt x="3036" y="1265"/>
                  <a:pt x="3036" y="1265"/>
                </a:cubicBezTo>
                <a:cubicBezTo>
                  <a:pt x="3036" y="1267"/>
                  <a:pt x="3035" y="1268"/>
                  <a:pt x="3035" y="1270"/>
                </a:cubicBezTo>
                <a:cubicBezTo>
                  <a:pt x="3035" y="1274"/>
                  <a:pt x="3036" y="1276"/>
                  <a:pt x="3038" y="1279"/>
                </a:cubicBezTo>
                <a:cubicBezTo>
                  <a:pt x="3039" y="1280"/>
                  <a:pt x="3040" y="1281"/>
                  <a:pt x="3041" y="1282"/>
                </a:cubicBezTo>
                <a:cubicBezTo>
                  <a:pt x="3041" y="1283"/>
                  <a:pt x="3042" y="1283"/>
                  <a:pt x="3042" y="1284"/>
                </a:cubicBezTo>
                <a:cubicBezTo>
                  <a:pt x="3042" y="1285"/>
                  <a:pt x="3043" y="1286"/>
                  <a:pt x="3044" y="1287"/>
                </a:cubicBezTo>
                <a:cubicBezTo>
                  <a:pt x="3047" y="1291"/>
                  <a:pt x="3048" y="1294"/>
                  <a:pt x="3050" y="1299"/>
                </a:cubicBezTo>
                <a:cubicBezTo>
                  <a:pt x="3051" y="1302"/>
                  <a:pt x="3053" y="1303"/>
                  <a:pt x="3054" y="1307"/>
                </a:cubicBezTo>
                <a:cubicBezTo>
                  <a:pt x="3054" y="1307"/>
                  <a:pt x="3054" y="1308"/>
                  <a:pt x="3054" y="1309"/>
                </a:cubicBezTo>
                <a:cubicBezTo>
                  <a:pt x="3056" y="1312"/>
                  <a:pt x="3056" y="1312"/>
                  <a:pt x="3056" y="1312"/>
                </a:cubicBezTo>
                <a:cubicBezTo>
                  <a:pt x="3056" y="1313"/>
                  <a:pt x="3057" y="1313"/>
                  <a:pt x="3058" y="1314"/>
                </a:cubicBezTo>
                <a:cubicBezTo>
                  <a:pt x="3060" y="1315"/>
                  <a:pt x="3060" y="1316"/>
                  <a:pt x="3062" y="1316"/>
                </a:cubicBezTo>
                <a:cubicBezTo>
                  <a:pt x="3064" y="1316"/>
                  <a:pt x="3065" y="1316"/>
                  <a:pt x="3066" y="1316"/>
                </a:cubicBezTo>
                <a:cubicBezTo>
                  <a:pt x="3067" y="1315"/>
                  <a:pt x="3068" y="1315"/>
                  <a:pt x="3069" y="1314"/>
                </a:cubicBezTo>
                <a:cubicBezTo>
                  <a:pt x="3069" y="1313"/>
                  <a:pt x="3069" y="1312"/>
                  <a:pt x="3069" y="1311"/>
                </a:cubicBezTo>
                <a:cubicBezTo>
                  <a:pt x="3070" y="1310"/>
                  <a:pt x="3070" y="1309"/>
                  <a:pt x="3071" y="1309"/>
                </a:cubicBezTo>
                <a:cubicBezTo>
                  <a:pt x="3072" y="1305"/>
                  <a:pt x="3073" y="1303"/>
                  <a:pt x="3075" y="1301"/>
                </a:cubicBezTo>
                <a:cubicBezTo>
                  <a:pt x="3076" y="1300"/>
                  <a:pt x="3076" y="1299"/>
                  <a:pt x="3077" y="1298"/>
                </a:cubicBezTo>
                <a:cubicBezTo>
                  <a:pt x="3077" y="1298"/>
                  <a:pt x="3078" y="1298"/>
                  <a:pt x="3079" y="1298"/>
                </a:cubicBezTo>
                <a:cubicBezTo>
                  <a:pt x="3080" y="1298"/>
                  <a:pt x="3081" y="1298"/>
                  <a:pt x="3082" y="1297"/>
                </a:cubicBezTo>
                <a:cubicBezTo>
                  <a:pt x="3083" y="1297"/>
                  <a:pt x="3084" y="1296"/>
                  <a:pt x="3084" y="1295"/>
                </a:cubicBezTo>
                <a:cubicBezTo>
                  <a:pt x="3085" y="1294"/>
                  <a:pt x="3087" y="1294"/>
                  <a:pt x="3087" y="1293"/>
                </a:cubicBezTo>
                <a:cubicBezTo>
                  <a:pt x="3087" y="1292"/>
                  <a:pt x="3087" y="1291"/>
                  <a:pt x="3088" y="1290"/>
                </a:cubicBezTo>
                <a:cubicBezTo>
                  <a:pt x="3088" y="1289"/>
                  <a:pt x="3089" y="1289"/>
                  <a:pt x="3089" y="1288"/>
                </a:cubicBezTo>
                <a:cubicBezTo>
                  <a:pt x="3090" y="1286"/>
                  <a:pt x="3092" y="1285"/>
                  <a:pt x="3092" y="1283"/>
                </a:cubicBezTo>
                <a:cubicBezTo>
                  <a:pt x="3092" y="1280"/>
                  <a:pt x="3090" y="1279"/>
                  <a:pt x="3091" y="1277"/>
                </a:cubicBezTo>
                <a:cubicBezTo>
                  <a:pt x="3091" y="1275"/>
                  <a:pt x="3092" y="1275"/>
                  <a:pt x="3093" y="1274"/>
                </a:cubicBezTo>
                <a:cubicBezTo>
                  <a:pt x="3094" y="1272"/>
                  <a:pt x="3094" y="1271"/>
                  <a:pt x="3095" y="1269"/>
                </a:cubicBezTo>
                <a:cubicBezTo>
                  <a:pt x="3095" y="1267"/>
                  <a:pt x="3096" y="1265"/>
                  <a:pt x="3096" y="1263"/>
                </a:cubicBezTo>
                <a:cubicBezTo>
                  <a:pt x="3096" y="1262"/>
                  <a:pt x="3096" y="1260"/>
                  <a:pt x="3096" y="1258"/>
                </a:cubicBezTo>
                <a:cubicBezTo>
                  <a:pt x="3096" y="1256"/>
                  <a:pt x="3096" y="1255"/>
                  <a:pt x="3096" y="1253"/>
                </a:cubicBezTo>
                <a:cubicBezTo>
                  <a:pt x="3096" y="1252"/>
                  <a:pt x="3096" y="1252"/>
                  <a:pt x="3096" y="1251"/>
                </a:cubicBezTo>
                <a:cubicBezTo>
                  <a:pt x="3096" y="1236"/>
                  <a:pt x="3096" y="1236"/>
                  <a:pt x="3096" y="1236"/>
                </a:cubicBezTo>
                <a:cubicBezTo>
                  <a:pt x="3096" y="1232"/>
                  <a:pt x="3096" y="1229"/>
                  <a:pt x="3096" y="1225"/>
                </a:cubicBezTo>
                <a:cubicBezTo>
                  <a:pt x="3096" y="1224"/>
                  <a:pt x="3096" y="1223"/>
                  <a:pt x="3097" y="1222"/>
                </a:cubicBezTo>
                <a:cubicBezTo>
                  <a:pt x="3097" y="1222"/>
                  <a:pt x="3097" y="1220"/>
                  <a:pt x="3098" y="1220"/>
                </a:cubicBezTo>
                <a:cubicBezTo>
                  <a:pt x="3101" y="1218"/>
                  <a:pt x="3103" y="1219"/>
                  <a:pt x="3106" y="1219"/>
                </a:cubicBezTo>
                <a:cubicBezTo>
                  <a:pt x="3109" y="1219"/>
                  <a:pt x="3112" y="1220"/>
                  <a:pt x="3114" y="1218"/>
                </a:cubicBezTo>
                <a:cubicBezTo>
                  <a:pt x="3115" y="1216"/>
                  <a:pt x="3115" y="1215"/>
                  <a:pt x="3116" y="1213"/>
                </a:cubicBezTo>
                <a:cubicBezTo>
                  <a:pt x="3116" y="1212"/>
                  <a:pt x="3117" y="1211"/>
                  <a:pt x="3117" y="1210"/>
                </a:cubicBezTo>
                <a:cubicBezTo>
                  <a:pt x="3118" y="1209"/>
                  <a:pt x="3118" y="1208"/>
                  <a:pt x="3120" y="1207"/>
                </a:cubicBezTo>
                <a:cubicBezTo>
                  <a:pt x="3121" y="1207"/>
                  <a:pt x="3122" y="1207"/>
                  <a:pt x="3122" y="1207"/>
                </a:cubicBezTo>
                <a:cubicBezTo>
                  <a:pt x="3123" y="1206"/>
                  <a:pt x="3124" y="1206"/>
                  <a:pt x="3125" y="1206"/>
                </a:cubicBezTo>
                <a:cubicBezTo>
                  <a:pt x="3126" y="1206"/>
                  <a:pt x="3127" y="1205"/>
                  <a:pt x="3128" y="1204"/>
                </a:cubicBezTo>
                <a:cubicBezTo>
                  <a:pt x="3129" y="1203"/>
                  <a:pt x="3129" y="1202"/>
                  <a:pt x="3130" y="1201"/>
                </a:cubicBezTo>
                <a:cubicBezTo>
                  <a:pt x="3130" y="1201"/>
                  <a:pt x="3131" y="1201"/>
                  <a:pt x="3132" y="1200"/>
                </a:cubicBezTo>
                <a:cubicBezTo>
                  <a:pt x="3133" y="1200"/>
                  <a:pt x="3134" y="1200"/>
                  <a:pt x="3135" y="1200"/>
                </a:cubicBezTo>
                <a:cubicBezTo>
                  <a:pt x="3136" y="1199"/>
                  <a:pt x="3136" y="1198"/>
                  <a:pt x="3137" y="1197"/>
                </a:cubicBezTo>
                <a:cubicBezTo>
                  <a:pt x="3138" y="1195"/>
                  <a:pt x="3138" y="1193"/>
                  <a:pt x="3139" y="1192"/>
                </a:cubicBezTo>
                <a:cubicBezTo>
                  <a:pt x="3140" y="1191"/>
                  <a:pt x="3141" y="1190"/>
                  <a:pt x="3142" y="1189"/>
                </a:cubicBezTo>
                <a:cubicBezTo>
                  <a:pt x="3143" y="1188"/>
                  <a:pt x="3143" y="1187"/>
                  <a:pt x="3144" y="1186"/>
                </a:cubicBezTo>
                <a:cubicBezTo>
                  <a:pt x="3145" y="1186"/>
                  <a:pt x="3145" y="1184"/>
                  <a:pt x="3146" y="1184"/>
                </a:cubicBezTo>
                <a:cubicBezTo>
                  <a:pt x="3148" y="1183"/>
                  <a:pt x="3149" y="1183"/>
                  <a:pt x="3151" y="1181"/>
                </a:cubicBezTo>
                <a:cubicBezTo>
                  <a:pt x="3152" y="1181"/>
                  <a:pt x="3152" y="1180"/>
                  <a:pt x="3153" y="1179"/>
                </a:cubicBezTo>
                <a:cubicBezTo>
                  <a:pt x="3153" y="1178"/>
                  <a:pt x="3154" y="1177"/>
                  <a:pt x="3154" y="1176"/>
                </a:cubicBezTo>
                <a:cubicBezTo>
                  <a:pt x="3155" y="1175"/>
                  <a:pt x="3155" y="1174"/>
                  <a:pt x="3156" y="1173"/>
                </a:cubicBezTo>
                <a:cubicBezTo>
                  <a:pt x="3156" y="1173"/>
                  <a:pt x="3157" y="1174"/>
                  <a:pt x="3158" y="1173"/>
                </a:cubicBezTo>
                <a:cubicBezTo>
                  <a:pt x="3159" y="1173"/>
                  <a:pt x="3160" y="1174"/>
                  <a:pt x="3161" y="1173"/>
                </a:cubicBezTo>
                <a:cubicBezTo>
                  <a:pt x="3162" y="1173"/>
                  <a:pt x="3163" y="1172"/>
                  <a:pt x="3163" y="1171"/>
                </a:cubicBezTo>
                <a:cubicBezTo>
                  <a:pt x="3164" y="1171"/>
                  <a:pt x="3163" y="1170"/>
                  <a:pt x="3163" y="1169"/>
                </a:cubicBezTo>
                <a:cubicBezTo>
                  <a:pt x="3165" y="1167"/>
                  <a:pt x="3166" y="1166"/>
                  <a:pt x="3168" y="1165"/>
                </a:cubicBezTo>
                <a:cubicBezTo>
                  <a:pt x="3169" y="1165"/>
                  <a:pt x="3170" y="1165"/>
                  <a:pt x="3171" y="1165"/>
                </a:cubicBezTo>
                <a:cubicBezTo>
                  <a:pt x="3173" y="1165"/>
                  <a:pt x="3174" y="1165"/>
                  <a:pt x="3176" y="1164"/>
                </a:cubicBezTo>
                <a:cubicBezTo>
                  <a:pt x="3177" y="1164"/>
                  <a:pt x="3177" y="1163"/>
                  <a:pt x="3178" y="1162"/>
                </a:cubicBezTo>
                <a:cubicBezTo>
                  <a:pt x="3180" y="1158"/>
                  <a:pt x="3179" y="1155"/>
                  <a:pt x="3180" y="1151"/>
                </a:cubicBezTo>
                <a:cubicBezTo>
                  <a:pt x="3180" y="1149"/>
                  <a:pt x="3180" y="1148"/>
                  <a:pt x="3180" y="1146"/>
                </a:cubicBezTo>
                <a:cubicBezTo>
                  <a:pt x="3193" y="1146"/>
                  <a:pt x="3193" y="1146"/>
                  <a:pt x="3193" y="1146"/>
                </a:cubicBezTo>
                <a:cubicBezTo>
                  <a:pt x="3194" y="1146"/>
                  <a:pt x="3194" y="1147"/>
                  <a:pt x="3195" y="1147"/>
                </a:cubicBezTo>
                <a:cubicBezTo>
                  <a:pt x="3197" y="1148"/>
                  <a:pt x="3198" y="1148"/>
                  <a:pt x="3199" y="1148"/>
                </a:cubicBezTo>
                <a:cubicBezTo>
                  <a:pt x="3201" y="1148"/>
                  <a:pt x="3201" y="1148"/>
                  <a:pt x="3201" y="1148"/>
                </a:cubicBezTo>
                <a:cubicBezTo>
                  <a:pt x="3202" y="1148"/>
                  <a:pt x="3202" y="1146"/>
                  <a:pt x="3203" y="1146"/>
                </a:cubicBezTo>
                <a:cubicBezTo>
                  <a:pt x="3204" y="1146"/>
                  <a:pt x="3205" y="1146"/>
                  <a:pt x="3206" y="1146"/>
                </a:cubicBezTo>
                <a:cubicBezTo>
                  <a:pt x="3207" y="1145"/>
                  <a:pt x="3207" y="1144"/>
                  <a:pt x="3208" y="1143"/>
                </a:cubicBezTo>
                <a:cubicBezTo>
                  <a:pt x="3209" y="1143"/>
                  <a:pt x="3210" y="1143"/>
                  <a:pt x="3211" y="1143"/>
                </a:cubicBezTo>
                <a:cubicBezTo>
                  <a:pt x="3212" y="1142"/>
                  <a:pt x="3213" y="1141"/>
                  <a:pt x="3214" y="1141"/>
                </a:cubicBezTo>
                <a:cubicBezTo>
                  <a:pt x="3215" y="1140"/>
                  <a:pt x="3215" y="1139"/>
                  <a:pt x="3215" y="1138"/>
                </a:cubicBezTo>
                <a:cubicBezTo>
                  <a:pt x="3228" y="1138"/>
                  <a:pt x="3228" y="1138"/>
                  <a:pt x="3228" y="1138"/>
                </a:cubicBezTo>
                <a:cubicBezTo>
                  <a:pt x="3228" y="1130"/>
                  <a:pt x="3228" y="1130"/>
                  <a:pt x="3228" y="1130"/>
                </a:cubicBezTo>
                <a:cubicBezTo>
                  <a:pt x="3230" y="1130"/>
                  <a:pt x="3231" y="1131"/>
                  <a:pt x="3233" y="1131"/>
                </a:cubicBezTo>
                <a:cubicBezTo>
                  <a:pt x="3233" y="1131"/>
                  <a:pt x="3235" y="1130"/>
                  <a:pt x="3235" y="1131"/>
                </a:cubicBezTo>
                <a:cubicBezTo>
                  <a:pt x="3236" y="1132"/>
                  <a:pt x="3237" y="1133"/>
                  <a:pt x="3237" y="1134"/>
                </a:cubicBezTo>
                <a:cubicBezTo>
                  <a:pt x="3238" y="1134"/>
                  <a:pt x="3238" y="1135"/>
                  <a:pt x="3238" y="1136"/>
                </a:cubicBezTo>
                <a:cubicBezTo>
                  <a:pt x="3238" y="1137"/>
                  <a:pt x="3239" y="1138"/>
                  <a:pt x="3239" y="1139"/>
                </a:cubicBezTo>
                <a:cubicBezTo>
                  <a:pt x="3240" y="1140"/>
                  <a:pt x="3241" y="1139"/>
                  <a:pt x="3242" y="1140"/>
                </a:cubicBezTo>
                <a:cubicBezTo>
                  <a:pt x="3243" y="1141"/>
                  <a:pt x="3243" y="1142"/>
                  <a:pt x="3243" y="1143"/>
                </a:cubicBezTo>
                <a:cubicBezTo>
                  <a:pt x="3244" y="1144"/>
                  <a:pt x="3244" y="1146"/>
                  <a:pt x="3245" y="1149"/>
                </a:cubicBezTo>
                <a:cubicBezTo>
                  <a:pt x="3245" y="1151"/>
                  <a:pt x="3244" y="1152"/>
                  <a:pt x="3244" y="1154"/>
                </a:cubicBezTo>
                <a:cubicBezTo>
                  <a:pt x="3244" y="1155"/>
                  <a:pt x="3245" y="1156"/>
                  <a:pt x="3246" y="1156"/>
                </a:cubicBezTo>
                <a:cubicBezTo>
                  <a:pt x="3246" y="1157"/>
                  <a:pt x="3247" y="1158"/>
                  <a:pt x="3247" y="1159"/>
                </a:cubicBezTo>
                <a:cubicBezTo>
                  <a:pt x="3248" y="1160"/>
                  <a:pt x="3249" y="1160"/>
                  <a:pt x="3250" y="1160"/>
                </a:cubicBezTo>
                <a:cubicBezTo>
                  <a:pt x="3250" y="1161"/>
                  <a:pt x="3250" y="1162"/>
                  <a:pt x="3250" y="1163"/>
                </a:cubicBezTo>
                <a:cubicBezTo>
                  <a:pt x="3252" y="1165"/>
                  <a:pt x="3254" y="1165"/>
                  <a:pt x="3255" y="1167"/>
                </a:cubicBezTo>
                <a:cubicBezTo>
                  <a:pt x="3256" y="1168"/>
                  <a:pt x="3257" y="1168"/>
                  <a:pt x="3258" y="1169"/>
                </a:cubicBezTo>
                <a:cubicBezTo>
                  <a:pt x="3259" y="1170"/>
                  <a:pt x="3259" y="1170"/>
                  <a:pt x="3260" y="1171"/>
                </a:cubicBezTo>
                <a:cubicBezTo>
                  <a:pt x="3261" y="1172"/>
                  <a:pt x="3262" y="1173"/>
                  <a:pt x="3262" y="1174"/>
                </a:cubicBezTo>
                <a:cubicBezTo>
                  <a:pt x="3262" y="1177"/>
                  <a:pt x="3262" y="1177"/>
                  <a:pt x="3262" y="1177"/>
                </a:cubicBezTo>
                <a:cubicBezTo>
                  <a:pt x="3262" y="1178"/>
                  <a:pt x="3261" y="1178"/>
                  <a:pt x="3261" y="1179"/>
                </a:cubicBezTo>
                <a:cubicBezTo>
                  <a:pt x="3261" y="1182"/>
                  <a:pt x="3261" y="1183"/>
                  <a:pt x="3261" y="1185"/>
                </a:cubicBezTo>
                <a:cubicBezTo>
                  <a:pt x="3262" y="1185"/>
                  <a:pt x="3261" y="1184"/>
                  <a:pt x="3261" y="1184"/>
                </a:cubicBezTo>
                <a:cubicBezTo>
                  <a:pt x="3263" y="1184"/>
                  <a:pt x="3265" y="1184"/>
                  <a:pt x="3267" y="1184"/>
                </a:cubicBezTo>
                <a:cubicBezTo>
                  <a:pt x="3268" y="1184"/>
                  <a:pt x="3268" y="1185"/>
                  <a:pt x="3269" y="1185"/>
                </a:cubicBezTo>
                <a:cubicBezTo>
                  <a:pt x="3270" y="1186"/>
                  <a:pt x="3271" y="1185"/>
                  <a:pt x="3272" y="1186"/>
                </a:cubicBezTo>
                <a:cubicBezTo>
                  <a:pt x="3272" y="1186"/>
                  <a:pt x="3272" y="1187"/>
                  <a:pt x="3272" y="1188"/>
                </a:cubicBezTo>
                <a:cubicBezTo>
                  <a:pt x="3272" y="1190"/>
                  <a:pt x="3272" y="1192"/>
                  <a:pt x="3271" y="1194"/>
                </a:cubicBezTo>
                <a:cubicBezTo>
                  <a:pt x="3271" y="1195"/>
                  <a:pt x="3270" y="1195"/>
                  <a:pt x="3270" y="1196"/>
                </a:cubicBezTo>
                <a:cubicBezTo>
                  <a:pt x="3269" y="1199"/>
                  <a:pt x="3269" y="1201"/>
                  <a:pt x="3269" y="1204"/>
                </a:cubicBezTo>
                <a:cubicBezTo>
                  <a:pt x="3269" y="1208"/>
                  <a:pt x="3269" y="1212"/>
                  <a:pt x="3272" y="1215"/>
                </a:cubicBezTo>
                <a:cubicBezTo>
                  <a:pt x="3273" y="1215"/>
                  <a:pt x="3273" y="1216"/>
                  <a:pt x="3274" y="1216"/>
                </a:cubicBezTo>
                <a:cubicBezTo>
                  <a:pt x="3275" y="1217"/>
                  <a:pt x="3276" y="1218"/>
                  <a:pt x="3277" y="1218"/>
                </a:cubicBezTo>
                <a:cubicBezTo>
                  <a:pt x="3279" y="1219"/>
                  <a:pt x="3280" y="1218"/>
                  <a:pt x="3282" y="1218"/>
                </a:cubicBezTo>
                <a:cubicBezTo>
                  <a:pt x="3285" y="1218"/>
                  <a:pt x="3285" y="1218"/>
                  <a:pt x="3285" y="1218"/>
                </a:cubicBezTo>
                <a:cubicBezTo>
                  <a:pt x="3286" y="1218"/>
                  <a:pt x="3287" y="1219"/>
                  <a:pt x="3288" y="1218"/>
                </a:cubicBezTo>
                <a:cubicBezTo>
                  <a:pt x="3288" y="1218"/>
                  <a:pt x="3288" y="1216"/>
                  <a:pt x="3289" y="1216"/>
                </a:cubicBezTo>
                <a:cubicBezTo>
                  <a:pt x="3290" y="1215"/>
                  <a:pt x="3291" y="1215"/>
                  <a:pt x="3291" y="1215"/>
                </a:cubicBezTo>
                <a:cubicBezTo>
                  <a:pt x="3292" y="1215"/>
                  <a:pt x="3293" y="1214"/>
                  <a:pt x="3294" y="1214"/>
                </a:cubicBezTo>
                <a:cubicBezTo>
                  <a:pt x="3296" y="1213"/>
                  <a:pt x="3298" y="1213"/>
                  <a:pt x="3300" y="1213"/>
                </a:cubicBezTo>
                <a:cubicBezTo>
                  <a:pt x="3300" y="1210"/>
                  <a:pt x="3300" y="1210"/>
                  <a:pt x="3300" y="1210"/>
                </a:cubicBezTo>
                <a:cubicBezTo>
                  <a:pt x="3300" y="1207"/>
                  <a:pt x="3300" y="1207"/>
                  <a:pt x="3300" y="1207"/>
                </a:cubicBezTo>
                <a:cubicBezTo>
                  <a:pt x="3300" y="1206"/>
                  <a:pt x="3301" y="1206"/>
                  <a:pt x="3302" y="1205"/>
                </a:cubicBezTo>
                <a:cubicBezTo>
                  <a:pt x="3305" y="1205"/>
                  <a:pt x="3308" y="1206"/>
                  <a:pt x="3310" y="1208"/>
                </a:cubicBezTo>
                <a:cubicBezTo>
                  <a:pt x="3310" y="1209"/>
                  <a:pt x="3311" y="1210"/>
                  <a:pt x="3311" y="1211"/>
                </a:cubicBezTo>
                <a:cubicBezTo>
                  <a:pt x="3312" y="1212"/>
                  <a:pt x="3312" y="1212"/>
                  <a:pt x="3312" y="1213"/>
                </a:cubicBezTo>
                <a:cubicBezTo>
                  <a:pt x="3313" y="1215"/>
                  <a:pt x="3314" y="1216"/>
                  <a:pt x="3314" y="1218"/>
                </a:cubicBezTo>
                <a:cubicBezTo>
                  <a:pt x="3315" y="1222"/>
                  <a:pt x="3315" y="1224"/>
                  <a:pt x="3316" y="1227"/>
                </a:cubicBezTo>
                <a:cubicBezTo>
                  <a:pt x="3316" y="1228"/>
                  <a:pt x="3317" y="1229"/>
                  <a:pt x="3317" y="1230"/>
                </a:cubicBezTo>
                <a:cubicBezTo>
                  <a:pt x="3317" y="1231"/>
                  <a:pt x="3318" y="1231"/>
                  <a:pt x="3319" y="1232"/>
                </a:cubicBezTo>
                <a:cubicBezTo>
                  <a:pt x="3319" y="1233"/>
                  <a:pt x="3321" y="1232"/>
                  <a:pt x="3321" y="1233"/>
                </a:cubicBezTo>
                <a:cubicBezTo>
                  <a:pt x="3322" y="1234"/>
                  <a:pt x="3322" y="1235"/>
                  <a:pt x="3322" y="1236"/>
                </a:cubicBezTo>
                <a:cubicBezTo>
                  <a:pt x="3322" y="1240"/>
                  <a:pt x="3318" y="1241"/>
                  <a:pt x="3318" y="1245"/>
                </a:cubicBezTo>
                <a:cubicBezTo>
                  <a:pt x="3318" y="1246"/>
                  <a:pt x="3319" y="1247"/>
                  <a:pt x="3319" y="1248"/>
                </a:cubicBezTo>
                <a:cubicBezTo>
                  <a:pt x="3319" y="1249"/>
                  <a:pt x="3320" y="1250"/>
                  <a:pt x="3320" y="1250"/>
                </a:cubicBezTo>
                <a:cubicBezTo>
                  <a:pt x="3321" y="1251"/>
                  <a:pt x="3322" y="1252"/>
                  <a:pt x="3323" y="1252"/>
                </a:cubicBezTo>
                <a:cubicBezTo>
                  <a:pt x="3324" y="1254"/>
                  <a:pt x="3325" y="1256"/>
                  <a:pt x="3327" y="1258"/>
                </a:cubicBezTo>
                <a:cubicBezTo>
                  <a:pt x="3327" y="1258"/>
                  <a:pt x="3329" y="1259"/>
                  <a:pt x="3329" y="1260"/>
                </a:cubicBezTo>
                <a:cubicBezTo>
                  <a:pt x="3330" y="1261"/>
                  <a:pt x="3331" y="1262"/>
                  <a:pt x="3331" y="1263"/>
                </a:cubicBezTo>
                <a:cubicBezTo>
                  <a:pt x="3331" y="1265"/>
                  <a:pt x="3329" y="1267"/>
                  <a:pt x="3329" y="1269"/>
                </a:cubicBezTo>
                <a:cubicBezTo>
                  <a:pt x="3329" y="1271"/>
                  <a:pt x="3331" y="1272"/>
                  <a:pt x="3331" y="1274"/>
                </a:cubicBezTo>
                <a:cubicBezTo>
                  <a:pt x="3331" y="1277"/>
                  <a:pt x="3330" y="1278"/>
                  <a:pt x="3327" y="1280"/>
                </a:cubicBezTo>
                <a:cubicBezTo>
                  <a:pt x="3327" y="1280"/>
                  <a:pt x="3326" y="1281"/>
                  <a:pt x="3325" y="1281"/>
                </a:cubicBezTo>
                <a:cubicBezTo>
                  <a:pt x="3324" y="1281"/>
                  <a:pt x="3323" y="1281"/>
                  <a:pt x="3322" y="1282"/>
                </a:cubicBezTo>
                <a:cubicBezTo>
                  <a:pt x="3321" y="1282"/>
                  <a:pt x="3321" y="1283"/>
                  <a:pt x="3321" y="1284"/>
                </a:cubicBezTo>
                <a:cubicBezTo>
                  <a:pt x="3320" y="1285"/>
                  <a:pt x="3320" y="1286"/>
                  <a:pt x="3320" y="1287"/>
                </a:cubicBezTo>
                <a:cubicBezTo>
                  <a:pt x="3320" y="1290"/>
                  <a:pt x="3320" y="1292"/>
                  <a:pt x="3320" y="1295"/>
                </a:cubicBezTo>
                <a:cubicBezTo>
                  <a:pt x="3320" y="1297"/>
                  <a:pt x="3320" y="1297"/>
                  <a:pt x="3320" y="1297"/>
                </a:cubicBezTo>
                <a:cubicBezTo>
                  <a:pt x="3320" y="1299"/>
                  <a:pt x="3319" y="1301"/>
                  <a:pt x="3319" y="1303"/>
                </a:cubicBezTo>
                <a:cubicBezTo>
                  <a:pt x="3319" y="1304"/>
                  <a:pt x="3319" y="1305"/>
                  <a:pt x="3319" y="1307"/>
                </a:cubicBezTo>
                <a:cubicBezTo>
                  <a:pt x="3319" y="1309"/>
                  <a:pt x="3318" y="1311"/>
                  <a:pt x="3319" y="1314"/>
                </a:cubicBezTo>
                <a:cubicBezTo>
                  <a:pt x="3320" y="1315"/>
                  <a:pt x="3320" y="1316"/>
                  <a:pt x="3321" y="1316"/>
                </a:cubicBezTo>
                <a:cubicBezTo>
                  <a:pt x="3322" y="1317"/>
                  <a:pt x="3323" y="1317"/>
                  <a:pt x="3324" y="1318"/>
                </a:cubicBezTo>
                <a:cubicBezTo>
                  <a:pt x="3325" y="1318"/>
                  <a:pt x="3326" y="1318"/>
                  <a:pt x="3327" y="1318"/>
                </a:cubicBezTo>
                <a:cubicBezTo>
                  <a:pt x="3329" y="1319"/>
                  <a:pt x="3330" y="1322"/>
                  <a:pt x="3331" y="1324"/>
                </a:cubicBezTo>
                <a:cubicBezTo>
                  <a:pt x="3333" y="1326"/>
                  <a:pt x="3334" y="1327"/>
                  <a:pt x="3336" y="1328"/>
                </a:cubicBezTo>
                <a:cubicBezTo>
                  <a:pt x="3337" y="1329"/>
                  <a:pt x="3338" y="1328"/>
                  <a:pt x="3339" y="1329"/>
                </a:cubicBezTo>
                <a:cubicBezTo>
                  <a:pt x="3340" y="1329"/>
                  <a:pt x="3340" y="1330"/>
                  <a:pt x="3341" y="1331"/>
                </a:cubicBezTo>
                <a:cubicBezTo>
                  <a:pt x="3342" y="1332"/>
                  <a:pt x="3343" y="1333"/>
                  <a:pt x="3343" y="1334"/>
                </a:cubicBezTo>
                <a:cubicBezTo>
                  <a:pt x="3343" y="1336"/>
                  <a:pt x="3343" y="1338"/>
                  <a:pt x="3343" y="1340"/>
                </a:cubicBezTo>
                <a:cubicBezTo>
                  <a:pt x="3343" y="1342"/>
                  <a:pt x="3344" y="1343"/>
                  <a:pt x="3344" y="1345"/>
                </a:cubicBezTo>
                <a:cubicBezTo>
                  <a:pt x="3345" y="1347"/>
                  <a:pt x="3347" y="1348"/>
                  <a:pt x="3348" y="1350"/>
                </a:cubicBezTo>
                <a:cubicBezTo>
                  <a:pt x="3348" y="1351"/>
                  <a:pt x="3348" y="1352"/>
                  <a:pt x="3348" y="1354"/>
                </a:cubicBezTo>
                <a:cubicBezTo>
                  <a:pt x="3349" y="1355"/>
                  <a:pt x="3350" y="1355"/>
                  <a:pt x="3351" y="1356"/>
                </a:cubicBezTo>
                <a:cubicBezTo>
                  <a:pt x="3352" y="1358"/>
                  <a:pt x="3353" y="1360"/>
                  <a:pt x="3353" y="1362"/>
                </a:cubicBezTo>
                <a:cubicBezTo>
                  <a:pt x="3353" y="1376"/>
                  <a:pt x="3353" y="1376"/>
                  <a:pt x="3353" y="1376"/>
                </a:cubicBezTo>
                <a:cubicBezTo>
                  <a:pt x="3353" y="1377"/>
                  <a:pt x="3354" y="1378"/>
                  <a:pt x="3354" y="1379"/>
                </a:cubicBezTo>
                <a:cubicBezTo>
                  <a:pt x="3354" y="1380"/>
                  <a:pt x="3354" y="1381"/>
                  <a:pt x="3355" y="1382"/>
                </a:cubicBezTo>
                <a:cubicBezTo>
                  <a:pt x="3355" y="1383"/>
                  <a:pt x="3356" y="1384"/>
                  <a:pt x="3357" y="1385"/>
                </a:cubicBezTo>
                <a:cubicBezTo>
                  <a:pt x="3358" y="1386"/>
                  <a:pt x="3358" y="1387"/>
                  <a:pt x="3359" y="1388"/>
                </a:cubicBezTo>
                <a:cubicBezTo>
                  <a:pt x="3360" y="1388"/>
                  <a:pt x="3361" y="1388"/>
                  <a:pt x="3362" y="1389"/>
                </a:cubicBezTo>
                <a:cubicBezTo>
                  <a:pt x="3365" y="1391"/>
                  <a:pt x="3367" y="1393"/>
                  <a:pt x="3370" y="1394"/>
                </a:cubicBezTo>
                <a:cubicBezTo>
                  <a:pt x="3372" y="1395"/>
                  <a:pt x="3374" y="1395"/>
                  <a:pt x="3376" y="1396"/>
                </a:cubicBezTo>
                <a:cubicBezTo>
                  <a:pt x="3377" y="1397"/>
                  <a:pt x="3378" y="1399"/>
                  <a:pt x="3379" y="1401"/>
                </a:cubicBezTo>
                <a:cubicBezTo>
                  <a:pt x="3379" y="1402"/>
                  <a:pt x="3379" y="1403"/>
                  <a:pt x="3380" y="1404"/>
                </a:cubicBezTo>
                <a:cubicBezTo>
                  <a:pt x="3381" y="1404"/>
                  <a:pt x="3382" y="1404"/>
                  <a:pt x="3383" y="1405"/>
                </a:cubicBezTo>
                <a:cubicBezTo>
                  <a:pt x="3384" y="1405"/>
                  <a:pt x="3385" y="1405"/>
                  <a:pt x="3385" y="1405"/>
                </a:cubicBezTo>
                <a:cubicBezTo>
                  <a:pt x="3387" y="1405"/>
                  <a:pt x="3388" y="1406"/>
                  <a:pt x="3389" y="1406"/>
                </a:cubicBezTo>
                <a:cubicBezTo>
                  <a:pt x="3390" y="1407"/>
                  <a:pt x="3391" y="1408"/>
                  <a:pt x="3393" y="1408"/>
                </a:cubicBezTo>
                <a:cubicBezTo>
                  <a:pt x="3395" y="1408"/>
                  <a:pt x="3395" y="1408"/>
                  <a:pt x="3395" y="1408"/>
                </a:cubicBezTo>
                <a:cubicBezTo>
                  <a:pt x="3396" y="1408"/>
                  <a:pt x="3396" y="1406"/>
                  <a:pt x="3397" y="1406"/>
                </a:cubicBezTo>
                <a:cubicBezTo>
                  <a:pt x="3396" y="1404"/>
                  <a:pt x="3395" y="1402"/>
                  <a:pt x="3394" y="1401"/>
                </a:cubicBezTo>
                <a:cubicBezTo>
                  <a:pt x="3393" y="1400"/>
                  <a:pt x="3393" y="1399"/>
                  <a:pt x="3393" y="1398"/>
                </a:cubicBezTo>
                <a:cubicBezTo>
                  <a:pt x="3392" y="1397"/>
                  <a:pt x="3391" y="1398"/>
                  <a:pt x="3390" y="1397"/>
                </a:cubicBezTo>
                <a:cubicBezTo>
                  <a:pt x="3389" y="1396"/>
                  <a:pt x="3387" y="1394"/>
                  <a:pt x="3387" y="1392"/>
                </a:cubicBezTo>
                <a:cubicBezTo>
                  <a:pt x="3386" y="1390"/>
                  <a:pt x="3387" y="1388"/>
                  <a:pt x="3387" y="1386"/>
                </a:cubicBezTo>
                <a:cubicBezTo>
                  <a:pt x="3387" y="1385"/>
                  <a:pt x="3386" y="1385"/>
                  <a:pt x="3386" y="1384"/>
                </a:cubicBezTo>
                <a:cubicBezTo>
                  <a:pt x="3386" y="1381"/>
                  <a:pt x="3387" y="1379"/>
                  <a:pt x="3386" y="1376"/>
                </a:cubicBezTo>
                <a:cubicBezTo>
                  <a:pt x="3386" y="1375"/>
                  <a:pt x="3386" y="1374"/>
                  <a:pt x="3385" y="1373"/>
                </a:cubicBezTo>
                <a:cubicBezTo>
                  <a:pt x="3385" y="1372"/>
                  <a:pt x="3385" y="1372"/>
                  <a:pt x="3384" y="1371"/>
                </a:cubicBezTo>
                <a:cubicBezTo>
                  <a:pt x="3384" y="1369"/>
                  <a:pt x="3382" y="1369"/>
                  <a:pt x="3382" y="1368"/>
                </a:cubicBezTo>
                <a:cubicBezTo>
                  <a:pt x="3381" y="1365"/>
                  <a:pt x="3382" y="1363"/>
                  <a:pt x="3382" y="1360"/>
                </a:cubicBezTo>
                <a:cubicBezTo>
                  <a:pt x="3382" y="1358"/>
                  <a:pt x="3382" y="1358"/>
                  <a:pt x="3382" y="1358"/>
                </a:cubicBezTo>
                <a:cubicBezTo>
                  <a:pt x="3382" y="1357"/>
                  <a:pt x="3381" y="1356"/>
                  <a:pt x="3381" y="1355"/>
                </a:cubicBezTo>
                <a:cubicBezTo>
                  <a:pt x="3381" y="1352"/>
                  <a:pt x="3381" y="1352"/>
                  <a:pt x="3381" y="1352"/>
                </a:cubicBezTo>
                <a:cubicBezTo>
                  <a:pt x="3381" y="1351"/>
                  <a:pt x="3380" y="1350"/>
                  <a:pt x="3380" y="1349"/>
                </a:cubicBezTo>
                <a:cubicBezTo>
                  <a:pt x="3380" y="1344"/>
                  <a:pt x="3380" y="1344"/>
                  <a:pt x="3380" y="1344"/>
                </a:cubicBezTo>
                <a:cubicBezTo>
                  <a:pt x="3377" y="1344"/>
                  <a:pt x="3375" y="1345"/>
                  <a:pt x="3372" y="1343"/>
                </a:cubicBezTo>
                <a:cubicBezTo>
                  <a:pt x="3371" y="1343"/>
                  <a:pt x="3371" y="1342"/>
                  <a:pt x="3370" y="1341"/>
                </a:cubicBezTo>
                <a:cubicBezTo>
                  <a:pt x="3369" y="1341"/>
                  <a:pt x="3369" y="1339"/>
                  <a:pt x="3368" y="1339"/>
                </a:cubicBezTo>
                <a:cubicBezTo>
                  <a:pt x="3367" y="1338"/>
                  <a:pt x="3366" y="1338"/>
                  <a:pt x="3365" y="1337"/>
                </a:cubicBezTo>
                <a:cubicBezTo>
                  <a:pt x="3364" y="1336"/>
                  <a:pt x="3364" y="1335"/>
                  <a:pt x="3363" y="1335"/>
                </a:cubicBezTo>
                <a:cubicBezTo>
                  <a:pt x="3361" y="1334"/>
                  <a:pt x="3359" y="1333"/>
                  <a:pt x="3357" y="1333"/>
                </a:cubicBezTo>
                <a:cubicBezTo>
                  <a:pt x="3356" y="1333"/>
                  <a:pt x="3355" y="1333"/>
                  <a:pt x="3354" y="1333"/>
                </a:cubicBezTo>
                <a:cubicBezTo>
                  <a:pt x="3352" y="1332"/>
                  <a:pt x="3351" y="1331"/>
                  <a:pt x="3350" y="1329"/>
                </a:cubicBezTo>
                <a:cubicBezTo>
                  <a:pt x="3349" y="1328"/>
                  <a:pt x="3348" y="1327"/>
                  <a:pt x="3348" y="1326"/>
                </a:cubicBezTo>
                <a:cubicBezTo>
                  <a:pt x="3347" y="1325"/>
                  <a:pt x="3347" y="1324"/>
                  <a:pt x="3347" y="1324"/>
                </a:cubicBezTo>
                <a:cubicBezTo>
                  <a:pt x="3347" y="1322"/>
                  <a:pt x="3347" y="1320"/>
                  <a:pt x="3347" y="1318"/>
                </a:cubicBezTo>
                <a:cubicBezTo>
                  <a:pt x="3347" y="1317"/>
                  <a:pt x="3347" y="1317"/>
                  <a:pt x="3347" y="1316"/>
                </a:cubicBezTo>
                <a:cubicBezTo>
                  <a:pt x="3347" y="1315"/>
                  <a:pt x="3347" y="1314"/>
                  <a:pt x="3346" y="1313"/>
                </a:cubicBezTo>
                <a:cubicBezTo>
                  <a:pt x="3346" y="1312"/>
                  <a:pt x="3344" y="1312"/>
                  <a:pt x="3344" y="1312"/>
                </a:cubicBezTo>
                <a:cubicBezTo>
                  <a:pt x="3343" y="1311"/>
                  <a:pt x="3342" y="1311"/>
                  <a:pt x="3341" y="1310"/>
                </a:cubicBezTo>
                <a:cubicBezTo>
                  <a:pt x="3340" y="1309"/>
                  <a:pt x="3340" y="1307"/>
                  <a:pt x="3340" y="1305"/>
                </a:cubicBezTo>
                <a:cubicBezTo>
                  <a:pt x="3340" y="1303"/>
                  <a:pt x="3340" y="1303"/>
                  <a:pt x="3340" y="1303"/>
                </a:cubicBezTo>
                <a:cubicBezTo>
                  <a:pt x="3340" y="1302"/>
                  <a:pt x="3341" y="1301"/>
                  <a:pt x="3340" y="1300"/>
                </a:cubicBezTo>
                <a:cubicBezTo>
                  <a:pt x="3340" y="1299"/>
                  <a:pt x="3339" y="1300"/>
                  <a:pt x="3338" y="1299"/>
                </a:cubicBezTo>
                <a:cubicBezTo>
                  <a:pt x="3337" y="1299"/>
                  <a:pt x="3336" y="1298"/>
                  <a:pt x="3335" y="1298"/>
                </a:cubicBezTo>
                <a:cubicBezTo>
                  <a:pt x="3333" y="1297"/>
                  <a:pt x="3333" y="1297"/>
                  <a:pt x="3333" y="1297"/>
                </a:cubicBezTo>
                <a:cubicBezTo>
                  <a:pt x="3333" y="1284"/>
                  <a:pt x="3333" y="1284"/>
                  <a:pt x="3333" y="1284"/>
                </a:cubicBezTo>
                <a:cubicBezTo>
                  <a:pt x="3333" y="1280"/>
                  <a:pt x="3337" y="1279"/>
                  <a:pt x="3338" y="1276"/>
                </a:cubicBezTo>
                <a:cubicBezTo>
                  <a:pt x="3340" y="1273"/>
                  <a:pt x="3341" y="1271"/>
                  <a:pt x="3342" y="1268"/>
                </a:cubicBezTo>
                <a:cubicBezTo>
                  <a:pt x="3343" y="1267"/>
                  <a:pt x="3344" y="1266"/>
                  <a:pt x="3344" y="1264"/>
                </a:cubicBezTo>
                <a:cubicBezTo>
                  <a:pt x="3344" y="1262"/>
                  <a:pt x="3342" y="1261"/>
                  <a:pt x="3342" y="1259"/>
                </a:cubicBezTo>
                <a:cubicBezTo>
                  <a:pt x="3342" y="1257"/>
                  <a:pt x="3343" y="1256"/>
                  <a:pt x="3343" y="1255"/>
                </a:cubicBezTo>
                <a:cubicBezTo>
                  <a:pt x="3343" y="1254"/>
                  <a:pt x="3345" y="1254"/>
                  <a:pt x="3346" y="1253"/>
                </a:cubicBezTo>
                <a:cubicBezTo>
                  <a:pt x="3346" y="1252"/>
                  <a:pt x="3347" y="1251"/>
                  <a:pt x="3348" y="1250"/>
                </a:cubicBezTo>
                <a:cubicBezTo>
                  <a:pt x="3348" y="1250"/>
                  <a:pt x="3350" y="1250"/>
                  <a:pt x="3350" y="1250"/>
                </a:cubicBezTo>
                <a:cubicBezTo>
                  <a:pt x="3351" y="1251"/>
                  <a:pt x="3352" y="1252"/>
                  <a:pt x="3353" y="1252"/>
                </a:cubicBezTo>
                <a:cubicBezTo>
                  <a:pt x="3354" y="1253"/>
                  <a:pt x="3353" y="1254"/>
                  <a:pt x="3354" y="1255"/>
                </a:cubicBezTo>
                <a:cubicBezTo>
                  <a:pt x="3355" y="1256"/>
                  <a:pt x="3356" y="1256"/>
                  <a:pt x="3357" y="1257"/>
                </a:cubicBezTo>
                <a:cubicBezTo>
                  <a:pt x="3358" y="1259"/>
                  <a:pt x="3357" y="1261"/>
                  <a:pt x="3358" y="1262"/>
                </a:cubicBezTo>
                <a:cubicBezTo>
                  <a:pt x="3359" y="1263"/>
                  <a:pt x="3360" y="1263"/>
                  <a:pt x="3361" y="1264"/>
                </a:cubicBezTo>
                <a:cubicBezTo>
                  <a:pt x="3362" y="1265"/>
                  <a:pt x="3363" y="1265"/>
                  <a:pt x="3365" y="1265"/>
                </a:cubicBezTo>
                <a:cubicBezTo>
                  <a:pt x="3366" y="1265"/>
                  <a:pt x="3366" y="1265"/>
                  <a:pt x="3366" y="1265"/>
                </a:cubicBezTo>
                <a:cubicBezTo>
                  <a:pt x="3367" y="1265"/>
                  <a:pt x="3367" y="1264"/>
                  <a:pt x="3368" y="1264"/>
                </a:cubicBezTo>
                <a:cubicBezTo>
                  <a:pt x="3369" y="1264"/>
                  <a:pt x="3370" y="1263"/>
                  <a:pt x="3371" y="1263"/>
                </a:cubicBezTo>
                <a:cubicBezTo>
                  <a:pt x="3373" y="1263"/>
                  <a:pt x="3374" y="1266"/>
                  <a:pt x="3375" y="1267"/>
                </a:cubicBezTo>
                <a:cubicBezTo>
                  <a:pt x="3376" y="1269"/>
                  <a:pt x="3378" y="1270"/>
                  <a:pt x="3379" y="1273"/>
                </a:cubicBezTo>
                <a:cubicBezTo>
                  <a:pt x="3380" y="1275"/>
                  <a:pt x="3380" y="1276"/>
                  <a:pt x="3381" y="1279"/>
                </a:cubicBezTo>
                <a:cubicBezTo>
                  <a:pt x="3382" y="1281"/>
                  <a:pt x="3382" y="1282"/>
                  <a:pt x="3383" y="1284"/>
                </a:cubicBezTo>
                <a:cubicBezTo>
                  <a:pt x="3384" y="1286"/>
                  <a:pt x="3385" y="1287"/>
                  <a:pt x="3387" y="1289"/>
                </a:cubicBezTo>
                <a:cubicBezTo>
                  <a:pt x="3388" y="1291"/>
                  <a:pt x="3389" y="1293"/>
                  <a:pt x="3391" y="1294"/>
                </a:cubicBezTo>
                <a:cubicBezTo>
                  <a:pt x="3392" y="1294"/>
                  <a:pt x="3393" y="1293"/>
                  <a:pt x="3394" y="1294"/>
                </a:cubicBezTo>
                <a:cubicBezTo>
                  <a:pt x="3395" y="1294"/>
                  <a:pt x="3396" y="1294"/>
                  <a:pt x="3397" y="1294"/>
                </a:cubicBezTo>
                <a:cubicBezTo>
                  <a:pt x="3397" y="1294"/>
                  <a:pt x="3398" y="1295"/>
                  <a:pt x="3399" y="1295"/>
                </a:cubicBezTo>
                <a:cubicBezTo>
                  <a:pt x="3400" y="1295"/>
                  <a:pt x="3401" y="1295"/>
                  <a:pt x="3402" y="1295"/>
                </a:cubicBezTo>
                <a:cubicBezTo>
                  <a:pt x="3403" y="1296"/>
                  <a:pt x="3404" y="1297"/>
                  <a:pt x="3404" y="1298"/>
                </a:cubicBezTo>
                <a:cubicBezTo>
                  <a:pt x="3404" y="1300"/>
                  <a:pt x="3402" y="1301"/>
                  <a:pt x="3401" y="1303"/>
                </a:cubicBezTo>
                <a:cubicBezTo>
                  <a:pt x="3401" y="1305"/>
                  <a:pt x="3400" y="1307"/>
                  <a:pt x="3400" y="1309"/>
                </a:cubicBezTo>
                <a:cubicBezTo>
                  <a:pt x="3400" y="1313"/>
                  <a:pt x="3402" y="1316"/>
                  <a:pt x="3404" y="1320"/>
                </a:cubicBezTo>
                <a:cubicBezTo>
                  <a:pt x="3405" y="1319"/>
                  <a:pt x="3406" y="1318"/>
                  <a:pt x="3406" y="1317"/>
                </a:cubicBezTo>
                <a:cubicBezTo>
                  <a:pt x="3408" y="1315"/>
                  <a:pt x="3409" y="1313"/>
                  <a:pt x="3411" y="1312"/>
                </a:cubicBezTo>
                <a:cubicBezTo>
                  <a:pt x="3412" y="1311"/>
                  <a:pt x="3413" y="1311"/>
                  <a:pt x="3414" y="1310"/>
                </a:cubicBezTo>
                <a:cubicBezTo>
                  <a:pt x="3415" y="1309"/>
                  <a:pt x="3415" y="1308"/>
                  <a:pt x="3416" y="1307"/>
                </a:cubicBezTo>
                <a:cubicBezTo>
                  <a:pt x="3417" y="1306"/>
                  <a:pt x="3418" y="1306"/>
                  <a:pt x="3419" y="1305"/>
                </a:cubicBezTo>
                <a:cubicBezTo>
                  <a:pt x="3420" y="1304"/>
                  <a:pt x="3421" y="1304"/>
                  <a:pt x="3422" y="1303"/>
                </a:cubicBezTo>
                <a:cubicBezTo>
                  <a:pt x="3423" y="1302"/>
                  <a:pt x="3423" y="1301"/>
                  <a:pt x="3423" y="1300"/>
                </a:cubicBezTo>
                <a:cubicBezTo>
                  <a:pt x="3424" y="1299"/>
                  <a:pt x="3425" y="1299"/>
                  <a:pt x="3425" y="1297"/>
                </a:cubicBezTo>
                <a:cubicBezTo>
                  <a:pt x="3426" y="1297"/>
                  <a:pt x="3426" y="1296"/>
                  <a:pt x="3426" y="1295"/>
                </a:cubicBezTo>
                <a:cubicBezTo>
                  <a:pt x="3426" y="1294"/>
                  <a:pt x="3426" y="1293"/>
                  <a:pt x="3427" y="1292"/>
                </a:cubicBezTo>
                <a:cubicBezTo>
                  <a:pt x="3427" y="1291"/>
                  <a:pt x="3428" y="1290"/>
                  <a:pt x="3429" y="1290"/>
                </a:cubicBezTo>
                <a:cubicBezTo>
                  <a:pt x="3430" y="1289"/>
                  <a:pt x="3432" y="1290"/>
                  <a:pt x="3433" y="1290"/>
                </a:cubicBezTo>
                <a:cubicBezTo>
                  <a:pt x="3435" y="1290"/>
                  <a:pt x="3437" y="1290"/>
                  <a:pt x="3438" y="1290"/>
                </a:cubicBezTo>
                <a:cubicBezTo>
                  <a:pt x="3440" y="1290"/>
                  <a:pt x="3440" y="1289"/>
                  <a:pt x="3442" y="1288"/>
                </a:cubicBezTo>
                <a:cubicBezTo>
                  <a:pt x="3444" y="1286"/>
                  <a:pt x="3445" y="1285"/>
                  <a:pt x="3447" y="1282"/>
                </a:cubicBezTo>
                <a:cubicBezTo>
                  <a:pt x="3449" y="1281"/>
                  <a:pt x="3449" y="1280"/>
                  <a:pt x="3451" y="1280"/>
                </a:cubicBezTo>
                <a:cubicBezTo>
                  <a:pt x="3452" y="1279"/>
                  <a:pt x="3453" y="1280"/>
                  <a:pt x="3453" y="1279"/>
                </a:cubicBezTo>
                <a:cubicBezTo>
                  <a:pt x="3454" y="1278"/>
                  <a:pt x="3455" y="1278"/>
                  <a:pt x="3456" y="1277"/>
                </a:cubicBezTo>
                <a:cubicBezTo>
                  <a:pt x="3456" y="1277"/>
                  <a:pt x="3456" y="1275"/>
                  <a:pt x="3457" y="1275"/>
                </a:cubicBezTo>
                <a:cubicBezTo>
                  <a:pt x="3457" y="1273"/>
                  <a:pt x="3457" y="1271"/>
                  <a:pt x="3457" y="1269"/>
                </a:cubicBezTo>
                <a:cubicBezTo>
                  <a:pt x="3457" y="1264"/>
                  <a:pt x="3457" y="1262"/>
                  <a:pt x="3457" y="1257"/>
                </a:cubicBezTo>
                <a:cubicBezTo>
                  <a:pt x="3457" y="1247"/>
                  <a:pt x="3457" y="1247"/>
                  <a:pt x="3457" y="1247"/>
                </a:cubicBezTo>
                <a:cubicBezTo>
                  <a:pt x="3457" y="1245"/>
                  <a:pt x="3458" y="1243"/>
                  <a:pt x="3457" y="1241"/>
                </a:cubicBezTo>
                <a:cubicBezTo>
                  <a:pt x="3456" y="1238"/>
                  <a:pt x="3454" y="1236"/>
                  <a:pt x="3453" y="1233"/>
                </a:cubicBezTo>
                <a:cubicBezTo>
                  <a:pt x="3453" y="1231"/>
                  <a:pt x="3452" y="1229"/>
                  <a:pt x="3452" y="1227"/>
                </a:cubicBezTo>
                <a:cubicBezTo>
                  <a:pt x="3452" y="1225"/>
                  <a:pt x="3452" y="1223"/>
                  <a:pt x="3452" y="1221"/>
                </a:cubicBezTo>
                <a:cubicBezTo>
                  <a:pt x="3449" y="1221"/>
                  <a:pt x="3448" y="1222"/>
                  <a:pt x="3446" y="1221"/>
                </a:cubicBezTo>
                <a:cubicBezTo>
                  <a:pt x="3445" y="1221"/>
                  <a:pt x="3444" y="1220"/>
                  <a:pt x="3443" y="1220"/>
                </a:cubicBezTo>
                <a:cubicBezTo>
                  <a:pt x="3442" y="1219"/>
                  <a:pt x="3442" y="1218"/>
                  <a:pt x="3441" y="1217"/>
                </a:cubicBezTo>
                <a:cubicBezTo>
                  <a:pt x="3439" y="1215"/>
                  <a:pt x="3438" y="1214"/>
                  <a:pt x="3437" y="1211"/>
                </a:cubicBezTo>
                <a:cubicBezTo>
                  <a:pt x="3437" y="1210"/>
                  <a:pt x="3438" y="1209"/>
                  <a:pt x="3437" y="1209"/>
                </a:cubicBezTo>
                <a:cubicBezTo>
                  <a:pt x="3437" y="1208"/>
                  <a:pt x="3435" y="1208"/>
                  <a:pt x="3434" y="1208"/>
                </a:cubicBezTo>
                <a:cubicBezTo>
                  <a:pt x="3433" y="1207"/>
                  <a:pt x="3433" y="1206"/>
                  <a:pt x="3432" y="1206"/>
                </a:cubicBezTo>
                <a:cubicBezTo>
                  <a:pt x="3430" y="1205"/>
                  <a:pt x="3429" y="1203"/>
                  <a:pt x="3427" y="1202"/>
                </a:cubicBezTo>
                <a:cubicBezTo>
                  <a:pt x="3425" y="1201"/>
                  <a:pt x="3424" y="1201"/>
                  <a:pt x="3423" y="1200"/>
                </a:cubicBezTo>
                <a:cubicBezTo>
                  <a:pt x="3423" y="1199"/>
                  <a:pt x="3423" y="1198"/>
                  <a:pt x="3422" y="1198"/>
                </a:cubicBezTo>
                <a:cubicBezTo>
                  <a:pt x="3421" y="1197"/>
                  <a:pt x="3420" y="1197"/>
                  <a:pt x="3419" y="1196"/>
                </a:cubicBezTo>
                <a:cubicBezTo>
                  <a:pt x="3419" y="1194"/>
                  <a:pt x="3419" y="1192"/>
                  <a:pt x="3419" y="1190"/>
                </a:cubicBezTo>
                <a:cubicBezTo>
                  <a:pt x="3419" y="1190"/>
                  <a:pt x="3419" y="1189"/>
                  <a:pt x="3419" y="1188"/>
                </a:cubicBezTo>
                <a:cubicBezTo>
                  <a:pt x="3419" y="1187"/>
                  <a:pt x="3417" y="1187"/>
                  <a:pt x="3416" y="1186"/>
                </a:cubicBezTo>
                <a:cubicBezTo>
                  <a:pt x="3415" y="1184"/>
                  <a:pt x="3416" y="1183"/>
                  <a:pt x="3416" y="1182"/>
                </a:cubicBezTo>
                <a:cubicBezTo>
                  <a:pt x="3416" y="1180"/>
                  <a:pt x="3416" y="1179"/>
                  <a:pt x="3416" y="1177"/>
                </a:cubicBezTo>
                <a:cubicBezTo>
                  <a:pt x="3416" y="1176"/>
                  <a:pt x="3416" y="1175"/>
                  <a:pt x="3417" y="1174"/>
                </a:cubicBezTo>
                <a:cubicBezTo>
                  <a:pt x="3417" y="1173"/>
                  <a:pt x="3419" y="1173"/>
                  <a:pt x="3419" y="1172"/>
                </a:cubicBezTo>
                <a:cubicBezTo>
                  <a:pt x="3420" y="1171"/>
                  <a:pt x="3421" y="1171"/>
                  <a:pt x="3422" y="1170"/>
                </a:cubicBezTo>
                <a:cubicBezTo>
                  <a:pt x="3423" y="1169"/>
                  <a:pt x="3424" y="1170"/>
                  <a:pt x="3425" y="1169"/>
                </a:cubicBezTo>
                <a:cubicBezTo>
                  <a:pt x="3425" y="1168"/>
                  <a:pt x="3424" y="1167"/>
                  <a:pt x="3425" y="1166"/>
                </a:cubicBezTo>
                <a:cubicBezTo>
                  <a:pt x="3425" y="1164"/>
                  <a:pt x="3425" y="1163"/>
                  <a:pt x="3425" y="1162"/>
                </a:cubicBezTo>
                <a:cubicBezTo>
                  <a:pt x="3425" y="1161"/>
                  <a:pt x="3426" y="1160"/>
                  <a:pt x="3427" y="1158"/>
                </a:cubicBezTo>
                <a:cubicBezTo>
                  <a:pt x="3427" y="1157"/>
                  <a:pt x="3427" y="1156"/>
                  <a:pt x="3427" y="1155"/>
                </a:cubicBezTo>
                <a:cubicBezTo>
                  <a:pt x="3428" y="1154"/>
                  <a:pt x="3428" y="1152"/>
                  <a:pt x="3429" y="1152"/>
                </a:cubicBezTo>
                <a:cubicBezTo>
                  <a:pt x="3430" y="1152"/>
                  <a:pt x="3431" y="1152"/>
                  <a:pt x="3432" y="1151"/>
                </a:cubicBezTo>
                <a:cubicBezTo>
                  <a:pt x="3433" y="1151"/>
                  <a:pt x="3434" y="1151"/>
                  <a:pt x="3435" y="1151"/>
                </a:cubicBezTo>
                <a:cubicBezTo>
                  <a:pt x="3438" y="1151"/>
                  <a:pt x="3439" y="1149"/>
                  <a:pt x="3441" y="1149"/>
                </a:cubicBezTo>
                <a:cubicBezTo>
                  <a:pt x="3442" y="1148"/>
                  <a:pt x="3443" y="1149"/>
                  <a:pt x="3444" y="1149"/>
                </a:cubicBezTo>
                <a:cubicBezTo>
                  <a:pt x="3445" y="1148"/>
                  <a:pt x="3444" y="1146"/>
                  <a:pt x="3446" y="1146"/>
                </a:cubicBezTo>
                <a:cubicBezTo>
                  <a:pt x="3446" y="1146"/>
                  <a:pt x="3447" y="1146"/>
                  <a:pt x="3448" y="1146"/>
                </a:cubicBezTo>
                <a:cubicBezTo>
                  <a:pt x="3450" y="1146"/>
                  <a:pt x="3451" y="1146"/>
                  <a:pt x="3453" y="1146"/>
                </a:cubicBezTo>
                <a:cubicBezTo>
                  <a:pt x="3454" y="1146"/>
                  <a:pt x="3455" y="1147"/>
                  <a:pt x="3456" y="1147"/>
                </a:cubicBezTo>
                <a:cubicBezTo>
                  <a:pt x="3459" y="1147"/>
                  <a:pt x="3461" y="1146"/>
                  <a:pt x="3464" y="1146"/>
                </a:cubicBezTo>
                <a:cubicBezTo>
                  <a:pt x="3464" y="1149"/>
                  <a:pt x="3464" y="1149"/>
                  <a:pt x="3464" y="1149"/>
                </a:cubicBezTo>
                <a:cubicBezTo>
                  <a:pt x="3464" y="1150"/>
                  <a:pt x="3463" y="1151"/>
                  <a:pt x="3463" y="1152"/>
                </a:cubicBezTo>
                <a:cubicBezTo>
                  <a:pt x="3463" y="1166"/>
                  <a:pt x="3463" y="1166"/>
                  <a:pt x="3463" y="1166"/>
                </a:cubicBezTo>
                <a:cubicBezTo>
                  <a:pt x="3462" y="1167"/>
                  <a:pt x="3462" y="1168"/>
                  <a:pt x="3461" y="1169"/>
                </a:cubicBezTo>
                <a:cubicBezTo>
                  <a:pt x="3460" y="1169"/>
                  <a:pt x="3460" y="1170"/>
                  <a:pt x="3459" y="1170"/>
                </a:cubicBezTo>
                <a:cubicBezTo>
                  <a:pt x="3458" y="1170"/>
                  <a:pt x="3457" y="1170"/>
                  <a:pt x="3456" y="1170"/>
                </a:cubicBezTo>
                <a:cubicBezTo>
                  <a:pt x="3455" y="1171"/>
                  <a:pt x="3454" y="1171"/>
                  <a:pt x="3453" y="1172"/>
                </a:cubicBezTo>
                <a:cubicBezTo>
                  <a:pt x="3452" y="1173"/>
                  <a:pt x="3452" y="1174"/>
                  <a:pt x="3451" y="1175"/>
                </a:cubicBezTo>
                <a:cubicBezTo>
                  <a:pt x="3450" y="1176"/>
                  <a:pt x="3449" y="1177"/>
                  <a:pt x="3449" y="1179"/>
                </a:cubicBezTo>
                <a:cubicBezTo>
                  <a:pt x="3449" y="1180"/>
                  <a:pt x="3449" y="1181"/>
                  <a:pt x="3449" y="1183"/>
                </a:cubicBezTo>
                <a:cubicBezTo>
                  <a:pt x="3450" y="1184"/>
                  <a:pt x="3450" y="1185"/>
                  <a:pt x="3450" y="1186"/>
                </a:cubicBezTo>
                <a:cubicBezTo>
                  <a:pt x="3450" y="1187"/>
                  <a:pt x="3452" y="1186"/>
                  <a:pt x="3453" y="1187"/>
                </a:cubicBezTo>
                <a:cubicBezTo>
                  <a:pt x="3474" y="1187"/>
                  <a:pt x="3474" y="1187"/>
                  <a:pt x="3474" y="1187"/>
                </a:cubicBezTo>
                <a:cubicBezTo>
                  <a:pt x="3474" y="1184"/>
                  <a:pt x="3474" y="1181"/>
                  <a:pt x="3475" y="1178"/>
                </a:cubicBezTo>
                <a:cubicBezTo>
                  <a:pt x="3475" y="1177"/>
                  <a:pt x="3475" y="1176"/>
                  <a:pt x="3476" y="1175"/>
                </a:cubicBezTo>
                <a:cubicBezTo>
                  <a:pt x="3476" y="1174"/>
                  <a:pt x="3477" y="1174"/>
                  <a:pt x="3477" y="1173"/>
                </a:cubicBezTo>
                <a:cubicBezTo>
                  <a:pt x="3478" y="1172"/>
                  <a:pt x="3477" y="1171"/>
                  <a:pt x="3477" y="1170"/>
                </a:cubicBezTo>
                <a:cubicBezTo>
                  <a:pt x="3477" y="1169"/>
                  <a:pt x="3478" y="1168"/>
                  <a:pt x="3477" y="1167"/>
                </a:cubicBezTo>
                <a:cubicBezTo>
                  <a:pt x="3477" y="1165"/>
                  <a:pt x="3474" y="1166"/>
                  <a:pt x="3473" y="1165"/>
                </a:cubicBezTo>
                <a:cubicBezTo>
                  <a:pt x="3473" y="1149"/>
                  <a:pt x="3473" y="1149"/>
                  <a:pt x="3473" y="1149"/>
                </a:cubicBezTo>
                <a:cubicBezTo>
                  <a:pt x="3475" y="1149"/>
                  <a:pt x="3476" y="1149"/>
                  <a:pt x="3478" y="1149"/>
                </a:cubicBezTo>
                <a:cubicBezTo>
                  <a:pt x="3481" y="1149"/>
                  <a:pt x="3481" y="1149"/>
                  <a:pt x="3481" y="1149"/>
                </a:cubicBezTo>
                <a:cubicBezTo>
                  <a:pt x="3482" y="1149"/>
                  <a:pt x="3482" y="1148"/>
                  <a:pt x="3483" y="1148"/>
                </a:cubicBezTo>
                <a:cubicBezTo>
                  <a:pt x="3485" y="1147"/>
                  <a:pt x="3485" y="1146"/>
                  <a:pt x="3486" y="1145"/>
                </a:cubicBezTo>
                <a:cubicBezTo>
                  <a:pt x="3487" y="1145"/>
                  <a:pt x="3487" y="1144"/>
                  <a:pt x="3489" y="1143"/>
                </a:cubicBezTo>
                <a:cubicBezTo>
                  <a:pt x="3490" y="1143"/>
                  <a:pt x="3492" y="1142"/>
                  <a:pt x="3494" y="1142"/>
                </a:cubicBezTo>
                <a:cubicBezTo>
                  <a:pt x="3496" y="1142"/>
                  <a:pt x="3497" y="1141"/>
                  <a:pt x="3499" y="1141"/>
                </a:cubicBezTo>
                <a:cubicBezTo>
                  <a:pt x="3502" y="1141"/>
                  <a:pt x="3502" y="1141"/>
                  <a:pt x="3502" y="1141"/>
                </a:cubicBezTo>
                <a:cubicBezTo>
                  <a:pt x="3503" y="1141"/>
                  <a:pt x="3504" y="1142"/>
                  <a:pt x="3505" y="1142"/>
                </a:cubicBezTo>
                <a:cubicBezTo>
                  <a:pt x="3507" y="1142"/>
                  <a:pt x="3508" y="1143"/>
                  <a:pt x="3510" y="1143"/>
                </a:cubicBezTo>
                <a:cubicBezTo>
                  <a:pt x="3511" y="1143"/>
                  <a:pt x="3512" y="1143"/>
                  <a:pt x="3513" y="1143"/>
                </a:cubicBezTo>
                <a:cubicBezTo>
                  <a:pt x="3514" y="1142"/>
                  <a:pt x="3514" y="1142"/>
                  <a:pt x="3515" y="1141"/>
                </a:cubicBezTo>
                <a:cubicBezTo>
                  <a:pt x="3516" y="1141"/>
                  <a:pt x="3516" y="1140"/>
                  <a:pt x="3517" y="1139"/>
                </a:cubicBezTo>
                <a:cubicBezTo>
                  <a:pt x="3518" y="1138"/>
                  <a:pt x="3518" y="1137"/>
                  <a:pt x="3519" y="1137"/>
                </a:cubicBezTo>
                <a:cubicBezTo>
                  <a:pt x="3520" y="1136"/>
                  <a:pt x="3522" y="1136"/>
                  <a:pt x="3524" y="1136"/>
                </a:cubicBezTo>
                <a:cubicBezTo>
                  <a:pt x="3525" y="1136"/>
                  <a:pt x="3525" y="1135"/>
                  <a:pt x="3526" y="1135"/>
                </a:cubicBezTo>
                <a:cubicBezTo>
                  <a:pt x="3528" y="1135"/>
                  <a:pt x="3530" y="1135"/>
                  <a:pt x="3532" y="1135"/>
                </a:cubicBezTo>
                <a:cubicBezTo>
                  <a:pt x="3533" y="1135"/>
                  <a:pt x="3533" y="1134"/>
                  <a:pt x="3534" y="1134"/>
                </a:cubicBezTo>
                <a:cubicBezTo>
                  <a:pt x="3535" y="1134"/>
                  <a:pt x="3536" y="1135"/>
                  <a:pt x="3537" y="1134"/>
                </a:cubicBezTo>
                <a:cubicBezTo>
                  <a:pt x="3538" y="1134"/>
                  <a:pt x="3538" y="1132"/>
                  <a:pt x="3539" y="1132"/>
                </a:cubicBezTo>
                <a:cubicBezTo>
                  <a:pt x="3540" y="1131"/>
                  <a:pt x="3540" y="1130"/>
                  <a:pt x="3541" y="1130"/>
                </a:cubicBezTo>
                <a:cubicBezTo>
                  <a:pt x="3542" y="1129"/>
                  <a:pt x="3543" y="1129"/>
                  <a:pt x="3544" y="1129"/>
                </a:cubicBezTo>
                <a:cubicBezTo>
                  <a:pt x="3545" y="1129"/>
                  <a:pt x="3546" y="1128"/>
                  <a:pt x="3547" y="1127"/>
                </a:cubicBezTo>
                <a:cubicBezTo>
                  <a:pt x="3548" y="1127"/>
                  <a:pt x="3549" y="1126"/>
                  <a:pt x="3549" y="1126"/>
                </a:cubicBezTo>
                <a:cubicBezTo>
                  <a:pt x="3550" y="1125"/>
                  <a:pt x="3550" y="1124"/>
                  <a:pt x="3551" y="1123"/>
                </a:cubicBezTo>
                <a:cubicBezTo>
                  <a:pt x="3551" y="1122"/>
                  <a:pt x="3552" y="1121"/>
                  <a:pt x="3553" y="1121"/>
                </a:cubicBezTo>
                <a:cubicBezTo>
                  <a:pt x="3553" y="1120"/>
                  <a:pt x="3554" y="1119"/>
                  <a:pt x="3555" y="1119"/>
                </a:cubicBezTo>
                <a:cubicBezTo>
                  <a:pt x="3556" y="1118"/>
                  <a:pt x="3557" y="1117"/>
                  <a:pt x="3558" y="1117"/>
                </a:cubicBezTo>
                <a:cubicBezTo>
                  <a:pt x="3559" y="1117"/>
                  <a:pt x="3560" y="1117"/>
                  <a:pt x="3560" y="1117"/>
                </a:cubicBezTo>
                <a:cubicBezTo>
                  <a:pt x="3561" y="1116"/>
                  <a:pt x="3562" y="1117"/>
                  <a:pt x="3563" y="1117"/>
                </a:cubicBezTo>
                <a:cubicBezTo>
                  <a:pt x="3565" y="1116"/>
                  <a:pt x="3567" y="1115"/>
                  <a:pt x="3568" y="1113"/>
                </a:cubicBezTo>
                <a:cubicBezTo>
                  <a:pt x="3569" y="1113"/>
                  <a:pt x="3569" y="1112"/>
                  <a:pt x="3570" y="1111"/>
                </a:cubicBezTo>
                <a:cubicBezTo>
                  <a:pt x="3570" y="1110"/>
                  <a:pt x="3571" y="1110"/>
                  <a:pt x="3572" y="1109"/>
                </a:cubicBezTo>
                <a:cubicBezTo>
                  <a:pt x="3573" y="1109"/>
                  <a:pt x="3574" y="1108"/>
                  <a:pt x="3575" y="1107"/>
                </a:cubicBezTo>
                <a:cubicBezTo>
                  <a:pt x="3576" y="1106"/>
                  <a:pt x="3576" y="1105"/>
                  <a:pt x="3577" y="1104"/>
                </a:cubicBezTo>
                <a:cubicBezTo>
                  <a:pt x="3577" y="1103"/>
                  <a:pt x="3578" y="1103"/>
                  <a:pt x="3579" y="1102"/>
                </a:cubicBezTo>
                <a:cubicBezTo>
                  <a:pt x="3579" y="1101"/>
                  <a:pt x="3579" y="1100"/>
                  <a:pt x="3579" y="1099"/>
                </a:cubicBezTo>
                <a:cubicBezTo>
                  <a:pt x="3580" y="1098"/>
                  <a:pt x="3580" y="1097"/>
                  <a:pt x="3581" y="1096"/>
                </a:cubicBezTo>
                <a:cubicBezTo>
                  <a:pt x="3582" y="1094"/>
                  <a:pt x="3584" y="1094"/>
                  <a:pt x="3586" y="1091"/>
                </a:cubicBezTo>
                <a:cubicBezTo>
                  <a:pt x="3588" y="1088"/>
                  <a:pt x="3588" y="1086"/>
                  <a:pt x="3590" y="1083"/>
                </a:cubicBezTo>
                <a:cubicBezTo>
                  <a:pt x="3590" y="1082"/>
                  <a:pt x="3590" y="1081"/>
                  <a:pt x="3590" y="1081"/>
                </a:cubicBezTo>
                <a:cubicBezTo>
                  <a:pt x="3591" y="1079"/>
                  <a:pt x="3592" y="1079"/>
                  <a:pt x="3593" y="1078"/>
                </a:cubicBezTo>
                <a:cubicBezTo>
                  <a:pt x="3594" y="1077"/>
                  <a:pt x="3594" y="1076"/>
                  <a:pt x="3595" y="1075"/>
                </a:cubicBezTo>
                <a:cubicBezTo>
                  <a:pt x="3596" y="1074"/>
                  <a:pt x="3597" y="1074"/>
                  <a:pt x="3598" y="1073"/>
                </a:cubicBezTo>
                <a:cubicBezTo>
                  <a:pt x="3599" y="1072"/>
                  <a:pt x="3601" y="1072"/>
                  <a:pt x="3602" y="1071"/>
                </a:cubicBezTo>
                <a:cubicBezTo>
                  <a:pt x="3603" y="1070"/>
                  <a:pt x="3603" y="1069"/>
                  <a:pt x="3604" y="1068"/>
                </a:cubicBezTo>
                <a:cubicBezTo>
                  <a:pt x="3604" y="1067"/>
                  <a:pt x="3604" y="1066"/>
                  <a:pt x="3604" y="1065"/>
                </a:cubicBezTo>
                <a:cubicBezTo>
                  <a:pt x="3604" y="1064"/>
                  <a:pt x="3605" y="1063"/>
                  <a:pt x="3605" y="1062"/>
                </a:cubicBezTo>
                <a:cubicBezTo>
                  <a:pt x="3605" y="1061"/>
                  <a:pt x="3605" y="1060"/>
                  <a:pt x="3605" y="1059"/>
                </a:cubicBezTo>
                <a:cubicBezTo>
                  <a:pt x="3606" y="1058"/>
                  <a:pt x="3606" y="1057"/>
                  <a:pt x="3606" y="1057"/>
                </a:cubicBezTo>
                <a:cubicBezTo>
                  <a:pt x="3606" y="1056"/>
                  <a:pt x="3606" y="1055"/>
                  <a:pt x="3607" y="1054"/>
                </a:cubicBezTo>
                <a:cubicBezTo>
                  <a:pt x="3607" y="1053"/>
                  <a:pt x="3609" y="1053"/>
                  <a:pt x="3610" y="1052"/>
                </a:cubicBezTo>
                <a:cubicBezTo>
                  <a:pt x="3612" y="1051"/>
                  <a:pt x="3613" y="1049"/>
                  <a:pt x="3615" y="1047"/>
                </a:cubicBezTo>
                <a:cubicBezTo>
                  <a:pt x="3616" y="1044"/>
                  <a:pt x="3618" y="1043"/>
                  <a:pt x="3618" y="1040"/>
                </a:cubicBezTo>
                <a:cubicBezTo>
                  <a:pt x="3618" y="1038"/>
                  <a:pt x="3617" y="1037"/>
                  <a:pt x="3617" y="1036"/>
                </a:cubicBezTo>
                <a:cubicBezTo>
                  <a:pt x="3616" y="1035"/>
                  <a:pt x="3616" y="1034"/>
                  <a:pt x="3615" y="1033"/>
                </a:cubicBezTo>
                <a:cubicBezTo>
                  <a:pt x="3614" y="1033"/>
                  <a:pt x="3613" y="1033"/>
                  <a:pt x="3612" y="1033"/>
                </a:cubicBezTo>
                <a:cubicBezTo>
                  <a:pt x="3610" y="1033"/>
                  <a:pt x="3609" y="1033"/>
                  <a:pt x="3606" y="1032"/>
                </a:cubicBezTo>
                <a:cubicBezTo>
                  <a:pt x="3606" y="1030"/>
                  <a:pt x="3606" y="1029"/>
                  <a:pt x="3606" y="1027"/>
                </a:cubicBezTo>
                <a:cubicBezTo>
                  <a:pt x="3606" y="1026"/>
                  <a:pt x="3607" y="1025"/>
                  <a:pt x="3607" y="1025"/>
                </a:cubicBezTo>
                <a:cubicBezTo>
                  <a:pt x="3607" y="1024"/>
                  <a:pt x="3606" y="1023"/>
                  <a:pt x="3606" y="1022"/>
                </a:cubicBezTo>
                <a:cubicBezTo>
                  <a:pt x="3611" y="1022"/>
                  <a:pt x="3611" y="1022"/>
                  <a:pt x="3611" y="1022"/>
                </a:cubicBezTo>
                <a:cubicBezTo>
                  <a:pt x="3611" y="1021"/>
                  <a:pt x="3612" y="1020"/>
                  <a:pt x="3611" y="1019"/>
                </a:cubicBezTo>
                <a:cubicBezTo>
                  <a:pt x="3611" y="1018"/>
                  <a:pt x="3610" y="1018"/>
                  <a:pt x="3609" y="1017"/>
                </a:cubicBezTo>
                <a:cubicBezTo>
                  <a:pt x="3609" y="1014"/>
                  <a:pt x="3610" y="1012"/>
                  <a:pt x="3609" y="1009"/>
                </a:cubicBezTo>
                <a:cubicBezTo>
                  <a:pt x="3609" y="1008"/>
                  <a:pt x="3610" y="1007"/>
                  <a:pt x="3609" y="1006"/>
                </a:cubicBezTo>
                <a:cubicBezTo>
                  <a:pt x="3609" y="1005"/>
                  <a:pt x="3608" y="1005"/>
                  <a:pt x="3607" y="1004"/>
                </a:cubicBezTo>
                <a:cubicBezTo>
                  <a:pt x="3606" y="1003"/>
                  <a:pt x="3604" y="1003"/>
                  <a:pt x="3604" y="1002"/>
                </a:cubicBezTo>
                <a:cubicBezTo>
                  <a:pt x="3604" y="999"/>
                  <a:pt x="3605" y="997"/>
                  <a:pt x="3605" y="994"/>
                </a:cubicBezTo>
                <a:cubicBezTo>
                  <a:pt x="3605" y="991"/>
                  <a:pt x="3604" y="989"/>
                  <a:pt x="3603" y="986"/>
                </a:cubicBezTo>
                <a:cubicBezTo>
                  <a:pt x="3602" y="984"/>
                  <a:pt x="3600" y="983"/>
                  <a:pt x="3599" y="981"/>
                </a:cubicBezTo>
                <a:cubicBezTo>
                  <a:pt x="3597" y="978"/>
                  <a:pt x="3596" y="976"/>
                  <a:pt x="3594" y="975"/>
                </a:cubicBezTo>
                <a:cubicBezTo>
                  <a:pt x="3593" y="974"/>
                  <a:pt x="3592" y="973"/>
                  <a:pt x="3591" y="973"/>
                </a:cubicBezTo>
                <a:cubicBezTo>
                  <a:pt x="3590" y="973"/>
                  <a:pt x="3589" y="973"/>
                  <a:pt x="3588" y="973"/>
                </a:cubicBezTo>
                <a:cubicBezTo>
                  <a:pt x="3587" y="972"/>
                  <a:pt x="3586" y="972"/>
                  <a:pt x="3585" y="971"/>
                </a:cubicBezTo>
                <a:cubicBezTo>
                  <a:pt x="3585" y="970"/>
                  <a:pt x="3585" y="969"/>
                  <a:pt x="3585" y="968"/>
                </a:cubicBezTo>
                <a:cubicBezTo>
                  <a:pt x="3585" y="966"/>
                  <a:pt x="3585" y="966"/>
                  <a:pt x="3585" y="966"/>
                </a:cubicBezTo>
                <a:cubicBezTo>
                  <a:pt x="3585" y="965"/>
                  <a:pt x="3586" y="964"/>
                  <a:pt x="3587" y="963"/>
                </a:cubicBezTo>
                <a:cubicBezTo>
                  <a:pt x="3587" y="962"/>
                  <a:pt x="3588" y="962"/>
                  <a:pt x="3589" y="961"/>
                </a:cubicBezTo>
                <a:cubicBezTo>
                  <a:pt x="3590" y="960"/>
                  <a:pt x="3592" y="960"/>
                  <a:pt x="3592" y="959"/>
                </a:cubicBezTo>
                <a:cubicBezTo>
                  <a:pt x="3592" y="957"/>
                  <a:pt x="3592" y="955"/>
                  <a:pt x="3592" y="953"/>
                </a:cubicBezTo>
                <a:cubicBezTo>
                  <a:pt x="3592" y="948"/>
                  <a:pt x="3592" y="948"/>
                  <a:pt x="3592" y="948"/>
                </a:cubicBezTo>
                <a:cubicBezTo>
                  <a:pt x="3599" y="948"/>
                  <a:pt x="3599" y="948"/>
                  <a:pt x="3599" y="948"/>
                </a:cubicBezTo>
                <a:cubicBezTo>
                  <a:pt x="3600" y="947"/>
                  <a:pt x="3601" y="947"/>
                  <a:pt x="3602" y="946"/>
                </a:cubicBezTo>
                <a:cubicBezTo>
                  <a:pt x="3602" y="945"/>
                  <a:pt x="3603" y="944"/>
                  <a:pt x="3604" y="944"/>
                </a:cubicBezTo>
                <a:cubicBezTo>
                  <a:pt x="3604" y="943"/>
                  <a:pt x="3604" y="941"/>
                  <a:pt x="3605" y="941"/>
                </a:cubicBezTo>
                <a:cubicBezTo>
                  <a:pt x="3606" y="940"/>
                  <a:pt x="3607" y="941"/>
                  <a:pt x="3607" y="941"/>
                </a:cubicBezTo>
                <a:cubicBezTo>
                  <a:pt x="3608" y="941"/>
                  <a:pt x="3609" y="941"/>
                  <a:pt x="3610" y="941"/>
                </a:cubicBezTo>
                <a:cubicBezTo>
                  <a:pt x="3611" y="941"/>
                  <a:pt x="3612" y="940"/>
                  <a:pt x="3613" y="940"/>
                </a:cubicBezTo>
                <a:cubicBezTo>
                  <a:pt x="3615" y="940"/>
                  <a:pt x="3615" y="940"/>
                  <a:pt x="3615" y="940"/>
                </a:cubicBezTo>
                <a:cubicBezTo>
                  <a:pt x="3618" y="939"/>
                  <a:pt x="3620" y="940"/>
                  <a:pt x="3623" y="940"/>
                </a:cubicBezTo>
                <a:cubicBezTo>
                  <a:pt x="3623" y="937"/>
                  <a:pt x="3624" y="936"/>
                  <a:pt x="3624" y="933"/>
                </a:cubicBezTo>
                <a:cubicBezTo>
                  <a:pt x="3624" y="932"/>
                  <a:pt x="3623" y="932"/>
                  <a:pt x="3623" y="931"/>
                </a:cubicBezTo>
                <a:cubicBezTo>
                  <a:pt x="3610" y="931"/>
                  <a:pt x="3610" y="931"/>
                  <a:pt x="3610" y="931"/>
                </a:cubicBezTo>
                <a:cubicBezTo>
                  <a:pt x="3610" y="930"/>
                  <a:pt x="3609" y="929"/>
                  <a:pt x="3609" y="929"/>
                </a:cubicBezTo>
                <a:cubicBezTo>
                  <a:pt x="3607" y="926"/>
                  <a:pt x="3606" y="925"/>
                  <a:pt x="3605" y="923"/>
                </a:cubicBezTo>
                <a:cubicBezTo>
                  <a:pt x="3595" y="923"/>
                  <a:pt x="3595" y="923"/>
                  <a:pt x="3595" y="923"/>
                </a:cubicBezTo>
                <a:cubicBezTo>
                  <a:pt x="3595" y="925"/>
                  <a:pt x="3595" y="927"/>
                  <a:pt x="3594" y="929"/>
                </a:cubicBezTo>
                <a:cubicBezTo>
                  <a:pt x="3594" y="930"/>
                  <a:pt x="3595" y="930"/>
                  <a:pt x="3594" y="931"/>
                </a:cubicBezTo>
                <a:cubicBezTo>
                  <a:pt x="3594" y="932"/>
                  <a:pt x="3593" y="933"/>
                  <a:pt x="3593" y="933"/>
                </a:cubicBezTo>
                <a:cubicBezTo>
                  <a:pt x="3592" y="933"/>
                  <a:pt x="3591" y="934"/>
                  <a:pt x="3590" y="934"/>
                </a:cubicBezTo>
                <a:cubicBezTo>
                  <a:pt x="3589" y="934"/>
                  <a:pt x="3589" y="933"/>
                  <a:pt x="3588" y="933"/>
                </a:cubicBezTo>
                <a:cubicBezTo>
                  <a:pt x="3587" y="933"/>
                  <a:pt x="3586" y="933"/>
                  <a:pt x="3585" y="933"/>
                </a:cubicBezTo>
                <a:cubicBezTo>
                  <a:pt x="3585" y="919"/>
                  <a:pt x="3585" y="919"/>
                  <a:pt x="3585" y="919"/>
                </a:cubicBezTo>
                <a:cubicBezTo>
                  <a:pt x="3568" y="919"/>
                  <a:pt x="3568" y="919"/>
                  <a:pt x="3568" y="919"/>
                </a:cubicBezTo>
                <a:cubicBezTo>
                  <a:pt x="3566" y="919"/>
                  <a:pt x="3564" y="916"/>
                  <a:pt x="3564" y="913"/>
                </a:cubicBezTo>
                <a:cubicBezTo>
                  <a:pt x="3564" y="912"/>
                  <a:pt x="3564" y="910"/>
                  <a:pt x="3564" y="909"/>
                </a:cubicBezTo>
                <a:cubicBezTo>
                  <a:pt x="3565" y="908"/>
                  <a:pt x="3566" y="907"/>
                  <a:pt x="3566" y="906"/>
                </a:cubicBezTo>
                <a:cubicBezTo>
                  <a:pt x="3567" y="905"/>
                  <a:pt x="3568" y="904"/>
                  <a:pt x="3569" y="904"/>
                </a:cubicBezTo>
                <a:cubicBezTo>
                  <a:pt x="3570" y="904"/>
                  <a:pt x="3571" y="903"/>
                  <a:pt x="3572" y="903"/>
                </a:cubicBezTo>
                <a:cubicBezTo>
                  <a:pt x="3574" y="902"/>
                  <a:pt x="3576" y="903"/>
                  <a:pt x="3579" y="903"/>
                </a:cubicBezTo>
                <a:cubicBezTo>
                  <a:pt x="3580" y="903"/>
                  <a:pt x="3581" y="903"/>
                  <a:pt x="3582" y="903"/>
                </a:cubicBezTo>
                <a:cubicBezTo>
                  <a:pt x="3583" y="903"/>
                  <a:pt x="3584" y="903"/>
                  <a:pt x="3585" y="902"/>
                </a:cubicBezTo>
                <a:cubicBezTo>
                  <a:pt x="3585" y="902"/>
                  <a:pt x="3584" y="901"/>
                  <a:pt x="3585" y="900"/>
                </a:cubicBezTo>
                <a:cubicBezTo>
                  <a:pt x="3585" y="899"/>
                  <a:pt x="3586" y="898"/>
                  <a:pt x="3587" y="897"/>
                </a:cubicBezTo>
                <a:cubicBezTo>
                  <a:pt x="3587" y="896"/>
                  <a:pt x="3587" y="895"/>
                  <a:pt x="3588" y="895"/>
                </a:cubicBezTo>
                <a:cubicBezTo>
                  <a:pt x="3590" y="894"/>
                  <a:pt x="3591" y="894"/>
                  <a:pt x="3592" y="894"/>
                </a:cubicBezTo>
                <a:cubicBezTo>
                  <a:pt x="3593" y="894"/>
                  <a:pt x="3593" y="893"/>
                  <a:pt x="3594" y="893"/>
                </a:cubicBezTo>
                <a:cubicBezTo>
                  <a:pt x="3596" y="892"/>
                  <a:pt x="3598" y="893"/>
                  <a:pt x="3600" y="893"/>
                </a:cubicBezTo>
                <a:cubicBezTo>
                  <a:pt x="3600" y="893"/>
                  <a:pt x="3601" y="893"/>
                  <a:pt x="3602" y="893"/>
                </a:cubicBezTo>
                <a:cubicBezTo>
                  <a:pt x="3603" y="892"/>
                  <a:pt x="3603" y="891"/>
                  <a:pt x="3604" y="890"/>
                </a:cubicBezTo>
                <a:cubicBezTo>
                  <a:pt x="3605" y="889"/>
                  <a:pt x="3606" y="888"/>
                  <a:pt x="3607" y="887"/>
                </a:cubicBezTo>
                <a:cubicBezTo>
                  <a:pt x="3608" y="886"/>
                  <a:pt x="3608" y="886"/>
                  <a:pt x="3609" y="885"/>
                </a:cubicBezTo>
                <a:cubicBezTo>
                  <a:pt x="3610" y="884"/>
                  <a:pt x="3611" y="883"/>
                  <a:pt x="3612" y="882"/>
                </a:cubicBezTo>
                <a:cubicBezTo>
                  <a:pt x="3613" y="881"/>
                  <a:pt x="3614" y="880"/>
                  <a:pt x="3615" y="880"/>
                </a:cubicBezTo>
                <a:cubicBezTo>
                  <a:pt x="3617" y="880"/>
                  <a:pt x="3617" y="880"/>
                  <a:pt x="3617" y="880"/>
                </a:cubicBezTo>
                <a:cubicBezTo>
                  <a:pt x="3618" y="879"/>
                  <a:pt x="3618" y="881"/>
                  <a:pt x="3619" y="881"/>
                </a:cubicBezTo>
                <a:cubicBezTo>
                  <a:pt x="3620" y="883"/>
                  <a:pt x="3620" y="883"/>
                  <a:pt x="3620" y="883"/>
                </a:cubicBezTo>
                <a:cubicBezTo>
                  <a:pt x="3619" y="884"/>
                  <a:pt x="3619" y="885"/>
                  <a:pt x="3618" y="886"/>
                </a:cubicBezTo>
                <a:cubicBezTo>
                  <a:pt x="3617" y="887"/>
                  <a:pt x="3616" y="887"/>
                  <a:pt x="3615" y="888"/>
                </a:cubicBezTo>
                <a:cubicBezTo>
                  <a:pt x="3614" y="890"/>
                  <a:pt x="3615" y="892"/>
                  <a:pt x="3615" y="893"/>
                </a:cubicBezTo>
                <a:cubicBezTo>
                  <a:pt x="3614" y="896"/>
                  <a:pt x="3612" y="897"/>
                  <a:pt x="3610" y="899"/>
                </a:cubicBezTo>
                <a:cubicBezTo>
                  <a:pt x="3609" y="899"/>
                  <a:pt x="3609" y="900"/>
                  <a:pt x="3608" y="901"/>
                </a:cubicBezTo>
                <a:cubicBezTo>
                  <a:pt x="3607" y="902"/>
                  <a:pt x="3606" y="902"/>
                  <a:pt x="3605" y="903"/>
                </a:cubicBezTo>
                <a:cubicBezTo>
                  <a:pt x="3605" y="904"/>
                  <a:pt x="3605" y="905"/>
                  <a:pt x="3605" y="906"/>
                </a:cubicBezTo>
                <a:cubicBezTo>
                  <a:pt x="3605" y="908"/>
                  <a:pt x="3605" y="908"/>
                  <a:pt x="3605" y="908"/>
                </a:cubicBezTo>
                <a:cubicBezTo>
                  <a:pt x="3606" y="908"/>
                  <a:pt x="3607" y="908"/>
                  <a:pt x="3608" y="907"/>
                </a:cubicBezTo>
                <a:cubicBezTo>
                  <a:pt x="3609" y="906"/>
                  <a:pt x="3609" y="905"/>
                  <a:pt x="3610" y="904"/>
                </a:cubicBezTo>
                <a:cubicBezTo>
                  <a:pt x="3623" y="904"/>
                  <a:pt x="3623" y="904"/>
                  <a:pt x="3623" y="904"/>
                </a:cubicBezTo>
                <a:cubicBezTo>
                  <a:pt x="3624" y="904"/>
                  <a:pt x="3625" y="903"/>
                  <a:pt x="3626" y="902"/>
                </a:cubicBezTo>
                <a:cubicBezTo>
                  <a:pt x="3628" y="901"/>
                  <a:pt x="3629" y="900"/>
                  <a:pt x="3631" y="898"/>
                </a:cubicBezTo>
                <a:cubicBezTo>
                  <a:pt x="3632" y="897"/>
                  <a:pt x="3632" y="896"/>
                  <a:pt x="3633" y="895"/>
                </a:cubicBezTo>
                <a:cubicBezTo>
                  <a:pt x="3634" y="895"/>
                  <a:pt x="3635" y="895"/>
                  <a:pt x="3635" y="895"/>
                </a:cubicBezTo>
                <a:cubicBezTo>
                  <a:pt x="3636" y="894"/>
                  <a:pt x="3637" y="893"/>
                  <a:pt x="3638" y="893"/>
                </a:cubicBezTo>
                <a:cubicBezTo>
                  <a:pt x="3641" y="893"/>
                  <a:pt x="3643" y="895"/>
                  <a:pt x="3646" y="896"/>
                </a:cubicBezTo>
                <a:cubicBezTo>
                  <a:pt x="3647" y="896"/>
                  <a:pt x="3648" y="896"/>
                  <a:pt x="3649" y="896"/>
                </a:cubicBezTo>
                <a:cubicBezTo>
                  <a:pt x="3651" y="896"/>
                  <a:pt x="3652" y="897"/>
                  <a:pt x="3654" y="898"/>
                </a:cubicBezTo>
                <a:cubicBezTo>
                  <a:pt x="3655" y="898"/>
                  <a:pt x="3656" y="898"/>
                  <a:pt x="3656" y="899"/>
                </a:cubicBezTo>
                <a:cubicBezTo>
                  <a:pt x="3658" y="901"/>
                  <a:pt x="3658" y="902"/>
                  <a:pt x="3658" y="904"/>
                </a:cubicBezTo>
                <a:cubicBezTo>
                  <a:pt x="3658" y="907"/>
                  <a:pt x="3658" y="907"/>
                  <a:pt x="3658" y="907"/>
                </a:cubicBezTo>
                <a:cubicBezTo>
                  <a:pt x="3658" y="908"/>
                  <a:pt x="3657" y="909"/>
                  <a:pt x="3656" y="910"/>
                </a:cubicBezTo>
                <a:cubicBezTo>
                  <a:pt x="3656" y="911"/>
                  <a:pt x="3654" y="911"/>
                  <a:pt x="3654" y="912"/>
                </a:cubicBezTo>
                <a:cubicBezTo>
                  <a:pt x="3653" y="913"/>
                  <a:pt x="3654" y="914"/>
                  <a:pt x="3654" y="915"/>
                </a:cubicBezTo>
                <a:cubicBezTo>
                  <a:pt x="3653" y="916"/>
                  <a:pt x="3651" y="917"/>
                  <a:pt x="3651" y="919"/>
                </a:cubicBezTo>
                <a:cubicBezTo>
                  <a:pt x="3651" y="921"/>
                  <a:pt x="3652" y="922"/>
                  <a:pt x="3652" y="925"/>
                </a:cubicBezTo>
                <a:cubicBezTo>
                  <a:pt x="3657" y="925"/>
                  <a:pt x="3657" y="925"/>
                  <a:pt x="3657" y="925"/>
                </a:cubicBezTo>
                <a:cubicBezTo>
                  <a:pt x="3660" y="923"/>
                  <a:pt x="3660" y="923"/>
                  <a:pt x="3660" y="923"/>
                </a:cubicBezTo>
                <a:cubicBezTo>
                  <a:pt x="3661" y="923"/>
                  <a:pt x="3661" y="921"/>
                  <a:pt x="3663" y="921"/>
                </a:cubicBezTo>
                <a:cubicBezTo>
                  <a:pt x="3664" y="921"/>
                  <a:pt x="3665" y="922"/>
                  <a:pt x="3666" y="922"/>
                </a:cubicBezTo>
                <a:cubicBezTo>
                  <a:pt x="3668" y="923"/>
                  <a:pt x="3669" y="924"/>
                  <a:pt x="3670" y="927"/>
                </a:cubicBezTo>
                <a:cubicBezTo>
                  <a:pt x="3670" y="927"/>
                  <a:pt x="3671" y="928"/>
                  <a:pt x="3671" y="929"/>
                </a:cubicBezTo>
                <a:cubicBezTo>
                  <a:pt x="3671" y="931"/>
                  <a:pt x="3672" y="933"/>
                  <a:pt x="3672" y="934"/>
                </a:cubicBezTo>
                <a:cubicBezTo>
                  <a:pt x="3672" y="935"/>
                  <a:pt x="3673" y="936"/>
                  <a:pt x="3673" y="937"/>
                </a:cubicBezTo>
                <a:cubicBezTo>
                  <a:pt x="3673" y="938"/>
                  <a:pt x="3674" y="939"/>
                  <a:pt x="3674" y="940"/>
                </a:cubicBezTo>
                <a:cubicBezTo>
                  <a:pt x="3675" y="941"/>
                  <a:pt x="3677" y="941"/>
                  <a:pt x="3677" y="943"/>
                </a:cubicBezTo>
                <a:cubicBezTo>
                  <a:pt x="3677" y="957"/>
                  <a:pt x="3677" y="957"/>
                  <a:pt x="3677" y="957"/>
                </a:cubicBezTo>
                <a:cubicBezTo>
                  <a:pt x="3677" y="959"/>
                  <a:pt x="3675" y="959"/>
                  <a:pt x="3674" y="961"/>
                </a:cubicBezTo>
                <a:cubicBezTo>
                  <a:pt x="3673" y="962"/>
                  <a:pt x="3672" y="961"/>
                  <a:pt x="3671" y="962"/>
                </a:cubicBezTo>
                <a:cubicBezTo>
                  <a:pt x="3671" y="963"/>
                  <a:pt x="3671" y="964"/>
                  <a:pt x="3671" y="965"/>
                </a:cubicBezTo>
                <a:cubicBezTo>
                  <a:pt x="3670" y="966"/>
                  <a:pt x="3670" y="967"/>
                  <a:pt x="3670" y="968"/>
                </a:cubicBezTo>
                <a:cubicBezTo>
                  <a:pt x="3670" y="976"/>
                  <a:pt x="3670" y="976"/>
                  <a:pt x="3670" y="976"/>
                </a:cubicBezTo>
                <a:cubicBezTo>
                  <a:pt x="3684" y="976"/>
                  <a:pt x="3684" y="976"/>
                  <a:pt x="3684" y="976"/>
                </a:cubicBezTo>
                <a:cubicBezTo>
                  <a:pt x="3688" y="976"/>
                  <a:pt x="3689" y="973"/>
                  <a:pt x="3692" y="971"/>
                </a:cubicBezTo>
                <a:cubicBezTo>
                  <a:pt x="3695" y="970"/>
                  <a:pt x="3695" y="970"/>
                  <a:pt x="3695" y="970"/>
                </a:cubicBezTo>
                <a:cubicBezTo>
                  <a:pt x="3696" y="969"/>
                  <a:pt x="3697" y="968"/>
                  <a:pt x="3698" y="968"/>
                </a:cubicBezTo>
                <a:cubicBezTo>
                  <a:pt x="3699" y="967"/>
                  <a:pt x="3700" y="966"/>
                  <a:pt x="3701" y="965"/>
                </a:cubicBezTo>
                <a:cubicBezTo>
                  <a:pt x="3702" y="965"/>
                  <a:pt x="3703" y="965"/>
                  <a:pt x="3704" y="964"/>
                </a:cubicBezTo>
                <a:cubicBezTo>
                  <a:pt x="3705" y="964"/>
                  <a:pt x="3706" y="963"/>
                  <a:pt x="3707" y="963"/>
                </a:cubicBezTo>
                <a:cubicBezTo>
                  <a:pt x="3708" y="963"/>
                  <a:pt x="3708" y="962"/>
                  <a:pt x="3709" y="961"/>
                </a:cubicBezTo>
                <a:cubicBezTo>
                  <a:pt x="3710" y="961"/>
                  <a:pt x="3712" y="962"/>
                  <a:pt x="3713" y="961"/>
                </a:cubicBezTo>
                <a:cubicBezTo>
                  <a:pt x="3714" y="961"/>
                  <a:pt x="3715" y="960"/>
                  <a:pt x="3715" y="959"/>
                </a:cubicBezTo>
                <a:cubicBezTo>
                  <a:pt x="3715" y="959"/>
                  <a:pt x="3715" y="957"/>
                  <a:pt x="3715" y="957"/>
                </a:cubicBezTo>
                <a:cubicBezTo>
                  <a:pt x="3715" y="955"/>
                  <a:pt x="3715" y="953"/>
                  <a:pt x="3715" y="951"/>
                </a:cubicBezTo>
                <a:cubicBezTo>
                  <a:pt x="3715" y="950"/>
                  <a:pt x="3716" y="949"/>
                  <a:pt x="3716" y="948"/>
                </a:cubicBezTo>
                <a:cubicBezTo>
                  <a:pt x="3716" y="947"/>
                  <a:pt x="3716" y="947"/>
                  <a:pt x="3716" y="946"/>
                </a:cubicBezTo>
                <a:cubicBezTo>
                  <a:pt x="3716" y="938"/>
                  <a:pt x="3716" y="938"/>
                  <a:pt x="3716" y="938"/>
                </a:cubicBezTo>
                <a:cubicBezTo>
                  <a:pt x="3714" y="938"/>
                  <a:pt x="3712" y="938"/>
                  <a:pt x="3710" y="936"/>
                </a:cubicBezTo>
                <a:cubicBezTo>
                  <a:pt x="3709" y="936"/>
                  <a:pt x="3708" y="935"/>
                  <a:pt x="3708" y="933"/>
                </a:cubicBezTo>
                <a:cubicBezTo>
                  <a:pt x="3708" y="931"/>
                  <a:pt x="3708" y="929"/>
                  <a:pt x="3708" y="927"/>
                </a:cubicBezTo>
                <a:cubicBezTo>
                  <a:pt x="3708" y="926"/>
                  <a:pt x="3708" y="925"/>
                  <a:pt x="3708" y="925"/>
                </a:cubicBezTo>
                <a:cubicBezTo>
                  <a:pt x="3707" y="924"/>
                  <a:pt x="3706" y="924"/>
                  <a:pt x="3705" y="923"/>
                </a:cubicBezTo>
                <a:cubicBezTo>
                  <a:pt x="3705" y="923"/>
                  <a:pt x="3704" y="922"/>
                  <a:pt x="3703" y="921"/>
                </a:cubicBezTo>
                <a:cubicBezTo>
                  <a:pt x="3702" y="921"/>
                  <a:pt x="3702" y="919"/>
                  <a:pt x="3701" y="919"/>
                </a:cubicBezTo>
                <a:cubicBezTo>
                  <a:pt x="3700" y="918"/>
                  <a:pt x="3699" y="918"/>
                  <a:pt x="3698" y="917"/>
                </a:cubicBezTo>
                <a:cubicBezTo>
                  <a:pt x="3697" y="917"/>
                  <a:pt x="3696" y="916"/>
                  <a:pt x="3696" y="915"/>
                </a:cubicBezTo>
                <a:cubicBezTo>
                  <a:pt x="3695" y="915"/>
                  <a:pt x="3695" y="914"/>
                  <a:pt x="3695" y="913"/>
                </a:cubicBezTo>
                <a:cubicBezTo>
                  <a:pt x="3694" y="912"/>
                  <a:pt x="3693" y="911"/>
                  <a:pt x="3693" y="910"/>
                </a:cubicBezTo>
                <a:cubicBezTo>
                  <a:pt x="3692" y="909"/>
                  <a:pt x="3693" y="908"/>
                  <a:pt x="3693" y="906"/>
                </a:cubicBezTo>
                <a:cubicBezTo>
                  <a:pt x="3693" y="904"/>
                  <a:pt x="3693" y="902"/>
                  <a:pt x="3694" y="899"/>
                </a:cubicBezTo>
                <a:cubicBezTo>
                  <a:pt x="3694" y="898"/>
                  <a:pt x="3695" y="898"/>
                  <a:pt x="3696" y="897"/>
                </a:cubicBezTo>
                <a:cubicBezTo>
                  <a:pt x="3696" y="896"/>
                  <a:pt x="3696" y="895"/>
                  <a:pt x="3697" y="894"/>
                </a:cubicBezTo>
                <a:cubicBezTo>
                  <a:pt x="3697" y="893"/>
                  <a:pt x="3697" y="892"/>
                  <a:pt x="3698" y="891"/>
                </a:cubicBezTo>
                <a:cubicBezTo>
                  <a:pt x="3698" y="891"/>
                  <a:pt x="3699" y="892"/>
                  <a:pt x="3700" y="891"/>
                </a:cubicBezTo>
                <a:cubicBezTo>
                  <a:pt x="3702" y="891"/>
                  <a:pt x="3704" y="890"/>
                  <a:pt x="3706" y="890"/>
                </a:cubicBezTo>
                <a:cubicBezTo>
                  <a:pt x="3709" y="890"/>
                  <a:pt x="3709" y="890"/>
                  <a:pt x="3709" y="890"/>
                </a:cubicBezTo>
                <a:cubicBezTo>
                  <a:pt x="3711" y="890"/>
                  <a:pt x="3712" y="890"/>
                  <a:pt x="3714" y="889"/>
                </a:cubicBezTo>
                <a:cubicBezTo>
                  <a:pt x="3714" y="866"/>
                  <a:pt x="3714" y="866"/>
                  <a:pt x="3714" y="866"/>
                </a:cubicBezTo>
                <a:cubicBezTo>
                  <a:pt x="3714" y="865"/>
                  <a:pt x="3714" y="865"/>
                  <a:pt x="3715" y="864"/>
                </a:cubicBezTo>
                <a:cubicBezTo>
                  <a:pt x="3715" y="863"/>
                  <a:pt x="3715" y="862"/>
                  <a:pt x="3715" y="861"/>
                </a:cubicBezTo>
                <a:cubicBezTo>
                  <a:pt x="3716" y="860"/>
                  <a:pt x="3716" y="859"/>
                  <a:pt x="3717" y="859"/>
                </a:cubicBezTo>
                <a:cubicBezTo>
                  <a:pt x="3718" y="858"/>
                  <a:pt x="3719" y="859"/>
                  <a:pt x="3720" y="859"/>
                </a:cubicBezTo>
                <a:cubicBezTo>
                  <a:pt x="3721" y="858"/>
                  <a:pt x="3721" y="858"/>
                  <a:pt x="3722" y="857"/>
                </a:cubicBezTo>
                <a:cubicBezTo>
                  <a:pt x="3725" y="856"/>
                  <a:pt x="3726" y="854"/>
                  <a:pt x="3728" y="852"/>
                </a:cubicBezTo>
                <a:cubicBezTo>
                  <a:pt x="3728" y="851"/>
                  <a:pt x="3729" y="850"/>
                  <a:pt x="3730" y="849"/>
                </a:cubicBezTo>
                <a:cubicBezTo>
                  <a:pt x="3731" y="847"/>
                  <a:pt x="3732" y="845"/>
                  <a:pt x="3734" y="844"/>
                </a:cubicBezTo>
                <a:cubicBezTo>
                  <a:pt x="3735" y="844"/>
                  <a:pt x="3736" y="844"/>
                  <a:pt x="3737" y="844"/>
                </a:cubicBezTo>
                <a:cubicBezTo>
                  <a:pt x="3738" y="844"/>
                  <a:pt x="3739" y="844"/>
                  <a:pt x="3739" y="844"/>
                </a:cubicBezTo>
                <a:cubicBezTo>
                  <a:pt x="3744" y="845"/>
                  <a:pt x="3745" y="849"/>
                  <a:pt x="3750" y="851"/>
                </a:cubicBezTo>
                <a:cubicBezTo>
                  <a:pt x="3751" y="851"/>
                  <a:pt x="3751" y="852"/>
                  <a:pt x="3752" y="852"/>
                </a:cubicBezTo>
                <a:cubicBezTo>
                  <a:pt x="3754" y="852"/>
                  <a:pt x="3756" y="851"/>
                  <a:pt x="3758" y="850"/>
                </a:cubicBezTo>
                <a:cubicBezTo>
                  <a:pt x="3759" y="849"/>
                  <a:pt x="3759" y="849"/>
                  <a:pt x="3760" y="848"/>
                </a:cubicBezTo>
                <a:cubicBezTo>
                  <a:pt x="3761" y="848"/>
                  <a:pt x="3761" y="846"/>
                  <a:pt x="3762" y="846"/>
                </a:cubicBezTo>
                <a:cubicBezTo>
                  <a:pt x="3763" y="845"/>
                  <a:pt x="3764" y="844"/>
                  <a:pt x="3765" y="844"/>
                </a:cubicBezTo>
                <a:cubicBezTo>
                  <a:pt x="3766" y="843"/>
                  <a:pt x="3767" y="844"/>
                  <a:pt x="3767" y="844"/>
                </a:cubicBezTo>
                <a:cubicBezTo>
                  <a:pt x="3769" y="843"/>
                  <a:pt x="3768" y="841"/>
                  <a:pt x="3769" y="841"/>
                </a:cubicBezTo>
                <a:cubicBezTo>
                  <a:pt x="3771" y="840"/>
                  <a:pt x="3773" y="841"/>
                  <a:pt x="3775" y="841"/>
                </a:cubicBezTo>
                <a:cubicBezTo>
                  <a:pt x="3776" y="841"/>
                  <a:pt x="3776" y="840"/>
                  <a:pt x="3777" y="840"/>
                </a:cubicBezTo>
                <a:cubicBezTo>
                  <a:pt x="3778" y="840"/>
                  <a:pt x="3779" y="839"/>
                  <a:pt x="3780" y="839"/>
                </a:cubicBezTo>
                <a:cubicBezTo>
                  <a:pt x="3781" y="838"/>
                  <a:pt x="3782" y="838"/>
                  <a:pt x="3782" y="837"/>
                </a:cubicBezTo>
                <a:cubicBezTo>
                  <a:pt x="3783" y="837"/>
                  <a:pt x="3782" y="835"/>
                  <a:pt x="3782" y="835"/>
                </a:cubicBezTo>
                <a:cubicBezTo>
                  <a:pt x="3784" y="833"/>
                  <a:pt x="3787" y="831"/>
                  <a:pt x="3789" y="829"/>
                </a:cubicBezTo>
                <a:cubicBezTo>
                  <a:pt x="3790" y="829"/>
                  <a:pt x="3791" y="829"/>
                  <a:pt x="3792" y="828"/>
                </a:cubicBezTo>
                <a:cubicBezTo>
                  <a:pt x="3792" y="827"/>
                  <a:pt x="3792" y="826"/>
                  <a:pt x="3793" y="825"/>
                </a:cubicBezTo>
                <a:cubicBezTo>
                  <a:pt x="3794" y="825"/>
                  <a:pt x="3795" y="824"/>
                  <a:pt x="3795" y="823"/>
                </a:cubicBezTo>
                <a:cubicBezTo>
                  <a:pt x="3798" y="820"/>
                  <a:pt x="3799" y="818"/>
                  <a:pt x="3803" y="815"/>
                </a:cubicBezTo>
                <a:cubicBezTo>
                  <a:pt x="3804" y="814"/>
                  <a:pt x="3804" y="814"/>
                  <a:pt x="3805" y="813"/>
                </a:cubicBezTo>
                <a:cubicBezTo>
                  <a:pt x="3807" y="811"/>
                  <a:pt x="3808" y="810"/>
                  <a:pt x="3809" y="808"/>
                </a:cubicBezTo>
                <a:cubicBezTo>
                  <a:pt x="3810" y="807"/>
                  <a:pt x="3810" y="806"/>
                  <a:pt x="3810" y="805"/>
                </a:cubicBezTo>
                <a:cubicBezTo>
                  <a:pt x="3810" y="804"/>
                  <a:pt x="3811" y="804"/>
                  <a:pt x="3812" y="803"/>
                </a:cubicBezTo>
                <a:cubicBezTo>
                  <a:pt x="3812" y="802"/>
                  <a:pt x="3812" y="801"/>
                  <a:pt x="3812" y="800"/>
                </a:cubicBezTo>
                <a:cubicBezTo>
                  <a:pt x="3813" y="798"/>
                  <a:pt x="3814" y="797"/>
                  <a:pt x="3814" y="795"/>
                </a:cubicBezTo>
                <a:cubicBezTo>
                  <a:pt x="3815" y="794"/>
                  <a:pt x="3816" y="793"/>
                  <a:pt x="3816" y="792"/>
                </a:cubicBezTo>
                <a:cubicBezTo>
                  <a:pt x="3818" y="790"/>
                  <a:pt x="3819" y="789"/>
                  <a:pt x="3822" y="787"/>
                </a:cubicBezTo>
                <a:cubicBezTo>
                  <a:pt x="3822" y="786"/>
                  <a:pt x="3823" y="786"/>
                  <a:pt x="3824" y="786"/>
                </a:cubicBezTo>
                <a:cubicBezTo>
                  <a:pt x="3825" y="785"/>
                  <a:pt x="3825" y="783"/>
                  <a:pt x="3826" y="783"/>
                </a:cubicBezTo>
                <a:cubicBezTo>
                  <a:pt x="3826" y="782"/>
                  <a:pt x="3827" y="783"/>
                  <a:pt x="3828" y="783"/>
                </a:cubicBezTo>
                <a:cubicBezTo>
                  <a:pt x="3830" y="782"/>
                  <a:pt x="3831" y="780"/>
                  <a:pt x="3833" y="778"/>
                </a:cubicBezTo>
                <a:cubicBezTo>
                  <a:pt x="3834" y="777"/>
                  <a:pt x="3834" y="777"/>
                  <a:pt x="3835" y="776"/>
                </a:cubicBezTo>
                <a:cubicBezTo>
                  <a:pt x="3836" y="775"/>
                  <a:pt x="3836" y="774"/>
                  <a:pt x="3837" y="773"/>
                </a:cubicBezTo>
                <a:cubicBezTo>
                  <a:pt x="3837" y="772"/>
                  <a:pt x="3838" y="772"/>
                  <a:pt x="3839" y="771"/>
                </a:cubicBezTo>
                <a:cubicBezTo>
                  <a:pt x="3840" y="770"/>
                  <a:pt x="3841" y="769"/>
                  <a:pt x="3842" y="768"/>
                </a:cubicBezTo>
                <a:cubicBezTo>
                  <a:pt x="3843" y="767"/>
                  <a:pt x="3844" y="767"/>
                  <a:pt x="3844" y="766"/>
                </a:cubicBezTo>
                <a:cubicBezTo>
                  <a:pt x="3845" y="764"/>
                  <a:pt x="3844" y="763"/>
                  <a:pt x="3844" y="761"/>
                </a:cubicBezTo>
                <a:cubicBezTo>
                  <a:pt x="3844" y="760"/>
                  <a:pt x="3845" y="759"/>
                  <a:pt x="3845" y="758"/>
                </a:cubicBezTo>
                <a:cubicBezTo>
                  <a:pt x="3845" y="756"/>
                  <a:pt x="3845" y="755"/>
                  <a:pt x="3845" y="753"/>
                </a:cubicBezTo>
                <a:cubicBezTo>
                  <a:pt x="3845" y="750"/>
                  <a:pt x="3845" y="750"/>
                  <a:pt x="3845" y="750"/>
                </a:cubicBezTo>
                <a:cubicBezTo>
                  <a:pt x="3845" y="749"/>
                  <a:pt x="3847" y="749"/>
                  <a:pt x="3847" y="748"/>
                </a:cubicBezTo>
                <a:cubicBezTo>
                  <a:pt x="3848" y="747"/>
                  <a:pt x="3849" y="746"/>
                  <a:pt x="3849" y="745"/>
                </a:cubicBezTo>
                <a:cubicBezTo>
                  <a:pt x="3850" y="743"/>
                  <a:pt x="3850" y="741"/>
                  <a:pt x="3850" y="738"/>
                </a:cubicBezTo>
                <a:cubicBezTo>
                  <a:pt x="3850" y="733"/>
                  <a:pt x="3850" y="733"/>
                  <a:pt x="3850" y="733"/>
                </a:cubicBezTo>
                <a:cubicBezTo>
                  <a:pt x="3850" y="732"/>
                  <a:pt x="3849" y="732"/>
                  <a:pt x="3849" y="731"/>
                </a:cubicBezTo>
                <a:cubicBezTo>
                  <a:pt x="3849" y="728"/>
                  <a:pt x="3849" y="728"/>
                  <a:pt x="3849" y="728"/>
                </a:cubicBezTo>
                <a:cubicBezTo>
                  <a:pt x="3849" y="727"/>
                  <a:pt x="3849" y="726"/>
                  <a:pt x="3849" y="726"/>
                </a:cubicBezTo>
                <a:cubicBezTo>
                  <a:pt x="3849" y="724"/>
                  <a:pt x="3851" y="724"/>
                  <a:pt x="3851" y="723"/>
                </a:cubicBezTo>
                <a:cubicBezTo>
                  <a:pt x="3851" y="722"/>
                  <a:pt x="3851" y="721"/>
                  <a:pt x="3851" y="720"/>
                </a:cubicBezTo>
                <a:cubicBezTo>
                  <a:pt x="3851" y="718"/>
                  <a:pt x="3852" y="717"/>
                  <a:pt x="3852" y="715"/>
                </a:cubicBezTo>
                <a:cubicBezTo>
                  <a:pt x="3853" y="714"/>
                  <a:pt x="3854" y="714"/>
                  <a:pt x="3855" y="712"/>
                </a:cubicBezTo>
                <a:cubicBezTo>
                  <a:pt x="3855" y="712"/>
                  <a:pt x="3856" y="711"/>
                  <a:pt x="3856" y="710"/>
                </a:cubicBezTo>
                <a:cubicBezTo>
                  <a:pt x="3857" y="709"/>
                  <a:pt x="3857" y="708"/>
                  <a:pt x="3858" y="707"/>
                </a:cubicBezTo>
                <a:cubicBezTo>
                  <a:pt x="3859" y="708"/>
                  <a:pt x="3860" y="707"/>
                  <a:pt x="3861" y="708"/>
                </a:cubicBezTo>
                <a:cubicBezTo>
                  <a:pt x="3862" y="709"/>
                  <a:pt x="3861" y="710"/>
                  <a:pt x="3862" y="710"/>
                </a:cubicBezTo>
                <a:cubicBezTo>
                  <a:pt x="3863" y="711"/>
                  <a:pt x="3864" y="711"/>
                  <a:pt x="3865" y="711"/>
                </a:cubicBezTo>
                <a:cubicBezTo>
                  <a:pt x="3866" y="712"/>
                  <a:pt x="3866" y="712"/>
                  <a:pt x="3867" y="713"/>
                </a:cubicBezTo>
                <a:cubicBezTo>
                  <a:pt x="3868" y="714"/>
                  <a:pt x="3869" y="714"/>
                  <a:pt x="3869" y="716"/>
                </a:cubicBezTo>
                <a:cubicBezTo>
                  <a:pt x="3869" y="717"/>
                  <a:pt x="3869" y="717"/>
                  <a:pt x="3869" y="718"/>
                </a:cubicBezTo>
                <a:cubicBezTo>
                  <a:pt x="3869" y="719"/>
                  <a:pt x="3868" y="720"/>
                  <a:pt x="3867" y="721"/>
                </a:cubicBezTo>
                <a:cubicBezTo>
                  <a:pt x="3867" y="722"/>
                  <a:pt x="3867" y="723"/>
                  <a:pt x="3867" y="725"/>
                </a:cubicBezTo>
                <a:cubicBezTo>
                  <a:pt x="3867" y="727"/>
                  <a:pt x="3868" y="729"/>
                  <a:pt x="3869" y="731"/>
                </a:cubicBezTo>
                <a:cubicBezTo>
                  <a:pt x="3869" y="736"/>
                  <a:pt x="3869" y="738"/>
                  <a:pt x="3869" y="743"/>
                </a:cubicBezTo>
                <a:cubicBezTo>
                  <a:pt x="3869" y="746"/>
                  <a:pt x="3869" y="748"/>
                  <a:pt x="3869" y="752"/>
                </a:cubicBezTo>
                <a:cubicBezTo>
                  <a:pt x="3869" y="753"/>
                  <a:pt x="3869" y="753"/>
                  <a:pt x="3869" y="754"/>
                </a:cubicBezTo>
                <a:cubicBezTo>
                  <a:pt x="3868" y="755"/>
                  <a:pt x="3867" y="756"/>
                  <a:pt x="3867" y="757"/>
                </a:cubicBezTo>
                <a:cubicBezTo>
                  <a:pt x="3866" y="758"/>
                  <a:pt x="3865" y="758"/>
                  <a:pt x="3864" y="759"/>
                </a:cubicBezTo>
                <a:cubicBezTo>
                  <a:pt x="3863" y="760"/>
                  <a:pt x="3864" y="761"/>
                  <a:pt x="3864" y="763"/>
                </a:cubicBezTo>
                <a:cubicBezTo>
                  <a:pt x="3864" y="764"/>
                  <a:pt x="3864" y="765"/>
                  <a:pt x="3864" y="767"/>
                </a:cubicBezTo>
                <a:cubicBezTo>
                  <a:pt x="3865" y="770"/>
                  <a:pt x="3866" y="772"/>
                  <a:pt x="3867" y="774"/>
                </a:cubicBezTo>
                <a:cubicBezTo>
                  <a:pt x="3867" y="777"/>
                  <a:pt x="3869" y="778"/>
                  <a:pt x="3869" y="781"/>
                </a:cubicBezTo>
                <a:cubicBezTo>
                  <a:pt x="3869" y="782"/>
                  <a:pt x="3868" y="784"/>
                  <a:pt x="3868" y="785"/>
                </a:cubicBezTo>
                <a:cubicBezTo>
                  <a:pt x="3867" y="786"/>
                  <a:pt x="3866" y="786"/>
                  <a:pt x="3865" y="787"/>
                </a:cubicBezTo>
                <a:cubicBezTo>
                  <a:pt x="3865" y="788"/>
                  <a:pt x="3863" y="788"/>
                  <a:pt x="3863" y="789"/>
                </a:cubicBezTo>
                <a:cubicBezTo>
                  <a:pt x="3862" y="790"/>
                  <a:pt x="3863" y="791"/>
                  <a:pt x="3863" y="793"/>
                </a:cubicBezTo>
                <a:cubicBezTo>
                  <a:pt x="3863" y="794"/>
                  <a:pt x="3863" y="795"/>
                  <a:pt x="3863" y="797"/>
                </a:cubicBezTo>
                <a:cubicBezTo>
                  <a:pt x="3863" y="798"/>
                  <a:pt x="3863" y="799"/>
                  <a:pt x="3863" y="800"/>
                </a:cubicBezTo>
                <a:cubicBezTo>
                  <a:pt x="3863" y="801"/>
                  <a:pt x="3863" y="802"/>
                  <a:pt x="3863" y="803"/>
                </a:cubicBezTo>
                <a:cubicBezTo>
                  <a:pt x="3868" y="803"/>
                  <a:pt x="3868" y="803"/>
                  <a:pt x="3868" y="803"/>
                </a:cubicBezTo>
                <a:cubicBezTo>
                  <a:pt x="3869" y="802"/>
                  <a:pt x="3870" y="802"/>
                  <a:pt x="3871" y="801"/>
                </a:cubicBezTo>
                <a:cubicBezTo>
                  <a:pt x="3871" y="800"/>
                  <a:pt x="3871" y="799"/>
                  <a:pt x="3871" y="799"/>
                </a:cubicBezTo>
                <a:cubicBezTo>
                  <a:pt x="3873" y="796"/>
                  <a:pt x="3873" y="796"/>
                  <a:pt x="3873" y="796"/>
                </a:cubicBezTo>
                <a:cubicBezTo>
                  <a:pt x="3873" y="795"/>
                  <a:pt x="3874" y="794"/>
                  <a:pt x="3874" y="793"/>
                </a:cubicBezTo>
                <a:cubicBezTo>
                  <a:pt x="3875" y="793"/>
                  <a:pt x="3875" y="792"/>
                  <a:pt x="3876" y="791"/>
                </a:cubicBezTo>
                <a:cubicBezTo>
                  <a:pt x="3876" y="791"/>
                  <a:pt x="3878" y="791"/>
                  <a:pt x="3878" y="792"/>
                </a:cubicBezTo>
                <a:cubicBezTo>
                  <a:pt x="3879" y="794"/>
                  <a:pt x="3877" y="796"/>
                  <a:pt x="3878" y="797"/>
                </a:cubicBezTo>
                <a:cubicBezTo>
                  <a:pt x="3879" y="798"/>
                  <a:pt x="3880" y="799"/>
                  <a:pt x="3881" y="799"/>
                </a:cubicBezTo>
                <a:cubicBezTo>
                  <a:pt x="3883" y="801"/>
                  <a:pt x="3886" y="801"/>
                  <a:pt x="3889" y="801"/>
                </a:cubicBezTo>
                <a:cubicBezTo>
                  <a:pt x="3889" y="800"/>
                  <a:pt x="3889" y="799"/>
                  <a:pt x="3889" y="799"/>
                </a:cubicBezTo>
                <a:cubicBezTo>
                  <a:pt x="3889" y="798"/>
                  <a:pt x="3888" y="797"/>
                  <a:pt x="3888" y="796"/>
                </a:cubicBezTo>
                <a:cubicBezTo>
                  <a:pt x="3887" y="795"/>
                  <a:pt x="3887" y="794"/>
                  <a:pt x="3887" y="793"/>
                </a:cubicBezTo>
                <a:cubicBezTo>
                  <a:pt x="3886" y="792"/>
                  <a:pt x="3886" y="792"/>
                  <a:pt x="3885" y="791"/>
                </a:cubicBezTo>
                <a:cubicBezTo>
                  <a:pt x="3884" y="790"/>
                  <a:pt x="3882" y="790"/>
                  <a:pt x="3882" y="789"/>
                </a:cubicBezTo>
                <a:cubicBezTo>
                  <a:pt x="3881" y="788"/>
                  <a:pt x="3881" y="787"/>
                  <a:pt x="3880" y="786"/>
                </a:cubicBezTo>
                <a:cubicBezTo>
                  <a:pt x="3880" y="785"/>
                  <a:pt x="3878" y="785"/>
                  <a:pt x="3878" y="784"/>
                </a:cubicBezTo>
                <a:cubicBezTo>
                  <a:pt x="3877" y="782"/>
                  <a:pt x="3877" y="780"/>
                  <a:pt x="3876" y="778"/>
                </a:cubicBezTo>
                <a:cubicBezTo>
                  <a:pt x="3876" y="777"/>
                  <a:pt x="3875" y="777"/>
                  <a:pt x="3874" y="776"/>
                </a:cubicBezTo>
                <a:cubicBezTo>
                  <a:pt x="3874" y="774"/>
                  <a:pt x="3873" y="773"/>
                  <a:pt x="3873" y="771"/>
                </a:cubicBezTo>
                <a:cubicBezTo>
                  <a:pt x="3873" y="768"/>
                  <a:pt x="3876" y="767"/>
                  <a:pt x="3877" y="765"/>
                </a:cubicBezTo>
                <a:cubicBezTo>
                  <a:pt x="3878" y="764"/>
                  <a:pt x="3879" y="764"/>
                  <a:pt x="3879" y="763"/>
                </a:cubicBezTo>
                <a:cubicBezTo>
                  <a:pt x="3879" y="761"/>
                  <a:pt x="3879" y="761"/>
                  <a:pt x="3879" y="759"/>
                </a:cubicBezTo>
                <a:cubicBezTo>
                  <a:pt x="3879" y="759"/>
                  <a:pt x="3879" y="758"/>
                  <a:pt x="3879" y="757"/>
                </a:cubicBezTo>
                <a:cubicBezTo>
                  <a:pt x="3879" y="756"/>
                  <a:pt x="3881" y="756"/>
                  <a:pt x="3882" y="756"/>
                </a:cubicBezTo>
                <a:cubicBezTo>
                  <a:pt x="3882" y="755"/>
                  <a:pt x="3882" y="754"/>
                  <a:pt x="3883" y="753"/>
                </a:cubicBezTo>
                <a:cubicBezTo>
                  <a:pt x="3884" y="752"/>
                  <a:pt x="3884" y="750"/>
                  <a:pt x="3885" y="750"/>
                </a:cubicBezTo>
                <a:cubicBezTo>
                  <a:pt x="3887" y="750"/>
                  <a:pt x="3888" y="751"/>
                  <a:pt x="3890" y="752"/>
                </a:cubicBezTo>
                <a:cubicBezTo>
                  <a:pt x="3892" y="753"/>
                  <a:pt x="3893" y="756"/>
                  <a:pt x="3895" y="756"/>
                </a:cubicBezTo>
                <a:cubicBezTo>
                  <a:pt x="3897" y="756"/>
                  <a:pt x="3897" y="755"/>
                  <a:pt x="3898" y="754"/>
                </a:cubicBezTo>
                <a:cubicBezTo>
                  <a:pt x="3898" y="753"/>
                  <a:pt x="3898" y="752"/>
                  <a:pt x="3898" y="752"/>
                </a:cubicBezTo>
                <a:cubicBezTo>
                  <a:pt x="3898" y="751"/>
                  <a:pt x="3897" y="750"/>
                  <a:pt x="3897" y="749"/>
                </a:cubicBezTo>
                <a:cubicBezTo>
                  <a:pt x="3897" y="748"/>
                  <a:pt x="3897" y="747"/>
                  <a:pt x="3897" y="746"/>
                </a:cubicBezTo>
                <a:cubicBezTo>
                  <a:pt x="3896" y="744"/>
                  <a:pt x="3895" y="743"/>
                  <a:pt x="3895" y="741"/>
                </a:cubicBezTo>
                <a:cubicBezTo>
                  <a:pt x="3895" y="740"/>
                  <a:pt x="3895" y="740"/>
                  <a:pt x="3895" y="739"/>
                </a:cubicBezTo>
                <a:cubicBezTo>
                  <a:pt x="3895" y="737"/>
                  <a:pt x="3894" y="736"/>
                  <a:pt x="3894" y="735"/>
                </a:cubicBezTo>
                <a:cubicBezTo>
                  <a:pt x="3894" y="734"/>
                  <a:pt x="3892" y="734"/>
                  <a:pt x="3892" y="733"/>
                </a:cubicBezTo>
                <a:cubicBezTo>
                  <a:pt x="3892" y="730"/>
                  <a:pt x="3892" y="728"/>
                  <a:pt x="3892" y="725"/>
                </a:cubicBezTo>
                <a:cubicBezTo>
                  <a:pt x="3892" y="724"/>
                  <a:pt x="3892" y="723"/>
                  <a:pt x="3892" y="722"/>
                </a:cubicBezTo>
                <a:cubicBezTo>
                  <a:pt x="3892" y="721"/>
                  <a:pt x="3891" y="721"/>
                  <a:pt x="3890" y="720"/>
                </a:cubicBezTo>
                <a:cubicBezTo>
                  <a:pt x="3890" y="719"/>
                  <a:pt x="3889" y="718"/>
                  <a:pt x="3889" y="717"/>
                </a:cubicBezTo>
                <a:cubicBezTo>
                  <a:pt x="3888" y="715"/>
                  <a:pt x="3885" y="714"/>
                  <a:pt x="3884" y="712"/>
                </a:cubicBezTo>
                <a:cubicBezTo>
                  <a:pt x="3884" y="711"/>
                  <a:pt x="3883" y="710"/>
                  <a:pt x="3883" y="709"/>
                </a:cubicBezTo>
                <a:cubicBezTo>
                  <a:pt x="3883" y="708"/>
                  <a:pt x="3884" y="708"/>
                  <a:pt x="3884" y="707"/>
                </a:cubicBezTo>
                <a:cubicBezTo>
                  <a:pt x="3884" y="706"/>
                  <a:pt x="3883" y="705"/>
                  <a:pt x="3883" y="704"/>
                </a:cubicBezTo>
                <a:cubicBezTo>
                  <a:pt x="3883" y="703"/>
                  <a:pt x="3884" y="702"/>
                  <a:pt x="3884" y="701"/>
                </a:cubicBezTo>
                <a:cubicBezTo>
                  <a:pt x="3884" y="699"/>
                  <a:pt x="3884" y="699"/>
                  <a:pt x="3884" y="699"/>
                </a:cubicBezTo>
                <a:cubicBezTo>
                  <a:pt x="3884" y="697"/>
                  <a:pt x="3884" y="697"/>
                  <a:pt x="3884" y="695"/>
                </a:cubicBezTo>
                <a:cubicBezTo>
                  <a:pt x="3884" y="694"/>
                  <a:pt x="3884" y="694"/>
                  <a:pt x="3884" y="693"/>
                </a:cubicBezTo>
                <a:cubicBezTo>
                  <a:pt x="3884" y="692"/>
                  <a:pt x="3884" y="691"/>
                  <a:pt x="3884" y="690"/>
                </a:cubicBezTo>
                <a:cubicBezTo>
                  <a:pt x="3884" y="689"/>
                  <a:pt x="3883" y="688"/>
                  <a:pt x="3883" y="688"/>
                </a:cubicBezTo>
                <a:cubicBezTo>
                  <a:pt x="3882" y="687"/>
                  <a:pt x="3881" y="688"/>
                  <a:pt x="3880" y="687"/>
                </a:cubicBezTo>
                <a:cubicBezTo>
                  <a:pt x="3879" y="685"/>
                  <a:pt x="3880" y="684"/>
                  <a:pt x="3880" y="682"/>
                </a:cubicBezTo>
                <a:cubicBezTo>
                  <a:pt x="3880" y="680"/>
                  <a:pt x="3879" y="679"/>
                  <a:pt x="3878" y="677"/>
                </a:cubicBezTo>
                <a:cubicBezTo>
                  <a:pt x="3878" y="674"/>
                  <a:pt x="3879" y="673"/>
                  <a:pt x="3878" y="671"/>
                </a:cubicBezTo>
                <a:cubicBezTo>
                  <a:pt x="3878" y="669"/>
                  <a:pt x="3878" y="667"/>
                  <a:pt x="3878" y="665"/>
                </a:cubicBezTo>
                <a:cubicBezTo>
                  <a:pt x="3873" y="665"/>
                  <a:pt x="3873" y="665"/>
                  <a:pt x="3873" y="665"/>
                </a:cubicBezTo>
                <a:cubicBezTo>
                  <a:pt x="3873" y="684"/>
                  <a:pt x="3873" y="684"/>
                  <a:pt x="3873" y="684"/>
                </a:cubicBezTo>
                <a:cubicBezTo>
                  <a:pt x="3871" y="684"/>
                  <a:pt x="3870" y="684"/>
                  <a:pt x="3868" y="684"/>
                </a:cubicBezTo>
                <a:cubicBezTo>
                  <a:pt x="3867" y="685"/>
                  <a:pt x="3866" y="685"/>
                  <a:pt x="3865" y="686"/>
                </a:cubicBezTo>
                <a:cubicBezTo>
                  <a:pt x="3865" y="688"/>
                  <a:pt x="3865" y="688"/>
                  <a:pt x="3865" y="688"/>
                </a:cubicBezTo>
                <a:cubicBezTo>
                  <a:pt x="3865" y="689"/>
                  <a:pt x="3866" y="690"/>
                  <a:pt x="3866" y="691"/>
                </a:cubicBezTo>
                <a:cubicBezTo>
                  <a:pt x="3866" y="694"/>
                  <a:pt x="3866" y="694"/>
                  <a:pt x="3866" y="694"/>
                </a:cubicBezTo>
                <a:cubicBezTo>
                  <a:pt x="3866" y="694"/>
                  <a:pt x="3867" y="695"/>
                  <a:pt x="3867" y="696"/>
                </a:cubicBezTo>
                <a:cubicBezTo>
                  <a:pt x="3868" y="698"/>
                  <a:pt x="3867" y="699"/>
                  <a:pt x="3867" y="701"/>
                </a:cubicBezTo>
                <a:cubicBezTo>
                  <a:pt x="3863" y="701"/>
                  <a:pt x="3863" y="701"/>
                  <a:pt x="3863" y="701"/>
                </a:cubicBezTo>
                <a:cubicBezTo>
                  <a:pt x="3862" y="701"/>
                  <a:pt x="3860" y="702"/>
                  <a:pt x="3860" y="701"/>
                </a:cubicBezTo>
                <a:cubicBezTo>
                  <a:pt x="3860" y="700"/>
                  <a:pt x="3859" y="699"/>
                  <a:pt x="3859" y="698"/>
                </a:cubicBezTo>
                <a:cubicBezTo>
                  <a:pt x="3859" y="697"/>
                  <a:pt x="3859" y="696"/>
                  <a:pt x="3859" y="695"/>
                </a:cubicBezTo>
                <a:cubicBezTo>
                  <a:pt x="3859" y="694"/>
                  <a:pt x="3860" y="694"/>
                  <a:pt x="3860" y="693"/>
                </a:cubicBezTo>
                <a:cubicBezTo>
                  <a:pt x="3860" y="691"/>
                  <a:pt x="3861" y="690"/>
                  <a:pt x="3861" y="688"/>
                </a:cubicBezTo>
                <a:cubicBezTo>
                  <a:pt x="3861" y="685"/>
                  <a:pt x="3861" y="685"/>
                  <a:pt x="3861" y="685"/>
                </a:cubicBezTo>
                <a:cubicBezTo>
                  <a:pt x="3861" y="684"/>
                  <a:pt x="3859" y="683"/>
                  <a:pt x="3859" y="682"/>
                </a:cubicBezTo>
                <a:cubicBezTo>
                  <a:pt x="3858" y="681"/>
                  <a:pt x="3857" y="680"/>
                  <a:pt x="3856" y="680"/>
                </a:cubicBezTo>
                <a:cubicBezTo>
                  <a:pt x="3855" y="679"/>
                  <a:pt x="3855" y="678"/>
                  <a:pt x="3854" y="678"/>
                </a:cubicBezTo>
                <a:cubicBezTo>
                  <a:pt x="3853" y="678"/>
                  <a:pt x="3852" y="678"/>
                  <a:pt x="3851" y="678"/>
                </a:cubicBezTo>
                <a:cubicBezTo>
                  <a:pt x="3850" y="677"/>
                  <a:pt x="3849" y="677"/>
                  <a:pt x="3848" y="676"/>
                </a:cubicBezTo>
                <a:cubicBezTo>
                  <a:pt x="3847" y="675"/>
                  <a:pt x="3847" y="674"/>
                  <a:pt x="3846" y="673"/>
                </a:cubicBezTo>
                <a:cubicBezTo>
                  <a:pt x="3846" y="673"/>
                  <a:pt x="3845" y="673"/>
                  <a:pt x="3844" y="673"/>
                </a:cubicBezTo>
                <a:cubicBezTo>
                  <a:pt x="3840" y="670"/>
                  <a:pt x="3839" y="668"/>
                  <a:pt x="3836" y="665"/>
                </a:cubicBezTo>
                <a:cubicBezTo>
                  <a:pt x="3828" y="665"/>
                  <a:pt x="3828" y="665"/>
                  <a:pt x="3828" y="665"/>
                </a:cubicBezTo>
                <a:cubicBezTo>
                  <a:pt x="3828" y="679"/>
                  <a:pt x="3828" y="679"/>
                  <a:pt x="3828" y="679"/>
                </a:cubicBezTo>
                <a:cubicBezTo>
                  <a:pt x="3817" y="679"/>
                  <a:pt x="3817" y="679"/>
                  <a:pt x="3817" y="679"/>
                </a:cubicBezTo>
                <a:cubicBezTo>
                  <a:pt x="3817" y="677"/>
                  <a:pt x="3817" y="677"/>
                  <a:pt x="3817" y="676"/>
                </a:cubicBezTo>
                <a:cubicBezTo>
                  <a:pt x="3817" y="675"/>
                  <a:pt x="3816" y="674"/>
                  <a:pt x="3816" y="673"/>
                </a:cubicBezTo>
                <a:cubicBezTo>
                  <a:pt x="3815" y="670"/>
                  <a:pt x="3813" y="668"/>
                  <a:pt x="3810" y="665"/>
                </a:cubicBezTo>
                <a:cubicBezTo>
                  <a:pt x="3807" y="665"/>
                  <a:pt x="3807" y="665"/>
                  <a:pt x="3807" y="665"/>
                </a:cubicBezTo>
                <a:cubicBezTo>
                  <a:pt x="3807" y="666"/>
                  <a:pt x="3808" y="667"/>
                  <a:pt x="3808" y="668"/>
                </a:cubicBezTo>
                <a:cubicBezTo>
                  <a:pt x="3808" y="673"/>
                  <a:pt x="3808" y="673"/>
                  <a:pt x="3808" y="673"/>
                </a:cubicBezTo>
                <a:cubicBezTo>
                  <a:pt x="3808" y="674"/>
                  <a:pt x="3807" y="675"/>
                  <a:pt x="3807" y="676"/>
                </a:cubicBezTo>
                <a:cubicBezTo>
                  <a:pt x="3806" y="676"/>
                  <a:pt x="3805" y="676"/>
                  <a:pt x="3804" y="676"/>
                </a:cubicBezTo>
                <a:cubicBezTo>
                  <a:pt x="3803" y="676"/>
                  <a:pt x="3802" y="675"/>
                  <a:pt x="3801" y="675"/>
                </a:cubicBezTo>
                <a:cubicBezTo>
                  <a:pt x="3801" y="672"/>
                  <a:pt x="3801" y="672"/>
                  <a:pt x="3801" y="672"/>
                </a:cubicBezTo>
                <a:cubicBezTo>
                  <a:pt x="3801" y="671"/>
                  <a:pt x="3802" y="670"/>
                  <a:pt x="3802" y="669"/>
                </a:cubicBezTo>
                <a:cubicBezTo>
                  <a:pt x="3802" y="668"/>
                  <a:pt x="3803" y="667"/>
                  <a:pt x="3803" y="665"/>
                </a:cubicBezTo>
                <a:cubicBezTo>
                  <a:pt x="3803" y="662"/>
                  <a:pt x="3801" y="661"/>
                  <a:pt x="3799" y="660"/>
                </a:cubicBezTo>
                <a:cubicBezTo>
                  <a:pt x="3798" y="661"/>
                  <a:pt x="3797" y="662"/>
                  <a:pt x="3796" y="662"/>
                </a:cubicBezTo>
                <a:cubicBezTo>
                  <a:pt x="3795" y="662"/>
                  <a:pt x="3795" y="663"/>
                  <a:pt x="3794" y="663"/>
                </a:cubicBezTo>
                <a:cubicBezTo>
                  <a:pt x="3791" y="663"/>
                  <a:pt x="3791" y="663"/>
                  <a:pt x="3791" y="663"/>
                </a:cubicBezTo>
                <a:cubicBezTo>
                  <a:pt x="3788" y="663"/>
                  <a:pt x="3788" y="663"/>
                  <a:pt x="3788" y="663"/>
                </a:cubicBezTo>
                <a:cubicBezTo>
                  <a:pt x="3786" y="663"/>
                  <a:pt x="3786" y="662"/>
                  <a:pt x="3785" y="662"/>
                </a:cubicBezTo>
                <a:cubicBezTo>
                  <a:pt x="3785" y="660"/>
                  <a:pt x="3785" y="659"/>
                  <a:pt x="3786" y="657"/>
                </a:cubicBezTo>
                <a:cubicBezTo>
                  <a:pt x="3786" y="656"/>
                  <a:pt x="3787" y="655"/>
                  <a:pt x="3788" y="654"/>
                </a:cubicBezTo>
                <a:cubicBezTo>
                  <a:pt x="3788" y="653"/>
                  <a:pt x="3788" y="652"/>
                  <a:pt x="3790" y="652"/>
                </a:cubicBezTo>
                <a:cubicBezTo>
                  <a:pt x="3790" y="651"/>
                  <a:pt x="3791" y="652"/>
                  <a:pt x="3792" y="652"/>
                </a:cubicBezTo>
                <a:cubicBezTo>
                  <a:pt x="3794" y="651"/>
                  <a:pt x="3795" y="650"/>
                  <a:pt x="3797" y="650"/>
                </a:cubicBezTo>
                <a:cubicBezTo>
                  <a:pt x="3799" y="649"/>
                  <a:pt x="3800" y="649"/>
                  <a:pt x="3801" y="648"/>
                </a:cubicBezTo>
                <a:cubicBezTo>
                  <a:pt x="3802" y="648"/>
                  <a:pt x="3802" y="647"/>
                  <a:pt x="3803" y="646"/>
                </a:cubicBezTo>
                <a:cubicBezTo>
                  <a:pt x="3804" y="645"/>
                  <a:pt x="3804" y="644"/>
                  <a:pt x="3805" y="643"/>
                </a:cubicBezTo>
                <a:cubicBezTo>
                  <a:pt x="3806" y="641"/>
                  <a:pt x="3807" y="640"/>
                  <a:pt x="3809" y="639"/>
                </a:cubicBezTo>
                <a:cubicBezTo>
                  <a:pt x="3809" y="639"/>
                  <a:pt x="3810" y="639"/>
                  <a:pt x="3811" y="639"/>
                </a:cubicBezTo>
                <a:cubicBezTo>
                  <a:pt x="3812" y="638"/>
                  <a:pt x="3813" y="638"/>
                  <a:pt x="3814" y="637"/>
                </a:cubicBezTo>
                <a:cubicBezTo>
                  <a:pt x="3816" y="637"/>
                  <a:pt x="3817" y="637"/>
                  <a:pt x="3819" y="637"/>
                </a:cubicBezTo>
                <a:cubicBezTo>
                  <a:pt x="3819" y="634"/>
                  <a:pt x="3818" y="631"/>
                  <a:pt x="3820" y="628"/>
                </a:cubicBezTo>
                <a:cubicBezTo>
                  <a:pt x="3820" y="627"/>
                  <a:pt x="3820" y="626"/>
                  <a:pt x="3821" y="625"/>
                </a:cubicBezTo>
                <a:cubicBezTo>
                  <a:pt x="3822" y="624"/>
                  <a:pt x="3823" y="624"/>
                  <a:pt x="3824" y="623"/>
                </a:cubicBezTo>
                <a:cubicBezTo>
                  <a:pt x="3824" y="622"/>
                  <a:pt x="3825" y="622"/>
                  <a:pt x="3826" y="622"/>
                </a:cubicBezTo>
                <a:cubicBezTo>
                  <a:pt x="3827" y="621"/>
                  <a:pt x="3827" y="620"/>
                  <a:pt x="3827" y="619"/>
                </a:cubicBezTo>
                <a:cubicBezTo>
                  <a:pt x="3828" y="618"/>
                  <a:pt x="3828" y="616"/>
                  <a:pt x="3829" y="616"/>
                </a:cubicBezTo>
                <a:cubicBezTo>
                  <a:pt x="3830" y="615"/>
                  <a:pt x="3831" y="615"/>
                  <a:pt x="3831" y="615"/>
                </a:cubicBezTo>
                <a:cubicBezTo>
                  <a:pt x="3832" y="614"/>
                  <a:pt x="3833" y="614"/>
                  <a:pt x="3834" y="613"/>
                </a:cubicBezTo>
                <a:cubicBezTo>
                  <a:pt x="3835" y="613"/>
                  <a:pt x="3835" y="611"/>
                  <a:pt x="3836" y="611"/>
                </a:cubicBezTo>
                <a:cubicBezTo>
                  <a:pt x="3837" y="610"/>
                  <a:pt x="3838" y="609"/>
                  <a:pt x="3839" y="609"/>
                </a:cubicBezTo>
                <a:cubicBezTo>
                  <a:pt x="3840" y="608"/>
                  <a:pt x="3840" y="607"/>
                  <a:pt x="3841" y="606"/>
                </a:cubicBezTo>
                <a:cubicBezTo>
                  <a:pt x="3841" y="606"/>
                  <a:pt x="3842" y="606"/>
                  <a:pt x="3843" y="605"/>
                </a:cubicBezTo>
                <a:cubicBezTo>
                  <a:pt x="3844" y="605"/>
                  <a:pt x="3845" y="606"/>
                  <a:pt x="3846" y="605"/>
                </a:cubicBezTo>
                <a:cubicBezTo>
                  <a:pt x="3847" y="605"/>
                  <a:pt x="3847" y="604"/>
                  <a:pt x="3847" y="603"/>
                </a:cubicBezTo>
                <a:cubicBezTo>
                  <a:pt x="3848" y="602"/>
                  <a:pt x="3848" y="601"/>
                  <a:pt x="3848" y="600"/>
                </a:cubicBezTo>
                <a:cubicBezTo>
                  <a:pt x="3849" y="599"/>
                  <a:pt x="3849" y="598"/>
                  <a:pt x="3849" y="598"/>
                </a:cubicBezTo>
                <a:cubicBezTo>
                  <a:pt x="3849" y="597"/>
                  <a:pt x="3850" y="596"/>
                  <a:pt x="3850" y="595"/>
                </a:cubicBezTo>
                <a:cubicBezTo>
                  <a:pt x="3851" y="594"/>
                  <a:pt x="3852" y="593"/>
                  <a:pt x="3852" y="592"/>
                </a:cubicBezTo>
                <a:cubicBezTo>
                  <a:pt x="3853" y="591"/>
                  <a:pt x="3853" y="590"/>
                  <a:pt x="3854" y="590"/>
                </a:cubicBezTo>
                <a:cubicBezTo>
                  <a:pt x="3855" y="588"/>
                  <a:pt x="3857" y="587"/>
                  <a:pt x="3859" y="587"/>
                </a:cubicBezTo>
                <a:cubicBezTo>
                  <a:pt x="3861" y="587"/>
                  <a:pt x="3863" y="588"/>
                  <a:pt x="3865" y="587"/>
                </a:cubicBezTo>
                <a:cubicBezTo>
                  <a:pt x="3867" y="587"/>
                  <a:pt x="3868" y="585"/>
                  <a:pt x="3870" y="584"/>
                </a:cubicBezTo>
                <a:cubicBezTo>
                  <a:pt x="3871" y="583"/>
                  <a:pt x="3871" y="582"/>
                  <a:pt x="3872" y="581"/>
                </a:cubicBezTo>
                <a:cubicBezTo>
                  <a:pt x="3873" y="580"/>
                  <a:pt x="3874" y="579"/>
                  <a:pt x="3874" y="578"/>
                </a:cubicBezTo>
                <a:cubicBezTo>
                  <a:pt x="3876" y="576"/>
                  <a:pt x="3877" y="575"/>
                  <a:pt x="3880" y="575"/>
                </a:cubicBezTo>
                <a:cubicBezTo>
                  <a:pt x="3882" y="575"/>
                  <a:pt x="3884" y="576"/>
                  <a:pt x="3886" y="576"/>
                </a:cubicBezTo>
                <a:cubicBezTo>
                  <a:pt x="3887" y="576"/>
                  <a:pt x="3887" y="577"/>
                  <a:pt x="3888" y="577"/>
                </a:cubicBezTo>
                <a:cubicBezTo>
                  <a:pt x="3890" y="577"/>
                  <a:pt x="3891" y="575"/>
                  <a:pt x="3894" y="575"/>
                </a:cubicBezTo>
                <a:cubicBezTo>
                  <a:pt x="3895" y="575"/>
                  <a:pt x="3895" y="575"/>
                  <a:pt x="3895" y="575"/>
                </a:cubicBezTo>
                <a:cubicBezTo>
                  <a:pt x="3897" y="575"/>
                  <a:pt x="3897" y="576"/>
                  <a:pt x="3898" y="577"/>
                </a:cubicBezTo>
                <a:cubicBezTo>
                  <a:pt x="3901" y="577"/>
                  <a:pt x="3901" y="577"/>
                  <a:pt x="3901" y="577"/>
                </a:cubicBezTo>
                <a:cubicBezTo>
                  <a:pt x="3902" y="577"/>
                  <a:pt x="3902" y="577"/>
                  <a:pt x="3903" y="577"/>
                </a:cubicBezTo>
                <a:cubicBezTo>
                  <a:pt x="3905" y="576"/>
                  <a:pt x="3905" y="575"/>
                  <a:pt x="3907" y="575"/>
                </a:cubicBezTo>
                <a:cubicBezTo>
                  <a:pt x="3908" y="575"/>
                  <a:pt x="3908" y="575"/>
                  <a:pt x="3908" y="575"/>
                </a:cubicBezTo>
                <a:cubicBezTo>
                  <a:pt x="3910" y="575"/>
                  <a:pt x="3910" y="576"/>
                  <a:pt x="3911" y="576"/>
                </a:cubicBezTo>
                <a:cubicBezTo>
                  <a:pt x="3913" y="577"/>
                  <a:pt x="3916" y="579"/>
                  <a:pt x="3918" y="579"/>
                </a:cubicBezTo>
                <a:close/>
                <a:moveTo>
                  <a:pt x="2014" y="591"/>
                </a:moveTo>
                <a:cubicBezTo>
                  <a:pt x="2012" y="592"/>
                  <a:pt x="2011" y="594"/>
                  <a:pt x="2009" y="595"/>
                </a:cubicBezTo>
                <a:cubicBezTo>
                  <a:pt x="2008" y="595"/>
                  <a:pt x="2007" y="595"/>
                  <a:pt x="2006" y="596"/>
                </a:cubicBezTo>
                <a:cubicBezTo>
                  <a:pt x="2006" y="596"/>
                  <a:pt x="2006" y="597"/>
                  <a:pt x="2005" y="598"/>
                </a:cubicBezTo>
                <a:cubicBezTo>
                  <a:pt x="2004" y="600"/>
                  <a:pt x="2001" y="601"/>
                  <a:pt x="2001" y="603"/>
                </a:cubicBezTo>
                <a:cubicBezTo>
                  <a:pt x="2000" y="604"/>
                  <a:pt x="2001" y="605"/>
                  <a:pt x="2001" y="606"/>
                </a:cubicBezTo>
                <a:cubicBezTo>
                  <a:pt x="2003" y="607"/>
                  <a:pt x="2003" y="607"/>
                  <a:pt x="2003" y="607"/>
                </a:cubicBezTo>
                <a:cubicBezTo>
                  <a:pt x="2004" y="607"/>
                  <a:pt x="2005" y="607"/>
                  <a:pt x="2006" y="606"/>
                </a:cubicBezTo>
                <a:cubicBezTo>
                  <a:pt x="2007" y="605"/>
                  <a:pt x="2007" y="604"/>
                  <a:pt x="2008" y="603"/>
                </a:cubicBezTo>
                <a:cubicBezTo>
                  <a:pt x="2009" y="603"/>
                  <a:pt x="2009" y="601"/>
                  <a:pt x="2010" y="601"/>
                </a:cubicBezTo>
                <a:cubicBezTo>
                  <a:pt x="2011" y="601"/>
                  <a:pt x="2012" y="601"/>
                  <a:pt x="2012" y="601"/>
                </a:cubicBezTo>
                <a:cubicBezTo>
                  <a:pt x="2013" y="600"/>
                  <a:pt x="2014" y="601"/>
                  <a:pt x="2015" y="600"/>
                </a:cubicBezTo>
                <a:cubicBezTo>
                  <a:pt x="2016" y="600"/>
                  <a:pt x="2015" y="598"/>
                  <a:pt x="2015" y="598"/>
                </a:cubicBezTo>
                <a:cubicBezTo>
                  <a:pt x="2015" y="596"/>
                  <a:pt x="2017" y="596"/>
                  <a:pt x="2017" y="595"/>
                </a:cubicBezTo>
                <a:cubicBezTo>
                  <a:pt x="2018" y="593"/>
                  <a:pt x="2018" y="591"/>
                  <a:pt x="2018" y="590"/>
                </a:cubicBezTo>
                <a:cubicBezTo>
                  <a:pt x="2017" y="590"/>
                  <a:pt x="2015" y="591"/>
                  <a:pt x="2014" y="591"/>
                </a:cubicBezTo>
                <a:close/>
                <a:moveTo>
                  <a:pt x="2028" y="737"/>
                </a:moveTo>
                <a:cubicBezTo>
                  <a:pt x="2029" y="737"/>
                  <a:pt x="2030" y="737"/>
                  <a:pt x="2031" y="737"/>
                </a:cubicBezTo>
                <a:cubicBezTo>
                  <a:pt x="2032" y="737"/>
                  <a:pt x="2032" y="736"/>
                  <a:pt x="2033" y="736"/>
                </a:cubicBezTo>
                <a:cubicBezTo>
                  <a:pt x="2034" y="736"/>
                  <a:pt x="2035" y="736"/>
                  <a:pt x="2036" y="735"/>
                </a:cubicBezTo>
                <a:cubicBezTo>
                  <a:pt x="2038" y="734"/>
                  <a:pt x="2038" y="734"/>
                  <a:pt x="2038" y="734"/>
                </a:cubicBezTo>
                <a:cubicBezTo>
                  <a:pt x="2039" y="733"/>
                  <a:pt x="2039" y="731"/>
                  <a:pt x="2040" y="731"/>
                </a:cubicBezTo>
                <a:cubicBezTo>
                  <a:pt x="2041" y="731"/>
                  <a:pt x="2041" y="732"/>
                  <a:pt x="2042" y="732"/>
                </a:cubicBezTo>
                <a:cubicBezTo>
                  <a:pt x="2044" y="732"/>
                  <a:pt x="2044" y="733"/>
                  <a:pt x="2045" y="733"/>
                </a:cubicBezTo>
                <a:cubicBezTo>
                  <a:pt x="2053" y="733"/>
                  <a:pt x="2053" y="733"/>
                  <a:pt x="2053" y="733"/>
                </a:cubicBezTo>
                <a:cubicBezTo>
                  <a:pt x="2053" y="731"/>
                  <a:pt x="2053" y="729"/>
                  <a:pt x="2053" y="726"/>
                </a:cubicBezTo>
                <a:cubicBezTo>
                  <a:pt x="2055" y="726"/>
                  <a:pt x="2057" y="727"/>
                  <a:pt x="2059" y="727"/>
                </a:cubicBezTo>
                <a:cubicBezTo>
                  <a:pt x="2060" y="727"/>
                  <a:pt x="2060" y="726"/>
                  <a:pt x="2061" y="726"/>
                </a:cubicBezTo>
                <a:cubicBezTo>
                  <a:pt x="2062" y="726"/>
                  <a:pt x="2063" y="727"/>
                  <a:pt x="2064" y="727"/>
                </a:cubicBezTo>
                <a:cubicBezTo>
                  <a:pt x="2066" y="727"/>
                  <a:pt x="2067" y="727"/>
                  <a:pt x="2069" y="727"/>
                </a:cubicBezTo>
                <a:cubicBezTo>
                  <a:pt x="2070" y="727"/>
                  <a:pt x="2071" y="727"/>
                  <a:pt x="2072" y="727"/>
                </a:cubicBezTo>
                <a:cubicBezTo>
                  <a:pt x="2073" y="726"/>
                  <a:pt x="2073" y="726"/>
                  <a:pt x="2074" y="725"/>
                </a:cubicBezTo>
                <a:cubicBezTo>
                  <a:pt x="2075" y="724"/>
                  <a:pt x="2075" y="722"/>
                  <a:pt x="2076" y="722"/>
                </a:cubicBezTo>
                <a:cubicBezTo>
                  <a:pt x="2078" y="722"/>
                  <a:pt x="2079" y="723"/>
                  <a:pt x="2080" y="723"/>
                </a:cubicBezTo>
                <a:cubicBezTo>
                  <a:pt x="2083" y="724"/>
                  <a:pt x="2084" y="727"/>
                  <a:pt x="2087" y="727"/>
                </a:cubicBezTo>
                <a:cubicBezTo>
                  <a:pt x="2088" y="727"/>
                  <a:pt x="2088" y="727"/>
                  <a:pt x="2088" y="727"/>
                </a:cubicBezTo>
                <a:cubicBezTo>
                  <a:pt x="2089" y="727"/>
                  <a:pt x="2090" y="726"/>
                  <a:pt x="2091" y="726"/>
                </a:cubicBezTo>
                <a:cubicBezTo>
                  <a:pt x="2093" y="726"/>
                  <a:pt x="2094" y="726"/>
                  <a:pt x="2096" y="726"/>
                </a:cubicBezTo>
                <a:cubicBezTo>
                  <a:pt x="2097" y="726"/>
                  <a:pt x="2098" y="726"/>
                  <a:pt x="2099" y="726"/>
                </a:cubicBezTo>
                <a:cubicBezTo>
                  <a:pt x="2100" y="726"/>
                  <a:pt x="2100" y="725"/>
                  <a:pt x="2101" y="724"/>
                </a:cubicBezTo>
                <a:cubicBezTo>
                  <a:pt x="2102" y="724"/>
                  <a:pt x="2102" y="722"/>
                  <a:pt x="2102" y="722"/>
                </a:cubicBezTo>
                <a:cubicBezTo>
                  <a:pt x="2103" y="721"/>
                  <a:pt x="2104" y="722"/>
                  <a:pt x="2105" y="722"/>
                </a:cubicBezTo>
                <a:cubicBezTo>
                  <a:pt x="2106" y="721"/>
                  <a:pt x="2107" y="722"/>
                  <a:pt x="2108" y="722"/>
                </a:cubicBezTo>
                <a:cubicBezTo>
                  <a:pt x="2109" y="722"/>
                  <a:pt x="2109" y="721"/>
                  <a:pt x="2110" y="720"/>
                </a:cubicBezTo>
                <a:cubicBezTo>
                  <a:pt x="2111" y="718"/>
                  <a:pt x="2111" y="718"/>
                  <a:pt x="2111" y="718"/>
                </a:cubicBezTo>
                <a:cubicBezTo>
                  <a:pt x="2110" y="717"/>
                  <a:pt x="2109" y="716"/>
                  <a:pt x="2109" y="715"/>
                </a:cubicBezTo>
                <a:cubicBezTo>
                  <a:pt x="2108" y="714"/>
                  <a:pt x="2107" y="713"/>
                  <a:pt x="2107" y="711"/>
                </a:cubicBezTo>
                <a:cubicBezTo>
                  <a:pt x="2107" y="710"/>
                  <a:pt x="2107" y="710"/>
                  <a:pt x="2107" y="710"/>
                </a:cubicBezTo>
                <a:cubicBezTo>
                  <a:pt x="2107" y="709"/>
                  <a:pt x="2107" y="708"/>
                  <a:pt x="2108" y="707"/>
                </a:cubicBezTo>
                <a:cubicBezTo>
                  <a:pt x="2108" y="707"/>
                  <a:pt x="2109" y="707"/>
                  <a:pt x="2110" y="707"/>
                </a:cubicBezTo>
                <a:cubicBezTo>
                  <a:pt x="2111" y="706"/>
                  <a:pt x="2112" y="707"/>
                  <a:pt x="2113" y="707"/>
                </a:cubicBezTo>
                <a:cubicBezTo>
                  <a:pt x="2114" y="706"/>
                  <a:pt x="2113" y="705"/>
                  <a:pt x="2114" y="704"/>
                </a:cubicBezTo>
                <a:cubicBezTo>
                  <a:pt x="2114" y="703"/>
                  <a:pt x="2114" y="702"/>
                  <a:pt x="2114" y="701"/>
                </a:cubicBezTo>
                <a:cubicBezTo>
                  <a:pt x="2119" y="701"/>
                  <a:pt x="2119" y="701"/>
                  <a:pt x="2119" y="701"/>
                </a:cubicBezTo>
                <a:cubicBezTo>
                  <a:pt x="2119" y="696"/>
                  <a:pt x="2119" y="696"/>
                  <a:pt x="2119" y="696"/>
                </a:cubicBezTo>
                <a:cubicBezTo>
                  <a:pt x="2118" y="695"/>
                  <a:pt x="2118" y="695"/>
                  <a:pt x="2117" y="694"/>
                </a:cubicBezTo>
                <a:cubicBezTo>
                  <a:pt x="2116" y="693"/>
                  <a:pt x="2115" y="692"/>
                  <a:pt x="2115" y="691"/>
                </a:cubicBezTo>
                <a:cubicBezTo>
                  <a:pt x="2115" y="690"/>
                  <a:pt x="2115" y="689"/>
                  <a:pt x="2115" y="688"/>
                </a:cubicBezTo>
                <a:cubicBezTo>
                  <a:pt x="2114" y="687"/>
                  <a:pt x="2113" y="688"/>
                  <a:pt x="2112" y="687"/>
                </a:cubicBezTo>
                <a:cubicBezTo>
                  <a:pt x="2111" y="686"/>
                  <a:pt x="2111" y="686"/>
                  <a:pt x="2110" y="685"/>
                </a:cubicBezTo>
                <a:cubicBezTo>
                  <a:pt x="2107" y="686"/>
                  <a:pt x="2107" y="686"/>
                  <a:pt x="2107" y="686"/>
                </a:cubicBezTo>
                <a:cubicBezTo>
                  <a:pt x="2107" y="687"/>
                  <a:pt x="2108" y="688"/>
                  <a:pt x="2108" y="688"/>
                </a:cubicBezTo>
                <a:cubicBezTo>
                  <a:pt x="2107" y="689"/>
                  <a:pt x="2106" y="689"/>
                  <a:pt x="2105" y="690"/>
                </a:cubicBezTo>
                <a:cubicBezTo>
                  <a:pt x="2104" y="691"/>
                  <a:pt x="2104" y="692"/>
                  <a:pt x="2103" y="693"/>
                </a:cubicBezTo>
                <a:cubicBezTo>
                  <a:pt x="2102" y="693"/>
                  <a:pt x="2101" y="693"/>
                  <a:pt x="2101" y="692"/>
                </a:cubicBezTo>
                <a:cubicBezTo>
                  <a:pt x="2100" y="691"/>
                  <a:pt x="2099" y="691"/>
                  <a:pt x="2099" y="690"/>
                </a:cubicBezTo>
                <a:cubicBezTo>
                  <a:pt x="2098" y="689"/>
                  <a:pt x="2099" y="688"/>
                  <a:pt x="2099" y="687"/>
                </a:cubicBezTo>
                <a:cubicBezTo>
                  <a:pt x="2098" y="685"/>
                  <a:pt x="2099" y="684"/>
                  <a:pt x="2099" y="682"/>
                </a:cubicBezTo>
                <a:cubicBezTo>
                  <a:pt x="2099" y="680"/>
                  <a:pt x="2098" y="679"/>
                  <a:pt x="2098" y="678"/>
                </a:cubicBezTo>
                <a:cubicBezTo>
                  <a:pt x="2090" y="678"/>
                  <a:pt x="2090" y="678"/>
                  <a:pt x="2090" y="678"/>
                </a:cubicBezTo>
                <a:cubicBezTo>
                  <a:pt x="2090" y="675"/>
                  <a:pt x="2091" y="673"/>
                  <a:pt x="2091" y="671"/>
                </a:cubicBezTo>
                <a:cubicBezTo>
                  <a:pt x="2091" y="670"/>
                  <a:pt x="2091" y="669"/>
                  <a:pt x="2091" y="668"/>
                </a:cubicBezTo>
                <a:cubicBezTo>
                  <a:pt x="2090" y="666"/>
                  <a:pt x="2088" y="665"/>
                  <a:pt x="2086" y="663"/>
                </a:cubicBezTo>
                <a:cubicBezTo>
                  <a:pt x="2085" y="663"/>
                  <a:pt x="2084" y="664"/>
                  <a:pt x="2084" y="663"/>
                </a:cubicBezTo>
                <a:cubicBezTo>
                  <a:pt x="2083" y="663"/>
                  <a:pt x="2083" y="662"/>
                  <a:pt x="2082" y="661"/>
                </a:cubicBezTo>
                <a:cubicBezTo>
                  <a:pt x="2082" y="660"/>
                  <a:pt x="2080" y="661"/>
                  <a:pt x="2080" y="660"/>
                </a:cubicBezTo>
                <a:cubicBezTo>
                  <a:pt x="2079" y="660"/>
                  <a:pt x="2080" y="658"/>
                  <a:pt x="2080" y="658"/>
                </a:cubicBezTo>
                <a:cubicBezTo>
                  <a:pt x="2079" y="656"/>
                  <a:pt x="2078" y="656"/>
                  <a:pt x="2078" y="655"/>
                </a:cubicBezTo>
                <a:cubicBezTo>
                  <a:pt x="2077" y="654"/>
                  <a:pt x="2075" y="654"/>
                  <a:pt x="2074" y="653"/>
                </a:cubicBezTo>
                <a:cubicBezTo>
                  <a:pt x="2074" y="652"/>
                  <a:pt x="2075" y="651"/>
                  <a:pt x="2074" y="650"/>
                </a:cubicBezTo>
                <a:cubicBezTo>
                  <a:pt x="2074" y="649"/>
                  <a:pt x="2073" y="649"/>
                  <a:pt x="2072" y="648"/>
                </a:cubicBezTo>
                <a:cubicBezTo>
                  <a:pt x="2072" y="647"/>
                  <a:pt x="2072" y="646"/>
                  <a:pt x="2071" y="645"/>
                </a:cubicBezTo>
                <a:cubicBezTo>
                  <a:pt x="2070" y="644"/>
                  <a:pt x="2070" y="643"/>
                  <a:pt x="2068" y="643"/>
                </a:cubicBezTo>
                <a:cubicBezTo>
                  <a:pt x="2068" y="642"/>
                  <a:pt x="2067" y="641"/>
                  <a:pt x="2066" y="641"/>
                </a:cubicBezTo>
                <a:cubicBezTo>
                  <a:pt x="2064" y="641"/>
                  <a:pt x="2063" y="641"/>
                  <a:pt x="2061" y="641"/>
                </a:cubicBezTo>
                <a:cubicBezTo>
                  <a:pt x="2059" y="641"/>
                  <a:pt x="2057" y="641"/>
                  <a:pt x="2055" y="640"/>
                </a:cubicBezTo>
                <a:cubicBezTo>
                  <a:pt x="2054" y="639"/>
                  <a:pt x="2054" y="638"/>
                  <a:pt x="2053" y="637"/>
                </a:cubicBezTo>
                <a:cubicBezTo>
                  <a:pt x="2054" y="637"/>
                  <a:pt x="2054" y="636"/>
                  <a:pt x="2055" y="635"/>
                </a:cubicBezTo>
                <a:cubicBezTo>
                  <a:pt x="2055" y="634"/>
                  <a:pt x="2057" y="634"/>
                  <a:pt x="2057" y="633"/>
                </a:cubicBezTo>
                <a:cubicBezTo>
                  <a:pt x="2058" y="632"/>
                  <a:pt x="2057" y="631"/>
                  <a:pt x="2058" y="630"/>
                </a:cubicBezTo>
                <a:cubicBezTo>
                  <a:pt x="2059" y="630"/>
                  <a:pt x="2060" y="630"/>
                  <a:pt x="2061" y="630"/>
                </a:cubicBezTo>
                <a:cubicBezTo>
                  <a:pt x="2061" y="630"/>
                  <a:pt x="2062" y="630"/>
                  <a:pt x="2063" y="630"/>
                </a:cubicBezTo>
                <a:cubicBezTo>
                  <a:pt x="2063" y="627"/>
                  <a:pt x="2063" y="627"/>
                  <a:pt x="2063" y="627"/>
                </a:cubicBezTo>
                <a:cubicBezTo>
                  <a:pt x="2063" y="626"/>
                  <a:pt x="2063" y="625"/>
                  <a:pt x="2063" y="624"/>
                </a:cubicBezTo>
                <a:cubicBezTo>
                  <a:pt x="2064" y="623"/>
                  <a:pt x="2065" y="623"/>
                  <a:pt x="2065" y="622"/>
                </a:cubicBezTo>
                <a:cubicBezTo>
                  <a:pt x="2066" y="621"/>
                  <a:pt x="2067" y="621"/>
                  <a:pt x="2068" y="620"/>
                </a:cubicBezTo>
                <a:cubicBezTo>
                  <a:pt x="2069" y="620"/>
                  <a:pt x="2069" y="619"/>
                  <a:pt x="2069" y="618"/>
                </a:cubicBezTo>
                <a:cubicBezTo>
                  <a:pt x="2069" y="607"/>
                  <a:pt x="2069" y="607"/>
                  <a:pt x="2069" y="607"/>
                </a:cubicBezTo>
                <a:cubicBezTo>
                  <a:pt x="2044" y="607"/>
                  <a:pt x="2044" y="607"/>
                  <a:pt x="2044" y="607"/>
                </a:cubicBezTo>
                <a:cubicBezTo>
                  <a:pt x="2044" y="607"/>
                  <a:pt x="2045" y="606"/>
                  <a:pt x="2045" y="605"/>
                </a:cubicBezTo>
                <a:cubicBezTo>
                  <a:pt x="2046" y="604"/>
                  <a:pt x="2047" y="604"/>
                  <a:pt x="2048" y="603"/>
                </a:cubicBezTo>
                <a:cubicBezTo>
                  <a:pt x="2048" y="602"/>
                  <a:pt x="2047" y="601"/>
                  <a:pt x="2048" y="600"/>
                </a:cubicBezTo>
                <a:cubicBezTo>
                  <a:pt x="2048" y="599"/>
                  <a:pt x="2047" y="598"/>
                  <a:pt x="2048" y="598"/>
                </a:cubicBezTo>
                <a:cubicBezTo>
                  <a:pt x="2048" y="596"/>
                  <a:pt x="2050" y="596"/>
                  <a:pt x="2050" y="596"/>
                </a:cubicBezTo>
                <a:cubicBezTo>
                  <a:pt x="2051" y="595"/>
                  <a:pt x="2051" y="594"/>
                  <a:pt x="2052" y="593"/>
                </a:cubicBezTo>
                <a:cubicBezTo>
                  <a:pt x="2053" y="592"/>
                  <a:pt x="2054" y="592"/>
                  <a:pt x="2055" y="592"/>
                </a:cubicBezTo>
                <a:cubicBezTo>
                  <a:pt x="2054" y="591"/>
                  <a:pt x="2053" y="590"/>
                  <a:pt x="2052" y="589"/>
                </a:cubicBezTo>
                <a:cubicBezTo>
                  <a:pt x="2051" y="589"/>
                  <a:pt x="2050" y="589"/>
                  <a:pt x="2048" y="589"/>
                </a:cubicBezTo>
                <a:cubicBezTo>
                  <a:pt x="2044" y="589"/>
                  <a:pt x="2044" y="589"/>
                  <a:pt x="2044" y="589"/>
                </a:cubicBezTo>
                <a:cubicBezTo>
                  <a:pt x="2043" y="589"/>
                  <a:pt x="2043" y="590"/>
                  <a:pt x="2042" y="590"/>
                </a:cubicBezTo>
                <a:cubicBezTo>
                  <a:pt x="2038" y="590"/>
                  <a:pt x="2035" y="590"/>
                  <a:pt x="2031" y="589"/>
                </a:cubicBezTo>
                <a:cubicBezTo>
                  <a:pt x="2031" y="591"/>
                  <a:pt x="2031" y="592"/>
                  <a:pt x="2031" y="594"/>
                </a:cubicBezTo>
                <a:cubicBezTo>
                  <a:pt x="2031" y="595"/>
                  <a:pt x="2031" y="596"/>
                  <a:pt x="2031" y="597"/>
                </a:cubicBezTo>
                <a:cubicBezTo>
                  <a:pt x="2030" y="598"/>
                  <a:pt x="2028" y="599"/>
                  <a:pt x="2028" y="600"/>
                </a:cubicBezTo>
                <a:cubicBezTo>
                  <a:pt x="2028" y="601"/>
                  <a:pt x="2028" y="601"/>
                  <a:pt x="2028" y="601"/>
                </a:cubicBezTo>
                <a:cubicBezTo>
                  <a:pt x="2028" y="603"/>
                  <a:pt x="2029" y="605"/>
                  <a:pt x="2029" y="607"/>
                </a:cubicBezTo>
                <a:cubicBezTo>
                  <a:pt x="2029" y="608"/>
                  <a:pt x="2028" y="608"/>
                  <a:pt x="2028" y="609"/>
                </a:cubicBezTo>
                <a:cubicBezTo>
                  <a:pt x="2026" y="609"/>
                  <a:pt x="2025" y="610"/>
                  <a:pt x="2022" y="610"/>
                </a:cubicBezTo>
                <a:cubicBezTo>
                  <a:pt x="2021" y="610"/>
                  <a:pt x="2021" y="610"/>
                  <a:pt x="2020" y="609"/>
                </a:cubicBezTo>
                <a:cubicBezTo>
                  <a:pt x="2018" y="609"/>
                  <a:pt x="2018" y="607"/>
                  <a:pt x="2016" y="607"/>
                </a:cubicBezTo>
                <a:cubicBezTo>
                  <a:pt x="2015" y="607"/>
                  <a:pt x="2013" y="607"/>
                  <a:pt x="2012" y="609"/>
                </a:cubicBezTo>
                <a:cubicBezTo>
                  <a:pt x="2012" y="609"/>
                  <a:pt x="2012" y="610"/>
                  <a:pt x="2012" y="611"/>
                </a:cubicBezTo>
                <a:cubicBezTo>
                  <a:pt x="2012" y="613"/>
                  <a:pt x="2012" y="615"/>
                  <a:pt x="2013" y="616"/>
                </a:cubicBezTo>
                <a:cubicBezTo>
                  <a:pt x="2014" y="617"/>
                  <a:pt x="2015" y="617"/>
                  <a:pt x="2016" y="618"/>
                </a:cubicBezTo>
                <a:cubicBezTo>
                  <a:pt x="2017" y="619"/>
                  <a:pt x="2019" y="619"/>
                  <a:pt x="2021" y="619"/>
                </a:cubicBezTo>
                <a:cubicBezTo>
                  <a:pt x="2021" y="620"/>
                  <a:pt x="2020" y="621"/>
                  <a:pt x="2020" y="622"/>
                </a:cubicBezTo>
                <a:cubicBezTo>
                  <a:pt x="2020" y="624"/>
                  <a:pt x="2020" y="624"/>
                  <a:pt x="2020" y="624"/>
                </a:cubicBezTo>
                <a:cubicBezTo>
                  <a:pt x="2020" y="625"/>
                  <a:pt x="2019" y="626"/>
                  <a:pt x="2019" y="627"/>
                </a:cubicBezTo>
                <a:cubicBezTo>
                  <a:pt x="2019" y="628"/>
                  <a:pt x="2020" y="628"/>
                  <a:pt x="2020" y="630"/>
                </a:cubicBezTo>
                <a:cubicBezTo>
                  <a:pt x="2020" y="631"/>
                  <a:pt x="2020" y="631"/>
                  <a:pt x="2019" y="632"/>
                </a:cubicBezTo>
                <a:cubicBezTo>
                  <a:pt x="2018" y="633"/>
                  <a:pt x="2017" y="632"/>
                  <a:pt x="2016" y="633"/>
                </a:cubicBezTo>
                <a:cubicBezTo>
                  <a:pt x="2015" y="633"/>
                  <a:pt x="2014" y="633"/>
                  <a:pt x="2014" y="633"/>
                </a:cubicBezTo>
                <a:cubicBezTo>
                  <a:pt x="2012" y="634"/>
                  <a:pt x="2011" y="635"/>
                  <a:pt x="2011" y="636"/>
                </a:cubicBezTo>
                <a:cubicBezTo>
                  <a:pt x="2011" y="638"/>
                  <a:pt x="2012" y="638"/>
                  <a:pt x="2012" y="640"/>
                </a:cubicBezTo>
                <a:cubicBezTo>
                  <a:pt x="2017" y="640"/>
                  <a:pt x="2017" y="640"/>
                  <a:pt x="2017" y="640"/>
                </a:cubicBezTo>
                <a:cubicBezTo>
                  <a:pt x="2018" y="640"/>
                  <a:pt x="2018" y="639"/>
                  <a:pt x="2020" y="639"/>
                </a:cubicBezTo>
                <a:cubicBezTo>
                  <a:pt x="2021" y="639"/>
                  <a:pt x="2022" y="639"/>
                  <a:pt x="2022" y="639"/>
                </a:cubicBezTo>
                <a:cubicBezTo>
                  <a:pt x="2023" y="640"/>
                  <a:pt x="2022" y="641"/>
                  <a:pt x="2022" y="642"/>
                </a:cubicBezTo>
                <a:cubicBezTo>
                  <a:pt x="2023" y="643"/>
                  <a:pt x="2024" y="643"/>
                  <a:pt x="2025" y="644"/>
                </a:cubicBezTo>
                <a:cubicBezTo>
                  <a:pt x="2030" y="644"/>
                  <a:pt x="2030" y="644"/>
                  <a:pt x="2030" y="644"/>
                </a:cubicBezTo>
                <a:cubicBezTo>
                  <a:pt x="2030" y="643"/>
                  <a:pt x="2030" y="642"/>
                  <a:pt x="2030" y="641"/>
                </a:cubicBezTo>
                <a:cubicBezTo>
                  <a:pt x="2030" y="640"/>
                  <a:pt x="2031" y="640"/>
                  <a:pt x="2031" y="639"/>
                </a:cubicBezTo>
                <a:cubicBezTo>
                  <a:pt x="2034" y="641"/>
                  <a:pt x="2034" y="641"/>
                  <a:pt x="2034" y="641"/>
                </a:cubicBezTo>
                <a:cubicBezTo>
                  <a:pt x="2034" y="642"/>
                  <a:pt x="2033" y="642"/>
                  <a:pt x="2033" y="643"/>
                </a:cubicBezTo>
                <a:cubicBezTo>
                  <a:pt x="2033" y="646"/>
                  <a:pt x="2036" y="647"/>
                  <a:pt x="2036" y="649"/>
                </a:cubicBezTo>
                <a:cubicBezTo>
                  <a:pt x="2036" y="650"/>
                  <a:pt x="2036" y="651"/>
                  <a:pt x="2035" y="652"/>
                </a:cubicBezTo>
                <a:cubicBezTo>
                  <a:pt x="2035" y="652"/>
                  <a:pt x="2033" y="652"/>
                  <a:pt x="2033" y="652"/>
                </a:cubicBezTo>
                <a:cubicBezTo>
                  <a:pt x="2032" y="653"/>
                  <a:pt x="2031" y="653"/>
                  <a:pt x="2030" y="654"/>
                </a:cubicBezTo>
                <a:cubicBezTo>
                  <a:pt x="2030" y="655"/>
                  <a:pt x="2030" y="655"/>
                  <a:pt x="2030" y="656"/>
                </a:cubicBezTo>
                <a:cubicBezTo>
                  <a:pt x="2030" y="657"/>
                  <a:pt x="2031" y="658"/>
                  <a:pt x="2032" y="659"/>
                </a:cubicBezTo>
                <a:cubicBezTo>
                  <a:pt x="2045" y="659"/>
                  <a:pt x="2045" y="659"/>
                  <a:pt x="2045" y="659"/>
                </a:cubicBezTo>
                <a:cubicBezTo>
                  <a:pt x="2046" y="656"/>
                  <a:pt x="2046" y="656"/>
                  <a:pt x="2046" y="656"/>
                </a:cubicBezTo>
                <a:cubicBezTo>
                  <a:pt x="2047" y="657"/>
                  <a:pt x="2048" y="657"/>
                  <a:pt x="2049" y="658"/>
                </a:cubicBezTo>
                <a:cubicBezTo>
                  <a:pt x="2049" y="658"/>
                  <a:pt x="2050" y="659"/>
                  <a:pt x="2050" y="660"/>
                </a:cubicBezTo>
                <a:cubicBezTo>
                  <a:pt x="2051" y="661"/>
                  <a:pt x="2052" y="662"/>
                  <a:pt x="2052" y="663"/>
                </a:cubicBezTo>
                <a:cubicBezTo>
                  <a:pt x="2052" y="664"/>
                  <a:pt x="2051" y="665"/>
                  <a:pt x="2051" y="667"/>
                </a:cubicBezTo>
                <a:cubicBezTo>
                  <a:pt x="2051" y="668"/>
                  <a:pt x="2051" y="669"/>
                  <a:pt x="2052" y="671"/>
                </a:cubicBezTo>
                <a:cubicBezTo>
                  <a:pt x="2054" y="672"/>
                  <a:pt x="2055" y="672"/>
                  <a:pt x="2057" y="673"/>
                </a:cubicBezTo>
                <a:cubicBezTo>
                  <a:pt x="2056" y="679"/>
                  <a:pt x="2056" y="679"/>
                  <a:pt x="2056" y="679"/>
                </a:cubicBezTo>
                <a:cubicBezTo>
                  <a:pt x="2057" y="680"/>
                  <a:pt x="2058" y="682"/>
                  <a:pt x="2058" y="684"/>
                </a:cubicBezTo>
                <a:cubicBezTo>
                  <a:pt x="2058" y="685"/>
                  <a:pt x="2057" y="686"/>
                  <a:pt x="2056" y="686"/>
                </a:cubicBezTo>
                <a:cubicBezTo>
                  <a:pt x="2055" y="687"/>
                  <a:pt x="2054" y="686"/>
                  <a:pt x="2052" y="686"/>
                </a:cubicBezTo>
                <a:cubicBezTo>
                  <a:pt x="2051" y="686"/>
                  <a:pt x="2050" y="686"/>
                  <a:pt x="2048" y="686"/>
                </a:cubicBezTo>
                <a:cubicBezTo>
                  <a:pt x="2047" y="686"/>
                  <a:pt x="2047" y="685"/>
                  <a:pt x="2046" y="684"/>
                </a:cubicBezTo>
                <a:cubicBezTo>
                  <a:pt x="2044" y="684"/>
                  <a:pt x="2043" y="684"/>
                  <a:pt x="2042" y="684"/>
                </a:cubicBezTo>
                <a:cubicBezTo>
                  <a:pt x="2040" y="684"/>
                  <a:pt x="2040" y="684"/>
                  <a:pt x="2040" y="684"/>
                </a:cubicBezTo>
                <a:cubicBezTo>
                  <a:pt x="2040" y="684"/>
                  <a:pt x="2038" y="684"/>
                  <a:pt x="2038" y="684"/>
                </a:cubicBezTo>
                <a:cubicBezTo>
                  <a:pt x="2037" y="685"/>
                  <a:pt x="2037" y="686"/>
                  <a:pt x="2036" y="687"/>
                </a:cubicBezTo>
                <a:cubicBezTo>
                  <a:pt x="2035" y="688"/>
                  <a:pt x="2036" y="689"/>
                  <a:pt x="2035" y="690"/>
                </a:cubicBezTo>
                <a:cubicBezTo>
                  <a:pt x="2035" y="690"/>
                  <a:pt x="2033" y="689"/>
                  <a:pt x="2033" y="690"/>
                </a:cubicBezTo>
                <a:cubicBezTo>
                  <a:pt x="2032" y="690"/>
                  <a:pt x="2031" y="690"/>
                  <a:pt x="2030" y="690"/>
                </a:cubicBezTo>
                <a:cubicBezTo>
                  <a:pt x="2029" y="692"/>
                  <a:pt x="2029" y="692"/>
                  <a:pt x="2029" y="692"/>
                </a:cubicBezTo>
                <a:cubicBezTo>
                  <a:pt x="2030" y="693"/>
                  <a:pt x="2031" y="694"/>
                  <a:pt x="2032" y="694"/>
                </a:cubicBezTo>
                <a:cubicBezTo>
                  <a:pt x="2035" y="694"/>
                  <a:pt x="2036" y="693"/>
                  <a:pt x="2039" y="693"/>
                </a:cubicBezTo>
                <a:cubicBezTo>
                  <a:pt x="2040" y="693"/>
                  <a:pt x="2041" y="693"/>
                  <a:pt x="2042" y="694"/>
                </a:cubicBezTo>
                <a:cubicBezTo>
                  <a:pt x="2042" y="694"/>
                  <a:pt x="2043" y="695"/>
                  <a:pt x="2042" y="696"/>
                </a:cubicBezTo>
                <a:cubicBezTo>
                  <a:pt x="2042" y="697"/>
                  <a:pt x="2042" y="698"/>
                  <a:pt x="2042" y="699"/>
                </a:cubicBezTo>
                <a:cubicBezTo>
                  <a:pt x="2041" y="699"/>
                  <a:pt x="2040" y="698"/>
                  <a:pt x="2039" y="699"/>
                </a:cubicBezTo>
                <a:cubicBezTo>
                  <a:pt x="2038" y="699"/>
                  <a:pt x="2037" y="700"/>
                  <a:pt x="2037" y="701"/>
                </a:cubicBezTo>
                <a:cubicBezTo>
                  <a:pt x="2036" y="701"/>
                  <a:pt x="2036" y="703"/>
                  <a:pt x="2035" y="703"/>
                </a:cubicBezTo>
                <a:cubicBezTo>
                  <a:pt x="2034" y="704"/>
                  <a:pt x="2032" y="704"/>
                  <a:pt x="2030" y="704"/>
                </a:cubicBezTo>
                <a:cubicBezTo>
                  <a:pt x="2029" y="707"/>
                  <a:pt x="2029" y="707"/>
                  <a:pt x="2029" y="707"/>
                </a:cubicBezTo>
                <a:cubicBezTo>
                  <a:pt x="2030" y="707"/>
                  <a:pt x="2030" y="708"/>
                  <a:pt x="2030" y="709"/>
                </a:cubicBezTo>
                <a:cubicBezTo>
                  <a:pt x="2030" y="710"/>
                  <a:pt x="2031" y="711"/>
                  <a:pt x="2031" y="712"/>
                </a:cubicBezTo>
                <a:cubicBezTo>
                  <a:pt x="2032" y="712"/>
                  <a:pt x="2033" y="712"/>
                  <a:pt x="2034" y="712"/>
                </a:cubicBezTo>
                <a:cubicBezTo>
                  <a:pt x="2035" y="712"/>
                  <a:pt x="2036" y="711"/>
                  <a:pt x="2037" y="710"/>
                </a:cubicBezTo>
                <a:cubicBezTo>
                  <a:pt x="2038" y="710"/>
                  <a:pt x="2039" y="709"/>
                  <a:pt x="2040" y="709"/>
                </a:cubicBezTo>
                <a:cubicBezTo>
                  <a:pt x="2043" y="709"/>
                  <a:pt x="2044" y="711"/>
                  <a:pt x="2047" y="712"/>
                </a:cubicBezTo>
                <a:cubicBezTo>
                  <a:pt x="2048" y="712"/>
                  <a:pt x="2049" y="712"/>
                  <a:pt x="2050" y="712"/>
                </a:cubicBezTo>
                <a:cubicBezTo>
                  <a:pt x="2052" y="712"/>
                  <a:pt x="2053" y="711"/>
                  <a:pt x="2055" y="712"/>
                </a:cubicBezTo>
                <a:cubicBezTo>
                  <a:pt x="2056" y="712"/>
                  <a:pt x="2057" y="712"/>
                  <a:pt x="2057" y="712"/>
                </a:cubicBezTo>
                <a:cubicBezTo>
                  <a:pt x="2058" y="712"/>
                  <a:pt x="2058" y="714"/>
                  <a:pt x="2059" y="714"/>
                </a:cubicBezTo>
                <a:cubicBezTo>
                  <a:pt x="2058" y="715"/>
                  <a:pt x="2058" y="717"/>
                  <a:pt x="2057" y="717"/>
                </a:cubicBezTo>
                <a:cubicBezTo>
                  <a:pt x="2056" y="717"/>
                  <a:pt x="2055" y="717"/>
                  <a:pt x="2054" y="718"/>
                </a:cubicBezTo>
                <a:cubicBezTo>
                  <a:pt x="2052" y="718"/>
                  <a:pt x="2051" y="718"/>
                  <a:pt x="2048" y="718"/>
                </a:cubicBezTo>
                <a:cubicBezTo>
                  <a:pt x="2047" y="718"/>
                  <a:pt x="2046" y="718"/>
                  <a:pt x="2046" y="718"/>
                </a:cubicBezTo>
                <a:cubicBezTo>
                  <a:pt x="2045" y="719"/>
                  <a:pt x="2044" y="719"/>
                  <a:pt x="2043" y="720"/>
                </a:cubicBezTo>
                <a:cubicBezTo>
                  <a:pt x="2042" y="720"/>
                  <a:pt x="2043" y="722"/>
                  <a:pt x="2042" y="722"/>
                </a:cubicBezTo>
                <a:cubicBezTo>
                  <a:pt x="2041" y="723"/>
                  <a:pt x="2040" y="722"/>
                  <a:pt x="2039" y="722"/>
                </a:cubicBezTo>
                <a:cubicBezTo>
                  <a:pt x="2037" y="723"/>
                  <a:pt x="2036" y="723"/>
                  <a:pt x="2034" y="724"/>
                </a:cubicBezTo>
                <a:cubicBezTo>
                  <a:pt x="2034" y="726"/>
                  <a:pt x="2034" y="727"/>
                  <a:pt x="2034" y="729"/>
                </a:cubicBezTo>
                <a:cubicBezTo>
                  <a:pt x="2034" y="730"/>
                  <a:pt x="2034" y="731"/>
                  <a:pt x="2033" y="731"/>
                </a:cubicBezTo>
                <a:cubicBezTo>
                  <a:pt x="2033" y="732"/>
                  <a:pt x="2031" y="732"/>
                  <a:pt x="2031" y="733"/>
                </a:cubicBezTo>
                <a:cubicBezTo>
                  <a:pt x="2030" y="733"/>
                  <a:pt x="2029" y="734"/>
                  <a:pt x="2028" y="735"/>
                </a:cubicBezTo>
                <a:cubicBezTo>
                  <a:pt x="2027" y="735"/>
                  <a:pt x="2026" y="735"/>
                  <a:pt x="2025" y="735"/>
                </a:cubicBezTo>
                <a:cubicBezTo>
                  <a:pt x="2027" y="736"/>
                  <a:pt x="2027" y="737"/>
                  <a:pt x="2028" y="737"/>
                </a:cubicBezTo>
                <a:close/>
                <a:moveTo>
                  <a:pt x="2017" y="670"/>
                </a:moveTo>
                <a:cubicBezTo>
                  <a:pt x="2018" y="670"/>
                  <a:pt x="2019" y="670"/>
                  <a:pt x="2020" y="670"/>
                </a:cubicBezTo>
                <a:cubicBezTo>
                  <a:pt x="2022" y="669"/>
                  <a:pt x="2024" y="667"/>
                  <a:pt x="2024" y="665"/>
                </a:cubicBezTo>
                <a:cubicBezTo>
                  <a:pt x="2024" y="663"/>
                  <a:pt x="2023" y="662"/>
                  <a:pt x="2023" y="661"/>
                </a:cubicBezTo>
                <a:cubicBezTo>
                  <a:pt x="2022" y="660"/>
                  <a:pt x="2021" y="660"/>
                  <a:pt x="2020" y="658"/>
                </a:cubicBezTo>
                <a:cubicBezTo>
                  <a:pt x="2020" y="657"/>
                  <a:pt x="2020" y="656"/>
                  <a:pt x="2020" y="656"/>
                </a:cubicBezTo>
                <a:cubicBezTo>
                  <a:pt x="2019" y="655"/>
                  <a:pt x="2020" y="654"/>
                  <a:pt x="2020" y="653"/>
                </a:cubicBezTo>
                <a:cubicBezTo>
                  <a:pt x="2019" y="652"/>
                  <a:pt x="2018" y="652"/>
                  <a:pt x="2017" y="651"/>
                </a:cubicBezTo>
                <a:cubicBezTo>
                  <a:pt x="2016" y="651"/>
                  <a:pt x="2015" y="651"/>
                  <a:pt x="2014" y="651"/>
                </a:cubicBezTo>
                <a:cubicBezTo>
                  <a:pt x="2013" y="651"/>
                  <a:pt x="2013" y="649"/>
                  <a:pt x="2012" y="649"/>
                </a:cubicBezTo>
                <a:cubicBezTo>
                  <a:pt x="2010" y="649"/>
                  <a:pt x="2010" y="649"/>
                  <a:pt x="2010" y="649"/>
                </a:cubicBezTo>
                <a:cubicBezTo>
                  <a:pt x="2009" y="649"/>
                  <a:pt x="2008" y="650"/>
                  <a:pt x="2006" y="650"/>
                </a:cubicBezTo>
                <a:cubicBezTo>
                  <a:pt x="2006" y="651"/>
                  <a:pt x="2005" y="651"/>
                  <a:pt x="2004" y="651"/>
                </a:cubicBezTo>
                <a:cubicBezTo>
                  <a:pt x="2003" y="652"/>
                  <a:pt x="2003" y="653"/>
                  <a:pt x="2003" y="654"/>
                </a:cubicBezTo>
                <a:cubicBezTo>
                  <a:pt x="2002" y="654"/>
                  <a:pt x="2001" y="654"/>
                  <a:pt x="2000" y="655"/>
                </a:cubicBezTo>
                <a:cubicBezTo>
                  <a:pt x="1999" y="654"/>
                  <a:pt x="1998" y="655"/>
                  <a:pt x="1997" y="654"/>
                </a:cubicBezTo>
                <a:cubicBezTo>
                  <a:pt x="1997" y="653"/>
                  <a:pt x="1997" y="652"/>
                  <a:pt x="1996" y="651"/>
                </a:cubicBezTo>
                <a:cubicBezTo>
                  <a:pt x="1995" y="650"/>
                  <a:pt x="1994" y="650"/>
                  <a:pt x="1993" y="650"/>
                </a:cubicBezTo>
                <a:cubicBezTo>
                  <a:pt x="1987" y="650"/>
                  <a:pt x="1987" y="650"/>
                  <a:pt x="1987" y="650"/>
                </a:cubicBezTo>
                <a:cubicBezTo>
                  <a:pt x="1987" y="651"/>
                  <a:pt x="1988" y="652"/>
                  <a:pt x="1988" y="653"/>
                </a:cubicBezTo>
                <a:cubicBezTo>
                  <a:pt x="1988" y="654"/>
                  <a:pt x="1987" y="655"/>
                  <a:pt x="1987" y="656"/>
                </a:cubicBezTo>
                <a:cubicBezTo>
                  <a:pt x="1987" y="657"/>
                  <a:pt x="1987" y="658"/>
                  <a:pt x="1987" y="660"/>
                </a:cubicBezTo>
                <a:cubicBezTo>
                  <a:pt x="1987" y="661"/>
                  <a:pt x="1987" y="662"/>
                  <a:pt x="1987" y="663"/>
                </a:cubicBezTo>
                <a:cubicBezTo>
                  <a:pt x="1987" y="664"/>
                  <a:pt x="1988" y="663"/>
                  <a:pt x="1988" y="663"/>
                </a:cubicBezTo>
                <a:cubicBezTo>
                  <a:pt x="1987" y="664"/>
                  <a:pt x="1986" y="663"/>
                  <a:pt x="1986" y="663"/>
                </a:cubicBezTo>
                <a:cubicBezTo>
                  <a:pt x="1985" y="664"/>
                  <a:pt x="1984" y="665"/>
                  <a:pt x="1983" y="665"/>
                </a:cubicBezTo>
                <a:cubicBezTo>
                  <a:pt x="1982" y="665"/>
                  <a:pt x="1981" y="665"/>
                  <a:pt x="1980" y="665"/>
                </a:cubicBezTo>
                <a:cubicBezTo>
                  <a:pt x="1978" y="665"/>
                  <a:pt x="1977" y="667"/>
                  <a:pt x="1975" y="667"/>
                </a:cubicBezTo>
                <a:cubicBezTo>
                  <a:pt x="1974" y="667"/>
                  <a:pt x="1974" y="665"/>
                  <a:pt x="1973" y="665"/>
                </a:cubicBezTo>
                <a:cubicBezTo>
                  <a:pt x="1970" y="665"/>
                  <a:pt x="1970" y="665"/>
                  <a:pt x="1970" y="665"/>
                </a:cubicBezTo>
                <a:cubicBezTo>
                  <a:pt x="1970" y="684"/>
                  <a:pt x="1970" y="684"/>
                  <a:pt x="1970" y="684"/>
                </a:cubicBezTo>
                <a:cubicBezTo>
                  <a:pt x="1970" y="684"/>
                  <a:pt x="1971" y="684"/>
                  <a:pt x="1972" y="684"/>
                </a:cubicBezTo>
                <a:cubicBezTo>
                  <a:pt x="1975" y="684"/>
                  <a:pt x="1976" y="684"/>
                  <a:pt x="1978" y="684"/>
                </a:cubicBezTo>
                <a:cubicBezTo>
                  <a:pt x="1978" y="692"/>
                  <a:pt x="1978" y="692"/>
                  <a:pt x="1978" y="692"/>
                </a:cubicBezTo>
                <a:cubicBezTo>
                  <a:pt x="1977" y="692"/>
                  <a:pt x="1976" y="693"/>
                  <a:pt x="1975" y="693"/>
                </a:cubicBezTo>
                <a:cubicBezTo>
                  <a:pt x="1974" y="693"/>
                  <a:pt x="1973" y="693"/>
                  <a:pt x="1972" y="693"/>
                </a:cubicBezTo>
                <a:cubicBezTo>
                  <a:pt x="1971" y="693"/>
                  <a:pt x="1971" y="694"/>
                  <a:pt x="1971" y="695"/>
                </a:cubicBezTo>
                <a:cubicBezTo>
                  <a:pt x="1970" y="696"/>
                  <a:pt x="1969" y="697"/>
                  <a:pt x="1969" y="698"/>
                </a:cubicBezTo>
                <a:cubicBezTo>
                  <a:pt x="1969" y="700"/>
                  <a:pt x="1970" y="702"/>
                  <a:pt x="1969" y="703"/>
                </a:cubicBezTo>
                <a:cubicBezTo>
                  <a:pt x="1969" y="704"/>
                  <a:pt x="1967" y="704"/>
                  <a:pt x="1967" y="705"/>
                </a:cubicBezTo>
                <a:cubicBezTo>
                  <a:pt x="1966" y="705"/>
                  <a:pt x="1966" y="706"/>
                  <a:pt x="1966" y="707"/>
                </a:cubicBezTo>
                <a:cubicBezTo>
                  <a:pt x="1966" y="708"/>
                  <a:pt x="1966" y="709"/>
                  <a:pt x="1967" y="710"/>
                </a:cubicBezTo>
                <a:cubicBezTo>
                  <a:pt x="1967" y="711"/>
                  <a:pt x="1968" y="711"/>
                  <a:pt x="1969" y="712"/>
                </a:cubicBezTo>
                <a:cubicBezTo>
                  <a:pt x="1971" y="713"/>
                  <a:pt x="1972" y="713"/>
                  <a:pt x="1973" y="713"/>
                </a:cubicBezTo>
                <a:cubicBezTo>
                  <a:pt x="1975" y="713"/>
                  <a:pt x="1975" y="711"/>
                  <a:pt x="1977" y="711"/>
                </a:cubicBezTo>
                <a:cubicBezTo>
                  <a:pt x="1978" y="711"/>
                  <a:pt x="1979" y="711"/>
                  <a:pt x="1980" y="711"/>
                </a:cubicBezTo>
                <a:cubicBezTo>
                  <a:pt x="1981" y="711"/>
                  <a:pt x="1981" y="712"/>
                  <a:pt x="1982" y="712"/>
                </a:cubicBezTo>
                <a:cubicBezTo>
                  <a:pt x="1983" y="712"/>
                  <a:pt x="1983" y="713"/>
                  <a:pt x="1984" y="713"/>
                </a:cubicBezTo>
                <a:cubicBezTo>
                  <a:pt x="1985" y="713"/>
                  <a:pt x="1986" y="712"/>
                  <a:pt x="1988" y="710"/>
                </a:cubicBezTo>
                <a:cubicBezTo>
                  <a:pt x="1988" y="710"/>
                  <a:pt x="1990" y="710"/>
                  <a:pt x="1990" y="709"/>
                </a:cubicBezTo>
                <a:cubicBezTo>
                  <a:pt x="1990" y="708"/>
                  <a:pt x="1990" y="707"/>
                  <a:pt x="1990" y="706"/>
                </a:cubicBezTo>
                <a:cubicBezTo>
                  <a:pt x="1991" y="705"/>
                  <a:pt x="1992" y="705"/>
                  <a:pt x="1993" y="704"/>
                </a:cubicBezTo>
                <a:cubicBezTo>
                  <a:pt x="2015" y="704"/>
                  <a:pt x="2015" y="704"/>
                  <a:pt x="2015" y="704"/>
                </a:cubicBezTo>
                <a:cubicBezTo>
                  <a:pt x="2015" y="700"/>
                  <a:pt x="2015" y="700"/>
                  <a:pt x="2015" y="700"/>
                </a:cubicBezTo>
                <a:cubicBezTo>
                  <a:pt x="2015" y="698"/>
                  <a:pt x="2013" y="697"/>
                  <a:pt x="2013" y="695"/>
                </a:cubicBezTo>
                <a:cubicBezTo>
                  <a:pt x="2013" y="694"/>
                  <a:pt x="2015" y="694"/>
                  <a:pt x="2016" y="694"/>
                </a:cubicBezTo>
                <a:cubicBezTo>
                  <a:pt x="2016" y="693"/>
                  <a:pt x="2017" y="692"/>
                  <a:pt x="2017" y="691"/>
                </a:cubicBezTo>
                <a:cubicBezTo>
                  <a:pt x="2017" y="690"/>
                  <a:pt x="2017" y="689"/>
                  <a:pt x="2017" y="688"/>
                </a:cubicBezTo>
                <a:cubicBezTo>
                  <a:pt x="2017" y="686"/>
                  <a:pt x="2017" y="685"/>
                  <a:pt x="2017" y="683"/>
                </a:cubicBezTo>
                <a:cubicBezTo>
                  <a:pt x="2017" y="682"/>
                  <a:pt x="2018" y="681"/>
                  <a:pt x="2018" y="680"/>
                </a:cubicBezTo>
                <a:cubicBezTo>
                  <a:pt x="2018" y="679"/>
                  <a:pt x="2017" y="677"/>
                  <a:pt x="2017" y="675"/>
                </a:cubicBezTo>
                <a:lnTo>
                  <a:pt x="2017" y="670"/>
                </a:lnTo>
                <a:close/>
                <a:moveTo>
                  <a:pt x="2716" y="1664"/>
                </a:moveTo>
                <a:cubicBezTo>
                  <a:pt x="2716" y="1659"/>
                  <a:pt x="2712" y="1657"/>
                  <a:pt x="2712" y="1651"/>
                </a:cubicBezTo>
                <a:cubicBezTo>
                  <a:pt x="2712" y="1648"/>
                  <a:pt x="2713" y="1646"/>
                  <a:pt x="2714" y="1643"/>
                </a:cubicBezTo>
                <a:cubicBezTo>
                  <a:pt x="2715" y="1642"/>
                  <a:pt x="2717" y="1641"/>
                  <a:pt x="2717" y="1638"/>
                </a:cubicBezTo>
                <a:cubicBezTo>
                  <a:pt x="2717" y="1633"/>
                  <a:pt x="2717" y="1633"/>
                  <a:pt x="2717" y="1633"/>
                </a:cubicBezTo>
                <a:cubicBezTo>
                  <a:pt x="2717" y="1631"/>
                  <a:pt x="2716" y="1630"/>
                  <a:pt x="2716" y="1628"/>
                </a:cubicBezTo>
                <a:cubicBezTo>
                  <a:pt x="2716" y="1625"/>
                  <a:pt x="2716" y="1625"/>
                  <a:pt x="2716" y="1625"/>
                </a:cubicBezTo>
                <a:cubicBezTo>
                  <a:pt x="2716" y="1623"/>
                  <a:pt x="2720" y="1624"/>
                  <a:pt x="2721" y="1621"/>
                </a:cubicBezTo>
                <a:cubicBezTo>
                  <a:pt x="2721" y="1620"/>
                  <a:pt x="2722" y="1618"/>
                  <a:pt x="2722" y="1616"/>
                </a:cubicBezTo>
                <a:cubicBezTo>
                  <a:pt x="2722" y="1613"/>
                  <a:pt x="2722" y="1613"/>
                  <a:pt x="2722" y="1613"/>
                </a:cubicBezTo>
                <a:cubicBezTo>
                  <a:pt x="2722" y="1608"/>
                  <a:pt x="2720" y="1606"/>
                  <a:pt x="2719" y="1600"/>
                </a:cubicBezTo>
                <a:cubicBezTo>
                  <a:pt x="2719" y="1596"/>
                  <a:pt x="2720" y="1594"/>
                  <a:pt x="2719" y="1590"/>
                </a:cubicBezTo>
                <a:cubicBezTo>
                  <a:pt x="2719" y="1588"/>
                  <a:pt x="2720" y="1586"/>
                  <a:pt x="2719" y="1585"/>
                </a:cubicBezTo>
                <a:cubicBezTo>
                  <a:pt x="2719" y="1582"/>
                  <a:pt x="2716" y="1582"/>
                  <a:pt x="2714" y="1581"/>
                </a:cubicBezTo>
                <a:cubicBezTo>
                  <a:pt x="2712" y="1579"/>
                  <a:pt x="2711" y="1578"/>
                  <a:pt x="2709" y="1577"/>
                </a:cubicBezTo>
                <a:cubicBezTo>
                  <a:pt x="2707" y="1576"/>
                  <a:pt x="2705" y="1576"/>
                  <a:pt x="2704" y="1576"/>
                </a:cubicBezTo>
                <a:cubicBezTo>
                  <a:pt x="2704" y="1578"/>
                  <a:pt x="2704" y="1579"/>
                  <a:pt x="2704" y="1581"/>
                </a:cubicBezTo>
                <a:cubicBezTo>
                  <a:pt x="2703" y="1582"/>
                  <a:pt x="2704" y="1584"/>
                  <a:pt x="2704" y="1586"/>
                </a:cubicBezTo>
                <a:cubicBezTo>
                  <a:pt x="2703" y="1588"/>
                  <a:pt x="2700" y="1588"/>
                  <a:pt x="2699" y="1590"/>
                </a:cubicBezTo>
                <a:cubicBezTo>
                  <a:pt x="2697" y="1592"/>
                  <a:pt x="2696" y="1594"/>
                  <a:pt x="2695" y="1595"/>
                </a:cubicBezTo>
                <a:cubicBezTo>
                  <a:pt x="2693" y="1597"/>
                  <a:pt x="2690" y="1597"/>
                  <a:pt x="2689" y="1599"/>
                </a:cubicBezTo>
                <a:cubicBezTo>
                  <a:pt x="2689" y="1601"/>
                  <a:pt x="2689" y="1603"/>
                  <a:pt x="2688" y="1604"/>
                </a:cubicBezTo>
                <a:cubicBezTo>
                  <a:pt x="2687" y="1606"/>
                  <a:pt x="2689" y="1608"/>
                  <a:pt x="2688" y="1610"/>
                </a:cubicBezTo>
                <a:cubicBezTo>
                  <a:pt x="2687" y="1611"/>
                  <a:pt x="2684" y="1609"/>
                  <a:pt x="2683" y="1611"/>
                </a:cubicBezTo>
                <a:cubicBezTo>
                  <a:pt x="2681" y="1614"/>
                  <a:pt x="2682" y="1619"/>
                  <a:pt x="2679" y="1621"/>
                </a:cubicBezTo>
                <a:cubicBezTo>
                  <a:pt x="2678" y="1622"/>
                  <a:pt x="2675" y="1621"/>
                  <a:pt x="2674" y="1621"/>
                </a:cubicBezTo>
                <a:cubicBezTo>
                  <a:pt x="2670" y="1622"/>
                  <a:pt x="2667" y="1621"/>
                  <a:pt x="2663" y="1621"/>
                </a:cubicBezTo>
                <a:cubicBezTo>
                  <a:pt x="2659" y="1622"/>
                  <a:pt x="2656" y="1622"/>
                  <a:pt x="2653" y="1624"/>
                </a:cubicBezTo>
                <a:cubicBezTo>
                  <a:pt x="2651" y="1625"/>
                  <a:pt x="2649" y="1625"/>
                  <a:pt x="2648" y="1627"/>
                </a:cubicBezTo>
                <a:cubicBezTo>
                  <a:pt x="2647" y="1628"/>
                  <a:pt x="2648" y="1630"/>
                  <a:pt x="2648" y="1632"/>
                </a:cubicBezTo>
                <a:cubicBezTo>
                  <a:pt x="2647" y="1633"/>
                  <a:pt x="2648" y="1635"/>
                  <a:pt x="2648" y="1637"/>
                </a:cubicBezTo>
                <a:cubicBezTo>
                  <a:pt x="2647" y="1641"/>
                  <a:pt x="2642" y="1643"/>
                  <a:pt x="2642" y="1647"/>
                </a:cubicBezTo>
                <a:cubicBezTo>
                  <a:pt x="2642" y="1649"/>
                  <a:pt x="2644" y="1651"/>
                  <a:pt x="2644" y="1653"/>
                </a:cubicBezTo>
                <a:cubicBezTo>
                  <a:pt x="2644" y="1657"/>
                  <a:pt x="2643" y="1659"/>
                  <a:pt x="2644" y="1663"/>
                </a:cubicBezTo>
                <a:cubicBezTo>
                  <a:pt x="2644" y="1665"/>
                  <a:pt x="2647" y="1666"/>
                  <a:pt x="2648" y="1668"/>
                </a:cubicBezTo>
                <a:cubicBezTo>
                  <a:pt x="2648" y="1670"/>
                  <a:pt x="2648" y="1672"/>
                  <a:pt x="2648" y="1674"/>
                </a:cubicBezTo>
                <a:cubicBezTo>
                  <a:pt x="2648" y="1675"/>
                  <a:pt x="2649" y="1677"/>
                  <a:pt x="2648" y="1679"/>
                </a:cubicBezTo>
                <a:cubicBezTo>
                  <a:pt x="2647" y="1680"/>
                  <a:pt x="2643" y="1677"/>
                  <a:pt x="2642" y="1679"/>
                </a:cubicBezTo>
                <a:cubicBezTo>
                  <a:pt x="2641" y="1680"/>
                  <a:pt x="2641" y="1682"/>
                  <a:pt x="2640" y="1684"/>
                </a:cubicBezTo>
                <a:cubicBezTo>
                  <a:pt x="2639" y="1686"/>
                  <a:pt x="2638" y="1687"/>
                  <a:pt x="2637" y="1689"/>
                </a:cubicBezTo>
                <a:cubicBezTo>
                  <a:pt x="2637" y="1693"/>
                  <a:pt x="2638" y="1696"/>
                  <a:pt x="2637" y="1700"/>
                </a:cubicBezTo>
                <a:cubicBezTo>
                  <a:pt x="2637" y="1702"/>
                  <a:pt x="2634" y="1703"/>
                  <a:pt x="2633" y="1705"/>
                </a:cubicBezTo>
                <a:cubicBezTo>
                  <a:pt x="2633" y="1707"/>
                  <a:pt x="2633" y="1707"/>
                  <a:pt x="2633" y="1707"/>
                </a:cubicBezTo>
                <a:cubicBezTo>
                  <a:pt x="2633" y="1711"/>
                  <a:pt x="2635" y="1712"/>
                  <a:pt x="2636" y="1715"/>
                </a:cubicBezTo>
                <a:cubicBezTo>
                  <a:pt x="2636" y="1717"/>
                  <a:pt x="2637" y="1719"/>
                  <a:pt x="2637" y="1721"/>
                </a:cubicBezTo>
                <a:cubicBezTo>
                  <a:pt x="2637" y="1726"/>
                  <a:pt x="2637" y="1726"/>
                  <a:pt x="2637" y="1726"/>
                </a:cubicBezTo>
                <a:cubicBezTo>
                  <a:pt x="2637" y="1728"/>
                  <a:pt x="2638" y="1729"/>
                  <a:pt x="2638" y="1731"/>
                </a:cubicBezTo>
                <a:cubicBezTo>
                  <a:pt x="2639" y="1735"/>
                  <a:pt x="2638" y="1737"/>
                  <a:pt x="2638" y="1741"/>
                </a:cubicBezTo>
                <a:cubicBezTo>
                  <a:pt x="2640" y="1741"/>
                  <a:pt x="2642" y="1741"/>
                  <a:pt x="2644" y="1741"/>
                </a:cubicBezTo>
                <a:cubicBezTo>
                  <a:pt x="2648" y="1741"/>
                  <a:pt x="2650" y="1741"/>
                  <a:pt x="2654" y="1741"/>
                </a:cubicBezTo>
                <a:cubicBezTo>
                  <a:pt x="2656" y="1741"/>
                  <a:pt x="2655" y="1745"/>
                  <a:pt x="2657" y="1745"/>
                </a:cubicBezTo>
                <a:cubicBezTo>
                  <a:pt x="2658" y="1746"/>
                  <a:pt x="2660" y="1745"/>
                  <a:pt x="2662" y="1745"/>
                </a:cubicBezTo>
                <a:cubicBezTo>
                  <a:pt x="2664" y="1746"/>
                  <a:pt x="2665" y="1747"/>
                  <a:pt x="2667" y="1747"/>
                </a:cubicBezTo>
                <a:cubicBezTo>
                  <a:pt x="2669" y="1747"/>
                  <a:pt x="2671" y="1745"/>
                  <a:pt x="2672" y="1745"/>
                </a:cubicBezTo>
                <a:cubicBezTo>
                  <a:pt x="2676" y="1745"/>
                  <a:pt x="2680" y="1746"/>
                  <a:pt x="2683" y="1744"/>
                </a:cubicBezTo>
                <a:cubicBezTo>
                  <a:pt x="2685" y="1743"/>
                  <a:pt x="2686" y="1741"/>
                  <a:pt x="2687" y="1739"/>
                </a:cubicBezTo>
                <a:cubicBezTo>
                  <a:pt x="2688" y="1737"/>
                  <a:pt x="2689" y="1736"/>
                  <a:pt x="2689" y="1734"/>
                </a:cubicBezTo>
                <a:cubicBezTo>
                  <a:pt x="2690" y="1732"/>
                  <a:pt x="2689" y="1730"/>
                  <a:pt x="2689" y="1728"/>
                </a:cubicBezTo>
                <a:cubicBezTo>
                  <a:pt x="2690" y="1722"/>
                  <a:pt x="2688" y="1719"/>
                  <a:pt x="2689" y="1713"/>
                </a:cubicBezTo>
                <a:cubicBezTo>
                  <a:pt x="2690" y="1711"/>
                  <a:pt x="2690" y="1709"/>
                  <a:pt x="2691" y="1707"/>
                </a:cubicBezTo>
                <a:cubicBezTo>
                  <a:pt x="2691" y="1705"/>
                  <a:pt x="2694" y="1705"/>
                  <a:pt x="2695" y="1702"/>
                </a:cubicBezTo>
                <a:cubicBezTo>
                  <a:pt x="2696" y="1700"/>
                  <a:pt x="2698" y="1699"/>
                  <a:pt x="2699" y="1697"/>
                </a:cubicBezTo>
                <a:cubicBezTo>
                  <a:pt x="2699" y="1693"/>
                  <a:pt x="2699" y="1690"/>
                  <a:pt x="2699" y="1687"/>
                </a:cubicBezTo>
                <a:cubicBezTo>
                  <a:pt x="2699" y="1683"/>
                  <a:pt x="2698" y="1680"/>
                  <a:pt x="2699" y="1676"/>
                </a:cubicBezTo>
                <a:cubicBezTo>
                  <a:pt x="2699" y="1674"/>
                  <a:pt x="2702" y="1674"/>
                  <a:pt x="2704" y="1672"/>
                </a:cubicBezTo>
                <a:cubicBezTo>
                  <a:pt x="2706" y="1670"/>
                  <a:pt x="2709" y="1670"/>
                  <a:pt x="2710" y="1668"/>
                </a:cubicBezTo>
                <a:cubicBezTo>
                  <a:pt x="2712" y="1667"/>
                  <a:pt x="2716" y="1667"/>
                  <a:pt x="2716" y="1664"/>
                </a:cubicBezTo>
                <a:close/>
                <a:moveTo>
                  <a:pt x="2499" y="1042"/>
                </a:moveTo>
                <a:cubicBezTo>
                  <a:pt x="2498" y="1039"/>
                  <a:pt x="2495" y="1039"/>
                  <a:pt x="2495" y="1036"/>
                </a:cubicBezTo>
                <a:cubicBezTo>
                  <a:pt x="2495" y="1035"/>
                  <a:pt x="2495" y="1033"/>
                  <a:pt x="2495" y="1031"/>
                </a:cubicBezTo>
                <a:cubicBezTo>
                  <a:pt x="2495" y="1029"/>
                  <a:pt x="2496" y="1027"/>
                  <a:pt x="2495" y="1026"/>
                </a:cubicBezTo>
                <a:cubicBezTo>
                  <a:pt x="2494" y="1024"/>
                  <a:pt x="2492" y="1023"/>
                  <a:pt x="2490" y="1022"/>
                </a:cubicBezTo>
                <a:cubicBezTo>
                  <a:pt x="2488" y="1021"/>
                  <a:pt x="2486" y="1020"/>
                  <a:pt x="2484" y="1019"/>
                </a:cubicBezTo>
                <a:cubicBezTo>
                  <a:pt x="2483" y="1019"/>
                  <a:pt x="2481" y="1020"/>
                  <a:pt x="2479" y="1019"/>
                </a:cubicBezTo>
                <a:cubicBezTo>
                  <a:pt x="2477" y="1019"/>
                  <a:pt x="2476" y="1016"/>
                  <a:pt x="2474" y="1015"/>
                </a:cubicBezTo>
                <a:cubicBezTo>
                  <a:pt x="2471" y="1015"/>
                  <a:pt x="2471" y="1015"/>
                  <a:pt x="2471" y="1015"/>
                </a:cubicBezTo>
                <a:cubicBezTo>
                  <a:pt x="2466" y="1015"/>
                  <a:pt x="2464" y="1019"/>
                  <a:pt x="2458" y="1021"/>
                </a:cubicBezTo>
                <a:cubicBezTo>
                  <a:pt x="2456" y="1021"/>
                  <a:pt x="2456" y="1021"/>
                  <a:pt x="2456" y="1021"/>
                </a:cubicBezTo>
                <a:cubicBezTo>
                  <a:pt x="2418" y="1011"/>
                  <a:pt x="2418" y="1011"/>
                  <a:pt x="2418" y="1011"/>
                </a:cubicBezTo>
                <a:cubicBezTo>
                  <a:pt x="2414" y="1012"/>
                  <a:pt x="2411" y="1014"/>
                  <a:pt x="2407" y="1014"/>
                </a:cubicBezTo>
                <a:cubicBezTo>
                  <a:pt x="2404" y="1014"/>
                  <a:pt x="2402" y="1014"/>
                  <a:pt x="2400" y="1013"/>
                </a:cubicBezTo>
                <a:cubicBezTo>
                  <a:pt x="2397" y="1011"/>
                  <a:pt x="2396" y="1009"/>
                  <a:pt x="2394" y="1008"/>
                </a:cubicBezTo>
                <a:cubicBezTo>
                  <a:pt x="2390" y="1004"/>
                  <a:pt x="2388" y="1002"/>
                  <a:pt x="2384" y="1000"/>
                </a:cubicBezTo>
                <a:cubicBezTo>
                  <a:pt x="2377" y="996"/>
                  <a:pt x="2373" y="993"/>
                  <a:pt x="2366" y="993"/>
                </a:cubicBezTo>
                <a:cubicBezTo>
                  <a:pt x="2360" y="993"/>
                  <a:pt x="2358" y="996"/>
                  <a:pt x="2353" y="996"/>
                </a:cubicBezTo>
                <a:cubicBezTo>
                  <a:pt x="2350" y="996"/>
                  <a:pt x="2348" y="994"/>
                  <a:pt x="2345" y="994"/>
                </a:cubicBezTo>
                <a:cubicBezTo>
                  <a:pt x="2345" y="999"/>
                  <a:pt x="2344" y="1001"/>
                  <a:pt x="2345" y="1006"/>
                </a:cubicBezTo>
                <a:cubicBezTo>
                  <a:pt x="2345" y="1008"/>
                  <a:pt x="2346" y="1009"/>
                  <a:pt x="2346" y="1011"/>
                </a:cubicBezTo>
                <a:cubicBezTo>
                  <a:pt x="2347" y="1018"/>
                  <a:pt x="2345" y="1021"/>
                  <a:pt x="2345" y="1027"/>
                </a:cubicBezTo>
                <a:cubicBezTo>
                  <a:pt x="2342" y="1027"/>
                  <a:pt x="2340" y="1028"/>
                  <a:pt x="2337" y="1028"/>
                </a:cubicBezTo>
                <a:cubicBezTo>
                  <a:pt x="2332" y="1028"/>
                  <a:pt x="2332" y="1028"/>
                  <a:pt x="2332" y="1028"/>
                </a:cubicBezTo>
                <a:cubicBezTo>
                  <a:pt x="2330" y="1028"/>
                  <a:pt x="2328" y="1029"/>
                  <a:pt x="2326" y="1028"/>
                </a:cubicBezTo>
                <a:cubicBezTo>
                  <a:pt x="2324" y="1028"/>
                  <a:pt x="2323" y="1025"/>
                  <a:pt x="2321" y="1023"/>
                </a:cubicBezTo>
                <a:cubicBezTo>
                  <a:pt x="2319" y="1021"/>
                  <a:pt x="2318" y="1019"/>
                  <a:pt x="2316" y="1018"/>
                </a:cubicBezTo>
                <a:cubicBezTo>
                  <a:pt x="2314" y="1017"/>
                  <a:pt x="2312" y="1017"/>
                  <a:pt x="2309" y="1017"/>
                </a:cubicBezTo>
                <a:cubicBezTo>
                  <a:pt x="2283" y="1017"/>
                  <a:pt x="2283" y="1017"/>
                  <a:pt x="2283" y="1017"/>
                </a:cubicBezTo>
                <a:cubicBezTo>
                  <a:pt x="2283" y="1015"/>
                  <a:pt x="2282" y="1013"/>
                  <a:pt x="2281" y="1011"/>
                </a:cubicBezTo>
                <a:cubicBezTo>
                  <a:pt x="2280" y="1010"/>
                  <a:pt x="2280" y="1008"/>
                  <a:pt x="2279" y="1006"/>
                </a:cubicBezTo>
                <a:cubicBezTo>
                  <a:pt x="2278" y="1005"/>
                  <a:pt x="2276" y="1005"/>
                  <a:pt x="2274" y="1004"/>
                </a:cubicBezTo>
                <a:cubicBezTo>
                  <a:pt x="2272" y="1002"/>
                  <a:pt x="2271" y="1001"/>
                  <a:pt x="2269" y="1000"/>
                </a:cubicBezTo>
                <a:cubicBezTo>
                  <a:pt x="2267" y="999"/>
                  <a:pt x="2265" y="999"/>
                  <a:pt x="2264" y="998"/>
                </a:cubicBezTo>
                <a:cubicBezTo>
                  <a:pt x="2260" y="997"/>
                  <a:pt x="2257" y="996"/>
                  <a:pt x="2253" y="996"/>
                </a:cubicBezTo>
                <a:cubicBezTo>
                  <a:pt x="2249" y="995"/>
                  <a:pt x="2246" y="996"/>
                  <a:pt x="2243" y="996"/>
                </a:cubicBezTo>
                <a:cubicBezTo>
                  <a:pt x="2239" y="995"/>
                  <a:pt x="2236" y="993"/>
                  <a:pt x="2232" y="991"/>
                </a:cubicBezTo>
                <a:cubicBezTo>
                  <a:pt x="2228" y="988"/>
                  <a:pt x="2223" y="986"/>
                  <a:pt x="2222" y="981"/>
                </a:cubicBezTo>
                <a:cubicBezTo>
                  <a:pt x="2222" y="980"/>
                  <a:pt x="2221" y="978"/>
                  <a:pt x="2221" y="976"/>
                </a:cubicBezTo>
                <a:cubicBezTo>
                  <a:pt x="2221" y="974"/>
                  <a:pt x="2222" y="973"/>
                  <a:pt x="2223" y="971"/>
                </a:cubicBezTo>
                <a:cubicBezTo>
                  <a:pt x="2224" y="969"/>
                  <a:pt x="2227" y="969"/>
                  <a:pt x="2228" y="967"/>
                </a:cubicBezTo>
                <a:cubicBezTo>
                  <a:pt x="2229" y="965"/>
                  <a:pt x="2230" y="964"/>
                  <a:pt x="2230" y="962"/>
                </a:cubicBezTo>
                <a:cubicBezTo>
                  <a:pt x="2230" y="960"/>
                  <a:pt x="2228" y="958"/>
                  <a:pt x="2227" y="957"/>
                </a:cubicBezTo>
                <a:cubicBezTo>
                  <a:pt x="2226" y="955"/>
                  <a:pt x="2224" y="955"/>
                  <a:pt x="2222" y="954"/>
                </a:cubicBezTo>
                <a:cubicBezTo>
                  <a:pt x="2220" y="953"/>
                  <a:pt x="2219" y="951"/>
                  <a:pt x="2217" y="950"/>
                </a:cubicBezTo>
                <a:cubicBezTo>
                  <a:pt x="2219" y="948"/>
                  <a:pt x="2218" y="946"/>
                  <a:pt x="2221" y="945"/>
                </a:cubicBezTo>
                <a:cubicBezTo>
                  <a:pt x="2222" y="944"/>
                  <a:pt x="2224" y="944"/>
                  <a:pt x="2226" y="944"/>
                </a:cubicBezTo>
                <a:cubicBezTo>
                  <a:pt x="2227" y="943"/>
                  <a:pt x="2229" y="943"/>
                  <a:pt x="2231" y="942"/>
                </a:cubicBezTo>
                <a:cubicBezTo>
                  <a:pt x="2230" y="941"/>
                  <a:pt x="2231" y="938"/>
                  <a:pt x="2230" y="937"/>
                </a:cubicBezTo>
                <a:cubicBezTo>
                  <a:pt x="2228" y="936"/>
                  <a:pt x="2226" y="936"/>
                  <a:pt x="2225" y="936"/>
                </a:cubicBezTo>
                <a:cubicBezTo>
                  <a:pt x="2221" y="934"/>
                  <a:pt x="2218" y="932"/>
                  <a:pt x="2214" y="932"/>
                </a:cubicBezTo>
                <a:cubicBezTo>
                  <a:pt x="2212" y="932"/>
                  <a:pt x="2211" y="933"/>
                  <a:pt x="2209" y="933"/>
                </a:cubicBezTo>
                <a:cubicBezTo>
                  <a:pt x="2207" y="933"/>
                  <a:pt x="2205" y="933"/>
                  <a:pt x="2204" y="933"/>
                </a:cubicBezTo>
                <a:cubicBezTo>
                  <a:pt x="2200" y="934"/>
                  <a:pt x="2197" y="936"/>
                  <a:pt x="2193" y="937"/>
                </a:cubicBezTo>
                <a:cubicBezTo>
                  <a:pt x="2192" y="937"/>
                  <a:pt x="2190" y="937"/>
                  <a:pt x="2188" y="937"/>
                </a:cubicBezTo>
                <a:cubicBezTo>
                  <a:pt x="2182" y="937"/>
                  <a:pt x="2178" y="936"/>
                  <a:pt x="2172" y="937"/>
                </a:cubicBezTo>
                <a:cubicBezTo>
                  <a:pt x="2170" y="937"/>
                  <a:pt x="2169" y="940"/>
                  <a:pt x="2167" y="941"/>
                </a:cubicBezTo>
                <a:cubicBezTo>
                  <a:pt x="2165" y="942"/>
                  <a:pt x="2164" y="944"/>
                  <a:pt x="2162" y="945"/>
                </a:cubicBezTo>
                <a:cubicBezTo>
                  <a:pt x="2160" y="944"/>
                  <a:pt x="2158" y="942"/>
                  <a:pt x="2157" y="941"/>
                </a:cubicBezTo>
                <a:cubicBezTo>
                  <a:pt x="2155" y="940"/>
                  <a:pt x="2155" y="937"/>
                  <a:pt x="2153" y="936"/>
                </a:cubicBezTo>
                <a:cubicBezTo>
                  <a:pt x="2149" y="933"/>
                  <a:pt x="2147" y="932"/>
                  <a:pt x="2142" y="932"/>
                </a:cubicBezTo>
                <a:cubicBezTo>
                  <a:pt x="2136" y="932"/>
                  <a:pt x="2133" y="936"/>
                  <a:pt x="2127" y="938"/>
                </a:cubicBezTo>
                <a:cubicBezTo>
                  <a:pt x="2125" y="939"/>
                  <a:pt x="2123" y="938"/>
                  <a:pt x="2121" y="938"/>
                </a:cubicBezTo>
                <a:cubicBezTo>
                  <a:pt x="2119" y="939"/>
                  <a:pt x="2118" y="942"/>
                  <a:pt x="2116" y="944"/>
                </a:cubicBezTo>
                <a:cubicBezTo>
                  <a:pt x="2090" y="944"/>
                  <a:pt x="2090" y="944"/>
                  <a:pt x="2090" y="944"/>
                </a:cubicBezTo>
                <a:cubicBezTo>
                  <a:pt x="2089" y="946"/>
                  <a:pt x="2088" y="947"/>
                  <a:pt x="2087" y="949"/>
                </a:cubicBezTo>
                <a:cubicBezTo>
                  <a:pt x="2087" y="950"/>
                  <a:pt x="2087" y="953"/>
                  <a:pt x="2086" y="954"/>
                </a:cubicBezTo>
                <a:cubicBezTo>
                  <a:pt x="2085" y="956"/>
                  <a:pt x="2083" y="957"/>
                  <a:pt x="2081" y="958"/>
                </a:cubicBezTo>
                <a:cubicBezTo>
                  <a:pt x="2079" y="959"/>
                  <a:pt x="2078" y="958"/>
                  <a:pt x="2076" y="958"/>
                </a:cubicBezTo>
                <a:cubicBezTo>
                  <a:pt x="2072" y="958"/>
                  <a:pt x="2069" y="957"/>
                  <a:pt x="2065" y="958"/>
                </a:cubicBezTo>
                <a:cubicBezTo>
                  <a:pt x="2063" y="958"/>
                  <a:pt x="2062" y="961"/>
                  <a:pt x="2060" y="961"/>
                </a:cubicBezTo>
                <a:cubicBezTo>
                  <a:pt x="2057" y="961"/>
                  <a:pt x="2057" y="961"/>
                  <a:pt x="2057" y="961"/>
                </a:cubicBezTo>
                <a:cubicBezTo>
                  <a:pt x="2054" y="961"/>
                  <a:pt x="2053" y="959"/>
                  <a:pt x="2050" y="959"/>
                </a:cubicBezTo>
                <a:cubicBezTo>
                  <a:pt x="2043" y="959"/>
                  <a:pt x="2040" y="960"/>
                  <a:pt x="2034" y="959"/>
                </a:cubicBezTo>
                <a:cubicBezTo>
                  <a:pt x="2032" y="959"/>
                  <a:pt x="2030" y="959"/>
                  <a:pt x="2029" y="958"/>
                </a:cubicBezTo>
                <a:cubicBezTo>
                  <a:pt x="2026" y="957"/>
                  <a:pt x="2026" y="955"/>
                  <a:pt x="2023" y="954"/>
                </a:cubicBezTo>
                <a:cubicBezTo>
                  <a:pt x="2018" y="951"/>
                  <a:pt x="2018" y="951"/>
                  <a:pt x="2018" y="951"/>
                </a:cubicBezTo>
                <a:cubicBezTo>
                  <a:pt x="2017" y="954"/>
                  <a:pt x="2015" y="954"/>
                  <a:pt x="2014" y="957"/>
                </a:cubicBezTo>
                <a:cubicBezTo>
                  <a:pt x="2014" y="958"/>
                  <a:pt x="2015" y="960"/>
                  <a:pt x="2014" y="962"/>
                </a:cubicBezTo>
                <a:cubicBezTo>
                  <a:pt x="2014" y="963"/>
                  <a:pt x="2013" y="965"/>
                  <a:pt x="2013" y="967"/>
                </a:cubicBezTo>
                <a:cubicBezTo>
                  <a:pt x="2013" y="970"/>
                  <a:pt x="2013" y="972"/>
                  <a:pt x="2013" y="976"/>
                </a:cubicBezTo>
                <a:cubicBezTo>
                  <a:pt x="2011" y="976"/>
                  <a:pt x="2010" y="975"/>
                  <a:pt x="2008" y="975"/>
                </a:cubicBezTo>
                <a:cubicBezTo>
                  <a:pt x="2006" y="975"/>
                  <a:pt x="2005" y="976"/>
                  <a:pt x="2003" y="976"/>
                </a:cubicBezTo>
                <a:cubicBezTo>
                  <a:pt x="1999" y="976"/>
                  <a:pt x="1997" y="976"/>
                  <a:pt x="1993" y="976"/>
                </a:cubicBezTo>
                <a:cubicBezTo>
                  <a:pt x="1993" y="997"/>
                  <a:pt x="1993" y="997"/>
                  <a:pt x="1993" y="997"/>
                </a:cubicBezTo>
                <a:cubicBezTo>
                  <a:pt x="1974" y="997"/>
                  <a:pt x="1974" y="997"/>
                  <a:pt x="1974" y="997"/>
                </a:cubicBezTo>
                <a:cubicBezTo>
                  <a:pt x="1974" y="1001"/>
                  <a:pt x="1973" y="1004"/>
                  <a:pt x="1973" y="1008"/>
                </a:cubicBezTo>
                <a:cubicBezTo>
                  <a:pt x="1972" y="1011"/>
                  <a:pt x="1973" y="1014"/>
                  <a:pt x="1973" y="1018"/>
                </a:cubicBezTo>
                <a:cubicBezTo>
                  <a:pt x="1973" y="1020"/>
                  <a:pt x="1970" y="1021"/>
                  <a:pt x="1970" y="1023"/>
                </a:cubicBezTo>
                <a:cubicBezTo>
                  <a:pt x="1969" y="1027"/>
                  <a:pt x="1969" y="1031"/>
                  <a:pt x="1969" y="1035"/>
                </a:cubicBezTo>
                <a:cubicBezTo>
                  <a:pt x="1969" y="1044"/>
                  <a:pt x="1969" y="1044"/>
                  <a:pt x="1969" y="1044"/>
                </a:cubicBezTo>
                <a:cubicBezTo>
                  <a:pt x="1953" y="1044"/>
                  <a:pt x="1953" y="1044"/>
                  <a:pt x="1953" y="1044"/>
                </a:cubicBezTo>
                <a:cubicBezTo>
                  <a:pt x="1953" y="1051"/>
                  <a:pt x="1952" y="1057"/>
                  <a:pt x="1946" y="1060"/>
                </a:cubicBezTo>
                <a:cubicBezTo>
                  <a:pt x="1945" y="1061"/>
                  <a:pt x="1942" y="1060"/>
                  <a:pt x="1941" y="1061"/>
                </a:cubicBezTo>
                <a:cubicBezTo>
                  <a:pt x="1939" y="1062"/>
                  <a:pt x="1940" y="1065"/>
                  <a:pt x="1937" y="1066"/>
                </a:cubicBezTo>
                <a:cubicBezTo>
                  <a:pt x="1936" y="1067"/>
                  <a:pt x="1934" y="1067"/>
                  <a:pt x="1932" y="1068"/>
                </a:cubicBezTo>
                <a:cubicBezTo>
                  <a:pt x="1930" y="1068"/>
                  <a:pt x="1928" y="1067"/>
                  <a:pt x="1927" y="1068"/>
                </a:cubicBezTo>
                <a:cubicBezTo>
                  <a:pt x="1925" y="1069"/>
                  <a:pt x="1926" y="1071"/>
                  <a:pt x="1924" y="1073"/>
                </a:cubicBezTo>
                <a:cubicBezTo>
                  <a:pt x="1923" y="1074"/>
                  <a:pt x="1921" y="1076"/>
                  <a:pt x="1920" y="1078"/>
                </a:cubicBezTo>
                <a:cubicBezTo>
                  <a:pt x="1918" y="1082"/>
                  <a:pt x="1917" y="1086"/>
                  <a:pt x="1915" y="1090"/>
                </a:cubicBezTo>
                <a:cubicBezTo>
                  <a:pt x="1914" y="1092"/>
                  <a:pt x="1912" y="1094"/>
                  <a:pt x="1911" y="1096"/>
                </a:cubicBezTo>
                <a:cubicBezTo>
                  <a:pt x="1910" y="1098"/>
                  <a:pt x="1911" y="1100"/>
                  <a:pt x="1910" y="1102"/>
                </a:cubicBezTo>
                <a:cubicBezTo>
                  <a:pt x="1909" y="1104"/>
                  <a:pt x="1906" y="1105"/>
                  <a:pt x="1905" y="1107"/>
                </a:cubicBezTo>
                <a:cubicBezTo>
                  <a:pt x="1904" y="1109"/>
                  <a:pt x="1903" y="1110"/>
                  <a:pt x="1902" y="1112"/>
                </a:cubicBezTo>
                <a:cubicBezTo>
                  <a:pt x="1901" y="1114"/>
                  <a:pt x="1902" y="1116"/>
                  <a:pt x="1901" y="1117"/>
                </a:cubicBezTo>
                <a:cubicBezTo>
                  <a:pt x="1900" y="1119"/>
                  <a:pt x="1897" y="1117"/>
                  <a:pt x="1895" y="1117"/>
                </a:cubicBezTo>
                <a:cubicBezTo>
                  <a:pt x="1892" y="1118"/>
                  <a:pt x="1890" y="1118"/>
                  <a:pt x="1886" y="1119"/>
                </a:cubicBezTo>
                <a:cubicBezTo>
                  <a:pt x="1886" y="1125"/>
                  <a:pt x="1887" y="1129"/>
                  <a:pt x="1886" y="1136"/>
                </a:cubicBezTo>
                <a:cubicBezTo>
                  <a:pt x="1886" y="1137"/>
                  <a:pt x="1885" y="1139"/>
                  <a:pt x="1885" y="1141"/>
                </a:cubicBezTo>
                <a:cubicBezTo>
                  <a:pt x="1885" y="1142"/>
                  <a:pt x="1885" y="1145"/>
                  <a:pt x="1884" y="1146"/>
                </a:cubicBezTo>
                <a:cubicBezTo>
                  <a:pt x="1882" y="1148"/>
                  <a:pt x="1880" y="1148"/>
                  <a:pt x="1879" y="1150"/>
                </a:cubicBezTo>
                <a:cubicBezTo>
                  <a:pt x="1877" y="1151"/>
                  <a:pt x="1875" y="1150"/>
                  <a:pt x="1873" y="1151"/>
                </a:cubicBezTo>
                <a:cubicBezTo>
                  <a:pt x="1872" y="1152"/>
                  <a:pt x="1872" y="1155"/>
                  <a:pt x="1871" y="1156"/>
                </a:cubicBezTo>
                <a:cubicBezTo>
                  <a:pt x="1871" y="1166"/>
                  <a:pt x="1871" y="1166"/>
                  <a:pt x="1871" y="1166"/>
                </a:cubicBezTo>
                <a:cubicBezTo>
                  <a:pt x="1875" y="1166"/>
                  <a:pt x="1877" y="1167"/>
                  <a:pt x="1881" y="1167"/>
                </a:cubicBezTo>
                <a:cubicBezTo>
                  <a:pt x="1883" y="1167"/>
                  <a:pt x="1885" y="1167"/>
                  <a:pt x="1886" y="1167"/>
                </a:cubicBezTo>
                <a:cubicBezTo>
                  <a:pt x="1888" y="1167"/>
                  <a:pt x="1890" y="1167"/>
                  <a:pt x="1892" y="1167"/>
                </a:cubicBezTo>
                <a:cubicBezTo>
                  <a:pt x="1894" y="1167"/>
                  <a:pt x="1894" y="1171"/>
                  <a:pt x="1895" y="1172"/>
                </a:cubicBezTo>
                <a:cubicBezTo>
                  <a:pt x="1893" y="1177"/>
                  <a:pt x="1893" y="1177"/>
                  <a:pt x="1893" y="1177"/>
                </a:cubicBezTo>
                <a:cubicBezTo>
                  <a:pt x="1892" y="1179"/>
                  <a:pt x="1889" y="1180"/>
                  <a:pt x="1889" y="1182"/>
                </a:cubicBezTo>
                <a:cubicBezTo>
                  <a:pt x="1889" y="1195"/>
                  <a:pt x="1890" y="1201"/>
                  <a:pt x="1890" y="1214"/>
                </a:cubicBezTo>
                <a:cubicBezTo>
                  <a:pt x="1890" y="1219"/>
                  <a:pt x="1890" y="1219"/>
                  <a:pt x="1890" y="1219"/>
                </a:cubicBezTo>
                <a:cubicBezTo>
                  <a:pt x="1890" y="1221"/>
                  <a:pt x="1891" y="1223"/>
                  <a:pt x="1890" y="1224"/>
                </a:cubicBezTo>
                <a:cubicBezTo>
                  <a:pt x="1889" y="1227"/>
                  <a:pt x="1888" y="1228"/>
                  <a:pt x="1886" y="1230"/>
                </a:cubicBezTo>
                <a:cubicBezTo>
                  <a:pt x="1885" y="1231"/>
                  <a:pt x="1882" y="1228"/>
                  <a:pt x="1881" y="1230"/>
                </a:cubicBezTo>
                <a:cubicBezTo>
                  <a:pt x="1880" y="1231"/>
                  <a:pt x="1880" y="1233"/>
                  <a:pt x="1880" y="1235"/>
                </a:cubicBezTo>
                <a:cubicBezTo>
                  <a:pt x="1880" y="1237"/>
                  <a:pt x="1882" y="1238"/>
                  <a:pt x="1882" y="1240"/>
                </a:cubicBezTo>
                <a:cubicBezTo>
                  <a:pt x="1883" y="1242"/>
                  <a:pt x="1883" y="1244"/>
                  <a:pt x="1884" y="1245"/>
                </a:cubicBezTo>
                <a:cubicBezTo>
                  <a:pt x="1884" y="1247"/>
                  <a:pt x="1885" y="1248"/>
                  <a:pt x="1885" y="1250"/>
                </a:cubicBezTo>
                <a:cubicBezTo>
                  <a:pt x="1885" y="1256"/>
                  <a:pt x="1885" y="1256"/>
                  <a:pt x="1885" y="1256"/>
                </a:cubicBezTo>
                <a:cubicBezTo>
                  <a:pt x="1885" y="1260"/>
                  <a:pt x="1885" y="1263"/>
                  <a:pt x="1886" y="1266"/>
                </a:cubicBezTo>
                <a:cubicBezTo>
                  <a:pt x="1887" y="1268"/>
                  <a:pt x="1890" y="1268"/>
                  <a:pt x="1892" y="1270"/>
                </a:cubicBezTo>
                <a:cubicBezTo>
                  <a:pt x="1893" y="1272"/>
                  <a:pt x="1893" y="1274"/>
                  <a:pt x="1894" y="1275"/>
                </a:cubicBezTo>
                <a:cubicBezTo>
                  <a:pt x="1896" y="1277"/>
                  <a:pt x="1898" y="1277"/>
                  <a:pt x="1899" y="1278"/>
                </a:cubicBezTo>
                <a:cubicBezTo>
                  <a:pt x="1901" y="1279"/>
                  <a:pt x="1902" y="1281"/>
                  <a:pt x="1905" y="1282"/>
                </a:cubicBezTo>
                <a:cubicBezTo>
                  <a:pt x="1906" y="1282"/>
                  <a:pt x="1908" y="1281"/>
                  <a:pt x="1910" y="1282"/>
                </a:cubicBezTo>
                <a:cubicBezTo>
                  <a:pt x="1912" y="1283"/>
                  <a:pt x="1914" y="1283"/>
                  <a:pt x="1915" y="1284"/>
                </a:cubicBezTo>
                <a:cubicBezTo>
                  <a:pt x="1917" y="1287"/>
                  <a:pt x="1915" y="1292"/>
                  <a:pt x="1918" y="1295"/>
                </a:cubicBezTo>
                <a:cubicBezTo>
                  <a:pt x="1919" y="1296"/>
                  <a:pt x="1921" y="1296"/>
                  <a:pt x="1923" y="1297"/>
                </a:cubicBezTo>
                <a:cubicBezTo>
                  <a:pt x="1925" y="1298"/>
                  <a:pt x="1926" y="1297"/>
                  <a:pt x="1928" y="1297"/>
                </a:cubicBezTo>
                <a:cubicBezTo>
                  <a:pt x="1928" y="1304"/>
                  <a:pt x="1927" y="1307"/>
                  <a:pt x="1928" y="1313"/>
                </a:cubicBezTo>
                <a:cubicBezTo>
                  <a:pt x="1928" y="1315"/>
                  <a:pt x="1931" y="1316"/>
                  <a:pt x="1932" y="1318"/>
                </a:cubicBezTo>
                <a:cubicBezTo>
                  <a:pt x="1933" y="1320"/>
                  <a:pt x="1936" y="1320"/>
                  <a:pt x="1939" y="1321"/>
                </a:cubicBezTo>
                <a:cubicBezTo>
                  <a:pt x="1942" y="1323"/>
                  <a:pt x="1945" y="1326"/>
                  <a:pt x="1949" y="1327"/>
                </a:cubicBezTo>
                <a:cubicBezTo>
                  <a:pt x="1953" y="1329"/>
                  <a:pt x="1956" y="1328"/>
                  <a:pt x="1961" y="1329"/>
                </a:cubicBezTo>
                <a:cubicBezTo>
                  <a:pt x="1961" y="1331"/>
                  <a:pt x="1962" y="1332"/>
                  <a:pt x="1962" y="1334"/>
                </a:cubicBezTo>
                <a:cubicBezTo>
                  <a:pt x="1962" y="1336"/>
                  <a:pt x="1962" y="1338"/>
                  <a:pt x="1962" y="1339"/>
                </a:cubicBezTo>
                <a:cubicBezTo>
                  <a:pt x="1962" y="1341"/>
                  <a:pt x="1961" y="1343"/>
                  <a:pt x="1962" y="1344"/>
                </a:cubicBezTo>
                <a:cubicBezTo>
                  <a:pt x="1963" y="1346"/>
                  <a:pt x="1966" y="1346"/>
                  <a:pt x="1967" y="1347"/>
                </a:cubicBezTo>
                <a:cubicBezTo>
                  <a:pt x="1969" y="1348"/>
                  <a:pt x="1971" y="1349"/>
                  <a:pt x="1973" y="1350"/>
                </a:cubicBezTo>
                <a:cubicBezTo>
                  <a:pt x="1975" y="1351"/>
                  <a:pt x="1975" y="1354"/>
                  <a:pt x="1976" y="1355"/>
                </a:cubicBezTo>
                <a:cubicBezTo>
                  <a:pt x="1980" y="1358"/>
                  <a:pt x="1983" y="1360"/>
                  <a:pt x="1987" y="1361"/>
                </a:cubicBezTo>
                <a:cubicBezTo>
                  <a:pt x="1989" y="1362"/>
                  <a:pt x="1990" y="1361"/>
                  <a:pt x="1992" y="1361"/>
                </a:cubicBezTo>
                <a:cubicBezTo>
                  <a:pt x="1994" y="1362"/>
                  <a:pt x="1995" y="1364"/>
                  <a:pt x="1997" y="1364"/>
                </a:cubicBezTo>
                <a:cubicBezTo>
                  <a:pt x="2000" y="1365"/>
                  <a:pt x="2002" y="1365"/>
                  <a:pt x="2005" y="1365"/>
                </a:cubicBezTo>
                <a:cubicBezTo>
                  <a:pt x="2008" y="1365"/>
                  <a:pt x="2009" y="1362"/>
                  <a:pt x="2010" y="1360"/>
                </a:cubicBezTo>
                <a:cubicBezTo>
                  <a:pt x="2011" y="1359"/>
                  <a:pt x="2010" y="1356"/>
                  <a:pt x="2012" y="1355"/>
                </a:cubicBezTo>
                <a:cubicBezTo>
                  <a:pt x="2015" y="1353"/>
                  <a:pt x="2018" y="1354"/>
                  <a:pt x="2022" y="1354"/>
                </a:cubicBezTo>
                <a:cubicBezTo>
                  <a:pt x="2024" y="1354"/>
                  <a:pt x="2025" y="1355"/>
                  <a:pt x="2027" y="1355"/>
                </a:cubicBezTo>
                <a:cubicBezTo>
                  <a:pt x="2029" y="1355"/>
                  <a:pt x="2031" y="1354"/>
                  <a:pt x="2033" y="1354"/>
                </a:cubicBezTo>
                <a:cubicBezTo>
                  <a:pt x="2036" y="1354"/>
                  <a:pt x="2036" y="1354"/>
                  <a:pt x="2036" y="1354"/>
                </a:cubicBezTo>
                <a:cubicBezTo>
                  <a:pt x="2041" y="1354"/>
                  <a:pt x="2045" y="1353"/>
                  <a:pt x="2050" y="1354"/>
                </a:cubicBezTo>
                <a:cubicBezTo>
                  <a:pt x="2051" y="1354"/>
                  <a:pt x="2053" y="1353"/>
                  <a:pt x="2055" y="1354"/>
                </a:cubicBezTo>
                <a:cubicBezTo>
                  <a:pt x="2057" y="1354"/>
                  <a:pt x="2055" y="1358"/>
                  <a:pt x="2057" y="1359"/>
                </a:cubicBezTo>
                <a:cubicBezTo>
                  <a:pt x="2062" y="1361"/>
                  <a:pt x="2065" y="1360"/>
                  <a:pt x="2070" y="1360"/>
                </a:cubicBezTo>
                <a:cubicBezTo>
                  <a:pt x="2073" y="1360"/>
                  <a:pt x="2076" y="1360"/>
                  <a:pt x="2078" y="1360"/>
                </a:cubicBezTo>
                <a:cubicBezTo>
                  <a:pt x="2080" y="1360"/>
                  <a:pt x="2082" y="1358"/>
                  <a:pt x="2084" y="1358"/>
                </a:cubicBezTo>
                <a:cubicBezTo>
                  <a:pt x="2085" y="1357"/>
                  <a:pt x="2087" y="1358"/>
                  <a:pt x="2089" y="1358"/>
                </a:cubicBezTo>
                <a:cubicBezTo>
                  <a:pt x="2090" y="1357"/>
                  <a:pt x="2090" y="1354"/>
                  <a:pt x="2091" y="1352"/>
                </a:cubicBezTo>
                <a:cubicBezTo>
                  <a:pt x="2093" y="1351"/>
                  <a:pt x="2095" y="1350"/>
                  <a:pt x="2097" y="1348"/>
                </a:cubicBezTo>
                <a:cubicBezTo>
                  <a:pt x="2099" y="1347"/>
                  <a:pt x="2100" y="1345"/>
                  <a:pt x="2102" y="1344"/>
                </a:cubicBezTo>
                <a:cubicBezTo>
                  <a:pt x="2105" y="1344"/>
                  <a:pt x="2108" y="1344"/>
                  <a:pt x="2112" y="1344"/>
                </a:cubicBezTo>
                <a:cubicBezTo>
                  <a:pt x="2116" y="1344"/>
                  <a:pt x="2119" y="1346"/>
                  <a:pt x="2123" y="1346"/>
                </a:cubicBezTo>
                <a:cubicBezTo>
                  <a:pt x="2125" y="1346"/>
                  <a:pt x="2125" y="1346"/>
                  <a:pt x="2125" y="1346"/>
                </a:cubicBezTo>
                <a:cubicBezTo>
                  <a:pt x="2128" y="1345"/>
                  <a:pt x="2129" y="1341"/>
                  <a:pt x="2132" y="1341"/>
                </a:cubicBezTo>
                <a:cubicBezTo>
                  <a:pt x="2136" y="1339"/>
                  <a:pt x="2140" y="1338"/>
                  <a:pt x="2146" y="1338"/>
                </a:cubicBezTo>
                <a:cubicBezTo>
                  <a:pt x="2149" y="1338"/>
                  <a:pt x="2152" y="1337"/>
                  <a:pt x="2154" y="1339"/>
                </a:cubicBezTo>
                <a:cubicBezTo>
                  <a:pt x="2155" y="1341"/>
                  <a:pt x="2155" y="1343"/>
                  <a:pt x="2155" y="1344"/>
                </a:cubicBezTo>
                <a:cubicBezTo>
                  <a:pt x="2157" y="1346"/>
                  <a:pt x="2159" y="1347"/>
                  <a:pt x="2159" y="1350"/>
                </a:cubicBezTo>
                <a:cubicBezTo>
                  <a:pt x="2160" y="1351"/>
                  <a:pt x="2160" y="1353"/>
                  <a:pt x="2161" y="1355"/>
                </a:cubicBezTo>
                <a:cubicBezTo>
                  <a:pt x="2161" y="1357"/>
                  <a:pt x="2161" y="1359"/>
                  <a:pt x="2162" y="1360"/>
                </a:cubicBezTo>
                <a:cubicBezTo>
                  <a:pt x="2163" y="1362"/>
                  <a:pt x="2165" y="1362"/>
                  <a:pt x="2167" y="1363"/>
                </a:cubicBezTo>
                <a:cubicBezTo>
                  <a:pt x="2169" y="1364"/>
                  <a:pt x="2170" y="1364"/>
                  <a:pt x="2173" y="1364"/>
                </a:cubicBezTo>
                <a:cubicBezTo>
                  <a:pt x="2218" y="1364"/>
                  <a:pt x="2218" y="1364"/>
                  <a:pt x="2218" y="1364"/>
                </a:cubicBezTo>
                <a:cubicBezTo>
                  <a:pt x="2218" y="1380"/>
                  <a:pt x="2218" y="1380"/>
                  <a:pt x="2218" y="1380"/>
                </a:cubicBezTo>
                <a:cubicBezTo>
                  <a:pt x="2218" y="1382"/>
                  <a:pt x="2217" y="1383"/>
                  <a:pt x="2217" y="1385"/>
                </a:cubicBezTo>
                <a:cubicBezTo>
                  <a:pt x="2217" y="1389"/>
                  <a:pt x="2217" y="1391"/>
                  <a:pt x="2217" y="1395"/>
                </a:cubicBezTo>
                <a:cubicBezTo>
                  <a:pt x="2217" y="1397"/>
                  <a:pt x="2217" y="1399"/>
                  <a:pt x="2217" y="1401"/>
                </a:cubicBezTo>
                <a:cubicBezTo>
                  <a:pt x="2216" y="1403"/>
                  <a:pt x="2214" y="1404"/>
                  <a:pt x="2213" y="1406"/>
                </a:cubicBezTo>
                <a:cubicBezTo>
                  <a:pt x="2212" y="1407"/>
                  <a:pt x="2212" y="1409"/>
                  <a:pt x="2212" y="1411"/>
                </a:cubicBezTo>
                <a:cubicBezTo>
                  <a:pt x="2212" y="1417"/>
                  <a:pt x="2210" y="1421"/>
                  <a:pt x="2210" y="1427"/>
                </a:cubicBezTo>
                <a:cubicBezTo>
                  <a:pt x="2209" y="1428"/>
                  <a:pt x="2210" y="1431"/>
                  <a:pt x="2209" y="1432"/>
                </a:cubicBezTo>
                <a:cubicBezTo>
                  <a:pt x="2208" y="1433"/>
                  <a:pt x="2205" y="1431"/>
                  <a:pt x="2204" y="1432"/>
                </a:cubicBezTo>
                <a:cubicBezTo>
                  <a:pt x="2202" y="1433"/>
                  <a:pt x="2202" y="1436"/>
                  <a:pt x="2201" y="1437"/>
                </a:cubicBezTo>
                <a:cubicBezTo>
                  <a:pt x="2203" y="1438"/>
                  <a:pt x="2204" y="1439"/>
                  <a:pt x="2206" y="1440"/>
                </a:cubicBezTo>
                <a:cubicBezTo>
                  <a:pt x="2210" y="1441"/>
                  <a:pt x="2214" y="1440"/>
                  <a:pt x="2217" y="1444"/>
                </a:cubicBezTo>
                <a:cubicBezTo>
                  <a:pt x="2219" y="1447"/>
                  <a:pt x="2217" y="1451"/>
                  <a:pt x="2218" y="1454"/>
                </a:cubicBezTo>
                <a:cubicBezTo>
                  <a:pt x="2219" y="1456"/>
                  <a:pt x="2219" y="1458"/>
                  <a:pt x="2221" y="1459"/>
                </a:cubicBezTo>
                <a:cubicBezTo>
                  <a:pt x="2222" y="1461"/>
                  <a:pt x="2225" y="1460"/>
                  <a:pt x="2226" y="1461"/>
                </a:cubicBezTo>
                <a:cubicBezTo>
                  <a:pt x="2227" y="1462"/>
                  <a:pt x="2230" y="1462"/>
                  <a:pt x="2231" y="1463"/>
                </a:cubicBezTo>
                <a:cubicBezTo>
                  <a:pt x="2232" y="1465"/>
                  <a:pt x="2231" y="1467"/>
                  <a:pt x="2232" y="1468"/>
                </a:cubicBezTo>
                <a:cubicBezTo>
                  <a:pt x="2235" y="1473"/>
                  <a:pt x="2239" y="1475"/>
                  <a:pt x="2242" y="1479"/>
                </a:cubicBezTo>
                <a:cubicBezTo>
                  <a:pt x="2243" y="1481"/>
                  <a:pt x="2243" y="1483"/>
                  <a:pt x="2244" y="1484"/>
                </a:cubicBezTo>
                <a:cubicBezTo>
                  <a:pt x="2246" y="1488"/>
                  <a:pt x="2249" y="1491"/>
                  <a:pt x="2251" y="1495"/>
                </a:cubicBezTo>
                <a:cubicBezTo>
                  <a:pt x="2251" y="1497"/>
                  <a:pt x="2253" y="1498"/>
                  <a:pt x="2253" y="1500"/>
                </a:cubicBezTo>
                <a:cubicBezTo>
                  <a:pt x="2254" y="1504"/>
                  <a:pt x="2253" y="1507"/>
                  <a:pt x="2253" y="1512"/>
                </a:cubicBezTo>
                <a:cubicBezTo>
                  <a:pt x="2254" y="1515"/>
                  <a:pt x="2255" y="1518"/>
                  <a:pt x="2256" y="1522"/>
                </a:cubicBezTo>
                <a:cubicBezTo>
                  <a:pt x="2257" y="1524"/>
                  <a:pt x="2259" y="1525"/>
                  <a:pt x="2260" y="1527"/>
                </a:cubicBezTo>
                <a:cubicBezTo>
                  <a:pt x="2260" y="1529"/>
                  <a:pt x="2258" y="1531"/>
                  <a:pt x="2258" y="1533"/>
                </a:cubicBezTo>
                <a:cubicBezTo>
                  <a:pt x="2258" y="1538"/>
                  <a:pt x="2258" y="1538"/>
                  <a:pt x="2258" y="1538"/>
                </a:cubicBezTo>
                <a:cubicBezTo>
                  <a:pt x="2258" y="1542"/>
                  <a:pt x="2259" y="1545"/>
                  <a:pt x="2261" y="1548"/>
                </a:cubicBezTo>
                <a:cubicBezTo>
                  <a:pt x="2262" y="1550"/>
                  <a:pt x="2265" y="1549"/>
                  <a:pt x="2266" y="1551"/>
                </a:cubicBezTo>
                <a:cubicBezTo>
                  <a:pt x="2267" y="1553"/>
                  <a:pt x="2266" y="1556"/>
                  <a:pt x="2266" y="1559"/>
                </a:cubicBezTo>
                <a:cubicBezTo>
                  <a:pt x="2266" y="1562"/>
                  <a:pt x="2267" y="1564"/>
                  <a:pt x="2266" y="1566"/>
                </a:cubicBezTo>
                <a:cubicBezTo>
                  <a:pt x="2266" y="1568"/>
                  <a:pt x="2265" y="1570"/>
                  <a:pt x="2265" y="1572"/>
                </a:cubicBezTo>
                <a:cubicBezTo>
                  <a:pt x="2265" y="1573"/>
                  <a:pt x="2265" y="1575"/>
                  <a:pt x="2264" y="1577"/>
                </a:cubicBezTo>
                <a:cubicBezTo>
                  <a:pt x="2263" y="1579"/>
                  <a:pt x="2260" y="1579"/>
                  <a:pt x="2258" y="1581"/>
                </a:cubicBezTo>
                <a:cubicBezTo>
                  <a:pt x="2255" y="1586"/>
                  <a:pt x="2252" y="1590"/>
                  <a:pt x="2251" y="1596"/>
                </a:cubicBezTo>
                <a:cubicBezTo>
                  <a:pt x="2250" y="1600"/>
                  <a:pt x="2251" y="1603"/>
                  <a:pt x="2251" y="1607"/>
                </a:cubicBezTo>
                <a:cubicBezTo>
                  <a:pt x="2250" y="1609"/>
                  <a:pt x="2250" y="1611"/>
                  <a:pt x="2249" y="1612"/>
                </a:cubicBezTo>
                <a:cubicBezTo>
                  <a:pt x="2248" y="1615"/>
                  <a:pt x="2245" y="1615"/>
                  <a:pt x="2244" y="1617"/>
                </a:cubicBezTo>
                <a:cubicBezTo>
                  <a:pt x="2243" y="1619"/>
                  <a:pt x="2242" y="1620"/>
                  <a:pt x="2242" y="1623"/>
                </a:cubicBezTo>
                <a:cubicBezTo>
                  <a:pt x="2241" y="1627"/>
                  <a:pt x="2242" y="1629"/>
                  <a:pt x="2242" y="1633"/>
                </a:cubicBezTo>
                <a:cubicBezTo>
                  <a:pt x="2242" y="1639"/>
                  <a:pt x="2241" y="1643"/>
                  <a:pt x="2243" y="1649"/>
                </a:cubicBezTo>
                <a:cubicBezTo>
                  <a:pt x="2244" y="1651"/>
                  <a:pt x="2246" y="1652"/>
                  <a:pt x="2248" y="1654"/>
                </a:cubicBezTo>
                <a:cubicBezTo>
                  <a:pt x="2250" y="1656"/>
                  <a:pt x="2253" y="1656"/>
                  <a:pt x="2253" y="1658"/>
                </a:cubicBezTo>
                <a:cubicBezTo>
                  <a:pt x="2254" y="1659"/>
                  <a:pt x="2253" y="1661"/>
                  <a:pt x="2253" y="1663"/>
                </a:cubicBezTo>
                <a:cubicBezTo>
                  <a:pt x="2254" y="1665"/>
                  <a:pt x="2253" y="1667"/>
                  <a:pt x="2253" y="1668"/>
                </a:cubicBezTo>
                <a:cubicBezTo>
                  <a:pt x="2254" y="1670"/>
                  <a:pt x="2255" y="1672"/>
                  <a:pt x="2256" y="1674"/>
                </a:cubicBezTo>
                <a:cubicBezTo>
                  <a:pt x="2257" y="1675"/>
                  <a:pt x="2257" y="1677"/>
                  <a:pt x="2258" y="1679"/>
                </a:cubicBezTo>
                <a:cubicBezTo>
                  <a:pt x="2261" y="1682"/>
                  <a:pt x="2266" y="1684"/>
                  <a:pt x="2270" y="1687"/>
                </a:cubicBezTo>
                <a:cubicBezTo>
                  <a:pt x="2270" y="1689"/>
                  <a:pt x="2270" y="1690"/>
                  <a:pt x="2270" y="1692"/>
                </a:cubicBezTo>
                <a:cubicBezTo>
                  <a:pt x="2271" y="1694"/>
                  <a:pt x="2273" y="1696"/>
                  <a:pt x="2273" y="1698"/>
                </a:cubicBezTo>
                <a:cubicBezTo>
                  <a:pt x="2273" y="1700"/>
                  <a:pt x="2274" y="1702"/>
                  <a:pt x="2274" y="1704"/>
                </a:cubicBezTo>
                <a:cubicBezTo>
                  <a:pt x="2275" y="1705"/>
                  <a:pt x="2274" y="1707"/>
                  <a:pt x="2274" y="1709"/>
                </a:cubicBezTo>
                <a:cubicBezTo>
                  <a:pt x="2275" y="1711"/>
                  <a:pt x="2278" y="1711"/>
                  <a:pt x="2278" y="1714"/>
                </a:cubicBezTo>
                <a:cubicBezTo>
                  <a:pt x="2278" y="1740"/>
                  <a:pt x="2278" y="1740"/>
                  <a:pt x="2278" y="1740"/>
                </a:cubicBezTo>
                <a:cubicBezTo>
                  <a:pt x="2278" y="1744"/>
                  <a:pt x="2280" y="1747"/>
                  <a:pt x="2281" y="1751"/>
                </a:cubicBezTo>
                <a:cubicBezTo>
                  <a:pt x="2281" y="1752"/>
                  <a:pt x="2280" y="1754"/>
                  <a:pt x="2281" y="1756"/>
                </a:cubicBezTo>
                <a:cubicBezTo>
                  <a:pt x="2282" y="1760"/>
                  <a:pt x="2284" y="1763"/>
                  <a:pt x="2286" y="1766"/>
                </a:cubicBezTo>
                <a:cubicBezTo>
                  <a:pt x="2290" y="1772"/>
                  <a:pt x="2297" y="1774"/>
                  <a:pt x="2300" y="1781"/>
                </a:cubicBezTo>
                <a:cubicBezTo>
                  <a:pt x="2301" y="1782"/>
                  <a:pt x="2300" y="1784"/>
                  <a:pt x="2300" y="1786"/>
                </a:cubicBezTo>
                <a:cubicBezTo>
                  <a:pt x="2301" y="1787"/>
                  <a:pt x="2301" y="1789"/>
                  <a:pt x="2302" y="1791"/>
                </a:cubicBezTo>
                <a:cubicBezTo>
                  <a:pt x="2302" y="1793"/>
                  <a:pt x="2304" y="1794"/>
                  <a:pt x="2304" y="1796"/>
                </a:cubicBezTo>
                <a:cubicBezTo>
                  <a:pt x="2306" y="1800"/>
                  <a:pt x="2306" y="1803"/>
                  <a:pt x="2308" y="1807"/>
                </a:cubicBezTo>
                <a:cubicBezTo>
                  <a:pt x="2309" y="1809"/>
                  <a:pt x="2312" y="1810"/>
                  <a:pt x="2313" y="1812"/>
                </a:cubicBezTo>
                <a:cubicBezTo>
                  <a:pt x="2315" y="1814"/>
                  <a:pt x="2318" y="1814"/>
                  <a:pt x="2319" y="1816"/>
                </a:cubicBezTo>
                <a:cubicBezTo>
                  <a:pt x="2319" y="1819"/>
                  <a:pt x="2318" y="1823"/>
                  <a:pt x="2319" y="1826"/>
                </a:cubicBezTo>
                <a:cubicBezTo>
                  <a:pt x="2319" y="1828"/>
                  <a:pt x="2321" y="1830"/>
                  <a:pt x="2321" y="1832"/>
                </a:cubicBezTo>
                <a:cubicBezTo>
                  <a:pt x="2322" y="1834"/>
                  <a:pt x="2325" y="1834"/>
                  <a:pt x="2325" y="1837"/>
                </a:cubicBezTo>
                <a:cubicBezTo>
                  <a:pt x="2325" y="1839"/>
                  <a:pt x="2325" y="1839"/>
                  <a:pt x="2325" y="1839"/>
                </a:cubicBezTo>
                <a:cubicBezTo>
                  <a:pt x="2325" y="1842"/>
                  <a:pt x="2321" y="1841"/>
                  <a:pt x="2320" y="1843"/>
                </a:cubicBezTo>
                <a:cubicBezTo>
                  <a:pt x="2319" y="1845"/>
                  <a:pt x="2317" y="1847"/>
                  <a:pt x="2316" y="1848"/>
                </a:cubicBezTo>
                <a:cubicBezTo>
                  <a:pt x="2315" y="1850"/>
                  <a:pt x="2316" y="1852"/>
                  <a:pt x="2316" y="1854"/>
                </a:cubicBezTo>
                <a:cubicBezTo>
                  <a:pt x="2318" y="1854"/>
                  <a:pt x="2319" y="1855"/>
                  <a:pt x="2321" y="1855"/>
                </a:cubicBezTo>
                <a:cubicBezTo>
                  <a:pt x="2326" y="1855"/>
                  <a:pt x="2326" y="1855"/>
                  <a:pt x="2326" y="1855"/>
                </a:cubicBezTo>
                <a:cubicBezTo>
                  <a:pt x="2326" y="1857"/>
                  <a:pt x="2326" y="1859"/>
                  <a:pt x="2326" y="1860"/>
                </a:cubicBezTo>
                <a:cubicBezTo>
                  <a:pt x="2327" y="1862"/>
                  <a:pt x="2326" y="1864"/>
                  <a:pt x="2326" y="1865"/>
                </a:cubicBezTo>
                <a:cubicBezTo>
                  <a:pt x="2327" y="1867"/>
                  <a:pt x="2330" y="1867"/>
                  <a:pt x="2332" y="1868"/>
                </a:cubicBezTo>
                <a:cubicBezTo>
                  <a:pt x="2333" y="1869"/>
                  <a:pt x="2335" y="1871"/>
                  <a:pt x="2337" y="1871"/>
                </a:cubicBezTo>
                <a:cubicBezTo>
                  <a:pt x="2363" y="1871"/>
                  <a:pt x="2363" y="1871"/>
                  <a:pt x="2363" y="1871"/>
                </a:cubicBezTo>
                <a:cubicBezTo>
                  <a:pt x="2367" y="1871"/>
                  <a:pt x="2369" y="1868"/>
                  <a:pt x="2373" y="1867"/>
                </a:cubicBezTo>
                <a:cubicBezTo>
                  <a:pt x="2377" y="1866"/>
                  <a:pt x="2380" y="1864"/>
                  <a:pt x="2384" y="1864"/>
                </a:cubicBezTo>
                <a:cubicBezTo>
                  <a:pt x="2417" y="1864"/>
                  <a:pt x="2417" y="1864"/>
                  <a:pt x="2417" y="1864"/>
                </a:cubicBezTo>
                <a:cubicBezTo>
                  <a:pt x="2417" y="1862"/>
                  <a:pt x="2419" y="1861"/>
                  <a:pt x="2420" y="1859"/>
                </a:cubicBezTo>
                <a:cubicBezTo>
                  <a:pt x="2421" y="1857"/>
                  <a:pt x="2419" y="1855"/>
                  <a:pt x="2420" y="1854"/>
                </a:cubicBezTo>
                <a:cubicBezTo>
                  <a:pt x="2422" y="1853"/>
                  <a:pt x="2424" y="1853"/>
                  <a:pt x="2426" y="1852"/>
                </a:cubicBezTo>
                <a:cubicBezTo>
                  <a:pt x="2427" y="1852"/>
                  <a:pt x="2429" y="1852"/>
                  <a:pt x="2431" y="1852"/>
                </a:cubicBezTo>
                <a:cubicBezTo>
                  <a:pt x="2435" y="1852"/>
                  <a:pt x="2438" y="1852"/>
                  <a:pt x="2441" y="1851"/>
                </a:cubicBezTo>
                <a:cubicBezTo>
                  <a:pt x="2443" y="1851"/>
                  <a:pt x="2445" y="1851"/>
                  <a:pt x="2447" y="1850"/>
                </a:cubicBezTo>
                <a:cubicBezTo>
                  <a:pt x="2448" y="1848"/>
                  <a:pt x="2449" y="1847"/>
                  <a:pt x="2450" y="1845"/>
                </a:cubicBezTo>
                <a:cubicBezTo>
                  <a:pt x="2451" y="1843"/>
                  <a:pt x="2449" y="1841"/>
                  <a:pt x="2450" y="1839"/>
                </a:cubicBezTo>
                <a:cubicBezTo>
                  <a:pt x="2451" y="1838"/>
                  <a:pt x="2454" y="1838"/>
                  <a:pt x="2456" y="1837"/>
                </a:cubicBezTo>
                <a:cubicBezTo>
                  <a:pt x="2457" y="1835"/>
                  <a:pt x="2459" y="1834"/>
                  <a:pt x="2461" y="1833"/>
                </a:cubicBezTo>
                <a:cubicBezTo>
                  <a:pt x="2463" y="1831"/>
                  <a:pt x="2464" y="1830"/>
                  <a:pt x="2466" y="1828"/>
                </a:cubicBezTo>
                <a:cubicBezTo>
                  <a:pt x="2468" y="1826"/>
                  <a:pt x="2470" y="1825"/>
                  <a:pt x="2471" y="1822"/>
                </a:cubicBezTo>
                <a:cubicBezTo>
                  <a:pt x="2473" y="1819"/>
                  <a:pt x="2473" y="1816"/>
                  <a:pt x="2475" y="1812"/>
                </a:cubicBezTo>
                <a:cubicBezTo>
                  <a:pt x="2476" y="1810"/>
                  <a:pt x="2479" y="1808"/>
                  <a:pt x="2481" y="1807"/>
                </a:cubicBezTo>
                <a:cubicBezTo>
                  <a:pt x="2484" y="1803"/>
                  <a:pt x="2488" y="1802"/>
                  <a:pt x="2491" y="1798"/>
                </a:cubicBezTo>
                <a:cubicBezTo>
                  <a:pt x="2492" y="1796"/>
                  <a:pt x="2491" y="1794"/>
                  <a:pt x="2492" y="1792"/>
                </a:cubicBezTo>
                <a:cubicBezTo>
                  <a:pt x="2494" y="1790"/>
                  <a:pt x="2496" y="1789"/>
                  <a:pt x="2497" y="1787"/>
                </a:cubicBezTo>
                <a:cubicBezTo>
                  <a:pt x="2499" y="1785"/>
                  <a:pt x="2502" y="1784"/>
                  <a:pt x="2503" y="1782"/>
                </a:cubicBezTo>
                <a:cubicBezTo>
                  <a:pt x="2504" y="1777"/>
                  <a:pt x="2504" y="1774"/>
                  <a:pt x="2504" y="1769"/>
                </a:cubicBezTo>
                <a:cubicBezTo>
                  <a:pt x="2504" y="1766"/>
                  <a:pt x="2505" y="1764"/>
                  <a:pt x="2504" y="1761"/>
                </a:cubicBezTo>
                <a:cubicBezTo>
                  <a:pt x="2503" y="1759"/>
                  <a:pt x="2501" y="1758"/>
                  <a:pt x="2500" y="1756"/>
                </a:cubicBezTo>
                <a:cubicBezTo>
                  <a:pt x="2499" y="1754"/>
                  <a:pt x="2499" y="1752"/>
                  <a:pt x="2499" y="1751"/>
                </a:cubicBezTo>
                <a:cubicBezTo>
                  <a:pt x="2501" y="1750"/>
                  <a:pt x="2502" y="1747"/>
                  <a:pt x="2504" y="1747"/>
                </a:cubicBezTo>
                <a:cubicBezTo>
                  <a:pt x="2506" y="1747"/>
                  <a:pt x="2508" y="1747"/>
                  <a:pt x="2509" y="1747"/>
                </a:cubicBezTo>
                <a:cubicBezTo>
                  <a:pt x="2511" y="1746"/>
                  <a:pt x="2513" y="1747"/>
                  <a:pt x="2514" y="1747"/>
                </a:cubicBezTo>
                <a:cubicBezTo>
                  <a:pt x="2517" y="1746"/>
                  <a:pt x="2518" y="1743"/>
                  <a:pt x="2520" y="1741"/>
                </a:cubicBezTo>
                <a:cubicBezTo>
                  <a:pt x="2521" y="1740"/>
                  <a:pt x="2523" y="1739"/>
                  <a:pt x="2525" y="1738"/>
                </a:cubicBezTo>
                <a:cubicBezTo>
                  <a:pt x="2527" y="1736"/>
                  <a:pt x="2527" y="1734"/>
                  <a:pt x="2529" y="1732"/>
                </a:cubicBezTo>
                <a:cubicBezTo>
                  <a:pt x="2531" y="1731"/>
                  <a:pt x="2532" y="1730"/>
                  <a:pt x="2534" y="1728"/>
                </a:cubicBezTo>
                <a:cubicBezTo>
                  <a:pt x="2535" y="1727"/>
                  <a:pt x="2539" y="1728"/>
                  <a:pt x="2539" y="1727"/>
                </a:cubicBezTo>
                <a:cubicBezTo>
                  <a:pt x="2540" y="1726"/>
                  <a:pt x="2539" y="1724"/>
                  <a:pt x="2539" y="1722"/>
                </a:cubicBezTo>
                <a:cubicBezTo>
                  <a:pt x="2539" y="1716"/>
                  <a:pt x="2538" y="1712"/>
                  <a:pt x="2537" y="1706"/>
                </a:cubicBezTo>
                <a:cubicBezTo>
                  <a:pt x="2536" y="1703"/>
                  <a:pt x="2535" y="1699"/>
                  <a:pt x="2534" y="1696"/>
                </a:cubicBezTo>
                <a:cubicBezTo>
                  <a:pt x="2533" y="1692"/>
                  <a:pt x="2532" y="1689"/>
                  <a:pt x="2530" y="1685"/>
                </a:cubicBezTo>
                <a:cubicBezTo>
                  <a:pt x="2528" y="1681"/>
                  <a:pt x="2525" y="1679"/>
                  <a:pt x="2525" y="1675"/>
                </a:cubicBezTo>
                <a:cubicBezTo>
                  <a:pt x="2525" y="1672"/>
                  <a:pt x="2529" y="1672"/>
                  <a:pt x="2530" y="1670"/>
                </a:cubicBezTo>
                <a:cubicBezTo>
                  <a:pt x="2532" y="1668"/>
                  <a:pt x="2532" y="1666"/>
                  <a:pt x="2534" y="1664"/>
                </a:cubicBezTo>
                <a:cubicBezTo>
                  <a:pt x="2536" y="1662"/>
                  <a:pt x="2537" y="1661"/>
                  <a:pt x="2539" y="1659"/>
                </a:cubicBezTo>
                <a:cubicBezTo>
                  <a:pt x="2541" y="1658"/>
                  <a:pt x="2543" y="1658"/>
                  <a:pt x="2544" y="1658"/>
                </a:cubicBezTo>
                <a:cubicBezTo>
                  <a:pt x="2546" y="1657"/>
                  <a:pt x="2546" y="1654"/>
                  <a:pt x="2547" y="1653"/>
                </a:cubicBezTo>
                <a:cubicBezTo>
                  <a:pt x="2549" y="1651"/>
                  <a:pt x="2551" y="1650"/>
                  <a:pt x="2552" y="1647"/>
                </a:cubicBezTo>
                <a:cubicBezTo>
                  <a:pt x="2554" y="1646"/>
                  <a:pt x="2553" y="1643"/>
                  <a:pt x="2555" y="1642"/>
                </a:cubicBezTo>
                <a:cubicBezTo>
                  <a:pt x="2559" y="1640"/>
                  <a:pt x="2561" y="1638"/>
                  <a:pt x="2565" y="1637"/>
                </a:cubicBezTo>
                <a:cubicBezTo>
                  <a:pt x="2567" y="1637"/>
                  <a:pt x="2569" y="1636"/>
                  <a:pt x="2571" y="1636"/>
                </a:cubicBezTo>
                <a:cubicBezTo>
                  <a:pt x="2572" y="1635"/>
                  <a:pt x="2574" y="1636"/>
                  <a:pt x="2576" y="1636"/>
                </a:cubicBezTo>
                <a:cubicBezTo>
                  <a:pt x="2578" y="1635"/>
                  <a:pt x="2579" y="1633"/>
                  <a:pt x="2581" y="1632"/>
                </a:cubicBezTo>
                <a:cubicBezTo>
                  <a:pt x="2585" y="1630"/>
                  <a:pt x="2589" y="1628"/>
                  <a:pt x="2591" y="1625"/>
                </a:cubicBezTo>
                <a:cubicBezTo>
                  <a:pt x="2594" y="1622"/>
                  <a:pt x="2597" y="1619"/>
                  <a:pt x="2598" y="1615"/>
                </a:cubicBezTo>
                <a:cubicBezTo>
                  <a:pt x="2599" y="1611"/>
                  <a:pt x="2598" y="1608"/>
                  <a:pt x="2598" y="1604"/>
                </a:cubicBezTo>
                <a:cubicBezTo>
                  <a:pt x="2598" y="1602"/>
                  <a:pt x="2599" y="1601"/>
                  <a:pt x="2599" y="1599"/>
                </a:cubicBezTo>
                <a:cubicBezTo>
                  <a:pt x="2599" y="1591"/>
                  <a:pt x="2599" y="1591"/>
                  <a:pt x="2599" y="1591"/>
                </a:cubicBezTo>
                <a:cubicBezTo>
                  <a:pt x="2599" y="1588"/>
                  <a:pt x="2600" y="1586"/>
                  <a:pt x="2599" y="1583"/>
                </a:cubicBezTo>
                <a:cubicBezTo>
                  <a:pt x="2599" y="1581"/>
                  <a:pt x="2597" y="1580"/>
                  <a:pt x="2597" y="1578"/>
                </a:cubicBezTo>
                <a:cubicBezTo>
                  <a:pt x="2597" y="1547"/>
                  <a:pt x="2597" y="1547"/>
                  <a:pt x="2597" y="1547"/>
                </a:cubicBezTo>
                <a:cubicBezTo>
                  <a:pt x="2595" y="1545"/>
                  <a:pt x="2593" y="1545"/>
                  <a:pt x="2591" y="1543"/>
                </a:cubicBezTo>
                <a:cubicBezTo>
                  <a:pt x="2588" y="1537"/>
                  <a:pt x="2587" y="1532"/>
                  <a:pt x="2584" y="1526"/>
                </a:cubicBezTo>
                <a:cubicBezTo>
                  <a:pt x="2584" y="1522"/>
                  <a:pt x="2586" y="1519"/>
                  <a:pt x="2586" y="1515"/>
                </a:cubicBezTo>
                <a:cubicBezTo>
                  <a:pt x="2586" y="1514"/>
                  <a:pt x="2585" y="1513"/>
                  <a:pt x="2585" y="1511"/>
                </a:cubicBezTo>
                <a:cubicBezTo>
                  <a:pt x="2585" y="1508"/>
                  <a:pt x="2587" y="1507"/>
                  <a:pt x="2586" y="1505"/>
                </a:cubicBezTo>
                <a:cubicBezTo>
                  <a:pt x="2586" y="1503"/>
                  <a:pt x="2584" y="1502"/>
                  <a:pt x="2584" y="1500"/>
                </a:cubicBezTo>
                <a:cubicBezTo>
                  <a:pt x="2583" y="1498"/>
                  <a:pt x="2581" y="1497"/>
                  <a:pt x="2581" y="1495"/>
                </a:cubicBezTo>
                <a:cubicBezTo>
                  <a:pt x="2581" y="1492"/>
                  <a:pt x="2581" y="1492"/>
                  <a:pt x="2581" y="1492"/>
                </a:cubicBezTo>
                <a:cubicBezTo>
                  <a:pt x="2581" y="1489"/>
                  <a:pt x="2582" y="1487"/>
                  <a:pt x="2582" y="1484"/>
                </a:cubicBezTo>
                <a:cubicBezTo>
                  <a:pt x="2583" y="1483"/>
                  <a:pt x="2582" y="1481"/>
                  <a:pt x="2582" y="1479"/>
                </a:cubicBezTo>
                <a:cubicBezTo>
                  <a:pt x="2583" y="1477"/>
                  <a:pt x="2586" y="1477"/>
                  <a:pt x="2588" y="1475"/>
                </a:cubicBezTo>
                <a:cubicBezTo>
                  <a:pt x="2592" y="1469"/>
                  <a:pt x="2597" y="1466"/>
                  <a:pt x="2601" y="1459"/>
                </a:cubicBezTo>
                <a:cubicBezTo>
                  <a:pt x="2601" y="1458"/>
                  <a:pt x="2601" y="1456"/>
                  <a:pt x="2602" y="1454"/>
                </a:cubicBezTo>
                <a:cubicBezTo>
                  <a:pt x="2603" y="1452"/>
                  <a:pt x="2605" y="1451"/>
                  <a:pt x="2606" y="1449"/>
                </a:cubicBezTo>
                <a:cubicBezTo>
                  <a:pt x="2607" y="1447"/>
                  <a:pt x="2607" y="1445"/>
                  <a:pt x="2607" y="1444"/>
                </a:cubicBezTo>
                <a:cubicBezTo>
                  <a:pt x="2609" y="1440"/>
                  <a:pt x="2610" y="1437"/>
                  <a:pt x="2612" y="1433"/>
                </a:cubicBezTo>
                <a:cubicBezTo>
                  <a:pt x="2614" y="1431"/>
                  <a:pt x="2616" y="1431"/>
                  <a:pt x="2618" y="1429"/>
                </a:cubicBezTo>
                <a:cubicBezTo>
                  <a:pt x="2619" y="1428"/>
                  <a:pt x="2621" y="1427"/>
                  <a:pt x="2623" y="1425"/>
                </a:cubicBezTo>
                <a:cubicBezTo>
                  <a:pt x="2624" y="1424"/>
                  <a:pt x="2625" y="1422"/>
                  <a:pt x="2627" y="1420"/>
                </a:cubicBezTo>
                <a:cubicBezTo>
                  <a:pt x="2630" y="1417"/>
                  <a:pt x="2633" y="1414"/>
                  <a:pt x="2637" y="1411"/>
                </a:cubicBezTo>
                <a:cubicBezTo>
                  <a:pt x="2639" y="1409"/>
                  <a:pt x="2640" y="1408"/>
                  <a:pt x="2642" y="1406"/>
                </a:cubicBezTo>
                <a:cubicBezTo>
                  <a:pt x="2644" y="1404"/>
                  <a:pt x="2645" y="1402"/>
                  <a:pt x="2648" y="1401"/>
                </a:cubicBezTo>
                <a:cubicBezTo>
                  <a:pt x="2651" y="1398"/>
                  <a:pt x="2655" y="1397"/>
                  <a:pt x="2658" y="1394"/>
                </a:cubicBezTo>
                <a:cubicBezTo>
                  <a:pt x="2660" y="1393"/>
                  <a:pt x="2659" y="1390"/>
                  <a:pt x="2661" y="1389"/>
                </a:cubicBezTo>
                <a:cubicBezTo>
                  <a:pt x="2662" y="1387"/>
                  <a:pt x="2664" y="1387"/>
                  <a:pt x="2666" y="1385"/>
                </a:cubicBezTo>
                <a:cubicBezTo>
                  <a:pt x="2667" y="1384"/>
                  <a:pt x="2666" y="1381"/>
                  <a:pt x="2667" y="1380"/>
                </a:cubicBezTo>
                <a:cubicBezTo>
                  <a:pt x="2669" y="1379"/>
                  <a:pt x="2671" y="1379"/>
                  <a:pt x="2672" y="1378"/>
                </a:cubicBezTo>
                <a:cubicBezTo>
                  <a:pt x="2674" y="1377"/>
                  <a:pt x="2676" y="1375"/>
                  <a:pt x="2678" y="1374"/>
                </a:cubicBezTo>
                <a:cubicBezTo>
                  <a:pt x="2680" y="1374"/>
                  <a:pt x="2681" y="1372"/>
                  <a:pt x="2683" y="1371"/>
                </a:cubicBezTo>
                <a:cubicBezTo>
                  <a:pt x="2685" y="1370"/>
                  <a:pt x="2687" y="1369"/>
                  <a:pt x="2688" y="1368"/>
                </a:cubicBezTo>
                <a:cubicBezTo>
                  <a:pt x="2690" y="1366"/>
                  <a:pt x="2691" y="1365"/>
                  <a:pt x="2692" y="1363"/>
                </a:cubicBezTo>
                <a:cubicBezTo>
                  <a:pt x="2695" y="1358"/>
                  <a:pt x="2694" y="1353"/>
                  <a:pt x="2696" y="1347"/>
                </a:cubicBezTo>
                <a:cubicBezTo>
                  <a:pt x="2697" y="1345"/>
                  <a:pt x="2700" y="1345"/>
                  <a:pt x="2701" y="1343"/>
                </a:cubicBezTo>
                <a:cubicBezTo>
                  <a:pt x="2703" y="1341"/>
                  <a:pt x="2704" y="1340"/>
                  <a:pt x="2706" y="1338"/>
                </a:cubicBezTo>
                <a:cubicBezTo>
                  <a:pt x="2709" y="1336"/>
                  <a:pt x="2711" y="1336"/>
                  <a:pt x="2713" y="1334"/>
                </a:cubicBezTo>
                <a:cubicBezTo>
                  <a:pt x="2715" y="1332"/>
                  <a:pt x="2716" y="1331"/>
                  <a:pt x="2717" y="1329"/>
                </a:cubicBezTo>
                <a:cubicBezTo>
                  <a:pt x="2718" y="1327"/>
                  <a:pt x="2720" y="1326"/>
                  <a:pt x="2721" y="1324"/>
                </a:cubicBezTo>
                <a:cubicBezTo>
                  <a:pt x="2722" y="1320"/>
                  <a:pt x="2722" y="1317"/>
                  <a:pt x="2722" y="1313"/>
                </a:cubicBezTo>
                <a:cubicBezTo>
                  <a:pt x="2722" y="1309"/>
                  <a:pt x="2722" y="1307"/>
                  <a:pt x="2722" y="1303"/>
                </a:cubicBezTo>
                <a:cubicBezTo>
                  <a:pt x="2723" y="1296"/>
                  <a:pt x="2726" y="1292"/>
                  <a:pt x="2726" y="1285"/>
                </a:cubicBezTo>
                <a:cubicBezTo>
                  <a:pt x="2726" y="1275"/>
                  <a:pt x="2726" y="1275"/>
                  <a:pt x="2726" y="1275"/>
                </a:cubicBezTo>
                <a:cubicBezTo>
                  <a:pt x="2723" y="1275"/>
                  <a:pt x="2721" y="1274"/>
                  <a:pt x="2718" y="1274"/>
                </a:cubicBezTo>
                <a:cubicBezTo>
                  <a:pt x="2715" y="1274"/>
                  <a:pt x="2712" y="1274"/>
                  <a:pt x="2709" y="1275"/>
                </a:cubicBezTo>
                <a:cubicBezTo>
                  <a:pt x="2707" y="1276"/>
                  <a:pt x="2706" y="1278"/>
                  <a:pt x="2704" y="1279"/>
                </a:cubicBezTo>
                <a:cubicBezTo>
                  <a:pt x="2698" y="1283"/>
                  <a:pt x="2693" y="1287"/>
                  <a:pt x="2686" y="1287"/>
                </a:cubicBezTo>
                <a:cubicBezTo>
                  <a:pt x="2682" y="1287"/>
                  <a:pt x="2680" y="1285"/>
                  <a:pt x="2676" y="1284"/>
                </a:cubicBezTo>
                <a:cubicBezTo>
                  <a:pt x="2671" y="1284"/>
                  <a:pt x="2671" y="1284"/>
                  <a:pt x="2671" y="1284"/>
                </a:cubicBezTo>
                <a:cubicBezTo>
                  <a:pt x="2667" y="1284"/>
                  <a:pt x="2665" y="1285"/>
                  <a:pt x="2661" y="1286"/>
                </a:cubicBezTo>
                <a:cubicBezTo>
                  <a:pt x="2657" y="1286"/>
                  <a:pt x="2654" y="1286"/>
                  <a:pt x="2650" y="1286"/>
                </a:cubicBezTo>
                <a:cubicBezTo>
                  <a:pt x="2648" y="1286"/>
                  <a:pt x="2644" y="1283"/>
                  <a:pt x="2642" y="1283"/>
                </a:cubicBezTo>
                <a:cubicBezTo>
                  <a:pt x="2640" y="1278"/>
                  <a:pt x="2640" y="1278"/>
                  <a:pt x="2640" y="1278"/>
                </a:cubicBezTo>
                <a:cubicBezTo>
                  <a:pt x="2639" y="1276"/>
                  <a:pt x="2637" y="1275"/>
                  <a:pt x="2636" y="1273"/>
                </a:cubicBezTo>
                <a:cubicBezTo>
                  <a:pt x="2635" y="1271"/>
                  <a:pt x="2637" y="1269"/>
                  <a:pt x="2636" y="1267"/>
                </a:cubicBezTo>
                <a:cubicBezTo>
                  <a:pt x="2635" y="1266"/>
                  <a:pt x="2632" y="1267"/>
                  <a:pt x="2631" y="1265"/>
                </a:cubicBezTo>
                <a:cubicBezTo>
                  <a:pt x="2628" y="1260"/>
                  <a:pt x="2628" y="1260"/>
                  <a:pt x="2628" y="1260"/>
                </a:cubicBezTo>
                <a:cubicBezTo>
                  <a:pt x="2627" y="1258"/>
                  <a:pt x="2629" y="1256"/>
                  <a:pt x="2628" y="1254"/>
                </a:cubicBezTo>
                <a:cubicBezTo>
                  <a:pt x="2627" y="1252"/>
                  <a:pt x="2625" y="1252"/>
                  <a:pt x="2623" y="1250"/>
                </a:cubicBezTo>
                <a:cubicBezTo>
                  <a:pt x="2622" y="1250"/>
                  <a:pt x="2619" y="1251"/>
                  <a:pt x="2618" y="1250"/>
                </a:cubicBezTo>
                <a:cubicBezTo>
                  <a:pt x="2615" y="1249"/>
                  <a:pt x="2614" y="1247"/>
                  <a:pt x="2612" y="1245"/>
                </a:cubicBezTo>
                <a:cubicBezTo>
                  <a:pt x="2611" y="1244"/>
                  <a:pt x="2610" y="1242"/>
                  <a:pt x="2608" y="1240"/>
                </a:cubicBezTo>
                <a:cubicBezTo>
                  <a:pt x="2607" y="1239"/>
                  <a:pt x="2605" y="1239"/>
                  <a:pt x="2603" y="1237"/>
                </a:cubicBezTo>
                <a:cubicBezTo>
                  <a:pt x="2601" y="1236"/>
                  <a:pt x="2601" y="1233"/>
                  <a:pt x="2599" y="1232"/>
                </a:cubicBezTo>
                <a:cubicBezTo>
                  <a:pt x="2598" y="1231"/>
                  <a:pt x="2596" y="1230"/>
                  <a:pt x="2594" y="1230"/>
                </a:cubicBezTo>
                <a:cubicBezTo>
                  <a:pt x="2592" y="1229"/>
                  <a:pt x="2591" y="1230"/>
                  <a:pt x="2589" y="1230"/>
                </a:cubicBezTo>
                <a:cubicBezTo>
                  <a:pt x="2587" y="1229"/>
                  <a:pt x="2585" y="1227"/>
                  <a:pt x="2584" y="1226"/>
                </a:cubicBezTo>
                <a:cubicBezTo>
                  <a:pt x="2580" y="1223"/>
                  <a:pt x="2579" y="1219"/>
                  <a:pt x="2578" y="1215"/>
                </a:cubicBezTo>
                <a:cubicBezTo>
                  <a:pt x="2578" y="1214"/>
                  <a:pt x="2577" y="1212"/>
                  <a:pt x="2577" y="1210"/>
                </a:cubicBezTo>
                <a:cubicBezTo>
                  <a:pt x="2577" y="1206"/>
                  <a:pt x="2577" y="1203"/>
                  <a:pt x="2576" y="1200"/>
                </a:cubicBezTo>
                <a:cubicBezTo>
                  <a:pt x="2575" y="1198"/>
                  <a:pt x="2572" y="1198"/>
                  <a:pt x="2571" y="1196"/>
                </a:cubicBezTo>
                <a:cubicBezTo>
                  <a:pt x="2567" y="1192"/>
                  <a:pt x="2565" y="1190"/>
                  <a:pt x="2563" y="1185"/>
                </a:cubicBezTo>
                <a:cubicBezTo>
                  <a:pt x="2562" y="1183"/>
                  <a:pt x="2559" y="1183"/>
                  <a:pt x="2559" y="1180"/>
                </a:cubicBezTo>
                <a:cubicBezTo>
                  <a:pt x="2559" y="1178"/>
                  <a:pt x="2560" y="1177"/>
                  <a:pt x="2560" y="1175"/>
                </a:cubicBezTo>
                <a:cubicBezTo>
                  <a:pt x="2560" y="1169"/>
                  <a:pt x="2560" y="1169"/>
                  <a:pt x="2560" y="1169"/>
                </a:cubicBezTo>
                <a:cubicBezTo>
                  <a:pt x="2560" y="1166"/>
                  <a:pt x="2560" y="1163"/>
                  <a:pt x="2559" y="1159"/>
                </a:cubicBezTo>
                <a:cubicBezTo>
                  <a:pt x="2558" y="1157"/>
                  <a:pt x="2556" y="1156"/>
                  <a:pt x="2555" y="1154"/>
                </a:cubicBezTo>
                <a:cubicBezTo>
                  <a:pt x="2553" y="1150"/>
                  <a:pt x="2552" y="1147"/>
                  <a:pt x="2550" y="1143"/>
                </a:cubicBezTo>
                <a:cubicBezTo>
                  <a:pt x="2549" y="1142"/>
                  <a:pt x="2548" y="1140"/>
                  <a:pt x="2547" y="1138"/>
                </a:cubicBezTo>
                <a:cubicBezTo>
                  <a:pt x="2546" y="1136"/>
                  <a:pt x="2543" y="1137"/>
                  <a:pt x="2542" y="1136"/>
                </a:cubicBezTo>
                <a:cubicBezTo>
                  <a:pt x="2541" y="1134"/>
                  <a:pt x="2540" y="1132"/>
                  <a:pt x="2539" y="1130"/>
                </a:cubicBezTo>
                <a:cubicBezTo>
                  <a:pt x="2539" y="1129"/>
                  <a:pt x="2539" y="1127"/>
                  <a:pt x="2539" y="1125"/>
                </a:cubicBezTo>
                <a:cubicBezTo>
                  <a:pt x="2539" y="1121"/>
                  <a:pt x="2540" y="1118"/>
                  <a:pt x="2539" y="1115"/>
                </a:cubicBezTo>
                <a:cubicBezTo>
                  <a:pt x="2539" y="1113"/>
                  <a:pt x="2538" y="1111"/>
                  <a:pt x="2538" y="1109"/>
                </a:cubicBezTo>
                <a:cubicBezTo>
                  <a:pt x="2537" y="1107"/>
                  <a:pt x="2535" y="1106"/>
                  <a:pt x="2534" y="1104"/>
                </a:cubicBezTo>
                <a:cubicBezTo>
                  <a:pt x="2531" y="1100"/>
                  <a:pt x="2527" y="1098"/>
                  <a:pt x="2525" y="1094"/>
                </a:cubicBezTo>
                <a:cubicBezTo>
                  <a:pt x="2524" y="1092"/>
                  <a:pt x="2523" y="1090"/>
                  <a:pt x="2522" y="1089"/>
                </a:cubicBezTo>
                <a:cubicBezTo>
                  <a:pt x="2521" y="1085"/>
                  <a:pt x="2523" y="1082"/>
                  <a:pt x="2522" y="1078"/>
                </a:cubicBezTo>
                <a:cubicBezTo>
                  <a:pt x="2522" y="1074"/>
                  <a:pt x="2519" y="1071"/>
                  <a:pt x="2517" y="1068"/>
                </a:cubicBezTo>
                <a:cubicBezTo>
                  <a:pt x="2516" y="1066"/>
                  <a:pt x="2515" y="1064"/>
                  <a:pt x="2513" y="1062"/>
                </a:cubicBezTo>
                <a:cubicBezTo>
                  <a:pt x="2512" y="1060"/>
                  <a:pt x="2511" y="1059"/>
                  <a:pt x="2509" y="1057"/>
                </a:cubicBezTo>
                <a:cubicBezTo>
                  <a:pt x="2508" y="1056"/>
                  <a:pt x="2506" y="1055"/>
                  <a:pt x="2504" y="1053"/>
                </a:cubicBezTo>
                <a:cubicBezTo>
                  <a:pt x="2502" y="1052"/>
                  <a:pt x="2500" y="1043"/>
                  <a:pt x="2499" y="1042"/>
                </a:cubicBezTo>
                <a:close/>
                <a:moveTo>
                  <a:pt x="1171" y="2041"/>
                </a:moveTo>
                <a:cubicBezTo>
                  <a:pt x="1170" y="2041"/>
                  <a:pt x="1169" y="2041"/>
                  <a:pt x="1168" y="2040"/>
                </a:cubicBezTo>
                <a:cubicBezTo>
                  <a:pt x="1167" y="2040"/>
                  <a:pt x="1166" y="2040"/>
                  <a:pt x="1166" y="2039"/>
                </a:cubicBezTo>
                <a:cubicBezTo>
                  <a:pt x="1165" y="2038"/>
                  <a:pt x="1166" y="2037"/>
                  <a:pt x="1166" y="2037"/>
                </a:cubicBezTo>
                <a:cubicBezTo>
                  <a:pt x="1165" y="2036"/>
                  <a:pt x="1165" y="2035"/>
                  <a:pt x="1165" y="2034"/>
                </a:cubicBezTo>
                <a:cubicBezTo>
                  <a:pt x="1164" y="2033"/>
                  <a:pt x="1164" y="2032"/>
                  <a:pt x="1162" y="2032"/>
                </a:cubicBezTo>
                <a:cubicBezTo>
                  <a:pt x="1161" y="2032"/>
                  <a:pt x="1161" y="2033"/>
                  <a:pt x="1160" y="2033"/>
                </a:cubicBezTo>
                <a:cubicBezTo>
                  <a:pt x="1160" y="2041"/>
                  <a:pt x="1160" y="2041"/>
                  <a:pt x="1160" y="2041"/>
                </a:cubicBezTo>
                <a:cubicBezTo>
                  <a:pt x="1158" y="2041"/>
                  <a:pt x="1156" y="2041"/>
                  <a:pt x="1154" y="2042"/>
                </a:cubicBezTo>
                <a:cubicBezTo>
                  <a:pt x="1154" y="2043"/>
                  <a:pt x="1154" y="2044"/>
                  <a:pt x="1153" y="2045"/>
                </a:cubicBezTo>
                <a:cubicBezTo>
                  <a:pt x="1152" y="2046"/>
                  <a:pt x="1151" y="2046"/>
                  <a:pt x="1151" y="2047"/>
                </a:cubicBezTo>
                <a:cubicBezTo>
                  <a:pt x="1151" y="2050"/>
                  <a:pt x="1153" y="2052"/>
                  <a:pt x="1156" y="2053"/>
                </a:cubicBezTo>
                <a:cubicBezTo>
                  <a:pt x="1157" y="2053"/>
                  <a:pt x="1158" y="2052"/>
                  <a:pt x="1159" y="2052"/>
                </a:cubicBezTo>
                <a:cubicBezTo>
                  <a:pt x="1160" y="2052"/>
                  <a:pt x="1161" y="2053"/>
                  <a:pt x="1162" y="2053"/>
                </a:cubicBezTo>
                <a:cubicBezTo>
                  <a:pt x="1162" y="2053"/>
                  <a:pt x="1163" y="2053"/>
                  <a:pt x="1164" y="2053"/>
                </a:cubicBezTo>
                <a:cubicBezTo>
                  <a:pt x="1165" y="2053"/>
                  <a:pt x="1165" y="2055"/>
                  <a:pt x="1166" y="2055"/>
                </a:cubicBezTo>
                <a:cubicBezTo>
                  <a:pt x="1166" y="2056"/>
                  <a:pt x="1166" y="2057"/>
                  <a:pt x="1166" y="2058"/>
                </a:cubicBezTo>
                <a:cubicBezTo>
                  <a:pt x="1165" y="2059"/>
                  <a:pt x="1163" y="2059"/>
                  <a:pt x="1163" y="2061"/>
                </a:cubicBezTo>
                <a:cubicBezTo>
                  <a:pt x="1163" y="2062"/>
                  <a:pt x="1164" y="2062"/>
                  <a:pt x="1164" y="2063"/>
                </a:cubicBezTo>
                <a:cubicBezTo>
                  <a:pt x="1164" y="2064"/>
                  <a:pt x="1164" y="2065"/>
                  <a:pt x="1164" y="2066"/>
                </a:cubicBezTo>
                <a:cubicBezTo>
                  <a:pt x="1167" y="2066"/>
                  <a:pt x="1169" y="2066"/>
                  <a:pt x="1171" y="2067"/>
                </a:cubicBezTo>
                <a:cubicBezTo>
                  <a:pt x="1173" y="2067"/>
                  <a:pt x="1175" y="2068"/>
                  <a:pt x="1177" y="2069"/>
                </a:cubicBezTo>
                <a:cubicBezTo>
                  <a:pt x="1176" y="2070"/>
                  <a:pt x="1175" y="2071"/>
                  <a:pt x="1175" y="2072"/>
                </a:cubicBezTo>
                <a:cubicBezTo>
                  <a:pt x="1175" y="2073"/>
                  <a:pt x="1175" y="2073"/>
                  <a:pt x="1175" y="2074"/>
                </a:cubicBezTo>
                <a:cubicBezTo>
                  <a:pt x="1173" y="2074"/>
                  <a:pt x="1172" y="2074"/>
                  <a:pt x="1170" y="2074"/>
                </a:cubicBezTo>
                <a:cubicBezTo>
                  <a:pt x="1169" y="2074"/>
                  <a:pt x="1168" y="2074"/>
                  <a:pt x="1167" y="2074"/>
                </a:cubicBezTo>
                <a:cubicBezTo>
                  <a:pt x="1166" y="2075"/>
                  <a:pt x="1164" y="2076"/>
                  <a:pt x="1162" y="2076"/>
                </a:cubicBezTo>
                <a:cubicBezTo>
                  <a:pt x="1160" y="2077"/>
                  <a:pt x="1159" y="2076"/>
                  <a:pt x="1157" y="2076"/>
                </a:cubicBezTo>
                <a:cubicBezTo>
                  <a:pt x="1156" y="2077"/>
                  <a:pt x="1155" y="2078"/>
                  <a:pt x="1154" y="2078"/>
                </a:cubicBezTo>
                <a:cubicBezTo>
                  <a:pt x="1153" y="2079"/>
                  <a:pt x="1152" y="2079"/>
                  <a:pt x="1152" y="2081"/>
                </a:cubicBezTo>
                <a:cubicBezTo>
                  <a:pt x="1152" y="2082"/>
                  <a:pt x="1152" y="2082"/>
                  <a:pt x="1152" y="2082"/>
                </a:cubicBezTo>
                <a:cubicBezTo>
                  <a:pt x="1152" y="2083"/>
                  <a:pt x="1153" y="2084"/>
                  <a:pt x="1153" y="2085"/>
                </a:cubicBezTo>
                <a:cubicBezTo>
                  <a:pt x="1153" y="2086"/>
                  <a:pt x="1153" y="2087"/>
                  <a:pt x="1153" y="2087"/>
                </a:cubicBezTo>
                <a:cubicBezTo>
                  <a:pt x="1153" y="2088"/>
                  <a:pt x="1153" y="2089"/>
                  <a:pt x="1153" y="2090"/>
                </a:cubicBezTo>
                <a:cubicBezTo>
                  <a:pt x="1153" y="2091"/>
                  <a:pt x="1155" y="2091"/>
                  <a:pt x="1156" y="2091"/>
                </a:cubicBezTo>
                <a:cubicBezTo>
                  <a:pt x="1157" y="2093"/>
                  <a:pt x="1158" y="2094"/>
                  <a:pt x="1158" y="2095"/>
                </a:cubicBezTo>
                <a:cubicBezTo>
                  <a:pt x="1158" y="2097"/>
                  <a:pt x="1158" y="2097"/>
                  <a:pt x="1158" y="2097"/>
                </a:cubicBezTo>
                <a:cubicBezTo>
                  <a:pt x="1158" y="2098"/>
                  <a:pt x="1156" y="2098"/>
                  <a:pt x="1156" y="2099"/>
                </a:cubicBezTo>
                <a:cubicBezTo>
                  <a:pt x="1155" y="2100"/>
                  <a:pt x="1154" y="2101"/>
                  <a:pt x="1154" y="2102"/>
                </a:cubicBezTo>
                <a:cubicBezTo>
                  <a:pt x="1154" y="2104"/>
                  <a:pt x="1157" y="2105"/>
                  <a:pt x="1158" y="2106"/>
                </a:cubicBezTo>
                <a:cubicBezTo>
                  <a:pt x="1160" y="2108"/>
                  <a:pt x="1161" y="2109"/>
                  <a:pt x="1161" y="2112"/>
                </a:cubicBezTo>
                <a:cubicBezTo>
                  <a:pt x="1161" y="2113"/>
                  <a:pt x="1158" y="2112"/>
                  <a:pt x="1158" y="2113"/>
                </a:cubicBezTo>
                <a:cubicBezTo>
                  <a:pt x="1158" y="2114"/>
                  <a:pt x="1159" y="2115"/>
                  <a:pt x="1159" y="2116"/>
                </a:cubicBezTo>
                <a:cubicBezTo>
                  <a:pt x="1159" y="2116"/>
                  <a:pt x="1161" y="2116"/>
                  <a:pt x="1162" y="2117"/>
                </a:cubicBezTo>
                <a:cubicBezTo>
                  <a:pt x="1162" y="2117"/>
                  <a:pt x="1163" y="2117"/>
                  <a:pt x="1164" y="2118"/>
                </a:cubicBezTo>
                <a:cubicBezTo>
                  <a:pt x="1165" y="2119"/>
                  <a:pt x="1164" y="2120"/>
                  <a:pt x="1164" y="2121"/>
                </a:cubicBezTo>
                <a:cubicBezTo>
                  <a:pt x="1159" y="2123"/>
                  <a:pt x="1159" y="2123"/>
                  <a:pt x="1159" y="2123"/>
                </a:cubicBezTo>
                <a:cubicBezTo>
                  <a:pt x="1160" y="2127"/>
                  <a:pt x="1160" y="2127"/>
                  <a:pt x="1160" y="2127"/>
                </a:cubicBezTo>
                <a:cubicBezTo>
                  <a:pt x="1161" y="2126"/>
                  <a:pt x="1162" y="2126"/>
                  <a:pt x="1163" y="2126"/>
                </a:cubicBezTo>
                <a:cubicBezTo>
                  <a:pt x="1168" y="2126"/>
                  <a:pt x="1168" y="2126"/>
                  <a:pt x="1168" y="2126"/>
                </a:cubicBezTo>
                <a:cubicBezTo>
                  <a:pt x="1169" y="2126"/>
                  <a:pt x="1170" y="2126"/>
                  <a:pt x="1171" y="2127"/>
                </a:cubicBezTo>
                <a:cubicBezTo>
                  <a:pt x="1170" y="2128"/>
                  <a:pt x="1171" y="2129"/>
                  <a:pt x="1170" y="2130"/>
                </a:cubicBezTo>
                <a:cubicBezTo>
                  <a:pt x="1168" y="2131"/>
                  <a:pt x="1167" y="2132"/>
                  <a:pt x="1165" y="2132"/>
                </a:cubicBezTo>
                <a:cubicBezTo>
                  <a:pt x="1167" y="2134"/>
                  <a:pt x="1167" y="2136"/>
                  <a:pt x="1169" y="2137"/>
                </a:cubicBezTo>
                <a:cubicBezTo>
                  <a:pt x="1170" y="2137"/>
                  <a:pt x="1171" y="2137"/>
                  <a:pt x="1172" y="2137"/>
                </a:cubicBezTo>
                <a:cubicBezTo>
                  <a:pt x="1173" y="2137"/>
                  <a:pt x="1174" y="2137"/>
                  <a:pt x="1175" y="2137"/>
                </a:cubicBezTo>
                <a:cubicBezTo>
                  <a:pt x="1175" y="2137"/>
                  <a:pt x="1174" y="2139"/>
                  <a:pt x="1175" y="2139"/>
                </a:cubicBezTo>
                <a:cubicBezTo>
                  <a:pt x="1172" y="2141"/>
                  <a:pt x="1172" y="2141"/>
                  <a:pt x="1172" y="2141"/>
                </a:cubicBezTo>
                <a:cubicBezTo>
                  <a:pt x="1173" y="2142"/>
                  <a:pt x="1173" y="2143"/>
                  <a:pt x="1174" y="2144"/>
                </a:cubicBezTo>
                <a:cubicBezTo>
                  <a:pt x="1175" y="2145"/>
                  <a:pt x="1176" y="2144"/>
                  <a:pt x="1177" y="2146"/>
                </a:cubicBezTo>
                <a:cubicBezTo>
                  <a:pt x="1177" y="2147"/>
                  <a:pt x="1177" y="2148"/>
                  <a:pt x="1177" y="2149"/>
                </a:cubicBezTo>
                <a:cubicBezTo>
                  <a:pt x="1177" y="2150"/>
                  <a:pt x="1176" y="2151"/>
                  <a:pt x="1177" y="2151"/>
                </a:cubicBezTo>
                <a:cubicBezTo>
                  <a:pt x="1177" y="2153"/>
                  <a:pt x="1178" y="2153"/>
                  <a:pt x="1179" y="2153"/>
                </a:cubicBezTo>
                <a:cubicBezTo>
                  <a:pt x="1182" y="2155"/>
                  <a:pt x="1184" y="2155"/>
                  <a:pt x="1187" y="2157"/>
                </a:cubicBezTo>
                <a:cubicBezTo>
                  <a:pt x="1188" y="2157"/>
                  <a:pt x="1189" y="2158"/>
                  <a:pt x="1190" y="2159"/>
                </a:cubicBezTo>
                <a:cubicBezTo>
                  <a:pt x="1190" y="2159"/>
                  <a:pt x="1190" y="2160"/>
                  <a:pt x="1190" y="2161"/>
                </a:cubicBezTo>
                <a:cubicBezTo>
                  <a:pt x="1191" y="2162"/>
                  <a:pt x="1191" y="2163"/>
                  <a:pt x="1191" y="2164"/>
                </a:cubicBezTo>
                <a:cubicBezTo>
                  <a:pt x="1191" y="2165"/>
                  <a:pt x="1193" y="2165"/>
                  <a:pt x="1194" y="2165"/>
                </a:cubicBezTo>
                <a:cubicBezTo>
                  <a:pt x="1195" y="2166"/>
                  <a:pt x="1197" y="2166"/>
                  <a:pt x="1197" y="2167"/>
                </a:cubicBezTo>
                <a:cubicBezTo>
                  <a:pt x="1197" y="2168"/>
                  <a:pt x="1196" y="2169"/>
                  <a:pt x="1196" y="2170"/>
                </a:cubicBezTo>
                <a:cubicBezTo>
                  <a:pt x="1196" y="2171"/>
                  <a:pt x="1197" y="2172"/>
                  <a:pt x="1197" y="2174"/>
                </a:cubicBezTo>
                <a:cubicBezTo>
                  <a:pt x="1199" y="2174"/>
                  <a:pt x="1200" y="2174"/>
                  <a:pt x="1202" y="2174"/>
                </a:cubicBezTo>
                <a:cubicBezTo>
                  <a:pt x="1203" y="2174"/>
                  <a:pt x="1204" y="2174"/>
                  <a:pt x="1205" y="2174"/>
                </a:cubicBezTo>
                <a:cubicBezTo>
                  <a:pt x="1206" y="2175"/>
                  <a:pt x="1207" y="2174"/>
                  <a:pt x="1207" y="2175"/>
                </a:cubicBezTo>
                <a:cubicBezTo>
                  <a:pt x="1208" y="2175"/>
                  <a:pt x="1207" y="2177"/>
                  <a:pt x="1207" y="2178"/>
                </a:cubicBezTo>
                <a:cubicBezTo>
                  <a:pt x="1209" y="2180"/>
                  <a:pt x="1210" y="2181"/>
                  <a:pt x="1212" y="2182"/>
                </a:cubicBezTo>
                <a:cubicBezTo>
                  <a:pt x="1214" y="2183"/>
                  <a:pt x="1215" y="2182"/>
                  <a:pt x="1217" y="2182"/>
                </a:cubicBezTo>
                <a:cubicBezTo>
                  <a:pt x="1218" y="2182"/>
                  <a:pt x="1219" y="2183"/>
                  <a:pt x="1220" y="2183"/>
                </a:cubicBezTo>
                <a:cubicBezTo>
                  <a:pt x="1221" y="2184"/>
                  <a:pt x="1222" y="2184"/>
                  <a:pt x="1222" y="2184"/>
                </a:cubicBezTo>
                <a:cubicBezTo>
                  <a:pt x="1223" y="2184"/>
                  <a:pt x="1224" y="2185"/>
                  <a:pt x="1225" y="2185"/>
                </a:cubicBezTo>
                <a:cubicBezTo>
                  <a:pt x="1226" y="2185"/>
                  <a:pt x="1226" y="2186"/>
                  <a:pt x="1228" y="2187"/>
                </a:cubicBezTo>
                <a:cubicBezTo>
                  <a:pt x="1229" y="2187"/>
                  <a:pt x="1231" y="2187"/>
                  <a:pt x="1233" y="2187"/>
                </a:cubicBezTo>
                <a:cubicBezTo>
                  <a:pt x="1235" y="2187"/>
                  <a:pt x="1235" y="2187"/>
                  <a:pt x="1235" y="2187"/>
                </a:cubicBezTo>
                <a:cubicBezTo>
                  <a:pt x="1237" y="2187"/>
                  <a:pt x="1237" y="2188"/>
                  <a:pt x="1238" y="2189"/>
                </a:cubicBezTo>
                <a:cubicBezTo>
                  <a:pt x="1239" y="2189"/>
                  <a:pt x="1240" y="2189"/>
                  <a:pt x="1241" y="2189"/>
                </a:cubicBezTo>
                <a:cubicBezTo>
                  <a:pt x="1262" y="2189"/>
                  <a:pt x="1262" y="2189"/>
                  <a:pt x="1262" y="2189"/>
                </a:cubicBezTo>
                <a:cubicBezTo>
                  <a:pt x="1263" y="2189"/>
                  <a:pt x="1264" y="2191"/>
                  <a:pt x="1265" y="2191"/>
                </a:cubicBezTo>
                <a:cubicBezTo>
                  <a:pt x="1266" y="2191"/>
                  <a:pt x="1266" y="2189"/>
                  <a:pt x="1267" y="2189"/>
                </a:cubicBezTo>
                <a:cubicBezTo>
                  <a:pt x="1268" y="2188"/>
                  <a:pt x="1268" y="2187"/>
                  <a:pt x="1268" y="2186"/>
                </a:cubicBezTo>
                <a:cubicBezTo>
                  <a:pt x="1269" y="2185"/>
                  <a:pt x="1270" y="2184"/>
                  <a:pt x="1271" y="2184"/>
                </a:cubicBezTo>
                <a:cubicBezTo>
                  <a:pt x="1272" y="2183"/>
                  <a:pt x="1273" y="2184"/>
                  <a:pt x="1275" y="2184"/>
                </a:cubicBezTo>
                <a:cubicBezTo>
                  <a:pt x="1277" y="2184"/>
                  <a:pt x="1278" y="2184"/>
                  <a:pt x="1280" y="2184"/>
                </a:cubicBezTo>
                <a:cubicBezTo>
                  <a:pt x="1279" y="2182"/>
                  <a:pt x="1280" y="2180"/>
                  <a:pt x="1278" y="2179"/>
                </a:cubicBezTo>
                <a:cubicBezTo>
                  <a:pt x="1278" y="2178"/>
                  <a:pt x="1276" y="2179"/>
                  <a:pt x="1275" y="2179"/>
                </a:cubicBezTo>
                <a:cubicBezTo>
                  <a:pt x="1273" y="2178"/>
                  <a:pt x="1272" y="2177"/>
                  <a:pt x="1270" y="2176"/>
                </a:cubicBezTo>
                <a:cubicBezTo>
                  <a:pt x="1269" y="2176"/>
                  <a:pt x="1268" y="2176"/>
                  <a:pt x="1267" y="2176"/>
                </a:cubicBezTo>
                <a:cubicBezTo>
                  <a:pt x="1267" y="2176"/>
                  <a:pt x="1266" y="2176"/>
                  <a:pt x="1265" y="2176"/>
                </a:cubicBezTo>
                <a:cubicBezTo>
                  <a:pt x="1262" y="2175"/>
                  <a:pt x="1261" y="2176"/>
                  <a:pt x="1259" y="2176"/>
                </a:cubicBezTo>
                <a:cubicBezTo>
                  <a:pt x="1258" y="2176"/>
                  <a:pt x="1257" y="2175"/>
                  <a:pt x="1256" y="2175"/>
                </a:cubicBezTo>
                <a:cubicBezTo>
                  <a:pt x="1256" y="2169"/>
                  <a:pt x="1256" y="2169"/>
                  <a:pt x="1256" y="2169"/>
                </a:cubicBezTo>
                <a:cubicBezTo>
                  <a:pt x="1254" y="2169"/>
                  <a:pt x="1253" y="2169"/>
                  <a:pt x="1251" y="2169"/>
                </a:cubicBezTo>
                <a:cubicBezTo>
                  <a:pt x="1250" y="2169"/>
                  <a:pt x="1249" y="2170"/>
                  <a:pt x="1248" y="2169"/>
                </a:cubicBezTo>
                <a:cubicBezTo>
                  <a:pt x="1247" y="2168"/>
                  <a:pt x="1246" y="2168"/>
                  <a:pt x="1246" y="2167"/>
                </a:cubicBezTo>
                <a:cubicBezTo>
                  <a:pt x="1245" y="2166"/>
                  <a:pt x="1246" y="2165"/>
                  <a:pt x="1245" y="2164"/>
                </a:cubicBezTo>
                <a:cubicBezTo>
                  <a:pt x="1245" y="2162"/>
                  <a:pt x="1244" y="2161"/>
                  <a:pt x="1244" y="2159"/>
                </a:cubicBezTo>
                <a:cubicBezTo>
                  <a:pt x="1244" y="2158"/>
                  <a:pt x="1244" y="2157"/>
                  <a:pt x="1244" y="2156"/>
                </a:cubicBezTo>
                <a:cubicBezTo>
                  <a:pt x="1244" y="2155"/>
                  <a:pt x="1244" y="2154"/>
                  <a:pt x="1244" y="2153"/>
                </a:cubicBezTo>
                <a:cubicBezTo>
                  <a:pt x="1243" y="2152"/>
                  <a:pt x="1242" y="2153"/>
                  <a:pt x="1241" y="2151"/>
                </a:cubicBezTo>
                <a:cubicBezTo>
                  <a:pt x="1241" y="2150"/>
                  <a:pt x="1240" y="2150"/>
                  <a:pt x="1240" y="2149"/>
                </a:cubicBezTo>
                <a:cubicBezTo>
                  <a:pt x="1240" y="2148"/>
                  <a:pt x="1240" y="2147"/>
                  <a:pt x="1240" y="2146"/>
                </a:cubicBezTo>
                <a:cubicBezTo>
                  <a:pt x="1240" y="2144"/>
                  <a:pt x="1240" y="2144"/>
                  <a:pt x="1240" y="2144"/>
                </a:cubicBezTo>
                <a:cubicBezTo>
                  <a:pt x="1240" y="2143"/>
                  <a:pt x="1239" y="2142"/>
                  <a:pt x="1239" y="2141"/>
                </a:cubicBezTo>
                <a:cubicBezTo>
                  <a:pt x="1239" y="2139"/>
                  <a:pt x="1239" y="2138"/>
                  <a:pt x="1239" y="2136"/>
                </a:cubicBezTo>
                <a:cubicBezTo>
                  <a:pt x="1239" y="2135"/>
                  <a:pt x="1238" y="2134"/>
                  <a:pt x="1238" y="2133"/>
                </a:cubicBezTo>
                <a:cubicBezTo>
                  <a:pt x="1238" y="2132"/>
                  <a:pt x="1237" y="2132"/>
                  <a:pt x="1237" y="2131"/>
                </a:cubicBezTo>
                <a:cubicBezTo>
                  <a:pt x="1236" y="2129"/>
                  <a:pt x="1234" y="2129"/>
                  <a:pt x="1234" y="2127"/>
                </a:cubicBezTo>
                <a:cubicBezTo>
                  <a:pt x="1234" y="2126"/>
                  <a:pt x="1235" y="2125"/>
                  <a:pt x="1235" y="2123"/>
                </a:cubicBezTo>
                <a:cubicBezTo>
                  <a:pt x="1235" y="2121"/>
                  <a:pt x="1235" y="2121"/>
                  <a:pt x="1235" y="2121"/>
                </a:cubicBezTo>
                <a:cubicBezTo>
                  <a:pt x="1235" y="2120"/>
                  <a:pt x="1234" y="2119"/>
                  <a:pt x="1233" y="2118"/>
                </a:cubicBezTo>
                <a:cubicBezTo>
                  <a:pt x="1233" y="2110"/>
                  <a:pt x="1233" y="2110"/>
                  <a:pt x="1233" y="2110"/>
                </a:cubicBezTo>
                <a:cubicBezTo>
                  <a:pt x="1233" y="2107"/>
                  <a:pt x="1234" y="2106"/>
                  <a:pt x="1234" y="2103"/>
                </a:cubicBezTo>
                <a:cubicBezTo>
                  <a:pt x="1247" y="2103"/>
                  <a:pt x="1247" y="2103"/>
                  <a:pt x="1247" y="2103"/>
                </a:cubicBezTo>
                <a:cubicBezTo>
                  <a:pt x="1247" y="2102"/>
                  <a:pt x="1247" y="2101"/>
                  <a:pt x="1247" y="2099"/>
                </a:cubicBezTo>
                <a:cubicBezTo>
                  <a:pt x="1247" y="2098"/>
                  <a:pt x="1246" y="2098"/>
                  <a:pt x="1246" y="2097"/>
                </a:cubicBezTo>
                <a:cubicBezTo>
                  <a:pt x="1246" y="2095"/>
                  <a:pt x="1246" y="2093"/>
                  <a:pt x="1247" y="2091"/>
                </a:cubicBezTo>
                <a:cubicBezTo>
                  <a:pt x="1248" y="2090"/>
                  <a:pt x="1248" y="2089"/>
                  <a:pt x="1249" y="2089"/>
                </a:cubicBezTo>
                <a:cubicBezTo>
                  <a:pt x="1250" y="2088"/>
                  <a:pt x="1251" y="2088"/>
                  <a:pt x="1252" y="2088"/>
                </a:cubicBezTo>
                <a:cubicBezTo>
                  <a:pt x="1254" y="2088"/>
                  <a:pt x="1255" y="2088"/>
                  <a:pt x="1257" y="2087"/>
                </a:cubicBezTo>
                <a:cubicBezTo>
                  <a:pt x="1258" y="2087"/>
                  <a:pt x="1259" y="2086"/>
                  <a:pt x="1260" y="2085"/>
                </a:cubicBezTo>
                <a:cubicBezTo>
                  <a:pt x="1262" y="2081"/>
                  <a:pt x="1262" y="2078"/>
                  <a:pt x="1263" y="2074"/>
                </a:cubicBezTo>
                <a:cubicBezTo>
                  <a:pt x="1264" y="2074"/>
                  <a:pt x="1264" y="2073"/>
                  <a:pt x="1264" y="2072"/>
                </a:cubicBezTo>
                <a:cubicBezTo>
                  <a:pt x="1265" y="2071"/>
                  <a:pt x="1265" y="2070"/>
                  <a:pt x="1266" y="2069"/>
                </a:cubicBezTo>
                <a:cubicBezTo>
                  <a:pt x="1267" y="2069"/>
                  <a:pt x="1268" y="2068"/>
                  <a:pt x="1269" y="2068"/>
                </a:cubicBezTo>
                <a:cubicBezTo>
                  <a:pt x="1270" y="2067"/>
                  <a:pt x="1270" y="2066"/>
                  <a:pt x="1271" y="2066"/>
                </a:cubicBezTo>
                <a:cubicBezTo>
                  <a:pt x="1272" y="2066"/>
                  <a:pt x="1273" y="2066"/>
                  <a:pt x="1274" y="2066"/>
                </a:cubicBezTo>
                <a:cubicBezTo>
                  <a:pt x="1275" y="2065"/>
                  <a:pt x="1275" y="2064"/>
                  <a:pt x="1275" y="2063"/>
                </a:cubicBezTo>
                <a:cubicBezTo>
                  <a:pt x="1275" y="2058"/>
                  <a:pt x="1275" y="2058"/>
                  <a:pt x="1275" y="2058"/>
                </a:cubicBezTo>
                <a:cubicBezTo>
                  <a:pt x="1274" y="2058"/>
                  <a:pt x="1273" y="2057"/>
                  <a:pt x="1271" y="2057"/>
                </a:cubicBezTo>
                <a:cubicBezTo>
                  <a:pt x="1269" y="2057"/>
                  <a:pt x="1268" y="2058"/>
                  <a:pt x="1265" y="2057"/>
                </a:cubicBezTo>
                <a:cubicBezTo>
                  <a:pt x="1264" y="2057"/>
                  <a:pt x="1264" y="2057"/>
                  <a:pt x="1263" y="2056"/>
                </a:cubicBezTo>
                <a:cubicBezTo>
                  <a:pt x="1262" y="2056"/>
                  <a:pt x="1262" y="2054"/>
                  <a:pt x="1262" y="2053"/>
                </a:cubicBezTo>
                <a:cubicBezTo>
                  <a:pt x="1261" y="2052"/>
                  <a:pt x="1261" y="2051"/>
                  <a:pt x="1260" y="2051"/>
                </a:cubicBezTo>
                <a:cubicBezTo>
                  <a:pt x="1259" y="2051"/>
                  <a:pt x="1258" y="2051"/>
                  <a:pt x="1257" y="2050"/>
                </a:cubicBezTo>
                <a:cubicBezTo>
                  <a:pt x="1256" y="2050"/>
                  <a:pt x="1255" y="2049"/>
                  <a:pt x="1254" y="2048"/>
                </a:cubicBezTo>
                <a:cubicBezTo>
                  <a:pt x="1253" y="2048"/>
                  <a:pt x="1252" y="2047"/>
                  <a:pt x="1252" y="2046"/>
                </a:cubicBezTo>
                <a:cubicBezTo>
                  <a:pt x="1251" y="2045"/>
                  <a:pt x="1250" y="2044"/>
                  <a:pt x="1250" y="2043"/>
                </a:cubicBezTo>
                <a:cubicBezTo>
                  <a:pt x="1249" y="2041"/>
                  <a:pt x="1249" y="2040"/>
                  <a:pt x="1249" y="2038"/>
                </a:cubicBezTo>
                <a:cubicBezTo>
                  <a:pt x="1249" y="2035"/>
                  <a:pt x="1249" y="2035"/>
                  <a:pt x="1249" y="2035"/>
                </a:cubicBezTo>
                <a:cubicBezTo>
                  <a:pt x="1249" y="2034"/>
                  <a:pt x="1250" y="2034"/>
                  <a:pt x="1250" y="2033"/>
                </a:cubicBezTo>
                <a:cubicBezTo>
                  <a:pt x="1251" y="2031"/>
                  <a:pt x="1252" y="2031"/>
                  <a:pt x="1253" y="2030"/>
                </a:cubicBezTo>
                <a:cubicBezTo>
                  <a:pt x="1255" y="2028"/>
                  <a:pt x="1257" y="2025"/>
                  <a:pt x="1261" y="2025"/>
                </a:cubicBezTo>
                <a:cubicBezTo>
                  <a:pt x="1277" y="2025"/>
                  <a:pt x="1277" y="2025"/>
                  <a:pt x="1277" y="2025"/>
                </a:cubicBezTo>
                <a:cubicBezTo>
                  <a:pt x="1277" y="2011"/>
                  <a:pt x="1277" y="2011"/>
                  <a:pt x="1277" y="2011"/>
                </a:cubicBezTo>
                <a:cubicBezTo>
                  <a:pt x="1277" y="2010"/>
                  <a:pt x="1277" y="2009"/>
                  <a:pt x="1277" y="2008"/>
                </a:cubicBezTo>
                <a:cubicBezTo>
                  <a:pt x="1278" y="2007"/>
                  <a:pt x="1279" y="2007"/>
                  <a:pt x="1280" y="2006"/>
                </a:cubicBezTo>
                <a:cubicBezTo>
                  <a:pt x="1281" y="2005"/>
                  <a:pt x="1282" y="2003"/>
                  <a:pt x="1282" y="2001"/>
                </a:cubicBezTo>
                <a:cubicBezTo>
                  <a:pt x="1283" y="2000"/>
                  <a:pt x="1284" y="2000"/>
                  <a:pt x="1284" y="1999"/>
                </a:cubicBezTo>
                <a:cubicBezTo>
                  <a:pt x="1284" y="1998"/>
                  <a:pt x="1284" y="1997"/>
                  <a:pt x="1284" y="1996"/>
                </a:cubicBezTo>
                <a:cubicBezTo>
                  <a:pt x="1284" y="1995"/>
                  <a:pt x="1283" y="1994"/>
                  <a:pt x="1283" y="1993"/>
                </a:cubicBezTo>
                <a:cubicBezTo>
                  <a:pt x="1283" y="1993"/>
                  <a:pt x="1284" y="1992"/>
                  <a:pt x="1284" y="1991"/>
                </a:cubicBezTo>
                <a:cubicBezTo>
                  <a:pt x="1284" y="1990"/>
                  <a:pt x="1285" y="1988"/>
                  <a:pt x="1286" y="1988"/>
                </a:cubicBezTo>
                <a:cubicBezTo>
                  <a:pt x="1289" y="1988"/>
                  <a:pt x="1290" y="1990"/>
                  <a:pt x="1293" y="1990"/>
                </a:cubicBezTo>
                <a:cubicBezTo>
                  <a:pt x="1295" y="1990"/>
                  <a:pt x="1295" y="1989"/>
                  <a:pt x="1297" y="1988"/>
                </a:cubicBezTo>
                <a:cubicBezTo>
                  <a:pt x="1298" y="1988"/>
                  <a:pt x="1299" y="1987"/>
                  <a:pt x="1299" y="1986"/>
                </a:cubicBezTo>
                <a:cubicBezTo>
                  <a:pt x="1300" y="1985"/>
                  <a:pt x="1299" y="1984"/>
                  <a:pt x="1299" y="1983"/>
                </a:cubicBezTo>
                <a:cubicBezTo>
                  <a:pt x="1299" y="1980"/>
                  <a:pt x="1299" y="1980"/>
                  <a:pt x="1299" y="1980"/>
                </a:cubicBezTo>
                <a:cubicBezTo>
                  <a:pt x="1299" y="1979"/>
                  <a:pt x="1298" y="1979"/>
                  <a:pt x="1298" y="1978"/>
                </a:cubicBezTo>
                <a:cubicBezTo>
                  <a:pt x="1297" y="1978"/>
                  <a:pt x="1296" y="1978"/>
                  <a:pt x="1295" y="1978"/>
                </a:cubicBezTo>
                <a:cubicBezTo>
                  <a:pt x="1294" y="1978"/>
                  <a:pt x="1294" y="1979"/>
                  <a:pt x="1293" y="1979"/>
                </a:cubicBezTo>
                <a:cubicBezTo>
                  <a:pt x="1292" y="1980"/>
                  <a:pt x="1292" y="1981"/>
                  <a:pt x="1290" y="1982"/>
                </a:cubicBezTo>
                <a:cubicBezTo>
                  <a:pt x="1289" y="1982"/>
                  <a:pt x="1288" y="1982"/>
                  <a:pt x="1288" y="1982"/>
                </a:cubicBezTo>
                <a:cubicBezTo>
                  <a:pt x="1287" y="1981"/>
                  <a:pt x="1283" y="1981"/>
                  <a:pt x="1283" y="1980"/>
                </a:cubicBezTo>
                <a:cubicBezTo>
                  <a:pt x="1283" y="1978"/>
                  <a:pt x="1283" y="1977"/>
                  <a:pt x="1283" y="1975"/>
                </a:cubicBezTo>
                <a:cubicBezTo>
                  <a:pt x="1283" y="1973"/>
                  <a:pt x="1282" y="1972"/>
                  <a:pt x="1282" y="1970"/>
                </a:cubicBezTo>
                <a:cubicBezTo>
                  <a:pt x="1282" y="1969"/>
                  <a:pt x="1282" y="1968"/>
                  <a:pt x="1282" y="1967"/>
                </a:cubicBezTo>
                <a:cubicBezTo>
                  <a:pt x="1282" y="1959"/>
                  <a:pt x="1282" y="1959"/>
                  <a:pt x="1282" y="1959"/>
                </a:cubicBezTo>
                <a:cubicBezTo>
                  <a:pt x="1286" y="1959"/>
                  <a:pt x="1286" y="1959"/>
                  <a:pt x="1286" y="1959"/>
                </a:cubicBezTo>
                <a:cubicBezTo>
                  <a:pt x="1288" y="1959"/>
                  <a:pt x="1289" y="1960"/>
                  <a:pt x="1291" y="1961"/>
                </a:cubicBezTo>
                <a:cubicBezTo>
                  <a:pt x="1294" y="1962"/>
                  <a:pt x="1294" y="1965"/>
                  <a:pt x="1297" y="1965"/>
                </a:cubicBezTo>
                <a:cubicBezTo>
                  <a:pt x="1313" y="1965"/>
                  <a:pt x="1313" y="1965"/>
                  <a:pt x="1313" y="1965"/>
                </a:cubicBezTo>
                <a:cubicBezTo>
                  <a:pt x="1313" y="1964"/>
                  <a:pt x="1314" y="1964"/>
                  <a:pt x="1314" y="1962"/>
                </a:cubicBezTo>
                <a:cubicBezTo>
                  <a:pt x="1314" y="1961"/>
                  <a:pt x="1313" y="1961"/>
                  <a:pt x="1312" y="1960"/>
                </a:cubicBezTo>
                <a:cubicBezTo>
                  <a:pt x="1312" y="1957"/>
                  <a:pt x="1312" y="1957"/>
                  <a:pt x="1312" y="1957"/>
                </a:cubicBezTo>
                <a:cubicBezTo>
                  <a:pt x="1312" y="1956"/>
                  <a:pt x="1312" y="1955"/>
                  <a:pt x="1312" y="1955"/>
                </a:cubicBezTo>
                <a:cubicBezTo>
                  <a:pt x="1313" y="1954"/>
                  <a:pt x="1313" y="1953"/>
                  <a:pt x="1314" y="1952"/>
                </a:cubicBezTo>
                <a:cubicBezTo>
                  <a:pt x="1314" y="1951"/>
                  <a:pt x="1316" y="1952"/>
                  <a:pt x="1316" y="1951"/>
                </a:cubicBezTo>
                <a:cubicBezTo>
                  <a:pt x="1317" y="1950"/>
                  <a:pt x="1316" y="1949"/>
                  <a:pt x="1316" y="1948"/>
                </a:cubicBezTo>
                <a:cubicBezTo>
                  <a:pt x="1316" y="1947"/>
                  <a:pt x="1316" y="1946"/>
                  <a:pt x="1316" y="1945"/>
                </a:cubicBezTo>
                <a:cubicBezTo>
                  <a:pt x="1316" y="1943"/>
                  <a:pt x="1315" y="1942"/>
                  <a:pt x="1314" y="1940"/>
                </a:cubicBezTo>
                <a:cubicBezTo>
                  <a:pt x="1314" y="1939"/>
                  <a:pt x="1314" y="1939"/>
                  <a:pt x="1314" y="1938"/>
                </a:cubicBezTo>
                <a:cubicBezTo>
                  <a:pt x="1314" y="1932"/>
                  <a:pt x="1314" y="1932"/>
                  <a:pt x="1314" y="1932"/>
                </a:cubicBezTo>
                <a:cubicBezTo>
                  <a:pt x="1326" y="1932"/>
                  <a:pt x="1326" y="1932"/>
                  <a:pt x="1326" y="1932"/>
                </a:cubicBezTo>
                <a:cubicBezTo>
                  <a:pt x="1327" y="1932"/>
                  <a:pt x="1328" y="1931"/>
                  <a:pt x="1329" y="1931"/>
                </a:cubicBezTo>
                <a:cubicBezTo>
                  <a:pt x="1334" y="1931"/>
                  <a:pt x="1334" y="1931"/>
                  <a:pt x="1334" y="1931"/>
                </a:cubicBezTo>
                <a:cubicBezTo>
                  <a:pt x="1336" y="1931"/>
                  <a:pt x="1337" y="1931"/>
                  <a:pt x="1339" y="1930"/>
                </a:cubicBezTo>
                <a:cubicBezTo>
                  <a:pt x="1341" y="1930"/>
                  <a:pt x="1342" y="1928"/>
                  <a:pt x="1345" y="1928"/>
                </a:cubicBezTo>
                <a:cubicBezTo>
                  <a:pt x="1357" y="1928"/>
                  <a:pt x="1357" y="1928"/>
                  <a:pt x="1357" y="1928"/>
                </a:cubicBezTo>
                <a:cubicBezTo>
                  <a:pt x="1360" y="1928"/>
                  <a:pt x="1360" y="1930"/>
                  <a:pt x="1363" y="1930"/>
                </a:cubicBezTo>
                <a:cubicBezTo>
                  <a:pt x="1364" y="1930"/>
                  <a:pt x="1364" y="1929"/>
                  <a:pt x="1365" y="1928"/>
                </a:cubicBezTo>
                <a:cubicBezTo>
                  <a:pt x="1366" y="1928"/>
                  <a:pt x="1366" y="1927"/>
                  <a:pt x="1366" y="1926"/>
                </a:cubicBezTo>
                <a:cubicBezTo>
                  <a:pt x="1366" y="1925"/>
                  <a:pt x="1366" y="1924"/>
                  <a:pt x="1367" y="1923"/>
                </a:cubicBezTo>
                <a:cubicBezTo>
                  <a:pt x="1367" y="1922"/>
                  <a:pt x="1368" y="1922"/>
                  <a:pt x="1368" y="1921"/>
                </a:cubicBezTo>
                <a:cubicBezTo>
                  <a:pt x="1370" y="1919"/>
                  <a:pt x="1370" y="1917"/>
                  <a:pt x="1372" y="1915"/>
                </a:cubicBezTo>
                <a:cubicBezTo>
                  <a:pt x="1373" y="1914"/>
                  <a:pt x="1374" y="1914"/>
                  <a:pt x="1375" y="1913"/>
                </a:cubicBezTo>
                <a:cubicBezTo>
                  <a:pt x="1377" y="1912"/>
                  <a:pt x="1378" y="1911"/>
                  <a:pt x="1380" y="1910"/>
                </a:cubicBezTo>
                <a:cubicBezTo>
                  <a:pt x="1381" y="1910"/>
                  <a:pt x="1382" y="1909"/>
                  <a:pt x="1382" y="1908"/>
                </a:cubicBezTo>
                <a:cubicBezTo>
                  <a:pt x="1383" y="1907"/>
                  <a:pt x="1384" y="1906"/>
                  <a:pt x="1384" y="1905"/>
                </a:cubicBezTo>
                <a:cubicBezTo>
                  <a:pt x="1385" y="1902"/>
                  <a:pt x="1385" y="1902"/>
                  <a:pt x="1385" y="1902"/>
                </a:cubicBezTo>
                <a:cubicBezTo>
                  <a:pt x="1386" y="1901"/>
                  <a:pt x="1387" y="1901"/>
                  <a:pt x="1387" y="1900"/>
                </a:cubicBezTo>
                <a:cubicBezTo>
                  <a:pt x="1387" y="1892"/>
                  <a:pt x="1387" y="1892"/>
                  <a:pt x="1387" y="1892"/>
                </a:cubicBezTo>
                <a:cubicBezTo>
                  <a:pt x="1384" y="1892"/>
                  <a:pt x="1384" y="1892"/>
                  <a:pt x="1384" y="1892"/>
                </a:cubicBezTo>
                <a:cubicBezTo>
                  <a:pt x="1383" y="1892"/>
                  <a:pt x="1383" y="1891"/>
                  <a:pt x="1382" y="1891"/>
                </a:cubicBezTo>
                <a:cubicBezTo>
                  <a:pt x="1382" y="1886"/>
                  <a:pt x="1382" y="1886"/>
                  <a:pt x="1382" y="1886"/>
                </a:cubicBezTo>
                <a:cubicBezTo>
                  <a:pt x="1382" y="1885"/>
                  <a:pt x="1382" y="1884"/>
                  <a:pt x="1382" y="1883"/>
                </a:cubicBezTo>
                <a:cubicBezTo>
                  <a:pt x="1381" y="1883"/>
                  <a:pt x="1381" y="1882"/>
                  <a:pt x="1381" y="1881"/>
                </a:cubicBezTo>
                <a:cubicBezTo>
                  <a:pt x="1381" y="1880"/>
                  <a:pt x="1379" y="1879"/>
                  <a:pt x="1378" y="1879"/>
                </a:cubicBezTo>
                <a:cubicBezTo>
                  <a:pt x="1377" y="1878"/>
                  <a:pt x="1376" y="1878"/>
                  <a:pt x="1375" y="1877"/>
                </a:cubicBezTo>
                <a:cubicBezTo>
                  <a:pt x="1373" y="1876"/>
                  <a:pt x="1372" y="1874"/>
                  <a:pt x="1370" y="1872"/>
                </a:cubicBezTo>
                <a:cubicBezTo>
                  <a:pt x="1369" y="1872"/>
                  <a:pt x="1368" y="1872"/>
                  <a:pt x="1367" y="1871"/>
                </a:cubicBezTo>
                <a:cubicBezTo>
                  <a:pt x="1367" y="1870"/>
                  <a:pt x="1366" y="1869"/>
                  <a:pt x="1365" y="1868"/>
                </a:cubicBezTo>
                <a:cubicBezTo>
                  <a:pt x="1365" y="1868"/>
                  <a:pt x="1365" y="1867"/>
                  <a:pt x="1365" y="1866"/>
                </a:cubicBezTo>
                <a:cubicBezTo>
                  <a:pt x="1376" y="1866"/>
                  <a:pt x="1376" y="1866"/>
                  <a:pt x="1376" y="1866"/>
                </a:cubicBezTo>
                <a:cubicBezTo>
                  <a:pt x="1378" y="1866"/>
                  <a:pt x="1379" y="1866"/>
                  <a:pt x="1382" y="1867"/>
                </a:cubicBezTo>
                <a:cubicBezTo>
                  <a:pt x="1384" y="1868"/>
                  <a:pt x="1384" y="1870"/>
                  <a:pt x="1387" y="1871"/>
                </a:cubicBezTo>
                <a:cubicBezTo>
                  <a:pt x="1388" y="1871"/>
                  <a:pt x="1388" y="1873"/>
                  <a:pt x="1389" y="1873"/>
                </a:cubicBezTo>
                <a:cubicBezTo>
                  <a:pt x="1390" y="1873"/>
                  <a:pt x="1391" y="1873"/>
                  <a:pt x="1392" y="1873"/>
                </a:cubicBezTo>
                <a:cubicBezTo>
                  <a:pt x="1395" y="1874"/>
                  <a:pt x="1397" y="1874"/>
                  <a:pt x="1400" y="1874"/>
                </a:cubicBezTo>
                <a:cubicBezTo>
                  <a:pt x="1401" y="1874"/>
                  <a:pt x="1402" y="1874"/>
                  <a:pt x="1402" y="1874"/>
                </a:cubicBezTo>
                <a:cubicBezTo>
                  <a:pt x="1404" y="1874"/>
                  <a:pt x="1404" y="1872"/>
                  <a:pt x="1405" y="1872"/>
                </a:cubicBezTo>
                <a:cubicBezTo>
                  <a:pt x="1407" y="1871"/>
                  <a:pt x="1408" y="1872"/>
                  <a:pt x="1410" y="1872"/>
                </a:cubicBezTo>
                <a:cubicBezTo>
                  <a:pt x="1412" y="1872"/>
                  <a:pt x="1414" y="1872"/>
                  <a:pt x="1416" y="1872"/>
                </a:cubicBezTo>
                <a:cubicBezTo>
                  <a:pt x="1417" y="1871"/>
                  <a:pt x="1417" y="1870"/>
                  <a:pt x="1418" y="1870"/>
                </a:cubicBezTo>
                <a:cubicBezTo>
                  <a:pt x="1419" y="1869"/>
                  <a:pt x="1420" y="1870"/>
                  <a:pt x="1421" y="1869"/>
                </a:cubicBezTo>
                <a:cubicBezTo>
                  <a:pt x="1422" y="1868"/>
                  <a:pt x="1422" y="1867"/>
                  <a:pt x="1423" y="1866"/>
                </a:cubicBezTo>
                <a:cubicBezTo>
                  <a:pt x="1424" y="1865"/>
                  <a:pt x="1424" y="1863"/>
                  <a:pt x="1425" y="1861"/>
                </a:cubicBezTo>
                <a:cubicBezTo>
                  <a:pt x="1426" y="1860"/>
                  <a:pt x="1426" y="1859"/>
                  <a:pt x="1427" y="1859"/>
                </a:cubicBezTo>
                <a:cubicBezTo>
                  <a:pt x="1427" y="1857"/>
                  <a:pt x="1428" y="1857"/>
                  <a:pt x="1429" y="1856"/>
                </a:cubicBezTo>
                <a:cubicBezTo>
                  <a:pt x="1430" y="1855"/>
                  <a:pt x="1431" y="1856"/>
                  <a:pt x="1432" y="1855"/>
                </a:cubicBezTo>
                <a:cubicBezTo>
                  <a:pt x="1433" y="1855"/>
                  <a:pt x="1434" y="1855"/>
                  <a:pt x="1435" y="1853"/>
                </a:cubicBezTo>
                <a:cubicBezTo>
                  <a:pt x="1436" y="1852"/>
                  <a:pt x="1437" y="1852"/>
                  <a:pt x="1437" y="1851"/>
                </a:cubicBezTo>
                <a:cubicBezTo>
                  <a:pt x="1437" y="1850"/>
                  <a:pt x="1438" y="1849"/>
                  <a:pt x="1438" y="1848"/>
                </a:cubicBezTo>
                <a:cubicBezTo>
                  <a:pt x="1438" y="1846"/>
                  <a:pt x="1438" y="1845"/>
                  <a:pt x="1438" y="1843"/>
                </a:cubicBezTo>
                <a:cubicBezTo>
                  <a:pt x="1439" y="1841"/>
                  <a:pt x="1441" y="1840"/>
                  <a:pt x="1442" y="1838"/>
                </a:cubicBezTo>
                <a:cubicBezTo>
                  <a:pt x="1443" y="1837"/>
                  <a:pt x="1444" y="1836"/>
                  <a:pt x="1444" y="1835"/>
                </a:cubicBezTo>
                <a:cubicBezTo>
                  <a:pt x="1445" y="1832"/>
                  <a:pt x="1444" y="1830"/>
                  <a:pt x="1444" y="1827"/>
                </a:cubicBezTo>
                <a:cubicBezTo>
                  <a:pt x="1444" y="1826"/>
                  <a:pt x="1445" y="1825"/>
                  <a:pt x="1445" y="1825"/>
                </a:cubicBezTo>
                <a:cubicBezTo>
                  <a:pt x="1445" y="1824"/>
                  <a:pt x="1445" y="1823"/>
                  <a:pt x="1445" y="1822"/>
                </a:cubicBezTo>
                <a:cubicBezTo>
                  <a:pt x="1445" y="1821"/>
                  <a:pt x="1446" y="1820"/>
                  <a:pt x="1446" y="1819"/>
                </a:cubicBezTo>
                <a:cubicBezTo>
                  <a:pt x="1447" y="1818"/>
                  <a:pt x="1449" y="1816"/>
                  <a:pt x="1451" y="1815"/>
                </a:cubicBezTo>
                <a:cubicBezTo>
                  <a:pt x="1452" y="1815"/>
                  <a:pt x="1452" y="1814"/>
                  <a:pt x="1453" y="1814"/>
                </a:cubicBezTo>
                <a:cubicBezTo>
                  <a:pt x="1455" y="1814"/>
                  <a:pt x="1455" y="1815"/>
                  <a:pt x="1456" y="1815"/>
                </a:cubicBezTo>
                <a:cubicBezTo>
                  <a:pt x="1456" y="1816"/>
                  <a:pt x="1455" y="1817"/>
                  <a:pt x="1455" y="1818"/>
                </a:cubicBezTo>
                <a:cubicBezTo>
                  <a:pt x="1455" y="1819"/>
                  <a:pt x="1454" y="1820"/>
                  <a:pt x="1454" y="1821"/>
                </a:cubicBezTo>
                <a:cubicBezTo>
                  <a:pt x="1454" y="1822"/>
                  <a:pt x="1453" y="1822"/>
                  <a:pt x="1453" y="1823"/>
                </a:cubicBezTo>
                <a:cubicBezTo>
                  <a:pt x="1453" y="1825"/>
                  <a:pt x="1454" y="1825"/>
                  <a:pt x="1455" y="1826"/>
                </a:cubicBezTo>
                <a:cubicBezTo>
                  <a:pt x="1457" y="1825"/>
                  <a:pt x="1458" y="1825"/>
                  <a:pt x="1460" y="1823"/>
                </a:cubicBezTo>
                <a:cubicBezTo>
                  <a:pt x="1461" y="1823"/>
                  <a:pt x="1461" y="1822"/>
                  <a:pt x="1461" y="1821"/>
                </a:cubicBezTo>
                <a:cubicBezTo>
                  <a:pt x="1462" y="1819"/>
                  <a:pt x="1463" y="1817"/>
                  <a:pt x="1464" y="1815"/>
                </a:cubicBezTo>
                <a:cubicBezTo>
                  <a:pt x="1464" y="1815"/>
                  <a:pt x="1465" y="1814"/>
                  <a:pt x="1465" y="1813"/>
                </a:cubicBezTo>
                <a:cubicBezTo>
                  <a:pt x="1466" y="1812"/>
                  <a:pt x="1467" y="1811"/>
                  <a:pt x="1468" y="1810"/>
                </a:cubicBezTo>
                <a:cubicBezTo>
                  <a:pt x="1468" y="1809"/>
                  <a:pt x="1469" y="1809"/>
                  <a:pt x="1469" y="1808"/>
                </a:cubicBezTo>
                <a:cubicBezTo>
                  <a:pt x="1470" y="1807"/>
                  <a:pt x="1471" y="1806"/>
                  <a:pt x="1471" y="1805"/>
                </a:cubicBezTo>
                <a:cubicBezTo>
                  <a:pt x="1471" y="1804"/>
                  <a:pt x="1471" y="1803"/>
                  <a:pt x="1472" y="1802"/>
                </a:cubicBezTo>
                <a:cubicBezTo>
                  <a:pt x="1472" y="1801"/>
                  <a:pt x="1473" y="1801"/>
                  <a:pt x="1473" y="1800"/>
                </a:cubicBezTo>
                <a:cubicBezTo>
                  <a:pt x="1473" y="1799"/>
                  <a:pt x="1473" y="1798"/>
                  <a:pt x="1473" y="1797"/>
                </a:cubicBezTo>
                <a:cubicBezTo>
                  <a:pt x="1473" y="1796"/>
                  <a:pt x="1474" y="1795"/>
                  <a:pt x="1474" y="1795"/>
                </a:cubicBezTo>
                <a:cubicBezTo>
                  <a:pt x="1475" y="1794"/>
                  <a:pt x="1475" y="1793"/>
                  <a:pt x="1476" y="1792"/>
                </a:cubicBezTo>
                <a:cubicBezTo>
                  <a:pt x="1477" y="1792"/>
                  <a:pt x="1478" y="1792"/>
                  <a:pt x="1479" y="1791"/>
                </a:cubicBezTo>
                <a:cubicBezTo>
                  <a:pt x="1480" y="1791"/>
                  <a:pt x="1481" y="1791"/>
                  <a:pt x="1481" y="1791"/>
                </a:cubicBezTo>
                <a:cubicBezTo>
                  <a:pt x="1483" y="1790"/>
                  <a:pt x="1483" y="1789"/>
                  <a:pt x="1484" y="1789"/>
                </a:cubicBezTo>
                <a:cubicBezTo>
                  <a:pt x="1485" y="1788"/>
                  <a:pt x="1486" y="1787"/>
                  <a:pt x="1487" y="1786"/>
                </a:cubicBezTo>
                <a:cubicBezTo>
                  <a:pt x="1487" y="1785"/>
                  <a:pt x="1488" y="1785"/>
                  <a:pt x="1488" y="1783"/>
                </a:cubicBezTo>
                <a:cubicBezTo>
                  <a:pt x="1488" y="1782"/>
                  <a:pt x="1488" y="1780"/>
                  <a:pt x="1488" y="1778"/>
                </a:cubicBezTo>
                <a:cubicBezTo>
                  <a:pt x="1488" y="1776"/>
                  <a:pt x="1488" y="1775"/>
                  <a:pt x="1488" y="1773"/>
                </a:cubicBezTo>
                <a:cubicBezTo>
                  <a:pt x="1488" y="1771"/>
                  <a:pt x="1486" y="1770"/>
                  <a:pt x="1486" y="1768"/>
                </a:cubicBezTo>
                <a:cubicBezTo>
                  <a:pt x="1486" y="1767"/>
                  <a:pt x="1486" y="1766"/>
                  <a:pt x="1486" y="1765"/>
                </a:cubicBezTo>
                <a:cubicBezTo>
                  <a:pt x="1486" y="1764"/>
                  <a:pt x="1485" y="1763"/>
                  <a:pt x="1485" y="1762"/>
                </a:cubicBezTo>
                <a:cubicBezTo>
                  <a:pt x="1485" y="1760"/>
                  <a:pt x="1485" y="1758"/>
                  <a:pt x="1485" y="1756"/>
                </a:cubicBezTo>
                <a:cubicBezTo>
                  <a:pt x="1485" y="1754"/>
                  <a:pt x="1485" y="1752"/>
                  <a:pt x="1485" y="1750"/>
                </a:cubicBezTo>
                <a:cubicBezTo>
                  <a:pt x="1486" y="1749"/>
                  <a:pt x="1486" y="1749"/>
                  <a:pt x="1487" y="1748"/>
                </a:cubicBezTo>
                <a:cubicBezTo>
                  <a:pt x="1487" y="1746"/>
                  <a:pt x="1488" y="1746"/>
                  <a:pt x="1489" y="1746"/>
                </a:cubicBezTo>
                <a:cubicBezTo>
                  <a:pt x="1490" y="1745"/>
                  <a:pt x="1491" y="1744"/>
                  <a:pt x="1492" y="1743"/>
                </a:cubicBezTo>
                <a:cubicBezTo>
                  <a:pt x="1494" y="1742"/>
                  <a:pt x="1495" y="1741"/>
                  <a:pt x="1497" y="1740"/>
                </a:cubicBezTo>
                <a:cubicBezTo>
                  <a:pt x="1498" y="1739"/>
                  <a:pt x="1499" y="1739"/>
                  <a:pt x="1500" y="1739"/>
                </a:cubicBezTo>
                <a:cubicBezTo>
                  <a:pt x="1501" y="1739"/>
                  <a:pt x="1500" y="1737"/>
                  <a:pt x="1501" y="1736"/>
                </a:cubicBezTo>
                <a:cubicBezTo>
                  <a:pt x="1502" y="1735"/>
                  <a:pt x="1503" y="1735"/>
                  <a:pt x="1504" y="1733"/>
                </a:cubicBezTo>
                <a:cubicBezTo>
                  <a:pt x="1504" y="1732"/>
                  <a:pt x="1505" y="1732"/>
                  <a:pt x="1506" y="1731"/>
                </a:cubicBezTo>
                <a:cubicBezTo>
                  <a:pt x="1506" y="1729"/>
                  <a:pt x="1507" y="1728"/>
                  <a:pt x="1508" y="1727"/>
                </a:cubicBezTo>
                <a:cubicBezTo>
                  <a:pt x="1508" y="1726"/>
                  <a:pt x="1509" y="1726"/>
                  <a:pt x="1510" y="1725"/>
                </a:cubicBezTo>
                <a:cubicBezTo>
                  <a:pt x="1511" y="1725"/>
                  <a:pt x="1512" y="1723"/>
                  <a:pt x="1513" y="1723"/>
                </a:cubicBezTo>
                <a:cubicBezTo>
                  <a:pt x="1526" y="1723"/>
                  <a:pt x="1526" y="1723"/>
                  <a:pt x="1526" y="1723"/>
                </a:cubicBezTo>
                <a:cubicBezTo>
                  <a:pt x="1528" y="1723"/>
                  <a:pt x="1529" y="1721"/>
                  <a:pt x="1531" y="1720"/>
                </a:cubicBezTo>
                <a:cubicBezTo>
                  <a:pt x="1532" y="1720"/>
                  <a:pt x="1533" y="1719"/>
                  <a:pt x="1534" y="1718"/>
                </a:cubicBezTo>
                <a:cubicBezTo>
                  <a:pt x="1534" y="1717"/>
                  <a:pt x="1534" y="1716"/>
                  <a:pt x="1535" y="1716"/>
                </a:cubicBezTo>
                <a:cubicBezTo>
                  <a:pt x="1536" y="1715"/>
                  <a:pt x="1537" y="1714"/>
                  <a:pt x="1538" y="1714"/>
                </a:cubicBezTo>
                <a:cubicBezTo>
                  <a:pt x="1570" y="1714"/>
                  <a:pt x="1570" y="1714"/>
                  <a:pt x="1570" y="1714"/>
                </a:cubicBezTo>
                <a:cubicBezTo>
                  <a:pt x="1570" y="1712"/>
                  <a:pt x="1570" y="1711"/>
                  <a:pt x="1570" y="1710"/>
                </a:cubicBezTo>
                <a:cubicBezTo>
                  <a:pt x="1570" y="1709"/>
                  <a:pt x="1570" y="1708"/>
                  <a:pt x="1570" y="1707"/>
                </a:cubicBezTo>
                <a:cubicBezTo>
                  <a:pt x="1571" y="1706"/>
                  <a:pt x="1572" y="1705"/>
                  <a:pt x="1573" y="1704"/>
                </a:cubicBezTo>
                <a:cubicBezTo>
                  <a:pt x="1574" y="1704"/>
                  <a:pt x="1575" y="1704"/>
                  <a:pt x="1575" y="1704"/>
                </a:cubicBezTo>
                <a:cubicBezTo>
                  <a:pt x="1576" y="1703"/>
                  <a:pt x="1576" y="1702"/>
                  <a:pt x="1577" y="1701"/>
                </a:cubicBezTo>
                <a:cubicBezTo>
                  <a:pt x="1578" y="1699"/>
                  <a:pt x="1579" y="1698"/>
                  <a:pt x="1581" y="1696"/>
                </a:cubicBezTo>
                <a:cubicBezTo>
                  <a:pt x="1582" y="1694"/>
                  <a:pt x="1583" y="1693"/>
                  <a:pt x="1584" y="1691"/>
                </a:cubicBezTo>
                <a:cubicBezTo>
                  <a:pt x="1584" y="1690"/>
                  <a:pt x="1584" y="1689"/>
                  <a:pt x="1584" y="1688"/>
                </a:cubicBezTo>
                <a:cubicBezTo>
                  <a:pt x="1585" y="1687"/>
                  <a:pt x="1585" y="1686"/>
                  <a:pt x="1586" y="1686"/>
                </a:cubicBezTo>
                <a:cubicBezTo>
                  <a:pt x="1587" y="1684"/>
                  <a:pt x="1590" y="1685"/>
                  <a:pt x="1591" y="1684"/>
                </a:cubicBezTo>
                <a:cubicBezTo>
                  <a:pt x="1592" y="1683"/>
                  <a:pt x="1592" y="1681"/>
                  <a:pt x="1592" y="1679"/>
                </a:cubicBezTo>
                <a:cubicBezTo>
                  <a:pt x="1593" y="1675"/>
                  <a:pt x="1593" y="1672"/>
                  <a:pt x="1594" y="1669"/>
                </a:cubicBezTo>
                <a:cubicBezTo>
                  <a:pt x="1595" y="1668"/>
                  <a:pt x="1595" y="1667"/>
                  <a:pt x="1596" y="1666"/>
                </a:cubicBezTo>
                <a:cubicBezTo>
                  <a:pt x="1596" y="1665"/>
                  <a:pt x="1596" y="1664"/>
                  <a:pt x="1597" y="1663"/>
                </a:cubicBezTo>
                <a:cubicBezTo>
                  <a:pt x="1597" y="1663"/>
                  <a:pt x="1599" y="1663"/>
                  <a:pt x="1600" y="1663"/>
                </a:cubicBezTo>
                <a:cubicBezTo>
                  <a:pt x="1600" y="1662"/>
                  <a:pt x="1600" y="1661"/>
                  <a:pt x="1601" y="1660"/>
                </a:cubicBezTo>
                <a:cubicBezTo>
                  <a:pt x="1601" y="1659"/>
                  <a:pt x="1602" y="1658"/>
                  <a:pt x="1602" y="1658"/>
                </a:cubicBezTo>
                <a:cubicBezTo>
                  <a:pt x="1602" y="1657"/>
                  <a:pt x="1602" y="1656"/>
                  <a:pt x="1602" y="1655"/>
                </a:cubicBezTo>
                <a:cubicBezTo>
                  <a:pt x="1602" y="1653"/>
                  <a:pt x="1603" y="1652"/>
                  <a:pt x="1603" y="1650"/>
                </a:cubicBezTo>
                <a:cubicBezTo>
                  <a:pt x="1603" y="1647"/>
                  <a:pt x="1603" y="1645"/>
                  <a:pt x="1603" y="1642"/>
                </a:cubicBezTo>
                <a:cubicBezTo>
                  <a:pt x="1603" y="1641"/>
                  <a:pt x="1604" y="1640"/>
                  <a:pt x="1604" y="1639"/>
                </a:cubicBezTo>
                <a:cubicBezTo>
                  <a:pt x="1604" y="1637"/>
                  <a:pt x="1604" y="1637"/>
                  <a:pt x="1604" y="1637"/>
                </a:cubicBezTo>
                <a:cubicBezTo>
                  <a:pt x="1604" y="1636"/>
                  <a:pt x="1605" y="1635"/>
                  <a:pt x="1605" y="1634"/>
                </a:cubicBezTo>
                <a:cubicBezTo>
                  <a:pt x="1606" y="1632"/>
                  <a:pt x="1607" y="1630"/>
                  <a:pt x="1607" y="1628"/>
                </a:cubicBezTo>
                <a:cubicBezTo>
                  <a:pt x="1608" y="1627"/>
                  <a:pt x="1608" y="1626"/>
                  <a:pt x="1608" y="1625"/>
                </a:cubicBezTo>
                <a:cubicBezTo>
                  <a:pt x="1608" y="1625"/>
                  <a:pt x="1609" y="1624"/>
                  <a:pt x="1609" y="1623"/>
                </a:cubicBezTo>
                <a:cubicBezTo>
                  <a:pt x="1609" y="1622"/>
                  <a:pt x="1609" y="1621"/>
                  <a:pt x="1609" y="1620"/>
                </a:cubicBezTo>
                <a:cubicBezTo>
                  <a:pt x="1610" y="1619"/>
                  <a:pt x="1609" y="1618"/>
                  <a:pt x="1609" y="1616"/>
                </a:cubicBezTo>
                <a:cubicBezTo>
                  <a:pt x="1609" y="1612"/>
                  <a:pt x="1609" y="1612"/>
                  <a:pt x="1609" y="1612"/>
                </a:cubicBezTo>
                <a:cubicBezTo>
                  <a:pt x="1609" y="1610"/>
                  <a:pt x="1608" y="1609"/>
                  <a:pt x="1608" y="1606"/>
                </a:cubicBezTo>
                <a:cubicBezTo>
                  <a:pt x="1608" y="1600"/>
                  <a:pt x="1608" y="1600"/>
                  <a:pt x="1608" y="1600"/>
                </a:cubicBezTo>
                <a:cubicBezTo>
                  <a:pt x="1608" y="1599"/>
                  <a:pt x="1607" y="1599"/>
                  <a:pt x="1607" y="1598"/>
                </a:cubicBezTo>
                <a:cubicBezTo>
                  <a:pt x="1607" y="1582"/>
                  <a:pt x="1607" y="1582"/>
                  <a:pt x="1607" y="1582"/>
                </a:cubicBezTo>
                <a:cubicBezTo>
                  <a:pt x="1608" y="1582"/>
                  <a:pt x="1609" y="1581"/>
                  <a:pt x="1610" y="1581"/>
                </a:cubicBezTo>
                <a:cubicBezTo>
                  <a:pt x="1611" y="1581"/>
                  <a:pt x="1612" y="1581"/>
                  <a:pt x="1613" y="1581"/>
                </a:cubicBezTo>
                <a:cubicBezTo>
                  <a:pt x="1614" y="1581"/>
                  <a:pt x="1614" y="1580"/>
                  <a:pt x="1615" y="1579"/>
                </a:cubicBezTo>
                <a:cubicBezTo>
                  <a:pt x="1616" y="1579"/>
                  <a:pt x="1617" y="1578"/>
                  <a:pt x="1618" y="1578"/>
                </a:cubicBezTo>
                <a:cubicBezTo>
                  <a:pt x="1621" y="1576"/>
                  <a:pt x="1623" y="1574"/>
                  <a:pt x="1624" y="1571"/>
                </a:cubicBezTo>
                <a:cubicBezTo>
                  <a:pt x="1624" y="1570"/>
                  <a:pt x="1624" y="1569"/>
                  <a:pt x="1624" y="1567"/>
                </a:cubicBezTo>
                <a:cubicBezTo>
                  <a:pt x="1625" y="1565"/>
                  <a:pt x="1625" y="1564"/>
                  <a:pt x="1626" y="1562"/>
                </a:cubicBezTo>
                <a:cubicBezTo>
                  <a:pt x="1627" y="1561"/>
                  <a:pt x="1627" y="1560"/>
                  <a:pt x="1628" y="1560"/>
                </a:cubicBezTo>
                <a:cubicBezTo>
                  <a:pt x="1629" y="1559"/>
                  <a:pt x="1630" y="1560"/>
                  <a:pt x="1631" y="1560"/>
                </a:cubicBezTo>
                <a:cubicBezTo>
                  <a:pt x="1632" y="1559"/>
                  <a:pt x="1633" y="1559"/>
                  <a:pt x="1634" y="1559"/>
                </a:cubicBezTo>
                <a:cubicBezTo>
                  <a:pt x="1636" y="1558"/>
                  <a:pt x="1637" y="1555"/>
                  <a:pt x="1639" y="1554"/>
                </a:cubicBezTo>
                <a:cubicBezTo>
                  <a:pt x="1639" y="1553"/>
                  <a:pt x="1641" y="1554"/>
                  <a:pt x="1641" y="1553"/>
                </a:cubicBezTo>
                <a:cubicBezTo>
                  <a:pt x="1643" y="1552"/>
                  <a:pt x="1643" y="1550"/>
                  <a:pt x="1644" y="1548"/>
                </a:cubicBezTo>
                <a:cubicBezTo>
                  <a:pt x="1646" y="1544"/>
                  <a:pt x="1648" y="1541"/>
                  <a:pt x="1650" y="1537"/>
                </a:cubicBezTo>
                <a:cubicBezTo>
                  <a:pt x="1650" y="1536"/>
                  <a:pt x="1650" y="1535"/>
                  <a:pt x="1651" y="1534"/>
                </a:cubicBezTo>
                <a:cubicBezTo>
                  <a:pt x="1651" y="1533"/>
                  <a:pt x="1652" y="1533"/>
                  <a:pt x="1653" y="1532"/>
                </a:cubicBezTo>
                <a:cubicBezTo>
                  <a:pt x="1654" y="1531"/>
                  <a:pt x="1655" y="1531"/>
                  <a:pt x="1656" y="1530"/>
                </a:cubicBezTo>
                <a:cubicBezTo>
                  <a:pt x="1656" y="1529"/>
                  <a:pt x="1656" y="1528"/>
                  <a:pt x="1656" y="1528"/>
                </a:cubicBezTo>
                <a:cubicBezTo>
                  <a:pt x="1658" y="1525"/>
                  <a:pt x="1658" y="1525"/>
                  <a:pt x="1658" y="1525"/>
                </a:cubicBezTo>
                <a:cubicBezTo>
                  <a:pt x="1659" y="1523"/>
                  <a:pt x="1661" y="1522"/>
                  <a:pt x="1661" y="1519"/>
                </a:cubicBezTo>
                <a:cubicBezTo>
                  <a:pt x="1661" y="1518"/>
                  <a:pt x="1661" y="1517"/>
                  <a:pt x="1661" y="1515"/>
                </a:cubicBezTo>
                <a:cubicBezTo>
                  <a:pt x="1661" y="1514"/>
                  <a:pt x="1661" y="1513"/>
                  <a:pt x="1661" y="1511"/>
                </a:cubicBezTo>
                <a:cubicBezTo>
                  <a:pt x="1661" y="1510"/>
                  <a:pt x="1660" y="1510"/>
                  <a:pt x="1659" y="1509"/>
                </a:cubicBezTo>
                <a:cubicBezTo>
                  <a:pt x="1658" y="1506"/>
                  <a:pt x="1657" y="1505"/>
                  <a:pt x="1656" y="1503"/>
                </a:cubicBezTo>
                <a:cubicBezTo>
                  <a:pt x="1655" y="1501"/>
                  <a:pt x="1653" y="1498"/>
                  <a:pt x="1653" y="1496"/>
                </a:cubicBezTo>
                <a:cubicBezTo>
                  <a:pt x="1653" y="1494"/>
                  <a:pt x="1653" y="1493"/>
                  <a:pt x="1653" y="1491"/>
                </a:cubicBezTo>
                <a:cubicBezTo>
                  <a:pt x="1653" y="1489"/>
                  <a:pt x="1653" y="1487"/>
                  <a:pt x="1652" y="1485"/>
                </a:cubicBezTo>
                <a:cubicBezTo>
                  <a:pt x="1652" y="1484"/>
                  <a:pt x="1652" y="1483"/>
                  <a:pt x="1651" y="1483"/>
                </a:cubicBezTo>
                <a:cubicBezTo>
                  <a:pt x="1649" y="1481"/>
                  <a:pt x="1647" y="1480"/>
                  <a:pt x="1645" y="1480"/>
                </a:cubicBezTo>
                <a:cubicBezTo>
                  <a:pt x="1632" y="1480"/>
                  <a:pt x="1632" y="1480"/>
                  <a:pt x="1632" y="1480"/>
                </a:cubicBezTo>
                <a:cubicBezTo>
                  <a:pt x="1631" y="1480"/>
                  <a:pt x="1631" y="1479"/>
                  <a:pt x="1630" y="1479"/>
                </a:cubicBezTo>
                <a:cubicBezTo>
                  <a:pt x="1629" y="1479"/>
                  <a:pt x="1628" y="1478"/>
                  <a:pt x="1627" y="1478"/>
                </a:cubicBezTo>
                <a:cubicBezTo>
                  <a:pt x="1626" y="1478"/>
                  <a:pt x="1625" y="1478"/>
                  <a:pt x="1624" y="1478"/>
                </a:cubicBezTo>
                <a:cubicBezTo>
                  <a:pt x="1623" y="1478"/>
                  <a:pt x="1622" y="1477"/>
                  <a:pt x="1621" y="1477"/>
                </a:cubicBezTo>
                <a:cubicBezTo>
                  <a:pt x="1619" y="1477"/>
                  <a:pt x="1618" y="1476"/>
                  <a:pt x="1616" y="1475"/>
                </a:cubicBezTo>
                <a:cubicBezTo>
                  <a:pt x="1615" y="1474"/>
                  <a:pt x="1614" y="1474"/>
                  <a:pt x="1613" y="1473"/>
                </a:cubicBezTo>
                <a:cubicBezTo>
                  <a:pt x="1613" y="1473"/>
                  <a:pt x="1613" y="1472"/>
                  <a:pt x="1613" y="1471"/>
                </a:cubicBezTo>
                <a:cubicBezTo>
                  <a:pt x="1612" y="1469"/>
                  <a:pt x="1611" y="1468"/>
                  <a:pt x="1611" y="1466"/>
                </a:cubicBezTo>
                <a:cubicBezTo>
                  <a:pt x="1611" y="1465"/>
                  <a:pt x="1611" y="1464"/>
                  <a:pt x="1611" y="1463"/>
                </a:cubicBezTo>
                <a:cubicBezTo>
                  <a:pt x="1610" y="1462"/>
                  <a:pt x="1609" y="1462"/>
                  <a:pt x="1608" y="1461"/>
                </a:cubicBezTo>
                <a:cubicBezTo>
                  <a:pt x="1607" y="1460"/>
                  <a:pt x="1606" y="1460"/>
                  <a:pt x="1605" y="1459"/>
                </a:cubicBezTo>
                <a:cubicBezTo>
                  <a:pt x="1604" y="1458"/>
                  <a:pt x="1603" y="1457"/>
                  <a:pt x="1602" y="1456"/>
                </a:cubicBezTo>
                <a:cubicBezTo>
                  <a:pt x="1601" y="1456"/>
                  <a:pt x="1600" y="1456"/>
                  <a:pt x="1600" y="1456"/>
                </a:cubicBezTo>
                <a:cubicBezTo>
                  <a:pt x="1598" y="1455"/>
                  <a:pt x="1597" y="1455"/>
                  <a:pt x="1596" y="1455"/>
                </a:cubicBezTo>
                <a:cubicBezTo>
                  <a:pt x="1593" y="1455"/>
                  <a:pt x="1592" y="1457"/>
                  <a:pt x="1589" y="1457"/>
                </a:cubicBezTo>
                <a:cubicBezTo>
                  <a:pt x="1573" y="1457"/>
                  <a:pt x="1573" y="1457"/>
                  <a:pt x="1573" y="1457"/>
                </a:cubicBezTo>
                <a:cubicBezTo>
                  <a:pt x="1572" y="1457"/>
                  <a:pt x="1571" y="1457"/>
                  <a:pt x="1570" y="1456"/>
                </a:cubicBezTo>
                <a:cubicBezTo>
                  <a:pt x="1567" y="1455"/>
                  <a:pt x="1567" y="1454"/>
                  <a:pt x="1564" y="1452"/>
                </a:cubicBezTo>
                <a:cubicBezTo>
                  <a:pt x="1563" y="1452"/>
                  <a:pt x="1563" y="1452"/>
                  <a:pt x="1562" y="1451"/>
                </a:cubicBezTo>
                <a:cubicBezTo>
                  <a:pt x="1560" y="1451"/>
                  <a:pt x="1559" y="1451"/>
                  <a:pt x="1556" y="1451"/>
                </a:cubicBezTo>
                <a:cubicBezTo>
                  <a:pt x="1554" y="1451"/>
                  <a:pt x="1552" y="1451"/>
                  <a:pt x="1550" y="1451"/>
                </a:cubicBezTo>
                <a:cubicBezTo>
                  <a:pt x="1550" y="1454"/>
                  <a:pt x="1550" y="1456"/>
                  <a:pt x="1550" y="1459"/>
                </a:cubicBezTo>
                <a:cubicBezTo>
                  <a:pt x="1548" y="1459"/>
                  <a:pt x="1548" y="1459"/>
                  <a:pt x="1546" y="1459"/>
                </a:cubicBezTo>
                <a:cubicBezTo>
                  <a:pt x="1545" y="1459"/>
                  <a:pt x="1544" y="1458"/>
                  <a:pt x="1543" y="1458"/>
                </a:cubicBezTo>
                <a:cubicBezTo>
                  <a:pt x="1543" y="1458"/>
                  <a:pt x="1542" y="1459"/>
                  <a:pt x="1541" y="1458"/>
                </a:cubicBezTo>
                <a:cubicBezTo>
                  <a:pt x="1540" y="1458"/>
                  <a:pt x="1539" y="1458"/>
                  <a:pt x="1538" y="1457"/>
                </a:cubicBezTo>
                <a:cubicBezTo>
                  <a:pt x="1537" y="1457"/>
                  <a:pt x="1536" y="1456"/>
                  <a:pt x="1536" y="1456"/>
                </a:cubicBezTo>
                <a:cubicBezTo>
                  <a:pt x="1535" y="1455"/>
                  <a:pt x="1535" y="1454"/>
                  <a:pt x="1535" y="1453"/>
                </a:cubicBezTo>
                <a:cubicBezTo>
                  <a:pt x="1536" y="1452"/>
                  <a:pt x="1536" y="1451"/>
                  <a:pt x="1537" y="1451"/>
                </a:cubicBezTo>
                <a:cubicBezTo>
                  <a:pt x="1538" y="1450"/>
                  <a:pt x="1539" y="1450"/>
                  <a:pt x="1540" y="1450"/>
                </a:cubicBezTo>
                <a:cubicBezTo>
                  <a:pt x="1541" y="1449"/>
                  <a:pt x="1541" y="1448"/>
                  <a:pt x="1542" y="1448"/>
                </a:cubicBezTo>
                <a:cubicBezTo>
                  <a:pt x="1541" y="1445"/>
                  <a:pt x="1541" y="1445"/>
                  <a:pt x="1541" y="1445"/>
                </a:cubicBezTo>
                <a:cubicBezTo>
                  <a:pt x="1540" y="1445"/>
                  <a:pt x="1539" y="1445"/>
                  <a:pt x="1538" y="1445"/>
                </a:cubicBezTo>
                <a:cubicBezTo>
                  <a:pt x="1537" y="1445"/>
                  <a:pt x="1537" y="1444"/>
                  <a:pt x="1536" y="1444"/>
                </a:cubicBezTo>
                <a:cubicBezTo>
                  <a:pt x="1535" y="1444"/>
                  <a:pt x="1534" y="1444"/>
                  <a:pt x="1532" y="1443"/>
                </a:cubicBezTo>
                <a:cubicBezTo>
                  <a:pt x="1531" y="1443"/>
                  <a:pt x="1531" y="1442"/>
                  <a:pt x="1530" y="1441"/>
                </a:cubicBezTo>
                <a:cubicBezTo>
                  <a:pt x="1529" y="1441"/>
                  <a:pt x="1528" y="1440"/>
                  <a:pt x="1526" y="1439"/>
                </a:cubicBezTo>
                <a:cubicBezTo>
                  <a:pt x="1526" y="1439"/>
                  <a:pt x="1526" y="1437"/>
                  <a:pt x="1525" y="1437"/>
                </a:cubicBezTo>
                <a:cubicBezTo>
                  <a:pt x="1524" y="1436"/>
                  <a:pt x="1523" y="1436"/>
                  <a:pt x="1522" y="1436"/>
                </a:cubicBezTo>
                <a:cubicBezTo>
                  <a:pt x="1521" y="1436"/>
                  <a:pt x="1519" y="1434"/>
                  <a:pt x="1518" y="1434"/>
                </a:cubicBezTo>
                <a:cubicBezTo>
                  <a:pt x="1517" y="1434"/>
                  <a:pt x="1516" y="1434"/>
                  <a:pt x="1515" y="1434"/>
                </a:cubicBezTo>
                <a:cubicBezTo>
                  <a:pt x="1514" y="1434"/>
                  <a:pt x="1513" y="1434"/>
                  <a:pt x="1512" y="1434"/>
                </a:cubicBezTo>
                <a:cubicBezTo>
                  <a:pt x="1510" y="1434"/>
                  <a:pt x="1510" y="1434"/>
                  <a:pt x="1510" y="1434"/>
                </a:cubicBezTo>
                <a:cubicBezTo>
                  <a:pt x="1509" y="1433"/>
                  <a:pt x="1508" y="1433"/>
                  <a:pt x="1507" y="1432"/>
                </a:cubicBezTo>
                <a:cubicBezTo>
                  <a:pt x="1505" y="1432"/>
                  <a:pt x="1504" y="1431"/>
                  <a:pt x="1503" y="1430"/>
                </a:cubicBezTo>
                <a:cubicBezTo>
                  <a:pt x="1501" y="1429"/>
                  <a:pt x="1499" y="1429"/>
                  <a:pt x="1497" y="1429"/>
                </a:cubicBezTo>
                <a:cubicBezTo>
                  <a:pt x="1495" y="1429"/>
                  <a:pt x="1494" y="1429"/>
                  <a:pt x="1492" y="1430"/>
                </a:cubicBezTo>
                <a:cubicBezTo>
                  <a:pt x="1492" y="1442"/>
                  <a:pt x="1492" y="1442"/>
                  <a:pt x="1492" y="1442"/>
                </a:cubicBezTo>
                <a:cubicBezTo>
                  <a:pt x="1481" y="1442"/>
                  <a:pt x="1481" y="1442"/>
                  <a:pt x="1481" y="1442"/>
                </a:cubicBezTo>
                <a:cubicBezTo>
                  <a:pt x="1481" y="1437"/>
                  <a:pt x="1481" y="1437"/>
                  <a:pt x="1481" y="1437"/>
                </a:cubicBezTo>
                <a:cubicBezTo>
                  <a:pt x="1481" y="1436"/>
                  <a:pt x="1481" y="1435"/>
                  <a:pt x="1481" y="1434"/>
                </a:cubicBezTo>
                <a:cubicBezTo>
                  <a:pt x="1482" y="1433"/>
                  <a:pt x="1483" y="1432"/>
                  <a:pt x="1484" y="1432"/>
                </a:cubicBezTo>
                <a:cubicBezTo>
                  <a:pt x="1485" y="1431"/>
                  <a:pt x="1485" y="1430"/>
                  <a:pt x="1486" y="1429"/>
                </a:cubicBezTo>
                <a:cubicBezTo>
                  <a:pt x="1487" y="1429"/>
                  <a:pt x="1488" y="1429"/>
                  <a:pt x="1489" y="1428"/>
                </a:cubicBezTo>
                <a:cubicBezTo>
                  <a:pt x="1490" y="1427"/>
                  <a:pt x="1489" y="1425"/>
                  <a:pt x="1489" y="1423"/>
                </a:cubicBezTo>
                <a:cubicBezTo>
                  <a:pt x="1487" y="1423"/>
                  <a:pt x="1486" y="1423"/>
                  <a:pt x="1484" y="1422"/>
                </a:cubicBezTo>
                <a:cubicBezTo>
                  <a:pt x="1483" y="1422"/>
                  <a:pt x="1483" y="1421"/>
                  <a:pt x="1481" y="1420"/>
                </a:cubicBezTo>
                <a:cubicBezTo>
                  <a:pt x="1480" y="1420"/>
                  <a:pt x="1478" y="1420"/>
                  <a:pt x="1476" y="1419"/>
                </a:cubicBezTo>
                <a:cubicBezTo>
                  <a:pt x="1475" y="1419"/>
                  <a:pt x="1474" y="1418"/>
                  <a:pt x="1473" y="1418"/>
                </a:cubicBezTo>
                <a:cubicBezTo>
                  <a:pt x="1470" y="1418"/>
                  <a:pt x="1470" y="1418"/>
                  <a:pt x="1470" y="1418"/>
                </a:cubicBezTo>
                <a:cubicBezTo>
                  <a:pt x="1468" y="1418"/>
                  <a:pt x="1468" y="1418"/>
                  <a:pt x="1468" y="1418"/>
                </a:cubicBezTo>
                <a:cubicBezTo>
                  <a:pt x="1466" y="1418"/>
                  <a:pt x="1466" y="1418"/>
                  <a:pt x="1464" y="1419"/>
                </a:cubicBezTo>
                <a:cubicBezTo>
                  <a:pt x="1464" y="1420"/>
                  <a:pt x="1465" y="1422"/>
                  <a:pt x="1464" y="1424"/>
                </a:cubicBezTo>
                <a:cubicBezTo>
                  <a:pt x="1464" y="1425"/>
                  <a:pt x="1465" y="1426"/>
                  <a:pt x="1464" y="1426"/>
                </a:cubicBezTo>
                <a:cubicBezTo>
                  <a:pt x="1463" y="1429"/>
                  <a:pt x="1461" y="1430"/>
                  <a:pt x="1459" y="1430"/>
                </a:cubicBezTo>
                <a:cubicBezTo>
                  <a:pt x="1457" y="1430"/>
                  <a:pt x="1456" y="1430"/>
                  <a:pt x="1454" y="1430"/>
                </a:cubicBezTo>
                <a:cubicBezTo>
                  <a:pt x="1454" y="1424"/>
                  <a:pt x="1454" y="1424"/>
                  <a:pt x="1454" y="1424"/>
                </a:cubicBezTo>
                <a:cubicBezTo>
                  <a:pt x="1454" y="1423"/>
                  <a:pt x="1455" y="1423"/>
                  <a:pt x="1455" y="1422"/>
                </a:cubicBezTo>
                <a:cubicBezTo>
                  <a:pt x="1455" y="1421"/>
                  <a:pt x="1454" y="1420"/>
                  <a:pt x="1454" y="1419"/>
                </a:cubicBezTo>
                <a:cubicBezTo>
                  <a:pt x="1457" y="1419"/>
                  <a:pt x="1459" y="1420"/>
                  <a:pt x="1462" y="1419"/>
                </a:cubicBezTo>
                <a:cubicBezTo>
                  <a:pt x="1463" y="1418"/>
                  <a:pt x="1464" y="1418"/>
                  <a:pt x="1464" y="1418"/>
                </a:cubicBezTo>
                <a:cubicBezTo>
                  <a:pt x="1465" y="1417"/>
                  <a:pt x="1465" y="1416"/>
                  <a:pt x="1466" y="1415"/>
                </a:cubicBezTo>
                <a:cubicBezTo>
                  <a:pt x="1466" y="1413"/>
                  <a:pt x="1466" y="1412"/>
                  <a:pt x="1466" y="1410"/>
                </a:cubicBezTo>
                <a:cubicBezTo>
                  <a:pt x="1466" y="1408"/>
                  <a:pt x="1466" y="1407"/>
                  <a:pt x="1466" y="1405"/>
                </a:cubicBezTo>
                <a:cubicBezTo>
                  <a:pt x="1467" y="1403"/>
                  <a:pt x="1467" y="1403"/>
                  <a:pt x="1467" y="1401"/>
                </a:cubicBezTo>
                <a:cubicBezTo>
                  <a:pt x="1467" y="1398"/>
                  <a:pt x="1467" y="1397"/>
                  <a:pt x="1466" y="1394"/>
                </a:cubicBezTo>
                <a:cubicBezTo>
                  <a:pt x="1465" y="1394"/>
                  <a:pt x="1464" y="1394"/>
                  <a:pt x="1463" y="1394"/>
                </a:cubicBezTo>
                <a:cubicBezTo>
                  <a:pt x="1462" y="1394"/>
                  <a:pt x="1461" y="1394"/>
                  <a:pt x="1460" y="1394"/>
                </a:cubicBezTo>
                <a:cubicBezTo>
                  <a:pt x="1459" y="1394"/>
                  <a:pt x="1459" y="1394"/>
                  <a:pt x="1458" y="1394"/>
                </a:cubicBezTo>
                <a:cubicBezTo>
                  <a:pt x="1458" y="1380"/>
                  <a:pt x="1458" y="1380"/>
                  <a:pt x="1458" y="1380"/>
                </a:cubicBezTo>
                <a:cubicBezTo>
                  <a:pt x="1458" y="1379"/>
                  <a:pt x="1457" y="1378"/>
                  <a:pt x="1457" y="1377"/>
                </a:cubicBezTo>
                <a:cubicBezTo>
                  <a:pt x="1456" y="1376"/>
                  <a:pt x="1456" y="1375"/>
                  <a:pt x="1456" y="1374"/>
                </a:cubicBezTo>
                <a:cubicBezTo>
                  <a:pt x="1456" y="1373"/>
                  <a:pt x="1456" y="1372"/>
                  <a:pt x="1455" y="1372"/>
                </a:cubicBezTo>
                <a:cubicBezTo>
                  <a:pt x="1455" y="1370"/>
                  <a:pt x="1453" y="1370"/>
                  <a:pt x="1453" y="1369"/>
                </a:cubicBezTo>
                <a:cubicBezTo>
                  <a:pt x="1452" y="1368"/>
                  <a:pt x="1453" y="1367"/>
                  <a:pt x="1453" y="1366"/>
                </a:cubicBezTo>
                <a:cubicBezTo>
                  <a:pt x="1452" y="1365"/>
                  <a:pt x="1452" y="1364"/>
                  <a:pt x="1451" y="1364"/>
                </a:cubicBezTo>
                <a:cubicBezTo>
                  <a:pt x="1450" y="1363"/>
                  <a:pt x="1449" y="1364"/>
                  <a:pt x="1448" y="1364"/>
                </a:cubicBezTo>
                <a:cubicBezTo>
                  <a:pt x="1446" y="1363"/>
                  <a:pt x="1443" y="1361"/>
                  <a:pt x="1441" y="1360"/>
                </a:cubicBezTo>
                <a:cubicBezTo>
                  <a:pt x="1440" y="1360"/>
                  <a:pt x="1438" y="1360"/>
                  <a:pt x="1438" y="1359"/>
                </a:cubicBezTo>
                <a:cubicBezTo>
                  <a:pt x="1437" y="1357"/>
                  <a:pt x="1437" y="1355"/>
                  <a:pt x="1436" y="1354"/>
                </a:cubicBezTo>
                <a:cubicBezTo>
                  <a:pt x="1435" y="1353"/>
                  <a:pt x="1434" y="1354"/>
                  <a:pt x="1433" y="1353"/>
                </a:cubicBezTo>
                <a:cubicBezTo>
                  <a:pt x="1433" y="1353"/>
                  <a:pt x="1432" y="1352"/>
                  <a:pt x="1431" y="1352"/>
                </a:cubicBezTo>
                <a:cubicBezTo>
                  <a:pt x="1430" y="1351"/>
                  <a:pt x="1430" y="1350"/>
                  <a:pt x="1429" y="1349"/>
                </a:cubicBezTo>
                <a:cubicBezTo>
                  <a:pt x="1427" y="1348"/>
                  <a:pt x="1425" y="1349"/>
                  <a:pt x="1423" y="1349"/>
                </a:cubicBezTo>
                <a:cubicBezTo>
                  <a:pt x="1422" y="1349"/>
                  <a:pt x="1421" y="1348"/>
                  <a:pt x="1420" y="1348"/>
                </a:cubicBezTo>
                <a:cubicBezTo>
                  <a:pt x="1418" y="1347"/>
                  <a:pt x="1418" y="1346"/>
                  <a:pt x="1416" y="1346"/>
                </a:cubicBezTo>
                <a:cubicBezTo>
                  <a:pt x="1414" y="1345"/>
                  <a:pt x="1414" y="1345"/>
                  <a:pt x="1414" y="1345"/>
                </a:cubicBezTo>
                <a:cubicBezTo>
                  <a:pt x="1412" y="1344"/>
                  <a:pt x="1412" y="1343"/>
                  <a:pt x="1410" y="1343"/>
                </a:cubicBezTo>
                <a:cubicBezTo>
                  <a:pt x="1408" y="1343"/>
                  <a:pt x="1407" y="1343"/>
                  <a:pt x="1406" y="1343"/>
                </a:cubicBezTo>
                <a:cubicBezTo>
                  <a:pt x="1405" y="1344"/>
                  <a:pt x="1405" y="1345"/>
                  <a:pt x="1404" y="1346"/>
                </a:cubicBezTo>
                <a:cubicBezTo>
                  <a:pt x="1402" y="1347"/>
                  <a:pt x="1400" y="1347"/>
                  <a:pt x="1397" y="1347"/>
                </a:cubicBezTo>
                <a:cubicBezTo>
                  <a:pt x="1393" y="1347"/>
                  <a:pt x="1393" y="1347"/>
                  <a:pt x="1393" y="1347"/>
                </a:cubicBezTo>
                <a:cubicBezTo>
                  <a:pt x="1392" y="1347"/>
                  <a:pt x="1391" y="1346"/>
                  <a:pt x="1390" y="1346"/>
                </a:cubicBezTo>
                <a:cubicBezTo>
                  <a:pt x="1388" y="1346"/>
                  <a:pt x="1387" y="1346"/>
                  <a:pt x="1385" y="1345"/>
                </a:cubicBezTo>
                <a:cubicBezTo>
                  <a:pt x="1383" y="1345"/>
                  <a:pt x="1382" y="1343"/>
                  <a:pt x="1380" y="1343"/>
                </a:cubicBezTo>
                <a:cubicBezTo>
                  <a:pt x="1379" y="1342"/>
                  <a:pt x="1378" y="1342"/>
                  <a:pt x="1377" y="1342"/>
                </a:cubicBezTo>
                <a:cubicBezTo>
                  <a:pt x="1375" y="1341"/>
                  <a:pt x="1374" y="1340"/>
                  <a:pt x="1372" y="1339"/>
                </a:cubicBezTo>
                <a:cubicBezTo>
                  <a:pt x="1370" y="1337"/>
                  <a:pt x="1368" y="1337"/>
                  <a:pt x="1366" y="1335"/>
                </a:cubicBezTo>
                <a:cubicBezTo>
                  <a:pt x="1365" y="1335"/>
                  <a:pt x="1365" y="1334"/>
                  <a:pt x="1364" y="1333"/>
                </a:cubicBezTo>
                <a:cubicBezTo>
                  <a:pt x="1364" y="1332"/>
                  <a:pt x="1362" y="1331"/>
                  <a:pt x="1362" y="1330"/>
                </a:cubicBezTo>
                <a:cubicBezTo>
                  <a:pt x="1362" y="1327"/>
                  <a:pt x="1362" y="1325"/>
                  <a:pt x="1362" y="1322"/>
                </a:cubicBezTo>
                <a:cubicBezTo>
                  <a:pt x="1361" y="1322"/>
                  <a:pt x="1360" y="1321"/>
                  <a:pt x="1359" y="1321"/>
                </a:cubicBezTo>
                <a:cubicBezTo>
                  <a:pt x="1358" y="1321"/>
                  <a:pt x="1357" y="1321"/>
                  <a:pt x="1356" y="1321"/>
                </a:cubicBezTo>
                <a:cubicBezTo>
                  <a:pt x="1355" y="1321"/>
                  <a:pt x="1355" y="1320"/>
                  <a:pt x="1354" y="1319"/>
                </a:cubicBezTo>
                <a:cubicBezTo>
                  <a:pt x="1353" y="1319"/>
                  <a:pt x="1352" y="1318"/>
                  <a:pt x="1351" y="1318"/>
                </a:cubicBezTo>
                <a:cubicBezTo>
                  <a:pt x="1350" y="1317"/>
                  <a:pt x="1350" y="1316"/>
                  <a:pt x="1349" y="1315"/>
                </a:cubicBezTo>
                <a:cubicBezTo>
                  <a:pt x="1348" y="1314"/>
                  <a:pt x="1347" y="1315"/>
                  <a:pt x="1346" y="1314"/>
                </a:cubicBezTo>
                <a:cubicBezTo>
                  <a:pt x="1345" y="1313"/>
                  <a:pt x="1347" y="1312"/>
                  <a:pt x="1346" y="1311"/>
                </a:cubicBezTo>
                <a:cubicBezTo>
                  <a:pt x="1345" y="1311"/>
                  <a:pt x="1344" y="1312"/>
                  <a:pt x="1343" y="1311"/>
                </a:cubicBezTo>
                <a:cubicBezTo>
                  <a:pt x="1342" y="1311"/>
                  <a:pt x="1341" y="1310"/>
                  <a:pt x="1340" y="1309"/>
                </a:cubicBezTo>
                <a:cubicBezTo>
                  <a:pt x="1339" y="1309"/>
                  <a:pt x="1338" y="1309"/>
                  <a:pt x="1337" y="1307"/>
                </a:cubicBezTo>
                <a:cubicBezTo>
                  <a:pt x="1337" y="1307"/>
                  <a:pt x="1337" y="1306"/>
                  <a:pt x="1337" y="1305"/>
                </a:cubicBezTo>
                <a:cubicBezTo>
                  <a:pt x="1336" y="1303"/>
                  <a:pt x="1337" y="1301"/>
                  <a:pt x="1337" y="1299"/>
                </a:cubicBezTo>
                <a:cubicBezTo>
                  <a:pt x="1334" y="1299"/>
                  <a:pt x="1334" y="1299"/>
                  <a:pt x="1334" y="1299"/>
                </a:cubicBezTo>
                <a:cubicBezTo>
                  <a:pt x="1332" y="1299"/>
                  <a:pt x="1331" y="1300"/>
                  <a:pt x="1329" y="1300"/>
                </a:cubicBezTo>
                <a:cubicBezTo>
                  <a:pt x="1327" y="1301"/>
                  <a:pt x="1326" y="1302"/>
                  <a:pt x="1324" y="1302"/>
                </a:cubicBezTo>
                <a:cubicBezTo>
                  <a:pt x="1323" y="1302"/>
                  <a:pt x="1322" y="1303"/>
                  <a:pt x="1321" y="1303"/>
                </a:cubicBezTo>
                <a:cubicBezTo>
                  <a:pt x="1320" y="1303"/>
                  <a:pt x="1318" y="1303"/>
                  <a:pt x="1318" y="1301"/>
                </a:cubicBezTo>
                <a:cubicBezTo>
                  <a:pt x="1318" y="1301"/>
                  <a:pt x="1318" y="1300"/>
                  <a:pt x="1318" y="1299"/>
                </a:cubicBezTo>
                <a:cubicBezTo>
                  <a:pt x="1317" y="1296"/>
                  <a:pt x="1317" y="1295"/>
                  <a:pt x="1317" y="1292"/>
                </a:cubicBezTo>
                <a:cubicBezTo>
                  <a:pt x="1320" y="1292"/>
                  <a:pt x="1320" y="1292"/>
                  <a:pt x="1320" y="1292"/>
                </a:cubicBezTo>
                <a:cubicBezTo>
                  <a:pt x="1322" y="1291"/>
                  <a:pt x="1322" y="1290"/>
                  <a:pt x="1323" y="1290"/>
                </a:cubicBezTo>
                <a:cubicBezTo>
                  <a:pt x="1322" y="1288"/>
                  <a:pt x="1322" y="1287"/>
                  <a:pt x="1320" y="1287"/>
                </a:cubicBezTo>
                <a:cubicBezTo>
                  <a:pt x="1319" y="1286"/>
                  <a:pt x="1318" y="1286"/>
                  <a:pt x="1317" y="1286"/>
                </a:cubicBezTo>
                <a:cubicBezTo>
                  <a:pt x="1316" y="1286"/>
                  <a:pt x="1316" y="1285"/>
                  <a:pt x="1315" y="1285"/>
                </a:cubicBezTo>
                <a:cubicBezTo>
                  <a:pt x="1313" y="1284"/>
                  <a:pt x="1312" y="1284"/>
                  <a:pt x="1311" y="1284"/>
                </a:cubicBezTo>
                <a:cubicBezTo>
                  <a:pt x="1305" y="1288"/>
                  <a:pt x="1305" y="1288"/>
                  <a:pt x="1305" y="1288"/>
                </a:cubicBezTo>
                <a:cubicBezTo>
                  <a:pt x="1304" y="1288"/>
                  <a:pt x="1304" y="1288"/>
                  <a:pt x="1304" y="1288"/>
                </a:cubicBezTo>
                <a:cubicBezTo>
                  <a:pt x="1303" y="1288"/>
                  <a:pt x="1303" y="1287"/>
                  <a:pt x="1302" y="1287"/>
                </a:cubicBezTo>
                <a:cubicBezTo>
                  <a:pt x="1300" y="1287"/>
                  <a:pt x="1299" y="1286"/>
                  <a:pt x="1297" y="1286"/>
                </a:cubicBezTo>
                <a:cubicBezTo>
                  <a:pt x="1295" y="1286"/>
                  <a:pt x="1293" y="1286"/>
                  <a:pt x="1292" y="1287"/>
                </a:cubicBezTo>
                <a:cubicBezTo>
                  <a:pt x="1292" y="1288"/>
                  <a:pt x="1292" y="1289"/>
                  <a:pt x="1292" y="1290"/>
                </a:cubicBezTo>
                <a:cubicBezTo>
                  <a:pt x="1291" y="1291"/>
                  <a:pt x="1291" y="1292"/>
                  <a:pt x="1291" y="1292"/>
                </a:cubicBezTo>
                <a:cubicBezTo>
                  <a:pt x="1291" y="1293"/>
                  <a:pt x="1290" y="1294"/>
                  <a:pt x="1290" y="1295"/>
                </a:cubicBezTo>
                <a:cubicBezTo>
                  <a:pt x="1289" y="1297"/>
                  <a:pt x="1287" y="1299"/>
                  <a:pt x="1285" y="1299"/>
                </a:cubicBezTo>
                <a:cubicBezTo>
                  <a:pt x="1284" y="1299"/>
                  <a:pt x="1283" y="1299"/>
                  <a:pt x="1282" y="1298"/>
                </a:cubicBezTo>
                <a:cubicBezTo>
                  <a:pt x="1281" y="1298"/>
                  <a:pt x="1281" y="1296"/>
                  <a:pt x="1281" y="1296"/>
                </a:cubicBezTo>
                <a:cubicBezTo>
                  <a:pt x="1280" y="1295"/>
                  <a:pt x="1279" y="1294"/>
                  <a:pt x="1279" y="1293"/>
                </a:cubicBezTo>
                <a:cubicBezTo>
                  <a:pt x="1278" y="1292"/>
                  <a:pt x="1278" y="1291"/>
                  <a:pt x="1277" y="1290"/>
                </a:cubicBezTo>
                <a:cubicBezTo>
                  <a:pt x="1275" y="1289"/>
                  <a:pt x="1273" y="1289"/>
                  <a:pt x="1271" y="1288"/>
                </a:cubicBezTo>
                <a:cubicBezTo>
                  <a:pt x="1270" y="1288"/>
                  <a:pt x="1269" y="1288"/>
                  <a:pt x="1267" y="1288"/>
                </a:cubicBezTo>
                <a:cubicBezTo>
                  <a:pt x="1254" y="1288"/>
                  <a:pt x="1254" y="1288"/>
                  <a:pt x="1254" y="1288"/>
                </a:cubicBezTo>
                <a:cubicBezTo>
                  <a:pt x="1253" y="1288"/>
                  <a:pt x="1252" y="1287"/>
                  <a:pt x="1251" y="1287"/>
                </a:cubicBezTo>
                <a:cubicBezTo>
                  <a:pt x="1249" y="1286"/>
                  <a:pt x="1247" y="1286"/>
                  <a:pt x="1245" y="1285"/>
                </a:cubicBezTo>
                <a:cubicBezTo>
                  <a:pt x="1245" y="1277"/>
                  <a:pt x="1245" y="1277"/>
                  <a:pt x="1245" y="1277"/>
                </a:cubicBezTo>
                <a:cubicBezTo>
                  <a:pt x="1243" y="1277"/>
                  <a:pt x="1241" y="1278"/>
                  <a:pt x="1240" y="1277"/>
                </a:cubicBezTo>
                <a:cubicBezTo>
                  <a:pt x="1238" y="1277"/>
                  <a:pt x="1238" y="1276"/>
                  <a:pt x="1237" y="1276"/>
                </a:cubicBezTo>
                <a:cubicBezTo>
                  <a:pt x="1236" y="1276"/>
                  <a:pt x="1235" y="1275"/>
                  <a:pt x="1234" y="1275"/>
                </a:cubicBezTo>
                <a:cubicBezTo>
                  <a:pt x="1233" y="1274"/>
                  <a:pt x="1233" y="1273"/>
                  <a:pt x="1232" y="1272"/>
                </a:cubicBezTo>
                <a:cubicBezTo>
                  <a:pt x="1231" y="1272"/>
                  <a:pt x="1230" y="1272"/>
                  <a:pt x="1229" y="1271"/>
                </a:cubicBezTo>
                <a:cubicBezTo>
                  <a:pt x="1226" y="1270"/>
                  <a:pt x="1224" y="1270"/>
                  <a:pt x="1220" y="1270"/>
                </a:cubicBezTo>
                <a:cubicBezTo>
                  <a:pt x="1220" y="1271"/>
                  <a:pt x="1220" y="1273"/>
                  <a:pt x="1220" y="1275"/>
                </a:cubicBezTo>
                <a:cubicBezTo>
                  <a:pt x="1220" y="1276"/>
                  <a:pt x="1219" y="1277"/>
                  <a:pt x="1219" y="1278"/>
                </a:cubicBezTo>
                <a:cubicBezTo>
                  <a:pt x="1218" y="1279"/>
                  <a:pt x="1218" y="1280"/>
                  <a:pt x="1217" y="1281"/>
                </a:cubicBezTo>
                <a:cubicBezTo>
                  <a:pt x="1215" y="1281"/>
                  <a:pt x="1213" y="1280"/>
                  <a:pt x="1211" y="1281"/>
                </a:cubicBezTo>
                <a:cubicBezTo>
                  <a:pt x="1210" y="1281"/>
                  <a:pt x="1210" y="1282"/>
                  <a:pt x="1209" y="1283"/>
                </a:cubicBezTo>
                <a:cubicBezTo>
                  <a:pt x="1208" y="1283"/>
                  <a:pt x="1207" y="1284"/>
                  <a:pt x="1206" y="1285"/>
                </a:cubicBezTo>
                <a:cubicBezTo>
                  <a:pt x="1205" y="1285"/>
                  <a:pt x="1204" y="1286"/>
                  <a:pt x="1204" y="1287"/>
                </a:cubicBezTo>
                <a:cubicBezTo>
                  <a:pt x="1204" y="1288"/>
                  <a:pt x="1204" y="1289"/>
                  <a:pt x="1204" y="1290"/>
                </a:cubicBezTo>
                <a:cubicBezTo>
                  <a:pt x="1204" y="1291"/>
                  <a:pt x="1205" y="1292"/>
                  <a:pt x="1205" y="1292"/>
                </a:cubicBezTo>
                <a:cubicBezTo>
                  <a:pt x="1205" y="1293"/>
                  <a:pt x="1205" y="1294"/>
                  <a:pt x="1205" y="1295"/>
                </a:cubicBezTo>
                <a:cubicBezTo>
                  <a:pt x="1205" y="1296"/>
                  <a:pt x="1206" y="1297"/>
                  <a:pt x="1206" y="1298"/>
                </a:cubicBezTo>
                <a:cubicBezTo>
                  <a:pt x="1206" y="1299"/>
                  <a:pt x="1206" y="1300"/>
                  <a:pt x="1206" y="1301"/>
                </a:cubicBezTo>
                <a:cubicBezTo>
                  <a:pt x="1206" y="1303"/>
                  <a:pt x="1206" y="1304"/>
                  <a:pt x="1206" y="1305"/>
                </a:cubicBezTo>
                <a:cubicBezTo>
                  <a:pt x="1206" y="1307"/>
                  <a:pt x="1205" y="1308"/>
                  <a:pt x="1205" y="1309"/>
                </a:cubicBezTo>
                <a:cubicBezTo>
                  <a:pt x="1204" y="1308"/>
                  <a:pt x="1203" y="1308"/>
                  <a:pt x="1202" y="1307"/>
                </a:cubicBezTo>
                <a:cubicBezTo>
                  <a:pt x="1201" y="1307"/>
                  <a:pt x="1202" y="1306"/>
                  <a:pt x="1201" y="1305"/>
                </a:cubicBezTo>
                <a:cubicBezTo>
                  <a:pt x="1199" y="1302"/>
                  <a:pt x="1198" y="1301"/>
                  <a:pt x="1197" y="1298"/>
                </a:cubicBezTo>
                <a:cubicBezTo>
                  <a:pt x="1196" y="1296"/>
                  <a:pt x="1196" y="1295"/>
                  <a:pt x="1196" y="1292"/>
                </a:cubicBezTo>
                <a:cubicBezTo>
                  <a:pt x="1196" y="1291"/>
                  <a:pt x="1196" y="1291"/>
                  <a:pt x="1196" y="1290"/>
                </a:cubicBezTo>
                <a:cubicBezTo>
                  <a:pt x="1196" y="1289"/>
                  <a:pt x="1197" y="1288"/>
                  <a:pt x="1198" y="1287"/>
                </a:cubicBezTo>
                <a:cubicBezTo>
                  <a:pt x="1198" y="1286"/>
                  <a:pt x="1198" y="1285"/>
                  <a:pt x="1198" y="1285"/>
                </a:cubicBezTo>
                <a:cubicBezTo>
                  <a:pt x="1199" y="1284"/>
                  <a:pt x="1199" y="1283"/>
                  <a:pt x="1199" y="1282"/>
                </a:cubicBezTo>
                <a:cubicBezTo>
                  <a:pt x="1199" y="1280"/>
                  <a:pt x="1197" y="1280"/>
                  <a:pt x="1197" y="1278"/>
                </a:cubicBezTo>
                <a:cubicBezTo>
                  <a:pt x="1197" y="1275"/>
                  <a:pt x="1200" y="1273"/>
                  <a:pt x="1202" y="1271"/>
                </a:cubicBezTo>
                <a:cubicBezTo>
                  <a:pt x="1202" y="1271"/>
                  <a:pt x="1203" y="1270"/>
                  <a:pt x="1204" y="1270"/>
                </a:cubicBezTo>
                <a:cubicBezTo>
                  <a:pt x="1205" y="1269"/>
                  <a:pt x="1205" y="1268"/>
                  <a:pt x="1206" y="1267"/>
                </a:cubicBezTo>
                <a:cubicBezTo>
                  <a:pt x="1207" y="1266"/>
                  <a:pt x="1208" y="1266"/>
                  <a:pt x="1209" y="1266"/>
                </a:cubicBezTo>
                <a:cubicBezTo>
                  <a:pt x="1208" y="1263"/>
                  <a:pt x="1208" y="1263"/>
                  <a:pt x="1208" y="1263"/>
                </a:cubicBezTo>
                <a:cubicBezTo>
                  <a:pt x="1202" y="1263"/>
                  <a:pt x="1202" y="1263"/>
                  <a:pt x="1202" y="1263"/>
                </a:cubicBezTo>
                <a:cubicBezTo>
                  <a:pt x="1201" y="1263"/>
                  <a:pt x="1200" y="1263"/>
                  <a:pt x="1199" y="1264"/>
                </a:cubicBezTo>
                <a:cubicBezTo>
                  <a:pt x="1198" y="1264"/>
                  <a:pt x="1197" y="1264"/>
                  <a:pt x="1196" y="1264"/>
                </a:cubicBezTo>
                <a:cubicBezTo>
                  <a:pt x="1195" y="1265"/>
                  <a:pt x="1194" y="1265"/>
                  <a:pt x="1194" y="1266"/>
                </a:cubicBezTo>
                <a:cubicBezTo>
                  <a:pt x="1193" y="1266"/>
                  <a:pt x="1193" y="1267"/>
                  <a:pt x="1193" y="1268"/>
                </a:cubicBezTo>
                <a:cubicBezTo>
                  <a:pt x="1193" y="1270"/>
                  <a:pt x="1193" y="1272"/>
                  <a:pt x="1193" y="1274"/>
                </a:cubicBezTo>
                <a:cubicBezTo>
                  <a:pt x="1178" y="1274"/>
                  <a:pt x="1178" y="1274"/>
                  <a:pt x="1178" y="1274"/>
                </a:cubicBezTo>
                <a:cubicBezTo>
                  <a:pt x="1176" y="1274"/>
                  <a:pt x="1175" y="1276"/>
                  <a:pt x="1173" y="1277"/>
                </a:cubicBezTo>
                <a:cubicBezTo>
                  <a:pt x="1172" y="1278"/>
                  <a:pt x="1171" y="1279"/>
                  <a:pt x="1170" y="1279"/>
                </a:cubicBezTo>
                <a:cubicBezTo>
                  <a:pt x="1169" y="1280"/>
                  <a:pt x="1168" y="1280"/>
                  <a:pt x="1167" y="1281"/>
                </a:cubicBezTo>
                <a:cubicBezTo>
                  <a:pt x="1166" y="1281"/>
                  <a:pt x="1165" y="1282"/>
                  <a:pt x="1164" y="1282"/>
                </a:cubicBezTo>
                <a:cubicBezTo>
                  <a:pt x="1162" y="1282"/>
                  <a:pt x="1160" y="1283"/>
                  <a:pt x="1158" y="1283"/>
                </a:cubicBezTo>
                <a:cubicBezTo>
                  <a:pt x="1157" y="1283"/>
                  <a:pt x="1156" y="1284"/>
                  <a:pt x="1155" y="1284"/>
                </a:cubicBezTo>
                <a:cubicBezTo>
                  <a:pt x="1153" y="1284"/>
                  <a:pt x="1152" y="1284"/>
                  <a:pt x="1150" y="1284"/>
                </a:cubicBezTo>
                <a:cubicBezTo>
                  <a:pt x="1150" y="1299"/>
                  <a:pt x="1150" y="1299"/>
                  <a:pt x="1150" y="1299"/>
                </a:cubicBezTo>
                <a:cubicBezTo>
                  <a:pt x="1148" y="1301"/>
                  <a:pt x="1147" y="1302"/>
                  <a:pt x="1145" y="1303"/>
                </a:cubicBezTo>
                <a:cubicBezTo>
                  <a:pt x="1144" y="1303"/>
                  <a:pt x="1143" y="1303"/>
                  <a:pt x="1142" y="1303"/>
                </a:cubicBezTo>
                <a:cubicBezTo>
                  <a:pt x="1140" y="1304"/>
                  <a:pt x="1139" y="1303"/>
                  <a:pt x="1137" y="1303"/>
                </a:cubicBezTo>
                <a:cubicBezTo>
                  <a:pt x="1137" y="1305"/>
                  <a:pt x="1137" y="1306"/>
                  <a:pt x="1137" y="1307"/>
                </a:cubicBezTo>
                <a:cubicBezTo>
                  <a:pt x="1137" y="1308"/>
                  <a:pt x="1136" y="1309"/>
                  <a:pt x="1136" y="1310"/>
                </a:cubicBezTo>
                <a:cubicBezTo>
                  <a:pt x="1135" y="1311"/>
                  <a:pt x="1135" y="1312"/>
                  <a:pt x="1134" y="1313"/>
                </a:cubicBezTo>
                <a:cubicBezTo>
                  <a:pt x="1134" y="1313"/>
                  <a:pt x="1135" y="1314"/>
                  <a:pt x="1134" y="1315"/>
                </a:cubicBezTo>
                <a:cubicBezTo>
                  <a:pt x="1134" y="1316"/>
                  <a:pt x="1132" y="1316"/>
                  <a:pt x="1132" y="1317"/>
                </a:cubicBezTo>
                <a:cubicBezTo>
                  <a:pt x="1130" y="1319"/>
                  <a:pt x="1128" y="1319"/>
                  <a:pt x="1127" y="1321"/>
                </a:cubicBezTo>
                <a:cubicBezTo>
                  <a:pt x="1126" y="1322"/>
                  <a:pt x="1124" y="1322"/>
                  <a:pt x="1124" y="1323"/>
                </a:cubicBezTo>
                <a:cubicBezTo>
                  <a:pt x="1124" y="1324"/>
                  <a:pt x="1124" y="1325"/>
                  <a:pt x="1124" y="1326"/>
                </a:cubicBezTo>
                <a:cubicBezTo>
                  <a:pt x="1123" y="1327"/>
                  <a:pt x="1122" y="1327"/>
                  <a:pt x="1121" y="1328"/>
                </a:cubicBezTo>
                <a:cubicBezTo>
                  <a:pt x="1121" y="1329"/>
                  <a:pt x="1121" y="1330"/>
                  <a:pt x="1121" y="1331"/>
                </a:cubicBezTo>
                <a:cubicBezTo>
                  <a:pt x="1121" y="1331"/>
                  <a:pt x="1120" y="1333"/>
                  <a:pt x="1121" y="1333"/>
                </a:cubicBezTo>
                <a:cubicBezTo>
                  <a:pt x="1122" y="1334"/>
                  <a:pt x="1123" y="1333"/>
                  <a:pt x="1124" y="1333"/>
                </a:cubicBezTo>
                <a:cubicBezTo>
                  <a:pt x="1125" y="1334"/>
                  <a:pt x="1126" y="1334"/>
                  <a:pt x="1127" y="1334"/>
                </a:cubicBezTo>
                <a:cubicBezTo>
                  <a:pt x="1127" y="1338"/>
                  <a:pt x="1126" y="1341"/>
                  <a:pt x="1127" y="1344"/>
                </a:cubicBezTo>
                <a:cubicBezTo>
                  <a:pt x="1127" y="1345"/>
                  <a:pt x="1127" y="1346"/>
                  <a:pt x="1128" y="1347"/>
                </a:cubicBezTo>
                <a:cubicBezTo>
                  <a:pt x="1128" y="1349"/>
                  <a:pt x="1129" y="1350"/>
                  <a:pt x="1130" y="1352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2" y="1357"/>
                  <a:pt x="1132" y="1359"/>
                </a:cubicBezTo>
                <a:cubicBezTo>
                  <a:pt x="1132" y="1360"/>
                  <a:pt x="1131" y="1361"/>
                  <a:pt x="1131" y="1363"/>
                </a:cubicBezTo>
                <a:cubicBezTo>
                  <a:pt x="1130" y="1364"/>
                  <a:pt x="1129" y="1364"/>
                  <a:pt x="1128" y="1365"/>
                </a:cubicBezTo>
                <a:cubicBezTo>
                  <a:pt x="1127" y="1366"/>
                  <a:pt x="1125" y="1366"/>
                  <a:pt x="1125" y="1367"/>
                </a:cubicBezTo>
                <a:cubicBezTo>
                  <a:pt x="1125" y="1368"/>
                  <a:pt x="1125" y="1369"/>
                  <a:pt x="1125" y="1370"/>
                </a:cubicBezTo>
                <a:cubicBezTo>
                  <a:pt x="1125" y="1372"/>
                  <a:pt x="1126" y="1373"/>
                  <a:pt x="1126" y="1375"/>
                </a:cubicBezTo>
                <a:cubicBezTo>
                  <a:pt x="1126" y="1377"/>
                  <a:pt x="1126" y="1379"/>
                  <a:pt x="1125" y="1381"/>
                </a:cubicBezTo>
                <a:cubicBezTo>
                  <a:pt x="1125" y="1382"/>
                  <a:pt x="1123" y="1383"/>
                  <a:pt x="1122" y="1384"/>
                </a:cubicBezTo>
                <a:cubicBezTo>
                  <a:pt x="1121" y="1384"/>
                  <a:pt x="1122" y="1386"/>
                  <a:pt x="1120" y="1386"/>
                </a:cubicBezTo>
                <a:cubicBezTo>
                  <a:pt x="1120" y="1386"/>
                  <a:pt x="1119" y="1386"/>
                  <a:pt x="1118" y="1386"/>
                </a:cubicBezTo>
                <a:cubicBezTo>
                  <a:pt x="1116" y="1387"/>
                  <a:pt x="1115" y="1387"/>
                  <a:pt x="1113" y="1387"/>
                </a:cubicBezTo>
                <a:cubicBezTo>
                  <a:pt x="1112" y="1391"/>
                  <a:pt x="1112" y="1391"/>
                  <a:pt x="1112" y="1391"/>
                </a:cubicBezTo>
                <a:cubicBezTo>
                  <a:pt x="1112" y="1392"/>
                  <a:pt x="1114" y="1392"/>
                  <a:pt x="1114" y="1393"/>
                </a:cubicBezTo>
                <a:cubicBezTo>
                  <a:pt x="1114" y="1394"/>
                  <a:pt x="1114" y="1395"/>
                  <a:pt x="1114" y="1396"/>
                </a:cubicBezTo>
                <a:cubicBezTo>
                  <a:pt x="1111" y="1398"/>
                  <a:pt x="1109" y="1399"/>
                  <a:pt x="1106" y="1401"/>
                </a:cubicBezTo>
                <a:cubicBezTo>
                  <a:pt x="1105" y="1406"/>
                  <a:pt x="1105" y="1406"/>
                  <a:pt x="1105" y="1406"/>
                </a:cubicBezTo>
                <a:cubicBezTo>
                  <a:pt x="1105" y="1406"/>
                  <a:pt x="1104" y="1406"/>
                  <a:pt x="1103" y="1406"/>
                </a:cubicBezTo>
                <a:cubicBezTo>
                  <a:pt x="1101" y="1407"/>
                  <a:pt x="1099" y="1407"/>
                  <a:pt x="1098" y="1408"/>
                </a:cubicBezTo>
                <a:cubicBezTo>
                  <a:pt x="1097" y="1409"/>
                  <a:pt x="1096" y="1410"/>
                  <a:pt x="1096" y="1411"/>
                </a:cubicBezTo>
                <a:cubicBezTo>
                  <a:pt x="1094" y="1414"/>
                  <a:pt x="1094" y="1417"/>
                  <a:pt x="1094" y="1421"/>
                </a:cubicBezTo>
                <a:cubicBezTo>
                  <a:pt x="1083" y="1421"/>
                  <a:pt x="1083" y="1421"/>
                  <a:pt x="1083" y="1421"/>
                </a:cubicBezTo>
                <a:cubicBezTo>
                  <a:pt x="1083" y="1425"/>
                  <a:pt x="1084" y="1426"/>
                  <a:pt x="1083" y="1429"/>
                </a:cubicBezTo>
                <a:cubicBezTo>
                  <a:pt x="1083" y="1431"/>
                  <a:pt x="1083" y="1433"/>
                  <a:pt x="1083" y="1435"/>
                </a:cubicBezTo>
                <a:cubicBezTo>
                  <a:pt x="1083" y="1436"/>
                  <a:pt x="1082" y="1436"/>
                  <a:pt x="1082" y="1437"/>
                </a:cubicBezTo>
                <a:cubicBezTo>
                  <a:pt x="1082" y="1438"/>
                  <a:pt x="1083" y="1439"/>
                  <a:pt x="1083" y="1440"/>
                </a:cubicBezTo>
                <a:cubicBezTo>
                  <a:pt x="1083" y="1441"/>
                  <a:pt x="1082" y="1442"/>
                  <a:pt x="1082" y="1443"/>
                </a:cubicBezTo>
                <a:cubicBezTo>
                  <a:pt x="1082" y="1445"/>
                  <a:pt x="1083" y="1446"/>
                  <a:pt x="1085" y="1448"/>
                </a:cubicBezTo>
                <a:cubicBezTo>
                  <a:pt x="1086" y="1448"/>
                  <a:pt x="1086" y="1447"/>
                  <a:pt x="1087" y="1447"/>
                </a:cubicBezTo>
                <a:cubicBezTo>
                  <a:pt x="1089" y="1446"/>
                  <a:pt x="1090" y="1446"/>
                  <a:pt x="1091" y="1446"/>
                </a:cubicBezTo>
                <a:cubicBezTo>
                  <a:pt x="1094" y="1446"/>
                  <a:pt x="1095" y="1446"/>
                  <a:pt x="1097" y="1446"/>
                </a:cubicBezTo>
                <a:cubicBezTo>
                  <a:pt x="1097" y="1452"/>
                  <a:pt x="1097" y="1452"/>
                  <a:pt x="1097" y="1452"/>
                </a:cubicBezTo>
                <a:cubicBezTo>
                  <a:pt x="1096" y="1452"/>
                  <a:pt x="1096" y="1454"/>
                  <a:pt x="1096" y="1454"/>
                </a:cubicBezTo>
                <a:cubicBezTo>
                  <a:pt x="1094" y="1455"/>
                  <a:pt x="1092" y="1456"/>
                  <a:pt x="1090" y="1456"/>
                </a:cubicBezTo>
                <a:cubicBezTo>
                  <a:pt x="1090" y="1456"/>
                  <a:pt x="1089" y="1456"/>
                  <a:pt x="1088" y="1456"/>
                </a:cubicBezTo>
                <a:cubicBezTo>
                  <a:pt x="1087" y="1456"/>
                  <a:pt x="1086" y="1457"/>
                  <a:pt x="1085" y="1457"/>
                </a:cubicBezTo>
                <a:cubicBezTo>
                  <a:pt x="1085" y="1459"/>
                  <a:pt x="1085" y="1460"/>
                  <a:pt x="1085" y="1462"/>
                </a:cubicBezTo>
                <a:cubicBezTo>
                  <a:pt x="1084" y="1463"/>
                  <a:pt x="1085" y="1464"/>
                  <a:pt x="1084" y="1465"/>
                </a:cubicBezTo>
                <a:cubicBezTo>
                  <a:pt x="1083" y="1465"/>
                  <a:pt x="1082" y="1465"/>
                  <a:pt x="1081" y="1466"/>
                </a:cubicBezTo>
                <a:cubicBezTo>
                  <a:pt x="1080" y="1467"/>
                  <a:pt x="1080" y="1467"/>
                  <a:pt x="1079" y="1468"/>
                </a:cubicBezTo>
                <a:cubicBezTo>
                  <a:pt x="1078" y="1468"/>
                  <a:pt x="1077" y="1469"/>
                  <a:pt x="1076" y="1470"/>
                </a:cubicBezTo>
                <a:cubicBezTo>
                  <a:pt x="1076" y="1471"/>
                  <a:pt x="1075" y="1472"/>
                  <a:pt x="1075" y="1474"/>
                </a:cubicBezTo>
                <a:cubicBezTo>
                  <a:pt x="1075" y="1475"/>
                  <a:pt x="1076" y="1476"/>
                  <a:pt x="1076" y="1478"/>
                </a:cubicBezTo>
                <a:cubicBezTo>
                  <a:pt x="1076" y="1479"/>
                  <a:pt x="1078" y="1479"/>
                  <a:pt x="1078" y="1480"/>
                </a:cubicBezTo>
                <a:cubicBezTo>
                  <a:pt x="1079" y="1481"/>
                  <a:pt x="1080" y="1482"/>
                  <a:pt x="1080" y="1483"/>
                </a:cubicBezTo>
                <a:cubicBezTo>
                  <a:pt x="1080" y="1485"/>
                  <a:pt x="1080" y="1485"/>
                  <a:pt x="1080" y="1485"/>
                </a:cubicBezTo>
                <a:cubicBezTo>
                  <a:pt x="1080" y="1488"/>
                  <a:pt x="1080" y="1489"/>
                  <a:pt x="1080" y="1491"/>
                </a:cubicBezTo>
                <a:cubicBezTo>
                  <a:pt x="1080" y="1492"/>
                  <a:pt x="1080" y="1493"/>
                  <a:pt x="1080" y="1494"/>
                </a:cubicBezTo>
                <a:cubicBezTo>
                  <a:pt x="1080" y="1495"/>
                  <a:pt x="1081" y="1496"/>
                  <a:pt x="1082" y="1497"/>
                </a:cubicBezTo>
                <a:cubicBezTo>
                  <a:pt x="1083" y="1497"/>
                  <a:pt x="1084" y="1498"/>
                  <a:pt x="1085" y="1498"/>
                </a:cubicBezTo>
                <a:cubicBezTo>
                  <a:pt x="1085" y="1498"/>
                  <a:pt x="1086" y="1498"/>
                  <a:pt x="1087" y="1498"/>
                </a:cubicBezTo>
                <a:cubicBezTo>
                  <a:pt x="1088" y="1498"/>
                  <a:pt x="1089" y="1498"/>
                  <a:pt x="1090" y="1498"/>
                </a:cubicBezTo>
                <a:cubicBezTo>
                  <a:pt x="1091" y="1498"/>
                  <a:pt x="1091" y="1499"/>
                  <a:pt x="1092" y="1499"/>
                </a:cubicBezTo>
                <a:cubicBezTo>
                  <a:pt x="1093" y="1500"/>
                  <a:pt x="1094" y="1500"/>
                  <a:pt x="1095" y="1501"/>
                </a:cubicBezTo>
                <a:cubicBezTo>
                  <a:pt x="1096" y="1501"/>
                  <a:pt x="1097" y="1502"/>
                  <a:pt x="1098" y="1503"/>
                </a:cubicBezTo>
                <a:cubicBezTo>
                  <a:pt x="1098" y="1504"/>
                  <a:pt x="1098" y="1505"/>
                  <a:pt x="1099" y="1506"/>
                </a:cubicBezTo>
                <a:cubicBezTo>
                  <a:pt x="1099" y="1507"/>
                  <a:pt x="1100" y="1508"/>
                  <a:pt x="1101" y="1509"/>
                </a:cubicBezTo>
                <a:cubicBezTo>
                  <a:pt x="1101" y="1510"/>
                  <a:pt x="1102" y="1511"/>
                  <a:pt x="1102" y="1512"/>
                </a:cubicBezTo>
                <a:cubicBezTo>
                  <a:pt x="1103" y="1513"/>
                  <a:pt x="1104" y="1513"/>
                  <a:pt x="1105" y="1514"/>
                </a:cubicBezTo>
                <a:cubicBezTo>
                  <a:pt x="1105" y="1514"/>
                  <a:pt x="1106" y="1515"/>
                  <a:pt x="1106" y="1516"/>
                </a:cubicBezTo>
                <a:cubicBezTo>
                  <a:pt x="1107" y="1518"/>
                  <a:pt x="1106" y="1519"/>
                  <a:pt x="1106" y="1521"/>
                </a:cubicBezTo>
                <a:cubicBezTo>
                  <a:pt x="1106" y="1522"/>
                  <a:pt x="1107" y="1523"/>
                  <a:pt x="1107" y="1524"/>
                </a:cubicBezTo>
                <a:cubicBezTo>
                  <a:pt x="1107" y="1525"/>
                  <a:pt x="1107" y="1526"/>
                  <a:pt x="1107" y="1527"/>
                </a:cubicBezTo>
                <a:cubicBezTo>
                  <a:pt x="1108" y="1528"/>
                  <a:pt x="1109" y="1528"/>
                  <a:pt x="1110" y="1529"/>
                </a:cubicBezTo>
                <a:cubicBezTo>
                  <a:pt x="1111" y="1529"/>
                  <a:pt x="1111" y="1530"/>
                  <a:pt x="1112" y="1531"/>
                </a:cubicBezTo>
                <a:cubicBezTo>
                  <a:pt x="1113" y="1532"/>
                  <a:pt x="1114" y="1532"/>
                  <a:pt x="1115" y="1533"/>
                </a:cubicBezTo>
                <a:cubicBezTo>
                  <a:pt x="1115" y="1535"/>
                  <a:pt x="1115" y="1536"/>
                  <a:pt x="1115" y="1538"/>
                </a:cubicBezTo>
                <a:cubicBezTo>
                  <a:pt x="1115" y="1544"/>
                  <a:pt x="1115" y="1544"/>
                  <a:pt x="1115" y="1544"/>
                </a:cubicBezTo>
                <a:cubicBezTo>
                  <a:pt x="1116" y="1545"/>
                  <a:pt x="1117" y="1547"/>
                  <a:pt x="1117" y="1548"/>
                </a:cubicBezTo>
                <a:cubicBezTo>
                  <a:pt x="1118" y="1548"/>
                  <a:pt x="1118" y="1549"/>
                  <a:pt x="1119" y="1550"/>
                </a:cubicBezTo>
                <a:cubicBezTo>
                  <a:pt x="1119" y="1551"/>
                  <a:pt x="1120" y="1551"/>
                  <a:pt x="1121" y="1552"/>
                </a:cubicBezTo>
                <a:cubicBezTo>
                  <a:pt x="1123" y="1555"/>
                  <a:pt x="1124" y="1557"/>
                  <a:pt x="1124" y="1560"/>
                </a:cubicBezTo>
                <a:cubicBezTo>
                  <a:pt x="1125" y="1563"/>
                  <a:pt x="1124" y="1565"/>
                  <a:pt x="1125" y="1568"/>
                </a:cubicBezTo>
                <a:cubicBezTo>
                  <a:pt x="1125" y="1569"/>
                  <a:pt x="1126" y="1570"/>
                  <a:pt x="1126" y="1571"/>
                </a:cubicBezTo>
                <a:cubicBezTo>
                  <a:pt x="1127" y="1572"/>
                  <a:pt x="1128" y="1572"/>
                  <a:pt x="1129" y="1572"/>
                </a:cubicBezTo>
                <a:cubicBezTo>
                  <a:pt x="1130" y="1573"/>
                  <a:pt x="1129" y="1574"/>
                  <a:pt x="1130" y="1575"/>
                </a:cubicBezTo>
                <a:cubicBezTo>
                  <a:pt x="1131" y="1576"/>
                  <a:pt x="1132" y="1576"/>
                  <a:pt x="1133" y="1576"/>
                </a:cubicBezTo>
                <a:cubicBezTo>
                  <a:pt x="1134" y="1577"/>
                  <a:pt x="1135" y="1578"/>
                  <a:pt x="1135" y="1578"/>
                </a:cubicBezTo>
                <a:cubicBezTo>
                  <a:pt x="1136" y="1579"/>
                  <a:pt x="1137" y="1579"/>
                  <a:pt x="1138" y="1580"/>
                </a:cubicBezTo>
                <a:cubicBezTo>
                  <a:pt x="1139" y="1580"/>
                  <a:pt x="1139" y="1581"/>
                  <a:pt x="1139" y="1582"/>
                </a:cubicBezTo>
                <a:cubicBezTo>
                  <a:pt x="1140" y="1583"/>
                  <a:pt x="1139" y="1584"/>
                  <a:pt x="1139" y="1585"/>
                </a:cubicBezTo>
                <a:cubicBezTo>
                  <a:pt x="1140" y="1587"/>
                  <a:pt x="1139" y="1589"/>
                  <a:pt x="1139" y="1591"/>
                </a:cubicBezTo>
                <a:cubicBezTo>
                  <a:pt x="1139" y="1593"/>
                  <a:pt x="1140" y="1593"/>
                  <a:pt x="1140" y="1595"/>
                </a:cubicBezTo>
                <a:cubicBezTo>
                  <a:pt x="1140" y="1595"/>
                  <a:pt x="1140" y="1596"/>
                  <a:pt x="1140" y="1597"/>
                </a:cubicBezTo>
                <a:cubicBezTo>
                  <a:pt x="1141" y="1598"/>
                  <a:pt x="1142" y="1598"/>
                  <a:pt x="1143" y="1599"/>
                </a:cubicBezTo>
                <a:cubicBezTo>
                  <a:pt x="1144" y="1601"/>
                  <a:pt x="1144" y="1602"/>
                  <a:pt x="1145" y="1604"/>
                </a:cubicBezTo>
                <a:cubicBezTo>
                  <a:pt x="1146" y="1605"/>
                  <a:pt x="1146" y="1606"/>
                  <a:pt x="1147" y="1607"/>
                </a:cubicBezTo>
                <a:cubicBezTo>
                  <a:pt x="1147" y="1608"/>
                  <a:pt x="1148" y="1608"/>
                  <a:pt x="1149" y="1609"/>
                </a:cubicBezTo>
                <a:cubicBezTo>
                  <a:pt x="1150" y="1610"/>
                  <a:pt x="1151" y="1610"/>
                  <a:pt x="1152" y="1610"/>
                </a:cubicBezTo>
                <a:cubicBezTo>
                  <a:pt x="1153" y="1611"/>
                  <a:pt x="1154" y="1611"/>
                  <a:pt x="1155" y="1612"/>
                </a:cubicBezTo>
                <a:cubicBezTo>
                  <a:pt x="1156" y="1613"/>
                  <a:pt x="1157" y="1614"/>
                  <a:pt x="1158" y="1614"/>
                </a:cubicBezTo>
                <a:cubicBezTo>
                  <a:pt x="1159" y="1614"/>
                  <a:pt x="1159" y="1615"/>
                  <a:pt x="1160" y="1615"/>
                </a:cubicBezTo>
                <a:cubicBezTo>
                  <a:pt x="1162" y="1615"/>
                  <a:pt x="1164" y="1614"/>
                  <a:pt x="1166" y="1615"/>
                </a:cubicBezTo>
                <a:cubicBezTo>
                  <a:pt x="1167" y="1615"/>
                  <a:pt x="1167" y="1616"/>
                  <a:pt x="1168" y="1617"/>
                </a:cubicBezTo>
                <a:cubicBezTo>
                  <a:pt x="1169" y="1617"/>
                  <a:pt x="1170" y="1618"/>
                  <a:pt x="1171" y="1619"/>
                </a:cubicBezTo>
                <a:cubicBezTo>
                  <a:pt x="1172" y="1620"/>
                  <a:pt x="1172" y="1621"/>
                  <a:pt x="1173" y="1622"/>
                </a:cubicBezTo>
                <a:cubicBezTo>
                  <a:pt x="1174" y="1622"/>
                  <a:pt x="1175" y="1623"/>
                  <a:pt x="1175" y="1623"/>
                </a:cubicBezTo>
                <a:cubicBezTo>
                  <a:pt x="1176" y="1624"/>
                  <a:pt x="1177" y="1625"/>
                  <a:pt x="1178" y="1625"/>
                </a:cubicBezTo>
                <a:cubicBezTo>
                  <a:pt x="1180" y="1627"/>
                  <a:pt x="1181" y="1628"/>
                  <a:pt x="1183" y="1629"/>
                </a:cubicBezTo>
                <a:cubicBezTo>
                  <a:pt x="1185" y="1630"/>
                  <a:pt x="1186" y="1630"/>
                  <a:pt x="1188" y="1631"/>
                </a:cubicBezTo>
                <a:cubicBezTo>
                  <a:pt x="1189" y="1631"/>
                  <a:pt x="1190" y="1632"/>
                  <a:pt x="1191" y="1632"/>
                </a:cubicBezTo>
                <a:cubicBezTo>
                  <a:pt x="1193" y="1634"/>
                  <a:pt x="1195" y="1634"/>
                  <a:pt x="1197" y="1636"/>
                </a:cubicBezTo>
                <a:cubicBezTo>
                  <a:pt x="1198" y="1637"/>
                  <a:pt x="1198" y="1638"/>
                  <a:pt x="1198" y="1639"/>
                </a:cubicBezTo>
                <a:cubicBezTo>
                  <a:pt x="1199" y="1640"/>
                  <a:pt x="1200" y="1641"/>
                  <a:pt x="1201" y="1642"/>
                </a:cubicBezTo>
                <a:cubicBezTo>
                  <a:pt x="1202" y="1643"/>
                  <a:pt x="1203" y="1645"/>
                  <a:pt x="1205" y="1647"/>
                </a:cubicBezTo>
                <a:cubicBezTo>
                  <a:pt x="1206" y="1648"/>
                  <a:pt x="1206" y="1649"/>
                  <a:pt x="1207" y="1649"/>
                </a:cubicBezTo>
                <a:cubicBezTo>
                  <a:pt x="1208" y="1650"/>
                  <a:pt x="1209" y="1649"/>
                  <a:pt x="1210" y="1649"/>
                </a:cubicBezTo>
                <a:cubicBezTo>
                  <a:pt x="1212" y="1650"/>
                  <a:pt x="1213" y="1649"/>
                  <a:pt x="1215" y="1649"/>
                </a:cubicBezTo>
                <a:cubicBezTo>
                  <a:pt x="1215" y="1677"/>
                  <a:pt x="1215" y="1677"/>
                  <a:pt x="1215" y="1677"/>
                </a:cubicBezTo>
                <a:cubicBezTo>
                  <a:pt x="1215" y="1679"/>
                  <a:pt x="1214" y="1680"/>
                  <a:pt x="1214" y="1682"/>
                </a:cubicBezTo>
                <a:cubicBezTo>
                  <a:pt x="1214" y="1683"/>
                  <a:pt x="1215" y="1684"/>
                  <a:pt x="1215" y="1686"/>
                </a:cubicBezTo>
                <a:cubicBezTo>
                  <a:pt x="1215" y="1686"/>
                  <a:pt x="1214" y="1687"/>
                  <a:pt x="1214" y="1687"/>
                </a:cubicBezTo>
                <a:cubicBezTo>
                  <a:pt x="1214" y="1690"/>
                  <a:pt x="1214" y="1690"/>
                  <a:pt x="1214" y="1690"/>
                </a:cubicBezTo>
                <a:cubicBezTo>
                  <a:pt x="1214" y="1692"/>
                  <a:pt x="1215" y="1694"/>
                  <a:pt x="1215" y="1696"/>
                </a:cubicBezTo>
                <a:cubicBezTo>
                  <a:pt x="1215" y="1698"/>
                  <a:pt x="1215" y="1698"/>
                  <a:pt x="1215" y="1698"/>
                </a:cubicBezTo>
                <a:cubicBezTo>
                  <a:pt x="1215" y="1699"/>
                  <a:pt x="1214" y="1699"/>
                  <a:pt x="1214" y="1700"/>
                </a:cubicBezTo>
                <a:cubicBezTo>
                  <a:pt x="1214" y="1701"/>
                  <a:pt x="1214" y="1702"/>
                  <a:pt x="1214" y="1703"/>
                </a:cubicBezTo>
                <a:cubicBezTo>
                  <a:pt x="1214" y="1704"/>
                  <a:pt x="1213" y="1704"/>
                  <a:pt x="1213" y="1706"/>
                </a:cubicBezTo>
                <a:cubicBezTo>
                  <a:pt x="1212" y="1707"/>
                  <a:pt x="1213" y="1708"/>
                  <a:pt x="1213" y="1710"/>
                </a:cubicBezTo>
                <a:cubicBezTo>
                  <a:pt x="1213" y="1710"/>
                  <a:pt x="1213" y="1710"/>
                  <a:pt x="1213" y="1711"/>
                </a:cubicBezTo>
                <a:cubicBezTo>
                  <a:pt x="1213" y="1714"/>
                  <a:pt x="1213" y="1714"/>
                  <a:pt x="1213" y="1714"/>
                </a:cubicBezTo>
                <a:cubicBezTo>
                  <a:pt x="1213" y="1715"/>
                  <a:pt x="1214" y="1716"/>
                  <a:pt x="1214" y="1717"/>
                </a:cubicBezTo>
                <a:cubicBezTo>
                  <a:pt x="1214" y="1718"/>
                  <a:pt x="1214" y="1719"/>
                  <a:pt x="1214" y="1720"/>
                </a:cubicBezTo>
                <a:cubicBezTo>
                  <a:pt x="1214" y="1722"/>
                  <a:pt x="1214" y="1722"/>
                  <a:pt x="1214" y="1722"/>
                </a:cubicBezTo>
                <a:cubicBezTo>
                  <a:pt x="1214" y="1724"/>
                  <a:pt x="1214" y="1724"/>
                  <a:pt x="1214" y="1724"/>
                </a:cubicBezTo>
                <a:cubicBezTo>
                  <a:pt x="1214" y="1726"/>
                  <a:pt x="1212" y="1726"/>
                  <a:pt x="1212" y="1728"/>
                </a:cubicBezTo>
                <a:cubicBezTo>
                  <a:pt x="1212" y="1730"/>
                  <a:pt x="1212" y="1731"/>
                  <a:pt x="1212" y="1734"/>
                </a:cubicBezTo>
                <a:cubicBezTo>
                  <a:pt x="1212" y="1735"/>
                  <a:pt x="1214" y="1736"/>
                  <a:pt x="1214" y="1737"/>
                </a:cubicBezTo>
                <a:cubicBezTo>
                  <a:pt x="1214" y="1739"/>
                  <a:pt x="1214" y="1739"/>
                  <a:pt x="1214" y="1739"/>
                </a:cubicBezTo>
                <a:cubicBezTo>
                  <a:pt x="1214" y="1742"/>
                  <a:pt x="1214" y="1742"/>
                  <a:pt x="1214" y="1742"/>
                </a:cubicBezTo>
                <a:cubicBezTo>
                  <a:pt x="1214" y="1743"/>
                  <a:pt x="1213" y="1744"/>
                  <a:pt x="1213" y="1745"/>
                </a:cubicBezTo>
                <a:cubicBezTo>
                  <a:pt x="1212" y="1746"/>
                  <a:pt x="1213" y="1746"/>
                  <a:pt x="1213" y="1747"/>
                </a:cubicBezTo>
                <a:cubicBezTo>
                  <a:pt x="1212" y="1748"/>
                  <a:pt x="1212" y="1749"/>
                  <a:pt x="1212" y="1750"/>
                </a:cubicBezTo>
                <a:cubicBezTo>
                  <a:pt x="1212" y="1751"/>
                  <a:pt x="1211" y="1752"/>
                  <a:pt x="1211" y="1753"/>
                </a:cubicBezTo>
                <a:cubicBezTo>
                  <a:pt x="1210" y="1754"/>
                  <a:pt x="1210" y="1755"/>
                  <a:pt x="1209" y="1756"/>
                </a:cubicBezTo>
                <a:cubicBezTo>
                  <a:pt x="1208" y="1758"/>
                  <a:pt x="1207" y="1760"/>
                  <a:pt x="1206" y="1762"/>
                </a:cubicBezTo>
                <a:cubicBezTo>
                  <a:pt x="1206" y="1763"/>
                  <a:pt x="1205" y="1764"/>
                  <a:pt x="1205" y="1766"/>
                </a:cubicBezTo>
                <a:cubicBezTo>
                  <a:pt x="1205" y="1768"/>
                  <a:pt x="1205" y="1769"/>
                  <a:pt x="1205" y="1771"/>
                </a:cubicBezTo>
                <a:cubicBezTo>
                  <a:pt x="1205" y="1771"/>
                  <a:pt x="1204" y="1771"/>
                  <a:pt x="1204" y="1772"/>
                </a:cubicBezTo>
                <a:cubicBezTo>
                  <a:pt x="1204" y="1775"/>
                  <a:pt x="1205" y="1776"/>
                  <a:pt x="1205" y="1779"/>
                </a:cubicBezTo>
                <a:cubicBezTo>
                  <a:pt x="1205" y="1780"/>
                  <a:pt x="1205" y="1780"/>
                  <a:pt x="1205" y="1781"/>
                </a:cubicBezTo>
                <a:cubicBezTo>
                  <a:pt x="1205" y="1782"/>
                  <a:pt x="1205" y="1783"/>
                  <a:pt x="1205" y="1784"/>
                </a:cubicBezTo>
                <a:cubicBezTo>
                  <a:pt x="1205" y="1786"/>
                  <a:pt x="1205" y="1786"/>
                  <a:pt x="1205" y="1788"/>
                </a:cubicBezTo>
                <a:cubicBezTo>
                  <a:pt x="1205" y="1789"/>
                  <a:pt x="1205" y="1790"/>
                  <a:pt x="1205" y="1790"/>
                </a:cubicBezTo>
                <a:cubicBezTo>
                  <a:pt x="1205" y="1792"/>
                  <a:pt x="1203" y="1792"/>
                  <a:pt x="1203" y="1794"/>
                </a:cubicBezTo>
                <a:cubicBezTo>
                  <a:pt x="1202" y="1794"/>
                  <a:pt x="1202" y="1795"/>
                  <a:pt x="1202" y="1796"/>
                </a:cubicBezTo>
                <a:cubicBezTo>
                  <a:pt x="1202" y="1797"/>
                  <a:pt x="1201" y="1798"/>
                  <a:pt x="1200" y="1799"/>
                </a:cubicBezTo>
                <a:cubicBezTo>
                  <a:pt x="1199" y="1800"/>
                  <a:pt x="1198" y="1801"/>
                  <a:pt x="1198" y="1802"/>
                </a:cubicBezTo>
                <a:cubicBezTo>
                  <a:pt x="1196" y="1805"/>
                  <a:pt x="1194" y="1806"/>
                  <a:pt x="1194" y="1810"/>
                </a:cubicBezTo>
                <a:cubicBezTo>
                  <a:pt x="1194" y="1811"/>
                  <a:pt x="1194" y="1811"/>
                  <a:pt x="1194" y="1811"/>
                </a:cubicBezTo>
                <a:cubicBezTo>
                  <a:pt x="1194" y="1812"/>
                  <a:pt x="1194" y="1813"/>
                  <a:pt x="1194" y="1814"/>
                </a:cubicBezTo>
                <a:cubicBezTo>
                  <a:pt x="1194" y="1815"/>
                  <a:pt x="1194" y="1816"/>
                  <a:pt x="1194" y="1817"/>
                </a:cubicBezTo>
                <a:cubicBezTo>
                  <a:pt x="1195" y="1817"/>
                  <a:pt x="1195" y="1818"/>
                  <a:pt x="1196" y="1819"/>
                </a:cubicBezTo>
                <a:cubicBezTo>
                  <a:pt x="1196" y="1820"/>
                  <a:pt x="1197" y="1821"/>
                  <a:pt x="1198" y="1822"/>
                </a:cubicBezTo>
                <a:cubicBezTo>
                  <a:pt x="1199" y="1825"/>
                  <a:pt x="1201" y="1828"/>
                  <a:pt x="1201" y="1832"/>
                </a:cubicBezTo>
                <a:cubicBezTo>
                  <a:pt x="1201" y="1836"/>
                  <a:pt x="1200" y="1839"/>
                  <a:pt x="1199" y="1843"/>
                </a:cubicBezTo>
                <a:cubicBezTo>
                  <a:pt x="1199" y="1843"/>
                  <a:pt x="1198" y="1844"/>
                  <a:pt x="1198" y="1845"/>
                </a:cubicBezTo>
                <a:cubicBezTo>
                  <a:pt x="1198" y="1848"/>
                  <a:pt x="1198" y="1850"/>
                  <a:pt x="1198" y="1853"/>
                </a:cubicBezTo>
                <a:cubicBezTo>
                  <a:pt x="1198" y="1855"/>
                  <a:pt x="1197" y="1857"/>
                  <a:pt x="1196" y="1859"/>
                </a:cubicBezTo>
                <a:cubicBezTo>
                  <a:pt x="1196" y="1860"/>
                  <a:pt x="1196" y="1861"/>
                  <a:pt x="1196" y="1862"/>
                </a:cubicBezTo>
                <a:cubicBezTo>
                  <a:pt x="1195" y="1863"/>
                  <a:pt x="1193" y="1863"/>
                  <a:pt x="1193" y="1864"/>
                </a:cubicBezTo>
                <a:cubicBezTo>
                  <a:pt x="1193" y="1865"/>
                  <a:pt x="1193" y="1866"/>
                  <a:pt x="1193" y="1867"/>
                </a:cubicBezTo>
                <a:cubicBezTo>
                  <a:pt x="1193" y="1868"/>
                  <a:pt x="1192" y="1869"/>
                  <a:pt x="1192" y="1870"/>
                </a:cubicBezTo>
                <a:cubicBezTo>
                  <a:pt x="1191" y="1871"/>
                  <a:pt x="1190" y="1872"/>
                  <a:pt x="1190" y="1873"/>
                </a:cubicBezTo>
                <a:cubicBezTo>
                  <a:pt x="1189" y="1874"/>
                  <a:pt x="1188" y="1874"/>
                  <a:pt x="1187" y="1875"/>
                </a:cubicBezTo>
                <a:cubicBezTo>
                  <a:pt x="1187" y="1876"/>
                  <a:pt x="1185" y="1876"/>
                  <a:pt x="1185" y="1877"/>
                </a:cubicBezTo>
                <a:cubicBezTo>
                  <a:pt x="1185" y="1882"/>
                  <a:pt x="1185" y="1882"/>
                  <a:pt x="1185" y="1882"/>
                </a:cubicBezTo>
                <a:cubicBezTo>
                  <a:pt x="1185" y="1884"/>
                  <a:pt x="1186" y="1884"/>
                  <a:pt x="1186" y="1886"/>
                </a:cubicBezTo>
                <a:cubicBezTo>
                  <a:pt x="1186" y="1887"/>
                  <a:pt x="1185" y="1888"/>
                  <a:pt x="1185" y="1890"/>
                </a:cubicBezTo>
                <a:cubicBezTo>
                  <a:pt x="1185" y="1890"/>
                  <a:pt x="1186" y="1891"/>
                  <a:pt x="1186" y="1892"/>
                </a:cubicBezTo>
                <a:cubicBezTo>
                  <a:pt x="1186" y="1893"/>
                  <a:pt x="1186" y="1893"/>
                  <a:pt x="1186" y="1894"/>
                </a:cubicBezTo>
                <a:cubicBezTo>
                  <a:pt x="1185" y="1895"/>
                  <a:pt x="1184" y="1896"/>
                  <a:pt x="1184" y="1897"/>
                </a:cubicBezTo>
                <a:cubicBezTo>
                  <a:pt x="1183" y="1898"/>
                  <a:pt x="1183" y="1899"/>
                  <a:pt x="1183" y="1899"/>
                </a:cubicBezTo>
                <a:cubicBezTo>
                  <a:pt x="1182" y="1901"/>
                  <a:pt x="1180" y="1901"/>
                  <a:pt x="1180" y="1902"/>
                </a:cubicBezTo>
                <a:cubicBezTo>
                  <a:pt x="1179" y="1903"/>
                  <a:pt x="1179" y="1904"/>
                  <a:pt x="1179" y="1905"/>
                </a:cubicBezTo>
                <a:cubicBezTo>
                  <a:pt x="1178" y="1906"/>
                  <a:pt x="1176" y="1908"/>
                  <a:pt x="1175" y="1909"/>
                </a:cubicBezTo>
                <a:cubicBezTo>
                  <a:pt x="1175" y="1909"/>
                  <a:pt x="1173" y="1910"/>
                  <a:pt x="1173" y="1911"/>
                </a:cubicBezTo>
                <a:cubicBezTo>
                  <a:pt x="1172" y="1911"/>
                  <a:pt x="1172" y="1912"/>
                  <a:pt x="1171" y="1913"/>
                </a:cubicBezTo>
                <a:cubicBezTo>
                  <a:pt x="1171" y="1914"/>
                  <a:pt x="1171" y="1915"/>
                  <a:pt x="1171" y="1916"/>
                </a:cubicBezTo>
                <a:cubicBezTo>
                  <a:pt x="1171" y="1917"/>
                  <a:pt x="1173" y="1917"/>
                  <a:pt x="1173" y="1918"/>
                </a:cubicBezTo>
                <a:cubicBezTo>
                  <a:pt x="1174" y="1919"/>
                  <a:pt x="1173" y="1920"/>
                  <a:pt x="1173" y="1921"/>
                </a:cubicBezTo>
                <a:cubicBezTo>
                  <a:pt x="1174" y="1923"/>
                  <a:pt x="1175" y="1924"/>
                  <a:pt x="1175" y="1926"/>
                </a:cubicBezTo>
                <a:cubicBezTo>
                  <a:pt x="1175" y="1927"/>
                  <a:pt x="1175" y="1928"/>
                  <a:pt x="1175" y="1929"/>
                </a:cubicBezTo>
                <a:cubicBezTo>
                  <a:pt x="1175" y="1930"/>
                  <a:pt x="1176" y="1930"/>
                  <a:pt x="1176" y="1931"/>
                </a:cubicBezTo>
                <a:cubicBezTo>
                  <a:pt x="1176" y="1934"/>
                  <a:pt x="1176" y="1935"/>
                  <a:pt x="1176" y="1937"/>
                </a:cubicBezTo>
                <a:cubicBezTo>
                  <a:pt x="1176" y="1941"/>
                  <a:pt x="1176" y="1944"/>
                  <a:pt x="1174" y="1948"/>
                </a:cubicBezTo>
                <a:cubicBezTo>
                  <a:pt x="1174" y="1949"/>
                  <a:pt x="1173" y="1949"/>
                  <a:pt x="1172" y="1950"/>
                </a:cubicBezTo>
                <a:cubicBezTo>
                  <a:pt x="1171" y="1951"/>
                  <a:pt x="1170" y="1951"/>
                  <a:pt x="1169" y="1952"/>
                </a:cubicBezTo>
                <a:cubicBezTo>
                  <a:pt x="1169" y="1954"/>
                  <a:pt x="1169" y="1956"/>
                  <a:pt x="1169" y="1958"/>
                </a:cubicBezTo>
                <a:cubicBezTo>
                  <a:pt x="1169" y="1959"/>
                  <a:pt x="1169" y="1959"/>
                  <a:pt x="1169" y="1960"/>
                </a:cubicBezTo>
                <a:cubicBezTo>
                  <a:pt x="1169" y="1961"/>
                  <a:pt x="1170" y="1962"/>
                  <a:pt x="1171" y="1963"/>
                </a:cubicBezTo>
                <a:cubicBezTo>
                  <a:pt x="1172" y="1965"/>
                  <a:pt x="1172" y="1965"/>
                  <a:pt x="1172" y="1965"/>
                </a:cubicBezTo>
                <a:cubicBezTo>
                  <a:pt x="1173" y="1967"/>
                  <a:pt x="1175" y="1968"/>
                  <a:pt x="1175" y="1971"/>
                </a:cubicBezTo>
                <a:cubicBezTo>
                  <a:pt x="1175" y="1972"/>
                  <a:pt x="1174" y="1972"/>
                  <a:pt x="1174" y="1973"/>
                </a:cubicBezTo>
                <a:cubicBezTo>
                  <a:pt x="1172" y="1973"/>
                  <a:pt x="1170" y="1973"/>
                  <a:pt x="1169" y="1974"/>
                </a:cubicBezTo>
                <a:cubicBezTo>
                  <a:pt x="1168" y="1974"/>
                  <a:pt x="1167" y="1975"/>
                  <a:pt x="1166" y="1976"/>
                </a:cubicBezTo>
                <a:cubicBezTo>
                  <a:pt x="1166" y="1976"/>
                  <a:pt x="1166" y="1978"/>
                  <a:pt x="1166" y="1978"/>
                </a:cubicBezTo>
                <a:cubicBezTo>
                  <a:pt x="1165" y="1979"/>
                  <a:pt x="1165" y="1980"/>
                  <a:pt x="1165" y="1981"/>
                </a:cubicBezTo>
                <a:cubicBezTo>
                  <a:pt x="1164" y="1982"/>
                  <a:pt x="1163" y="1982"/>
                  <a:pt x="1162" y="1984"/>
                </a:cubicBezTo>
                <a:cubicBezTo>
                  <a:pt x="1162" y="1984"/>
                  <a:pt x="1162" y="1985"/>
                  <a:pt x="1162" y="1986"/>
                </a:cubicBezTo>
                <a:cubicBezTo>
                  <a:pt x="1162" y="1988"/>
                  <a:pt x="1162" y="1989"/>
                  <a:pt x="1162" y="1990"/>
                </a:cubicBezTo>
                <a:cubicBezTo>
                  <a:pt x="1162" y="1992"/>
                  <a:pt x="1162" y="1993"/>
                  <a:pt x="1163" y="1994"/>
                </a:cubicBezTo>
                <a:cubicBezTo>
                  <a:pt x="1164" y="1995"/>
                  <a:pt x="1165" y="1995"/>
                  <a:pt x="1166" y="1995"/>
                </a:cubicBezTo>
                <a:cubicBezTo>
                  <a:pt x="1167" y="1996"/>
                  <a:pt x="1167" y="1997"/>
                  <a:pt x="1168" y="1997"/>
                </a:cubicBezTo>
                <a:cubicBezTo>
                  <a:pt x="1177" y="1997"/>
                  <a:pt x="1177" y="1997"/>
                  <a:pt x="1177" y="1997"/>
                </a:cubicBezTo>
                <a:cubicBezTo>
                  <a:pt x="1179" y="1974"/>
                  <a:pt x="1179" y="1974"/>
                  <a:pt x="1179" y="1974"/>
                </a:cubicBezTo>
                <a:cubicBezTo>
                  <a:pt x="1188" y="1974"/>
                  <a:pt x="1188" y="1974"/>
                  <a:pt x="1188" y="1974"/>
                </a:cubicBezTo>
                <a:cubicBezTo>
                  <a:pt x="1188" y="1982"/>
                  <a:pt x="1188" y="1982"/>
                  <a:pt x="1188" y="1982"/>
                </a:cubicBezTo>
                <a:cubicBezTo>
                  <a:pt x="1188" y="1982"/>
                  <a:pt x="1187" y="1983"/>
                  <a:pt x="1186" y="1984"/>
                </a:cubicBezTo>
                <a:cubicBezTo>
                  <a:pt x="1186" y="1985"/>
                  <a:pt x="1185" y="1985"/>
                  <a:pt x="1184" y="1986"/>
                </a:cubicBezTo>
                <a:cubicBezTo>
                  <a:pt x="1183" y="1986"/>
                  <a:pt x="1183" y="1987"/>
                  <a:pt x="1182" y="1988"/>
                </a:cubicBezTo>
                <a:cubicBezTo>
                  <a:pt x="1182" y="2002"/>
                  <a:pt x="1182" y="2002"/>
                  <a:pt x="1182" y="2002"/>
                </a:cubicBezTo>
                <a:cubicBezTo>
                  <a:pt x="1181" y="2003"/>
                  <a:pt x="1181" y="2004"/>
                  <a:pt x="1180" y="2005"/>
                </a:cubicBezTo>
                <a:cubicBezTo>
                  <a:pt x="1179" y="2006"/>
                  <a:pt x="1178" y="2006"/>
                  <a:pt x="1177" y="2006"/>
                </a:cubicBezTo>
                <a:cubicBezTo>
                  <a:pt x="1177" y="2007"/>
                  <a:pt x="1177" y="2008"/>
                  <a:pt x="1177" y="2009"/>
                </a:cubicBezTo>
                <a:cubicBezTo>
                  <a:pt x="1176" y="2010"/>
                  <a:pt x="1176" y="2011"/>
                  <a:pt x="1176" y="2012"/>
                </a:cubicBezTo>
                <a:cubicBezTo>
                  <a:pt x="1176" y="2015"/>
                  <a:pt x="1177" y="2017"/>
                  <a:pt x="1177" y="2020"/>
                </a:cubicBezTo>
                <a:cubicBezTo>
                  <a:pt x="1177" y="2023"/>
                  <a:pt x="1177" y="2025"/>
                  <a:pt x="1177" y="2028"/>
                </a:cubicBezTo>
                <a:cubicBezTo>
                  <a:pt x="1177" y="2029"/>
                  <a:pt x="1176" y="2030"/>
                  <a:pt x="1176" y="2031"/>
                </a:cubicBezTo>
                <a:cubicBezTo>
                  <a:pt x="1173" y="2029"/>
                  <a:pt x="1173" y="2029"/>
                  <a:pt x="1173" y="2029"/>
                </a:cubicBezTo>
                <a:cubicBezTo>
                  <a:pt x="1172" y="2028"/>
                  <a:pt x="1172" y="2027"/>
                  <a:pt x="1171" y="2026"/>
                </a:cubicBezTo>
                <a:cubicBezTo>
                  <a:pt x="1171" y="2026"/>
                  <a:pt x="1169" y="2026"/>
                  <a:pt x="1169" y="2025"/>
                </a:cubicBezTo>
                <a:cubicBezTo>
                  <a:pt x="1168" y="2025"/>
                  <a:pt x="1169" y="2024"/>
                  <a:pt x="1169" y="2023"/>
                </a:cubicBezTo>
                <a:cubicBezTo>
                  <a:pt x="1169" y="2020"/>
                  <a:pt x="1169" y="2020"/>
                  <a:pt x="1169" y="2020"/>
                </a:cubicBezTo>
                <a:cubicBezTo>
                  <a:pt x="1169" y="2018"/>
                  <a:pt x="1168" y="2017"/>
                  <a:pt x="1168" y="2015"/>
                </a:cubicBezTo>
                <a:cubicBezTo>
                  <a:pt x="1168" y="2015"/>
                  <a:pt x="1168" y="2016"/>
                  <a:pt x="1168" y="2016"/>
                </a:cubicBezTo>
                <a:cubicBezTo>
                  <a:pt x="1167" y="2017"/>
                  <a:pt x="1166" y="2016"/>
                  <a:pt x="1164" y="2016"/>
                </a:cubicBezTo>
                <a:cubicBezTo>
                  <a:pt x="1164" y="2024"/>
                  <a:pt x="1164" y="2024"/>
                  <a:pt x="1164" y="2024"/>
                </a:cubicBezTo>
                <a:cubicBezTo>
                  <a:pt x="1165" y="2025"/>
                  <a:pt x="1166" y="2024"/>
                  <a:pt x="1167" y="2025"/>
                </a:cubicBezTo>
                <a:cubicBezTo>
                  <a:pt x="1168" y="2026"/>
                  <a:pt x="1167" y="2027"/>
                  <a:pt x="1168" y="2027"/>
                </a:cubicBezTo>
                <a:cubicBezTo>
                  <a:pt x="1169" y="2028"/>
                  <a:pt x="1170" y="2028"/>
                  <a:pt x="1171" y="2029"/>
                </a:cubicBezTo>
                <a:cubicBezTo>
                  <a:pt x="1171" y="2030"/>
                  <a:pt x="1172" y="2031"/>
                  <a:pt x="1172" y="2032"/>
                </a:cubicBezTo>
                <a:cubicBezTo>
                  <a:pt x="1172" y="2033"/>
                  <a:pt x="1172" y="2034"/>
                  <a:pt x="1172" y="2035"/>
                </a:cubicBezTo>
                <a:cubicBezTo>
                  <a:pt x="1172" y="2035"/>
                  <a:pt x="1173" y="2036"/>
                  <a:pt x="1173" y="2037"/>
                </a:cubicBezTo>
                <a:cubicBezTo>
                  <a:pt x="1173" y="2039"/>
                  <a:pt x="1173" y="2040"/>
                  <a:pt x="1173" y="2042"/>
                </a:cubicBezTo>
                <a:lnTo>
                  <a:pt x="1171" y="2041"/>
                </a:lnTo>
                <a:close/>
                <a:moveTo>
                  <a:pt x="1203" y="1198"/>
                </a:moveTo>
                <a:cubicBezTo>
                  <a:pt x="1206" y="1198"/>
                  <a:pt x="1206" y="1194"/>
                  <a:pt x="1209" y="1193"/>
                </a:cubicBezTo>
                <a:cubicBezTo>
                  <a:pt x="1210" y="1193"/>
                  <a:pt x="1212" y="1192"/>
                  <a:pt x="1214" y="1192"/>
                </a:cubicBezTo>
                <a:cubicBezTo>
                  <a:pt x="1215" y="1191"/>
                  <a:pt x="1217" y="1192"/>
                  <a:pt x="1219" y="1192"/>
                </a:cubicBezTo>
                <a:cubicBezTo>
                  <a:pt x="1221" y="1192"/>
                  <a:pt x="1222" y="1193"/>
                  <a:pt x="1224" y="1193"/>
                </a:cubicBezTo>
                <a:cubicBezTo>
                  <a:pt x="1226" y="1193"/>
                  <a:pt x="1228" y="1192"/>
                  <a:pt x="1230" y="1192"/>
                </a:cubicBezTo>
                <a:cubicBezTo>
                  <a:pt x="1233" y="1192"/>
                  <a:pt x="1236" y="1192"/>
                  <a:pt x="1240" y="1192"/>
                </a:cubicBezTo>
                <a:cubicBezTo>
                  <a:pt x="1244" y="1191"/>
                  <a:pt x="1246" y="1191"/>
                  <a:pt x="1250" y="1190"/>
                </a:cubicBezTo>
                <a:cubicBezTo>
                  <a:pt x="1252" y="1190"/>
                  <a:pt x="1254" y="1189"/>
                  <a:pt x="1256" y="1189"/>
                </a:cubicBezTo>
                <a:cubicBezTo>
                  <a:pt x="1258" y="1189"/>
                  <a:pt x="1259" y="1190"/>
                  <a:pt x="1261" y="1190"/>
                </a:cubicBezTo>
                <a:cubicBezTo>
                  <a:pt x="1265" y="1191"/>
                  <a:pt x="1267" y="1192"/>
                  <a:pt x="1271" y="1192"/>
                </a:cubicBezTo>
                <a:cubicBezTo>
                  <a:pt x="1277" y="1192"/>
                  <a:pt x="1277" y="1192"/>
                  <a:pt x="1277" y="1192"/>
                </a:cubicBezTo>
                <a:cubicBezTo>
                  <a:pt x="1279" y="1192"/>
                  <a:pt x="1280" y="1190"/>
                  <a:pt x="1282" y="1189"/>
                </a:cubicBezTo>
                <a:cubicBezTo>
                  <a:pt x="1280" y="1187"/>
                  <a:pt x="1278" y="1188"/>
                  <a:pt x="1277" y="1186"/>
                </a:cubicBezTo>
                <a:cubicBezTo>
                  <a:pt x="1275" y="1184"/>
                  <a:pt x="1277" y="1182"/>
                  <a:pt x="1277" y="1179"/>
                </a:cubicBezTo>
                <a:cubicBezTo>
                  <a:pt x="1270" y="1180"/>
                  <a:pt x="1267" y="1181"/>
                  <a:pt x="1261" y="1181"/>
                </a:cubicBezTo>
                <a:cubicBezTo>
                  <a:pt x="1256" y="1181"/>
                  <a:pt x="1256" y="1181"/>
                  <a:pt x="1256" y="1181"/>
                </a:cubicBezTo>
                <a:cubicBezTo>
                  <a:pt x="1252" y="1181"/>
                  <a:pt x="1251" y="1179"/>
                  <a:pt x="1248" y="1179"/>
                </a:cubicBezTo>
                <a:cubicBezTo>
                  <a:pt x="1245" y="1179"/>
                  <a:pt x="1245" y="1179"/>
                  <a:pt x="1245" y="1179"/>
                </a:cubicBezTo>
                <a:cubicBezTo>
                  <a:pt x="1243" y="1179"/>
                  <a:pt x="1242" y="1182"/>
                  <a:pt x="1240" y="1183"/>
                </a:cubicBezTo>
                <a:cubicBezTo>
                  <a:pt x="1238" y="1183"/>
                  <a:pt x="1237" y="1183"/>
                  <a:pt x="1235" y="1183"/>
                </a:cubicBezTo>
                <a:cubicBezTo>
                  <a:pt x="1233" y="1183"/>
                  <a:pt x="1231" y="1183"/>
                  <a:pt x="1230" y="1183"/>
                </a:cubicBezTo>
                <a:cubicBezTo>
                  <a:pt x="1227" y="1182"/>
                  <a:pt x="1227" y="1180"/>
                  <a:pt x="1224" y="1179"/>
                </a:cubicBezTo>
                <a:cubicBezTo>
                  <a:pt x="1223" y="1178"/>
                  <a:pt x="1221" y="1178"/>
                  <a:pt x="1219" y="1177"/>
                </a:cubicBezTo>
                <a:cubicBezTo>
                  <a:pt x="1217" y="1176"/>
                  <a:pt x="1216" y="1174"/>
                  <a:pt x="1214" y="1173"/>
                </a:cubicBezTo>
                <a:cubicBezTo>
                  <a:pt x="1210" y="1172"/>
                  <a:pt x="1207" y="1173"/>
                  <a:pt x="1203" y="1173"/>
                </a:cubicBezTo>
                <a:cubicBezTo>
                  <a:pt x="1199" y="1173"/>
                  <a:pt x="1197" y="1172"/>
                  <a:pt x="1193" y="1172"/>
                </a:cubicBezTo>
                <a:cubicBezTo>
                  <a:pt x="1189" y="1172"/>
                  <a:pt x="1186" y="1173"/>
                  <a:pt x="1183" y="1173"/>
                </a:cubicBezTo>
                <a:cubicBezTo>
                  <a:pt x="1183" y="1189"/>
                  <a:pt x="1183" y="1189"/>
                  <a:pt x="1183" y="1189"/>
                </a:cubicBezTo>
                <a:cubicBezTo>
                  <a:pt x="1184" y="1191"/>
                  <a:pt x="1185" y="1193"/>
                  <a:pt x="1188" y="1194"/>
                </a:cubicBezTo>
                <a:cubicBezTo>
                  <a:pt x="1190" y="1195"/>
                  <a:pt x="1191" y="1198"/>
                  <a:pt x="1193" y="1198"/>
                </a:cubicBezTo>
                <a:cubicBezTo>
                  <a:pt x="1198" y="1198"/>
                  <a:pt x="1198" y="1198"/>
                  <a:pt x="1198" y="1198"/>
                </a:cubicBezTo>
                <a:cubicBezTo>
                  <a:pt x="1200" y="1198"/>
                  <a:pt x="1202" y="1199"/>
                  <a:pt x="1203" y="1198"/>
                </a:cubicBezTo>
                <a:close/>
                <a:moveTo>
                  <a:pt x="1142" y="1194"/>
                </a:moveTo>
                <a:cubicBezTo>
                  <a:pt x="1141" y="1193"/>
                  <a:pt x="1142" y="1190"/>
                  <a:pt x="1141" y="1189"/>
                </a:cubicBezTo>
                <a:cubicBezTo>
                  <a:pt x="1139" y="1188"/>
                  <a:pt x="1137" y="1189"/>
                  <a:pt x="1135" y="1188"/>
                </a:cubicBezTo>
                <a:cubicBezTo>
                  <a:pt x="1134" y="1187"/>
                  <a:pt x="1132" y="1185"/>
                  <a:pt x="1130" y="1185"/>
                </a:cubicBezTo>
                <a:cubicBezTo>
                  <a:pt x="1115" y="1185"/>
                  <a:pt x="1115" y="1185"/>
                  <a:pt x="1115" y="1185"/>
                </a:cubicBezTo>
                <a:cubicBezTo>
                  <a:pt x="1117" y="1188"/>
                  <a:pt x="1117" y="1191"/>
                  <a:pt x="1120" y="1192"/>
                </a:cubicBezTo>
                <a:cubicBezTo>
                  <a:pt x="1121" y="1192"/>
                  <a:pt x="1123" y="1191"/>
                  <a:pt x="1125" y="1192"/>
                </a:cubicBezTo>
                <a:cubicBezTo>
                  <a:pt x="1127" y="1193"/>
                  <a:pt x="1129" y="1193"/>
                  <a:pt x="1130" y="1194"/>
                </a:cubicBezTo>
                <a:cubicBezTo>
                  <a:pt x="1132" y="1195"/>
                  <a:pt x="1131" y="1198"/>
                  <a:pt x="1132" y="1200"/>
                </a:cubicBezTo>
                <a:cubicBezTo>
                  <a:pt x="1133" y="1199"/>
                  <a:pt x="1135" y="1200"/>
                  <a:pt x="1137" y="1200"/>
                </a:cubicBezTo>
                <a:cubicBezTo>
                  <a:pt x="1139" y="1198"/>
                  <a:pt x="1140" y="1196"/>
                  <a:pt x="1142" y="1194"/>
                </a:cubicBezTo>
                <a:close/>
                <a:moveTo>
                  <a:pt x="1166" y="1165"/>
                </a:moveTo>
                <a:cubicBezTo>
                  <a:pt x="1163" y="1161"/>
                  <a:pt x="1160" y="1158"/>
                  <a:pt x="1156" y="1155"/>
                </a:cubicBezTo>
                <a:cubicBezTo>
                  <a:pt x="1152" y="1152"/>
                  <a:pt x="1150" y="1149"/>
                  <a:pt x="1145" y="1149"/>
                </a:cubicBezTo>
                <a:cubicBezTo>
                  <a:pt x="1139" y="1149"/>
                  <a:pt x="1139" y="1149"/>
                  <a:pt x="1139" y="1149"/>
                </a:cubicBezTo>
                <a:cubicBezTo>
                  <a:pt x="1135" y="1148"/>
                  <a:pt x="1132" y="1149"/>
                  <a:pt x="1128" y="1149"/>
                </a:cubicBezTo>
                <a:cubicBezTo>
                  <a:pt x="1126" y="1149"/>
                  <a:pt x="1124" y="1149"/>
                  <a:pt x="1122" y="1149"/>
                </a:cubicBezTo>
                <a:cubicBezTo>
                  <a:pt x="1120" y="1148"/>
                  <a:pt x="1119" y="1147"/>
                  <a:pt x="1117" y="1146"/>
                </a:cubicBezTo>
                <a:cubicBezTo>
                  <a:pt x="1115" y="1145"/>
                  <a:pt x="1115" y="1142"/>
                  <a:pt x="1113" y="1141"/>
                </a:cubicBezTo>
                <a:cubicBezTo>
                  <a:pt x="1112" y="1140"/>
                  <a:pt x="1110" y="1139"/>
                  <a:pt x="1108" y="1138"/>
                </a:cubicBezTo>
                <a:cubicBezTo>
                  <a:pt x="1104" y="1136"/>
                  <a:pt x="1102" y="1135"/>
                  <a:pt x="1098" y="1133"/>
                </a:cubicBezTo>
                <a:cubicBezTo>
                  <a:pt x="1092" y="1130"/>
                  <a:pt x="1092" y="1130"/>
                  <a:pt x="1092" y="1130"/>
                </a:cubicBezTo>
                <a:cubicBezTo>
                  <a:pt x="1090" y="1129"/>
                  <a:pt x="1091" y="1126"/>
                  <a:pt x="1088" y="1125"/>
                </a:cubicBezTo>
                <a:cubicBezTo>
                  <a:pt x="1086" y="1124"/>
                  <a:pt x="1083" y="1125"/>
                  <a:pt x="1080" y="1125"/>
                </a:cubicBezTo>
                <a:cubicBezTo>
                  <a:pt x="1077" y="1125"/>
                  <a:pt x="1075" y="1125"/>
                  <a:pt x="1072" y="1125"/>
                </a:cubicBezTo>
                <a:cubicBezTo>
                  <a:pt x="1069" y="1125"/>
                  <a:pt x="1069" y="1128"/>
                  <a:pt x="1066" y="1128"/>
                </a:cubicBezTo>
                <a:cubicBezTo>
                  <a:pt x="1064" y="1128"/>
                  <a:pt x="1063" y="1126"/>
                  <a:pt x="1061" y="1126"/>
                </a:cubicBezTo>
                <a:cubicBezTo>
                  <a:pt x="1050" y="1126"/>
                  <a:pt x="1050" y="1126"/>
                  <a:pt x="1050" y="1126"/>
                </a:cubicBezTo>
                <a:cubicBezTo>
                  <a:pt x="1048" y="1126"/>
                  <a:pt x="1046" y="1126"/>
                  <a:pt x="1044" y="1126"/>
                </a:cubicBezTo>
                <a:cubicBezTo>
                  <a:pt x="1042" y="1126"/>
                  <a:pt x="1041" y="1126"/>
                  <a:pt x="1039" y="1126"/>
                </a:cubicBezTo>
                <a:cubicBezTo>
                  <a:pt x="1036" y="1128"/>
                  <a:pt x="1035" y="1131"/>
                  <a:pt x="1035" y="1134"/>
                </a:cubicBezTo>
                <a:cubicBezTo>
                  <a:pt x="1035" y="1138"/>
                  <a:pt x="1038" y="1140"/>
                  <a:pt x="1040" y="1142"/>
                </a:cubicBezTo>
                <a:cubicBezTo>
                  <a:pt x="1043" y="1145"/>
                  <a:pt x="1047" y="1145"/>
                  <a:pt x="1052" y="1145"/>
                </a:cubicBezTo>
                <a:cubicBezTo>
                  <a:pt x="1054" y="1145"/>
                  <a:pt x="1056" y="1145"/>
                  <a:pt x="1057" y="1145"/>
                </a:cubicBezTo>
                <a:cubicBezTo>
                  <a:pt x="1061" y="1143"/>
                  <a:pt x="1063" y="1139"/>
                  <a:pt x="1068" y="1138"/>
                </a:cubicBezTo>
                <a:cubicBezTo>
                  <a:pt x="1069" y="1138"/>
                  <a:pt x="1071" y="1138"/>
                  <a:pt x="1073" y="1138"/>
                </a:cubicBezTo>
                <a:cubicBezTo>
                  <a:pt x="1079" y="1138"/>
                  <a:pt x="1084" y="1141"/>
                  <a:pt x="1088" y="1145"/>
                </a:cubicBezTo>
                <a:cubicBezTo>
                  <a:pt x="1090" y="1146"/>
                  <a:pt x="1089" y="1149"/>
                  <a:pt x="1091" y="1150"/>
                </a:cubicBezTo>
                <a:cubicBezTo>
                  <a:pt x="1092" y="1151"/>
                  <a:pt x="1095" y="1151"/>
                  <a:pt x="1096" y="1151"/>
                </a:cubicBezTo>
                <a:cubicBezTo>
                  <a:pt x="1098" y="1152"/>
                  <a:pt x="1100" y="1153"/>
                  <a:pt x="1102" y="1154"/>
                </a:cubicBezTo>
                <a:cubicBezTo>
                  <a:pt x="1104" y="1154"/>
                  <a:pt x="1106" y="1153"/>
                  <a:pt x="1108" y="1154"/>
                </a:cubicBezTo>
                <a:cubicBezTo>
                  <a:pt x="1111" y="1154"/>
                  <a:pt x="1111" y="1157"/>
                  <a:pt x="1113" y="1159"/>
                </a:cubicBezTo>
                <a:cubicBezTo>
                  <a:pt x="1117" y="1162"/>
                  <a:pt x="1120" y="1165"/>
                  <a:pt x="1125" y="1165"/>
                </a:cubicBezTo>
                <a:lnTo>
                  <a:pt x="1166" y="1165"/>
                </a:lnTo>
                <a:close/>
                <a:moveTo>
                  <a:pt x="1796" y="456"/>
                </a:moveTo>
                <a:cubicBezTo>
                  <a:pt x="1798" y="456"/>
                  <a:pt x="1799" y="454"/>
                  <a:pt x="1801" y="454"/>
                </a:cubicBezTo>
                <a:cubicBezTo>
                  <a:pt x="1803" y="454"/>
                  <a:pt x="1805" y="454"/>
                  <a:pt x="1807" y="454"/>
                </a:cubicBezTo>
                <a:cubicBezTo>
                  <a:pt x="1808" y="454"/>
                  <a:pt x="1809" y="457"/>
                  <a:pt x="1811" y="458"/>
                </a:cubicBezTo>
                <a:cubicBezTo>
                  <a:pt x="1812" y="459"/>
                  <a:pt x="1815" y="459"/>
                  <a:pt x="1816" y="460"/>
                </a:cubicBezTo>
                <a:cubicBezTo>
                  <a:pt x="1817" y="462"/>
                  <a:pt x="1815" y="465"/>
                  <a:pt x="1816" y="467"/>
                </a:cubicBezTo>
                <a:cubicBezTo>
                  <a:pt x="1814" y="467"/>
                  <a:pt x="1813" y="466"/>
                  <a:pt x="1811" y="466"/>
                </a:cubicBezTo>
                <a:cubicBezTo>
                  <a:pt x="1804" y="465"/>
                  <a:pt x="1801" y="465"/>
                  <a:pt x="1795" y="466"/>
                </a:cubicBezTo>
                <a:cubicBezTo>
                  <a:pt x="1793" y="466"/>
                  <a:pt x="1792" y="467"/>
                  <a:pt x="1790" y="467"/>
                </a:cubicBezTo>
                <a:cubicBezTo>
                  <a:pt x="1791" y="475"/>
                  <a:pt x="1791" y="475"/>
                  <a:pt x="1791" y="475"/>
                </a:cubicBezTo>
                <a:cubicBezTo>
                  <a:pt x="1793" y="474"/>
                  <a:pt x="1794" y="473"/>
                  <a:pt x="1796" y="473"/>
                </a:cubicBezTo>
                <a:cubicBezTo>
                  <a:pt x="1807" y="473"/>
                  <a:pt x="1807" y="473"/>
                  <a:pt x="1807" y="473"/>
                </a:cubicBezTo>
                <a:cubicBezTo>
                  <a:pt x="1807" y="473"/>
                  <a:pt x="1808" y="475"/>
                  <a:pt x="1808" y="475"/>
                </a:cubicBezTo>
                <a:cubicBezTo>
                  <a:pt x="1808" y="485"/>
                  <a:pt x="1808" y="485"/>
                  <a:pt x="1808" y="485"/>
                </a:cubicBezTo>
                <a:cubicBezTo>
                  <a:pt x="1811" y="490"/>
                  <a:pt x="1811" y="490"/>
                  <a:pt x="1811" y="490"/>
                </a:cubicBezTo>
                <a:cubicBezTo>
                  <a:pt x="1816" y="490"/>
                  <a:pt x="1816" y="490"/>
                  <a:pt x="1816" y="490"/>
                </a:cubicBezTo>
                <a:cubicBezTo>
                  <a:pt x="1818" y="490"/>
                  <a:pt x="1819" y="489"/>
                  <a:pt x="1821" y="489"/>
                </a:cubicBezTo>
                <a:cubicBezTo>
                  <a:pt x="1825" y="489"/>
                  <a:pt x="1828" y="489"/>
                  <a:pt x="1832" y="489"/>
                </a:cubicBezTo>
                <a:cubicBezTo>
                  <a:pt x="1837" y="489"/>
                  <a:pt x="1837" y="489"/>
                  <a:pt x="1837" y="489"/>
                </a:cubicBezTo>
                <a:cubicBezTo>
                  <a:pt x="1838" y="489"/>
                  <a:pt x="1840" y="488"/>
                  <a:pt x="1842" y="489"/>
                </a:cubicBezTo>
                <a:cubicBezTo>
                  <a:pt x="1844" y="490"/>
                  <a:pt x="1844" y="493"/>
                  <a:pt x="1846" y="494"/>
                </a:cubicBezTo>
                <a:cubicBezTo>
                  <a:pt x="1848" y="495"/>
                  <a:pt x="1849" y="496"/>
                  <a:pt x="1851" y="497"/>
                </a:cubicBezTo>
                <a:cubicBezTo>
                  <a:pt x="1854" y="498"/>
                  <a:pt x="1856" y="497"/>
                  <a:pt x="1859" y="497"/>
                </a:cubicBezTo>
                <a:cubicBezTo>
                  <a:pt x="1862" y="497"/>
                  <a:pt x="1864" y="497"/>
                  <a:pt x="1867" y="497"/>
                </a:cubicBezTo>
                <a:cubicBezTo>
                  <a:pt x="1869" y="497"/>
                  <a:pt x="1870" y="494"/>
                  <a:pt x="1872" y="493"/>
                </a:cubicBezTo>
                <a:cubicBezTo>
                  <a:pt x="1874" y="491"/>
                  <a:pt x="1874" y="488"/>
                  <a:pt x="1876" y="487"/>
                </a:cubicBezTo>
                <a:cubicBezTo>
                  <a:pt x="1878" y="485"/>
                  <a:pt x="1879" y="484"/>
                  <a:pt x="1881" y="483"/>
                </a:cubicBezTo>
                <a:cubicBezTo>
                  <a:pt x="1883" y="482"/>
                  <a:pt x="1885" y="483"/>
                  <a:pt x="1886" y="483"/>
                </a:cubicBezTo>
                <a:cubicBezTo>
                  <a:pt x="1889" y="482"/>
                  <a:pt x="1889" y="478"/>
                  <a:pt x="1892" y="477"/>
                </a:cubicBezTo>
                <a:cubicBezTo>
                  <a:pt x="1895" y="475"/>
                  <a:pt x="1898" y="474"/>
                  <a:pt x="1902" y="473"/>
                </a:cubicBezTo>
                <a:cubicBezTo>
                  <a:pt x="1909" y="473"/>
                  <a:pt x="1914" y="473"/>
                  <a:pt x="1922" y="473"/>
                </a:cubicBezTo>
                <a:cubicBezTo>
                  <a:pt x="1922" y="463"/>
                  <a:pt x="1922" y="463"/>
                  <a:pt x="1922" y="463"/>
                </a:cubicBezTo>
                <a:cubicBezTo>
                  <a:pt x="1920" y="461"/>
                  <a:pt x="1921" y="459"/>
                  <a:pt x="1919" y="458"/>
                </a:cubicBezTo>
                <a:cubicBezTo>
                  <a:pt x="1914" y="455"/>
                  <a:pt x="1914" y="455"/>
                  <a:pt x="1914" y="455"/>
                </a:cubicBezTo>
                <a:cubicBezTo>
                  <a:pt x="1912" y="455"/>
                  <a:pt x="1910" y="456"/>
                  <a:pt x="1909" y="455"/>
                </a:cubicBezTo>
                <a:cubicBezTo>
                  <a:pt x="1909" y="453"/>
                  <a:pt x="1909" y="452"/>
                  <a:pt x="1909" y="450"/>
                </a:cubicBezTo>
                <a:cubicBezTo>
                  <a:pt x="1909" y="448"/>
                  <a:pt x="1911" y="447"/>
                  <a:pt x="1911" y="445"/>
                </a:cubicBezTo>
                <a:cubicBezTo>
                  <a:pt x="1911" y="442"/>
                  <a:pt x="1910" y="441"/>
                  <a:pt x="1910" y="438"/>
                </a:cubicBezTo>
                <a:cubicBezTo>
                  <a:pt x="1897" y="438"/>
                  <a:pt x="1897" y="438"/>
                  <a:pt x="1897" y="438"/>
                </a:cubicBezTo>
                <a:cubicBezTo>
                  <a:pt x="1895" y="438"/>
                  <a:pt x="1894" y="439"/>
                  <a:pt x="1892" y="440"/>
                </a:cubicBezTo>
                <a:cubicBezTo>
                  <a:pt x="1889" y="441"/>
                  <a:pt x="1889" y="442"/>
                  <a:pt x="1886" y="443"/>
                </a:cubicBezTo>
                <a:cubicBezTo>
                  <a:pt x="1884" y="444"/>
                  <a:pt x="1882" y="446"/>
                  <a:pt x="1880" y="446"/>
                </a:cubicBezTo>
                <a:cubicBezTo>
                  <a:pt x="1879" y="446"/>
                  <a:pt x="1879" y="449"/>
                  <a:pt x="1877" y="449"/>
                </a:cubicBezTo>
                <a:cubicBezTo>
                  <a:pt x="1875" y="449"/>
                  <a:pt x="1874" y="447"/>
                  <a:pt x="1872" y="447"/>
                </a:cubicBezTo>
                <a:cubicBezTo>
                  <a:pt x="1868" y="447"/>
                  <a:pt x="1865" y="446"/>
                  <a:pt x="1862" y="446"/>
                </a:cubicBezTo>
                <a:cubicBezTo>
                  <a:pt x="1858" y="446"/>
                  <a:pt x="1855" y="447"/>
                  <a:pt x="1851" y="447"/>
                </a:cubicBezTo>
                <a:cubicBezTo>
                  <a:pt x="1846" y="448"/>
                  <a:pt x="1844" y="453"/>
                  <a:pt x="1839" y="453"/>
                </a:cubicBezTo>
                <a:cubicBezTo>
                  <a:pt x="1829" y="453"/>
                  <a:pt x="1829" y="453"/>
                  <a:pt x="1829" y="453"/>
                </a:cubicBezTo>
                <a:cubicBezTo>
                  <a:pt x="1829" y="447"/>
                  <a:pt x="1829" y="447"/>
                  <a:pt x="1829" y="447"/>
                </a:cubicBezTo>
                <a:cubicBezTo>
                  <a:pt x="1829" y="442"/>
                  <a:pt x="1829" y="442"/>
                  <a:pt x="1829" y="442"/>
                </a:cubicBezTo>
                <a:cubicBezTo>
                  <a:pt x="1829" y="440"/>
                  <a:pt x="1826" y="439"/>
                  <a:pt x="1825" y="437"/>
                </a:cubicBezTo>
                <a:cubicBezTo>
                  <a:pt x="1820" y="438"/>
                  <a:pt x="1820" y="438"/>
                  <a:pt x="1820" y="438"/>
                </a:cubicBezTo>
                <a:cubicBezTo>
                  <a:pt x="1820" y="443"/>
                  <a:pt x="1820" y="443"/>
                  <a:pt x="1820" y="443"/>
                </a:cubicBezTo>
                <a:cubicBezTo>
                  <a:pt x="1817" y="442"/>
                  <a:pt x="1815" y="441"/>
                  <a:pt x="1812" y="441"/>
                </a:cubicBezTo>
                <a:cubicBezTo>
                  <a:pt x="1809" y="441"/>
                  <a:pt x="1807" y="442"/>
                  <a:pt x="1804" y="442"/>
                </a:cubicBezTo>
                <a:cubicBezTo>
                  <a:pt x="1802" y="442"/>
                  <a:pt x="1801" y="442"/>
                  <a:pt x="1799" y="442"/>
                </a:cubicBezTo>
                <a:cubicBezTo>
                  <a:pt x="1797" y="443"/>
                  <a:pt x="1795" y="443"/>
                  <a:pt x="1794" y="445"/>
                </a:cubicBezTo>
                <a:cubicBezTo>
                  <a:pt x="1792" y="446"/>
                  <a:pt x="1790" y="447"/>
                  <a:pt x="1790" y="450"/>
                </a:cubicBezTo>
                <a:cubicBezTo>
                  <a:pt x="1790" y="453"/>
                  <a:pt x="1791" y="454"/>
                  <a:pt x="1791" y="456"/>
                </a:cubicBezTo>
                <a:cubicBezTo>
                  <a:pt x="1793" y="456"/>
                  <a:pt x="1795" y="457"/>
                  <a:pt x="1796" y="456"/>
                </a:cubicBezTo>
                <a:close/>
                <a:moveTo>
                  <a:pt x="1394" y="718"/>
                </a:moveTo>
                <a:cubicBezTo>
                  <a:pt x="1392" y="719"/>
                  <a:pt x="1390" y="719"/>
                  <a:pt x="1389" y="720"/>
                </a:cubicBezTo>
                <a:cubicBezTo>
                  <a:pt x="1388" y="722"/>
                  <a:pt x="1389" y="724"/>
                  <a:pt x="1389" y="726"/>
                </a:cubicBezTo>
                <a:cubicBezTo>
                  <a:pt x="1388" y="728"/>
                  <a:pt x="1388" y="730"/>
                  <a:pt x="1388" y="732"/>
                </a:cubicBezTo>
                <a:cubicBezTo>
                  <a:pt x="1387" y="734"/>
                  <a:pt x="1385" y="735"/>
                  <a:pt x="1384" y="737"/>
                </a:cubicBezTo>
                <a:cubicBezTo>
                  <a:pt x="1382" y="739"/>
                  <a:pt x="1381" y="740"/>
                  <a:pt x="1380" y="742"/>
                </a:cubicBezTo>
                <a:cubicBezTo>
                  <a:pt x="1377" y="746"/>
                  <a:pt x="1374" y="749"/>
                  <a:pt x="1371" y="753"/>
                </a:cubicBezTo>
                <a:cubicBezTo>
                  <a:pt x="1365" y="758"/>
                  <a:pt x="1360" y="762"/>
                  <a:pt x="1360" y="770"/>
                </a:cubicBezTo>
                <a:cubicBezTo>
                  <a:pt x="1360" y="772"/>
                  <a:pt x="1361" y="774"/>
                  <a:pt x="1361" y="776"/>
                </a:cubicBezTo>
                <a:cubicBezTo>
                  <a:pt x="1399" y="776"/>
                  <a:pt x="1399" y="776"/>
                  <a:pt x="1399" y="776"/>
                </a:cubicBezTo>
                <a:cubicBezTo>
                  <a:pt x="1404" y="776"/>
                  <a:pt x="1406" y="781"/>
                  <a:pt x="1410" y="784"/>
                </a:cubicBezTo>
                <a:cubicBezTo>
                  <a:pt x="1413" y="788"/>
                  <a:pt x="1415" y="790"/>
                  <a:pt x="1420" y="792"/>
                </a:cubicBezTo>
                <a:cubicBezTo>
                  <a:pt x="1421" y="790"/>
                  <a:pt x="1425" y="790"/>
                  <a:pt x="1425" y="788"/>
                </a:cubicBezTo>
                <a:cubicBezTo>
                  <a:pt x="1426" y="785"/>
                  <a:pt x="1425" y="782"/>
                  <a:pt x="1425" y="778"/>
                </a:cubicBezTo>
                <a:cubicBezTo>
                  <a:pt x="1425" y="776"/>
                  <a:pt x="1424" y="774"/>
                  <a:pt x="1424" y="772"/>
                </a:cubicBezTo>
                <a:cubicBezTo>
                  <a:pt x="1424" y="768"/>
                  <a:pt x="1427" y="766"/>
                  <a:pt x="1429" y="762"/>
                </a:cubicBezTo>
                <a:cubicBezTo>
                  <a:pt x="1428" y="757"/>
                  <a:pt x="1428" y="757"/>
                  <a:pt x="1428" y="757"/>
                </a:cubicBezTo>
                <a:cubicBezTo>
                  <a:pt x="1426" y="757"/>
                  <a:pt x="1424" y="758"/>
                  <a:pt x="1423" y="757"/>
                </a:cubicBezTo>
                <a:cubicBezTo>
                  <a:pt x="1419" y="755"/>
                  <a:pt x="1416" y="753"/>
                  <a:pt x="1412" y="750"/>
                </a:cubicBezTo>
                <a:cubicBezTo>
                  <a:pt x="1410" y="749"/>
                  <a:pt x="1410" y="746"/>
                  <a:pt x="1407" y="745"/>
                </a:cubicBezTo>
                <a:cubicBezTo>
                  <a:pt x="1405" y="745"/>
                  <a:pt x="1404" y="744"/>
                  <a:pt x="1402" y="744"/>
                </a:cubicBezTo>
                <a:cubicBezTo>
                  <a:pt x="1400" y="743"/>
                  <a:pt x="1398" y="744"/>
                  <a:pt x="1397" y="744"/>
                </a:cubicBezTo>
                <a:cubicBezTo>
                  <a:pt x="1395" y="743"/>
                  <a:pt x="1393" y="742"/>
                  <a:pt x="1391" y="741"/>
                </a:cubicBezTo>
                <a:cubicBezTo>
                  <a:pt x="1393" y="737"/>
                  <a:pt x="1393" y="734"/>
                  <a:pt x="1395" y="731"/>
                </a:cubicBezTo>
                <a:cubicBezTo>
                  <a:pt x="1396" y="729"/>
                  <a:pt x="1400" y="730"/>
                  <a:pt x="1401" y="728"/>
                </a:cubicBezTo>
                <a:cubicBezTo>
                  <a:pt x="1401" y="726"/>
                  <a:pt x="1402" y="725"/>
                  <a:pt x="1402" y="723"/>
                </a:cubicBezTo>
                <a:cubicBezTo>
                  <a:pt x="1402" y="721"/>
                  <a:pt x="1400" y="720"/>
                  <a:pt x="1399" y="718"/>
                </a:cubicBezTo>
                <a:cubicBezTo>
                  <a:pt x="1397" y="718"/>
                  <a:pt x="1396" y="717"/>
                  <a:pt x="1394" y="718"/>
                </a:cubicBezTo>
                <a:close/>
                <a:moveTo>
                  <a:pt x="1324" y="746"/>
                </a:moveTo>
                <a:cubicBezTo>
                  <a:pt x="1322" y="746"/>
                  <a:pt x="1320" y="744"/>
                  <a:pt x="1318" y="744"/>
                </a:cubicBezTo>
                <a:cubicBezTo>
                  <a:pt x="1317" y="743"/>
                  <a:pt x="1315" y="744"/>
                  <a:pt x="1313" y="744"/>
                </a:cubicBezTo>
                <a:cubicBezTo>
                  <a:pt x="1311" y="743"/>
                  <a:pt x="1310" y="742"/>
                  <a:pt x="1308" y="741"/>
                </a:cubicBezTo>
                <a:cubicBezTo>
                  <a:pt x="1305" y="740"/>
                  <a:pt x="1305" y="737"/>
                  <a:pt x="1303" y="736"/>
                </a:cubicBezTo>
                <a:cubicBezTo>
                  <a:pt x="1301" y="735"/>
                  <a:pt x="1299" y="736"/>
                  <a:pt x="1297" y="736"/>
                </a:cubicBezTo>
                <a:cubicBezTo>
                  <a:pt x="1292" y="739"/>
                  <a:pt x="1292" y="739"/>
                  <a:pt x="1292" y="739"/>
                </a:cubicBezTo>
                <a:cubicBezTo>
                  <a:pt x="1294" y="740"/>
                  <a:pt x="1296" y="740"/>
                  <a:pt x="1297" y="741"/>
                </a:cubicBezTo>
                <a:cubicBezTo>
                  <a:pt x="1299" y="742"/>
                  <a:pt x="1300" y="745"/>
                  <a:pt x="1301" y="746"/>
                </a:cubicBezTo>
                <a:cubicBezTo>
                  <a:pt x="1303" y="748"/>
                  <a:pt x="1305" y="749"/>
                  <a:pt x="1307" y="750"/>
                </a:cubicBezTo>
                <a:cubicBezTo>
                  <a:pt x="1309" y="753"/>
                  <a:pt x="1311" y="756"/>
                  <a:pt x="1314" y="756"/>
                </a:cubicBezTo>
                <a:cubicBezTo>
                  <a:pt x="1318" y="756"/>
                  <a:pt x="1319" y="753"/>
                  <a:pt x="1321" y="750"/>
                </a:cubicBezTo>
                <a:cubicBezTo>
                  <a:pt x="1322" y="749"/>
                  <a:pt x="1323" y="747"/>
                  <a:pt x="1324" y="746"/>
                </a:cubicBezTo>
                <a:close/>
                <a:moveTo>
                  <a:pt x="1692" y="395"/>
                </a:moveTo>
                <a:cubicBezTo>
                  <a:pt x="1692" y="395"/>
                  <a:pt x="1693" y="395"/>
                  <a:pt x="1693" y="395"/>
                </a:cubicBezTo>
                <a:cubicBezTo>
                  <a:pt x="1694" y="395"/>
                  <a:pt x="1694" y="395"/>
                  <a:pt x="1695" y="396"/>
                </a:cubicBezTo>
                <a:cubicBezTo>
                  <a:pt x="1695" y="396"/>
                  <a:pt x="1696" y="396"/>
                  <a:pt x="1696" y="396"/>
                </a:cubicBezTo>
                <a:cubicBezTo>
                  <a:pt x="1696" y="396"/>
                  <a:pt x="1696" y="396"/>
                  <a:pt x="1696" y="396"/>
                </a:cubicBezTo>
                <a:cubicBezTo>
                  <a:pt x="1697" y="396"/>
                  <a:pt x="1697" y="396"/>
                  <a:pt x="1697" y="396"/>
                </a:cubicBezTo>
                <a:cubicBezTo>
                  <a:pt x="1698" y="397"/>
                  <a:pt x="1698" y="397"/>
                  <a:pt x="1698" y="397"/>
                </a:cubicBezTo>
                <a:cubicBezTo>
                  <a:pt x="1699" y="398"/>
                  <a:pt x="1699" y="398"/>
                  <a:pt x="1699" y="398"/>
                </a:cubicBezTo>
                <a:cubicBezTo>
                  <a:pt x="1700" y="398"/>
                  <a:pt x="1700" y="399"/>
                  <a:pt x="1700" y="399"/>
                </a:cubicBezTo>
                <a:cubicBezTo>
                  <a:pt x="1701" y="399"/>
                  <a:pt x="1701" y="400"/>
                  <a:pt x="1701" y="400"/>
                </a:cubicBezTo>
                <a:cubicBezTo>
                  <a:pt x="1702" y="400"/>
                  <a:pt x="1703" y="400"/>
                  <a:pt x="1704" y="400"/>
                </a:cubicBezTo>
                <a:cubicBezTo>
                  <a:pt x="1706" y="400"/>
                  <a:pt x="1708" y="400"/>
                  <a:pt x="1709" y="400"/>
                </a:cubicBezTo>
                <a:cubicBezTo>
                  <a:pt x="1712" y="401"/>
                  <a:pt x="1713" y="403"/>
                  <a:pt x="1715" y="404"/>
                </a:cubicBezTo>
                <a:cubicBezTo>
                  <a:pt x="1717" y="405"/>
                  <a:pt x="1719" y="404"/>
                  <a:pt x="1721" y="404"/>
                </a:cubicBezTo>
                <a:cubicBezTo>
                  <a:pt x="1723" y="404"/>
                  <a:pt x="1724" y="404"/>
                  <a:pt x="1726" y="404"/>
                </a:cubicBezTo>
                <a:cubicBezTo>
                  <a:pt x="1727" y="404"/>
                  <a:pt x="1727" y="403"/>
                  <a:pt x="1728" y="403"/>
                </a:cubicBezTo>
                <a:cubicBezTo>
                  <a:pt x="1731" y="402"/>
                  <a:pt x="1732" y="401"/>
                  <a:pt x="1734" y="400"/>
                </a:cubicBezTo>
                <a:cubicBezTo>
                  <a:pt x="1736" y="399"/>
                  <a:pt x="1737" y="398"/>
                  <a:pt x="1737" y="397"/>
                </a:cubicBezTo>
                <a:cubicBezTo>
                  <a:pt x="1738" y="396"/>
                  <a:pt x="1738" y="395"/>
                  <a:pt x="1739" y="394"/>
                </a:cubicBezTo>
                <a:cubicBezTo>
                  <a:pt x="1741" y="393"/>
                  <a:pt x="1743" y="392"/>
                  <a:pt x="1745" y="391"/>
                </a:cubicBezTo>
                <a:cubicBezTo>
                  <a:pt x="1746" y="391"/>
                  <a:pt x="1748" y="391"/>
                  <a:pt x="1750" y="391"/>
                </a:cubicBezTo>
                <a:cubicBezTo>
                  <a:pt x="1751" y="391"/>
                  <a:pt x="1752" y="391"/>
                  <a:pt x="1752" y="391"/>
                </a:cubicBezTo>
                <a:cubicBezTo>
                  <a:pt x="1754" y="390"/>
                  <a:pt x="1755" y="389"/>
                  <a:pt x="1756" y="389"/>
                </a:cubicBezTo>
                <a:cubicBezTo>
                  <a:pt x="1757" y="389"/>
                  <a:pt x="1758" y="390"/>
                  <a:pt x="1759" y="389"/>
                </a:cubicBezTo>
                <a:cubicBezTo>
                  <a:pt x="1760" y="389"/>
                  <a:pt x="1761" y="388"/>
                  <a:pt x="1762" y="388"/>
                </a:cubicBezTo>
                <a:cubicBezTo>
                  <a:pt x="1763" y="388"/>
                  <a:pt x="1763" y="387"/>
                  <a:pt x="1764" y="387"/>
                </a:cubicBezTo>
                <a:cubicBezTo>
                  <a:pt x="1765" y="386"/>
                  <a:pt x="1766" y="387"/>
                  <a:pt x="1767" y="387"/>
                </a:cubicBezTo>
                <a:cubicBezTo>
                  <a:pt x="1768" y="386"/>
                  <a:pt x="1768" y="385"/>
                  <a:pt x="1769" y="385"/>
                </a:cubicBezTo>
                <a:cubicBezTo>
                  <a:pt x="1770" y="384"/>
                  <a:pt x="1771" y="384"/>
                  <a:pt x="1772" y="383"/>
                </a:cubicBezTo>
                <a:cubicBezTo>
                  <a:pt x="1773" y="383"/>
                  <a:pt x="1773" y="382"/>
                  <a:pt x="1774" y="381"/>
                </a:cubicBezTo>
                <a:cubicBezTo>
                  <a:pt x="1775" y="380"/>
                  <a:pt x="1776" y="379"/>
                  <a:pt x="1777" y="377"/>
                </a:cubicBezTo>
                <a:cubicBezTo>
                  <a:pt x="1777" y="376"/>
                  <a:pt x="1778" y="375"/>
                  <a:pt x="1779" y="374"/>
                </a:cubicBezTo>
                <a:cubicBezTo>
                  <a:pt x="1781" y="372"/>
                  <a:pt x="1782" y="370"/>
                  <a:pt x="1785" y="370"/>
                </a:cubicBezTo>
                <a:cubicBezTo>
                  <a:pt x="1798" y="370"/>
                  <a:pt x="1798" y="370"/>
                  <a:pt x="1798" y="370"/>
                </a:cubicBezTo>
                <a:cubicBezTo>
                  <a:pt x="1800" y="370"/>
                  <a:pt x="1802" y="369"/>
                  <a:pt x="1803" y="368"/>
                </a:cubicBezTo>
                <a:cubicBezTo>
                  <a:pt x="1805" y="367"/>
                  <a:pt x="1805" y="366"/>
                  <a:pt x="1806" y="365"/>
                </a:cubicBezTo>
                <a:cubicBezTo>
                  <a:pt x="1807" y="364"/>
                  <a:pt x="1808" y="364"/>
                  <a:pt x="1809" y="362"/>
                </a:cubicBezTo>
                <a:cubicBezTo>
                  <a:pt x="1810" y="362"/>
                  <a:pt x="1809" y="361"/>
                  <a:pt x="1809" y="360"/>
                </a:cubicBezTo>
                <a:cubicBezTo>
                  <a:pt x="1807" y="359"/>
                  <a:pt x="1807" y="359"/>
                  <a:pt x="1807" y="359"/>
                </a:cubicBezTo>
                <a:cubicBezTo>
                  <a:pt x="1805" y="360"/>
                  <a:pt x="1803" y="361"/>
                  <a:pt x="1801" y="362"/>
                </a:cubicBezTo>
                <a:cubicBezTo>
                  <a:pt x="1801" y="363"/>
                  <a:pt x="1801" y="365"/>
                  <a:pt x="1801" y="365"/>
                </a:cubicBezTo>
                <a:cubicBezTo>
                  <a:pt x="1800" y="366"/>
                  <a:pt x="1798" y="366"/>
                  <a:pt x="1797" y="366"/>
                </a:cubicBezTo>
                <a:cubicBezTo>
                  <a:pt x="1795" y="366"/>
                  <a:pt x="1795" y="366"/>
                  <a:pt x="1795" y="366"/>
                </a:cubicBezTo>
                <a:cubicBezTo>
                  <a:pt x="1793" y="366"/>
                  <a:pt x="1791" y="365"/>
                  <a:pt x="1789" y="364"/>
                </a:cubicBezTo>
                <a:cubicBezTo>
                  <a:pt x="1787" y="362"/>
                  <a:pt x="1788" y="360"/>
                  <a:pt x="1786" y="359"/>
                </a:cubicBezTo>
                <a:cubicBezTo>
                  <a:pt x="1785" y="358"/>
                  <a:pt x="1784" y="359"/>
                  <a:pt x="1783" y="359"/>
                </a:cubicBezTo>
                <a:cubicBezTo>
                  <a:pt x="1781" y="359"/>
                  <a:pt x="1781" y="359"/>
                  <a:pt x="1781" y="359"/>
                </a:cubicBezTo>
                <a:cubicBezTo>
                  <a:pt x="1776" y="359"/>
                  <a:pt x="1774" y="359"/>
                  <a:pt x="1769" y="357"/>
                </a:cubicBezTo>
                <a:cubicBezTo>
                  <a:pt x="1769" y="357"/>
                  <a:pt x="1768" y="357"/>
                  <a:pt x="1767" y="357"/>
                </a:cubicBezTo>
                <a:cubicBezTo>
                  <a:pt x="1766" y="356"/>
                  <a:pt x="1765" y="355"/>
                  <a:pt x="1764" y="355"/>
                </a:cubicBezTo>
                <a:cubicBezTo>
                  <a:pt x="1763" y="354"/>
                  <a:pt x="1762" y="354"/>
                  <a:pt x="1762" y="353"/>
                </a:cubicBezTo>
                <a:cubicBezTo>
                  <a:pt x="1761" y="352"/>
                  <a:pt x="1761" y="351"/>
                  <a:pt x="1761" y="350"/>
                </a:cubicBezTo>
                <a:cubicBezTo>
                  <a:pt x="1761" y="344"/>
                  <a:pt x="1761" y="344"/>
                  <a:pt x="1761" y="344"/>
                </a:cubicBezTo>
                <a:cubicBezTo>
                  <a:pt x="1763" y="344"/>
                  <a:pt x="1764" y="344"/>
                  <a:pt x="1766" y="344"/>
                </a:cubicBezTo>
                <a:cubicBezTo>
                  <a:pt x="1769" y="343"/>
                  <a:pt x="1770" y="344"/>
                  <a:pt x="1773" y="344"/>
                </a:cubicBezTo>
                <a:cubicBezTo>
                  <a:pt x="1774" y="344"/>
                  <a:pt x="1775" y="343"/>
                  <a:pt x="1776" y="343"/>
                </a:cubicBezTo>
                <a:cubicBezTo>
                  <a:pt x="1778" y="343"/>
                  <a:pt x="1780" y="342"/>
                  <a:pt x="1782" y="342"/>
                </a:cubicBezTo>
                <a:cubicBezTo>
                  <a:pt x="1784" y="341"/>
                  <a:pt x="1785" y="338"/>
                  <a:pt x="1786" y="336"/>
                </a:cubicBezTo>
                <a:cubicBezTo>
                  <a:pt x="1787" y="337"/>
                  <a:pt x="1788" y="337"/>
                  <a:pt x="1789" y="337"/>
                </a:cubicBezTo>
                <a:cubicBezTo>
                  <a:pt x="1790" y="338"/>
                  <a:pt x="1790" y="339"/>
                  <a:pt x="1791" y="340"/>
                </a:cubicBezTo>
                <a:cubicBezTo>
                  <a:pt x="1792" y="342"/>
                  <a:pt x="1791" y="344"/>
                  <a:pt x="1791" y="346"/>
                </a:cubicBezTo>
                <a:cubicBezTo>
                  <a:pt x="1791" y="347"/>
                  <a:pt x="1792" y="348"/>
                  <a:pt x="1792" y="349"/>
                </a:cubicBezTo>
                <a:cubicBezTo>
                  <a:pt x="1793" y="350"/>
                  <a:pt x="1793" y="351"/>
                  <a:pt x="1794" y="351"/>
                </a:cubicBezTo>
                <a:cubicBezTo>
                  <a:pt x="1795" y="353"/>
                  <a:pt x="1797" y="354"/>
                  <a:pt x="1800" y="354"/>
                </a:cubicBezTo>
                <a:cubicBezTo>
                  <a:pt x="1801" y="354"/>
                  <a:pt x="1802" y="353"/>
                  <a:pt x="1803" y="352"/>
                </a:cubicBezTo>
                <a:cubicBezTo>
                  <a:pt x="1803" y="351"/>
                  <a:pt x="1803" y="350"/>
                  <a:pt x="1803" y="349"/>
                </a:cubicBezTo>
                <a:cubicBezTo>
                  <a:pt x="1805" y="348"/>
                  <a:pt x="1807" y="347"/>
                  <a:pt x="1809" y="346"/>
                </a:cubicBezTo>
                <a:cubicBezTo>
                  <a:pt x="1810" y="346"/>
                  <a:pt x="1812" y="346"/>
                  <a:pt x="1814" y="346"/>
                </a:cubicBezTo>
                <a:cubicBezTo>
                  <a:pt x="1816" y="346"/>
                  <a:pt x="1817" y="346"/>
                  <a:pt x="1820" y="346"/>
                </a:cubicBezTo>
                <a:cubicBezTo>
                  <a:pt x="1821" y="346"/>
                  <a:pt x="1821" y="345"/>
                  <a:pt x="1822" y="345"/>
                </a:cubicBezTo>
                <a:cubicBezTo>
                  <a:pt x="1822" y="343"/>
                  <a:pt x="1822" y="341"/>
                  <a:pt x="1822" y="340"/>
                </a:cubicBezTo>
                <a:cubicBezTo>
                  <a:pt x="1821" y="337"/>
                  <a:pt x="1820" y="336"/>
                  <a:pt x="1819" y="334"/>
                </a:cubicBezTo>
                <a:cubicBezTo>
                  <a:pt x="1819" y="333"/>
                  <a:pt x="1818" y="331"/>
                  <a:pt x="1817" y="331"/>
                </a:cubicBezTo>
                <a:cubicBezTo>
                  <a:pt x="1815" y="329"/>
                  <a:pt x="1814" y="329"/>
                  <a:pt x="1812" y="328"/>
                </a:cubicBezTo>
                <a:cubicBezTo>
                  <a:pt x="1810" y="327"/>
                  <a:pt x="1808" y="325"/>
                  <a:pt x="1807" y="323"/>
                </a:cubicBezTo>
                <a:cubicBezTo>
                  <a:pt x="1807" y="322"/>
                  <a:pt x="1808" y="320"/>
                  <a:pt x="1807" y="318"/>
                </a:cubicBezTo>
                <a:cubicBezTo>
                  <a:pt x="1807" y="317"/>
                  <a:pt x="1805" y="318"/>
                  <a:pt x="1805" y="317"/>
                </a:cubicBezTo>
                <a:cubicBezTo>
                  <a:pt x="1804" y="316"/>
                  <a:pt x="1804" y="315"/>
                  <a:pt x="1804" y="314"/>
                </a:cubicBezTo>
                <a:cubicBezTo>
                  <a:pt x="1804" y="313"/>
                  <a:pt x="1804" y="312"/>
                  <a:pt x="1804" y="312"/>
                </a:cubicBezTo>
                <a:cubicBezTo>
                  <a:pt x="1804" y="311"/>
                  <a:pt x="1802" y="311"/>
                  <a:pt x="1801" y="310"/>
                </a:cubicBezTo>
                <a:cubicBezTo>
                  <a:pt x="1800" y="309"/>
                  <a:pt x="1798" y="309"/>
                  <a:pt x="1796" y="308"/>
                </a:cubicBezTo>
                <a:cubicBezTo>
                  <a:pt x="1795" y="308"/>
                  <a:pt x="1795" y="307"/>
                  <a:pt x="1794" y="306"/>
                </a:cubicBezTo>
                <a:cubicBezTo>
                  <a:pt x="1795" y="306"/>
                  <a:pt x="1795" y="304"/>
                  <a:pt x="1796" y="304"/>
                </a:cubicBezTo>
                <a:cubicBezTo>
                  <a:pt x="1796" y="303"/>
                  <a:pt x="1797" y="303"/>
                  <a:pt x="1798" y="303"/>
                </a:cubicBezTo>
                <a:cubicBezTo>
                  <a:pt x="1800" y="304"/>
                  <a:pt x="1801" y="306"/>
                  <a:pt x="1803" y="308"/>
                </a:cubicBezTo>
                <a:cubicBezTo>
                  <a:pt x="1804" y="308"/>
                  <a:pt x="1803" y="310"/>
                  <a:pt x="1804" y="310"/>
                </a:cubicBezTo>
                <a:cubicBezTo>
                  <a:pt x="1805" y="311"/>
                  <a:pt x="1806" y="310"/>
                  <a:pt x="1807" y="310"/>
                </a:cubicBezTo>
                <a:cubicBezTo>
                  <a:pt x="1810" y="310"/>
                  <a:pt x="1810" y="310"/>
                  <a:pt x="1810" y="310"/>
                </a:cubicBezTo>
                <a:cubicBezTo>
                  <a:pt x="1811" y="310"/>
                  <a:pt x="1812" y="310"/>
                  <a:pt x="1813" y="310"/>
                </a:cubicBezTo>
                <a:cubicBezTo>
                  <a:pt x="1814" y="310"/>
                  <a:pt x="1814" y="310"/>
                  <a:pt x="1815" y="310"/>
                </a:cubicBezTo>
                <a:cubicBezTo>
                  <a:pt x="1816" y="306"/>
                  <a:pt x="1816" y="304"/>
                  <a:pt x="1816" y="300"/>
                </a:cubicBezTo>
                <a:cubicBezTo>
                  <a:pt x="1816" y="297"/>
                  <a:pt x="1816" y="297"/>
                  <a:pt x="1816" y="297"/>
                </a:cubicBezTo>
                <a:cubicBezTo>
                  <a:pt x="1816" y="296"/>
                  <a:pt x="1816" y="295"/>
                  <a:pt x="1816" y="295"/>
                </a:cubicBezTo>
                <a:cubicBezTo>
                  <a:pt x="1817" y="294"/>
                  <a:pt x="1818" y="293"/>
                  <a:pt x="1818" y="292"/>
                </a:cubicBezTo>
                <a:cubicBezTo>
                  <a:pt x="1818" y="291"/>
                  <a:pt x="1818" y="290"/>
                  <a:pt x="1817" y="289"/>
                </a:cubicBezTo>
                <a:cubicBezTo>
                  <a:pt x="1817" y="289"/>
                  <a:pt x="1816" y="289"/>
                  <a:pt x="1815" y="288"/>
                </a:cubicBezTo>
                <a:cubicBezTo>
                  <a:pt x="1813" y="287"/>
                  <a:pt x="1811" y="287"/>
                  <a:pt x="1809" y="287"/>
                </a:cubicBezTo>
                <a:cubicBezTo>
                  <a:pt x="1807" y="287"/>
                  <a:pt x="1805" y="287"/>
                  <a:pt x="1803" y="287"/>
                </a:cubicBezTo>
                <a:cubicBezTo>
                  <a:pt x="1802" y="288"/>
                  <a:pt x="1803" y="289"/>
                  <a:pt x="1802" y="290"/>
                </a:cubicBezTo>
                <a:cubicBezTo>
                  <a:pt x="1801" y="291"/>
                  <a:pt x="1801" y="291"/>
                  <a:pt x="1799" y="291"/>
                </a:cubicBezTo>
                <a:cubicBezTo>
                  <a:pt x="1790" y="291"/>
                  <a:pt x="1790" y="291"/>
                  <a:pt x="1790" y="291"/>
                </a:cubicBezTo>
                <a:cubicBezTo>
                  <a:pt x="1791" y="289"/>
                  <a:pt x="1791" y="288"/>
                  <a:pt x="1793" y="287"/>
                </a:cubicBezTo>
                <a:cubicBezTo>
                  <a:pt x="1794" y="286"/>
                  <a:pt x="1795" y="287"/>
                  <a:pt x="1796" y="286"/>
                </a:cubicBezTo>
                <a:cubicBezTo>
                  <a:pt x="1796" y="286"/>
                  <a:pt x="1797" y="285"/>
                  <a:pt x="1798" y="285"/>
                </a:cubicBezTo>
                <a:cubicBezTo>
                  <a:pt x="1799" y="284"/>
                  <a:pt x="1798" y="283"/>
                  <a:pt x="1798" y="282"/>
                </a:cubicBezTo>
                <a:cubicBezTo>
                  <a:pt x="1796" y="281"/>
                  <a:pt x="1795" y="281"/>
                  <a:pt x="1793" y="280"/>
                </a:cubicBezTo>
                <a:cubicBezTo>
                  <a:pt x="1792" y="280"/>
                  <a:pt x="1791" y="279"/>
                  <a:pt x="1790" y="279"/>
                </a:cubicBezTo>
                <a:cubicBezTo>
                  <a:pt x="1792" y="277"/>
                  <a:pt x="1792" y="277"/>
                  <a:pt x="1792" y="277"/>
                </a:cubicBezTo>
                <a:cubicBezTo>
                  <a:pt x="1803" y="277"/>
                  <a:pt x="1803" y="277"/>
                  <a:pt x="1803" y="277"/>
                </a:cubicBezTo>
                <a:cubicBezTo>
                  <a:pt x="1803" y="284"/>
                  <a:pt x="1803" y="284"/>
                  <a:pt x="1803" y="284"/>
                </a:cubicBezTo>
                <a:cubicBezTo>
                  <a:pt x="1814" y="284"/>
                  <a:pt x="1814" y="284"/>
                  <a:pt x="1814" y="284"/>
                </a:cubicBezTo>
                <a:cubicBezTo>
                  <a:pt x="1815" y="284"/>
                  <a:pt x="1816" y="284"/>
                  <a:pt x="1816" y="283"/>
                </a:cubicBezTo>
                <a:cubicBezTo>
                  <a:pt x="1817" y="283"/>
                  <a:pt x="1817" y="281"/>
                  <a:pt x="1818" y="281"/>
                </a:cubicBezTo>
                <a:cubicBezTo>
                  <a:pt x="1820" y="280"/>
                  <a:pt x="1821" y="280"/>
                  <a:pt x="1823" y="280"/>
                </a:cubicBezTo>
                <a:cubicBezTo>
                  <a:pt x="1826" y="280"/>
                  <a:pt x="1826" y="280"/>
                  <a:pt x="1826" y="280"/>
                </a:cubicBezTo>
                <a:cubicBezTo>
                  <a:pt x="1829" y="280"/>
                  <a:pt x="1831" y="283"/>
                  <a:pt x="1833" y="283"/>
                </a:cubicBezTo>
                <a:cubicBezTo>
                  <a:pt x="1835" y="283"/>
                  <a:pt x="1836" y="282"/>
                  <a:pt x="1837" y="282"/>
                </a:cubicBezTo>
                <a:cubicBezTo>
                  <a:pt x="1838" y="281"/>
                  <a:pt x="1839" y="280"/>
                  <a:pt x="1839" y="279"/>
                </a:cubicBezTo>
                <a:cubicBezTo>
                  <a:pt x="1840" y="278"/>
                  <a:pt x="1842" y="278"/>
                  <a:pt x="1842" y="276"/>
                </a:cubicBezTo>
                <a:cubicBezTo>
                  <a:pt x="1842" y="275"/>
                  <a:pt x="1841" y="274"/>
                  <a:pt x="1840" y="272"/>
                </a:cubicBezTo>
                <a:cubicBezTo>
                  <a:pt x="1839" y="271"/>
                  <a:pt x="1839" y="270"/>
                  <a:pt x="1837" y="269"/>
                </a:cubicBezTo>
                <a:cubicBezTo>
                  <a:pt x="1836" y="268"/>
                  <a:pt x="1835" y="267"/>
                  <a:pt x="1833" y="267"/>
                </a:cubicBezTo>
                <a:cubicBezTo>
                  <a:pt x="1832" y="267"/>
                  <a:pt x="1831" y="267"/>
                  <a:pt x="1830" y="267"/>
                </a:cubicBezTo>
                <a:cubicBezTo>
                  <a:pt x="1829" y="267"/>
                  <a:pt x="1828" y="268"/>
                  <a:pt x="1827" y="268"/>
                </a:cubicBezTo>
                <a:cubicBezTo>
                  <a:pt x="1826" y="269"/>
                  <a:pt x="1825" y="269"/>
                  <a:pt x="1824" y="269"/>
                </a:cubicBezTo>
                <a:cubicBezTo>
                  <a:pt x="1823" y="269"/>
                  <a:pt x="1823" y="269"/>
                  <a:pt x="1822" y="268"/>
                </a:cubicBezTo>
                <a:cubicBezTo>
                  <a:pt x="1821" y="268"/>
                  <a:pt x="1820" y="267"/>
                  <a:pt x="1819" y="267"/>
                </a:cubicBezTo>
                <a:cubicBezTo>
                  <a:pt x="1819" y="266"/>
                  <a:pt x="1818" y="265"/>
                  <a:pt x="1818" y="264"/>
                </a:cubicBezTo>
                <a:cubicBezTo>
                  <a:pt x="1818" y="262"/>
                  <a:pt x="1819" y="261"/>
                  <a:pt x="1821" y="261"/>
                </a:cubicBezTo>
                <a:cubicBezTo>
                  <a:pt x="1822" y="261"/>
                  <a:pt x="1823" y="262"/>
                  <a:pt x="1824" y="262"/>
                </a:cubicBezTo>
                <a:cubicBezTo>
                  <a:pt x="1825" y="262"/>
                  <a:pt x="1825" y="263"/>
                  <a:pt x="1826" y="263"/>
                </a:cubicBezTo>
                <a:cubicBezTo>
                  <a:pt x="1828" y="263"/>
                  <a:pt x="1830" y="263"/>
                  <a:pt x="1832" y="263"/>
                </a:cubicBezTo>
                <a:cubicBezTo>
                  <a:pt x="1834" y="263"/>
                  <a:pt x="1835" y="263"/>
                  <a:pt x="1837" y="263"/>
                </a:cubicBezTo>
                <a:cubicBezTo>
                  <a:pt x="1838" y="262"/>
                  <a:pt x="1839" y="262"/>
                  <a:pt x="1840" y="261"/>
                </a:cubicBezTo>
                <a:cubicBezTo>
                  <a:pt x="1843" y="260"/>
                  <a:pt x="1843" y="260"/>
                  <a:pt x="1843" y="260"/>
                </a:cubicBezTo>
                <a:cubicBezTo>
                  <a:pt x="1844" y="259"/>
                  <a:pt x="1843" y="257"/>
                  <a:pt x="1845" y="257"/>
                </a:cubicBezTo>
                <a:cubicBezTo>
                  <a:pt x="1846" y="257"/>
                  <a:pt x="1846" y="259"/>
                  <a:pt x="1847" y="259"/>
                </a:cubicBezTo>
                <a:cubicBezTo>
                  <a:pt x="1851" y="259"/>
                  <a:pt x="1851" y="259"/>
                  <a:pt x="1851" y="259"/>
                </a:cubicBezTo>
                <a:cubicBezTo>
                  <a:pt x="1853" y="259"/>
                  <a:pt x="1854" y="259"/>
                  <a:pt x="1856" y="259"/>
                </a:cubicBezTo>
                <a:cubicBezTo>
                  <a:pt x="1856" y="258"/>
                  <a:pt x="1857" y="258"/>
                  <a:pt x="1858" y="258"/>
                </a:cubicBezTo>
                <a:cubicBezTo>
                  <a:pt x="1859" y="258"/>
                  <a:pt x="1858" y="256"/>
                  <a:pt x="1859" y="255"/>
                </a:cubicBezTo>
                <a:cubicBezTo>
                  <a:pt x="1857" y="254"/>
                  <a:pt x="1856" y="252"/>
                  <a:pt x="1854" y="251"/>
                </a:cubicBezTo>
                <a:cubicBezTo>
                  <a:pt x="1853" y="251"/>
                  <a:pt x="1852" y="252"/>
                  <a:pt x="1851" y="251"/>
                </a:cubicBezTo>
                <a:cubicBezTo>
                  <a:pt x="1850" y="251"/>
                  <a:pt x="1849" y="250"/>
                  <a:pt x="1848" y="250"/>
                </a:cubicBezTo>
                <a:cubicBezTo>
                  <a:pt x="1847" y="249"/>
                  <a:pt x="1845" y="248"/>
                  <a:pt x="1845" y="246"/>
                </a:cubicBezTo>
                <a:cubicBezTo>
                  <a:pt x="1844" y="245"/>
                  <a:pt x="1844" y="245"/>
                  <a:pt x="1844" y="244"/>
                </a:cubicBezTo>
                <a:cubicBezTo>
                  <a:pt x="1844" y="242"/>
                  <a:pt x="1844" y="241"/>
                  <a:pt x="1844" y="240"/>
                </a:cubicBezTo>
                <a:cubicBezTo>
                  <a:pt x="1844" y="238"/>
                  <a:pt x="1844" y="237"/>
                  <a:pt x="1844" y="236"/>
                </a:cubicBezTo>
                <a:cubicBezTo>
                  <a:pt x="1844" y="235"/>
                  <a:pt x="1845" y="234"/>
                  <a:pt x="1845" y="233"/>
                </a:cubicBezTo>
                <a:cubicBezTo>
                  <a:pt x="1845" y="233"/>
                  <a:pt x="1844" y="232"/>
                  <a:pt x="1844" y="232"/>
                </a:cubicBezTo>
                <a:cubicBezTo>
                  <a:pt x="1848" y="232"/>
                  <a:pt x="1851" y="232"/>
                  <a:pt x="1855" y="232"/>
                </a:cubicBezTo>
                <a:cubicBezTo>
                  <a:pt x="1855" y="224"/>
                  <a:pt x="1855" y="224"/>
                  <a:pt x="1855" y="224"/>
                </a:cubicBezTo>
                <a:cubicBezTo>
                  <a:pt x="1855" y="220"/>
                  <a:pt x="1851" y="220"/>
                  <a:pt x="1850" y="217"/>
                </a:cubicBezTo>
                <a:cubicBezTo>
                  <a:pt x="1849" y="216"/>
                  <a:pt x="1850" y="215"/>
                  <a:pt x="1850" y="214"/>
                </a:cubicBezTo>
                <a:cubicBezTo>
                  <a:pt x="1850" y="213"/>
                  <a:pt x="1849" y="212"/>
                  <a:pt x="1849" y="210"/>
                </a:cubicBezTo>
                <a:cubicBezTo>
                  <a:pt x="1846" y="210"/>
                  <a:pt x="1844" y="211"/>
                  <a:pt x="1841" y="210"/>
                </a:cubicBezTo>
                <a:cubicBezTo>
                  <a:pt x="1840" y="210"/>
                  <a:pt x="1839" y="210"/>
                  <a:pt x="1838" y="210"/>
                </a:cubicBezTo>
                <a:cubicBezTo>
                  <a:pt x="1837" y="210"/>
                  <a:pt x="1836" y="209"/>
                  <a:pt x="1835" y="209"/>
                </a:cubicBezTo>
                <a:cubicBezTo>
                  <a:pt x="1834" y="209"/>
                  <a:pt x="1834" y="208"/>
                  <a:pt x="1833" y="208"/>
                </a:cubicBezTo>
                <a:cubicBezTo>
                  <a:pt x="1832" y="207"/>
                  <a:pt x="1831" y="207"/>
                  <a:pt x="1830" y="206"/>
                </a:cubicBezTo>
                <a:cubicBezTo>
                  <a:pt x="1829" y="206"/>
                  <a:pt x="1829" y="205"/>
                  <a:pt x="1828" y="204"/>
                </a:cubicBezTo>
                <a:cubicBezTo>
                  <a:pt x="1828" y="203"/>
                  <a:pt x="1828" y="201"/>
                  <a:pt x="1828" y="200"/>
                </a:cubicBezTo>
                <a:cubicBezTo>
                  <a:pt x="1828" y="199"/>
                  <a:pt x="1827" y="199"/>
                  <a:pt x="1828" y="199"/>
                </a:cubicBezTo>
                <a:cubicBezTo>
                  <a:pt x="1828" y="198"/>
                  <a:pt x="1829" y="198"/>
                  <a:pt x="1830" y="197"/>
                </a:cubicBezTo>
                <a:cubicBezTo>
                  <a:pt x="1831" y="197"/>
                  <a:pt x="1831" y="195"/>
                  <a:pt x="1832" y="195"/>
                </a:cubicBezTo>
                <a:cubicBezTo>
                  <a:pt x="1833" y="194"/>
                  <a:pt x="1834" y="195"/>
                  <a:pt x="1835" y="195"/>
                </a:cubicBezTo>
                <a:cubicBezTo>
                  <a:pt x="1837" y="194"/>
                  <a:pt x="1838" y="194"/>
                  <a:pt x="1841" y="194"/>
                </a:cubicBezTo>
                <a:cubicBezTo>
                  <a:pt x="1842" y="194"/>
                  <a:pt x="1842" y="193"/>
                  <a:pt x="1843" y="193"/>
                </a:cubicBezTo>
                <a:cubicBezTo>
                  <a:pt x="1848" y="193"/>
                  <a:pt x="1848" y="193"/>
                  <a:pt x="1848" y="193"/>
                </a:cubicBezTo>
                <a:cubicBezTo>
                  <a:pt x="1850" y="193"/>
                  <a:pt x="1852" y="193"/>
                  <a:pt x="1854" y="193"/>
                </a:cubicBezTo>
                <a:cubicBezTo>
                  <a:pt x="1855" y="194"/>
                  <a:pt x="1855" y="195"/>
                  <a:pt x="1856" y="195"/>
                </a:cubicBezTo>
                <a:cubicBezTo>
                  <a:pt x="1858" y="196"/>
                  <a:pt x="1859" y="197"/>
                  <a:pt x="1859" y="199"/>
                </a:cubicBezTo>
                <a:cubicBezTo>
                  <a:pt x="1859" y="200"/>
                  <a:pt x="1859" y="200"/>
                  <a:pt x="1859" y="200"/>
                </a:cubicBezTo>
                <a:cubicBezTo>
                  <a:pt x="1859" y="201"/>
                  <a:pt x="1858" y="202"/>
                  <a:pt x="1858" y="203"/>
                </a:cubicBezTo>
                <a:cubicBezTo>
                  <a:pt x="1857" y="204"/>
                  <a:pt x="1856" y="205"/>
                  <a:pt x="1856" y="206"/>
                </a:cubicBezTo>
                <a:cubicBezTo>
                  <a:pt x="1856" y="211"/>
                  <a:pt x="1857" y="213"/>
                  <a:pt x="1859" y="216"/>
                </a:cubicBezTo>
                <a:cubicBezTo>
                  <a:pt x="1862" y="215"/>
                  <a:pt x="1862" y="215"/>
                  <a:pt x="1862" y="215"/>
                </a:cubicBezTo>
                <a:cubicBezTo>
                  <a:pt x="1862" y="194"/>
                  <a:pt x="1862" y="194"/>
                  <a:pt x="1862" y="194"/>
                </a:cubicBezTo>
                <a:cubicBezTo>
                  <a:pt x="1863" y="193"/>
                  <a:pt x="1863" y="192"/>
                  <a:pt x="1864" y="191"/>
                </a:cubicBezTo>
                <a:cubicBezTo>
                  <a:pt x="1865" y="190"/>
                  <a:pt x="1867" y="190"/>
                  <a:pt x="1867" y="189"/>
                </a:cubicBezTo>
                <a:cubicBezTo>
                  <a:pt x="1867" y="188"/>
                  <a:pt x="1867" y="188"/>
                  <a:pt x="1867" y="188"/>
                </a:cubicBezTo>
                <a:cubicBezTo>
                  <a:pt x="1867" y="186"/>
                  <a:pt x="1866" y="185"/>
                  <a:pt x="1865" y="184"/>
                </a:cubicBezTo>
                <a:cubicBezTo>
                  <a:pt x="1864" y="183"/>
                  <a:pt x="1863" y="181"/>
                  <a:pt x="1862" y="181"/>
                </a:cubicBezTo>
                <a:cubicBezTo>
                  <a:pt x="1860" y="181"/>
                  <a:pt x="1859" y="181"/>
                  <a:pt x="1858" y="182"/>
                </a:cubicBezTo>
                <a:cubicBezTo>
                  <a:pt x="1857" y="182"/>
                  <a:pt x="1856" y="183"/>
                  <a:pt x="1855" y="183"/>
                </a:cubicBezTo>
                <a:cubicBezTo>
                  <a:pt x="1853" y="183"/>
                  <a:pt x="1852" y="183"/>
                  <a:pt x="1851" y="183"/>
                </a:cubicBezTo>
                <a:cubicBezTo>
                  <a:pt x="1847" y="183"/>
                  <a:pt x="1847" y="183"/>
                  <a:pt x="1847" y="183"/>
                </a:cubicBezTo>
                <a:cubicBezTo>
                  <a:pt x="1845" y="183"/>
                  <a:pt x="1845" y="182"/>
                  <a:pt x="1843" y="182"/>
                </a:cubicBezTo>
                <a:cubicBezTo>
                  <a:pt x="1842" y="182"/>
                  <a:pt x="1842" y="183"/>
                  <a:pt x="1841" y="183"/>
                </a:cubicBezTo>
                <a:cubicBezTo>
                  <a:pt x="1841" y="174"/>
                  <a:pt x="1841" y="174"/>
                  <a:pt x="1841" y="174"/>
                </a:cubicBezTo>
                <a:cubicBezTo>
                  <a:pt x="1842" y="174"/>
                  <a:pt x="1843" y="174"/>
                  <a:pt x="1844" y="174"/>
                </a:cubicBezTo>
                <a:cubicBezTo>
                  <a:pt x="1845" y="174"/>
                  <a:pt x="1845" y="175"/>
                  <a:pt x="1847" y="175"/>
                </a:cubicBezTo>
                <a:cubicBezTo>
                  <a:pt x="1849" y="175"/>
                  <a:pt x="1849" y="175"/>
                  <a:pt x="1849" y="175"/>
                </a:cubicBezTo>
                <a:cubicBezTo>
                  <a:pt x="1851" y="175"/>
                  <a:pt x="1852" y="175"/>
                  <a:pt x="1854" y="174"/>
                </a:cubicBezTo>
                <a:cubicBezTo>
                  <a:pt x="1856" y="174"/>
                  <a:pt x="1856" y="173"/>
                  <a:pt x="1857" y="172"/>
                </a:cubicBezTo>
                <a:cubicBezTo>
                  <a:pt x="1856" y="172"/>
                  <a:pt x="1856" y="171"/>
                  <a:pt x="1855" y="170"/>
                </a:cubicBezTo>
                <a:cubicBezTo>
                  <a:pt x="1854" y="169"/>
                  <a:pt x="1854" y="167"/>
                  <a:pt x="1852" y="167"/>
                </a:cubicBezTo>
                <a:cubicBezTo>
                  <a:pt x="1850" y="167"/>
                  <a:pt x="1849" y="168"/>
                  <a:pt x="1847" y="168"/>
                </a:cubicBezTo>
                <a:cubicBezTo>
                  <a:pt x="1846" y="168"/>
                  <a:pt x="1846" y="166"/>
                  <a:pt x="1845" y="166"/>
                </a:cubicBezTo>
                <a:cubicBezTo>
                  <a:pt x="1844" y="166"/>
                  <a:pt x="1843" y="165"/>
                  <a:pt x="1842" y="165"/>
                </a:cubicBezTo>
                <a:cubicBezTo>
                  <a:pt x="1841" y="165"/>
                  <a:pt x="1840" y="165"/>
                  <a:pt x="1839" y="165"/>
                </a:cubicBezTo>
                <a:cubicBezTo>
                  <a:pt x="1838" y="165"/>
                  <a:pt x="1837" y="164"/>
                  <a:pt x="1835" y="164"/>
                </a:cubicBezTo>
                <a:cubicBezTo>
                  <a:pt x="1833" y="164"/>
                  <a:pt x="1831" y="164"/>
                  <a:pt x="1829" y="165"/>
                </a:cubicBezTo>
                <a:cubicBezTo>
                  <a:pt x="1829" y="166"/>
                  <a:pt x="1829" y="167"/>
                  <a:pt x="1829" y="169"/>
                </a:cubicBezTo>
                <a:cubicBezTo>
                  <a:pt x="1829" y="170"/>
                  <a:pt x="1828" y="171"/>
                  <a:pt x="1828" y="172"/>
                </a:cubicBezTo>
                <a:cubicBezTo>
                  <a:pt x="1827" y="172"/>
                  <a:pt x="1826" y="172"/>
                  <a:pt x="1825" y="172"/>
                </a:cubicBezTo>
                <a:cubicBezTo>
                  <a:pt x="1824" y="171"/>
                  <a:pt x="1823" y="171"/>
                  <a:pt x="1822" y="170"/>
                </a:cubicBezTo>
                <a:cubicBezTo>
                  <a:pt x="1822" y="169"/>
                  <a:pt x="1822" y="168"/>
                  <a:pt x="1822" y="167"/>
                </a:cubicBezTo>
                <a:cubicBezTo>
                  <a:pt x="1822" y="165"/>
                  <a:pt x="1822" y="164"/>
                  <a:pt x="1823" y="162"/>
                </a:cubicBezTo>
                <a:cubicBezTo>
                  <a:pt x="1823" y="161"/>
                  <a:pt x="1824" y="160"/>
                  <a:pt x="1824" y="159"/>
                </a:cubicBezTo>
                <a:cubicBezTo>
                  <a:pt x="1825" y="159"/>
                  <a:pt x="1826" y="159"/>
                  <a:pt x="1827" y="159"/>
                </a:cubicBezTo>
                <a:cubicBezTo>
                  <a:pt x="1828" y="158"/>
                  <a:pt x="1828" y="157"/>
                  <a:pt x="1829" y="156"/>
                </a:cubicBezTo>
                <a:cubicBezTo>
                  <a:pt x="1829" y="155"/>
                  <a:pt x="1829" y="155"/>
                  <a:pt x="1829" y="154"/>
                </a:cubicBezTo>
                <a:cubicBezTo>
                  <a:pt x="1829" y="152"/>
                  <a:pt x="1829" y="150"/>
                  <a:pt x="1829" y="148"/>
                </a:cubicBezTo>
                <a:cubicBezTo>
                  <a:pt x="1829" y="146"/>
                  <a:pt x="1830" y="144"/>
                  <a:pt x="1830" y="141"/>
                </a:cubicBezTo>
                <a:cubicBezTo>
                  <a:pt x="1838" y="141"/>
                  <a:pt x="1838" y="141"/>
                  <a:pt x="1838" y="141"/>
                </a:cubicBezTo>
                <a:cubicBezTo>
                  <a:pt x="1838" y="139"/>
                  <a:pt x="1838" y="136"/>
                  <a:pt x="1839" y="135"/>
                </a:cubicBezTo>
                <a:cubicBezTo>
                  <a:pt x="1840" y="134"/>
                  <a:pt x="1840" y="133"/>
                  <a:pt x="1841" y="132"/>
                </a:cubicBezTo>
                <a:cubicBezTo>
                  <a:pt x="1843" y="131"/>
                  <a:pt x="1845" y="132"/>
                  <a:pt x="1847" y="131"/>
                </a:cubicBezTo>
                <a:cubicBezTo>
                  <a:pt x="1849" y="131"/>
                  <a:pt x="1849" y="131"/>
                  <a:pt x="1849" y="131"/>
                </a:cubicBezTo>
                <a:cubicBezTo>
                  <a:pt x="1850" y="131"/>
                  <a:pt x="1851" y="130"/>
                  <a:pt x="1852" y="129"/>
                </a:cubicBezTo>
                <a:cubicBezTo>
                  <a:pt x="1852" y="128"/>
                  <a:pt x="1851" y="128"/>
                  <a:pt x="1851" y="127"/>
                </a:cubicBezTo>
                <a:cubicBezTo>
                  <a:pt x="1851" y="125"/>
                  <a:pt x="1850" y="124"/>
                  <a:pt x="1850" y="123"/>
                </a:cubicBezTo>
                <a:cubicBezTo>
                  <a:pt x="1850" y="121"/>
                  <a:pt x="1852" y="120"/>
                  <a:pt x="1852" y="119"/>
                </a:cubicBezTo>
                <a:cubicBezTo>
                  <a:pt x="1853" y="118"/>
                  <a:pt x="1854" y="117"/>
                  <a:pt x="1854" y="116"/>
                </a:cubicBezTo>
                <a:cubicBezTo>
                  <a:pt x="1855" y="116"/>
                  <a:pt x="1855" y="115"/>
                  <a:pt x="1856" y="114"/>
                </a:cubicBezTo>
                <a:cubicBezTo>
                  <a:pt x="1856" y="113"/>
                  <a:pt x="1857" y="112"/>
                  <a:pt x="1858" y="112"/>
                </a:cubicBezTo>
                <a:cubicBezTo>
                  <a:pt x="1860" y="110"/>
                  <a:pt x="1861" y="109"/>
                  <a:pt x="1863" y="109"/>
                </a:cubicBezTo>
                <a:cubicBezTo>
                  <a:pt x="1866" y="109"/>
                  <a:pt x="1868" y="110"/>
                  <a:pt x="1871" y="110"/>
                </a:cubicBezTo>
                <a:cubicBezTo>
                  <a:pt x="1872" y="110"/>
                  <a:pt x="1873" y="110"/>
                  <a:pt x="1874" y="109"/>
                </a:cubicBezTo>
                <a:cubicBezTo>
                  <a:pt x="1875" y="108"/>
                  <a:pt x="1875" y="108"/>
                  <a:pt x="1875" y="107"/>
                </a:cubicBezTo>
                <a:cubicBezTo>
                  <a:pt x="1876" y="106"/>
                  <a:pt x="1876" y="105"/>
                  <a:pt x="1876" y="104"/>
                </a:cubicBezTo>
                <a:cubicBezTo>
                  <a:pt x="1876" y="103"/>
                  <a:pt x="1877" y="102"/>
                  <a:pt x="1877" y="101"/>
                </a:cubicBezTo>
                <a:cubicBezTo>
                  <a:pt x="1878" y="101"/>
                  <a:pt x="1879" y="101"/>
                  <a:pt x="1880" y="100"/>
                </a:cubicBezTo>
                <a:cubicBezTo>
                  <a:pt x="1881" y="100"/>
                  <a:pt x="1881" y="99"/>
                  <a:pt x="1882" y="99"/>
                </a:cubicBezTo>
                <a:cubicBezTo>
                  <a:pt x="1883" y="99"/>
                  <a:pt x="1884" y="99"/>
                  <a:pt x="1885" y="99"/>
                </a:cubicBezTo>
                <a:cubicBezTo>
                  <a:pt x="1886" y="99"/>
                  <a:pt x="1887" y="98"/>
                  <a:pt x="1888" y="98"/>
                </a:cubicBezTo>
                <a:cubicBezTo>
                  <a:pt x="1888" y="98"/>
                  <a:pt x="1889" y="98"/>
                  <a:pt x="1890" y="98"/>
                </a:cubicBezTo>
                <a:cubicBezTo>
                  <a:pt x="1891" y="98"/>
                  <a:pt x="1891" y="96"/>
                  <a:pt x="1892" y="95"/>
                </a:cubicBezTo>
                <a:cubicBezTo>
                  <a:pt x="1892" y="92"/>
                  <a:pt x="1892" y="92"/>
                  <a:pt x="1892" y="92"/>
                </a:cubicBezTo>
                <a:cubicBezTo>
                  <a:pt x="1867" y="92"/>
                  <a:pt x="1867" y="92"/>
                  <a:pt x="1867" y="92"/>
                </a:cubicBezTo>
                <a:cubicBezTo>
                  <a:pt x="1861" y="91"/>
                  <a:pt x="1861" y="91"/>
                  <a:pt x="1861" y="91"/>
                </a:cubicBezTo>
                <a:cubicBezTo>
                  <a:pt x="1863" y="90"/>
                  <a:pt x="1865" y="90"/>
                  <a:pt x="1867" y="90"/>
                </a:cubicBezTo>
                <a:cubicBezTo>
                  <a:pt x="1870" y="88"/>
                  <a:pt x="1871" y="85"/>
                  <a:pt x="1874" y="85"/>
                </a:cubicBezTo>
                <a:cubicBezTo>
                  <a:pt x="1876" y="85"/>
                  <a:pt x="1876" y="86"/>
                  <a:pt x="1878" y="86"/>
                </a:cubicBezTo>
                <a:cubicBezTo>
                  <a:pt x="1879" y="87"/>
                  <a:pt x="1880" y="88"/>
                  <a:pt x="1881" y="88"/>
                </a:cubicBezTo>
                <a:cubicBezTo>
                  <a:pt x="1882" y="88"/>
                  <a:pt x="1883" y="88"/>
                  <a:pt x="1884" y="88"/>
                </a:cubicBezTo>
                <a:cubicBezTo>
                  <a:pt x="1887" y="88"/>
                  <a:pt x="1887" y="88"/>
                  <a:pt x="1887" y="88"/>
                </a:cubicBezTo>
                <a:cubicBezTo>
                  <a:pt x="1888" y="88"/>
                  <a:pt x="1889" y="88"/>
                  <a:pt x="1890" y="88"/>
                </a:cubicBezTo>
                <a:cubicBezTo>
                  <a:pt x="1891" y="88"/>
                  <a:pt x="1891" y="88"/>
                  <a:pt x="1892" y="88"/>
                </a:cubicBezTo>
                <a:cubicBezTo>
                  <a:pt x="1893" y="87"/>
                  <a:pt x="1894" y="87"/>
                  <a:pt x="1895" y="87"/>
                </a:cubicBezTo>
                <a:cubicBezTo>
                  <a:pt x="1897" y="87"/>
                  <a:pt x="1897" y="85"/>
                  <a:pt x="1897" y="84"/>
                </a:cubicBezTo>
                <a:cubicBezTo>
                  <a:pt x="1898" y="84"/>
                  <a:pt x="1899" y="83"/>
                  <a:pt x="1899" y="82"/>
                </a:cubicBezTo>
                <a:cubicBezTo>
                  <a:pt x="1901" y="80"/>
                  <a:pt x="1901" y="80"/>
                  <a:pt x="1903" y="78"/>
                </a:cubicBezTo>
                <a:cubicBezTo>
                  <a:pt x="1903" y="78"/>
                  <a:pt x="1903" y="76"/>
                  <a:pt x="1905" y="76"/>
                </a:cubicBezTo>
                <a:cubicBezTo>
                  <a:pt x="1906" y="75"/>
                  <a:pt x="1908" y="75"/>
                  <a:pt x="1910" y="75"/>
                </a:cubicBezTo>
                <a:cubicBezTo>
                  <a:pt x="1912" y="75"/>
                  <a:pt x="1912" y="75"/>
                  <a:pt x="1912" y="75"/>
                </a:cubicBezTo>
                <a:cubicBezTo>
                  <a:pt x="1917" y="75"/>
                  <a:pt x="1919" y="75"/>
                  <a:pt x="1923" y="75"/>
                </a:cubicBezTo>
                <a:cubicBezTo>
                  <a:pt x="1924" y="75"/>
                  <a:pt x="1925" y="74"/>
                  <a:pt x="1926" y="74"/>
                </a:cubicBezTo>
                <a:cubicBezTo>
                  <a:pt x="1926" y="74"/>
                  <a:pt x="1927" y="74"/>
                  <a:pt x="1928" y="73"/>
                </a:cubicBezTo>
                <a:cubicBezTo>
                  <a:pt x="1929" y="73"/>
                  <a:pt x="1930" y="72"/>
                  <a:pt x="1931" y="71"/>
                </a:cubicBezTo>
                <a:cubicBezTo>
                  <a:pt x="1931" y="70"/>
                  <a:pt x="1932" y="69"/>
                  <a:pt x="1933" y="68"/>
                </a:cubicBezTo>
                <a:cubicBezTo>
                  <a:pt x="1933" y="66"/>
                  <a:pt x="1933" y="65"/>
                  <a:pt x="1933" y="63"/>
                </a:cubicBezTo>
                <a:cubicBezTo>
                  <a:pt x="1933" y="61"/>
                  <a:pt x="1933" y="59"/>
                  <a:pt x="1932" y="58"/>
                </a:cubicBezTo>
                <a:cubicBezTo>
                  <a:pt x="1931" y="57"/>
                  <a:pt x="1930" y="57"/>
                  <a:pt x="1929" y="56"/>
                </a:cubicBezTo>
                <a:cubicBezTo>
                  <a:pt x="1927" y="55"/>
                  <a:pt x="1926" y="56"/>
                  <a:pt x="1924" y="56"/>
                </a:cubicBezTo>
                <a:cubicBezTo>
                  <a:pt x="1921" y="56"/>
                  <a:pt x="1920" y="56"/>
                  <a:pt x="1918" y="56"/>
                </a:cubicBezTo>
                <a:cubicBezTo>
                  <a:pt x="1916" y="57"/>
                  <a:pt x="1916" y="58"/>
                  <a:pt x="1914" y="58"/>
                </a:cubicBezTo>
                <a:cubicBezTo>
                  <a:pt x="1913" y="59"/>
                  <a:pt x="1911" y="59"/>
                  <a:pt x="1909" y="59"/>
                </a:cubicBezTo>
                <a:cubicBezTo>
                  <a:pt x="1907" y="59"/>
                  <a:pt x="1905" y="58"/>
                  <a:pt x="1903" y="58"/>
                </a:cubicBezTo>
                <a:cubicBezTo>
                  <a:pt x="1902" y="57"/>
                  <a:pt x="1901" y="57"/>
                  <a:pt x="1900" y="56"/>
                </a:cubicBezTo>
                <a:cubicBezTo>
                  <a:pt x="1896" y="55"/>
                  <a:pt x="1896" y="55"/>
                  <a:pt x="1896" y="55"/>
                </a:cubicBezTo>
                <a:cubicBezTo>
                  <a:pt x="1895" y="55"/>
                  <a:pt x="1894" y="54"/>
                  <a:pt x="1893" y="54"/>
                </a:cubicBezTo>
                <a:cubicBezTo>
                  <a:pt x="1891" y="54"/>
                  <a:pt x="1889" y="55"/>
                  <a:pt x="1887" y="55"/>
                </a:cubicBezTo>
                <a:cubicBezTo>
                  <a:pt x="1886" y="55"/>
                  <a:pt x="1885" y="55"/>
                  <a:pt x="1884" y="55"/>
                </a:cubicBezTo>
                <a:cubicBezTo>
                  <a:pt x="1882" y="55"/>
                  <a:pt x="1880" y="56"/>
                  <a:pt x="1878" y="56"/>
                </a:cubicBezTo>
                <a:cubicBezTo>
                  <a:pt x="1877" y="57"/>
                  <a:pt x="1876" y="58"/>
                  <a:pt x="1875" y="58"/>
                </a:cubicBezTo>
                <a:cubicBezTo>
                  <a:pt x="1874" y="59"/>
                  <a:pt x="1873" y="59"/>
                  <a:pt x="1873" y="60"/>
                </a:cubicBezTo>
                <a:cubicBezTo>
                  <a:pt x="1872" y="62"/>
                  <a:pt x="1872" y="64"/>
                  <a:pt x="1871" y="65"/>
                </a:cubicBezTo>
                <a:cubicBezTo>
                  <a:pt x="1870" y="66"/>
                  <a:pt x="1870" y="68"/>
                  <a:pt x="1869" y="68"/>
                </a:cubicBezTo>
                <a:cubicBezTo>
                  <a:pt x="1869" y="69"/>
                  <a:pt x="1868" y="69"/>
                  <a:pt x="1867" y="69"/>
                </a:cubicBezTo>
                <a:cubicBezTo>
                  <a:pt x="1865" y="69"/>
                  <a:pt x="1863" y="69"/>
                  <a:pt x="1861" y="69"/>
                </a:cubicBezTo>
                <a:cubicBezTo>
                  <a:pt x="1859" y="69"/>
                  <a:pt x="1857" y="69"/>
                  <a:pt x="1855" y="69"/>
                </a:cubicBezTo>
                <a:cubicBezTo>
                  <a:pt x="1853" y="69"/>
                  <a:pt x="1852" y="69"/>
                  <a:pt x="1850" y="69"/>
                </a:cubicBezTo>
                <a:cubicBezTo>
                  <a:pt x="1849" y="68"/>
                  <a:pt x="1849" y="67"/>
                  <a:pt x="1848" y="66"/>
                </a:cubicBezTo>
                <a:cubicBezTo>
                  <a:pt x="1846" y="65"/>
                  <a:pt x="1844" y="65"/>
                  <a:pt x="1841" y="65"/>
                </a:cubicBezTo>
                <a:cubicBezTo>
                  <a:pt x="1839" y="65"/>
                  <a:pt x="1838" y="65"/>
                  <a:pt x="1837" y="65"/>
                </a:cubicBezTo>
                <a:cubicBezTo>
                  <a:pt x="1835" y="66"/>
                  <a:pt x="1834" y="68"/>
                  <a:pt x="1832" y="70"/>
                </a:cubicBezTo>
                <a:cubicBezTo>
                  <a:pt x="1832" y="71"/>
                  <a:pt x="1832" y="72"/>
                  <a:pt x="1831" y="73"/>
                </a:cubicBezTo>
                <a:cubicBezTo>
                  <a:pt x="1830" y="73"/>
                  <a:pt x="1829" y="74"/>
                  <a:pt x="1828" y="74"/>
                </a:cubicBezTo>
                <a:cubicBezTo>
                  <a:pt x="1827" y="74"/>
                  <a:pt x="1827" y="74"/>
                  <a:pt x="1826" y="74"/>
                </a:cubicBezTo>
                <a:cubicBezTo>
                  <a:pt x="1823" y="74"/>
                  <a:pt x="1822" y="74"/>
                  <a:pt x="1820" y="74"/>
                </a:cubicBezTo>
                <a:cubicBezTo>
                  <a:pt x="1818" y="74"/>
                  <a:pt x="1816" y="75"/>
                  <a:pt x="1815" y="75"/>
                </a:cubicBezTo>
                <a:cubicBezTo>
                  <a:pt x="1813" y="76"/>
                  <a:pt x="1813" y="77"/>
                  <a:pt x="1812" y="77"/>
                </a:cubicBezTo>
                <a:cubicBezTo>
                  <a:pt x="1810" y="78"/>
                  <a:pt x="1808" y="78"/>
                  <a:pt x="1806" y="78"/>
                </a:cubicBezTo>
                <a:cubicBezTo>
                  <a:pt x="1805" y="79"/>
                  <a:pt x="1804" y="80"/>
                  <a:pt x="1803" y="80"/>
                </a:cubicBezTo>
                <a:cubicBezTo>
                  <a:pt x="1802" y="81"/>
                  <a:pt x="1801" y="82"/>
                  <a:pt x="1800" y="83"/>
                </a:cubicBezTo>
                <a:cubicBezTo>
                  <a:pt x="1798" y="85"/>
                  <a:pt x="1799" y="88"/>
                  <a:pt x="1796" y="90"/>
                </a:cubicBezTo>
                <a:cubicBezTo>
                  <a:pt x="1795" y="90"/>
                  <a:pt x="1795" y="91"/>
                  <a:pt x="1794" y="91"/>
                </a:cubicBezTo>
                <a:cubicBezTo>
                  <a:pt x="1792" y="91"/>
                  <a:pt x="1792" y="90"/>
                  <a:pt x="1791" y="90"/>
                </a:cubicBezTo>
                <a:cubicBezTo>
                  <a:pt x="1792" y="89"/>
                  <a:pt x="1791" y="88"/>
                  <a:pt x="1792" y="87"/>
                </a:cubicBezTo>
                <a:cubicBezTo>
                  <a:pt x="1793" y="86"/>
                  <a:pt x="1794" y="86"/>
                  <a:pt x="1795" y="86"/>
                </a:cubicBezTo>
                <a:cubicBezTo>
                  <a:pt x="1796" y="85"/>
                  <a:pt x="1796" y="84"/>
                  <a:pt x="1796" y="83"/>
                </a:cubicBezTo>
                <a:cubicBezTo>
                  <a:pt x="1797" y="82"/>
                  <a:pt x="1798" y="81"/>
                  <a:pt x="1798" y="80"/>
                </a:cubicBezTo>
                <a:cubicBezTo>
                  <a:pt x="1799" y="79"/>
                  <a:pt x="1800" y="76"/>
                  <a:pt x="1801" y="75"/>
                </a:cubicBezTo>
                <a:cubicBezTo>
                  <a:pt x="1802" y="75"/>
                  <a:pt x="1803" y="76"/>
                  <a:pt x="1804" y="75"/>
                </a:cubicBezTo>
                <a:cubicBezTo>
                  <a:pt x="1806" y="75"/>
                  <a:pt x="1807" y="74"/>
                  <a:pt x="1808" y="73"/>
                </a:cubicBezTo>
                <a:cubicBezTo>
                  <a:pt x="1808" y="72"/>
                  <a:pt x="1808" y="72"/>
                  <a:pt x="1808" y="71"/>
                </a:cubicBezTo>
                <a:cubicBezTo>
                  <a:pt x="1808" y="65"/>
                  <a:pt x="1808" y="65"/>
                  <a:pt x="1808" y="65"/>
                </a:cubicBezTo>
                <a:cubicBezTo>
                  <a:pt x="1809" y="64"/>
                  <a:pt x="1810" y="63"/>
                  <a:pt x="1811" y="62"/>
                </a:cubicBezTo>
                <a:cubicBezTo>
                  <a:pt x="1812" y="62"/>
                  <a:pt x="1813" y="62"/>
                  <a:pt x="1814" y="61"/>
                </a:cubicBezTo>
                <a:cubicBezTo>
                  <a:pt x="1815" y="61"/>
                  <a:pt x="1816" y="61"/>
                  <a:pt x="1816" y="60"/>
                </a:cubicBezTo>
                <a:cubicBezTo>
                  <a:pt x="1817" y="59"/>
                  <a:pt x="1816" y="58"/>
                  <a:pt x="1816" y="57"/>
                </a:cubicBezTo>
                <a:cubicBezTo>
                  <a:pt x="1816" y="56"/>
                  <a:pt x="1817" y="55"/>
                  <a:pt x="1816" y="54"/>
                </a:cubicBezTo>
                <a:cubicBezTo>
                  <a:pt x="1816" y="53"/>
                  <a:pt x="1816" y="53"/>
                  <a:pt x="1815" y="52"/>
                </a:cubicBezTo>
                <a:cubicBezTo>
                  <a:pt x="1815" y="51"/>
                  <a:pt x="1814" y="50"/>
                  <a:pt x="1813" y="49"/>
                </a:cubicBezTo>
                <a:cubicBezTo>
                  <a:pt x="1812" y="49"/>
                  <a:pt x="1812" y="49"/>
                  <a:pt x="1811" y="49"/>
                </a:cubicBezTo>
                <a:cubicBezTo>
                  <a:pt x="1808" y="49"/>
                  <a:pt x="1808" y="49"/>
                  <a:pt x="1808" y="49"/>
                </a:cubicBezTo>
                <a:cubicBezTo>
                  <a:pt x="1807" y="49"/>
                  <a:pt x="1806" y="50"/>
                  <a:pt x="1805" y="50"/>
                </a:cubicBezTo>
                <a:cubicBezTo>
                  <a:pt x="1803" y="50"/>
                  <a:pt x="1801" y="50"/>
                  <a:pt x="1799" y="50"/>
                </a:cubicBezTo>
                <a:cubicBezTo>
                  <a:pt x="1798" y="50"/>
                  <a:pt x="1797" y="50"/>
                  <a:pt x="1796" y="50"/>
                </a:cubicBezTo>
                <a:cubicBezTo>
                  <a:pt x="1793" y="51"/>
                  <a:pt x="1791" y="51"/>
                  <a:pt x="1788" y="50"/>
                </a:cubicBezTo>
                <a:cubicBezTo>
                  <a:pt x="1786" y="50"/>
                  <a:pt x="1786" y="49"/>
                  <a:pt x="1784" y="49"/>
                </a:cubicBezTo>
                <a:cubicBezTo>
                  <a:pt x="1784" y="53"/>
                  <a:pt x="1785" y="54"/>
                  <a:pt x="1784" y="58"/>
                </a:cubicBezTo>
                <a:cubicBezTo>
                  <a:pt x="1784" y="59"/>
                  <a:pt x="1784" y="59"/>
                  <a:pt x="1784" y="60"/>
                </a:cubicBezTo>
                <a:cubicBezTo>
                  <a:pt x="1784" y="61"/>
                  <a:pt x="1784" y="61"/>
                  <a:pt x="1784" y="62"/>
                </a:cubicBezTo>
                <a:cubicBezTo>
                  <a:pt x="1783" y="62"/>
                  <a:pt x="1783" y="63"/>
                  <a:pt x="1781" y="63"/>
                </a:cubicBezTo>
                <a:cubicBezTo>
                  <a:pt x="1780" y="63"/>
                  <a:pt x="1779" y="62"/>
                  <a:pt x="1778" y="62"/>
                </a:cubicBezTo>
                <a:cubicBezTo>
                  <a:pt x="1776" y="62"/>
                  <a:pt x="1775" y="62"/>
                  <a:pt x="1773" y="62"/>
                </a:cubicBezTo>
                <a:cubicBezTo>
                  <a:pt x="1772" y="62"/>
                  <a:pt x="1770" y="62"/>
                  <a:pt x="1769" y="62"/>
                </a:cubicBezTo>
                <a:cubicBezTo>
                  <a:pt x="1767" y="63"/>
                  <a:pt x="1766" y="64"/>
                  <a:pt x="1764" y="65"/>
                </a:cubicBezTo>
                <a:cubicBezTo>
                  <a:pt x="1763" y="65"/>
                  <a:pt x="1762" y="65"/>
                  <a:pt x="1761" y="65"/>
                </a:cubicBezTo>
                <a:cubicBezTo>
                  <a:pt x="1760" y="66"/>
                  <a:pt x="1760" y="67"/>
                  <a:pt x="1758" y="67"/>
                </a:cubicBezTo>
                <a:cubicBezTo>
                  <a:pt x="1758" y="68"/>
                  <a:pt x="1757" y="67"/>
                  <a:pt x="1756" y="67"/>
                </a:cubicBezTo>
                <a:cubicBezTo>
                  <a:pt x="1756" y="67"/>
                  <a:pt x="1756" y="66"/>
                  <a:pt x="1756" y="65"/>
                </a:cubicBezTo>
                <a:cubicBezTo>
                  <a:pt x="1757" y="64"/>
                  <a:pt x="1757" y="63"/>
                  <a:pt x="1758" y="62"/>
                </a:cubicBezTo>
                <a:cubicBezTo>
                  <a:pt x="1758" y="61"/>
                  <a:pt x="1758" y="60"/>
                  <a:pt x="1759" y="59"/>
                </a:cubicBezTo>
                <a:cubicBezTo>
                  <a:pt x="1760" y="58"/>
                  <a:pt x="1760" y="57"/>
                  <a:pt x="1762" y="57"/>
                </a:cubicBezTo>
                <a:cubicBezTo>
                  <a:pt x="1764" y="57"/>
                  <a:pt x="1764" y="57"/>
                  <a:pt x="1764" y="57"/>
                </a:cubicBezTo>
                <a:cubicBezTo>
                  <a:pt x="1767" y="57"/>
                  <a:pt x="1768" y="57"/>
                  <a:pt x="1770" y="57"/>
                </a:cubicBezTo>
                <a:cubicBezTo>
                  <a:pt x="1772" y="57"/>
                  <a:pt x="1774" y="57"/>
                  <a:pt x="1775" y="56"/>
                </a:cubicBezTo>
                <a:cubicBezTo>
                  <a:pt x="1777" y="56"/>
                  <a:pt x="1777" y="55"/>
                  <a:pt x="1778" y="54"/>
                </a:cubicBezTo>
                <a:cubicBezTo>
                  <a:pt x="1777" y="52"/>
                  <a:pt x="1777" y="52"/>
                  <a:pt x="1777" y="52"/>
                </a:cubicBezTo>
                <a:cubicBezTo>
                  <a:pt x="1776" y="52"/>
                  <a:pt x="1776" y="51"/>
                  <a:pt x="1775" y="50"/>
                </a:cubicBezTo>
                <a:cubicBezTo>
                  <a:pt x="1773" y="50"/>
                  <a:pt x="1773" y="51"/>
                  <a:pt x="1771" y="50"/>
                </a:cubicBezTo>
                <a:cubicBezTo>
                  <a:pt x="1770" y="50"/>
                  <a:pt x="1769" y="50"/>
                  <a:pt x="1767" y="50"/>
                </a:cubicBezTo>
                <a:cubicBezTo>
                  <a:pt x="1763" y="50"/>
                  <a:pt x="1761" y="51"/>
                  <a:pt x="1757" y="52"/>
                </a:cubicBezTo>
                <a:cubicBezTo>
                  <a:pt x="1755" y="52"/>
                  <a:pt x="1754" y="52"/>
                  <a:pt x="1752" y="52"/>
                </a:cubicBezTo>
                <a:cubicBezTo>
                  <a:pt x="1751" y="52"/>
                  <a:pt x="1750" y="52"/>
                  <a:pt x="1749" y="52"/>
                </a:cubicBezTo>
                <a:cubicBezTo>
                  <a:pt x="1731" y="52"/>
                  <a:pt x="1731" y="52"/>
                  <a:pt x="1731" y="52"/>
                </a:cubicBezTo>
                <a:cubicBezTo>
                  <a:pt x="1728" y="52"/>
                  <a:pt x="1727" y="51"/>
                  <a:pt x="1724" y="51"/>
                </a:cubicBezTo>
                <a:cubicBezTo>
                  <a:pt x="1721" y="51"/>
                  <a:pt x="1720" y="52"/>
                  <a:pt x="1717" y="52"/>
                </a:cubicBezTo>
                <a:cubicBezTo>
                  <a:pt x="1716" y="53"/>
                  <a:pt x="1715" y="53"/>
                  <a:pt x="1714" y="53"/>
                </a:cubicBezTo>
                <a:cubicBezTo>
                  <a:pt x="1713" y="53"/>
                  <a:pt x="1712" y="54"/>
                  <a:pt x="1711" y="54"/>
                </a:cubicBezTo>
                <a:cubicBezTo>
                  <a:pt x="1711" y="54"/>
                  <a:pt x="1710" y="55"/>
                  <a:pt x="1709" y="55"/>
                </a:cubicBezTo>
                <a:cubicBezTo>
                  <a:pt x="1707" y="55"/>
                  <a:pt x="1706" y="57"/>
                  <a:pt x="1705" y="57"/>
                </a:cubicBezTo>
                <a:cubicBezTo>
                  <a:pt x="1704" y="57"/>
                  <a:pt x="1703" y="57"/>
                  <a:pt x="1702" y="57"/>
                </a:cubicBezTo>
                <a:cubicBezTo>
                  <a:pt x="1700" y="57"/>
                  <a:pt x="1699" y="58"/>
                  <a:pt x="1698" y="58"/>
                </a:cubicBezTo>
                <a:cubicBezTo>
                  <a:pt x="1696" y="58"/>
                  <a:pt x="1696" y="58"/>
                  <a:pt x="1694" y="58"/>
                </a:cubicBezTo>
                <a:cubicBezTo>
                  <a:pt x="1693" y="58"/>
                  <a:pt x="1692" y="59"/>
                  <a:pt x="1691" y="60"/>
                </a:cubicBezTo>
                <a:cubicBezTo>
                  <a:pt x="1690" y="60"/>
                  <a:pt x="1689" y="60"/>
                  <a:pt x="1689" y="60"/>
                </a:cubicBezTo>
                <a:cubicBezTo>
                  <a:pt x="1687" y="61"/>
                  <a:pt x="1687" y="61"/>
                  <a:pt x="1685" y="61"/>
                </a:cubicBezTo>
                <a:cubicBezTo>
                  <a:pt x="1684" y="61"/>
                  <a:pt x="1684" y="60"/>
                  <a:pt x="1683" y="60"/>
                </a:cubicBezTo>
                <a:cubicBezTo>
                  <a:pt x="1683" y="59"/>
                  <a:pt x="1683" y="58"/>
                  <a:pt x="1683" y="58"/>
                </a:cubicBezTo>
                <a:cubicBezTo>
                  <a:pt x="1684" y="55"/>
                  <a:pt x="1686" y="54"/>
                  <a:pt x="1687" y="52"/>
                </a:cubicBezTo>
                <a:cubicBezTo>
                  <a:pt x="1688" y="51"/>
                  <a:pt x="1688" y="51"/>
                  <a:pt x="1689" y="50"/>
                </a:cubicBezTo>
                <a:cubicBezTo>
                  <a:pt x="1691" y="48"/>
                  <a:pt x="1693" y="48"/>
                  <a:pt x="1695" y="47"/>
                </a:cubicBezTo>
                <a:cubicBezTo>
                  <a:pt x="1696" y="47"/>
                  <a:pt x="1697" y="46"/>
                  <a:pt x="1698" y="46"/>
                </a:cubicBezTo>
                <a:cubicBezTo>
                  <a:pt x="1743" y="46"/>
                  <a:pt x="1743" y="46"/>
                  <a:pt x="1743" y="46"/>
                </a:cubicBezTo>
                <a:cubicBezTo>
                  <a:pt x="1744" y="46"/>
                  <a:pt x="1744" y="46"/>
                  <a:pt x="1745" y="46"/>
                </a:cubicBezTo>
                <a:cubicBezTo>
                  <a:pt x="1746" y="45"/>
                  <a:pt x="1746" y="44"/>
                  <a:pt x="1747" y="43"/>
                </a:cubicBezTo>
                <a:cubicBezTo>
                  <a:pt x="1748" y="43"/>
                  <a:pt x="1749" y="43"/>
                  <a:pt x="1750" y="43"/>
                </a:cubicBezTo>
                <a:cubicBezTo>
                  <a:pt x="1787" y="43"/>
                  <a:pt x="1787" y="43"/>
                  <a:pt x="1787" y="43"/>
                </a:cubicBezTo>
                <a:cubicBezTo>
                  <a:pt x="1788" y="43"/>
                  <a:pt x="1789" y="42"/>
                  <a:pt x="1790" y="42"/>
                </a:cubicBezTo>
                <a:cubicBezTo>
                  <a:pt x="1792" y="42"/>
                  <a:pt x="1793" y="43"/>
                  <a:pt x="1795" y="42"/>
                </a:cubicBezTo>
                <a:cubicBezTo>
                  <a:pt x="1796" y="42"/>
                  <a:pt x="1797" y="41"/>
                  <a:pt x="1798" y="41"/>
                </a:cubicBezTo>
                <a:cubicBezTo>
                  <a:pt x="1799" y="40"/>
                  <a:pt x="1798" y="38"/>
                  <a:pt x="1799" y="38"/>
                </a:cubicBezTo>
                <a:cubicBezTo>
                  <a:pt x="1800" y="37"/>
                  <a:pt x="1801" y="38"/>
                  <a:pt x="1801" y="38"/>
                </a:cubicBezTo>
                <a:cubicBezTo>
                  <a:pt x="1802" y="38"/>
                  <a:pt x="1803" y="37"/>
                  <a:pt x="1804" y="37"/>
                </a:cubicBezTo>
                <a:cubicBezTo>
                  <a:pt x="1805" y="37"/>
                  <a:pt x="1806" y="37"/>
                  <a:pt x="1807" y="37"/>
                </a:cubicBezTo>
                <a:cubicBezTo>
                  <a:pt x="1808" y="37"/>
                  <a:pt x="1808" y="37"/>
                  <a:pt x="1809" y="37"/>
                </a:cubicBezTo>
                <a:cubicBezTo>
                  <a:pt x="1810" y="37"/>
                  <a:pt x="1811" y="35"/>
                  <a:pt x="1812" y="35"/>
                </a:cubicBezTo>
                <a:cubicBezTo>
                  <a:pt x="1815" y="34"/>
                  <a:pt x="1817" y="35"/>
                  <a:pt x="1820" y="35"/>
                </a:cubicBezTo>
                <a:cubicBezTo>
                  <a:pt x="1822" y="35"/>
                  <a:pt x="1822" y="34"/>
                  <a:pt x="1824" y="34"/>
                </a:cubicBezTo>
                <a:cubicBezTo>
                  <a:pt x="1824" y="28"/>
                  <a:pt x="1824" y="28"/>
                  <a:pt x="1824" y="28"/>
                </a:cubicBezTo>
                <a:cubicBezTo>
                  <a:pt x="1816" y="28"/>
                  <a:pt x="1816" y="28"/>
                  <a:pt x="1816" y="28"/>
                </a:cubicBezTo>
                <a:cubicBezTo>
                  <a:pt x="1814" y="28"/>
                  <a:pt x="1814" y="29"/>
                  <a:pt x="1812" y="29"/>
                </a:cubicBezTo>
                <a:cubicBezTo>
                  <a:pt x="1811" y="29"/>
                  <a:pt x="1811" y="29"/>
                  <a:pt x="1811" y="29"/>
                </a:cubicBezTo>
                <a:cubicBezTo>
                  <a:pt x="1809" y="29"/>
                  <a:pt x="1809" y="28"/>
                  <a:pt x="1808" y="28"/>
                </a:cubicBezTo>
                <a:cubicBezTo>
                  <a:pt x="1805" y="27"/>
                  <a:pt x="1803" y="26"/>
                  <a:pt x="1800" y="26"/>
                </a:cubicBezTo>
                <a:cubicBezTo>
                  <a:pt x="1798" y="26"/>
                  <a:pt x="1796" y="27"/>
                  <a:pt x="1794" y="27"/>
                </a:cubicBezTo>
                <a:cubicBezTo>
                  <a:pt x="1792" y="27"/>
                  <a:pt x="1790" y="27"/>
                  <a:pt x="1788" y="26"/>
                </a:cubicBezTo>
                <a:cubicBezTo>
                  <a:pt x="1787" y="26"/>
                  <a:pt x="1786" y="25"/>
                  <a:pt x="1785" y="25"/>
                </a:cubicBezTo>
                <a:cubicBezTo>
                  <a:pt x="1786" y="24"/>
                  <a:pt x="1788" y="24"/>
                  <a:pt x="1788" y="23"/>
                </a:cubicBezTo>
                <a:cubicBezTo>
                  <a:pt x="1788" y="22"/>
                  <a:pt x="1786" y="21"/>
                  <a:pt x="1786" y="20"/>
                </a:cubicBezTo>
                <a:cubicBezTo>
                  <a:pt x="1785" y="20"/>
                  <a:pt x="1785" y="21"/>
                  <a:pt x="1784" y="20"/>
                </a:cubicBezTo>
                <a:cubicBezTo>
                  <a:pt x="1782" y="20"/>
                  <a:pt x="1781" y="19"/>
                  <a:pt x="1779" y="19"/>
                </a:cubicBezTo>
                <a:cubicBezTo>
                  <a:pt x="1778" y="19"/>
                  <a:pt x="1778" y="19"/>
                  <a:pt x="1777" y="19"/>
                </a:cubicBezTo>
                <a:cubicBezTo>
                  <a:pt x="1776" y="20"/>
                  <a:pt x="1776" y="21"/>
                  <a:pt x="1775" y="21"/>
                </a:cubicBezTo>
                <a:cubicBezTo>
                  <a:pt x="1762" y="21"/>
                  <a:pt x="1762" y="21"/>
                  <a:pt x="1762" y="21"/>
                </a:cubicBezTo>
                <a:cubicBezTo>
                  <a:pt x="1759" y="21"/>
                  <a:pt x="1759" y="19"/>
                  <a:pt x="1756" y="18"/>
                </a:cubicBezTo>
                <a:cubicBezTo>
                  <a:pt x="1756" y="17"/>
                  <a:pt x="1755" y="17"/>
                  <a:pt x="1754" y="17"/>
                </a:cubicBezTo>
                <a:cubicBezTo>
                  <a:pt x="1752" y="17"/>
                  <a:pt x="1750" y="17"/>
                  <a:pt x="1748" y="17"/>
                </a:cubicBezTo>
                <a:cubicBezTo>
                  <a:pt x="1732" y="17"/>
                  <a:pt x="1732" y="17"/>
                  <a:pt x="1732" y="17"/>
                </a:cubicBezTo>
                <a:cubicBezTo>
                  <a:pt x="1728" y="17"/>
                  <a:pt x="1728" y="17"/>
                  <a:pt x="1728" y="17"/>
                </a:cubicBezTo>
                <a:cubicBezTo>
                  <a:pt x="1719" y="17"/>
                  <a:pt x="1719" y="17"/>
                  <a:pt x="1719" y="17"/>
                </a:cubicBezTo>
                <a:cubicBezTo>
                  <a:pt x="1713" y="17"/>
                  <a:pt x="1713" y="17"/>
                  <a:pt x="1713" y="17"/>
                </a:cubicBezTo>
                <a:cubicBezTo>
                  <a:pt x="1711" y="17"/>
                  <a:pt x="1710" y="17"/>
                  <a:pt x="1708" y="18"/>
                </a:cubicBezTo>
                <a:cubicBezTo>
                  <a:pt x="1707" y="18"/>
                  <a:pt x="1706" y="19"/>
                  <a:pt x="1705" y="20"/>
                </a:cubicBezTo>
                <a:cubicBezTo>
                  <a:pt x="1683" y="20"/>
                  <a:pt x="1683" y="20"/>
                  <a:pt x="1683" y="20"/>
                </a:cubicBezTo>
                <a:cubicBezTo>
                  <a:pt x="1683" y="17"/>
                  <a:pt x="1683" y="17"/>
                  <a:pt x="1683" y="17"/>
                </a:cubicBezTo>
                <a:cubicBezTo>
                  <a:pt x="1688" y="17"/>
                  <a:pt x="1688" y="17"/>
                  <a:pt x="1688" y="17"/>
                </a:cubicBezTo>
                <a:cubicBezTo>
                  <a:pt x="1690" y="17"/>
                  <a:pt x="1692" y="18"/>
                  <a:pt x="1694" y="18"/>
                </a:cubicBezTo>
                <a:cubicBezTo>
                  <a:pt x="1695" y="18"/>
                  <a:pt x="1695" y="16"/>
                  <a:pt x="1696" y="15"/>
                </a:cubicBezTo>
                <a:cubicBezTo>
                  <a:pt x="1696" y="14"/>
                  <a:pt x="1697" y="13"/>
                  <a:pt x="1697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5" y="11"/>
                  <a:pt x="1776" y="10"/>
                  <a:pt x="1775" y="9"/>
                </a:cubicBezTo>
                <a:cubicBezTo>
                  <a:pt x="1775" y="8"/>
                  <a:pt x="1774" y="7"/>
                  <a:pt x="1773" y="7"/>
                </a:cubicBezTo>
                <a:cubicBezTo>
                  <a:pt x="1772" y="6"/>
                  <a:pt x="1771" y="6"/>
                  <a:pt x="1770" y="5"/>
                </a:cubicBezTo>
                <a:cubicBezTo>
                  <a:pt x="1768" y="5"/>
                  <a:pt x="1767" y="4"/>
                  <a:pt x="1764" y="4"/>
                </a:cubicBezTo>
                <a:cubicBezTo>
                  <a:pt x="1761" y="4"/>
                  <a:pt x="1761" y="4"/>
                  <a:pt x="1761" y="4"/>
                </a:cubicBezTo>
                <a:cubicBezTo>
                  <a:pt x="1759" y="4"/>
                  <a:pt x="1757" y="4"/>
                  <a:pt x="1755" y="3"/>
                </a:cubicBezTo>
                <a:cubicBezTo>
                  <a:pt x="1753" y="3"/>
                  <a:pt x="1752" y="3"/>
                  <a:pt x="1750" y="3"/>
                </a:cubicBezTo>
                <a:cubicBezTo>
                  <a:pt x="1749" y="3"/>
                  <a:pt x="1748" y="2"/>
                  <a:pt x="1747" y="1"/>
                </a:cubicBezTo>
                <a:cubicBezTo>
                  <a:pt x="1746" y="1"/>
                  <a:pt x="1745" y="1"/>
                  <a:pt x="1745" y="1"/>
                </a:cubicBezTo>
                <a:cubicBezTo>
                  <a:pt x="1743" y="0"/>
                  <a:pt x="1741" y="1"/>
                  <a:pt x="1739" y="1"/>
                </a:cubicBezTo>
                <a:cubicBezTo>
                  <a:pt x="1737" y="1"/>
                  <a:pt x="1735" y="1"/>
                  <a:pt x="1733" y="1"/>
                </a:cubicBezTo>
                <a:cubicBezTo>
                  <a:pt x="1732" y="1"/>
                  <a:pt x="1731" y="1"/>
                  <a:pt x="1730" y="1"/>
                </a:cubicBezTo>
                <a:cubicBezTo>
                  <a:pt x="1728" y="2"/>
                  <a:pt x="1727" y="1"/>
                  <a:pt x="1724" y="1"/>
                </a:cubicBezTo>
                <a:cubicBezTo>
                  <a:pt x="1721" y="1"/>
                  <a:pt x="1721" y="1"/>
                  <a:pt x="1721" y="1"/>
                </a:cubicBezTo>
                <a:cubicBezTo>
                  <a:pt x="1719" y="1"/>
                  <a:pt x="1718" y="0"/>
                  <a:pt x="1716" y="0"/>
                </a:cubicBezTo>
                <a:cubicBezTo>
                  <a:pt x="1694" y="0"/>
                  <a:pt x="1682" y="0"/>
                  <a:pt x="1660" y="0"/>
                </a:cubicBezTo>
                <a:cubicBezTo>
                  <a:pt x="1658" y="0"/>
                  <a:pt x="1657" y="0"/>
                  <a:pt x="1655" y="1"/>
                </a:cubicBezTo>
                <a:cubicBezTo>
                  <a:pt x="1654" y="1"/>
                  <a:pt x="1653" y="1"/>
                  <a:pt x="1652" y="1"/>
                </a:cubicBezTo>
                <a:cubicBezTo>
                  <a:pt x="1651" y="1"/>
                  <a:pt x="1650" y="2"/>
                  <a:pt x="1649" y="3"/>
                </a:cubicBezTo>
                <a:cubicBezTo>
                  <a:pt x="1648" y="4"/>
                  <a:pt x="1647" y="5"/>
                  <a:pt x="1646" y="5"/>
                </a:cubicBezTo>
                <a:cubicBezTo>
                  <a:pt x="1645" y="6"/>
                  <a:pt x="1644" y="5"/>
                  <a:pt x="1643" y="5"/>
                </a:cubicBezTo>
                <a:cubicBezTo>
                  <a:pt x="1640" y="5"/>
                  <a:pt x="1640" y="5"/>
                  <a:pt x="1640" y="5"/>
                </a:cubicBezTo>
                <a:cubicBezTo>
                  <a:pt x="1639" y="5"/>
                  <a:pt x="1638" y="5"/>
                  <a:pt x="1637" y="5"/>
                </a:cubicBezTo>
                <a:cubicBezTo>
                  <a:pt x="1634" y="5"/>
                  <a:pt x="1634" y="5"/>
                  <a:pt x="1634" y="5"/>
                </a:cubicBezTo>
                <a:cubicBezTo>
                  <a:pt x="1633" y="5"/>
                  <a:pt x="1632" y="4"/>
                  <a:pt x="1631" y="4"/>
                </a:cubicBezTo>
                <a:cubicBezTo>
                  <a:pt x="1629" y="4"/>
                  <a:pt x="1628" y="4"/>
                  <a:pt x="1627" y="4"/>
                </a:cubicBezTo>
                <a:cubicBezTo>
                  <a:pt x="1625" y="4"/>
                  <a:pt x="1624" y="4"/>
                  <a:pt x="1623" y="4"/>
                </a:cubicBezTo>
                <a:cubicBezTo>
                  <a:pt x="1619" y="5"/>
                  <a:pt x="1617" y="6"/>
                  <a:pt x="1614" y="9"/>
                </a:cubicBezTo>
                <a:cubicBezTo>
                  <a:pt x="1615" y="10"/>
                  <a:pt x="1615" y="12"/>
                  <a:pt x="1616" y="13"/>
                </a:cubicBezTo>
                <a:cubicBezTo>
                  <a:pt x="1617" y="14"/>
                  <a:pt x="1617" y="15"/>
                  <a:pt x="1617" y="16"/>
                </a:cubicBezTo>
                <a:cubicBezTo>
                  <a:pt x="1617" y="19"/>
                  <a:pt x="1615" y="19"/>
                  <a:pt x="1613" y="20"/>
                </a:cubicBezTo>
                <a:cubicBezTo>
                  <a:pt x="1611" y="20"/>
                  <a:pt x="1610" y="20"/>
                  <a:pt x="1608" y="20"/>
                </a:cubicBezTo>
                <a:cubicBezTo>
                  <a:pt x="1605" y="20"/>
                  <a:pt x="1604" y="20"/>
                  <a:pt x="1602" y="19"/>
                </a:cubicBezTo>
                <a:cubicBezTo>
                  <a:pt x="1601" y="19"/>
                  <a:pt x="1600" y="18"/>
                  <a:pt x="1599" y="18"/>
                </a:cubicBezTo>
                <a:cubicBezTo>
                  <a:pt x="1586" y="18"/>
                  <a:pt x="1586" y="18"/>
                  <a:pt x="1586" y="18"/>
                </a:cubicBezTo>
                <a:cubicBezTo>
                  <a:pt x="1582" y="18"/>
                  <a:pt x="1580" y="14"/>
                  <a:pt x="1577" y="13"/>
                </a:cubicBezTo>
                <a:cubicBezTo>
                  <a:pt x="1576" y="12"/>
                  <a:pt x="1575" y="12"/>
                  <a:pt x="1574" y="12"/>
                </a:cubicBezTo>
                <a:cubicBezTo>
                  <a:pt x="1571" y="11"/>
                  <a:pt x="1570" y="11"/>
                  <a:pt x="1567" y="11"/>
                </a:cubicBezTo>
                <a:cubicBezTo>
                  <a:pt x="1566" y="11"/>
                  <a:pt x="1565" y="11"/>
                  <a:pt x="1564" y="11"/>
                </a:cubicBezTo>
                <a:cubicBezTo>
                  <a:pt x="1563" y="11"/>
                  <a:pt x="1562" y="12"/>
                  <a:pt x="1561" y="12"/>
                </a:cubicBezTo>
                <a:cubicBezTo>
                  <a:pt x="1560" y="12"/>
                  <a:pt x="1560" y="14"/>
                  <a:pt x="1559" y="14"/>
                </a:cubicBezTo>
                <a:cubicBezTo>
                  <a:pt x="1558" y="15"/>
                  <a:pt x="1557" y="16"/>
                  <a:pt x="1556" y="16"/>
                </a:cubicBezTo>
                <a:cubicBezTo>
                  <a:pt x="1554" y="16"/>
                  <a:pt x="1553" y="16"/>
                  <a:pt x="1550" y="16"/>
                </a:cubicBezTo>
                <a:cubicBezTo>
                  <a:pt x="1548" y="16"/>
                  <a:pt x="1548" y="16"/>
                  <a:pt x="1548" y="16"/>
                </a:cubicBezTo>
                <a:cubicBezTo>
                  <a:pt x="1547" y="16"/>
                  <a:pt x="1546" y="16"/>
                  <a:pt x="1545" y="16"/>
                </a:cubicBezTo>
                <a:cubicBezTo>
                  <a:pt x="1543" y="16"/>
                  <a:pt x="1543" y="14"/>
                  <a:pt x="1541" y="14"/>
                </a:cubicBezTo>
                <a:cubicBezTo>
                  <a:pt x="1538" y="14"/>
                  <a:pt x="1537" y="15"/>
                  <a:pt x="1534" y="16"/>
                </a:cubicBezTo>
                <a:cubicBezTo>
                  <a:pt x="1531" y="16"/>
                  <a:pt x="1527" y="15"/>
                  <a:pt x="1524" y="15"/>
                </a:cubicBezTo>
                <a:cubicBezTo>
                  <a:pt x="1523" y="15"/>
                  <a:pt x="1523" y="15"/>
                  <a:pt x="1522" y="15"/>
                </a:cubicBezTo>
                <a:cubicBezTo>
                  <a:pt x="1522" y="15"/>
                  <a:pt x="1521" y="16"/>
                  <a:pt x="1521" y="16"/>
                </a:cubicBezTo>
                <a:cubicBezTo>
                  <a:pt x="1520" y="16"/>
                  <a:pt x="1520" y="16"/>
                  <a:pt x="1519" y="16"/>
                </a:cubicBezTo>
                <a:cubicBezTo>
                  <a:pt x="1519" y="16"/>
                  <a:pt x="1518" y="16"/>
                  <a:pt x="1517" y="16"/>
                </a:cubicBezTo>
                <a:cubicBezTo>
                  <a:pt x="1517" y="17"/>
                  <a:pt x="1516" y="17"/>
                  <a:pt x="1515" y="17"/>
                </a:cubicBezTo>
                <a:cubicBezTo>
                  <a:pt x="1513" y="18"/>
                  <a:pt x="1513" y="18"/>
                  <a:pt x="1511" y="19"/>
                </a:cubicBezTo>
                <a:cubicBezTo>
                  <a:pt x="1512" y="20"/>
                  <a:pt x="1512" y="21"/>
                  <a:pt x="1513" y="22"/>
                </a:cubicBezTo>
                <a:cubicBezTo>
                  <a:pt x="1513" y="22"/>
                  <a:pt x="1514" y="23"/>
                  <a:pt x="1515" y="23"/>
                </a:cubicBezTo>
                <a:cubicBezTo>
                  <a:pt x="1515" y="23"/>
                  <a:pt x="1515" y="24"/>
                  <a:pt x="1516" y="24"/>
                </a:cubicBezTo>
                <a:cubicBezTo>
                  <a:pt x="1516" y="24"/>
                  <a:pt x="1517" y="24"/>
                  <a:pt x="1517" y="24"/>
                </a:cubicBezTo>
                <a:cubicBezTo>
                  <a:pt x="1519" y="24"/>
                  <a:pt x="1520" y="25"/>
                  <a:pt x="1521" y="25"/>
                </a:cubicBezTo>
                <a:cubicBezTo>
                  <a:pt x="1521" y="26"/>
                  <a:pt x="1522" y="26"/>
                  <a:pt x="1522" y="27"/>
                </a:cubicBezTo>
                <a:cubicBezTo>
                  <a:pt x="1523" y="27"/>
                  <a:pt x="1523" y="27"/>
                  <a:pt x="1524" y="28"/>
                </a:cubicBezTo>
                <a:cubicBezTo>
                  <a:pt x="1524" y="28"/>
                  <a:pt x="1524" y="29"/>
                  <a:pt x="1525" y="29"/>
                </a:cubicBezTo>
                <a:cubicBezTo>
                  <a:pt x="1525" y="30"/>
                  <a:pt x="1525" y="31"/>
                  <a:pt x="1525" y="32"/>
                </a:cubicBezTo>
                <a:cubicBezTo>
                  <a:pt x="1525" y="33"/>
                  <a:pt x="1525" y="34"/>
                  <a:pt x="1525" y="35"/>
                </a:cubicBezTo>
                <a:cubicBezTo>
                  <a:pt x="1524" y="34"/>
                  <a:pt x="1524" y="34"/>
                  <a:pt x="1524" y="34"/>
                </a:cubicBezTo>
                <a:cubicBezTo>
                  <a:pt x="1524" y="34"/>
                  <a:pt x="1523" y="33"/>
                  <a:pt x="1523" y="33"/>
                </a:cubicBezTo>
                <a:cubicBezTo>
                  <a:pt x="1523" y="33"/>
                  <a:pt x="1523" y="32"/>
                  <a:pt x="1522" y="32"/>
                </a:cubicBezTo>
                <a:cubicBezTo>
                  <a:pt x="1522" y="32"/>
                  <a:pt x="1521" y="32"/>
                  <a:pt x="1521" y="32"/>
                </a:cubicBezTo>
                <a:cubicBezTo>
                  <a:pt x="1520" y="32"/>
                  <a:pt x="1520" y="32"/>
                  <a:pt x="1519" y="31"/>
                </a:cubicBezTo>
                <a:cubicBezTo>
                  <a:pt x="1518" y="31"/>
                  <a:pt x="1518" y="31"/>
                  <a:pt x="1517" y="31"/>
                </a:cubicBezTo>
                <a:cubicBezTo>
                  <a:pt x="1517" y="31"/>
                  <a:pt x="1516" y="30"/>
                  <a:pt x="1516" y="30"/>
                </a:cubicBezTo>
                <a:cubicBezTo>
                  <a:pt x="1515" y="30"/>
                  <a:pt x="1515" y="30"/>
                  <a:pt x="1515" y="30"/>
                </a:cubicBezTo>
                <a:cubicBezTo>
                  <a:pt x="1514" y="30"/>
                  <a:pt x="1514" y="29"/>
                  <a:pt x="1513" y="29"/>
                </a:cubicBezTo>
                <a:cubicBezTo>
                  <a:pt x="1513" y="29"/>
                  <a:pt x="1512" y="29"/>
                  <a:pt x="1512" y="29"/>
                </a:cubicBezTo>
                <a:cubicBezTo>
                  <a:pt x="1511" y="29"/>
                  <a:pt x="1511" y="29"/>
                  <a:pt x="1510" y="29"/>
                </a:cubicBezTo>
                <a:cubicBezTo>
                  <a:pt x="1510" y="28"/>
                  <a:pt x="1509" y="29"/>
                  <a:pt x="1508" y="29"/>
                </a:cubicBezTo>
                <a:cubicBezTo>
                  <a:pt x="1507" y="29"/>
                  <a:pt x="1507" y="28"/>
                  <a:pt x="1506" y="28"/>
                </a:cubicBezTo>
                <a:cubicBezTo>
                  <a:pt x="1505" y="28"/>
                  <a:pt x="1504" y="28"/>
                  <a:pt x="1503" y="29"/>
                </a:cubicBezTo>
                <a:cubicBezTo>
                  <a:pt x="1503" y="29"/>
                  <a:pt x="1502" y="29"/>
                  <a:pt x="1502" y="30"/>
                </a:cubicBezTo>
                <a:cubicBezTo>
                  <a:pt x="1502" y="30"/>
                  <a:pt x="1501" y="30"/>
                  <a:pt x="1501" y="31"/>
                </a:cubicBezTo>
                <a:cubicBezTo>
                  <a:pt x="1501" y="31"/>
                  <a:pt x="1501" y="32"/>
                  <a:pt x="1501" y="32"/>
                </a:cubicBezTo>
                <a:cubicBezTo>
                  <a:pt x="1502" y="33"/>
                  <a:pt x="1502" y="34"/>
                  <a:pt x="1503" y="35"/>
                </a:cubicBezTo>
                <a:cubicBezTo>
                  <a:pt x="1503" y="35"/>
                  <a:pt x="1504" y="36"/>
                  <a:pt x="1504" y="36"/>
                </a:cubicBezTo>
                <a:cubicBezTo>
                  <a:pt x="1505" y="37"/>
                  <a:pt x="1505" y="37"/>
                  <a:pt x="1506" y="37"/>
                </a:cubicBezTo>
                <a:cubicBezTo>
                  <a:pt x="1507" y="38"/>
                  <a:pt x="1508" y="38"/>
                  <a:pt x="1509" y="39"/>
                </a:cubicBezTo>
                <a:cubicBezTo>
                  <a:pt x="1510" y="39"/>
                  <a:pt x="1511" y="40"/>
                  <a:pt x="1512" y="40"/>
                </a:cubicBezTo>
                <a:cubicBezTo>
                  <a:pt x="1512" y="40"/>
                  <a:pt x="1512" y="40"/>
                  <a:pt x="1513" y="40"/>
                </a:cubicBezTo>
                <a:cubicBezTo>
                  <a:pt x="1513" y="40"/>
                  <a:pt x="1514" y="41"/>
                  <a:pt x="1514" y="41"/>
                </a:cubicBezTo>
                <a:cubicBezTo>
                  <a:pt x="1515" y="41"/>
                  <a:pt x="1515" y="41"/>
                  <a:pt x="1516" y="41"/>
                </a:cubicBezTo>
                <a:cubicBezTo>
                  <a:pt x="1517" y="41"/>
                  <a:pt x="1518" y="41"/>
                  <a:pt x="1519" y="41"/>
                </a:cubicBezTo>
                <a:cubicBezTo>
                  <a:pt x="1522" y="41"/>
                  <a:pt x="1522" y="41"/>
                  <a:pt x="1522" y="41"/>
                </a:cubicBezTo>
                <a:cubicBezTo>
                  <a:pt x="1522" y="41"/>
                  <a:pt x="1523" y="42"/>
                  <a:pt x="1523" y="42"/>
                </a:cubicBezTo>
                <a:cubicBezTo>
                  <a:pt x="1524" y="42"/>
                  <a:pt x="1524" y="42"/>
                  <a:pt x="1525" y="43"/>
                </a:cubicBezTo>
                <a:cubicBezTo>
                  <a:pt x="1525" y="43"/>
                  <a:pt x="1525" y="43"/>
                  <a:pt x="1526" y="44"/>
                </a:cubicBezTo>
                <a:cubicBezTo>
                  <a:pt x="1527" y="44"/>
                  <a:pt x="1528" y="45"/>
                  <a:pt x="1529" y="46"/>
                </a:cubicBezTo>
                <a:cubicBezTo>
                  <a:pt x="1529" y="46"/>
                  <a:pt x="1529" y="46"/>
                  <a:pt x="1530" y="47"/>
                </a:cubicBezTo>
                <a:cubicBezTo>
                  <a:pt x="1531" y="48"/>
                  <a:pt x="1531" y="48"/>
                  <a:pt x="1532" y="49"/>
                </a:cubicBezTo>
                <a:cubicBezTo>
                  <a:pt x="1532" y="50"/>
                  <a:pt x="1533" y="50"/>
                  <a:pt x="1533" y="51"/>
                </a:cubicBezTo>
                <a:cubicBezTo>
                  <a:pt x="1533" y="52"/>
                  <a:pt x="1534" y="52"/>
                  <a:pt x="1534" y="52"/>
                </a:cubicBezTo>
                <a:cubicBezTo>
                  <a:pt x="1534" y="53"/>
                  <a:pt x="1534" y="53"/>
                  <a:pt x="1534" y="54"/>
                </a:cubicBezTo>
                <a:cubicBezTo>
                  <a:pt x="1534" y="54"/>
                  <a:pt x="1534" y="55"/>
                  <a:pt x="1534" y="56"/>
                </a:cubicBezTo>
                <a:cubicBezTo>
                  <a:pt x="1534" y="57"/>
                  <a:pt x="1534" y="58"/>
                  <a:pt x="1533" y="58"/>
                </a:cubicBezTo>
                <a:cubicBezTo>
                  <a:pt x="1533" y="58"/>
                  <a:pt x="1532" y="58"/>
                  <a:pt x="1532" y="58"/>
                </a:cubicBezTo>
                <a:cubicBezTo>
                  <a:pt x="1531" y="58"/>
                  <a:pt x="1530" y="57"/>
                  <a:pt x="1529" y="57"/>
                </a:cubicBezTo>
                <a:cubicBezTo>
                  <a:pt x="1528" y="57"/>
                  <a:pt x="1528" y="56"/>
                  <a:pt x="1527" y="56"/>
                </a:cubicBezTo>
                <a:cubicBezTo>
                  <a:pt x="1527" y="56"/>
                  <a:pt x="1526" y="56"/>
                  <a:pt x="1526" y="56"/>
                </a:cubicBezTo>
                <a:cubicBezTo>
                  <a:pt x="1525" y="56"/>
                  <a:pt x="1524" y="56"/>
                  <a:pt x="1524" y="56"/>
                </a:cubicBezTo>
                <a:cubicBezTo>
                  <a:pt x="1523" y="55"/>
                  <a:pt x="1522" y="55"/>
                  <a:pt x="1521" y="54"/>
                </a:cubicBezTo>
                <a:cubicBezTo>
                  <a:pt x="1521" y="54"/>
                  <a:pt x="1520" y="54"/>
                  <a:pt x="1520" y="54"/>
                </a:cubicBezTo>
                <a:cubicBezTo>
                  <a:pt x="1519" y="54"/>
                  <a:pt x="1519" y="54"/>
                  <a:pt x="1518" y="53"/>
                </a:cubicBezTo>
                <a:cubicBezTo>
                  <a:pt x="1518" y="53"/>
                  <a:pt x="1517" y="53"/>
                  <a:pt x="1516" y="53"/>
                </a:cubicBezTo>
                <a:cubicBezTo>
                  <a:pt x="1516" y="52"/>
                  <a:pt x="1515" y="52"/>
                  <a:pt x="1515" y="52"/>
                </a:cubicBezTo>
                <a:cubicBezTo>
                  <a:pt x="1514" y="52"/>
                  <a:pt x="1514" y="51"/>
                  <a:pt x="1513" y="51"/>
                </a:cubicBezTo>
                <a:cubicBezTo>
                  <a:pt x="1512" y="51"/>
                  <a:pt x="1511" y="50"/>
                  <a:pt x="1509" y="50"/>
                </a:cubicBezTo>
                <a:cubicBezTo>
                  <a:pt x="1508" y="50"/>
                  <a:pt x="1507" y="50"/>
                  <a:pt x="1506" y="49"/>
                </a:cubicBezTo>
                <a:cubicBezTo>
                  <a:pt x="1505" y="49"/>
                  <a:pt x="1504" y="48"/>
                  <a:pt x="1503" y="48"/>
                </a:cubicBezTo>
                <a:cubicBezTo>
                  <a:pt x="1502" y="48"/>
                  <a:pt x="1502" y="48"/>
                  <a:pt x="1501" y="47"/>
                </a:cubicBezTo>
                <a:cubicBezTo>
                  <a:pt x="1501" y="47"/>
                  <a:pt x="1500" y="47"/>
                  <a:pt x="1500" y="46"/>
                </a:cubicBezTo>
                <a:cubicBezTo>
                  <a:pt x="1499" y="46"/>
                  <a:pt x="1499" y="46"/>
                  <a:pt x="1499" y="46"/>
                </a:cubicBezTo>
                <a:cubicBezTo>
                  <a:pt x="1498" y="45"/>
                  <a:pt x="1498" y="45"/>
                  <a:pt x="1497" y="44"/>
                </a:cubicBezTo>
                <a:cubicBezTo>
                  <a:pt x="1496" y="44"/>
                  <a:pt x="1496" y="44"/>
                  <a:pt x="1495" y="43"/>
                </a:cubicBezTo>
                <a:cubicBezTo>
                  <a:pt x="1494" y="43"/>
                  <a:pt x="1494" y="42"/>
                  <a:pt x="1494" y="42"/>
                </a:cubicBezTo>
                <a:cubicBezTo>
                  <a:pt x="1493" y="41"/>
                  <a:pt x="1493" y="41"/>
                  <a:pt x="1492" y="40"/>
                </a:cubicBezTo>
                <a:cubicBezTo>
                  <a:pt x="1491" y="40"/>
                  <a:pt x="1491" y="40"/>
                  <a:pt x="1490" y="40"/>
                </a:cubicBezTo>
                <a:cubicBezTo>
                  <a:pt x="1490" y="40"/>
                  <a:pt x="1490" y="40"/>
                  <a:pt x="1489" y="40"/>
                </a:cubicBezTo>
                <a:cubicBezTo>
                  <a:pt x="1489" y="40"/>
                  <a:pt x="1488" y="39"/>
                  <a:pt x="1488" y="39"/>
                </a:cubicBezTo>
                <a:cubicBezTo>
                  <a:pt x="1487" y="39"/>
                  <a:pt x="1487" y="39"/>
                  <a:pt x="1486" y="39"/>
                </a:cubicBezTo>
                <a:cubicBezTo>
                  <a:pt x="1480" y="39"/>
                  <a:pt x="1480" y="39"/>
                  <a:pt x="1480" y="39"/>
                </a:cubicBezTo>
                <a:cubicBezTo>
                  <a:pt x="1479" y="39"/>
                  <a:pt x="1479" y="39"/>
                  <a:pt x="1478" y="39"/>
                </a:cubicBezTo>
                <a:cubicBezTo>
                  <a:pt x="1477" y="39"/>
                  <a:pt x="1476" y="38"/>
                  <a:pt x="1475" y="38"/>
                </a:cubicBezTo>
                <a:cubicBezTo>
                  <a:pt x="1475" y="38"/>
                  <a:pt x="1474" y="38"/>
                  <a:pt x="1473" y="37"/>
                </a:cubicBezTo>
                <a:cubicBezTo>
                  <a:pt x="1472" y="37"/>
                  <a:pt x="1471" y="36"/>
                  <a:pt x="1469" y="36"/>
                </a:cubicBezTo>
                <a:cubicBezTo>
                  <a:pt x="1464" y="36"/>
                  <a:pt x="1461" y="36"/>
                  <a:pt x="1456" y="36"/>
                </a:cubicBezTo>
                <a:cubicBezTo>
                  <a:pt x="1456" y="37"/>
                  <a:pt x="1456" y="37"/>
                  <a:pt x="1456" y="38"/>
                </a:cubicBezTo>
                <a:cubicBezTo>
                  <a:pt x="1456" y="38"/>
                  <a:pt x="1456" y="38"/>
                  <a:pt x="1457" y="39"/>
                </a:cubicBezTo>
                <a:cubicBezTo>
                  <a:pt x="1458" y="40"/>
                  <a:pt x="1458" y="41"/>
                  <a:pt x="1459" y="42"/>
                </a:cubicBezTo>
                <a:cubicBezTo>
                  <a:pt x="1460" y="43"/>
                  <a:pt x="1461" y="44"/>
                  <a:pt x="1462" y="44"/>
                </a:cubicBezTo>
                <a:cubicBezTo>
                  <a:pt x="1463" y="44"/>
                  <a:pt x="1463" y="44"/>
                  <a:pt x="1464" y="44"/>
                </a:cubicBezTo>
                <a:cubicBezTo>
                  <a:pt x="1465" y="45"/>
                  <a:pt x="1465" y="45"/>
                  <a:pt x="1465" y="45"/>
                </a:cubicBezTo>
                <a:cubicBezTo>
                  <a:pt x="1466" y="45"/>
                  <a:pt x="1466" y="45"/>
                  <a:pt x="1466" y="46"/>
                </a:cubicBezTo>
                <a:cubicBezTo>
                  <a:pt x="1467" y="47"/>
                  <a:pt x="1468" y="47"/>
                  <a:pt x="1469" y="48"/>
                </a:cubicBezTo>
                <a:cubicBezTo>
                  <a:pt x="1469" y="48"/>
                  <a:pt x="1470" y="49"/>
                  <a:pt x="1470" y="49"/>
                </a:cubicBezTo>
                <a:cubicBezTo>
                  <a:pt x="1471" y="50"/>
                  <a:pt x="1471" y="50"/>
                  <a:pt x="1471" y="51"/>
                </a:cubicBezTo>
                <a:cubicBezTo>
                  <a:pt x="1472" y="51"/>
                  <a:pt x="1472" y="51"/>
                  <a:pt x="1473" y="52"/>
                </a:cubicBezTo>
                <a:cubicBezTo>
                  <a:pt x="1473" y="53"/>
                  <a:pt x="1474" y="54"/>
                  <a:pt x="1474" y="55"/>
                </a:cubicBezTo>
                <a:cubicBezTo>
                  <a:pt x="1474" y="55"/>
                  <a:pt x="1474" y="56"/>
                  <a:pt x="1474" y="56"/>
                </a:cubicBezTo>
                <a:cubicBezTo>
                  <a:pt x="1475" y="57"/>
                  <a:pt x="1475" y="57"/>
                  <a:pt x="1475" y="58"/>
                </a:cubicBezTo>
                <a:cubicBezTo>
                  <a:pt x="1476" y="59"/>
                  <a:pt x="1476" y="59"/>
                  <a:pt x="1476" y="60"/>
                </a:cubicBezTo>
                <a:cubicBezTo>
                  <a:pt x="1476" y="62"/>
                  <a:pt x="1476" y="62"/>
                  <a:pt x="1476" y="62"/>
                </a:cubicBezTo>
                <a:cubicBezTo>
                  <a:pt x="1473" y="62"/>
                  <a:pt x="1473" y="62"/>
                  <a:pt x="1473" y="62"/>
                </a:cubicBezTo>
                <a:cubicBezTo>
                  <a:pt x="1472" y="62"/>
                  <a:pt x="1472" y="62"/>
                  <a:pt x="1471" y="62"/>
                </a:cubicBezTo>
                <a:cubicBezTo>
                  <a:pt x="1471" y="62"/>
                  <a:pt x="1470" y="62"/>
                  <a:pt x="1470" y="61"/>
                </a:cubicBezTo>
                <a:cubicBezTo>
                  <a:pt x="1469" y="61"/>
                  <a:pt x="1469" y="61"/>
                  <a:pt x="1468" y="60"/>
                </a:cubicBezTo>
                <a:cubicBezTo>
                  <a:pt x="1468" y="60"/>
                  <a:pt x="1467" y="60"/>
                  <a:pt x="1467" y="59"/>
                </a:cubicBezTo>
                <a:cubicBezTo>
                  <a:pt x="1466" y="59"/>
                  <a:pt x="1466" y="58"/>
                  <a:pt x="1466" y="58"/>
                </a:cubicBezTo>
                <a:cubicBezTo>
                  <a:pt x="1465" y="57"/>
                  <a:pt x="1465" y="57"/>
                  <a:pt x="1465" y="57"/>
                </a:cubicBezTo>
                <a:cubicBezTo>
                  <a:pt x="1464" y="57"/>
                  <a:pt x="1463" y="56"/>
                  <a:pt x="1463" y="56"/>
                </a:cubicBezTo>
                <a:cubicBezTo>
                  <a:pt x="1462" y="56"/>
                  <a:pt x="1462" y="55"/>
                  <a:pt x="1461" y="55"/>
                </a:cubicBezTo>
                <a:cubicBezTo>
                  <a:pt x="1460" y="54"/>
                  <a:pt x="1460" y="54"/>
                  <a:pt x="1459" y="53"/>
                </a:cubicBezTo>
                <a:cubicBezTo>
                  <a:pt x="1458" y="53"/>
                  <a:pt x="1457" y="52"/>
                  <a:pt x="1456" y="51"/>
                </a:cubicBezTo>
                <a:cubicBezTo>
                  <a:pt x="1456" y="51"/>
                  <a:pt x="1455" y="51"/>
                  <a:pt x="1455" y="50"/>
                </a:cubicBezTo>
                <a:cubicBezTo>
                  <a:pt x="1454" y="50"/>
                  <a:pt x="1454" y="50"/>
                  <a:pt x="1453" y="49"/>
                </a:cubicBezTo>
                <a:cubicBezTo>
                  <a:pt x="1453" y="49"/>
                  <a:pt x="1453" y="49"/>
                  <a:pt x="1452" y="48"/>
                </a:cubicBezTo>
                <a:cubicBezTo>
                  <a:pt x="1451" y="48"/>
                  <a:pt x="1451" y="47"/>
                  <a:pt x="1450" y="46"/>
                </a:cubicBezTo>
                <a:cubicBezTo>
                  <a:pt x="1449" y="46"/>
                  <a:pt x="1449" y="46"/>
                  <a:pt x="1448" y="46"/>
                </a:cubicBezTo>
                <a:cubicBezTo>
                  <a:pt x="1448" y="46"/>
                  <a:pt x="1447" y="46"/>
                  <a:pt x="1447" y="46"/>
                </a:cubicBezTo>
                <a:cubicBezTo>
                  <a:pt x="1446" y="46"/>
                  <a:pt x="1445" y="46"/>
                  <a:pt x="1444" y="45"/>
                </a:cubicBezTo>
                <a:cubicBezTo>
                  <a:pt x="1443" y="45"/>
                  <a:pt x="1443" y="45"/>
                  <a:pt x="1442" y="44"/>
                </a:cubicBezTo>
                <a:cubicBezTo>
                  <a:pt x="1442" y="44"/>
                  <a:pt x="1442" y="43"/>
                  <a:pt x="1442" y="43"/>
                </a:cubicBezTo>
                <a:cubicBezTo>
                  <a:pt x="1441" y="42"/>
                  <a:pt x="1441" y="42"/>
                  <a:pt x="1440" y="41"/>
                </a:cubicBezTo>
                <a:cubicBezTo>
                  <a:pt x="1440" y="41"/>
                  <a:pt x="1440" y="41"/>
                  <a:pt x="1439" y="41"/>
                </a:cubicBezTo>
                <a:cubicBezTo>
                  <a:pt x="1438" y="41"/>
                  <a:pt x="1438" y="40"/>
                  <a:pt x="1437" y="40"/>
                </a:cubicBezTo>
                <a:cubicBezTo>
                  <a:pt x="1437" y="40"/>
                  <a:pt x="1436" y="40"/>
                  <a:pt x="1436" y="40"/>
                </a:cubicBezTo>
                <a:cubicBezTo>
                  <a:pt x="1435" y="40"/>
                  <a:pt x="1434" y="40"/>
                  <a:pt x="1433" y="40"/>
                </a:cubicBezTo>
                <a:cubicBezTo>
                  <a:pt x="1428" y="40"/>
                  <a:pt x="1428" y="40"/>
                  <a:pt x="1428" y="40"/>
                </a:cubicBezTo>
                <a:cubicBezTo>
                  <a:pt x="1428" y="42"/>
                  <a:pt x="1428" y="42"/>
                  <a:pt x="1428" y="42"/>
                </a:cubicBezTo>
                <a:cubicBezTo>
                  <a:pt x="1428" y="43"/>
                  <a:pt x="1429" y="44"/>
                  <a:pt x="1429" y="45"/>
                </a:cubicBezTo>
                <a:cubicBezTo>
                  <a:pt x="1430" y="46"/>
                  <a:pt x="1431" y="47"/>
                  <a:pt x="1432" y="48"/>
                </a:cubicBezTo>
                <a:cubicBezTo>
                  <a:pt x="1432" y="49"/>
                  <a:pt x="1432" y="50"/>
                  <a:pt x="1432" y="50"/>
                </a:cubicBezTo>
                <a:cubicBezTo>
                  <a:pt x="1432" y="51"/>
                  <a:pt x="1432" y="52"/>
                  <a:pt x="1432" y="52"/>
                </a:cubicBezTo>
                <a:cubicBezTo>
                  <a:pt x="1432" y="53"/>
                  <a:pt x="1432" y="53"/>
                  <a:pt x="1432" y="54"/>
                </a:cubicBezTo>
                <a:cubicBezTo>
                  <a:pt x="1432" y="54"/>
                  <a:pt x="1432" y="55"/>
                  <a:pt x="1432" y="55"/>
                </a:cubicBezTo>
                <a:cubicBezTo>
                  <a:pt x="1432" y="57"/>
                  <a:pt x="1432" y="57"/>
                  <a:pt x="1432" y="57"/>
                </a:cubicBezTo>
                <a:cubicBezTo>
                  <a:pt x="1432" y="57"/>
                  <a:pt x="1431" y="57"/>
                  <a:pt x="1431" y="58"/>
                </a:cubicBezTo>
                <a:cubicBezTo>
                  <a:pt x="1430" y="60"/>
                  <a:pt x="1430" y="61"/>
                  <a:pt x="1429" y="63"/>
                </a:cubicBezTo>
                <a:cubicBezTo>
                  <a:pt x="1429" y="64"/>
                  <a:pt x="1429" y="65"/>
                  <a:pt x="1428" y="65"/>
                </a:cubicBezTo>
                <a:cubicBezTo>
                  <a:pt x="1428" y="65"/>
                  <a:pt x="1428" y="66"/>
                  <a:pt x="1428" y="66"/>
                </a:cubicBezTo>
                <a:cubicBezTo>
                  <a:pt x="1427" y="67"/>
                  <a:pt x="1426" y="67"/>
                  <a:pt x="1426" y="67"/>
                </a:cubicBezTo>
                <a:cubicBezTo>
                  <a:pt x="1425" y="67"/>
                  <a:pt x="1424" y="66"/>
                  <a:pt x="1423" y="66"/>
                </a:cubicBezTo>
                <a:cubicBezTo>
                  <a:pt x="1423" y="66"/>
                  <a:pt x="1422" y="66"/>
                  <a:pt x="1421" y="65"/>
                </a:cubicBezTo>
                <a:cubicBezTo>
                  <a:pt x="1421" y="64"/>
                  <a:pt x="1420" y="64"/>
                  <a:pt x="1419" y="63"/>
                </a:cubicBezTo>
                <a:cubicBezTo>
                  <a:pt x="1419" y="62"/>
                  <a:pt x="1419" y="62"/>
                  <a:pt x="1419" y="61"/>
                </a:cubicBezTo>
                <a:cubicBezTo>
                  <a:pt x="1419" y="60"/>
                  <a:pt x="1419" y="60"/>
                  <a:pt x="1420" y="59"/>
                </a:cubicBezTo>
                <a:cubicBezTo>
                  <a:pt x="1420" y="58"/>
                  <a:pt x="1420" y="58"/>
                  <a:pt x="1421" y="57"/>
                </a:cubicBezTo>
                <a:cubicBezTo>
                  <a:pt x="1421" y="56"/>
                  <a:pt x="1422" y="55"/>
                  <a:pt x="1423" y="54"/>
                </a:cubicBezTo>
                <a:cubicBezTo>
                  <a:pt x="1423" y="54"/>
                  <a:pt x="1424" y="54"/>
                  <a:pt x="1424" y="53"/>
                </a:cubicBezTo>
                <a:cubicBezTo>
                  <a:pt x="1424" y="53"/>
                  <a:pt x="1425" y="52"/>
                  <a:pt x="1425" y="52"/>
                </a:cubicBezTo>
                <a:cubicBezTo>
                  <a:pt x="1425" y="51"/>
                  <a:pt x="1424" y="51"/>
                  <a:pt x="1424" y="50"/>
                </a:cubicBezTo>
                <a:cubicBezTo>
                  <a:pt x="1424" y="50"/>
                  <a:pt x="1423" y="50"/>
                  <a:pt x="1423" y="49"/>
                </a:cubicBezTo>
                <a:cubicBezTo>
                  <a:pt x="1423" y="48"/>
                  <a:pt x="1423" y="48"/>
                  <a:pt x="1422" y="47"/>
                </a:cubicBezTo>
                <a:cubicBezTo>
                  <a:pt x="1422" y="47"/>
                  <a:pt x="1421" y="46"/>
                  <a:pt x="1421" y="46"/>
                </a:cubicBezTo>
                <a:cubicBezTo>
                  <a:pt x="1421" y="45"/>
                  <a:pt x="1421" y="45"/>
                  <a:pt x="1421" y="45"/>
                </a:cubicBezTo>
                <a:cubicBezTo>
                  <a:pt x="1421" y="44"/>
                  <a:pt x="1421" y="44"/>
                  <a:pt x="1421" y="43"/>
                </a:cubicBezTo>
                <a:cubicBezTo>
                  <a:pt x="1421" y="42"/>
                  <a:pt x="1420" y="41"/>
                  <a:pt x="1420" y="41"/>
                </a:cubicBezTo>
                <a:cubicBezTo>
                  <a:pt x="1419" y="40"/>
                  <a:pt x="1418" y="40"/>
                  <a:pt x="1418" y="40"/>
                </a:cubicBezTo>
                <a:cubicBezTo>
                  <a:pt x="1417" y="39"/>
                  <a:pt x="1417" y="39"/>
                  <a:pt x="1416" y="38"/>
                </a:cubicBezTo>
                <a:cubicBezTo>
                  <a:pt x="1416" y="38"/>
                  <a:pt x="1415" y="38"/>
                  <a:pt x="1415" y="37"/>
                </a:cubicBezTo>
                <a:cubicBezTo>
                  <a:pt x="1414" y="37"/>
                  <a:pt x="1414" y="36"/>
                  <a:pt x="1414" y="36"/>
                </a:cubicBezTo>
                <a:cubicBezTo>
                  <a:pt x="1413" y="36"/>
                  <a:pt x="1412" y="36"/>
                  <a:pt x="1411" y="36"/>
                </a:cubicBezTo>
                <a:cubicBezTo>
                  <a:pt x="1410" y="36"/>
                  <a:pt x="1410" y="36"/>
                  <a:pt x="1409" y="36"/>
                </a:cubicBezTo>
                <a:cubicBezTo>
                  <a:pt x="1409" y="36"/>
                  <a:pt x="1408" y="37"/>
                  <a:pt x="1408" y="37"/>
                </a:cubicBezTo>
                <a:cubicBezTo>
                  <a:pt x="1407" y="37"/>
                  <a:pt x="1406" y="37"/>
                  <a:pt x="1405" y="37"/>
                </a:cubicBezTo>
                <a:cubicBezTo>
                  <a:pt x="1405" y="37"/>
                  <a:pt x="1404" y="38"/>
                  <a:pt x="1404" y="38"/>
                </a:cubicBezTo>
                <a:cubicBezTo>
                  <a:pt x="1403" y="38"/>
                  <a:pt x="1402" y="39"/>
                  <a:pt x="1401" y="40"/>
                </a:cubicBezTo>
                <a:cubicBezTo>
                  <a:pt x="1400" y="40"/>
                  <a:pt x="1400" y="41"/>
                  <a:pt x="1399" y="41"/>
                </a:cubicBezTo>
                <a:cubicBezTo>
                  <a:pt x="1398" y="41"/>
                  <a:pt x="1398" y="41"/>
                  <a:pt x="1398" y="42"/>
                </a:cubicBezTo>
                <a:cubicBezTo>
                  <a:pt x="1397" y="42"/>
                  <a:pt x="1397" y="42"/>
                  <a:pt x="1396" y="42"/>
                </a:cubicBezTo>
                <a:cubicBezTo>
                  <a:pt x="1396" y="42"/>
                  <a:pt x="1395" y="42"/>
                  <a:pt x="1395" y="42"/>
                </a:cubicBezTo>
                <a:cubicBezTo>
                  <a:pt x="1394" y="42"/>
                  <a:pt x="1394" y="43"/>
                  <a:pt x="1393" y="43"/>
                </a:cubicBezTo>
                <a:cubicBezTo>
                  <a:pt x="1393" y="43"/>
                  <a:pt x="1392" y="43"/>
                  <a:pt x="1392" y="44"/>
                </a:cubicBezTo>
                <a:cubicBezTo>
                  <a:pt x="1391" y="44"/>
                  <a:pt x="1391" y="44"/>
                  <a:pt x="1390" y="45"/>
                </a:cubicBezTo>
                <a:cubicBezTo>
                  <a:pt x="1389" y="45"/>
                  <a:pt x="1388" y="45"/>
                  <a:pt x="1387" y="45"/>
                </a:cubicBezTo>
                <a:cubicBezTo>
                  <a:pt x="1387" y="45"/>
                  <a:pt x="1386" y="45"/>
                  <a:pt x="1386" y="45"/>
                </a:cubicBezTo>
                <a:cubicBezTo>
                  <a:pt x="1378" y="45"/>
                  <a:pt x="1378" y="45"/>
                  <a:pt x="1378" y="45"/>
                </a:cubicBezTo>
                <a:cubicBezTo>
                  <a:pt x="1377" y="45"/>
                  <a:pt x="1377" y="45"/>
                  <a:pt x="1376" y="45"/>
                </a:cubicBezTo>
                <a:cubicBezTo>
                  <a:pt x="1376" y="45"/>
                  <a:pt x="1375" y="45"/>
                  <a:pt x="1375" y="46"/>
                </a:cubicBezTo>
                <a:cubicBezTo>
                  <a:pt x="1374" y="46"/>
                  <a:pt x="1374" y="46"/>
                  <a:pt x="1373" y="46"/>
                </a:cubicBezTo>
                <a:cubicBezTo>
                  <a:pt x="1373" y="46"/>
                  <a:pt x="1372" y="47"/>
                  <a:pt x="1371" y="47"/>
                </a:cubicBezTo>
                <a:cubicBezTo>
                  <a:pt x="1370" y="47"/>
                  <a:pt x="1370" y="47"/>
                  <a:pt x="1370" y="47"/>
                </a:cubicBezTo>
                <a:cubicBezTo>
                  <a:pt x="1369" y="47"/>
                  <a:pt x="1369" y="46"/>
                  <a:pt x="1368" y="46"/>
                </a:cubicBezTo>
                <a:cubicBezTo>
                  <a:pt x="1365" y="46"/>
                  <a:pt x="1363" y="47"/>
                  <a:pt x="1360" y="47"/>
                </a:cubicBezTo>
                <a:cubicBezTo>
                  <a:pt x="1360" y="47"/>
                  <a:pt x="1359" y="47"/>
                  <a:pt x="1358" y="47"/>
                </a:cubicBezTo>
                <a:cubicBezTo>
                  <a:pt x="1358" y="47"/>
                  <a:pt x="1358" y="47"/>
                  <a:pt x="1357" y="47"/>
                </a:cubicBezTo>
                <a:cubicBezTo>
                  <a:pt x="1357" y="48"/>
                  <a:pt x="1356" y="48"/>
                  <a:pt x="1356" y="49"/>
                </a:cubicBezTo>
                <a:cubicBezTo>
                  <a:pt x="1356" y="49"/>
                  <a:pt x="1356" y="50"/>
                  <a:pt x="1356" y="50"/>
                </a:cubicBezTo>
                <a:cubicBezTo>
                  <a:pt x="1356" y="50"/>
                  <a:pt x="1356" y="51"/>
                  <a:pt x="1357" y="51"/>
                </a:cubicBezTo>
                <a:cubicBezTo>
                  <a:pt x="1357" y="52"/>
                  <a:pt x="1357" y="52"/>
                  <a:pt x="1358" y="52"/>
                </a:cubicBezTo>
                <a:cubicBezTo>
                  <a:pt x="1358" y="52"/>
                  <a:pt x="1359" y="52"/>
                  <a:pt x="1359" y="52"/>
                </a:cubicBezTo>
                <a:cubicBezTo>
                  <a:pt x="1360" y="52"/>
                  <a:pt x="1361" y="52"/>
                  <a:pt x="1362" y="52"/>
                </a:cubicBezTo>
                <a:cubicBezTo>
                  <a:pt x="1363" y="52"/>
                  <a:pt x="1363" y="52"/>
                  <a:pt x="1364" y="53"/>
                </a:cubicBezTo>
                <a:cubicBezTo>
                  <a:pt x="1365" y="53"/>
                  <a:pt x="1365" y="53"/>
                  <a:pt x="1366" y="54"/>
                </a:cubicBezTo>
                <a:cubicBezTo>
                  <a:pt x="1366" y="54"/>
                  <a:pt x="1367" y="54"/>
                  <a:pt x="1367" y="55"/>
                </a:cubicBezTo>
                <a:cubicBezTo>
                  <a:pt x="1367" y="55"/>
                  <a:pt x="1367" y="56"/>
                  <a:pt x="1368" y="56"/>
                </a:cubicBezTo>
                <a:cubicBezTo>
                  <a:pt x="1368" y="57"/>
                  <a:pt x="1368" y="57"/>
                  <a:pt x="1369" y="58"/>
                </a:cubicBezTo>
                <a:cubicBezTo>
                  <a:pt x="1369" y="58"/>
                  <a:pt x="1369" y="59"/>
                  <a:pt x="1370" y="59"/>
                </a:cubicBezTo>
                <a:cubicBezTo>
                  <a:pt x="1370" y="59"/>
                  <a:pt x="1371" y="59"/>
                  <a:pt x="1371" y="60"/>
                </a:cubicBezTo>
                <a:cubicBezTo>
                  <a:pt x="1372" y="60"/>
                  <a:pt x="1373" y="61"/>
                  <a:pt x="1374" y="61"/>
                </a:cubicBezTo>
                <a:cubicBezTo>
                  <a:pt x="1374" y="61"/>
                  <a:pt x="1375" y="61"/>
                  <a:pt x="1375" y="61"/>
                </a:cubicBezTo>
                <a:cubicBezTo>
                  <a:pt x="1376" y="61"/>
                  <a:pt x="1377" y="61"/>
                  <a:pt x="1378" y="61"/>
                </a:cubicBezTo>
                <a:cubicBezTo>
                  <a:pt x="1378" y="61"/>
                  <a:pt x="1379" y="61"/>
                  <a:pt x="1379" y="61"/>
                </a:cubicBezTo>
                <a:cubicBezTo>
                  <a:pt x="1380" y="62"/>
                  <a:pt x="1380" y="62"/>
                  <a:pt x="1380" y="63"/>
                </a:cubicBezTo>
                <a:cubicBezTo>
                  <a:pt x="1381" y="63"/>
                  <a:pt x="1382" y="64"/>
                  <a:pt x="1383" y="64"/>
                </a:cubicBezTo>
                <a:cubicBezTo>
                  <a:pt x="1383" y="64"/>
                  <a:pt x="1384" y="65"/>
                  <a:pt x="1384" y="65"/>
                </a:cubicBezTo>
                <a:cubicBezTo>
                  <a:pt x="1385" y="65"/>
                  <a:pt x="1385" y="65"/>
                  <a:pt x="1386" y="65"/>
                </a:cubicBezTo>
                <a:cubicBezTo>
                  <a:pt x="1387" y="66"/>
                  <a:pt x="1387" y="66"/>
                  <a:pt x="1388" y="67"/>
                </a:cubicBezTo>
                <a:cubicBezTo>
                  <a:pt x="1387" y="69"/>
                  <a:pt x="1387" y="69"/>
                  <a:pt x="1387" y="69"/>
                </a:cubicBezTo>
                <a:cubicBezTo>
                  <a:pt x="1381" y="69"/>
                  <a:pt x="1381" y="69"/>
                  <a:pt x="1381" y="69"/>
                </a:cubicBezTo>
                <a:cubicBezTo>
                  <a:pt x="1381" y="69"/>
                  <a:pt x="1381" y="68"/>
                  <a:pt x="1380" y="68"/>
                </a:cubicBezTo>
                <a:cubicBezTo>
                  <a:pt x="1380" y="68"/>
                  <a:pt x="1379" y="68"/>
                  <a:pt x="1379" y="68"/>
                </a:cubicBezTo>
                <a:cubicBezTo>
                  <a:pt x="1378" y="68"/>
                  <a:pt x="1378" y="67"/>
                  <a:pt x="1377" y="67"/>
                </a:cubicBezTo>
                <a:cubicBezTo>
                  <a:pt x="1376" y="67"/>
                  <a:pt x="1375" y="67"/>
                  <a:pt x="1374" y="66"/>
                </a:cubicBezTo>
                <a:cubicBezTo>
                  <a:pt x="1373" y="66"/>
                  <a:pt x="1373" y="65"/>
                  <a:pt x="1373" y="65"/>
                </a:cubicBezTo>
                <a:cubicBezTo>
                  <a:pt x="1372" y="64"/>
                  <a:pt x="1371" y="64"/>
                  <a:pt x="1371" y="64"/>
                </a:cubicBezTo>
                <a:cubicBezTo>
                  <a:pt x="1370" y="63"/>
                  <a:pt x="1370" y="63"/>
                  <a:pt x="1370" y="63"/>
                </a:cubicBezTo>
                <a:cubicBezTo>
                  <a:pt x="1369" y="62"/>
                  <a:pt x="1369" y="62"/>
                  <a:pt x="1368" y="61"/>
                </a:cubicBezTo>
                <a:cubicBezTo>
                  <a:pt x="1367" y="61"/>
                  <a:pt x="1366" y="62"/>
                  <a:pt x="1364" y="61"/>
                </a:cubicBezTo>
                <a:cubicBezTo>
                  <a:pt x="1363" y="61"/>
                  <a:pt x="1363" y="61"/>
                  <a:pt x="1362" y="61"/>
                </a:cubicBezTo>
                <a:cubicBezTo>
                  <a:pt x="1361" y="61"/>
                  <a:pt x="1361" y="61"/>
                  <a:pt x="1361" y="61"/>
                </a:cubicBezTo>
                <a:cubicBezTo>
                  <a:pt x="1360" y="61"/>
                  <a:pt x="1360" y="61"/>
                  <a:pt x="1359" y="61"/>
                </a:cubicBezTo>
                <a:cubicBezTo>
                  <a:pt x="1359" y="61"/>
                  <a:pt x="1359" y="60"/>
                  <a:pt x="1358" y="59"/>
                </a:cubicBezTo>
                <a:cubicBezTo>
                  <a:pt x="1357" y="59"/>
                  <a:pt x="1356" y="59"/>
                  <a:pt x="1355" y="59"/>
                </a:cubicBezTo>
                <a:cubicBezTo>
                  <a:pt x="1354" y="58"/>
                  <a:pt x="1354" y="58"/>
                  <a:pt x="1354" y="58"/>
                </a:cubicBezTo>
                <a:cubicBezTo>
                  <a:pt x="1352" y="57"/>
                  <a:pt x="1351" y="57"/>
                  <a:pt x="1350" y="56"/>
                </a:cubicBezTo>
                <a:cubicBezTo>
                  <a:pt x="1349" y="56"/>
                  <a:pt x="1349" y="55"/>
                  <a:pt x="1349" y="55"/>
                </a:cubicBezTo>
                <a:cubicBezTo>
                  <a:pt x="1348" y="54"/>
                  <a:pt x="1348" y="54"/>
                  <a:pt x="1347" y="54"/>
                </a:cubicBezTo>
                <a:cubicBezTo>
                  <a:pt x="1347" y="53"/>
                  <a:pt x="1347" y="53"/>
                  <a:pt x="1347" y="52"/>
                </a:cubicBezTo>
                <a:cubicBezTo>
                  <a:pt x="1346" y="52"/>
                  <a:pt x="1346" y="52"/>
                  <a:pt x="1345" y="51"/>
                </a:cubicBezTo>
                <a:cubicBezTo>
                  <a:pt x="1345" y="51"/>
                  <a:pt x="1345" y="51"/>
                  <a:pt x="1344" y="51"/>
                </a:cubicBezTo>
                <a:cubicBezTo>
                  <a:pt x="1342" y="51"/>
                  <a:pt x="1341" y="52"/>
                  <a:pt x="1339" y="52"/>
                </a:cubicBezTo>
                <a:cubicBezTo>
                  <a:pt x="1338" y="52"/>
                  <a:pt x="1338" y="53"/>
                  <a:pt x="1337" y="53"/>
                </a:cubicBezTo>
                <a:cubicBezTo>
                  <a:pt x="1337" y="53"/>
                  <a:pt x="1336" y="53"/>
                  <a:pt x="1336" y="54"/>
                </a:cubicBezTo>
                <a:cubicBezTo>
                  <a:pt x="1335" y="54"/>
                  <a:pt x="1335" y="54"/>
                  <a:pt x="1334" y="55"/>
                </a:cubicBezTo>
                <a:cubicBezTo>
                  <a:pt x="1334" y="55"/>
                  <a:pt x="1333" y="55"/>
                  <a:pt x="1333" y="55"/>
                </a:cubicBezTo>
                <a:cubicBezTo>
                  <a:pt x="1332" y="55"/>
                  <a:pt x="1332" y="56"/>
                  <a:pt x="1331" y="56"/>
                </a:cubicBezTo>
                <a:cubicBezTo>
                  <a:pt x="1330" y="57"/>
                  <a:pt x="1329" y="57"/>
                  <a:pt x="1328" y="57"/>
                </a:cubicBezTo>
                <a:cubicBezTo>
                  <a:pt x="1328" y="57"/>
                  <a:pt x="1327" y="57"/>
                  <a:pt x="1327" y="58"/>
                </a:cubicBezTo>
                <a:cubicBezTo>
                  <a:pt x="1326" y="58"/>
                  <a:pt x="1325" y="59"/>
                  <a:pt x="1325" y="60"/>
                </a:cubicBezTo>
                <a:cubicBezTo>
                  <a:pt x="1325" y="61"/>
                  <a:pt x="1326" y="62"/>
                  <a:pt x="1327" y="63"/>
                </a:cubicBezTo>
                <a:cubicBezTo>
                  <a:pt x="1327" y="63"/>
                  <a:pt x="1328" y="64"/>
                  <a:pt x="1328" y="64"/>
                </a:cubicBezTo>
                <a:cubicBezTo>
                  <a:pt x="1328" y="65"/>
                  <a:pt x="1329" y="65"/>
                  <a:pt x="1329" y="65"/>
                </a:cubicBezTo>
                <a:cubicBezTo>
                  <a:pt x="1329" y="66"/>
                  <a:pt x="1329" y="66"/>
                  <a:pt x="1329" y="67"/>
                </a:cubicBezTo>
                <a:cubicBezTo>
                  <a:pt x="1329" y="77"/>
                  <a:pt x="1329" y="77"/>
                  <a:pt x="1329" y="77"/>
                </a:cubicBezTo>
                <a:cubicBezTo>
                  <a:pt x="1321" y="77"/>
                  <a:pt x="1321" y="77"/>
                  <a:pt x="1321" y="77"/>
                </a:cubicBezTo>
                <a:cubicBezTo>
                  <a:pt x="1320" y="77"/>
                  <a:pt x="1319" y="77"/>
                  <a:pt x="1318" y="77"/>
                </a:cubicBezTo>
                <a:cubicBezTo>
                  <a:pt x="1318" y="76"/>
                  <a:pt x="1317" y="76"/>
                  <a:pt x="1317" y="76"/>
                </a:cubicBezTo>
                <a:cubicBezTo>
                  <a:pt x="1316" y="75"/>
                  <a:pt x="1316" y="75"/>
                  <a:pt x="1315" y="74"/>
                </a:cubicBezTo>
                <a:cubicBezTo>
                  <a:pt x="1315" y="74"/>
                  <a:pt x="1315" y="74"/>
                  <a:pt x="1314" y="74"/>
                </a:cubicBezTo>
                <a:cubicBezTo>
                  <a:pt x="1308" y="74"/>
                  <a:pt x="1305" y="74"/>
                  <a:pt x="1299" y="74"/>
                </a:cubicBezTo>
                <a:cubicBezTo>
                  <a:pt x="1299" y="74"/>
                  <a:pt x="1298" y="74"/>
                  <a:pt x="1298" y="75"/>
                </a:cubicBezTo>
                <a:cubicBezTo>
                  <a:pt x="1298" y="75"/>
                  <a:pt x="1297" y="76"/>
                  <a:pt x="1297" y="77"/>
                </a:cubicBezTo>
                <a:cubicBezTo>
                  <a:pt x="1296" y="78"/>
                  <a:pt x="1296" y="78"/>
                  <a:pt x="1295" y="78"/>
                </a:cubicBezTo>
                <a:cubicBezTo>
                  <a:pt x="1295" y="79"/>
                  <a:pt x="1294" y="79"/>
                  <a:pt x="1293" y="79"/>
                </a:cubicBezTo>
                <a:cubicBezTo>
                  <a:pt x="1291" y="80"/>
                  <a:pt x="1290" y="80"/>
                  <a:pt x="1289" y="81"/>
                </a:cubicBezTo>
                <a:cubicBezTo>
                  <a:pt x="1288" y="81"/>
                  <a:pt x="1287" y="81"/>
                  <a:pt x="1286" y="81"/>
                </a:cubicBezTo>
                <a:cubicBezTo>
                  <a:pt x="1285" y="81"/>
                  <a:pt x="1285" y="82"/>
                  <a:pt x="1284" y="83"/>
                </a:cubicBezTo>
                <a:cubicBezTo>
                  <a:pt x="1282" y="85"/>
                  <a:pt x="1282" y="85"/>
                  <a:pt x="1282" y="85"/>
                </a:cubicBezTo>
                <a:cubicBezTo>
                  <a:pt x="1281" y="86"/>
                  <a:pt x="1281" y="86"/>
                  <a:pt x="1279" y="87"/>
                </a:cubicBezTo>
                <a:cubicBezTo>
                  <a:pt x="1279" y="88"/>
                  <a:pt x="1279" y="88"/>
                  <a:pt x="1278" y="88"/>
                </a:cubicBezTo>
                <a:cubicBezTo>
                  <a:pt x="1278" y="88"/>
                  <a:pt x="1277" y="89"/>
                  <a:pt x="1277" y="89"/>
                </a:cubicBezTo>
                <a:cubicBezTo>
                  <a:pt x="1276" y="89"/>
                  <a:pt x="1275" y="89"/>
                  <a:pt x="1274" y="89"/>
                </a:cubicBezTo>
                <a:cubicBezTo>
                  <a:pt x="1273" y="89"/>
                  <a:pt x="1273" y="89"/>
                  <a:pt x="1272" y="89"/>
                </a:cubicBezTo>
                <a:cubicBezTo>
                  <a:pt x="1271" y="89"/>
                  <a:pt x="1271" y="89"/>
                  <a:pt x="1270" y="89"/>
                </a:cubicBezTo>
                <a:cubicBezTo>
                  <a:pt x="1270" y="89"/>
                  <a:pt x="1269" y="89"/>
                  <a:pt x="1269" y="89"/>
                </a:cubicBezTo>
                <a:cubicBezTo>
                  <a:pt x="1268" y="89"/>
                  <a:pt x="1268" y="90"/>
                  <a:pt x="1267" y="90"/>
                </a:cubicBezTo>
                <a:cubicBezTo>
                  <a:pt x="1266" y="90"/>
                  <a:pt x="1266" y="91"/>
                  <a:pt x="1265" y="91"/>
                </a:cubicBezTo>
                <a:cubicBezTo>
                  <a:pt x="1265" y="91"/>
                  <a:pt x="1265" y="92"/>
                  <a:pt x="1264" y="92"/>
                </a:cubicBezTo>
                <a:cubicBezTo>
                  <a:pt x="1264" y="92"/>
                  <a:pt x="1263" y="92"/>
                  <a:pt x="1263" y="92"/>
                </a:cubicBezTo>
                <a:cubicBezTo>
                  <a:pt x="1263" y="93"/>
                  <a:pt x="1263" y="94"/>
                  <a:pt x="1262" y="94"/>
                </a:cubicBezTo>
                <a:cubicBezTo>
                  <a:pt x="1262" y="94"/>
                  <a:pt x="1262" y="95"/>
                  <a:pt x="1261" y="95"/>
                </a:cubicBezTo>
                <a:cubicBezTo>
                  <a:pt x="1261" y="95"/>
                  <a:pt x="1260" y="95"/>
                  <a:pt x="1260" y="95"/>
                </a:cubicBezTo>
                <a:cubicBezTo>
                  <a:pt x="1259" y="95"/>
                  <a:pt x="1259" y="95"/>
                  <a:pt x="1259" y="95"/>
                </a:cubicBezTo>
                <a:cubicBezTo>
                  <a:pt x="1258" y="95"/>
                  <a:pt x="1258" y="96"/>
                  <a:pt x="1258" y="96"/>
                </a:cubicBezTo>
                <a:cubicBezTo>
                  <a:pt x="1257" y="98"/>
                  <a:pt x="1256" y="98"/>
                  <a:pt x="1255" y="100"/>
                </a:cubicBezTo>
                <a:cubicBezTo>
                  <a:pt x="1255" y="100"/>
                  <a:pt x="1255" y="101"/>
                  <a:pt x="1255" y="101"/>
                </a:cubicBezTo>
                <a:cubicBezTo>
                  <a:pt x="1255" y="101"/>
                  <a:pt x="1254" y="101"/>
                  <a:pt x="1254" y="101"/>
                </a:cubicBezTo>
                <a:cubicBezTo>
                  <a:pt x="1253" y="102"/>
                  <a:pt x="1252" y="102"/>
                  <a:pt x="1252" y="103"/>
                </a:cubicBezTo>
                <a:cubicBezTo>
                  <a:pt x="1252" y="104"/>
                  <a:pt x="1253" y="104"/>
                  <a:pt x="1253" y="105"/>
                </a:cubicBezTo>
                <a:cubicBezTo>
                  <a:pt x="1255" y="105"/>
                  <a:pt x="1255" y="105"/>
                  <a:pt x="1255" y="105"/>
                </a:cubicBezTo>
                <a:cubicBezTo>
                  <a:pt x="1256" y="105"/>
                  <a:pt x="1257" y="106"/>
                  <a:pt x="1258" y="106"/>
                </a:cubicBezTo>
                <a:cubicBezTo>
                  <a:pt x="1259" y="106"/>
                  <a:pt x="1260" y="106"/>
                  <a:pt x="1261" y="107"/>
                </a:cubicBezTo>
                <a:cubicBezTo>
                  <a:pt x="1262" y="107"/>
                  <a:pt x="1262" y="107"/>
                  <a:pt x="1262" y="108"/>
                </a:cubicBezTo>
                <a:cubicBezTo>
                  <a:pt x="1263" y="108"/>
                  <a:pt x="1263" y="109"/>
                  <a:pt x="1263" y="109"/>
                </a:cubicBezTo>
                <a:cubicBezTo>
                  <a:pt x="1264" y="109"/>
                  <a:pt x="1264" y="109"/>
                  <a:pt x="1265" y="109"/>
                </a:cubicBezTo>
                <a:cubicBezTo>
                  <a:pt x="1266" y="109"/>
                  <a:pt x="1267" y="109"/>
                  <a:pt x="1268" y="109"/>
                </a:cubicBezTo>
                <a:cubicBezTo>
                  <a:pt x="1270" y="109"/>
                  <a:pt x="1271" y="109"/>
                  <a:pt x="1273" y="109"/>
                </a:cubicBezTo>
                <a:cubicBezTo>
                  <a:pt x="1274" y="109"/>
                  <a:pt x="1275" y="108"/>
                  <a:pt x="1276" y="108"/>
                </a:cubicBezTo>
                <a:cubicBezTo>
                  <a:pt x="1276" y="108"/>
                  <a:pt x="1276" y="108"/>
                  <a:pt x="1277" y="108"/>
                </a:cubicBezTo>
                <a:cubicBezTo>
                  <a:pt x="1278" y="107"/>
                  <a:pt x="1278" y="107"/>
                  <a:pt x="1278" y="106"/>
                </a:cubicBezTo>
                <a:cubicBezTo>
                  <a:pt x="1279" y="106"/>
                  <a:pt x="1279" y="105"/>
                  <a:pt x="1280" y="105"/>
                </a:cubicBezTo>
                <a:cubicBezTo>
                  <a:pt x="1281" y="105"/>
                  <a:pt x="1282" y="107"/>
                  <a:pt x="1282" y="108"/>
                </a:cubicBezTo>
                <a:cubicBezTo>
                  <a:pt x="1282" y="109"/>
                  <a:pt x="1282" y="109"/>
                  <a:pt x="1282" y="110"/>
                </a:cubicBezTo>
                <a:cubicBezTo>
                  <a:pt x="1282" y="111"/>
                  <a:pt x="1282" y="112"/>
                  <a:pt x="1282" y="113"/>
                </a:cubicBezTo>
                <a:cubicBezTo>
                  <a:pt x="1282" y="114"/>
                  <a:pt x="1283" y="114"/>
                  <a:pt x="1283" y="114"/>
                </a:cubicBezTo>
                <a:cubicBezTo>
                  <a:pt x="1283" y="115"/>
                  <a:pt x="1283" y="115"/>
                  <a:pt x="1283" y="116"/>
                </a:cubicBezTo>
                <a:cubicBezTo>
                  <a:pt x="1283" y="116"/>
                  <a:pt x="1284" y="116"/>
                  <a:pt x="1284" y="117"/>
                </a:cubicBezTo>
                <a:cubicBezTo>
                  <a:pt x="1284" y="123"/>
                  <a:pt x="1284" y="123"/>
                  <a:pt x="1284" y="123"/>
                </a:cubicBezTo>
                <a:cubicBezTo>
                  <a:pt x="1284" y="126"/>
                  <a:pt x="1282" y="127"/>
                  <a:pt x="1280" y="129"/>
                </a:cubicBezTo>
                <a:cubicBezTo>
                  <a:pt x="1280" y="130"/>
                  <a:pt x="1280" y="130"/>
                  <a:pt x="1279" y="131"/>
                </a:cubicBezTo>
                <a:cubicBezTo>
                  <a:pt x="1279" y="131"/>
                  <a:pt x="1278" y="132"/>
                  <a:pt x="1278" y="132"/>
                </a:cubicBezTo>
                <a:cubicBezTo>
                  <a:pt x="1276" y="132"/>
                  <a:pt x="1275" y="132"/>
                  <a:pt x="1273" y="132"/>
                </a:cubicBezTo>
                <a:cubicBezTo>
                  <a:pt x="1272" y="132"/>
                  <a:pt x="1272" y="132"/>
                  <a:pt x="1272" y="132"/>
                </a:cubicBezTo>
                <a:cubicBezTo>
                  <a:pt x="1271" y="132"/>
                  <a:pt x="1271" y="131"/>
                  <a:pt x="1270" y="131"/>
                </a:cubicBezTo>
                <a:cubicBezTo>
                  <a:pt x="1269" y="131"/>
                  <a:pt x="1269" y="131"/>
                  <a:pt x="1267" y="131"/>
                </a:cubicBezTo>
                <a:cubicBezTo>
                  <a:pt x="1266" y="131"/>
                  <a:pt x="1266" y="132"/>
                  <a:pt x="1265" y="132"/>
                </a:cubicBezTo>
                <a:cubicBezTo>
                  <a:pt x="1264" y="132"/>
                  <a:pt x="1264" y="133"/>
                  <a:pt x="1263" y="133"/>
                </a:cubicBezTo>
                <a:cubicBezTo>
                  <a:pt x="1263" y="134"/>
                  <a:pt x="1262" y="133"/>
                  <a:pt x="1262" y="134"/>
                </a:cubicBezTo>
                <a:cubicBezTo>
                  <a:pt x="1261" y="134"/>
                  <a:pt x="1260" y="135"/>
                  <a:pt x="1259" y="135"/>
                </a:cubicBezTo>
                <a:cubicBezTo>
                  <a:pt x="1253" y="135"/>
                  <a:pt x="1253" y="135"/>
                  <a:pt x="1253" y="135"/>
                </a:cubicBezTo>
                <a:cubicBezTo>
                  <a:pt x="1252" y="135"/>
                  <a:pt x="1251" y="134"/>
                  <a:pt x="1249" y="134"/>
                </a:cubicBezTo>
                <a:cubicBezTo>
                  <a:pt x="1248" y="134"/>
                  <a:pt x="1247" y="134"/>
                  <a:pt x="1247" y="134"/>
                </a:cubicBezTo>
                <a:cubicBezTo>
                  <a:pt x="1246" y="134"/>
                  <a:pt x="1246" y="133"/>
                  <a:pt x="1246" y="133"/>
                </a:cubicBezTo>
                <a:cubicBezTo>
                  <a:pt x="1244" y="133"/>
                  <a:pt x="1244" y="133"/>
                  <a:pt x="1243" y="133"/>
                </a:cubicBezTo>
                <a:cubicBezTo>
                  <a:pt x="1241" y="133"/>
                  <a:pt x="1240" y="133"/>
                  <a:pt x="1238" y="133"/>
                </a:cubicBezTo>
                <a:cubicBezTo>
                  <a:pt x="1237" y="134"/>
                  <a:pt x="1237" y="134"/>
                  <a:pt x="1235" y="135"/>
                </a:cubicBezTo>
                <a:cubicBezTo>
                  <a:pt x="1235" y="135"/>
                  <a:pt x="1235" y="136"/>
                  <a:pt x="1235" y="137"/>
                </a:cubicBezTo>
                <a:cubicBezTo>
                  <a:pt x="1235" y="137"/>
                  <a:pt x="1235" y="138"/>
                  <a:pt x="1235" y="138"/>
                </a:cubicBezTo>
                <a:cubicBezTo>
                  <a:pt x="1235" y="139"/>
                  <a:pt x="1234" y="140"/>
                  <a:pt x="1232" y="141"/>
                </a:cubicBezTo>
                <a:cubicBezTo>
                  <a:pt x="1232" y="141"/>
                  <a:pt x="1232" y="141"/>
                  <a:pt x="1231" y="141"/>
                </a:cubicBezTo>
                <a:cubicBezTo>
                  <a:pt x="1224" y="141"/>
                  <a:pt x="1224" y="141"/>
                  <a:pt x="1224" y="141"/>
                </a:cubicBezTo>
                <a:cubicBezTo>
                  <a:pt x="1222" y="141"/>
                  <a:pt x="1222" y="143"/>
                  <a:pt x="1221" y="143"/>
                </a:cubicBezTo>
                <a:cubicBezTo>
                  <a:pt x="1220" y="143"/>
                  <a:pt x="1220" y="144"/>
                  <a:pt x="1219" y="144"/>
                </a:cubicBezTo>
                <a:cubicBezTo>
                  <a:pt x="1218" y="144"/>
                  <a:pt x="1217" y="144"/>
                  <a:pt x="1215" y="144"/>
                </a:cubicBezTo>
                <a:cubicBezTo>
                  <a:pt x="1215" y="144"/>
                  <a:pt x="1214" y="144"/>
                  <a:pt x="1214" y="144"/>
                </a:cubicBezTo>
                <a:cubicBezTo>
                  <a:pt x="1213" y="144"/>
                  <a:pt x="1212" y="144"/>
                  <a:pt x="1211" y="144"/>
                </a:cubicBezTo>
                <a:cubicBezTo>
                  <a:pt x="1210" y="144"/>
                  <a:pt x="1209" y="144"/>
                  <a:pt x="1208" y="144"/>
                </a:cubicBezTo>
                <a:cubicBezTo>
                  <a:pt x="1207" y="144"/>
                  <a:pt x="1206" y="144"/>
                  <a:pt x="1205" y="144"/>
                </a:cubicBezTo>
                <a:cubicBezTo>
                  <a:pt x="1204" y="144"/>
                  <a:pt x="1204" y="144"/>
                  <a:pt x="1203" y="144"/>
                </a:cubicBezTo>
                <a:cubicBezTo>
                  <a:pt x="1203" y="145"/>
                  <a:pt x="1202" y="145"/>
                  <a:pt x="1201" y="145"/>
                </a:cubicBezTo>
                <a:cubicBezTo>
                  <a:pt x="1201" y="145"/>
                  <a:pt x="1200" y="145"/>
                  <a:pt x="1199" y="145"/>
                </a:cubicBezTo>
                <a:cubicBezTo>
                  <a:pt x="1199" y="146"/>
                  <a:pt x="1198" y="146"/>
                  <a:pt x="1198" y="146"/>
                </a:cubicBezTo>
                <a:cubicBezTo>
                  <a:pt x="1198" y="147"/>
                  <a:pt x="1198" y="147"/>
                  <a:pt x="1198" y="147"/>
                </a:cubicBezTo>
                <a:cubicBezTo>
                  <a:pt x="1197" y="148"/>
                  <a:pt x="1198" y="148"/>
                  <a:pt x="1198" y="149"/>
                </a:cubicBezTo>
                <a:cubicBezTo>
                  <a:pt x="1197" y="149"/>
                  <a:pt x="1197" y="150"/>
                  <a:pt x="1197" y="150"/>
                </a:cubicBezTo>
                <a:cubicBezTo>
                  <a:pt x="1197" y="150"/>
                  <a:pt x="1197" y="151"/>
                  <a:pt x="1197" y="151"/>
                </a:cubicBezTo>
                <a:cubicBezTo>
                  <a:pt x="1196" y="152"/>
                  <a:pt x="1196" y="152"/>
                  <a:pt x="1195" y="152"/>
                </a:cubicBezTo>
                <a:cubicBezTo>
                  <a:pt x="1188" y="152"/>
                  <a:pt x="1188" y="152"/>
                  <a:pt x="1188" y="152"/>
                </a:cubicBezTo>
                <a:cubicBezTo>
                  <a:pt x="1188" y="152"/>
                  <a:pt x="1187" y="152"/>
                  <a:pt x="1187" y="153"/>
                </a:cubicBezTo>
                <a:cubicBezTo>
                  <a:pt x="1186" y="154"/>
                  <a:pt x="1186" y="155"/>
                  <a:pt x="1186" y="156"/>
                </a:cubicBezTo>
                <a:cubicBezTo>
                  <a:pt x="1186" y="156"/>
                  <a:pt x="1185" y="157"/>
                  <a:pt x="1186" y="158"/>
                </a:cubicBezTo>
                <a:cubicBezTo>
                  <a:pt x="1186" y="159"/>
                  <a:pt x="1187" y="160"/>
                  <a:pt x="1188" y="161"/>
                </a:cubicBezTo>
                <a:cubicBezTo>
                  <a:pt x="1188" y="162"/>
                  <a:pt x="1190" y="162"/>
                  <a:pt x="1190" y="163"/>
                </a:cubicBezTo>
                <a:cubicBezTo>
                  <a:pt x="1191" y="163"/>
                  <a:pt x="1191" y="165"/>
                  <a:pt x="1192" y="165"/>
                </a:cubicBezTo>
                <a:cubicBezTo>
                  <a:pt x="1192" y="166"/>
                  <a:pt x="1193" y="165"/>
                  <a:pt x="1194" y="165"/>
                </a:cubicBezTo>
                <a:cubicBezTo>
                  <a:pt x="1195" y="165"/>
                  <a:pt x="1196" y="165"/>
                  <a:pt x="1197" y="165"/>
                </a:cubicBezTo>
                <a:cubicBezTo>
                  <a:pt x="1198" y="165"/>
                  <a:pt x="1199" y="166"/>
                  <a:pt x="1199" y="166"/>
                </a:cubicBezTo>
                <a:cubicBezTo>
                  <a:pt x="1201" y="166"/>
                  <a:pt x="1203" y="167"/>
                  <a:pt x="1205" y="168"/>
                </a:cubicBezTo>
                <a:cubicBezTo>
                  <a:pt x="1206" y="168"/>
                  <a:pt x="1205" y="170"/>
                  <a:pt x="1206" y="171"/>
                </a:cubicBezTo>
                <a:cubicBezTo>
                  <a:pt x="1219" y="171"/>
                  <a:pt x="1219" y="171"/>
                  <a:pt x="1219" y="171"/>
                </a:cubicBezTo>
                <a:cubicBezTo>
                  <a:pt x="1224" y="173"/>
                  <a:pt x="1224" y="173"/>
                  <a:pt x="1224" y="173"/>
                </a:cubicBezTo>
                <a:cubicBezTo>
                  <a:pt x="1225" y="173"/>
                  <a:pt x="1226" y="173"/>
                  <a:pt x="1226" y="173"/>
                </a:cubicBezTo>
                <a:cubicBezTo>
                  <a:pt x="1227" y="174"/>
                  <a:pt x="1227" y="174"/>
                  <a:pt x="1228" y="174"/>
                </a:cubicBezTo>
                <a:cubicBezTo>
                  <a:pt x="1228" y="175"/>
                  <a:pt x="1229" y="176"/>
                  <a:pt x="1230" y="176"/>
                </a:cubicBezTo>
                <a:cubicBezTo>
                  <a:pt x="1231" y="176"/>
                  <a:pt x="1232" y="176"/>
                  <a:pt x="1233" y="176"/>
                </a:cubicBezTo>
                <a:cubicBezTo>
                  <a:pt x="1234" y="176"/>
                  <a:pt x="1234" y="176"/>
                  <a:pt x="1235" y="176"/>
                </a:cubicBezTo>
                <a:cubicBezTo>
                  <a:pt x="1237" y="176"/>
                  <a:pt x="1237" y="176"/>
                  <a:pt x="1237" y="176"/>
                </a:cubicBezTo>
                <a:cubicBezTo>
                  <a:pt x="1238" y="176"/>
                  <a:pt x="1239" y="176"/>
                  <a:pt x="1240" y="176"/>
                </a:cubicBezTo>
                <a:cubicBezTo>
                  <a:pt x="1240" y="176"/>
                  <a:pt x="1241" y="176"/>
                  <a:pt x="1241" y="176"/>
                </a:cubicBezTo>
                <a:cubicBezTo>
                  <a:pt x="1242" y="176"/>
                  <a:pt x="1243" y="175"/>
                  <a:pt x="1244" y="175"/>
                </a:cubicBezTo>
                <a:cubicBezTo>
                  <a:pt x="1245" y="175"/>
                  <a:pt x="1245" y="174"/>
                  <a:pt x="1246" y="174"/>
                </a:cubicBezTo>
                <a:cubicBezTo>
                  <a:pt x="1253" y="174"/>
                  <a:pt x="1253" y="174"/>
                  <a:pt x="1253" y="174"/>
                </a:cubicBezTo>
                <a:cubicBezTo>
                  <a:pt x="1254" y="174"/>
                  <a:pt x="1255" y="173"/>
                  <a:pt x="1256" y="173"/>
                </a:cubicBezTo>
                <a:cubicBezTo>
                  <a:pt x="1257" y="173"/>
                  <a:pt x="1258" y="173"/>
                  <a:pt x="1259" y="173"/>
                </a:cubicBezTo>
                <a:cubicBezTo>
                  <a:pt x="1260" y="173"/>
                  <a:pt x="1260" y="173"/>
                  <a:pt x="1260" y="173"/>
                </a:cubicBezTo>
                <a:cubicBezTo>
                  <a:pt x="1261" y="173"/>
                  <a:pt x="1262" y="173"/>
                  <a:pt x="1263" y="173"/>
                </a:cubicBezTo>
                <a:cubicBezTo>
                  <a:pt x="1263" y="173"/>
                  <a:pt x="1263" y="173"/>
                  <a:pt x="1264" y="173"/>
                </a:cubicBezTo>
                <a:cubicBezTo>
                  <a:pt x="1264" y="178"/>
                  <a:pt x="1264" y="178"/>
                  <a:pt x="1264" y="178"/>
                </a:cubicBezTo>
                <a:cubicBezTo>
                  <a:pt x="1264" y="179"/>
                  <a:pt x="1263" y="180"/>
                  <a:pt x="1262" y="181"/>
                </a:cubicBezTo>
                <a:cubicBezTo>
                  <a:pt x="1262" y="181"/>
                  <a:pt x="1262" y="181"/>
                  <a:pt x="1261" y="182"/>
                </a:cubicBezTo>
                <a:cubicBezTo>
                  <a:pt x="1261" y="182"/>
                  <a:pt x="1260" y="182"/>
                  <a:pt x="1260" y="182"/>
                </a:cubicBezTo>
                <a:cubicBezTo>
                  <a:pt x="1259" y="183"/>
                  <a:pt x="1258" y="183"/>
                  <a:pt x="1257" y="184"/>
                </a:cubicBezTo>
                <a:cubicBezTo>
                  <a:pt x="1256" y="184"/>
                  <a:pt x="1256" y="185"/>
                  <a:pt x="1256" y="185"/>
                </a:cubicBezTo>
                <a:cubicBezTo>
                  <a:pt x="1255" y="185"/>
                  <a:pt x="1255" y="185"/>
                  <a:pt x="1254" y="185"/>
                </a:cubicBezTo>
                <a:cubicBezTo>
                  <a:pt x="1253" y="185"/>
                  <a:pt x="1253" y="185"/>
                  <a:pt x="1253" y="185"/>
                </a:cubicBezTo>
                <a:cubicBezTo>
                  <a:pt x="1252" y="185"/>
                  <a:pt x="1252" y="185"/>
                  <a:pt x="1251" y="185"/>
                </a:cubicBezTo>
                <a:cubicBezTo>
                  <a:pt x="1251" y="184"/>
                  <a:pt x="1250" y="185"/>
                  <a:pt x="1250" y="185"/>
                </a:cubicBezTo>
                <a:cubicBezTo>
                  <a:pt x="1249" y="184"/>
                  <a:pt x="1249" y="184"/>
                  <a:pt x="1248" y="184"/>
                </a:cubicBezTo>
                <a:cubicBezTo>
                  <a:pt x="1248" y="183"/>
                  <a:pt x="1247" y="183"/>
                  <a:pt x="1247" y="183"/>
                </a:cubicBezTo>
                <a:cubicBezTo>
                  <a:pt x="1244" y="183"/>
                  <a:pt x="1244" y="183"/>
                  <a:pt x="1244" y="183"/>
                </a:cubicBezTo>
                <a:cubicBezTo>
                  <a:pt x="1242" y="183"/>
                  <a:pt x="1242" y="183"/>
                  <a:pt x="1240" y="184"/>
                </a:cubicBezTo>
                <a:cubicBezTo>
                  <a:pt x="1239" y="184"/>
                  <a:pt x="1239" y="184"/>
                  <a:pt x="1238" y="185"/>
                </a:cubicBezTo>
                <a:cubicBezTo>
                  <a:pt x="1237" y="185"/>
                  <a:pt x="1236" y="185"/>
                  <a:pt x="1235" y="185"/>
                </a:cubicBezTo>
                <a:cubicBezTo>
                  <a:pt x="1233" y="185"/>
                  <a:pt x="1233" y="185"/>
                  <a:pt x="1233" y="185"/>
                </a:cubicBezTo>
                <a:cubicBezTo>
                  <a:pt x="1232" y="185"/>
                  <a:pt x="1232" y="185"/>
                  <a:pt x="1231" y="185"/>
                </a:cubicBezTo>
                <a:cubicBezTo>
                  <a:pt x="1230" y="185"/>
                  <a:pt x="1230" y="185"/>
                  <a:pt x="1229" y="185"/>
                </a:cubicBezTo>
                <a:cubicBezTo>
                  <a:pt x="1228" y="185"/>
                  <a:pt x="1227" y="184"/>
                  <a:pt x="1226" y="184"/>
                </a:cubicBezTo>
                <a:cubicBezTo>
                  <a:pt x="1225" y="184"/>
                  <a:pt x="1225" y="184"/>
                  <a:pt x="1224" y="184"/>
                </a:cubicBezTo>
                <a:cubicBezTo>
                  <a:pt x="1222" y="184"/>
                  <a:pt x="1222" y="184"/>
                  <a:pt x="1222" y="184"/>
                </a:cubicBezTo>
                <a:cubicBezTo>
                  <a:pt x="1221" y="184"/>
                  <a:pt x="1221" y="184"/>
                  <a:pt x="1220" y="184"/>
                </a:cubicBezTo>
                <a:cubicBezTo>
                  <a:pt x="1220" y="185"/>
                  <a:pt x="1220" y="186"/>
                  <a:pt x="1220" y="187"/>
                </a:cubicBezTo>
                <a:cubicBezTo>
                  <a:pt x="1212" y="187"/>
                  <a:pt x="1212" y="187"/>
                  <a:pt x="1212" y="187"/>
                </a:cubicBezTo>
                <a:cubicBezTo>
                  <a:pt x="1212" y="187"/>
                  <a:pt x="1211" y="188"/>
                  <a:pt x="1211" y="188"/>
                </a:cubicBezTo>
                <a:cubicBezTo>
                  <a:pt x="1210" y="188"/>
                  <a:pt x="1210" y="189"/>
                  <a:pt x="1210" y="189"/>
                </a:cubicBezTo>
                <a:cubicBezTo>
                  <a:pt x="1210" y="191"/>
                  <a:pt x="1211" y="192"/>
                  <a:pt x="1213" y="193"/>
                </a:cubicBezTo>
                <a:cubicBezTo>
                  <a:pt x="1214" y="194"/>
                  <a:pt x="1214" y="194"/>
                  <a:pt x="1215" y="195"/>
                </a:cubicBezTo>
                <a:cubicBezTo>
                  <a:pt x="1215" y="195"/>
                  <a:pt x="1215" y="196"/>
                  <a:pt x="1216" y="196"/>
                </a:cubicBezTo>
                <a:cubicBezTo>
                  <a:pt x="1218" y="196"/>
                  <a:pt x="1219" y="195"/>
                  <a:pt x="1220" y="196"/>
                </a:cubicBezTo>
                <a:cubicBezTo>
                  <a:pt x="1222" y="196"/>
                  <a:pt x="1223" y="197"/>
                  <a:pt x="1224" y="197"/>
                </a:cubicBezTo>
                <a:cubicBezTo>
                  <a:pt x="1226" y="198"/>
                  <a:pt x="1226" y="198"/>
                  <a:pt x="1228" y="199"/>
                </a:cubicBezTo>
                <a:cubicBezTo>
                  <a:pt x="1229" y="199"/>
                  <a:pt x="1230" y="199"/>
                  <a:pt x="1231" y="200"/>
                </a:cubicBezTo>
                <a:cubicBezTo>
                  <a:pt x="1232" y="200"/>
                  <a:pt x="1233" y="201"/>
                  <a:pt x="1234" y="202"/>
                </a:cubicBezTo>
                <a:cubicBezTo>
                  <a:pt x="1236" y="202"/>
                  <a:pt x="1236" y="202"/>
                  <a:pt x="1236" y="202"/>
                </a:cubicBezTo>
                <a:cubicBezTo>
                  <a:pt x="1234" y="202"/>
                  <a:pt x="1233" y="202"/>
                  <a:pt x="1232" y="203"/>
                </a:cubicBezTo>
                <a:cubicBezTo>
                  <a:pt x="1232" y="203"/>
                  <a:pt x="1231" y="203"/>
                  <a:pt x="1231" y="204"/>
                </a:cubicBezTo>
                <a:cubicBezTo>
                  <a:pt x="1231" y="204"/>
                  <a:pt x="1231" y="204"/>
                  <a:pt x="1231" y="205"/>
                </a:cubicBezTo>
                <a:cubicBezTo>
                  <a:pt x="1231" y="205"/>
                  <a:pt x="1231" y="206"/>
                  <a:pt x="1231" y="206"/>
                </a:cubicBezTo>
                <a:cubicBezTo>
                  <a:pt x="1232" y="206"/>
                  <a:pt x="1232" y="206"/>
                  <a:pt x="1233" y="206"/>
                </a:cubicBezTo>
                <a:cubicBezTo>
                  <a:pt x="1234" y="207"/>
                  <a:pt x="1235" y="207"/>
                  <a:pt x="1235" y="207"/>
                </a:cubicBezTo>
                <a:cubicBezTo>
                  <a:pt x="1236" y="208"/>
                  <a:pt x="1236" y="208"/>
                  <a:pt x="1236" y="209"/>
                </a:cubicBezTo>
                <a:cubicBezTo>
                  <a:pt x="1237" y="209"/>
                  <a:pt x="1237" y="209"/>
                  <a:pt x="1238" y="210"/>
                </a:cubicBezTo>
                <a:cubicBezTo>
                  <a:pt x="1238" y="210"/>
                  <a:pt x="1238" y="211"/>
                  <a:pt x="1238" y="211"/>
                </a:cubicBezTo>
                <a:cubicBezTo>
                  <a:pt x="1238" y="212"/>
                  <a:pt x="1239" y="212"/>
                  <a:pt x="1239" y="212"/>
                </a:cubicBezTo>
                <a:cubicBezTo>
                  <a:pt x="1240" y="212"/>
                  <a:pt x="1240" y="212"/>
                  <a:pt x="1241" y="213"/>
                </a:cubicBezTo>
                <a:cubicBezTo>
                  <a:pt x="1241" y="213"/>
                  <a:pt x="1242" y="213"/>
                  <a:pt x="1242" y="213"/>
                </a:cubicBezTo>
                <a:cubicBezTo>
                  <a:pt x="1243" y="214"/>
                  <a:pt x="1243" y="214"/>
                  <a:pt x="1244" y="214"/>
                </a:cubicBezTo>
                <a:cubicBezTo>
                  <a:pt x="1245" y="215"/>
                  <a:pt x="1246" y="215"/>
                  <a:pt x="1247" y="215"/>
                </a:cubicBezTo>
                <a:cubicBezTo>
                  <a:pt x="1247" y="215"/>
                  <a:pt x="1248" y="216"/>
                  <a:pt x="1248" y="216"/>
                </a:cubicBezTo>
                <a:cubicBezTo>
                  <a:pt x="1249" y="216"/>
                  <a:pt x="1249" y="217"/>
                  <a:pt x="1250" y="217"/>
                </a:cubicBezTo>
                <a:cubicBezTo>
                  <a:pt x="1251" y="218"/>
                  <a:pt x="1251" y="218"/>
                  <a:pt x="1252" y="218"/>
                </a:cubicBezTo>
                <a:cubicBezTo>
                  <a:pt x="1254" y="219"/>
                  <a:pt x="1254" y="219"/>
                  <a:pt x="1256" y="219"/>
                </a:cubicBezTo>
                <a:cubicBezTo>
                  <a:pt x="1257" y="219"/>
                  <a:pt x="1257" y="219"/>
                  <a:pt x="1257" y="219"/>
                </a:cubicBezTo>
                <a:cubicBezTo>
                  <a:pt x="1257" y="219"/>
                  <a:pt x="1258" y="219"/>
                  <a:pt x="1258" y="219"/>
                </a:cubicBezTo>
                <a:cubicBezTo>
                  <a:pt x="1259" y="218"/>
                  <a:pt x="1259" y="218"/>
                  <a:pt x="1260" y="218"/>
                </a:cubicBezTo>
                <a:cubicBezTo>
                  <a:pt x="1259" y="217"/>
                  <a:pt x="1259" y="217"/>
                  <a:pt x="1259" y="216"/>
                </a:cubicBezTo>
                <a:cubicBezTo>
                  <a:pt x="1258" y="216"/>
                  <a:pt x="1258" y="215"/>
                  <a:pt x="1258" y="215"/>
                </a:cubicBezTo>
                <a:cubicBezTo>
                  <a:pt x="1257" y="214"/>
                  <a:pt x="1256" y="214"/>
                  <a:pt x="1256" y="213"/>
                </a:cubicBezTo>
                <a:cubicBezTo>
                  <a:pt x="1256" y="212"/>
                  <a:pt x="1256" y="211"/>
                  <a:pt x="1257" y="211"/>
                </a:cubicBezTo>
                <a:cubicBezTo>
                  <a:pt x="1257" y="211"/>
                  <a:pt x="1258" y="211"/>
                  <a:pt x="1258" y="211"/>
                </a:cubicBezTo>
                <a:cubicBezTo>
                  <a:pt x="1259" y="211"/>
                  <a:pt x="1260" y="211"/>
                  <a:pt x="1262" y="211"/>
                </a:cubicBezTo>
                <a:cubicBezTo>
                  <a:pt x="1264" y="211"/>
                  <a:pt x="1265" y="211"/>
                  <a:pt x="1266" y="211"/>
                </a:cubicBezTo>
                <a:cubicBezTo>
                  <a:pt x="1268" y="211"/>
                  <a:pt x="1268" y="212"/>
                  <a:pt x="1269" y="212"/>
                </a:cubicBezTo>
                <a:cubicBezTo>
                  <a:pt x="1270" y="212"/>
                  <a:pt x="1270" y="213"/>
                  <a:pt x="1271" y="213"/>
                </a:cubicBezTo>
                <a:cubicBezTo>
                  <a:pt x="1271" y="213"/>
                  <a:pt x="1272" y="213"/>
                  <a:pt x="1272" y="213"/>
                </a:cubicBezTo>
                <a:cubicBezTo>
                  <a:pt x="1272" y="213"/>
                  <a:pt x="1273" y="214"/>
                  <a:pt x="1273" y="214"/>
                </a:cubicBezTo>
                <a:cubicBezTo>
                  <a:pt x="1274" y="214"/>
                  <a:pt x="1274" y="214"/>
                  <a:pt x="1275" y="214"/>
                </a:cubicBezTo>
                <a:cubicBezTo>
                  <a:pt x="1275" y="211"/>
                  <a:pt x="1275" y="211"/>
                  <a:pt x="1275" y="211"/>
                </a:cubicBezTo>
                <a:cubicBezTo>
                  <a:pt x="1280" y="211"/>
                  <a:pt x="1280" y="211"/>
                  <a:pt x="1280" y="211"/>
                </a:cubicBezTo>
                <a:cubicBezTo>
                  <a:pt x="1281" y="211"/>
                  <a:pt x="1281" y="212"/>
                  <a:pt x="1281" y="212"/>
                </a:cubicBezTo>
                <a:cubicBezTo>
                  <a:pt x="1282" y="212"/>
                  <a:pt x="1282" y="213"/>
                  <a:pt x="1283" y="213"/>
                </a:cubicBezTo>
                <a:cubicBezTo>
                  <a:pt x="1284" y="213"/>
                  <a:pt x="1285" y="213"/>
                  <a:pt x="1286" y="213"/>
                </a:cubicBezTo>
                <a:cubicBezTo>
                  <a:pt x="1288" y="213"/>
                  <a:pt x="1289" y="214"/>
                  <a:pt x="1290" y="213"/>
                </a:cubicBezTo>
                <a:cubicBezTo>
                  <a:pt x="1290" y="213"/>
                  <a:pt x="1290" y="212"/>
                  <a:pt x="1291" y="212"/>
                </a:cubicBezTo>
                <a:cubicBezTo>
                  <a:pt x="1291" y="211"/>
                  <a:pt x="1292" y="211"/>
                  <a:pt x="1292" y="211"/>
                </a:cubicBezTo>
                <a:cubicBezTo>
                  <a:pt x="1293" y="211"/>
                  <a:pt x="1293" y="211"/>
                  <a:pt x="1294" y="210"/>
                </a:cubicBezTo>
                <a:cubicBezTo>
                  <a:pt x="1294" y="210"/>
                  <a:pt x="1294" y="210"/>
                  <a:pt x="1295" y="210"/>
                </a:cubicBezTo>
                <a:cubicBezTo>
                  <a:pt x="1296" y="210"/>
                  <a:pt x="1297" y="210"/>
                  <a:pt x="1297" y="210"/>
                </a:cubicBezTo>
                <a:cubicBezTo>
                  <a:pt x="1298" y="209"/>
                  <a:pt x="1298" y="209"/>
                  <a:pt x="1298" y="208"/>
                </a:cubicBezTo>
                <a:cubicBezTo>
                  <a:pt x="1299" y="208"/>
                  <a:pt x="1299" y="208"/>
                  <a:pt x="1300" y="208"/>
                </a:cubicBezTo>
                <a:cubicBezTo>
                  <a:pt x="1300" y="207"/>
                  <a:pt x="1301" y="206"/>
                  <a:pt x="1302" y="206"/>
                </a:cubicBezTo>
                <a:cubicBezTo>
                  <a:pt x="1303" y="206"/>
                  <a:pt x="1304" y="207"/>
                  <a:pt x="1305" y="207"/>
                </a:cubicBezTo>
                <a:cubicBezTo>
                  <a:pt x="1306" y="208"/>
                  <a:pt x="1306" y="209"/>
                  <a:pt x="1308" y="209"/>
                </a:cubicBezTo>
                <a:cubicBezTo>
                  <a:pt x="1308" y="210"/>
                  <a:pt x="1308" y="210"/>
                  <a:pt x="1309" y="210"/>
                </a:cubicBezTo>
                <a:cubicBezTo>
                  <a:pt x="1313" y="210"/>
                  <a:pt x="1313" y="210"/>
                  <a:pt x="1313" y="210"/>
                </a:cubicBezTo>
                <a:cubicBezTo>
                  <a:pt x="1314" y="210"/>
                  <a:pt x="1315" y="210"/>
                  <a:pt x="1317" y="210"/>
                </a:cubicBezTo>
                <a:cubicBezTo>
                  <a:pt x="1317" y="210"/>
                  <a:pt x="1318" y="210"/>
                  <a:pt x="1318" y="210"/>
                </a:cubicBezTo>
                <a:cubicBezTo>
                  <a:pt x="1319" y="210"/>
                  <a:pt x="1319" y="211"/>
                  <a:pt x="1320" y="211"/>
                </a:cubicBezTo>
                <a:cubicBezTo>
                  <a:pt x="1321" y="211"/>
                  <a:pt x="1323" y="212"/>
                  <a:pt x="1324" y="213"/>
                </a:cubicBezTo>
                <a:cubicBezTo>
                  <a:pt x="1324" y="213"/>
                  <a:pt x="1325" y="214"/>
                  <a:pt x="1325" y="214"/>
                </a:cubicBezTo>
                <a:cubicBezTo>
                  <a:pt x="1326" y="215"/>
                  <a:pt x="1326" y="215"/>
                  <a:pt x="1327" y="215"/>
                </a:cubicBezTo>
                <a:cubicBezTo>
                  <a:pt x="1327" y="215"/>
                  <a:pt x="1328" y="215"/>
                  <a:pt x="1328" y="215"/>
                </a:cubicBezTo>
                <a:cubicBezTo>
                  <a:pt x="1337" y="215"/>
                  <a:pt x="1337" y="215"/>
                  <a:pt x="1337" y="215"/>
                </a:cubicBezTo>
                <a:cubicBezTo>
                  <a:pt x="1338" y="215"/>
                  <a:pt x="1338" y="215"/>
                  <a:pt x="1339" y="216"/>
                </a:cubicBezTo>
                <a:cubicBezTo>
                  <a:pt x="1339" y="216"/>
                  <a:pt x="1339" y="216"/>
                  <a:pt x="1340" y="216"/>
                </a:cubicBezTo>
                <a:cubicBezTo>
                  <a:pt x="1341" y="216"/>
                  <a:pt x="1342" y="217"/>
                  <a:pt x="1344" y="218"/>
                </a:cubicBezTo>
                <a:cubicBezTo>
                  <a:pt x="1344" y="218"/>
                  <a:pt x="1345" y="219"/>
                  <a:pt x="1345" y="219"/>
                </a:cubicBezTo>
                <a:cubicBezTo>
                  <a:pt x="1346" y="220"/>
                  <a:pt x="1347" y="219"/>
                  <a:pt x="1349" y="219"/>
                </a:cubicBezTo>
                <a:cubicBezTo>
                  <a:pt x="1350" y="219"/>
                  <a:pt x="1350" y="219"/>
                  <a:pt x="1350" y="219"/>
                </a:cubicBezTo>
                <a:cubicBezTo>
                  <a:pt x="1351" y="219"/>
                  <a:pt x="1351" y="219"/>
                  <a:pt x="1352" y="219"/>
                </a:cubicBezTo>
                <a:cubicBezTo>
                  <a:pt x="1352" y="220"/>
                  <a:pt x="1352" y="220"/>
                  <a:pt x="1353" y="221"/>
                </a:cubicBezTo>
                <a:cubicBezTo>
                  <a:pt x="1353" y="222"/>
                  <a:pt x="1354" y="223"/>
                  <a:pt x="1355" y="223"/>
                </a:cubicBezTo>
                <a:cubicBezTo>
                  <a:pt x="1356" y="224"/>
                  <a:pt x="1356" y="224"/>
                  <a:pt x="1357" y="224"/>
                </a:cubicBezTo>
                <a:cubicBezTo>
                  <a:pt x="1357" y="225"/>
                  <a:pt x="1358" y="225"/>
                  <a:pt x="1359" y="225"/>
                </a:cubicBezTo>
                <a:cubicBezTo>
                  <a:pt x="1360" y="225"/>
                  <a:pt x="1360" y="225"/>
                  <a:pt x="1360" y="225"/>
                </a:cubicBezTo>
                <a:cubicBezTo>
                  <a:pt x="1361" y="225"/>
                  <a:pt x="1362" y="225"/>
                  <a:pt x="1363" y="225"/>
                </a:cubicBezTo>
                <a:cubicBezTo>
                  <a:pt x="1364" y="226"/>
                  <a:pt x="1364" y="226"/>
                  <a:pt x="1364" y="226"/>
                </a:cubicBezTo>
                <a:cubicBezTo>
                  <a:pt x="1365" y="227"/>
                  <a:pt x="1366" y="228"/>
                  <a:pt x="1366" y="229"/>
                </a:cubicBezTo>
                <a:cubicBezTo>
                  <a:pt x="1366" y="238"/>
                  <a:pt x="1366" y="238"/>
                  <a:pt x="1366" y="238"/>
                </a:cubicBezTo>
                <a:cubicBezTo>
                  <a:pt x="1366" y="239"/>
                  <a:pt x="1367" y="239"/>
                  <a:pt x="1368" y="240"/>
                </a:cubicBezTo>
                <a:cubicBezTo>
                  <a:pt x="1368" y="241"/>
                  <a:pt x="1369" y="241"/>
                  <a:pt x="1369" y="242"/>
                </a:cubicBezTo>
                <a:cubicBezTo>
                  <a:pt x="1369" y="242"/>
                  <a:pt x="1370" y="243"/>
                  <a:pt x="1370" y="243"/>
                </a:cubicBezTo>
                <a:cubicBezTo>
                  <a:pt x="1371" y="243"/>
                  <a:pt x="1371" y="243"/>
                  <a:pt x="1372" y="243"/>
                </a:cubicBezTo>
                <a:cubicBezTo>
                  <a:pt x="1372" y="243"/>
                  <a:pt x="1373" y="243"/>
                  <a:pt x="1373" y="243"/>
                </a:cubicBezTo>
                <a:cubicBezTo>
                  <a:pt x="1374" y="243"/>
                  <a:pt x="1374" y="244"/>
                  <a:pt x="1375" y="244"/>
                </a:cubicBezTo>
                <a:cubicBezTo>
                  <a:pt x="1376" y="245"/>
                  <a:pt x="1376" y="245"/>
                  <a:pt x="1377" y="245"/>
                </a:cubicBezTo>
                <a:cubicBezTo>
                  <a:pt x="1377" y="245"/>
                  <a:pt x="1378" y="245"/>
                  <a:pt x="1378" y="246"/>
                </a:cubicBezTo>
                <a:cubicBezTo>
                  <a:pt x="1379" y="246"/>
                  <a:pt x="1379" y="247"/>
                  <a:pt x="1379" y="247"/>
                </a:cubicBezTo>
                <a:cubicBezTo>
                  <a:pt x="1380" y="248"/>
                  <a:pt x="1380" y="249"/>
                  <a:pt x="1380" y="250"/>
                </a:cubicBezTo>
                <a:cubicBezTo>
                  <a:pt x="1381" y="250"/>
                  <a:pt x="1380" y="251"/>
                  <a:pt x="1381" y="251"/>
                </a:cubicBezTo>
                <a:cubicBezTo>
                  <a:pt x="1381" y="252"/>
                  <a:pt x="1382" y="251"/>
                  <a:pt x="1382" y="252"/>
                </a:cubicBezTo>
                <a:cubicBezTo>
                  <a:pt x="1383" y="253"/>
                  <a:pt x="1383" y="254"/>
                  <a:pt x="1384" y="255"/>
                </a:cubicBezTo>
                <a:cubicBezTo>
                  <a:pt x="1384" y="255"/>
                  <a:pt x="1385" y="255"/>
                  <a:pt x="1386" y="256"/>
                </a:cubicBezTo>
                <a:cubicBezTo>
                  <a:pt x="1386" y="257"/>
                  <a:pt x="1386" y="257"/>
                  <a:pt x="1387" y="258"/>
                </a:cubicBezTo>
                <a:cubicBezTo>
                  <a:pt x="1387" y="258"/>
                  <a:pt x="1387" y="259"/>
                  <a:pt x="1388" y="259"/>
                </a:cubicBezTo>
                <a:cubicBezTo>
                  <a:pt x="1388" y="260"/>
                  <a:pt x="1389" y="260"/>
                  <a:pt x="1389" y="260"/>
                </a:cubicBezTo>
                <a:cubicBezTo>
                  <a:pt x="1389" y="261"/>
                  <a:pt x="1389" y="262"/>
                  <a:pt x="1390" y="263"/>
                </a:cubicBezTo>
                <a:cubicBezTo>
                  <a:pt x="1390" y="264"/>
                  <a:pt x="1391" y="265"/>
                  <a:pt x="1391" y="266"/>
                </a:cubicBezTo>
                <a:cubicBezTo>
                  <a:pt x="1391" y="266"/>
                  <a:pt x="1392" y="266"/>
                  <a:pt x="1392" y="267"/>
                </a:cubicBezTo>
                <a:cubicBezTo>
                  <a:pt x="1393" y="268"/>
                  <a:pt x="1393" y="270"/>
                  <a:pt x="1394" y="271"/>
                </a:cubicBezTo>
                <a:cubicBezTo>
                  <a:pt x="1394" y="272"/>
                  <a:pt x="1395" y="272"/>
                  <a:pt x="1395" y="272"/>
                </a:cubicBezTo>
                <a:cubicBezTo>
                  <a:pt x="1396" y="272"/>
                  <a:pt x="1398" y="273"/>
                  <a:pt x="1398" y="274"/>
                </a:cubicBezTo>
                <a:cubicBezTo>
                  <a:pt x="1399" y="274"/>
                  <a:pt x="1399" y="275"/>
                  <a:pt x="1399" y="276"/>
                </a:cubicBezTo>
                <a:cubicBezTo>
                  <a:pt x="1399" y="277"/>
                  <a:pt x="1399" y="277"/>
                  <a:pt x="1399" y="277"/>
                </a:cubicBezTo>
                <a:cubicBezTo>
                  <a:pt x="1399" y="277"/>
                  <a:pt x="1399" y="278"/>
                  <a:pt x="1399" y="279"/>
                </a:cubicBezTo>
                <a:cubicBezTo>
                  <a:pt x="1398" y="279"/>
                  <a:pt x="1398" y="280"/>
                  <a:pt x="1398" y="281"/>
                </a:cubicBezTo>
                <a:cubicBezTo>
                  <a:pt x="1398" y="281"/>
                  <a:pt x="1398" y="282"/>
                  <a:pt x="1399" y="283"/>
                </a:cubicBezTo>
                <a:cubicBezTo>
                  <a:pt x="1400" y="284"/>
                  <a:pt x="1401" y="285"/>
                  <a:pt x="1401" y="286"/>
                </a:cubicBezTo>
                <a:cubicBezTo>
                  <a:pt x="1401" y="293"/>
                  <a:pt x="1401" y="293"/>
                  <a:pt x="1401" y="293"/>
                </a:cubicBezTo>
                <a:cubicBezTo>
                  <a:pt x="1401" y="294"/>
                  <a:pt x="1400" y="294"/>
                  <a:pt x="1400" y="295"/>
                </a:cubicBezTo>
                <a:cubicBezTo>
                  <a:pt x="1399" y="296"/>
                  <a:pt x="1399" y="296"/>
                  <a:pt x="1399" y="297"/>
                </a:cubicBezTo>
                <a:cubicBezTo>
                  <a:pt x="1399" y="298"/>
                  <a:pt x="1399" y="299"/>
                  <a:pt x="1399" y="300"/>
                </a:cubicBezTo>
                <a:cubicBezTo>
                  <a:pt x="1405" y="300"/>
                  <a:pt x="1405" y="300"/>
                  <a:pt x="1405" y="300"/>
                </a:cubicBezTo>
                <a:cubicBezTo>
                  <a:pt x="1405" y="305"/>
                  <a:pt x="1405" y="305"/>
                  <a:pt x="1405" y="305"/>
                </a:cubicBezTo>
                <a:cubicBezTo>
                  <a:pt x="1404" y="305"/>
                  <a:pt x="1403" y="305"/>
                  <a:pt x="1402" y="305"/>
                </a:cubicBezTo>
                <a:cubicBezTo>
                  <a:pt x="1401" y="305"/>
                  <a:pt x="1400" y="306"/>
                  <a:pt x="1399" y="307"/>
                </a:cubicBezTo>
                <a:cubicBezTo>
                  <a:pt x="1399" y="307"/>
                  <a:pt x="1399" y="308"/>
                  <a:pt x="1399" y="308"/>
                </a:cubicBezTo>
                <a:cubicBezTo>
                  <a:pt x="1399" y="310"/>
                  <a:pt x="1400" y="311"/>
                  <a:pt x="1401" y="313"/>
                </a:cubicBezTo>
                <a:cubicBezTo>
                  <a:pt x="1401" y="314"/>
                  <a:pt x="1400" y="315"/>
                  <a:pt x="1400" y="317"/>
                </a:cubicBezTo>
                <a:cubicBezTo>
                  <a:pt x="1395" y="317"/>
                  <a:pt x="1395" y="317"/>
                  <a:pt x="1395" y="317"/>
                </a:cubicBezTo>
                <a:cubicBezTo>
                  <a:pt x="1395" y="322"/>
                  <a:pt x="1395" y="322"/>
                  <a:pt x="1395" y="322"/>
                </a:cubicBezTo>
                <a:cubicBezTo>
                  <a:pt x="1395" y="323"/>
                  <a:pt x="1396" y="325"/>
                  <a:pt x="1397" y="325"/>
                </a:cubicBezTo>
                <a:cubicBezTo>
                  <a:pt x="1398" y="326"/>
                  <a:pt x="1400" y="326"/>
                  <a:pt x="1402" y="327"/>
                </a:cubicBezTo>
                <a:cubicBezTo>
                  <a:pt x="1404" y="327"/>
                  <a:pt x="1404" y="327"/>
                  <a:pt x="1404" y="327"/>
                </a:cubicBezTo>
                <a:cubicBezTo>
                  <a:pt x="1405" y="327"/>
                  <a:pt x="1406" y="327"/>
                  <a:pt x="1407" y="327"/>
                </a:cubicBezTo>
                <a:cubicBezTo>
                  <a:pt x="1408" y="327"/>
                  <a:pt x="1409" y="328"/>
                  <a:pt x="1410" y="328"/>
                </a:cubicBezTo>
                <a:cubicBezTo>
                  <a:pt x="1423" y="328"/>
                  <a:pt x="1423" y="328"/>
                  <a:pt x="1423" y="328"/>
                </a:cubicBezTo>
                <a:cubicBezTo>
                  <a:pt x="1423" y="327"/>
                  <a:pt x="1423" y="326"/>
                  <a:pt x="1423" y="325"/>
                </a:cubicBezTo>
                <a:cubicBezTo>
                  <a:pt x="1423" y="324"/>
                  <a:pt x="1424" y="323"/>
                  <a:pt x="1424" y="322"/>
                </a:cubicBezTo>
                <a:cubicBezTo>
                  <a:pt x="1426" y="322"/>
                  <a:pt x="1427" y="322"/>
                  <a:pt x="1429" y="322"/>
                </a:cubicBezTo>
                <a:cubicBezTo>
                  <a:pt x="1430" y="322"/>
                  <a:pt x="1431" y="323"/>
                  <a:pt x="1432" y="323"/>
                </a:cubicBezTo>
                <a:cubicBezTo>
                  <a:pt x="1433" y="323"/>
                  <a:pt x="1434" y="322"/>
                  <a:pt x="1435" y="322"/>
                </a:cubicBezTo>
                <a:cubicBezTo>
                  <a:pt x="1435" y="324"/>
                  <a:pt x="1435" y="325"/>
                  <a:pt x="1435" y="326"/>
                </a:cubicBezTo>
                <a:cubicBezTo>
                  <a:pt x="1435" y="327"/>
                  <a:pt x="1435" y="328"/>
                  <a:pt x="1435" y="329"/>
                </a:cubicBezTo>
                <a:cubicBezTo>
                  <a:pt x="1435" y="330"/>
                  <a:pt x="1437" y="330"/>
                  <a:pt x="1437" y="331"/>
                </a:cubicBezTo>
                <a:cubicBezTo>
                  <a:pt x="1438" y="332"/>
                  <a:pt x="1439" y="333"/>
                  <a:pt x="1440" y="334"/>
                </a:cubicBezTo>
                <a:cubicBezTo>
                  <a:pt x="1441" y="334"/>
                  <a:pt x="1441" y="336"/>
                  <a:pt x="1442" y="336"/>
                </a:cubicBezTo>
                <a:cubicBezTo>
                  <a:pt x="1443" y="336"/>
                  <a:pt x="1444" y="336"/>
                  <a:pt x="1445" y="336"/>
                </a:cubicBezTo>
                <a:cubicBezTo>
                  <a:pt x="1446" y="336"/>
                  <a:pt x="1447" y="336"/>
                  <a:pt x="1448" y="336"/>
                </a:cubicBezTo>
                <a:cubicBezTo>
                  <a:pt x="1449" y="336"/>
                  <a:pt x="1449" y="337"/>
                  <a:pt x="1450" y="337"/>
                </a:cubicBezTo>
                <a:cubicBezTo>
                  <a:pt x="1451" y="338"/>
                  <a:pt x="1452" y="338"/>
                  <a:pt x="1453" y="338"/>
                </a:cubicBezTo>
                <a:cubicBezTo>
                  <a:pt x="1454" y="339"/>
                  <a:pt x="1454" y="340"/>
                  <a:pt x="1455" y="341"/>
                </a:cubicBezTo>
                <a:cubicBezTo>
                  <a:pt x="1455" y="342"/>
                  <a:pt x="1457" y="342"/>
                  <a:pt x="1457" y="343"/>
                </a:cubicBezTo>
                <a:cubicBezTo>
                  <a:pt x="1458" y="344"/>
                  <a:pt x="1458" y="345"/>
                  <a:pt x="1458" y="346"/>
                </a:cubicBezTo>
                <a:cubicBezTo>
                  <a:pt x="1457" y="348"/>
                  <a:pt x="1457" y="348"/>
                  <a:pt x="1457" y="348"/>
                </a:cubicBezTo>
                <a:cubicBezTo>
                  <a:pt x="1452" y="348"/>
                  <a:pt x="1452" y="348"/>
                  <a:pt x="1452" y="348"/>
                </a:cubicBezTo>
                <a:cubicBezTo>
                  <a:pt x="1451" y="348"/>
                  <a:pt x="1450" y="347"/>
                  <a:pt x="1449" y="347"/>
                </a:cubicBezTo>
                <a:cubicBezTo>
                  <a:pt x="1444" y="347"/>
                  <a:pt x="1444" y="347"/>
                  <a:pt x="1444" y="347"/>
                </a:cubicBezTo>
                <a:cubicBezTo>
                  <a:pt x="1441" y="347"/>
                  <a:pt x="1439" y="348"/>
                  <a:pt x="1436" y="347"/>
                </a:cubicBezTo>
                <a:cubicBezTo>
                  <a:pt x="1435" y="346"/>
                  <a:pt x="1434" y="346"/>
                  <a:pt x="1433" y="346"/>
                </a:cubicBezTo>
                <a:cubicBezTo>
                  <a:pt x="1433" y="345"/>
                  <a:pt x="1433" y="343"/>
                  <a:pt x="1433" y="343"/>
                </a:cubicBezTo>
                <a:cubicBezTo>
                  <a:pt x="1432" y="342"/>
                  <a:pt x="1431" y="343"/>
                  <a:pt x="1430" y="343"/>
                </a:cubicBezTo>
                <a:cubicBezTo>
                  <a:pt x="1428" y="342"/>
                  <a:pt x="1427" y="342"/>
                  <a:pt x="1425" y="342"/>
                </a:cubicBezTo>
                <a:cubicBezTo>
                  <a:pt x="1422" y="342"/>
                  <a:pt x="1421" y="342"/>
                  <a:pt x="1419" y="342"/>
                </a:cubicBezTo>
                <a:cubicBezTo>
                  <a:pt x="1416" y="342"/>
                  <a:pt x="1414" y="342"/>
                  <a:pt x="1411" y="344"/>
                </a:cubicBezTo>
                <a:cubicBezTo>
                  <a:pt x="1412" y="346"/>
                  <a:pt x="1412" y="347"/>
                  <a:pt x="1413" y="349"/>
                </a:cubicBezTo>
                <a:cubicBezTo>
                  <a:pt x="1413" y="350"/>
                  <a:pt x="1415" y="350"/>
                  <a:pt x="1416" y="351"/>
                </a:cubicBezTo>
                <a:cubicBezTo>
                  <a:pt x="1417" y="352"/>
                  <a:pt x="1418" y="352"/>
                  <a:pt x="1418" y="353"/>
                </a:cubicBezTo>
                <a:cubicBezTo>
                  <a:pt x="1418" y="354"/>
                  <a:pt x="1417" y="355"/>
                  <a:pt x="1417" y="356"/>
                </a:cubicBezTo>
                <a:cubicBezTo>
                  <a:pt x="1415" y="356"/>
                  <a:pt x="1413" y="356"/>
                  <a:pt x="1412" y="357"/>
                </a:cubicBezTo>
                <a:cubicBezTo>
                  <a:pt x="1411" y="357"/>
                  <a:pt x="1410" y="358"/>
                  <a:pt x="1409" y="359"/>
                </a:cubicBezTo>
                <a:cubicBezTo>
                  <a:pt x="1408" y="360"/>
                  <a:pt x="1406" y="361"/>
                  <a:pt x="1406" y="362"/>
                </a:cubicBezTo>
                <a:cubicBezTo>
                  <a:pt x="1406" y="364"/>
                  <a:pt x="1406" y="365"/>
                  <a:pt x="1408" y="366"/>
                </a:cubicBezTo>
                <a:cubicBezTo>
                  <a:pt x="1410" y="368"/>
                  <a:pt x="1413" y="367"/>
                  <a:pt x="1416" y="367"/>
                </a:cubicBezTo>
                <a:cubicBezTo>
                  <a:pt x="1418" y="367"/>
                  <a:pt x="1419" y="369"/>
                  <a:pt x="1421" y="370"/>
                </a:cubicBezTo>
                <a:cubicBezTo>
                  <a:pt x="1424" y="372"/>
                  <a:pt x="1424" y="376"/>
                  <a:pt x="1428" y="376"/>
                </a:cubicBezTo>
                <a:cubicBezTo>
                  <a:pt x="1429" y="376"/>
                  <a:pt x="1430" y="374"/>
                  <a:pt x="1431" y="373"/>
                </a:cubicBezTo>
                <a:cubicBezTo>
                  <a:pt x="1432" y="371"/>
                  <a:pt x="1433" y="369"/>
                  <a:pt x="1436" y="369"/>
                </a:cubicBezTo>
                <a:cubicBezTo>
                  <a:pt x="1439" y="369"/>
                  <a:pt x="1441" y="369"/>
                  <a:pt x="1444" y="369"/>
                </a:cubicBezTo>
                <a:cubicBezTo>
                  <a:pt x="1444" y="360"/>
                  <a:pt x="1444" y="360"/>
                  <a:pt x="1444" y="360"/>
                </a:cubicBezTo>
                <a:cubicBezTo>
                  <a:pt x="1441" y="360"/>
                  <a:pt x="1439" y="360"/>
                  <a:pt x="1437" y="359"/>
                </a:cubicBezTo>
                <a:cubicBezTo>
                  <a:pt x="1436" y="359"/>
                  <a:pt x="1435" y="360"/>
                  <a:pt x="1434" y="359"/>
                </a:cubicBezTo>
                <a:cubicBezTo>
                  <a:pt x="1433" y="359"/>
                  <a:pt x="1434" y="357"/>
                  <a:pt x="1433" y="357"/>
                </a:cubicBezTo>
                <a:cubicBezTo>
                  <a:pt x="1432" y="356"/>
                  <a:pt x="1431" y="357"/>
                  <a:pt x="1430" y="357"/>
                </a:cubicBezTo>
                <a:cubicBezTo>
                  <a:pt x="1429" y="356"/>
                  <a:pt x="1428" y="356"/>
                  <a:pt x="1427" y="356"/>
                </a:cubicBezTo>
                <a:cubicBezTo>
                  <a:pt x="1429" y="353"/>
                  <a:pt x="1429" y="353"/>
                  <a:pt x="1429" y="353"/>
                </a:cubicBezTo>
                <a:cubicBezTo>
                  <a:pt x="1434" y="353"/>
                  <a:pt x="1434" y="353"/>
                  <a:pt x="1434" y="353"/>
                </a:cubicBezTo>
                <a:cubicBezTo>
                  <a:pt x="1435" y="353"/>
                  <a:pt x="1436" y="353"/>
                  <a:pt x="1437" y="354"/>
                </a:cubicBezTo>
                <a:cubicBezTo>
                  <a:pt x="1438" y="354"/>
                  <a:pt x="1438" y="355"/>
                  <a:pt x="1439" y="356"/>
                </a:cubicBezTo>
                <a:cubicBezTo>
                  <a:pt x="1440" y="356"/>
                  <a:pt x="1441" y="357"/>
                  <a:pt x="1442" y="357"/>
                </a:cubicBezTo>
                <a:cubicBezTo>
                  <a:pt x="1443" y="357"/>
                  <a:pt x="1444" y="357"/>
                  <a:pt x="1444" y="357"/>
                </a:cubicBezTo>
                <a:cubicBezTo>
                  <a:pt x="1445" y="357"/>
                  <a:pt x="1446" y="358"/>
                  <a:pt x="1448" y="358"/>
                </a:cubicBezTo>
                <a:cubicBezTo>
                  <a:pt x="1453" y="358"/>
                  <a:pt x="1453" y="358"/>
                  <a:pt x="1453" y="358"/>
                </a:cubicBezTo>
                <a:cubicBezTo>
                  <a:pt x="1455" y="358"/>
                  <a:pt x="1456" y="358"/>
                  <a:pt x="1458" y="359"/>
                </a:cubicBezTo>
                <a:cubicBezTo>
                  <a:pt x="1460" y="359"/>
                  <a:pt x="1461" y="361"/>
                  <a:pt x="1461" y="362"/>
                </a:cubicBezTo>
                <a:cubicBezTo>
                  <a:pt x="1461" y="364"/>
                  <a:pt x="1461" y="364"/>
                  <a:pt x="1461" y="364"/>
                </a:cubicBezTo>
                <a:cubicBezTo>
                  <a:pt x="1460" y="365"/>
                  <a:pt x="1459" y="365"/>
                  <a:pt x="1458" y="366"/>
                </a:cubicBezTo>
                <a:cubicBezTo>
                  <a:pt x="1458" y="367"/>
                  <a:pt x="1458" y="368"/>
                  <a:pt x="1458" y="368"/>
                </a:cubicBezTo>
                <a:cubicBezTo>
                  <a:pt x="1458" y="370"/>
                  <a:pt x="1455" y="370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5" y="374"/>
                  <a:pt x="1457" y="374"/>
                  <a:pt x="1457" y="375"/>
                </a:cubicBezTo>
                <a:cubicBezTo>
                  <a:pt x="1458" y="376"/>
                  <a:pt x="1459" y="376"/>
                  <a:pt x="1460" y="377"/>
                </a:cubicBezTo>
                <a:cubicBezTo>
                  <a:pt x="1460" y="378"/>
                  <a:pt x="1461" y="379"/>
                  <a:pt x="1461" y="380"/>
                </a:cubicBezTo>
                <a:cubicBezTo>
                  <a:pt x="1461" y="388"/>
                  <a:pt x="1461" y="388"/>
                  <a:pt x="1461" y="388"/>
                </a:cubicBezTo>
                <a:cubicBezTo>
                  <a:pt x="1454" y="388"/>
                  <a:pt x="1454" y="388"/>
                  <a:pt x="1454" y="388"/>
                </a:cubicBezTo>
                <a:cubicBezTo>
                  <a:pt x="1453" y="388"/>
                  <a:pt x="1452" y="387"/>
                  <a:pt x="1452" y="387"/>
                </a:cubicBezTo>
                <a:cubicBezTo>
                  <a:pt x="1451" y="388"/>
                  <a:pt x="1450" y="389"/>
                  <a:pt x="1449" y="389"/>
                </a:cubicBezTo>
                <a:cubicBezTo>
                  <a:pt x="1448" y="390"/>
                  <a:pt x="1448" y="391"/>
                  <a:pt x="1447" y="392"/>
                </a:cubicBezTo>
                <a:cubicBezTo>
                  <a:pt x="1446" y="392"/>
                  <a:pt x="1445" y="392"/>
                  <a:pt x="1444" y="392"/>
                </a:cubicBezTo>
                <a:cubicBezTo>
                  <a:pt x="1441" y="392"/>
                  <a:pt x="1441" y="392"/>
                  <a:pt x="1441" y="392"/>
                </a:cubicBezTo>
                <a:cubicBezTo>
                  <a:pt x="1440" y="392"/>
                  <a:pt x="1440" y="391"/>
                  <a:pt x="1438" y="391"/>
                </a:cubicBezTo>
                <a:cubicBezTo>
                  <a:pt x="1437" y="390"/>
                  <a:pt x="1437" y="392"/>
                  <a:pt x="1436" y="392"/>
                </a:cubicBezTo>
                <a:cubicBezTo>
                  <a:pt x="1436" y="404"/>
                  <a:pt x="1436" y="404"/>
                  <a:pt x="1436" y="404"/>
                </a:cubicBezTo>
                <a:cubicBezTo>
                  <a:pt x="1434" y="404"/>
                  <a:pt x="1433" y="404"/>
                  <a:pt x="1432" y="404"/>
                </a:cubicBezTo>
                <a:cubicBezTo>
                  <a:pt x="1431" y="403"/>
                  <a:pt x="1430" y="402"/>
                  <a:pt x="1429" y="402"/>
                </a:cubicBezTo>
                <a:cubicBezTo>
                  <a:pt x="1427" y="402"/>
                  <a:pt x="1428" y="404"/>
                  <a:pt x="1427" y="405"/>
                </a:cubicBezTo>
                <a:cubicBezTo>
                  <a:pt x="1426" y="405"/>
                  <a:pt x="1425" y="406"/>
                  <a:pt x="1424" y="406"/>
                </a:cubicBezTo>
                <a:cubicBezTo>
                  <a:pt x="1423" y="407"/>
                  <a:pt x="1422" y="407"/>
                  <a:pt x="1421" y="407"/>
                </a:cubicBezTo>
                <a:cubicBezTo>
                  <a:pt x="1421" y="407"/>
                  <a:pt x="1420" y="407"/>
                  <a:pt x="1419" y="408"/>
                </a:cubicBezTo>
                <a:cubicBezTo>
                  <a:pt x="1418" y="408"/>
                  <a:pt x="1418" y="410"/>
                  <a:pt x="1418" y="412"/>
                </a:cubicBezTo>
                <a:cubicBezTo>
                  <a:pt x="1418" y="413"/>
                  <a:pt x="1418" y="413"/>
                  <a:pt x="1418" y="413"/>
                </a:cubicBezTo>
                <a:cubicBezTo>
                  <a:pt x="1418" y="415"/>
                  <a:pt x="1419" y="416"/>
                  <a:pt x="1420" y="417"/>
                </a:cubicBezTo>
                <a:cubicBezTo>
                  <a:pt x="1420" y="418"/>
                  <a:pt x="1420" y="419"/>
                  <a:pt x="1421" y="420"/>
                </a:cubicBezTo>
                <a:cubicBezTo>
                  <a:pt x="1422" y="420"/>
                  <a:pt x="1423" y="420"/>
                  <a:pt x="1424" y="421"/>
                </a:cubicBezTo>
                <a:cubicBezTo>
                  <a:pt x="1425" y="421"/>
                  <a:pt x="1426" y="421"/>
                  <a:pt x="1427" y="421"/>
                </a:cubicBezTo>
                <a:cubicBezTo>
                  <a:pt x="1428" y="422"/>
                  <a:pt x="1428" y="423"/>
                  <a:pt x="1429" y="423"/>
                </a:cubicBezTo>
                <a:cubicBezTo>
                  <a:pt x="1430" y="424"/>
                  <a:pt x="1431" y="424"/>
                  <a:pt x="1432" y="424"/>
                </a:cubicBezTo>
                <a:cubicBezTo>
                  <a:pt x="1433" y="426"/>
                  <a:pt x="1433" y="428"/>
                  <a:pt x="1433" y="430"/>
                </a:cubicBezTo>
                <a:cubicBezTo>
                  <a:pt x="1431" y="430"/>
                  <a:pt x="1430" y="430"/>
                  <a:pt x="1428" y="431"/>
                </a:cubicBezTo>
                <a:cubicBezTo>
                  <a:pt x="1427" y="432"/>
                  <a:pt x="1426" y="433"/>
                  <a:pt x="1426" y="435"/>
                </a:cubicBezTo>
                <a:cubicBezTo>
                  <a:pt x="1426" y="438"/>
                  <a:pt x="1428" y="439"/>
                  <a:pt x="1429" y="442"/>
                </a:cubicBezTo>
                <a:cubicBezTo>
                  <a:pt x="1430" y="443"/>
                  <a:pt x="1431" y="445"/>
                  <a:pt x="1432" y="447"/>
                </a:cubicBezTo>
                <a:cubicBezTo>
                  <a:pt x="1432" y="448"/>
                  <a:pt x="1433" y="448"/>
                  <a:pt x="1433" y="449"/>
                </a:cubicBezTo>
                <a:cubicBezTo>
                  <a:pt x="1434" y="450"/>
                  <a:pt x="1436" y="450"/>
                  <a:pt x="1437" y="450"/>
                </a:cubicBezTo>
                <a:cubicBezTo>
                  <a:pt x="1439" y="450"/>
                  <a:pt x="1440" y="450"/>
                  <a:pt x="1441" y="449"/>
                </a:cubicBezTo>
                <a:cubicBezTo>
                  <a:pt x="1442" y="449"/>
                  <a:pt x="1442" y="447"/>
                  <a:pt x="1443" y="447"/>
                </a:cubicBezTo>
                <a:cubicBezTo>
                  <a:pt x="1444" y="446"/>
                  <a:pt x="1445" y="447"/>
                  <a:pt x="1446" y="447"/>
                </a:cubicBezTo>
                <a:cubicBezTo>
                  <a:pt x="1448" y="447"/>
                  <a:pt x="1448" y="447"/>
                  <a:pt x="1448" y="447"/>
                </a:cubicBezTo>
                <a:cubicBezTo>
                  <a:pt x="1449" y="447"/>
                  <a:pt x="1450" y="448"/>
                  <a:pt x="1451" y="448"/>
                </a:cubicBezTo>
                <a:cubicBezTo>
                  <a:pt x="1451" y="449"/>
                  <a:pt x="1451" y="450"/>
                  <a:pt x="1451" y="451"/>
                </a:cubicBezTo>
                <a:cubicBezTo>
                  <a:pt x="1451" y="451"/>
                  <a:pt x="1451" y="453"/>
                  <a:pt x="1450" y="453"/>
                </a:cubicBezTo>
                <a:cubicBezTo>
                  <a:pt x="1450" y="454"/>
                  <a:pt x="1448" y="453"/>
                  <a:pt x="1448" y="453"/>
                </a:cubicBezTo>
                <a:cubicBezTo>
                  <a:pt x="1447" y="454"/>
                  <a:pt x="1446" y="454"/>
                  <a:pt x="1445" y="455"/>
                </a:cubicBezTo>
                <a:cubicBezTo>
                  <a:pt x="1444" y="455"/>
                  <a:pt x="1445" y="456"/>
                  <a:pt x="1445" y="457"/>
                </a:cubicBezTo>
                <a:cubicBezTo>
                  <a:pt x="1445" y="458"/>
                  <a:pt x="1444" y="459"/>
                  <a:pt x="1444" y="460"/>
                </a:cubicBezTo>
                <a:cubicBezTo>
                  <a:pt x="1443" y="461"/>
                  <a:pt x="1441" y="461"/>
                  <a:pt x="1441" y="463"/>
                </a:cubicBezTo>
                <a:cubicBezTo>
                  <a:pt x="1441" y="465"/>
                  <a:pt x="1441" y="466"/>
                  <a:pt x="1442" y="467"/>
                </a:cubicBezTo>
                <a:cubicBezTo>
                  <a:pt x="1442" y="469"/>
                  <a:pt x="1443" y="471"/>
                  <a:pt x="1444" y="472"/>
                </a:cubicBezTo>
                <a:cubicBezTo>
                  <a:pt x="1444" y="473"/>
                  <a:pt x="1445" y="474"/>
                  <a:pt x="1446" y="475"/>
                </a:cubicBezTo>
                <a:cubicBezTo>
                  <a:pt x="1446" y="475"/>
                  <a:pt x="1447" y="475"/>
                  <a:pt x="1448" y="475"/>
                </a:cubicBezTo>
                <a:cubicBezTo>
                  <a:pt x="1449" y="475"/>
                  <a:pt x="1450" y="475"/>
                  <a:pt x="1451" y="475"/>
                </a:cubicBezTo>
                <a:cubicBezTo>
                  <a:pt x="1452" y="474"/>
                  <a:pt x="1453" y="473"/>
                  <a:pt x="1453" y="473"/>
                </a:cubicBezTo>
                <a:cubicBezTo>
                  <a:pt x="1454" y="472"/>
                  <a:pt x="1455" y="471"/>
                  <a:pt x="1455" y="470"/>
                </a:cubicBezTo>
                <a:cubicBezTo>
                  <a:pt x="1456" y="469"/>
                  <a:pt x="1456" y="468"/>
                  <a:pt x="1457" y="468"/>
                </a:cubicBezTo>
                <a:cubicBezTo>
                  <a:pt x="1457" y="467"/>
                  <a:pt x="1458" y="467"/>
                  <a:pt x="1459" y="467"/>
                </a:cubicBezTo>
                <a:cubicBezTo>
                  <a:pt x="1461" y="467"/>
                  <a:pt x="1462" y="467"/>
                  <a:pt x="1463" y="468"/>
                </a:cubicBezTo>
                <a:cubicBezTo>
                  <a:pt x="1463" y="478"/>
                  <a:pt x="1463" y="478"/>
                  <a:pt x="1463" y="478"/>
                </a:cubicBezTo>
                <a:cubicBezTo>
                  <a:pt x="1462" y="479"/>
                  <a:pt x="1462" y="480"/>
                  <a:pt x="1461" y="481"/>
                </a:cubicBezTo>
                <a:cubicBezTo>
                  <a:pt x="1460" y="481"/>
                  <a:pt x="1460" y="481"/>
                  <a:pt x="1459" y="481"/>
                </a:cubicBezTo>
                <a:cubicBezTo>
                  <a:pt x="1458" y="482"/>
                  <a:pt x="1457" y="483"/>
                  <a:pt x="1456" y="483"/>
                </a:cubicBezTo>
                <a:cubicBezTo>
                  <a:pt x="1455" y="484"/>
                  <a:pt x="1454" y="484"/>
                  <a:pt x="1453" y="485"/>
                </a:cubicBezTo>
                <a:cubicBezTo>
                  <a:pt x="1453" y="486"/>
                  <a:pt x="1453" y="488"/>
                  <a:pt x="1453" y="489"/>
                </a:cubicBezTo>
                <a:cubicBezTo>
                  <a:pt x="1453" y="491"/>
                  <a:pt x="1453" y="492"/>
                  <a:pt x="1454" y="493"/>
                </a:cubicBezTo>
                <a:cubicBezTo>
                  <a:pt x="1455" y="494"/>
                  <a:pt x="1456" y="494"/>
                  <a:pt x="1457" y="495"/>
                </a:cubicBezTo>
                <a:cubicBezTo>
                  <a:pt x="1458" y="496"/>
                  <a:pt x="1459" y="497"/>
                  <a:pt x="1459" y="498"/>
                </a:cubicBezTo>
                <a:cubicBezTo>
                  <a:pt x="1462" y="500"/>
                  <a:pt x="1463" y="503"/>
                  <a:pt x="1465" y="505"/>
                </a:cubicBezTo>
                <a:cubicBezTo>
                  <a:pt x="1466" y="506"/>
                  <a:pt x="1467" y="506"/>
                  <a:pt x="1468" y="507"/>
                </a:cubicBezTo>
                <a:cubicBezTo>
                  <a:pt x="1468" y="508"/>
                  <a:pt x="1469" y="509"/>
                  <a:pt x="1469" y="510"/>
                </a:cubicBezTo>
                <a:cubicBezTo>
                  <a:pt x="1469" y="511"/>
                  <a:pt x="1469" y="512"/>
                  <a:pt x="1469" y="513"/>
                </a:cubicBezTo>
                <a:cubicBezTo>
                  <a:pt x="1470" y="515"/>
                  <a:pt x="1472" y="516"/>
                  <a:pt x="1472" y="518"/>
                </a:cubicBezTo>
                <a:cubicBezTo>
                  <a:pt x="1473" y="519"/>
                  <a:pt x="1473" y="521"/>
                  <a:pt x="1474" y="523"/>
                </a:cubicBezTo>
                <a:cubicBezTo>
                  <a:pt x="1475" y="525"/>
                  <a:pt x="1477" y="526"/>
                  <a:pt x="1479" y="528"/>
                </a:cubicBezTo>
                <a:cubicBezTo>
                  <a:pt x="1480" y="528"/>
                  <a:pt x="1481" y="528"/>
                  <a:pt x="1482" y="529"/>
                </a:cubicBezTo>
                <a:cubicBezTo>
                  <a:pt x="1482" y="530"/>
                  <a:pt x="1483" y="530"/>
                  <a:pt x="1483" y="532"/>
                </a:cubicBezTo>
                <a:cubicBezTo>
                  <a:pt x="1484" y="533"/>
                  <a:pt x="1483" y="535"/>
                  <a:pt x="1483" y="537"/>
                </a:cubicBezTo>
                <a:cubicBezTo>
                  <a:pt x="1484" y="538"/>
                  <a:pt x="1485" y="539"/>
                  <a:pt x="1485" y="539"/>
                </a:cubicBezTo>
                <a:cubicBezTo>
                  <a:pt x="1488" y="542"/>
                  <a:pt x="1490" y="541"/>
                  <a:pt x="1493" y="542"/>
                </a:cubicBezTo>
                <a:cubicBezTo>
                  <a:pt x="1496" y="543"/>
                  <a:pt x="1497" y="544"/>
                  <a:pt x="1499" y="546"/>
                </a:cubicBezTo>
                <a:cubicBezTo>
                  <a:pt x="1499" y="547"/>
                  <a:pt x="1499" y="548"/>
                  <a:pt x="1500" y="549"/>
                </a:cubicBezTo>
                <a:cubicBezTo>
                  <a:pt x="1501" y="549"/>
                  <a:pt x="1502" y="549"/>
                  <a:pt x="1503" y="549"/>
                </a:cubicBezTo>
                <a:cubicBezTo>
                  <a:pt x="1506" y="549"/>
                  <a:pt x="1506" y="549"/>
                  <a:pt x="1506" y="549"/>
                </a:cubicBezTo>
                <a:cubicBezTo>
                  <a:pt x="1507" y="549"/>
                  <a:pt x="1507" y="547"/>
                  <a:pt x="1508" y="547"/>
                </a:cubicBezTo>
                <a:cubicBezTo>
                  <a:pt x="1510" y="547"/>
                  <a:pt x="1511" y="547"/>
                  <a:pt x="1512" y="547"/>
                </a:cubicBezTo>
                <a:cubicBezTo>
                  <a:pt x="1514" y="547"/>
                  <a:pt x="1514" y="547"/>
                  <a:pt x="1514" y="547"/>
                </a:cubicBezTo>
                <a:cubicBezTo>
                  <a:pt x="1515" y="547"/>
                  <a:pt x="1515" y="547"/>
                  <a:pt x="1516" y="547"/>
                </a:cubicBezTo>
                <a:cubicBezTo>
                  <a:pt x="1517" y="547"/>
                  <a:pt x="1518" y="547"/>
                  <a:pt x="1519" y="547"/>
                </a:cubicBezTo>
                <a:cubicBezTo>
                  <a:pt x="1519" y="548"/>
                  <a:pt x="1519" y="549"/>
                  <a:pt x="1519" y="550"/>
                </a:cubicBezTo>
                <a:cubicBezTo>
                  <a:pt x="1520" y="551"/>
                  <a:pt x="1520" y="552"/>
                  <a:pt x="1520" y="552"/>
                </a:cubicBezTo>
                <a:cubicBezTo>
                  <a:pt x="1521" y="554"/>
                  <a:pt x="1522" y="554"/>
                  <a:pt x="1523" y="555"/>
                </a:cubicBezTo>
                <a:cubicBezTo>
                  <a:pt x="1524" y="556"/>
                  <a:pt x="1525" y="556"/>
                  <a:pt x="1527" y="556"/>
                </a:cubicBezTo>
                <a:cubicBezTo>
                  <a:pt x="1529" y="557"/>
                  <a:pt x="1530" y="556"/>
                  <a:pt x="1532" y="556"/>
                </a:cubicBezTo>
                <a:cubicBezTo>
                  <a:pt x="1533" y="557"/>
                  <a:pt x="1534" y="558"/>
                  <a:pt x="1534" y="559"/>
                </a:cubicBezTo>
                <a:cubicBezTo>
                  <a:pt x="1535" y="560"/>
                  <a:pt x="1535" y="561"/>
                  <a:pt x="1535" y="562"/>
                </a:cubicBezTo>
                <a:cubicBezTo>
                  <a:pt x="1536" y="563"/>
                  <a:pt x="1536" y="564"/>
                  <a:pt x="1538" y="564"/>
                </a:cubicBezTo>
                <a:cubicBezTo>
                  <a:pt x="1539" y="565"/>
                  <a:pt x="1541" y="564"/>
                  <a:pt x="1543" y="564"/>
                </a:cubicBezTo>
                <a:cubicBezTo>
                  <a:pt x="1545" y="564"/>
                  <a:pt x="1546" y="565"/>
                  <a:pt x="1548" y="564"/>
                </a:cubicBezTo>
                <a:cubicBezTo>
                  <a:pt x="1549" y="564"/>
                  <a:pt x="1550" y="563"/>
                  <a:pt x="1551" y="562"/>
                </a:cubicBezTo>
                <a:cubicBezTo>
                  <a:pt x="1552" y="562"/>
                  <a:pt x="1553" y="562"/>
                  <a:pt x="1553" y="561"/>
                </a:cubicBezTo>
                <a:cubicBezTo>
                  <a:pt x="1554" y="560"/>
                  <a:pt x="1555" y="560"/>
                  <a:pt x="1556" y="559"/>
                </a:cubicBezTo>
                <a:cubicBezTo>
                  <a:pt x="1556" y="558"/>
                  <a:pt x="1556" y="557"/>
                  <a:pt x="1556" y="556"/>
                </a:cubicBezTo>
                <a:cubicBezTo>
                  <a:pt x="1556" y="554"/>
                  <a:pt x="1556" y="554"/>
                  <a:pt x="1556" y="554"/>
                </a:cubicBezTo>
                <a:cubicBezTo>
                  <a:pt x="1556" y="550"/>
                  <a:pt x="1556" y="547"/>
                  <a:pt x="1558" y="543"/>
                </a:cubicBezTo>
                <a:cubicBezTo>
                  <a:pt x="1559" y="541"/>
                  <a:pt x="1561" y="541"/>
                  <a:pt x="1563" y="539"/>
                </a:cubicBezTo>
                <a:cubicBezTo>
                  <a:pt x="1563" y="538"/>
                  <a:pt x="1563" y="537"/>
                  <a:pt x="1564" y="536"/>
                </a:cubicBezTo>
                <a:cubicBezTo>
                  <a:pt x="1564" y="535"/>
                  <a:pt x="1565" y="534"/>
                  <a:pt x="1565" y="532"/>
                </a:cubicBezTo>
                <a:cubicBezTo>
                  <a:pt x="1565" y="531"/>
                  <a:pt x="1565" y="530"/>
                  <a:pt x="1564" y="528"/>
                </a:cubicBezTo>
                <a:cubicBezTo>
                  <a:pt x="1564" y="527"/>
                  <a:pt x="1564" y="527"/>
                  <a:pt x="1564" y="526"/>
                </a:cubicBezTo>
                <a:cubicBezTo>
                  <a:pt x="1564" y="525"/>
                  <a:pt x="1564" y="524"/>
                  <a:pt x="1564" y="523"/>
                </a:cubicBezTo>
                <a:cubicBezTo>
                  <a:pt x="1564" y="521"/>
                  <a:pt x="1565" y="519"/>
                  <a:pt x="1564" y="518"/>
                </a:cubicBezTo>
                <a:cubicBezTo>
                  <a:pt x="1563" y="517"/>
                  <a:pt x="1562" y="517"/>
                  <a:pt x="1561" y="516"/>
                </a:cubicBezTo>
                <a:cubicBezTo>
                  <a:pt x="1561" y="515"/>
                  <a:pt x="1560" y="514"/>
                  <a:pt x="1560" y="513"/>
                </a:cubicBezTo>
                <a:cubicBezTo>
                  <a:pt x="1560" y="512"/>
                  <a:pt x="1559" y="512"/>
                  <a:pt x="1559" y="511"/>
                </a:cubicBezTo>
                <a:cubicBezTo>
                  <a:pt x="1559" y="508"/>
                  <a:pt x="1563" y="508"/>
                  <a:pt x="1566" y="507"/>
                </a:cubicBezTo>
                <a:cubicBezTo>
                  <a:pt x="1568" y="507"/>
                  <a:pt x="1568" y="507"/>
                  <a:pt x="1568" y="507"/>
                </a:cubicBezTo>
                <a:cubicBezTo>
                  <a:pt x="1569" y="507"/>
                  <a:pt x="1570" y="507"/>
                  <a:pt x="1571" y="507"/>
                </a:cubicBezTo>
                <a:cubicBezTo>
                  <a:pt x="1573" y="507"/>
                  <a:pt x="1574" y="507"/>
                  <a:pt x="1576" y="507"/>
                </a:cubicBezTo>
                <a:cubicBezTo>
                  <a:pt x="1576" y="505"/>
                  <a:pt x="1576" y="504"/>
                  <a:pt x="1576" y="502"/>
                </a:cubicBezTo>
                <a:cubicBezTo>
                  <a:pt x="1576" y="501"/>
                  <a:pt x="1576" y="500"/>
                  <a:pt x="1576" y="500"/>
                </a:cubicBezTo>
                <a:cubicBezTo>
                  <a:pt x="1577" y="499"/>
                  <a:pt x="1577" y="498"/>
                  <a:pt x="1578" y="497"/>
                </a:cubicBezTo>
                <a:cubicBezTo>
                  <a:pt x="1579" y="496"/>
                  <a:pt x="1580" y="496"/>
                  <a:pt x="1581" y="495"/>
                </a:cubicBezTo>
                <a:cubicBezTo>
                  <a:pt x="1582" y="495"/>
                  <a:pt x="1583" y="495"/>
                  <a:pt x="1583" y="495"/>
                </a:cubicBezTo>
                <a:cubicBezTo>
                  <a:pt x="1585" y="495"/>
                  <a:pt x="1585" y="494"/>
                  <a:pt x="1586" y="493"/>
                </a:cubicBezTo>
                <a:cubicBezTo>
                  <a:pt x="1586" y="480"/>
                  <a:pt x="1586" y="480"/>
                  <a:pt x="1586" y="480"/>
                </a:cubicBezTo>
                <a:cubicBezTo>
                  <a:pt x="1587" y="479"/>
                  <a:pt x="1589" y="478"/>
                  <a:pt x="1589" y="477"/>
                </a:cubicBezTo>
                <a:cubicBezTo>
                  <a:pt x="1589" y="475"/>
                  <a:pt x="1588" y="474"/>
                  <a:pt x="1588" y="473"/>
                </a:cubicBezTo>
                <a:cubicBezTo>
                  <a:pt x="1588" y="472"/>
                  <a:pt x="1587" y="471"/>
                  <a:pt x="1587" y="470"/>
                </a:cubicBezTo>
                <a:cubicBezTo>
                  <a:pt x="1586" y="469"/>
                  <a:pt x="1587" y="468"/>
                  <a:pt x="1586" y="468"/>
                </a:cubicBezTo>
                <a:cubicBezTo>
                  <a:pt x="1586" y="467"/>
                  <a:pt x="1583" y="467"/>
                  <a:pt x="1583" y="466"/>
                </a:cubicBezTo>
                <a:cubicBezTo>
                  <a:pt x="1583" y="465"/>
                  <a:pt x="1583" y="463"/>
                  <a:pt x="1585" y="462"/>
                </a:cubicBezTo>
                <a:cubicBezTo>
                  <a:pt x="1585" y="462"/>
                  <a:pt x="1587" y="463"/>
                  <a:pt x="1587" y="462"/>
                </a:cubicBezTo>
                <a:cubicBezTo>
                  <a:pt x="1589" y="462"/>
                  <a:pt x="1591" y="462"/>
                  <a:pt x="1593" y="462"/>
                </a:cubicBezTo>
                <a:cubicBezTo>
                  <a:pt x="1593" y="461"/>
                  <a:pt x="1594" y="461"/>
                  <a:pt x="1595" y="460"/>
                </a:cubicBezTo>
                <a:cubicBezTo>
                  <a:pt x="1596" y="460"/>
                  <a:pt x="1597" y="459"/>
                  <a:pt x="1598" y="458"/>
                </a:cubicBezTo>
                <a:cubicBezTo>
                  <a:pt x="1598" y="458"/>
                  <a:pt x="1598" y="457"/>
                  <a:pt x="1598" y="456"/>
                </a:cubicBezTo>
                <a:cubicBezTo>
                  <a:pt x="1598" y="455"/>
                  <a:pt x="1598" y="454"/>
                  <a:pt x="1598" y="453"/>
                </a:cubicBezTo>
                <a:cubicBezTo>
                  <a:pt x="1598" y="452"/>
                  <a:pt x="1598" y="452"/>
                  <a:pt x="1598" y="451"/>
                </a:cubicBezTo>
                <a:cubicBezTo>
                  <a:pt x="1614" y="451"/>
                  <a:pt x="1614" y="451"/>
                  <a:pt x="1614" y="451"/>
                </a:cubicBezTo>
                <a:cubicBezTo>
                  <a:pt x="1614" y="448"/>
                  <a:pt x="1614" y="446"/>
                  <a:pt x="1614" y="443"/>
                </a:cubicBezTo>
                <a:cubicBezTo>
                  <a:pt x="1614" y="442"/>
                  <a:pt x="1614" y="442"/>
                  <a:pt x="1614" y="441"/>
                </a:cubicBezTo>
                <a:cubicBezTo>
                  <a:pt x="1624" y="441"/>
                  <a:pt x="1624" y="441"/>
                  <a:pt x="1624" y="441"/>
                </a:cubicBezTo>
                <a:cubicBezTo>
                  <a:pt x="1623" y="444"/>
                  <a:pt x="1623" y="446"/>
                  <a:pt x="1623" y="449"/>
                </a:cubicBezTo>
                <a:cubicBezTo>
                  <a:pt x="1623" y="450"/>
                  <a:pt x="1624" y="451"/>
                  <a:pt x="1624" y="452"/>
                </a:cubicBezTo>
                <a:cubicBezTo>
                  <a:pt x="1626" y="452"/>
                  <a:pt x="1627" y="451"/>
                  <a:pt x="1629" y="451"/>
                </a:cubicBezTo>
                <a:cubicBezTo>
                  <a:pt x="1630" y="451"/>
                  <a:pt x="1631" y="452"/>
                  <a:pt x="1632" y="452"/>
                </a:cubicBezTo>
                <a:cubicBezTo>
                  <a:pt x="1635" y="452"/>
                  <a:pt x="1637" y="449"/>
                  <a:pt x="1639" y="447"/>
                </a:cubicBezTo>
                <a:cubicBezTo>
                  <a:pt x="1640" y="446"/>
                  <a:pt x="1641" y="445"/>
                  <a:pt x="1641" y="444"/>
                </a:cubicBezTo>
                <a:cubicBezTo>
                  <a:pt x="1642" y="443"/>
                  <a:pt x="1643" y="442"/>
                  <a:pt x="1644" y="442"/>
                </a:cubicBezTo>
                <a:cubicBezTo>
                  <a:pt x="1645" y="441"/>
                  <a:pt x="1646" y="440"/>
                  <a:pt x="1647" y="440"/>
                </a:cubicBezTo>
                <a:cubicBezTo>
                  <a:pt x="1649" y="440"/>
                  <a:pt x="1649" y="440"/>
                  <a:pt x="1649" y="440"/>
                </a:cubicBezTo>
                <a:cubicBezTo>
                  <a:pt x="1651" y="440"/>
                  <a:pt x="1653" y="441"/>
                  <a:pt x="1655" y="440"/>
                </a:cubicBezTo>
                <a:cubicBezTo>
                  <a:pt x="1656" y="440"/>
                  <a:pt x="1656" y="439"/>
                  <a:pt x="1657" y="439"/>
                </a:cubicBezTo>
                <a:cubicBezTo>
                  <a:pt x="1658" y="439"/>
                  <a:pt x="1659" y="439"/>
                  <a:pt x="1660" y="438"/>
                </a:cubicBezTo>
                <a:cubicBezTo>
                  <a:pt x="1660" y="438"/>
                  <a:pt x="1659" y="436"/>
                  <a:pt x="1660" y="436"/>
                </a:cubicBezTo>
                <a:cubicBezTo>
                  <a:pt x="1661" y="433"/>
                  <a:pt x="1661" y="433"/>
                  <a:pt x="1661" y="433"/>
                </a:cubicBezTo>
                <a:cubicBezTo>
                  <a:pt x="1662" y="432"/>
                  <a:pt x="1663" y="432"/>
                  <a:pt x="1664" y="431"/>
                </a:cubicBezTo>
                <a:cubicBezTo>
                  <a:pt x="1665" y="430"/>
                  <a:pt x="1665" y="430"/>
                  <a:pt x="1666" y="429"/>
                </a:cubicBezTo>
                <a:cubicBezTo>
                  <a:pt x="1667" y="429"/>
                  <a:pt x="1668" y="428"/>
                  <a:pt x="1669" y="428"/>
                </a:cubicBezTo>
                <a:cubicBezTo>
                  <a:pt x="1670" y="427"/>
                  <a:pt x="1670" y="426"/>
                  <a:pt x="1670" y="425"/>
                </a:cubicBezTo>
                <a:cubicBezTo>
                  <a:pt x="1671" y="424"/>
                  <a:pt x="1671" y="423"/>
                  <a:pt x="1672" y="423"/>
                </a:cubicBezTo>
                <a:cubicBezTo>
                  <a:pt x="1673" y="422"/>
                  <a:pt x="1674" y="422"/>
                  <a:pt x="1675" y="422"/>
                </a:cubicBezTo>
                <a:cubicBezTo>
                  <a:pt x="1676" y="420"/>
                  <a:pt x="1677" y="418"/>
                  <a:pt x="1678" y="417"/>
                </a:cubicBezTo>
                <a:cubicBezTo>
                  <a:pt x="1679" y="416"/>
                  <a:pt x="1679" y="415"/>
                  <a:pt x="1679" y="414"/>
                </a:cubicBezTo>
                <a:cubicBezTo>
                  <a:pt x="1680" y="414"/>
                  <a:pt x="1681" y="414"/>
                  <a:pt x="1682" y="413"/>
                </a:cubicBezTo>
                <a:cubicBezTo>
                  <a:pt x="1683" y="413"/>
                  <a:pt x="1684" y="413"/>
                  <a:pt x="1685" y="412"/>
                </a:cubicBezTo>
                <a:cubicBezTo>
                  <a:pt x="1685" y="411"/>
                  <a:pt x="1684" y="410"/>
                  <a:pt x="1685" y="409"/>
                </a:cubicBezTo>
                <a:cubicBezTo>
                  <a:pt x="1685" y="409"/>
                  <a:pt x="1686" y="408"/>
                  <a:pt x="1687" y="407"/>
                </a:cubicBezTo>
                <a:cubicBezTo>
                  <a:pt x="1687" y="406"/>
                  <a:pt x="1688" y="407"/>
                  <a:pt x="1689" y="406"/>
                </a:cubicBezTo>
                <a:cubicBezTo>
                  <a:pt x="1690" y="406"/>
                  <a:pt x="1691" y="405"/>
                  <a:pt x="1692" y="404"/>
                </a:cubicBezTo>
                <a:cubicBezTo>
                  <a:pt x="1692" y="401"/>
                  <a:pt x="1692" y="399"/>
                  <a:pt x="1692" y="396"/>
                </a:cubicBezTo>
                <a:cubicBezTo>
                  <a:pt x="1692" y="396"/>
                  <a:pt x="1692" y="395"/>
                  <a:pt x="1692" y="395"/>
                </a:cubicBezTo>
                <a:close/>
                <a:moveTo>
                  <a:pt x="979" y="193"/>
                </a:moveTo>
                <a:cubicBezTo>
                  <a:pt x="989" y="203"/>
                  <a:pt x="989" y="203"/>
                  <a:pt x="989" y="203"/>
                </a:cubicBezTo>
                <a:cubicBezTo>
                  <a:pt x="1000" y="208"/>
                  <a:pt x="1000" y="208"/>
                  <a:pt x="1000" y="208"/>
                </a:cubicBezTo>
                <a:cubicBezTo>
                  <a:pt x="1013" y="204"/>
                  <a:pt x="1013" y="204"/>
                  <a:pt x="1013" y="204"/>
                </a:cubicBezTo>
                <a:cubicBezTo>
                  <a:pt x="1013" y="204"/>
                  <a:pt x="1012" y="201"/>
                  <a:pt x="1017" y="203"/>
                </a:cubicBezTo>
                <a:cubicBezTo>
                  <a:pt x="1023" y="205"/>
                  <a:pt x="1026" y="206"/>
                  <a:pt x="1029" y="206"/>
                </a:cubicBezTo>
                <a:cubicBezTo>
                  <a:pt x="1032" y="206"/>
                  <a:pt x="1038" y="208"/>
                  <a:pt x="1038" y="206"/>
                </a:cubicBezTo>
                <a:cubicBezTo>
                  <a:pt x="1039" y="203"/>
                  <a:pt x="1047" y="201"/>
                  <a:pt x="1047" y="201"/>
                </a:cubicBezTo>
                <a:cubicBezTo>
                  <a:pt x="1047" y="201"/>
                  <a:pt x="1052" y="205"/>
                  <a:pt x="1055" y="205"/>
                </a:cubicBezTo>
                <a:cubicBezTo>
                  <a:pt x="1057" y="205"/>
                  <a:pt x="1062" y="206"/>
                  <a:pt x="1064" y="205"/>
                </a:cubicBezTo>
                <a:cubicBezTo>
                  <a:pt x="1067" y="204"/>
                  <a:pt x="1065" y="203"/>
                  <a:pt x="1069" y="203"/>
                </a:cubicBezTo>
                <a:cubicBezTo>
                  <a:pt x="1079" y="203"/>
                  <a:pt x="1079" y="203"/>
                  <a:pt x="1079" y="203"/>
                </a:cubicBezTo>
                <a:cubicBezTo>
                  <a:pt x="1081" y="206"/>
                  <a:pt x="1076" y="210"/>
                  <a:pt x="1079" y="211"/>
                </a:cubicBezTo>
                <a:cubicBezTo>
                  <a:pt x="1088" y="213"/>
                  <a:pt x="1092" y="210"/>
                  <a:pt x="1092" y="210"/>
                </a:cubicBezTo>
                <a:cubicBezTo>
                  <a:pt x="1100" y="210"/>
                  <a:pt x="1100" y="210"/>
                  <a:pt x="1100" y="210"/>
                </a:cubicBezTo>
                <a:cubicBezTo>
                  <a:pt x="1111" y="206"/>
                  <a:pt x="1111" y="206"/>
                  <a:pt x="1111" y="206"/>
                </a:cubicBezTo>
                <a:cubicBezTo>
                  <a:pt x="1111" y="206"/>
                  <a:pt x="1111" y="203"/>
                  <a:pt x="1116" y="203"/>
                </a:cubicBezTo>
                <a:cubicBezTo>
                  <a:pt x="1120" y="203"/>
                  <a:pt x="1124" y="196"/>
                  <a:pt x="1124" y="196"/>
                </a:cubicBezTo>
                <a:cubicBezTo>
                  <a:pt x="1121" y="189"/>
                  <a:pt x="1121" y="189"/>
                  <a:pt x="1121" y="189"/>
                </a:cubicBezTo>
                <a:cubicBezTo>
                  <a:pt x="1111" y="193"/>
                  <a:pt x="1111" y="193"/>
                  <a:pt x="1111" y="193"/>
                </a:cubicBezTo>
                <a:cubicBezTo>
                  <a:pt x="1107" y="184"/>
                  <a:pt x="1107" y="184"/>
                  <a:pt x="1107" y="184"/>
                </a:cubicBezTo>
                <a:cubicBezTo>
                  <a:pt x="1119" y="182"/>
                  <a:pt x="1119" y="182"/>
                  <a:pt x="1119" y="182"/>
                </a:cubicBezTo>
                <a:cubicBezTo>
                  <a:pt x="1122" y="172"/>
                  <a:pt x="1122" y="172"/>
                  <a:pt x="1122" y="172"/>
                </a:cubicBezTo>
                <a:cubicBezTo>
                  <a:pt x="1118" y="164"/>
                  <a:pt x="1118" y="164"/>
                  <a:pt x="1118" y="164"/>
                </a:cubicBezTo>
                <a:cubicBezTo>
                  <a:pt x="1126" y="164"/>
                  <a:pt x="1126" y="164"/>
                  <a:pt x="1126" y="164"/>
                </a:cubicBezTo>
                <a:cubicBezTo>
                  <a:pt x="1140" y="165"/>
                  <a:pt x="1140" y="165"/>
                  <a:pt x="1140" y="165"/>
                </a:cubicBezTo>
                <a:cubicBezTo>
                  <a:pt x="1140" y="165"/>
                  <a:pt x="1144" y="166"/>
                  <a:pt x="1146" y="163"/>
                </a:cubicBezTo>
                <a:cubicBezTo>
                  <a:pt x="1148" y="161"/>
                  <a:pt x="1147" y="155"/>
                  <a:pt x="1147" y="155"/>
                </a:cubicBezTo>
                <a:cubicBezTo>
                  <a:pt x="1147" y="155"/>
                  <a:pt x="1134" y="147"/>
                  <a:pt x="1141" y="147"/>
                </a:cubicBezTo>
                <a:cubicBezTo>
                  <a:pt x="1152" y="147"/>
                  <a:pt x="1152" y="147"/>
                  <a:pt x="1152" y="147"/>
                </a:cubicBezTo>
                <a:cubicBezTo>
                  <a:pt x="1156" y="147"/>
                  <a:pt x="1159" y="149"/>
                  <a:pt x="1159" y="146"/>
                </a:cubicBezTo>
                <a:cubicBezTo>
                  <a:pt x="1159" y="142"/>
                  <a:pt x="1153" y="137"/>
                  <a:pt x="1153" y="137"/>
                </a:cubicBezTo>
                <a:cubicBezTo>
                  <a:pt x="1153" y="137"/>
                  <a:pt x="1146" y="137"/>
                  <a:pt x="1143" y="135"/>
                </a:cubicBezTo>
                <a:cubicBezTo>
                  <a:pt x="1139" y="132"/>
                  <a:pt x="1132" y="133"/>
                  <a:pt x="1132" y="133"/>
                </a:cubicBezTo>
                <a:cubicBezTo>
                  <a:pt x="1124" y="137"/>
                  <a:pt x="1124" y="137"/>
                  <a:pt x="1124" y="137"/>
                </a:cubicBezTo>
                <a:cubicBezTo>
                  <a:pt x="1117" y="141"/>
                  <a:pt x="1117" y="141"/>
                  <a:pt x="1117" y="141"/>
                </a:cubicBezTo>
                <a:cubicBezTo>
                  <a:pt x="1115" y="135"/>
                  <a:pt x="1115" y="135"/>
                  <a:pt x="1115" y="135"/>
                </a:cubicBezTo>
                <a:cubicBezTo>
                  <a:pt x="1125" y="132"/>
                  <a:pt x="1125" y="132"/>
                  <a:pt x="1125" y="132"/>
                </a:cubicBezTo>
                <a:cubicBezTo>
                  <a:pt x="1125" y="132"/>
                  <a:pt x="1123" y="128"/>
                  <a:pt x="1126" y="127"/>
                </a:cubicBezTo>
                <a:cubicBezTo>
                  <a:pt x="1128" y="127"/>
                  <a:pt x="1134" y="124"/>
                  <a:pt x="1134" y="124"/>
                </a:cubicBezTo>
                <a:cubicBezTo>
                  <a:pt x="1143" y="124"/>
                  <a:pt x="1143" y="124"/>
                  <a:pt x="1143" y="124"/>
                </a:cubicBezTo>
                <a:cubicBezTo>
                  <a:pt x="1148" y="129"/>
                  <a:pt x="1148" y="129"/>
                  <a:pt x="1148" y="129"/>
                </a:cubicBezTo>
                <a:cubicBezTo>
                  <a:pt x="1161" y="131"/>
                  <a:pt x="1161" y="131"/>
                  <a:pt x="1161" y="131"/>
                </a:cubicBezTo>
                <a:cubicBezTo>
                  <a:pt x="1161" y="131"/>
                  <a:pt x="1167" y="131"/>
                  <a:pt x="1169" y="129"/>
                </a:cubicBezTo>
                <a:cubicBezTo>
                  <a:pt x="1172" y="126"/>
                  <a:pt x="1179" y="122"/>
                  <a:pt x="1179" y="122"/>
                </a:cubicBezTo>
                <a:cubicBezTo>
                  <a:pt x="1167" y="114"/>
                  <a:pt x="1167" y="114"/>
                  <a:pt x="1167" y="114"/>
                </a:cubicBezTo>
                <a:cubicBezTo>
                  <a:pt x="1181" y="113"/>
                  <a:pt x="1181" y="113"/>
                  <a:pt x="1181" y="113"/>
                </a:cubicBezTo>
                <a:cubicBezTo>
                  <a:pt x="1186" y="119"/>
                  <a:pt x="1186" y="119"/>
                  <a:pt x="1186" y="119"/>
                </a:cubicBezTo>
                <a:cubicBezTo>
                  <a:pt x="1196" y="118"/>
                  <a:pt x="1196" y="118"/>
                  <a:pt x="1196" y="118"/>
                </a:cubicBezTo>
                <a:cubicBezTo>
                  <a:pt x="1209" y="114"/>
                  <a:pt x="1209" y="114"/>
                  <a:pt x="1209" y="114"/>
                </a:cubicBezTo>
                <a:cubicBezTo>
                  <a:pt x="1203" y="105"/>
                  <a:pt x="1203" y="105"/>
                  <a:pt x="1203" y="105"/>
                </a:cubicBezTo>
                <a:cubicBezTo>
                  <a:pt x="1195" y="102"/>
                  <a:pt x="1195" y="102"/>
                  <a:pt x="1195" y="102"/>
                </a:cubicBezTo>
                <a:cubicBezTo>
                  <a:pt x="1210" y="102"/>
                  <a:pt x="1210" y="102"/>
                  <a:pt x="1210" y="102"/>
                </a:cubicBezTo>
                <a:cubicBezTo>
                  <a:pt x="1219" y="102"/>
                  <a:pt x="1219" y="102"/>
                  <a:pt x="1219" y="102"/>
                </a:cubicBezTo>
                <a:cubicBezTo>
                  <a:pt x="1224" y="96"/>
                  <a:pt x="1224" y="96"/>
                  <a:pt x="1224" y="96"/>
                </a:cubicBezTo>
                <a:cubicBezTo>
                  <a:pt x="1235" y="93"/>
                  <a:pt x="1235" y="93"/>
                  <a:pt x="1235" y="93"/>
                </a:cubicBezTo>
                <a:cubicBezTo>
                  <a:pt x="1246" y="86"/>
                  <a:pt x="1246" y="86"/>
                  <a:pt x="1246" y="86"/>
                </a:cubicBezTo>
                <a:cubicBezTo>
                  <a:pt x="1246" y="86"/>
                  <a:pt x="1258" y="82"/>
                  <a:pt x="1261" y="81"/>
                </a:cubicBezTo>
                <a:cubicBezTo>
                  <a:pt x="1264" y="80"/>
                  <a:pt x="1273" y="73"/>
                  <a:pt x="1273" y="73"/>
                </a:cubicBezTo>
                <a:cubicBezTo>
                  <a:pt x="1284" y="72"/>
                  <a:pt x="1284" y="72"/>
                  <a:pt x="1284" y="72"/>
                </a:cubicBezTo>
                <a:cubicBezTo>
                  <a:pt x="1291" y="68"/>
                  <a:pt x="1291" y="68"/>
                  <a:pt x="1291" y="68"/>
                </a:cubicBezTo>
                <a:cubicBezTo>
                  <a:pt x="1286" y="61"/>
                  <a:pt x="1286" y="61"/>
                  <a:pt x="1286" y="61"/>
                </a:cubicBezTo>
                <a:cubicBezTo>
                  <a:pt x="1286" y="61"/>
                  <a:pt x="1280" y="65"/>
                  <a:pt x="1277" y="65"/>
                </a:cubicBezTo>
                <a:cubicBezTo>
                  <a:pt x="1275" y="65"/>
                  <a:pt x="1266" y="70"/>
                  <a:pt x="1263" y="68"/>
                </a:cubicBezTo>
                <a:cubicBezTo>
                  <a:pt x="1261" y="66"/>
                  <a:pt x="1263" y="65"/>
                  <a:pt x="1258" y="65"/>
                </a:cubicBezTo>
                <a:cubicBezTo>
                  <a:pt x="1252" y="65"/>
                  <a:pt x="1241" y="66"/>
                  <a:pt x="1241" y="66"/>
                </a:cubicBezTo>
                <a:cubicBezTo>
                  <a:pt x="1244" y="60"/>
                  <a:pt x="1244" y="60"/>
                  <a:pt x="1244" y="60"/>
                </a:cubicBezTo>
                <a:cubicBezTo>
                  <a:pt x="1256" y="58"/>
                  <a:pt x="1256" y="58"/>
                  <a:pt x="1256" y="58"/>
                </a:cubicBezTo>
                <a:cubicBezTo>
                  <a:pt x="1271" y="58"/>
                  <a:pt x="1271" y="58"/>
                  <a:pt x="1271" y="58"/>
                </a:cubicBezTo>
                <a:cubicBezTo>
                  <a:pt x="1285" y="58"/>
                  <a:pt x="1285" y="58"/>
                  <a:pt x="1285" y="58"/>
                </a:cubicBezTo>
                <a:cubicBezTo>
                  <a:pt x="1285" y="58"/>
                  <a:pt x="1294" y="54"/>
                  <a:pt x="1299" y="54"/>
                </a:cubicBezTo>
                <a:cubicBezTo>
                  <a:pt x="1304" y="54"/>
                  <a:pt x="1312" y="50"/>
                  <a:pt x="1312" y="50"/>
                </a:cubicBezTo>
                <a:cubicBezTo>
                  <a:pt x="1326" y="50"/>
                  <a:pt x="1326" y="50"/>
                  <a:pt x="1326" y="50"/>
                </a:cubicBezTo>
                <a:cubicBezTo>
                  <a:pt x="1326" y="50"/>
                  <a:pt x="1329" y="45"/>
                  <a:pt x="1330" y="43"/>
                </a:cubicBezTo>
                <a:cubicBezTo>
                  <a:pt x="1333" y="38"/>
                  <a:pt x="1327" y="33"/>
                  <a:pt x="1327" y="33"/>
                </a:cubicBezTo>
                <a:cubicBezTo>
                  <a:pt x="1316" y="36"/>
                  <a:pt x="1316" y="36"/>
                  <a:pt x="1316" y="36"/>
                </a:cubicBezTo>
                <a:cubicBezTo>
                  <a:pt x="1307" y="35"/>
                  <a:pt x="1307" y="35"/>
                  <a:pt x="1307" y="35"/>
                </a:cubicBezTo>
                <a:cubicBezTo>
                  <a:pt x="1304" y="28"/>
                  <a:pt x="1304" y="28"/>
                  <a:pt x="1304" y="28"/>
                </a:cubicBezTo>
                <a:cubicBezTo>
                  <a:pt x="1291" y="22"/>
                  <a:pt x="1291" y="22"/>
                  <a:pt x="1291" y="22"/>
                </a:cubicBezTo>
                <a:cubicBezTo>
                  <a:pt x="1281" y="24"/>
                  <a:pt x="1281" y="24"/>
                  <a:pt x="1281" y="24"/>
                </a:cubicBezTo>
                <a:cubicBezTo>
                  <a:pt x="1267" y="24"/>
                  <a:pt x="1267" y="24"/>
                  <a:pt x="1267" y="24"/>
                </a:cubicBezTo>
                <a:cubicBezTo>
                  <a:pt x="1252" y="28"/>
                  <a:pt x="1252" y="28"/>
                  <a:pt x="1252" y="28"/>
                </a:cubicBezTo>
                <a:cubicBezTo>
                  <a:pt x="1253" y="22"/>
                  <a:pt x="1253" y="22"/>
                  <a:pt x="1253" y="22"/>
                </a:cubicBezTo>
                <a:cubicBezTo>
                  <a:pt x="1242" y="22"/>
                  <a:pt x="1242" y="22"/>
                  <a:pt x="1242" y="22"/>
                </a:cubicBezTo>
                <a:cubicBezTo>
                  <a:pt x="1242" y="22"/>
                  <a:pt x="1233" y="25"/>
                  <a:pt x="1232" y="22"/>
                </a:cubicBezTo>
                <a:cubicBezTo>
                  <a:pt x="1231" y="20"/>
                  <a:pt x="1229" y="18"/>
                  <a:pt x="1229" y="18"/>
                </a:cubicBezTo>
                <a:cubicBezTo>
                  <a:pt x="1219" y="17"/>
                  <a:pt x="1219" y="17"/>
                  <a:pt x="1219" y="17"/>
                </a:cubicBezTo>
                <a:cubicBezTo>
                  <a:pt x="1213" y="14"/>
                  <a:pt x="1206" y="14"/>
                  <a:pt x="1206" y="14"/>
                </a:cubicBezTo>
                <a:cubicBezTo>
                  <a:pt x="1206" y="14"/>
                  <a:pt x="1207" y="24"/>
                  <a:pt x="1204" y="23"/>
                </a:cubicBezTo>
                <a:cubicBezTo>
                  <a:pt x="1201" y="22"/>
                  <a:pt x="1199" y="26"/>
                  <a:pt x="1197" y="22"/>
                </a:cubicBezTo>
                <a:cubicBezTo>
                  <a:pt x="1194" y="19"/>
                  <a:pt x="1196" y="17"/>
                  <a:pt x="1191" y="17"/>
                </a:cubicBezTo>
                <a:cubicBezTo>
                  <a:pt x="1186" y="17"/>
                  <a:pt x="1185" y="18"/>
                  <a:pt x="1183" y="18"/>
                </a:cubicBezTo>
                <a:cubicBezTo>
                  <a:pt x="1180" y="18"/>
                  <a:pt x="1181" y="25"/>
                  <a:pt x="1181" y="25"/>
                </a:cubicBezTo>
                <a:cubicBezTo>
                  <a:pt x="1177" y="28"/>
                  <a:pt x="1168" y="24"/>
                  <a:pt x="1168" y="24"/>
                </a:cubicBezTo>
                <a:cubicBezTo>
                  <a:pt x="1161" y="17"/>
                  <a:pt x="1156" y="17"/>
                  <a:pt x="1156" y="17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4" y="16"/>
                  <a:pt x="1135" y="13"/>
                  <a:pt x="1134" y="16"/>
                </a:cubicBezTo>
                <a:cubicBezTo>
                  <a:pt x="1132" y="22"/>
                  <a:pt x="1135" y="29"/>
                  <a:pt x="1135" y="29"/>
                </a:cubicBezTo>
                <a:cubicBezTo>
                  <a:pt x="1129" y="29"/>
                  <a:pt x="1129" y="29"/>
                  <a:pt x="1129" y="29"/>
                </a:cubicBezTo>
                <a:cubicBezTo>
                  <a:pt x="1121" y="24"/>
                  <a:pt x="1121" y="24"/>
                  <a:pt x="1121" y="24"/>
                </a:cubicBezTo>
                <a:cubicBezTo>
                  <a:pt x="1121" y="24"/>
                  <a:pt x="1119" y="22"/>
                  <a:pt x="1115" y="22"/>
                </a:cubicBezTo>
                <a:cubicBezTo>
                  <a:pt x="1104" y="22"/>
                  <a:pt x="1104" y="22"/>
                  <a:pt x="1104" y="22"/>
                </a:cubicBezTo>
                <a:cubicBezTo>
                  <a:pt x="1103" y="27"/>
                  <a:pt x="1103" y="27"/>
                  <a:pt x="1103" y="27"/>
                </a:cubicBezTo>
                <a:cubicBezTo>
                  <a:pt x="1092" y="27"/>
                  <a:pt x="1092" y="27"/>
                  <a:pt x="1092" y="27"/>
                </a:cubicBezTo>
                <a:cubicBezTo>
                  <a:pt x="1087" y="25"/>
                  <a:pt x="1075" y="26"/>
                  <a:pt x="1075" y="26"/>
                </a:cubicBezTo>
                <a:cubicBezTo>
                  <a:pt x="1072" y="30"/>
                  <a:pt x="1063" y="31"/>
                  <a:pt x="1063" y="31"/>
                </a:cubicBezTo>
                <a:cubicBezTo>
                  <a:pt x="1057" y="39"/>
                  <a:pt x="1057" y="39"/>
                  <a:pt x="1057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6" y="43"/>
                  <a:pt x="1091" y="46"/>
                  <a:pt x="1091" y="46"/>
                </a:cubicBezTo>
                <a:cubicBezTo>
                  <a:pt x="1091" y="46"/>
                  <a:pt x="1094" y="43"/>
                  <a:pt x="1096" y="46"/>
                </a:cubicBezTo>
                <a:cubicBezTo>
                  <a:pt x="1097" y="50"/>
                  <a:pt x="1100" y="54"/>
                  <a:pt x="1100" y="54"/>
                </a:cubicBezTo>
                <a:cubicBezTo>
                  <a:pt x="1100" y="54"/>
                  <a:pt x="1089" y="56"/>
                  <a:pt x="1087" y="53"/>
                </a:cubicBezTo>
                <a:cubicBezTo>
                  <a:pt x="1084" y="50"/>
                  <a:pt x="1081" y="47"/>
                  <a:pt x="1077" y="47"/>
                </a:cubicBezTo>
                <a:cubicBezTo>
                  <a:pt x="1063" y="47"/>
                  <a:pt x="1063" y="47"/>
                  <a:pt x="1063" y="47"/>
                </a:cubicBezTo>
                <a:cubicBezTo>
                  <a:pt x="1063" y="47"/>
                  <a:pt x="1055" y="46"/>
                  <a:pt x="1053" y="44"/>
                </a:cubicBezTo>
                <a:cubicBezTo>
                  <a:pt x="1051" y="41"/>
                  <a:pt x="1050" y="36"/>
                  <a:pt x="1047" y="37"/>
                </a:cubicBezTo>
                <a:cubicBezTo>
                  <a:pt x="1043" y="37"/>
                  <a:pt x="1036" y="38"/>
                  <a:pt x="1036" y="38"/>
                </a:cubicBezTo>
                <a:cubicBezTo>
                  <a:pt x="1028" y="33"/>
                  <a:pt x="1028" y="33"/>
                  <a:pt x="1028" y="33"/>
                </a:cubicBezTo>
                <a:cubicBezTo>
                  <a:pt x="1028" y="33"/>
                  <a:pt x="1026" y="33"/>
                  <a:pt x="1023" y="33"/>
                </a:cubicBezTo>
                <a:cubicBezTo>
                  <a:pt x="1016" y="35"/>
                  <a:pt x="1016" y="35"/>
                  <a:pt x="1016" y="35"/>
                </a:cubicBezTo>
                <a:cubicBezTo>
                  <a:pt x="1015" y="41"/>
                  <a:pt x="1015" y="41"/>
                  <a:pt x="1015" y="41"/>
                </a:cubicBezTo>
                <a:cubicBezTo>
                  <a:pt x="1015" y="41"/>
                  <a:pt x="1017" y="48"/>
                  <a:pt x="1015" y="48"/>
                </a:cubicBezTo>
                <a:cubicBezTo>
                  <a:pt x="1006" y="48"/>
                  <a:pt x="1006" y="48"/>
                  <a:pt x="1006" y="48"/>
                </a:cubicBezTo>
                <a:cubicBezTo>
                  <a:pt x="994" y="45"/>
                  <a:pt x="994" y="45"/>
                  <a:pt x="994" y="45"/>
                </a:cubicBezTo>
                <a:cubicBezTo>
                  <a:pt x="989" y="45"/>
                  <a:pt x="989" y="45"/>
                  <a:pt x="989" y="45"/>
                </a:cubicBezTo>
                <a:cubicBezTo>
                  <a:pt x="983" y="50"/>
                  <a:pt x="983" y="50"/>
                  <a:pt x="983" y="50"/>
                </a:cubicBezTo>
                <a:cubicBezTo>
                  <a:pt x="983" y="50"/>
                  <a:pt x="979" y="52"/>
                  <a:pt x="977" y="52"/>
                </a:cubicBezTo>
                <a:cubicBezTo>
                  <a:pt x="970" y="52"/>
                  <a:pt x="970" y="52"/>
                  <a:pt x="970" y="52"/>
                </a:cubicBezTo>
                <a:cubicBezTo>
                  <a:pt x="963" y="52"/>
                  <a:pt x="963" y="52"/>
                  <a:pt x="963" y="52"/>
                </a:cubicBezTo>
                <a:cubicBezTo>
                  <a:pt x="962" y="58"/>
                  <a:pt x="962" y="58"/>
                  <a:pt x="962" y="58"/>
                </a:cubicBezTo>
                <a:cubicBezTo>
                  <a:pt x="949" y="57"/>
                  <a:pt x="949" y="57"/>
                  <a:pt x="949" y="57"/>
                </a:cubicBezTo>
                <a:cubicBezTo>
                  <a:pt x="948" y="63"/>
                  <a:pt x="948" y="63"/>
                  <a:pt x="948" y="63"/>
                </a:cubicBezTo>
                <a:cubicBezTo>
                  <a:pt x="957" y="64"/>
                  <a:pt x="957" y="64"/>
                  <a:pt x="957" y="64"/>
                </a:cubicBezTo>
                <a:cubicBezTo>
                  <a:pt x="961" y="65"/>
                  <a:pt x="961" y="65"/>
                  <a:pt x="961" y="65"/>
                </a:cubicBezTo>
                <a:cubicBezTo>
                  <a:pt x="961" y="73"/>
                  <a:pt x="961" y="73"/>
                  <a:pt x="961" y="73"/>
                </a:cubicBezTo>
                <a:cubicBezTo>
                  <a:pt x="971" y="75"/>
                  <a:pt x="971" y="75"/>
                  <a:pt x="971" y="75"/>
                </a:cubicBezTo>
                <a:cubicBezTo>
                  <a:pt x="971" y="75"/>
                  <a:pt x="974" y="82"/>
                  <a:pt x="977" y="82"/>
                </a:cubicBezTo>
                <a:cubicBezTo>
                  <a:pt x="979" y="82"/>
                  <a:pt x="988" y="83"/>
                  <a:pt x="988" y="83"/>
                </a:cubicBezTo>
                <a:cubicBezTo>
                  <a:pt x="988" y="83"/>
                  <a:pt x="993" y="85"/>
                  <a:pt x="998" y="86"/>
                </a:cubicBezTo>
                <a:cubicBezTo>
                  <a:pt x="1002" y="88"/>
                  <a:pt x="1009" y="88"/>
                  <a:pt x="1009" y="88"/>
                </a:cubicBezTo>
                <a:cubicBezTo>
                  <a:pt x="1015" y="80"/>
                  <a:pt x="1015" y="80"/>
                  <a:pt x="1015" y="80"/>
                </a:cubicBezTo>
                <a:cubicBezTo>
                  <a:pt x="1019" y="75"/>
                  <a:pt x="1019" y="75"/>
                  <a:pt x="1019" y="75"/>
                </a:cubicBezTo>
                <a:cubicBezTo>
                  <a:pt x="1032" y="74"/>
                  <a:pt x="1032" y="74"/>
                  <a:pt x="1032" y="74"/>
                </a:cubicBezTo>
                <a:cubicBezTo>
                  <a:pt x="1024" y="80"/>
                  <a:pt x="1024" y="80"/>
                  <a:pt x="1024" y="80"/>
                </a:cubicBezTo>
                <a:cubicBezTo>
                  <a:pt x="1018" y="88"/>
                  <a:pt x="1018" y="88"/>
                  <a:pt x="1018" y="88"/>
                </a:cubicBezTo>
                <a:cubicBezTo>
                  <a:pt x="1019" y="95"/>
                  <a:pt x="1019" y="95"/>
                  <a:pt x="1019" y="95"/>
                </a:cubicBezTo>
                <a:cubicBezTo>
                  <a:pt x="1038" y="95"/>
                  <a:pt x="1038" y="95"/>
                  <a:pt x="1038" y="95"/>
                </a:cubicBezTo>
                <a:cubicBezTo>
                  <a:pt x="1038" y="95"/>
                  <a:pt x="1053" y="99"/>
                  <a:pt x="1054" y="95"/>
                </a:cubicBezTo>
                <a:cubicBezTo>
                  <a:pt x="1055" y="91"/>
                  <a:pt x="1060" y="87"/>
                  <a:pt x="1060" y="87"/>
                </a:cubicBezTo>
                <a:cubicBezTo>
                  <a:pt x="1072" y="88"/>
                  <a:pt x="1072" y="88"/>
                  <a:pt x="1072" y="88"/>
                </a:cubicBezTo>
                <a:cubicBezTo>
                  <a:pt x="1088" y="88"/>
                  <a:pt x="1088" y="88"/>
                  <a:pt x="1088" y="88"/>
                </a:cubicBezTo>
                <a:cubicBezTo>
                  <a:pt x="1098" y="82"/>
                  <a:pt x="1098" y="82"/>
                  <a:pt x="1098" y="82"/>
                </a:cubicBezTo>
                <a:cubicBezTo>
                  <a:pt x="1105" y="76"/>
                  <a:pt x="1105" y="76"/>
                  <a:pt x="1105" y="76"/>
                </a:cubicBezTo>
                <a:cubicBezTo>
                  <a:pt x="1106" y="71"/>
                  <a:pt x="1106" y="71"/>
                  <a:pt x="1106" y="71"/>
                </a:cubicBezTo>
                <a:cubicBezTo>
                  <a:pt x="1106" y="71"/>
                  <a:pt x="1111" y="72"/>
                  <a:pt x="1115" y="71"/>
                </a:cubicBezTo>
                <a:cubicBezTo>
                  <a:pt x="1118" y="71"/>
                  <a:pt x="1126" y="67"/>
                  <a:pt x="1126" y="67"/>
                </a:cubicBezTo>
                <a:cubicBezTo>
                  <a:pt x="1137" y="68"/>
                  <a:pt x="1137" y="68"/>
                  <a:pt x="1137" y="68"/>
                </a:cubicBezTo>
                <a:cubicBezTo>
                  <a:pt x="1130" y="69"/>
                  <a:pt x="1130" y="69"/>
                  <a:pt x="1130" y="69"/>
                </a:cubicBezTo>
                <a:cubicBezTo>
                  <a:pt x="1120" y="74"/>
                  <a:pt x="1120" y="74"/>
                  <a:pt x="1120" y="74"/>
                </a:cubicBezTo>
                <a:cubicBezTo>
                  <a:pt x="1114" y="78"/>
                  <a:pt x="1109" y="81"/>
                  <a:pt x="1109" y="81"/>
                </a:cubicBezTo>
                <a:cubicBezTo>
                  <a:pt x="1123" y="80"/>
                  <a:pt x="1123" y="80"/>
                  <a:pt x="1123" y="80"/>
                </a:cubicBezTo>
                <a:cubicBezTo>
                  <a:pt x="1130" y="82"/>
                  <a:pt x="1130" y="82"/>
                  <a:pt x="1130" y="82"/>
                </a:cubicBezTo>
                <a:cubicBezTo>
                  <a:pt x="1135" y="82"/>
                  <a:pt x="1135" y="82"/>
                  <a:pt x="1135" y="82"/>
                </a:cubicBezTo>
                <a:cubicBezTo>
                  <a:pt x="1132" y="88"/>
                  <a:pt x="1132" y="88"/>
                  <a:pt x="1132" y="88"/>
                </a:cubicBezTo>
                <a:cubicBezTo>
                  <a:pt x="1117" y="88"/>
                  <a:pt x="1117" y="88"/>
                  <a:pt x="1117" y="88"/>
                </a:cubicBezTo>
                <a:cubicBezTo>
                  <a:pt x="1105" y="88"/>
                  <a:pt x="1105" y="88"/>
                  <a:pt x="1105" y="88"/>
                </a:cubicBezTo>
                <a:cubicBezTo>
                  <a:pt x="1098" y="91"/>
                  <a:pt x="1098" y="91"/>
                  <a:pt x="1098" y="91"/>
                </a:cubicBezTo>
                <a:cubicBezTo>
                  <a:pt x="1092" y="92"/>
                  <a:pt x="1092" y="92"/>
                  <a:pt x="1092" y="92"/>
                </a:cubicBezTo>
                <a:cubicBezTo>
                  <a:pt x="1087" y="94"/>
                  <a:pt x="1077" y="95"/>
                  <a:pt x="1077" y="95"/>
                </a:cubicBezTo>
                <a:cubicBezTo>
                  <a:pt x="1069" y="95"/>
                  <a:pt x="1069" y="95"/>
                  <a:pt x="1069" y="95"/>
                </a:cubicBezTo>
                <a:cubicBezTo>
                  <a:pt x="1061" y="97"/>
                  <a:pt x="1061" y="97"/>
                  <a:pt x="1061" y="97"/>
                </a:cubicBezTo>
                <a:cubicBezTo>
                  <a:pt x="1061" y="103"/>
                  <a:pt x="1061" y="103"/>
                  <a:pt x="1061" y="103"/>
                </a:cubicBezTo>
                <a:cubicBezTo>
                  <a:pt x="1070" y="105"/>
                  <a:pt x="1070" y="105"/>
                  <a:pt x="1070" y="105"/>
                </a:cubicBezTo>
                <a:cubicBezTo>
                  <a:pt x="1075" y="108"/>
                  <a:pt x="1075" y="108"/>
                  <a:pt x="1075" y="108"/>
                </a:cubicBezTo>
                <a:cubicBezTo>
                  <a:pt x="1079" y="115"/>
                  <a:pt x="1079" y="115"/>
                  <a:pt x="1079" y="115"/>
                </a:cubicBezTo>
                <a:cubicBezTo>
                  <a:pt x="1096" y="118"/>
                  <a:pt x="1096" y="118"/>
                  <a:pt x="1096" y="118"/>
                </a:cubicBezTo>
                <a:cubicBezTo>
                  <a:pt x="1088" y="119"/>
                  <a:pt x="1088" y="119"/>
                  <a:pt x="1088" y="119"/>
                </a:cubicBezTo>
                <a:cubicBezTo>
                  <a:pt x="1078" y="118"/>
                  <a:pt x="1078" y="118"/>
                  <a:pt x="1078" y="118"/>
                </a:cubicBezTo>
                <a:cubicBezTo>
                  <a:pt x="1078" y="118"/>
                  <a:pt x="1069" y="112"/>
                  <a:pt x="1066" y="110"/>
                </a:cubicBezTo>
                <a:cubicBezTo>
                  <a:pt x="1062" y="109"/>
                  <a:pt x="1051" y="101"/>
                  <a:pt x="1049" y="101"/>
                </a:cubicBezTo>
                <a:cubicBezTo>
                  <a:pt x="1046" y="101"/>
                  <a:pt x="1036" y="101"/>
                  <a:pt x="1036" y="101"/>
                </a:cubicBezTo>
                <a:cubicBezTo>
                  <a:pt x="1016" y="99"/>
                  <a:pt x="1016" y="99"/>
                  <a:pt x="1016" y="99"/>
                </a:cubicBezTo>
                <a:cubicBezTo>
                  <a:pt x="1015" y="106"/>
                  <a:pt x="1015" y="106"/>
                  <a:pt x="1015" y="106"/>
                </a:cubicBezTo>
                <a:cubicBezTo>
                  <a:pt x="1022" y="112"/>
                  <a:pt x="1022" y="112"/>
                  <a:pt x="1022" y="112"/>
                </a:cubicBezTo>
                <a:cubicBezTo>
                  <a:pt x="1032" y="120"/>
                  <a:pt x="1032" y="120"/>
                  <a:pt x="1032" y="120"/>
                </a:cubicBezTo>
                <a:cubicBezTo>
                  <a:pt x="1049" y="130"/>
                  <a:pt x="1049" y="130"/>
                  <a:pt x="1049" y="130"/>
                </a:cubicBezTo>
                <a:cubicBezTo>
                  <a:pt x="1060" y="135"/>
                  <a:pt x="1060" y="135"/>
                  <a:pt x="1060" y="135"/>
                </a:cubicBezTo>
                <a:cubicBezTo>
                  <a:pt x="1077" y="136"/>
                  <a:pt x="1077" y="136"/>
                  <a:pt x="1077" y="136"/>
                </a:cubicBezTo>
                <a:cubicBezTo>
                  <a:pt x="1077" y="136"/>
                  <a:pt x="1075" y="140"/>
                  <a:pt x="1073" y="140"/>
                </a:cubicBezTo>
                <a:cubicBezTo>
                  <a:pt x="1070" y="140"/>
                  <a:pt x="1066" y="140"/>
                  <a:pt x="1066" y="143"/>
                </a:cubicBezTo>
                <a:cubicBezTo>
                  <a:pt x="1066" y="151"/>
                  <a:pt x="1066" y="151"/>
                  <a:pt x="1066" y="151"/>
                </a:cubicBezTo>
                <a:cubicBezTo>
                  <a:pt x="1050" y="140"/>
                  <a:pt x="1050" y="140"/>
                  <a:pt x="1050" y="140"/>
                </a:cubicBezTo>
                <a:cubicBezTo>
                  <a:pt x="1039" y="138"/>
                  <a:pt x="1039" y="138"/>
                  <a:pt x="1039" y="138"/>
                </a:cubicBezTo>
                <a:cubicBezTo>
                  <a:pt x="1025" y="139"/>
                  <a:pt x="1025" y="139"/>
                  <a:pt x="1025" y="139"/>
                </a:cubicBezTo>
                <a:cubicBezTo>
                  <a:pt x="1015" y="141"/>
                  <a:pt x="1015" y="141"/>
                  <a:pt x="1015" y="141"/>
                </a:cubicBezTo>
                <a:cubicBezTo>
                  <a:pt x="1006" y="146"/>
                  <a:pt x="1006" y="146"/>
                  <a:pt x="1006" y="146"/>
                </a:cubicBezTo>
                <a:cubicBezTo>
                  <a:pt x="1006" y="153"/>
                  <a:pt x="1006" y="153"/>
                  <a:pt x="1006" y="153"/>
                </a:cubicBezTo>
                <a:cubicBezTo>
                  <a:pt x="1006" y="158"/>
                  <a:pt x="1006" y="158"/>
                  <a:pt x="1006" y="158"/>
                </a:cubicBezTo>
                <a:cubicBezTo>
                  <a:pt x="1016" y="160"/>
                  <a:pt x="1016" y="160"/>
                  <a:pt x="1016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42" y="159"/>
                  <a:pt x="1042" y="159"/>
                  <a:pt x="1042" y="159"/>
                </a:cubicBezTo>
                <a:cubicBezTo>
                  <a:pt x="1031" y="165"/>
                  <a:pt x="1031" y="165"/>
                  <a:pt x="1031" y="165"/>
                </a:cubicBezTo>
                <a:cubicBezTo>
                  <a:pt x="1034" y="172"/>
                  <a:pt x="1034" y="172"/>
                  <a:pt x="1034" y="172"/>
                </a:cubicBezTo>
                <a:cubicBezTo>
                  <a:pt x="1044" y="173"/>
                  <a:pt x="1044" y="173"/>
                  <a:pt x="1044" y="173"/>
                </a:cubicBezTo>
                <a:cubicBezTo>
                  <a:pt x="1044" y="173"/>
                  <a:pt x="1048" y="172"/>
                  <a:pt x="1051" y="171"/>
                </a:cubicBezTo>
                <a:cubicBezTo>
                  <a:pt x="1055" y="170"/>
                  <a:pt x="1065" y="162"/>
                  <a:pt x="1065" y="162"/>
                </a:cubicBezTo>
                <a:cubicBezTo>
                  <a:pt x="1061" y="171"/>
                  <a:pt x="1061" y="171"/>
                  <a:pt x="1061" y="171"/>
                </a:cubicBezTo>
                <a:cubicBezTo>
                  <a:pt x="1051" y="178"/>
                  <a:pt x="1051" y="178"/>
                  <a:pt x="1051" y="178"/>
                </a:cubicBezTo>
                <a:cubicBezTo>
                  <a:pt x="1039" y="178"/>
                  <a:pt x="1039" y="178"/>
                  <a:pt x="1039" y="178"/>
                </a:cubicBezTo>
                <a:cubicBezTo>
                  <a:pt x="1021" y="172"/>
                  <a:pt x="1021" y="172"/>
                  <a:pt x="1021" y="172"/>
                </a:cubicBezTo>
                <a:cubicBezTo>
                  <a:pt x="1021" y="172"/>
                  <a:pt x="1012" y="166"/>
                  <a:pt x="1007" y="166"/>
                </a:cubicBezTo>
                <a:cubicBezTo>
                  <a:pt x="1002" y="166"/>
                  <a:pt x="992" y="167"/>
                  <a:pt x="992" y="167"/>
                </a:cubicBezTo>
                <a:cubicBezTo>
                  <a:pt x="995" y="174"/>
                  <a:pt x="995" y="174"/>
                  <a:pt x="995" y="174"/>
                </a:cubicBezTo>
                <a:cubicBezTo>
                  <a:pt x="995" y="174"/>
                  <a:pt x="1000" y="184"/>
                  <a:pt x="997" y="184"/>
                </a:cubicBezTo>
                <a:cubicBezTo>
                  <a:pt x="994" y="184"/>
                  <a:pt x="985" y="186"/>
                  <a:pt x="985" y="186"/>
                </a:cubicBezTo>
                <a:lnTo>
                  <a:pt x="979" y="193"/>
                </a:lnTo>
                <a:close/>
                <a:moveTo>
                  <a:pt x="985" y="151"/>
                </a:moveTo>
                <a:cubicBezTo>
                  <a:pt x="991" y="151"/>
                  <a:pt x="991" y="151"/>
                  <a:pt x="991" y="151"/>
                </a:cubicBezTo>
                <a:cubicBezTo>
                  <a:pt x="994" y="151"/>
                  <a:pt x="993" y="144"/>
                  <a:pt x="993" y="144"/>
                </a:cubicBezTo>
                <a:cubicBezTo>
                  <a:pt x="994" y="137"/>
                  <a:pt x="994" y="137"/>
                  <a:pt x="994" y="137"/>
                </a:cubicBezTo>
                <a:cubicBezTo>
                  <a:pt x="1004" y="141"/>
                  <a:pt x="1004" y="141"/>
                  <a:pt x="1004" y="141"/>
                </a:cubicBezTo>
                <a:cubicBezTo>
                  <a:pt x="1004" y="141"/>
                  <a:pt x="1007" y="139"/>
                  <a:pt x="1007" y="136"/>
                </a:cubicBezTo>
                <a:cubicBezTo>
                  <a:pt x="1007" y="133"/>
                  <a:pt x="1015" y="135"/>
                  <a:pt x="1019" y="137"/>
                </a:cubicBezTo>
                <a:cubicBezTo>
                  <a:pt x="1022" y="138"/>
                  <a:pt x="1027" y="131"/>
                  <a:pt x="1027" y="131"/>
                </a:cubicBezTo>
                <a:cubicBezTo>
                  <a:pt x="1027" y="121"/>
                  <a:pt x="1027" y="121"/>
                  <a:pt x="1027" y="121"/>
                </a:cubicBezTo>
                <a:cubicBezTo>
                  <a:pt x="1014" y="117"/>
                  <a:pt x="1014" y="117"/>
                  <a:pt x="1014" y="117"/>
                </a:cubicBezTo>
                <a:cubicBezTo>
                  <a:pt x="1014" y="117"/>
                  <a:pt x="1011" y="117"/>
                  <a:pt x="1006" y="114"/>
                </a:cubicBezTo>
                <a:cubicBezTo>
                  <a:pt x="1002" y="108"/>
                  <a:pt x="1002" y="108"/>
                  <a:pt x="1002" y="108"/>
                </a:cubicBezTo>
                <a:cubicBezTo>
                  <a:pt x="1002" y="103"/>
                  <a:pt x="1002" y="103"/>
                  <a:pt x="1002" y="103"/>
                </a:cubicBezTo>
                <a:cubicBezTo>
                  <a:pt x="994" y="98"/>
                  <a:pt x="994" y="98"/>
                  <a:pt x="994" y="98"/>
                </a:cubicBezTo>
                <a:cubicBezTo>
                  <a:pt x="994" y="98"/>
                  <a:pt x="990" y="103"/>
                  <a:pt x="987" y="103"/>
                </a:cubicBezTo>
                <a:cubicBezTo>
                  <a:pt x="985" y="102"/>
                  <a:pt x="983" y="99"/>
                  <a:pt x="983" y="96"/>
                </a:cubicBezTo>
                <a:cubicBezTo>
                  <a:pt x="983" y="93"/>
                  <a:pt x="979" y="92"/>
                  <a:pt x="976" y="90"/>
                </a:cubicBezTo>
                <a:cubicBezTo>
                  <a:pt x="974" y="89"/>
                  <a:pt x="968" y="89"/>
                  <a:pt x="962" y="87"/>
                </a:cubicBezTo>
                <a:cubicBezTo>
                  <a:pt x="957" y="85"/>
                  <a:pt x="955" y="80"/>
                  <a:pt x="955" y="80"/>
                </a:cubicBezTo>
                <a:cubicBezTo>
                  <a:pt x="949" y="75"/>
                  <a:pt x="949" y="75"/>
                  <a:pt x="949" y="75"/>
                </a:cubicBezTo>
                <a:cubicBezTo>
                  <a:pt x="949" y="75"/>
                  <a:pt x="940" y="67"/>
                  <a:pt x="938" y="67"/>
                </a:cubicBezTo>
                <a:cubicBezTo>
                  <a:pt x="935" y="66"/>
                  <a:pt x="930" y="66"/>
                  <a:pt x="930" y="66"/>
                </a:cubicBezTo>
                <a:cubicBezTo>
                  <a:pt x="930" y="66"/>
                  <a:pt x="917" y="68"/>
                  <a:pt x="917" y="72"/>
                </a:cubicBezTo>
                <a:cubicBezTo>
                  <a:pt x="927" y="72"/>
                  <a:pt x="927" y="72"/>
                  <a:pt x="927" y="72"/>
                </a:cubicBezTo>
                <a:cubicBezTo>
                  <a:pt x="931" y="72"/>
                  <a:pt x="930" y="73"/>
                  <a:pt x="930" y="77"/>
                </a:cubicBezTo>
                <a:cubicBezTo>
                  <a:pt x="931" y="80"/>
                  <a:pt x="923" y="78"/>
                  <a:pt x="923" y="78"/>
                </a:cubicBezTo>
                <a:cubicBezTo>
                  <a:pt x="910" y="78"/>
                  <a:pt x="910" y="78"/>
                  <a:pt x="910" y="78"/>
                </a:cubicBezTo>
                <a:cubicBezTo>
                  <a:pt x="905" y="80"/>
                  <a:pt x="905" y="80"/>
                  <a:pt x="905" y="80"/>
                </a:cubicBezTo>
                <a:cubicBezTo>
                  <a:pt x="905" y="80"/>
                  <a:pt x="910" y="84"/>
                  <a:pt x="914" y="86"/>
                </a:cubicBezTo>
                <a:cubicBezTo>
                  <a:pt x="917" y="87"/>
                  <a:pt x="914" y="92"/>
                  <a:pt x="914" y="92"/>
                </a:cubicBezTo>
                <a:cubicBezTo>
                  <a:pt x="904" y="91"/>
                  <a:pt x="904" y="91"/>
                  <a:pt x="904" y="91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101"/>
                  <a:pt x="898" y="101"/>
                  <a:pt x="898" y="101"/>
                </a:cubicBezTo>
                <a:cubicBezTo>
                  <a:pt x="892" y="105"/>
                  <a:pt x="892" y="105"/>
                  <a:pt x="892" y="105"/>
                </a:cubicBezTo>
                <a:cubicBezTo>
                  <a:pt x="892" y="112"/>
                  <a:pt x="892" y="112"/>
                  <a:pt x="892" y="112"/>
                </a:cubicBezTo>
                <a:cubicBezTo>
                  <a:pt x="900" y="113"/>
                  <a:pt x="900" y="113"/>
                  <a:pt x="900" y="113"/>
                </a:cubicBezTo>
                <a:cubicBezTo>
                  <a:pt x="900" y="122"/>
                  <a:pt x="900" y="122"/>
                  <a:pt x="900" y="122"/>
                </a:cubicBezTo>
                <a:cubicBezTo>
                  <a:pt x="911" y="127"/>
                  <a:pt x="911" y="127"/>
                  <a:pt x="911" y="127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929" y="123"/>
                  <a:pt x="929" y="123"/>
                  <a:pt x="929" y="123"/>
                </a:cubicBezTo>
                <a:cubicBezTo>
                  <a:pt x="942" y="122"/>
                  <a:pt x="942" y="122"/>
                  <a:pt x="942" y="122"/>
                </a:cubicBezTo>
                <a:cubicBezTo>
                  <a:pt x="947" y="129"/>
                  <a:pt x="947" y="129"/>
                  <a:pt x="947" y="129"/>
                </a:cubicBezTo>
                <a:cubicBezTo>
                  <a:pt x="947" y="129"/>
                  <a:pt x="939" y="132"/>
                  <a:pt x="936" y="132"/>
                </a:cubicBezTo>
                <a:cubicBezTo>
                  <a:pt x="925" y="132"/>
                  <a:pt x="925" y="132"/>
                  <a:pt x="925" y="132"/>
                </a:cubicBezTo>
                <a:cubicBezTo>
                  <a:pt x="917" y="136"/>
                  <a:pt x="917" y="136"/>
                  <a:pt x="917" y="136"/>
                </a:cubicBezTo>
                <a:cubicBezTo>
                  <a:pt x="929" y="142"/>
                  <a:pt x="929" y="142"/>
                  <a:pt x="929" y="142"/>
                </a:cubicBezTo>
                <a:cubicBezTo>
                  <a:pt x="934" y="151"/>
                  <a:pt x="934" y="151"/>
                  <a:pt x="934" y="151"/>
                </a:cubicBezTo>
                <a:cubicBezTo>
                  <a:pt x="953" y="155"/>
                  <a:pt x="953" y="155"/>
                  <a:pt x="953" y="155"/>
                </a:cubicBezTo>
                <a:cubicBezTo>
                  <a:pt x="968" y="153"/>
                  <a:pt x="968" y="153"/>
                  <a:pt x="968" y="153"/>
                </a:cubicBezTo>
                <a:cubicBezTo>
                  <a:pt x="981" y="156"/>
                  <a:pt x="981" y="156"/>
                  <a:pt x="981" y="156"/>
                </a:cubicBezTo>
                <a:lnTo>
                  <a:pt x="985" y="151"/>
                </a:lnTo>
                <a:close/>
                <a:moveTo>
                  <a:pt x="951" y="173"/>
                </a:moveTo>
                <a:cubicBezTo>
                  <a:pt x="945" y="182"/>
                  <a:pt x="945" y="182"/>
                  <a:pt x="945" y="182"/>
                </a:cubicBezTo>
                <a:cubicBezTo>
                  <a:pt x="964" y="185"/>
                  <a:pt x="964" y="185"/>
                  <a:pt x="964" y="185"/>
                </a:cubicBezTo>
                <a:cubicBezTo>
                  <a:pt x="975" y="180"/>
                  <a:pt x="975" y="180"/>
                  <a:pt x="975" y="180"/>
                </a:cubicBezTo>
                <a:cubicBezTo>
                  <a:pt x="975" y="180"/>
                  <a:pt x="969" y="172"/>
                  <a:pt x="966" y="171"/>
                </a:cubicBezTo>
                <a:lnTo>
                  <a:pt x="951" y="173"/>
                </a:lnTo>
                <a:close/>
                <a:moveTo>
                  <a:pt x="962" y="252"/>
                </a:moveTo>
                <a:cubicBezTo>
                  <a:pt x="979" y="251"/>
                  <a:pt x="979" y="251"/>
                  <a:pt x="979" y="251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8" y="246"/>
                  <a:pt x="996" y="251"/>
                  <a:pt x="1000" y="254"/>
                </a:cubicBezTo>
                <a:cubicBezTo>
                  <a:pt x="1003" y="257"/>
                  <a:pt x="1019" y="255"/>
                  <a:pt x="1019" y="255"/>
                </a:cubicBezTo>
                <a:cubicBezTo>
                  <a:pt x="1040" y="255"/>
                  <a:pt x="1040" y="255"/>
                  <a:pt x="1040" y="255"/>
                </a:cubicBezTo>
                <a:cubicBezTo>
                  <a:pt x="1050" y="252"/>
                  <a:pt x="1050" y="252"/>
                  <a:pt x="1050" y="252"/>
                </a:cubicBezTo>
                <a:cubicBezTo>
                  <a:pt x="1055" y="248"/>
                  <a:pt x="1055" y="248"/>
                  <a:pt x="1055" y="248"/>
                </a:cubicBezTo>
                <a:cubicBezTo>
                  <a:pt x="1061" y="253"/>
                  <a:pt x="1061" y="253"/>
                  <a:pt x="1061" y="253"/>
                </a:cubicBezTo>
                <a:cubicBezTo>
                  <a:pt x="1072" y="252"/>
                  <a:pt x="1072" y="252"/>
                  <a:pt x="1072" y="252"/>
                </a:cubicBezTo>
                <a:cubicBezTo>
                  <a:pt x="1072" y="252"/>
                  <a:pt x="1088" y="250"/>
                  <a:pt x="1091" y="250"/>
                </a:cubicBezTo>
                <a:cubicBezTo>
                  <a:pt x="1094" y="250"/>
                  <a:pt x="1092" y="246"/>
                  <a:pt x="1092" y="243"/>
                </a:cubicBezTo>
                <a:cubicBezTo>
                  <a:pt x="1092" y="240"/>
                  <a:pt x="1100" y="238"/>
                  <a:pt x="1100" y="238"/>
                </a:cubicBezTo>
                <a:cubicBezTo>
                  <a:pt x="1098" y="228"/>
                  <a:pt x="1098" y="228"/>
                  <a:pt x="1098" y="228"/>
                </a:cubicBezTo>
                <a:cubicBezTo>
                  <a:pt x="1081" y="223"/>
                  <a:pt x="1081" y="223"/>
                  <a:pt x="1081" y="223"/>
                </a:cubicBezTo>
                <a:cubicBezTo>
                  <a:pt x="1062" y="219"/>
                  <a:pt x="1062" y="219"/>
                  <a:pt x="1062" y="219"/>
                </a:cubicBezTo>
                <a:cubicBezTo>
                  <a:pt x="1049" y="224"/>
                  <a:pt x="1049" y="224"/>
                  <a:pt x="1049" y="224"/>
                </a:cubicBezTo>
                <a:cubicBezTo>
                  <a:pt x="1028" y="229"/>
                  <a:pt x="1028" y="229"/>
                  <a:pt x="1028" y="229"/>
                </a:cubicBezTo>
                <a:cubicBezTo>
                  <a:pt x="1015" y="230"/>
                  <a:pt x="1015" y="230"/>
                  <a:pt x="1015" y="230"/>
                </a:cubicBezTo>
                <a:cubicBezTo>
                  <a:pt x="997" y="227"/>
                  <a:pt x="997" y="227"/>
                  <a:pt x="997" y="227"/>
                </a:cubicBezTo>
                <a:cubicBezTo>
                  <a:pt x="982" y="227"/>
                  <a:pt x="982" y="227"/>
                  <a:pt x="982" y="227"/>
                </a:cubicBezTo>
                <a:cubicBezTo>
                  <a:pt x="970" y="218"/>
                  <a:pt x="970" y="218"/>
                  <a:pt x="970" y="218"/>
                </a:cubicBezTo>
                <a:cubicBezTo>
                  <a:pt x="968" y="208"/>
                  <a:pt x="968" y="208"/>
                  <a:pt x="968" y="208"/>
                </a:cubicBezTo>
                <a:cubicBezTo>
                  <a:pt x="964" y="199"/>
                  <a:pt x="964" y="199"/>
                  <a:pt x="964" y="199"/>
                </a:cubicBezTo>
                <a:cubicBezTo>
                  <a:pt x="947" y="199"/>
                  <a:pt x="947" y="199"/>
                  <a:pt x="947" y="199"/>
                </a:cubicBezTo>
                <a:cubicBezTo>
                  <a:pt x="936" y="200"/>
                  <a:pt x="936" y="200"/>
                  <a:pt x="936" y="200"/>
                </a:cubicBezTo>
                <a:cubicBezTo>
                  <a:pt x="936" y="200"/>
                  <a:pt x="940" y="211"/>
                  <a:pt x="941" y="214"/>
                </a:cubicBezTo>
                <a:cubicBezTo>
                  <a:pt x="942" y="216"/>
                  <a:pt x="948" y="226"/>
                  <a:pt x="948" y="226"/>
                </a:cubicBezTo>
                <a:cubicBezTo>
                  <a:pt x="942" y="236"/>
                  <a:pt x="942" y="236"/>
                  <a:pt x="942" y="236"/>
                </a:cubicBezTo>
                <a:cubicBezTo>
                  <a:pt x="949" y="244"/>
                  <a:pt x="949" y="244"/>
                  <a:pt x="949" y="244"/>
                </a:cubicBezTo>
                <a:lnTo>
                  <a:pt x="962" y="252"/>
                </a:lnTo>
                <a:close/>
                <a:moveTo>
                  <a:pt x="871" y="255"/>
                </a:moveTo>
                <a:cubicBezTo>
                  <a:pt x="880" y="255"/>
                  <a:pt x="880" y="255"/>
                  <a:pt x="880" y="255"/>
                </a:cubicBezTo>
                <a:cubicBezTo>
                  <a:pt x="876" y="249"/>
                  <a:pt x="876" y="249"/>
                  <a:pt x="876" y="249"/>
                </a:cubicBezTo>
                <a:lnTo>
                  <a:pt x="871" y="255"/>
                </a:lnTo>
                <a:close/>
                <a:moveTo>
                  <a:pt x="891" y="238"/>
                </a:moveTo>
                <a:cubicBezTo>
                  <a:pt x="900" y="247"/>
                  <a:pt x="900" y="247"/>
                  <a:pt x="900" y="247"/>
                </a:cubicBezTo>
                <a:cubicBezTo>
                  <a:pt x="910" y="247"/>
                  <a:pt x="910" y="247"/>
                  <a:pt x="910" y="247"/>
                </a:cubicBezTo>
                <a:cubicBezTo>
                  <a:pt x="919" y="251"/>
                  <a:pt x="919" y="251"/>
                  <a:pt x="919" y="251"/>
                </a:cubicBezTo>
                <a:cubicBezTo>
                  <a:pt x="927" y="248"/>
                  <a:pt x="927" y="248"/>
                  <a:pt x="927" y="248"/>
                </a:cubicBezTo>
                <a:cubicBezTo>
                  <a:pt x="930" y="238"/>
                  <a:pt x="930" y="238"/>
                  <a:pt x="930" y="238"/>
                </a:cubicBezTo>
                <a:cubicBezTo>
                  <a:pt x="921" y="233"/>
                  <a:pt x="921" y="233"/>
                  <a:pt x="921" y="233"/>
                </a:cubicBezTo>
                <a:cubicBezTo>
                  <a:pt x="915" y="225"/>
                  <a:pt x="915" y="225"/>
                  <a:pt x="915" y="225"/>
                </a:cubicBezTo>
                <a:cubicBezTo>
                  <a:pt x="907" y="227"/>
                  <a:pt x="907" y="227"/>
                  <a:pt x="907" y="227"/>
                </a:cubicBezTo>
                <a:cubicBezTo>
                  <a:pt x="894" y="232"/>
                  <a:pt x="894" y="232"/>
                  <a:pt x="894" y="232"/>
                </a:cubicBezTo>
                <a:lnTo>
                  <a:pt x="891" y="238"/>
                </a:lnTo>
                <a:close/>
                <a:moveTo>
                  <a:pt x="923" y="210"/>
                </a:moveTo>
                <a:cubicBezTo>
                  <a:pt x="930" y="203"/>
                  <a:pt x="930" y="203"/>
                  <a:pt x="930" y="203"/>
                </a:cubicBezTo>
                <a:cubicBezTo>
                  <a:pt x="930" y="197"/>
                  <a:pt x="930" y="197"/>
                  <a:pt x="930" y="197"/>
                </a:cubicBezTo>
                <a:cubicBezTo>
                  <a:pt x="921" y="190"/>
                  <a:pt x="921" y="190"/>
                  <a:pt x="921" y="190"/>
                </a:cubicBezTo>
                <a:cubicBezTo>
                  <a:pt x="908" y="190"/>
                  <a:pt x="908" y="190"/>
                  <a:pt x="908" y="190"/>
                </a:cubicBezTo>
                <a:cubicBezTo>
                  <a:pt x="901" y="187"/>
                  <a:pt x="901" y="187"/>
                  <a:pt x="901" y="187"/>
                </a:cubicBezTo>
                <a:cubicBezTo>
                  <a:pt x="889" y="189"/>
                  <a:pt x="889" y="189"/>
                  <a:pt x="889" y="189"/>
                </a:cubicBezTo>
                <a:cubicBezTo>
                  <a:pt x="888" y="197"/>
                  <a:pt x="888" y="197"/>
                  <a:pt x="888" y="197"/>
                </a:cubicBezTo>
                <a:cubicBezTo>
                  <a:pt x="900" y="204"/>
                  <a:pt x="900" y="204"/>
                  <a:pt x="900" y="204"/>
                </a:cubicBezTo>
                <a:cubicBezTo>
                  <a:pt x="911" y="210"/>
                  <a:pt x="911" y="210"/>
                  <a:pt x="911" y="210"/>
                </a:cubicBezTo>
                <a:lnTo>
                  <a:pt x="923" y="210"/>
                </a:lnTo>
                <a:close/>
                <a:moveTo>
                  <a:pt x="897" y="179"/>
                </a:moveTo>
                <a:cubicBezTo>
                  <a:pt x="912" y="178"/>
                  <a:pt x="912" y="178"/>
                  <a:pt x="912" y="178"/>
                </a:cubicBezTo>
                <a:cubicBezTo>
                  <a:pt x="921" y="176"/>
                  <a:pt x="921" y="176"/>
                  <a:pt x="921" y="176"/>
                </a:cubicBezTo>
                <a:cubicBezTo>
                  <a:pt x="931" y="174"/>
                  <a:pt x="931" y="174"/>
                  <a:pt x="931" y="174"/>
                </a:cubicBezTo>
                <a:cubicBezTo>
                  <a:pt x="931" y="168"/>
                  <a:pt x="931" y="168"/>
                  <a:pt x="931" y="168"/>
                </a:cubicBezTo>
                <a:cubicBezTo>
                  <a:pt x="917" y="168"/>
                  <a:pt x="917" y="168"/>
                  <a:pt x="917" y="168"/>
                </a:cubicBezTo>
                <a:cubicBezTo>
                  <a:pt x="904" y="168"/>
                  <a:pt x="904" y="168"/>
                  <a:pt x="904" y="168"/>
                </a:cubicBezTo>
                <a:cubicBezTo>
                  <a:pt x="897" y="174"/>
                  <a:pt x="897" y="174"/>
                  <a:pt x="897" y="174"/>
                </a:cubicBezTo>
                <a:lnTo>
                  <a:pt x="897" y="179"/>
                </a:lnTo>
                <a:close/>
                <a:moveTo>
                  <a:pt x="899" y="163"/>
                </a:moveTo>
                <a:cubicBezTo>
                  <a:pt x="910" y="161"/>
                  <a:pt x="910" y="161"/>
                  <a:pt x="910" y="161"/>
                </a:cubicBezTo>
                <a:cubicBezTo>
                  <a:pt x="912" y="156"/>
                  <a:pt x="912" y="156"/>
                  <a:pt x="912" y="156"/>
                </a:cubicBezTo>
                <a:cubicBezTo>
                  <a:pt x="901" y="148"/>
                  <a:pt x="901" y="148"/>
                  <a:pt x="901" y="148"/>
                </a:cubicBezTo>
                <a:cubicBezTo>
                  <a:pt x="885" y="146"/>
                  <a:pt x="885" y="146"/>
                  <a:pt x="885" y="146"/>
                </a:cubicBezTo>
                <a:cubicBezTo>
                  <a:pt x="873" y="139"/>
                  <a:pt x="873" y="139"/>
                  <a:pt x="873" y="139"/>
                </a:cubicBezTo>
                <a:cubicBezTo>
                  <a:pt x="867" y="143"/>
                  <a:pt x="867" y="143"/>
                  <a:pt x="867" y="143"/>
                </a:cubicBezTo>
                <a:cubicBezTo>
                  <a:pt x="872" y="150"/>
                  <a:pt x="872" y="150"/>
                  <a:pt x="872" y="150"/>
                </a:cubicBezTo>
                <a:cubicBezTo>
                  <a:pt x="876" y="162"/>
                  <a:pt x="876" y="162"/>
                  <a:pt x="876" y="162"/>
                </a:cubicBezTo>
                <a:cubicBezTo>
                  <a:pt x="888" y="164"/>
                  <a:pt x="888" y="164"/>
                  <a:pt x="888" y="164"/>
                </a:cubicBezTo>
                <a:lnTo>
                  <a:pt x="899" y="163"/>
                </a:lnTo>
                <a:close/>
                <a:moveTo>
                  <a:pt x="863" y="114"/>
                </a:moveTo>
                <a:cubicBezTo>
                  <a:pt x="859" y="105"/>
                  <a:pt x="859" y="105"/>
                  <a:pt x="859" y="105"/>
                </a:cubicBezTo>
                <a:cubicBezTo>
                  <a:pt x="851" y="102"/>
                  <a:pt x="851" y="102"/>
                  <a:pt x="851" y="102"/>
                </a:cubicBezTo>
                <a:cubicBezTo>
                  <a:pt x="842" y="102"/>
                  <a:pt x="842" y="102"/>
                  <a:pt x="842" y="102"/>
                </a:cubicBezTo>
                <a:cubicBezTo>
                  <a:pt x="842" y="110"/>
                  <a:pt x="842" y="110"/>
                  <a:pt x="842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7"/>
                  <a:pt x="855" y="117"/>
                  <a:pt x="855" y="117"/>
                </a:cubicBezTo>
                <a:lnTo>
                  <a:pt x="863" y="114"/>
                </a:lnTo>
                <a:close/>
                <a:moveTo>
                  <a:pt x="854" y="170"/>
                </a:moveTo>
                <a:cubicBezTo>
                  <a:pt x="857" y="164"/>
                  <a:pt x="857" y="164"/>
                  <a:pt x="857" y="164"/>
                </a:cubicBezTo>
                <a:cubicBezTo>
                  <a:pt x="855" y="156"/>
                  <a:pt x="855" y="156"/>
                  <a:pt x="855" y="156"/>
                </a:cubicBezTo>
                <a:cubicBezTo>
                  <a:pt x="848" y="151"/>
                  <a:pt x="848" y="151"/>
                  <a:pt x="848" y="151"/>
                </a:cubicBezTo>
                <a:cubicBezTo>
                  <a:pt x="845" y="143"/>
                  <a:pt x="845" y="143"/>
                  <a:pt x="845" y="143"/>
                </a:cubicBezTo>
                <a:cubicBezTo>
                  <a:pt x="835" y="139"/>
                  <a:pt x="835" y="139"/>
                  <a:pt x="835" y="139"/>
                </a:cubicBezTo>
                <a:cubicBezTo>
                  <a:pt x="827" y="135"/>
                  <a:pt x="827" y="135"/>
                  <a:pt x="827" y="135"/>
                </a:cubicBezTo>
                <a:cubicBezTo>
                  <a:pt x="819" y="136"/>
                  <a:pt x="819" y="136"/>
                  <a:pt x="819" y="136"/>
                </a:cubicBezTo>
                <a:cubicBezTo>
                  <a:pt x="812" y="131"/>
                  <a:pt x="812" y="131"/>
                  <a:pt x="812" y="131"/>
                </a:cubicBezTo>
                <a:cubicBezTo>
                  <a:pt x="802" y="126"/>
                  <a:pt x="802" y="126"/>
                  <a:pt x="802" y="126"/>
                </a:cubicBezTo>
                <a:cubicBezTo>
                  <a:pt x="795" y="127"/>
                  <a:pt x="795" y="127"/>
                  <a:pt x="795" y="127"/>
                </a:cubicBezTo>
                <a:cubicBezTo>
                  <a:pt x="775" y="131"/>
                  <a:pt x="775" y="131"/>
                  <a:pt x="775" y="131"/>
                </a:cubicBezTo>
                <a:cubicBezTo>
                  <a:pt x="780" y="137"/>
                  <a:pt x="780" y="137"/>
                  <a:pt x="780" y="137"/>
                </a:cubicBezTo>
                <a:cubicBezTo>
                  <a:pt x="787" y="137"/>
                  <a:pt x="787" y="137"/>
                  <a:pt x="787" y="137"/>
                </a:cubicBezTo>
                <a:cubicBezTo>
                  <a:pt x="794" y="140"/>
                  <a:pt x="794" y="140"/>
                  <a:pt x="794" y="140"/>
                </a:cubicBezTo>
                <a:cubicBezTo>
                  <a:pt x="796" y="148"/>
                  <a:pt x="796" y="148"/>
                  <a:pt x="796" y="148"/>
                </a:cubicBezTo>
                <a:cubicBezTo>
                  <a:pt x="785" y="148"/>
                  <a:pt x="785" y="148"/>
                  <a:pt x="785" y="148"/>
                </a:cubicBezTo>
                <a:cubicBezTo>
                  <a:pt x="789" y="155"/>
                  <a:pt x="789" y="155"/>
                  <a:pt x="789" y="155"/>
                </a:cubicBezTo>
                <a:cubicBezTo>
                  <a:pt x="796" y="154"/>
                  <a:pt x="796" y="154"/>
                  <a:pt x="796" y="154"/>
                </a:cubicBezTo>
                <a:cubicBezTo>
                  <a:pt x="801" y="159"/>
                  <a:pt x="801" y="159"/>
                  <a:pt x="801" y="159"/>
                </a:cubicBezTo>
                <a:cubicBezTo>
                  <a:pt x="808" y="156"/>
                  <a:pt x="808" y="156"/>
                  <a:pt x="808" y="156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31" y="157"/>
                  <a:pt x="831" y="157"/>
                  <a:pt x="831" y="157"/>
                </a:cubicBezTo>
                <a:cubicBezTo>
                  <a:pt x="842" y="167"/>
                  <a:pt x="842" y="167"/>
                  <a:pt x="842" y="167"/>
                </a:cubicBezTo>
                <a:lnTo>
                  <a:pt x="854" y="170"/>
                </a:lnTo>
                <a:close/>
                <a:moveTo>
                  <a:pt x="829" y="171"/>
                </a:moveTo>
                <a:cubicBezTo>
                  <a:pt x="821" y="165"/>
                  <a:pt x="821" y="165"/>
                  <a:pt x="821" y="165"/>
                </a:cubicBezTo>
                <a:cubicBezTo>
                  <a:pt x="808" y="166"/>
                  <a:pt x="808" y="166"/>
                  <a:pt x="808" y="166"/>
                </a:cubicBezTo>
                <a:cubicBezTo>
                  <a:pt x="810" y="173"/>
                  <a:pt x="810" y="173"/>
                  <a:pt x="810" y="173"/>
                </a:cubicBezTo>
                <a:cubicBezTo>
                  <a:pt x="821" y="174"/>
                  <a:pt x="821" y="174"/>
                  <a:pt x="821" y="174"/>
                </a:cubicBezTo>
                <a:lnTo>
                  <a:pt x="829" y="171"/>
                </a:lnTo>
                <a:close/>
                <a:moveTo>
                  <a:pt x="823" y="228"/>
                </a:moveTo>
                <a:cubicBezTo>
                  <a:pt x="831" y="225"/>
                  <a:pt x="831" y="225"/>
                  <a:pt x="831" y="225"/>
                </a:cubicBezTo>
                <a:cubicBezTo>
                  <a:pt x="838" y="224"/>
                  <a:pt x="838" y="224"/>
                  <a:pt x="838" y="224"/>
                </a:cubicBezTo>
                <a:cubicBezTo>
                  <a:pt x="843" y="230"/>
                  <a:pt x="843" y="230"/>
                  <a:pt x="843" y="230"/>
                </a:cubicBezTo>
                <a:cubicBezTo>
                  <a:pt x="848" y="242"/>
                  <a:pt x="848" y="242"/>
                  <a:pt x="848" y="242"/>
                </a:cubicBezTo>
                <a:cubicBezTo>
                  <a:pt x="854" y="238"/>
                  <a:pt x="854" y="238"/>
                  <a:pt x="854" y="238"/>
                </a:cubicBezTo>
                <a:cubicBezTo>
                  <a:pt x="865" y="238"/>
                  <a:pt x="865" y="238"/>
                  <a:pt x="865" y="238"/>
                </a:cubicBezTo>
                <a:cubicBezTo>
                  <a:pt x="873" y="236"/>
                  <a:pt x="873" y="236"/>
                  <a:pt x="873" y="236"/>
                </a:cubicBezTo>
                <a:cubicBezTo>
                  <a:pt x="874" y="229"/>
                  <a:pt x="874" y="229"/>
                  <a:pt x="874" y="229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874" y="219"/>
                  <a:pt x="876" y="216"/>
                  <a:pt x="878" y="214"/>
                </a:cubicBezTo>
                <a:cubicBezTo>
                  <a:pt x="881" y="212"/>
                  <a:pt x="876" y="206"/>
                  <a:pt x="876" y="206"/>
                </a:cubicBezTo>
                <a:cubicBezTo>
                  <a:pt x="876" y="206"/>
                  <a:pt x="868" y="201"/>
                  <a:pt x="865" y="201"/>
                </a:cubicBezTo>
                <a:cubicBezTo>
                  <a:pt x="861" y="201"/>
                  <a:pt x="857" y="205"/>
                  <a:pt x="857" y="205"/>
                </a:cubicBezTo>
                <a:cubicBezTo>
                  <a:pt x="845" y="197"/>
                  <a:pt x="845" y="197"/>
                  <a:pt x="845" y="197"/>
                </a:cubicBezTo>
                <a:cubicBezTo>
                  <a:pt x="835" y="197"/>
                  <a:pt x="835" y="197"/>
                  <a:pt x="835" y="197"/>
                </a:cubicBezTo>
                <a:cubicBezTo>
                  <a:pt x="842" y="204"/>
                  <a:pt x="842" y="204"/>
                  <a:pt x="842" y="204"/>
                </a:cubicBezTo>
                <a:cubicBezTo>
                  <a:pt x="842" y="204"/>
                  <a:pt x="850" y="212"/>
                  <a:pt x="851" y="216"/>
                </a:cubicBezTo>
                <a:cubicBezTo>
                  <a:pt x="853" y="219"/>
                  <a:pt x="844" y="216"/>
                  <a:pt x="844" y="216"/>
                </a:cubicBezTo>
                <a:cubicBezTo>
                  <a:pt x="831" y="204"/>
                  <a:pt x="831" y="204"/>
                  <a:pt x="831" y="204"/>
                </a:cubicBezTo>
                <a:cubicBezTo>
                  <a:pt x="821" y="204"/>
                  <a:pt x="821" y="204"/>
                  <a:pt x="821" y="204"/>
                </a:cubicBezTo>
                <a:cubicBezTo>
                  <a:pt x="821" y="212"/>
                  <a:pt x="821" y="212"/>
                  <a:pt x="821" y="212"/>
                </a:cubicBezTo>
                <a:cubicBezTo>
                  <a:pt x="824" y="220"/>
                  <a:pt x="824" y="220"/>
                  <a:pt x="824" y="220"/>
                </a:cubicBezTo>
                <a:cubicBezTo>
                  <a:pt x="812" y="213"/>
                  <a:pt x="812" y="213"/>
                  <a:pt x="812" y="213"/>
                </a:cubicBezTo>
                <a:cubicBezTo>
                  <a:pt x="806" y="200"/>
                  <a:pt x="806" y="200"/>
                  <a:pt x="806" y="200"/>
                </a:cubicBezTo>
                <a:cubicBezTo>
                  <a:pt x="789" y="194"/>
                  <a:pt x="789" y="194"/>
                  <a:pt x="789" y="194"/>
                </a:cubicBezTo>
                <a:cubicBezTo>
                  <a:pt x="789" y="205"/>
                  <a:pt x="789" y="205"/>
                  <a:pt x="789" y="205"/>
                </a:cubicBezTo>
                <a:cubicBezTo>
                  <a:pt x="793" y="212"/>
                  <a:pt x="793" y="212"/>
                  <a:pt x="793" y="212"/>
                </a:cubicBezTo>
                <a:cubicBezTo>
                  <a:pt x="793" y="212"/>
                  <a:pt x="808" y="221"/>
                  <a:pt x="809" y="223"/>
                </a:cubicBezTo>
                <a:lnTo>
                  <a:pt x="823" y="228"/>
                </a:lnTo>
                <a:close/>
                <a:moveTo>
                  <a:pt x="786" y="233"/>
                </a:moveTo>
                <a:cubicBezTo>
                  <a:pt x="788" y="240"/>
                  <a:pt x="788" y="240"/>
                  <a:pt x="788" y="240"/>
                </a:cubicBezTo>
                <a:cubicBezTo>
                  <a:pt x="797" y="240"/>
                  <a:pt x="797" y="240"/>
                  <a:pt x="797" y="240"/>
                </a:cubicBezTo>
                <a:cubicBezTo>
                  <a:pt x="797" y="240"/>
                  <a:pt x="800" y="236"/>
                  <a:pt x="800" y="234"/>
                </a:cubicBezTo>
                <a:cubicBezTo>
                  <a:pt x="800" y="231"/>
                  <a:pt x="789" y="228"/>
                  <a:pt x="790" y="231"/>
                </a:cubicBezTo>
                <a:cubicBezTo>
                  <a:pt x="791" y="233"/>
                  <a:pt x="786" y="233"/>
                  <a:pt x="786" y="233"/>
                </a:cubicBezTo>
                <a:close/>
                <a:moveTo>
                  <a:pt x="790" y="184"/>
                </a:moveTo>
                <a:cubicBezTo>
                  <a:pt x="782" y="173"/>
                  <a:pt x="782" y="173"/>
                  <a:pt x="782" y="173"/>
                </a:cubicBezTo>
                <a:cubicBezTo>
                  <a:pt x="771" y="167"/>
                  <a:pt x="771" y="167"/>
                  <a:pt x="771" y="167"/>
                </a:cubicBezTo>
                <a:cubicBezTo>
                  <a:pt x="771" y="167"/>
                  <a:pt x="770" y="172"/>
                  <a:pt x="772" y="176"/>
                </a:cubicBezTo>
                <a:cubicBezTo>
                  <a:pt x="774" y="180"/>
                  <a:pt x="783" y="188"/>
                  <a:pt x="783" y="188"/>
                </a:cubicBezTo>
                <a:lnTo>
                  <a:pt x="790" y="184"/>
                </a:lnTo>
                <a:close/>
                <a:moveTo>
                  <a:pt x="1130" y="419"/>
                </a:moveTo>
                <a:cubicBezTo>
                  <a:pt x="1141" y="420"/>
                  <a:pt x="1141" y="420"/>
                  <a:pt x="1141" y="420"/>
                </a:cubicBezTo>
                <a:cubicBezTo>
                  <a:pt x="1153" y="417"/>
                  <a:pt x="1153" y="417"/>
                  <a:pt x="1153" y="417"/>
                </a:cubicBezTo>
                <a:cubicBezTo>
                  <a:pt x="1159" y="408"/>
                  <a:pt x="1159" y="408"/>
                  <a:pt x="1159" y="408"/>
                </a:cubicBezTo>
                <a:cubicBezTo>
                  <a:pt x="1154" y="398"/>
                  <a:pt x="1154" y="398"/>
                  <a:pt x="1154" y="398"/>
                </a:cubicBezTo>
                <a:cubicBezTo>
                  <a:pt x="1154" y="398"/>
                  <a:pt x="1137" y="399"/>
                  <a:pt x="1135" y="399"/>
                </a:cubicBezTo>
                <a:cubicBezTo>
                  <a:pt x="1132" y="399"/>
                  <a:pt x="1124" y="410"/>
                  <a:pt x="1124" y="410"/>
                </a:cubicBezTo>
                <a:lnTo>
                  <a:pt x="1130" y="419"/>
                </a:lnTo>
                <a:close/>
                <a:moveTo>
                  <a:pt x="919" y="308"/>
                </a:moveTo>
                <a:cubicBezTo>
                  <a:pt x="928" y="302"/>
                  <a:pt x="928" y="302"/>
                  <a:pt x="928" y="302"/>
                </a:cubicBezTo>
                <a:cubicBezTo>
                  <a:pt x="929" y="293"/>
                  <a:pt x="929" y="293"/>
                  <a:pt x="929" y="293"/>
                </a:cubicBezTo>
                <a:cubicBezTo>
                  <a:pt x="942" y="296"/>
                  <a:pt x="942" y="296"/>
                  <a:pt x="942" y="296"/>
                </a:cubicBezTo>
                <a:cubicBezTo>
                  <a:pt x="950" y="290"/>
                  <a:pt x="950" y="290"/>
                  <a:pt x="950" y="290"/>
                </a:cubicBezTo>
                <a:cubicBezTo>
                  <a:pt x="956" y="280"/>
                  <a:pt x="956" y="280"/>
                  <a:pt x="956" y="280"/>
                </a:cubicBezTo>
                <a:cubicBezTo>
                  <a:pt x="964" y="270"/>
                  <a:pt x="964" y="270"/>
                  <a:pt x="964" y="270"/>
                </a:cubicBezTo>
                <a:cubicBezTo>
                  <a:pt x="964" y="270"/>
                  <a:pt x="956" y="265"/>
                  <a:pt x="953" y="265"/>
                </a:cubicBezTo>
                <a:cubicBezTo>
                  <a:pt x="941" y="265"/>
                  <a:pt x="941" y="265"/>
                  <a:pt x="941" y="265"/>
                </a:cubicBezTo>
                <a:cubicBezTo>
                  <a:pt x="929" y="261"/>
                  <a:pt x="929" y="261"/>
                  <a:pt x="929" y="261"/>
                </a:cubicBezTo>
                <a:cubicBezTo>
                  <a:pt x="929" y="261"/>
                  <a:pt x="915" y="262"/>
                  <a:pt x="912" y="262"/>
                </a:cubicBezTo>
                <a:cubicBezTo>
                  <a:pt x="910" y="262"/>
                  <a:pt x="912" y="267"/>
                  <a:pt x="912" y="270"/>
                </a:cubicBezTo>
                <a:cubicBezTo>
                  <a:pt x="912" y="274"/>
                  <a:pt x="903" y="277"/>
                  <a:pt x="903" y="277"/>
                </a:cubicBezTo>
                <a:cubicBezTo>
                  <a:pt x="903" y="293"/>
                  <a:pt x="903" y="293"/>
                  <a:pt x="903" y="293"/>
                </a:cubicBezTo>
                <a:cubicBezTo>
                  <a:pt x="903" y="293"/>
                  <a:pt x="907" y="308"/>
                  <a:pt x="907" y="310"/>
                </a:cubicBezTo>
                <a:lnTo>
                  <a:pt x="919" y="308"/>
                </a:lnTo>
                <a:close/>
                <a:moveTo>
                  <a:pt x="862" y="329"/>
                </a:moveTo>
                <a:cubicBezTo>
                  <a:pt x="865" y="329"/>
                  <a:pt x="871" y="321"/>
                  <a:pt x="871" y="321"/>
                </a:cubicBezTo>
                <a:cubicBezTo>
                  <a:pt x="886" y="320"/>
                  <a:pt x="886" y="320"/>
                  <a:pt x="886" y="320"/>
                </a:cubicBezTo>
                <a:cubicBezTo>
                  <a:pt x="892" y="310"/>
                  <a:pt x="892" y="310"/>
                  <a:pt x="892" y="310"/>
                </a:cubicBezTo>
                <a:cubicBezTo>
                  <a:pt x="887" y="301"/>
                  <a:pt x="887" y="301"/>
                  <a:pt x="887" y="301"/>
                </a:cubicBezTo>
                <a:cubicBezTo>
                  <a:pt x="878" y="293"/>
                  <a:pt x="878" y="293"/>
                  <a:pt x="878" y="293"/>
                </a:cubicBezTo>
                <a:cubicBezTo>
                  <a:pt x="869" y="288"/>
                  <a:pt x="869" y="288"/>
                  <a:pt x="869" y="288"/>
                </a:cubicBezTo>
                <a:cubicBezTo>
                  <a:pt x="881" y="283"/>
                  <a:pt x="881" y="283"/>
                  <a:pt x="881" y="283"/>
                </a:cubicBezTo>
                <a:cubicBezTo>
                  <a:pt x="881" y="283"/>
                  <a:pt x="883" y="280"/>
                  <a:pt x="880" y="277"/>
                </a:cubicBezTo>
                <a:cubicBezTo>
                  <a:pt x="878" y="274"/>
                  <a:pt x="871" y="268"/>
                  <a:pt x="871" y="268"/>
                </a:cubicBezTo>
                <a:cubicBezTo>
                  <a:pt x="867" y="263"/>
                  <a:pt x="867" y="263"/>
                  <a:pt x="867" y="263"/>
                </a:cubicBezTo>
                <a:cubicBezTo>
                  <a:pt x="856" y="264"/>
                  <a:pt x="856" y="264"/>
                  <a:pt x="856" y="264"/>
                </a:cubicBezTo>
                <a:cubicBezTo>
                  <a:pt x="855" y="271"/>
                  <a:pt x="855" y="271"/>
                  <a:pt x="855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1" y="268"/>
                  <a:pt x="841" y="268"/>
                  <a:pt x="841" y="268"/>
                </a:cubicBezTo>
                <a:cubicBezTo>
                  <a:pt x="831" y="270"/>
                  <a:pt x="831" y="270"/>
                  <a:pt x="831" y="270"/>
                </a:cubicBezTo>
                <a:cubicBezTo>
                  <a:pt x="833" y="278"/>
                  <a:pt x="833" y="278"/>
                  <a:pt x="833" y="278"/>
                </a:cubicBezTo>
                <a:cubicBezTo>
                  <a:pt x="842" y="285"/>
                  <a:pt x="842" y="285"/>
                  <a:pt x="842" y="285"/>
                </a:cubicBezTo>
                <a:cubicBezTo>
                  <a:pt x="838" y="295"/>
                  <a:pt x="838" y="295"/>
                  <a:pt x="838" y="295"/>
                </a:cubicBezTo>
                <a:cubicBezTo>
                  <a:pt x="838" y="295"/>
                  <a:pt x="835" y="298"/>
                  <a:pt x="832" y="297"/>
                </a:cubicBezTo>
                <a:cubicBezTo>
                  <a:pt x="829" y="296"/>
                  <a:pt x="823" y="290"/>
                  <a:pt x="823" y="290"/>
                </a:cubicBezTo>
                <a:cubicBezTo>
                  <a:pt x="815" y="291"/>
                  <a:pt x="815" y="291"/>
                  <a:pt x="815" y="291"/>
                </a:cubicBezTo>
                <a:cubicBezTo>
                  <a:pt x="814" y="298"/>
                  <a:pt x="814" y="298"/>
                  <a:pt x="814" y="298"/>
                </a:cubicBezTo>
                <a:cubicBezTo>
                  <a:pt x="823" y="304"/>
                  <a:pt x="823" y="304"/>
                  <a:pt x="823" y="304"/>
                </a:cubicBezTo>
                <a:cubicBezTo>
                  <a:pt x="831" y="308"/>
                  <a:pt x="831" y="308"/>
                  <a:pt x="831" y="308"/>
                </a:cubicBezTo>
                <a:cubicBezTo>
                  <a:pt x="842" y="311"/>
                  <a:pt x="842" y="311"/>
                  <a:pt x="842" y="311"/>
                </a:cubicBezTo>
                <a:cubicBezTo>
                  <a:pt x="842" y="311"/>
                  <a:pt x="847" y="319"/>
                  <a:pt x="847" y="321"/>
                </a:cubicBezTo>
                <a:cubicBezTo>
                  <a:pt x="847" y="324"/>
                  <a:pt x="862" y="329"/>
                  <a:pt x="862" y="329"/>
                </a:cubicBezTo>
                <a:close/>
                <a:moveTo>
                  <a:pt x="789" y="287"/>
                </a:moveTo>
                <a:cubicBezTo>
                  <a:pt x="791" y="278"/>
                  <a:pt x="791" y="278"/>
                  <a:pt x="791" y="278"/>
                </a:cubicBezTo>
                <a:cubicBezTo>
                  <a:pt x="786" y="273"/>
                  <a:pt x="786" y="273"/>
                  <a:pt x="786" y="273"/>
                </a:cubicBezTo>
                <a:cubicBezTo>
                  <a:pt x="766" y="270"/>
                  <a:pt x="766" y="270"/>
                  <a:pt x="766" y="270"/>
                </a:cubicBezTo>
                <a:cubicBezTo>
                  <a:pt x="761" y="276"/>
                  <a:pt x="761" y="276"/>
                  <a:pt x="761" y="276"/>
                </a:cubicBezTo>
                <a:cubicBezTo>
                  <a:pt x="761" y="276"/>
                  <a:pt x="769" y="282"/>
                  <a:pt x="772" y="283"/>
                </a:cubicBezTo>
                <a:cubicBezTo>
                  <a:pt x="774" y="283"/>
                  <a:pt x="782" y="293"/>
                  <a:pt x="782" y="293"/>
                </a:cubicBezTo>
                <a:lnTo>
                  <a:pt x="789" y="287"/>
                </a:lnTo>
                <a:close/>
                <a:moveTo>
                  <a:pt x="746" y="272"/>
                </a:moveTo>
                <a:cubicBezTo>
                  <a:pt x="741" y="277"/>
                  <a:pt x="741" y="277"/>
                  <a:pt x="741" y="277"/>
                </a:cubicBezTo>
                <a:cubicBezTo>
                  <a:pt x="750" y="278"/>
                  <a:pt x="750" y="278"/>
                  <a:pt x="750" y="278"/>
                </a:cubicBezTo>
                <a:cubicBezTo>
                  <a:pt x="754" y="272"/>
                  <a:pt x="754" y="272"/>
                  <a:pt x="754" y="272"/>
                </a:cubicBezTo>
                <a:lnTo>
                  <a:pt x="746" y="272"/>
                </a:lnTo>
                <a:close/>
                <a:moveTo>
                  <a:pt x="682" y="154"/>
                </a:moveTo>
                <a:cubicBezTo>
                  <a:pt x="694" y="154"/>
                  <a:pt x="694" y="154"/>
                  <a:pt x="694" y="154"/>
                </a:cubicBezTo>
                <a:cubicBezTo>
                  <a:pt x="710" y="154"/>
                  <a:pt x="710" y="154"/>
                  <a:pt x="710" y="154"/>
                </a:cubicBezTo>
                <a:cubicBezTo>
                  <a:pt x="729" y="154"/>
                  <a:pt x="729" y="154"/>
                  <a:pt x="729" y="154"/>
                </a:cubicBezTo>
                <a:cubicBezTo>
                  <a:pt x="729" y="154"/>
                  <a:pt x="729" y="147"/>
                  <a:pt x="726" y="146"/>
                </a:cubicBezTo>
                <a:cubicBezTo>
                  <a:pt x="723" y="146"/>
                  <a:pt x="714" y="142"/>
                  <a:pt x="714" y="142"/>
                </a:cubicBezTo>
                <a:cubicBezTo>
                  <a:pt x="702" y="143"/>
                  <a:pt x="702" y="143"/>
                  <a:pt x="702" y="143"/>
                </a:cubicBezTo>
                <a:cubicBezTo>
                  <a:pt x="692" y="146"/>
                  <a:pt x="692" y="146"/>
                  <a:pt x="692" y="146"/>
                </a:cubicBezTo>
                <a:lnTo>
                  <a:pt x="682" y="154"/>
                </a:lnTo>
                <a:close/>
                <a:moveTo>
                  <a:pt x="695" y="182"/>
                </a:moveTo>
                <a:cubicBezTo>
                  <a:pt x="703" y="180"/>
                  <a:pt x="703" y="180"/>
                  <a:pt x="703" y="180"/>
                </a:cubicBezTo>
                <a:cubicBezTo>
                  <a:pt x="717" y="179"/>
                  <a:pt x="717" y="179"/>
                  <a:pt x="717" y="179"/>
                </a:cubicBezTo>
                <a:cubicBezTo>
                  <a:pt x="720" y="174"/>
                  <a:pt x="720" y="174"/>
                  <a:pt x="720" y="174"/>
                </a:cubicBezTo>
                <a:cubicBezTo>
                  <a:pt x="714" y="168"/>
                  <a:pt x="714" y="168"/>
                  <a:pt x="714" y="168"/>
                </a:cubicBezTo>
                <a:cubicBezTo>
                  <a:pt x="720" y="167"/>
                  <a:pt x="720" y="167"/>
                  <a:pt x="720" y="167"/>
                </a:cubicBezTo>
                <a:cubicBezTo>
                  <a:pt x="725" y="161"/>
                  <a:pt x="725" y="161"/>
                  <a:pt x="725" y="161"/>
                </a:cubicBezTo>
                <a:cubicBezTo>
                  <a:pt x="717" y="161"/>
                  <a:pt x="717" y="161"/>
                  <a:pt x="717" y="161"/>
                </a:cubicBezTo>
                <a:cubicBezTo>
                  <a:pt x="701" y="161"/>
                  <a:pt x="701" y="161"/>
                  <a:pt x="701" y="161"/>
                </a:cubicBezTo>
                <a:cubicBezTo>
                  <a:pt x="691" y="164"/>
                  <a:pt x="691" y="164"/>
                  <a:pt x="691" y="164"/>
                </a:cubicBezTo>
                <a:cubicBezTo>
                  <a:pt x="682" y="169"/>
                  <a:pt x="682" y="169"/>
                  <a:pt x="682" y="169"/>
                </a:cubicBezTo>
                <a:cubicBezTo>
                  <a:pt x="689" y="181"/>
                  <a:pt x="689" y="181"/>
                  <a:pt x="689" y="181"/>
                </a:cubicBezTo>
                <a:lnTo>
                  <a:pt x="695" y="182"/>
                </a:lnTo>
                <a:close/>
                <a:moveTo>
                  <a:pt x="673" y="171"/>
                </a:moveTo>
                <a:cubicBezTo>
                  <a:pt x="671" y="162"/>
                  <a:pt x="671" y="162"/>
                  <a:pt x="671" y="162"/>
                </a:cubicBezTo>
                <a:cubicBezTo>
                  <a:pt x="661" y="158"/>
                  <a:pt x="661" y="158"/>
                  <a:pt x="661" y="158"/>
                </a:cubicBezTo>
                <a:cubicBezTo>
                  <a:pt x="655" y="159"/>
                  <a:pt x="655" y="159"/>
                  <a:pt x="655" y="159"/>
                </a:cubicBezTo>
                <a:cubicBezTo>
                  <a:pt x="658" y="165"/>
                  <a:pt x="658" y="165"/>
                  <a:pt x="658" y="165"/>
                </a:cubicBezTo>
                <a:cubicBezTo>
                  <a:pt x="663" y="170"/>
                  <a:pt x="663" y="170"/>
                  <a:pt x="663" y="170"/>
                </a:cubicBezTo>
                <a:lnTo>
                  <a:pt x="673" y="171"/>
                </a:lnTo>
                <a:close/>
                <a:moveTo>
                  <a:pt x="660" y="203"/>
                </a:moveTo>
                <a:cubicBezTo>
                  <a:pt x="647" y="207"/>
                  <a:pt x="647" y="207"/>
                  <a:pt x="647" y="207"/>
                </a:cubicBezTo>
                <a:cubicBezTo>
                  <a:pt x="641" y="216"/>
                  <a:pt x="641" y="216"/>
                  <a:pt x="641" y="216"/>
                </a:cubicBezTo>
                <a:cubicBezTo>
                  <a:pt x="634" y="223"/>
                  <a:pt x="634" y="223"/>
                  <a:pt x="634" y="223"/>
                </a:cubicBezTo>
                <a:cubicBezTo>
                  <a:pt x="627" y="230"/>
                  <a:pt x="627" y="230"/>
                  <a:pt x="627" y="230"/>
                </a:cubicBezTo>
                <a:cubicBezTo>
                  <a:pt x="628" y="238"/>
                  <a:pt x="628" y="238"/>
                  <a:pt x="628" y="238"/>
                </a:cubicBezTo>
                <a:cubicBezTo>
                  <a:pt x="643" y="238"/>
                  <a:pt x="643" y="238"/>
                  <a:pt x="643" y="238"/>
                </a:cubicBezTo>
                <a:cubicBezTo>
                  <a:pt x="655" y="241"/>
                  <a:pt x="655" y="241"/>
                  <a:pt x="655" y="241"/>
                </a:cubicBezTo>
                <a:cubicBezTo>
                  <a:pt x="666" y="240"/>
                  <a:pt x="666" y="240"/>
                  <a:pt x="666" y="240"/>
                </a:cubicBezTo>
                <a:cubicBezTo>
                  <a:pt x="676" y="236"/>
                  <a:pt x="676" y="236"/>
                  <a:pt x="676" y="236"/>
                </a:cubicBezTo>
                <a:cubicBezTo>
                  <a:pt x="693" y="239"/>
                  <a:pt x="693" y="239"/>
                  <a:pt x="693" y="239"/>
                </a:cubicBezTo>
                <a:cubicBezTo>
                  <a:pt x="704" y="239"/>
                  <a:pt x="704" y="239"/>
                  <a:pt x="704" y="239"/>
                </a:cubicBezTo>
                <a:cubicBezTo>
                  <a:pt x="701" y="243"/>
                  <a:pt x="691" y="243"/>
                  <a:pt x="691" y="243"/>
                </a:cubicBezTo>
                <a:cubicBezTo>
                  <a:pt x="678" y="243"/>
                  <a:pt x="678" y="243"/>
                  <a:pt x="678" y="243"/>
                </a:cubicBezTo>
                <a:cubicBezTo>
                  <a:pt x="670" y="247"/>
                  <a:pt x="670" y="247"/>
                  <a:pt x="670" y="247"/>
                </a:cubicBezTo>
                <a:cubicBezTo>
                  <a:pt x="671" y="253"/>
                  <a:pt x="671" y="253"/>
                  <a:pt x="671" y="253"/>
                </a:cubicBezTo>
                <a:cubicBezTo>
                  <a:pt x="679" y="256"/>
                  <a:pt x="679" y="256"/>
                  <a:pt x="679" y="256"/>
                </a:cubicBezTo>
                <a:cubicBezTo>
                  <a:pt x="695" y="256"/>
                  <a:pt x="695" y="256"/>
                  <a:pt x="695" y="256"/>
                </a:cubicBezTo>
                <a:cubicBezTo>
                  <a:pt x="712" y="250"/>
                  <a:pt x="712" y="250"/>
                  <a:pt x="712" y="250"/>
                </a:cubicBezTo>
                <a:cubicBezTo>
                  <a:pt x="722" y="242"/>
                  <a:pt x="722" y="242"/>
                  <a:pt x="722" y="242"/>
                </a:cubicBezTo>
                <a:cubicBezTo>
                  <a:pt x="734" y="241"/>
                  <a:pt x="734" y="241"/>
                  <a:pt x="734" y="241"/>
                </a:cubicBezTo>
                <a:cubicBezTo>
                  <a:pt x="750" y="241"/>
                  <a:pt x="750" y="241"/>
                  <a:pt x="750" y="241"/>
                </a:cubicBezTo>
                <a:cubicBezTo>
                  <a:pt x="765" y="241"/>
                  <a:pt x="765" y="241"/>
                  <a:pt x="765" y="241"/>
                </a:cubicBezTo>
                <a:cubicBezTo>
                  <a:pt x="771" y="234"/>
                  <a:pt x="771" y="234"/>
                  <a:pt x="771" y="234"/>
                </a:cubicBezTo>
                <a:cubicBezTo>
                  <a:pt x="775" y="220"/>
                  <a:pt x="775" y="220"/>
                  <a:pt x="775" y="220"/>
                </a:cubicBezTo>
                <a:cubicBezTo>
                  <a:pt x="770" y="215"/>
                  <a:pt x="770" y="215"/>
                  <a:pt x="770" y="215"/>
                </a:cubicBezTo>
                <a:cubicBezTo>
                  <a:pt x="763" y="215"/>
                  <a:pt x="763" y="215"/>
                  <a:pt x="763" y="215"/>
                </a:cubicBezTo>
                <a:cubicBezTo>
                  <a:pt x="761" y="221"/>
                  <a:pt x="761" y="221"/>
                  <a:pt x="761" y="221"/>
                </a:cubicBezTo>
                <a:cubicBezTo>
                  <a:pt x="752" y="218"/>
                  <a:pt x="752" y="218"/>
                  <a:pt x="752" y="218"/>
                </a:cubicBezTo>
                <a:cubicBezTo>
                  <a:pt x="741" y="209"/>
                  <a:pt x="741" y="209"/>
                  <a:pt x="741" y="209"/>
                </a:cubicBezTo>
                <a:cubicBezTo>
                  <a:pt x="741" y="203"/>
                  <a:pt x="741" y="203"/>
                  <a:pt x="741" y="203"/>
                </a:cubicBezTo>
                <a:cubicBezTo>
                  <a:pt x="737" y="195"/>
                  <a:pt x="737" y="195"/>
                  <a:pt x="737" y="195"/>
                </a:cubicBezTo>
                <a:cubicBezTo>
                  <a:pt x="727" y="195"/>
                  <a:pt x="727" y="195"/>
                  <a:pt x="727" y="195"/>
                </a:cubicBezTo>
                <a:cubicBezTo>
                  <a:pt x="724" y="199"/>
                  <a:pt x="724" y="199"/>
                  <a:pt x="724" y="199"/>
                </a:cubicBezTo>
                <a:cubicBezTo>
                  <a:pt x="716" y="201"/>
                  <a:pt x="716" y="201"/>
                  <a:pt x="716" y="201"/>
                </a:cubicBezTo>
                <a:cubicBezTo>
                  <a:pt x="717" y="206"/>
                  <a:pt x="717" y="206"/>
                  <a:pt x="717" y="206"/>
                </a:cubicBezTo>
                <a:cubicBezTo>
                  <a:pt x="725" y="212"/>
                  <a:pt x="725" y="212"/>
                  <a:pt x="725" y="212"/>
                </a:cubicBezTo>
                <a:cubicBezTo>
                  <a:pt x="725" y="216"/>
                  <a:pt x="723" y="221"/>
                  <a:pt x="723" y="221"/>
                </a:cubicBezTo>
                <a:cubicBezTo>
                  <a:pt x="733" y="223"/>
                  <a:pt x="733" y="223"/>
                  <a:pt x="733" y="223"/>
                </a:cubicBezTo>
                <a:cubicBezTo>
                  <a:pt x="733" y="223"/>
                  <a:pt x="735" y="227"/>
                  <a:pt x="733" y="228"/>
                </a:cubicBezTo>
                <a:cubicBezTo>
                  <a:pt x="730" y="229"/>
                  <a:pt x="725" y="229"/>
                  <a:pt x="725" y="229"/>
                </a:cubicBezTo>
                <a:cubicBezTo>
                  <a:pt x="712" y="229"/>
                  <a:pt x="712" y="229"/>
                  <a:pt x="712" y="229"/>
                </a:cubicBezTo>
                <a:cubicBezTo>
                  <a:pt x="703" y="223"/>
                  <a:pt x="703" y="223"/>
                  <a:pt x="703" y="223"/>
                </a:cubicBezTo>
                <a:cubicBezTo>
                  <a:pt x="695" y="213"/>
                  <a:pt x="695" y="213"/>
                  <a:pt x="695" y="213"/>
                </a:cubicBezTo>
                <a:cubicBezTo>
                  <a:pt x="684" y="209"/>
                  <a:pt x="684" y="209"/>
                  <a:pt x="684" y="209"/>
                </a:cubicBezTo>
                <a:cubicBezTo>
                  <a:pt x="675" y="209"/>
                  <a:pt x="675" y="209"/>
                  <a:pt x="675" y="209"/>
                </a:cubicBezTo>
                <a:cubicBezTo>
                  <a:pt x="666" y="204"/>
                  <a:pt x="666" y="204"/>
                  <a:pt x="666" y="204"/>
                </a:cubicBezTo>
                <a:lnTo>
                  <a:pt x="660" y="203"/>
                </a:lnTo>
                <a:close/>
                <a:moveTo>
                  <a:pt x="663" y="191"/>
                </a:moveTo>
                <a:cubicBezTo>
                  <a:pt x="665" y="196"/>
                  <a:pt x="665" y="196"/>
                  <a:pt x="665" y="196"/>
                </a:cubicBezTo>
                <a:cubicBezTo>
                  <a:pt x="679" y="197"/>
                  <a:pt x="679" y="197"/>
                  <a:pt x="679" y="197"/>
                </a:cubicBezTo>
                <a:cubicBezTo>
                  <a:pt x="678" y="191"/>
                  <a:pt x="678" y="191"/>
                  <a:pt x="678" y="191"/>
                </a:cubicBezTo>
                <a:cubicBezTo>
                  <a:pt x="678" y="191"/>
                  <a:pt x="664" y="193"/>
                  <a:pt x="663" y="191"/>
                </a:cubicBezTo>
                <a:close/>
                <a:moveTo>
                  <a:pt x="611" y="219"/>
                </a:moveTo>
                <a:cubicBezTo>
                  <a:pt x="605" y="227"/>
                  <a:pt x="605" y="227"/>
                  <a:pt x="605" y="227"/>
                </a:cubicBezTo>
                <a:cubicBezTo>
                  <a:pt x="617" y="229"/>
                  <a:pt x="617" y="229"/>
                  <a:pt x="617" y="229"/>
                </a:cubicBezTo>
                <a:cubicBezTo>
                  <a:pt x="624" y="216"/>
                  <a:pt x="624" y="216"/>
                  <a:pt x="624" y="216"/>
                </a:cubicBezTo>
                <a:lnTo>
                  <a:pt x="611" y="219"/>
                </a:lnTo>
                <a:close/>
                <a:moveTo>
                  <a:pt x="632" y="203"/>
                </a:moveTo>
                <a:cubicBezTo>
                  <a:pt x="643" y="199"/>
                  <a:pt x="643" y="199"/>
                  <a:pt x="643" y="199"/>
                </a:cubicBezTo>
                <a:cubicBezTo>
                  <a:pt x="646" y="186"/>
                  <a:pt x="646" y="186"/>
                  <a:pt x="646" y="186"/>
                </a:cubicBezTo>
                <a:cubicBezTo>
                  <a:pt x="650" y="178"/>
                  <a:pt x="650" y="178"/>
                  <a:pt x="650" y="178"/>
                </a:cubicBezTo>
                <a:cubicBezTo>
                  <a:pt x="636" y="174"/>
                  <a:pt x="636" y="174"/>
                  <a:pt x="636" y="174"/>
                </a:cubicBezTo>
                <a:cubicBezTo>
                  <a:pt x="629" y="181"/>
                  <a:pt x="629" y="181"/>
                  <a:pt x="629" y="181"/>
                </a:cubicBezTo>
                <a:cubicBezTo>
                  <a:pt x="614" y="181"/>
                  <a:pt x="614" y="181"/>
                  <a:pt x="614" y="181"/>
                </a:cubicBezTo>
                <a:cubicBezTo>
                  <a:pt x="604" y="180"/>
                  <a:pt x="604" y="180"/>
                  <a:pt x="604" y="180"/>
                </a:cubicBezTo>
                <a:cubicBezTo>
                  <a:pt x="604" y="180"/>
                  <a:pt x="597" y="191"/>
                  <a:pt x="595" y="194"/>
                </a:cubicBezTo>
                <a:cubicBezTo>
                  <a:pt x="593" y="197"/>
                  <a:pt x="585" y="204"/>
                  <a:pt x="585" y="204"/>
                </a:cubicBezTo>
                <a:cubicBezTo>
                  <a:pt x="573" y="204"/>
                  <a:pt x="573" y="204"/>
                  <a:pt x="573" y="204"/>
                </a:cubicBezTo>
                <a:cubicBezTo>
                  <a:pt x="562" y="208"/>
                  <a:pt x="562" y="208"/>
                  <a:pt x="562" y="208"/>
                </a:cubicBezTo>
                <a:cubicBezTo>
                  <a:pt x="567" y="216"/>
                  <a:pt x="567" y="216"/>
                  <a:pt x="567" y="216"/>
                </a:cubicBezTo>
                <a:cubicBezTo>
                  <a:pt x="580" y="221"/>
                  <a:pt x="580" y="221"/>
                  <a:pt x="580" y="221"/>
                </a:cubicBezTo>
                <a:cubicBezTo>
                  <a:pt x="585" y="214"/>
                  <a:pt x="585" y="214"/>
                  <a:pt x="585" y="214"/>
                </a:cubicBezTo>
                <a:cubicBezTo>
                  <a:pt x="593" y="219"/>
                  <a:pt x="593" y="219"/>
                  <a:pt x="593" y="219"/>
                </a:cubicBezTo>
                <a:cubicBezTo>
                  <a:pt x="600" y="216"/>
                  <a:pt x="600" y="216"/>
                  <a:pt x="600" y="216"/>
                </a:cubicBezTo>
                <a:cubicBezTo>
                  <a:pt x="601" y="210"/>
                  <a:pt x="601" y="210"/>
                  <a:pt x="601" y="210"/>
                </a:cubicBezTo>
                <a:cubicBezTo>
                  <a:pt x="610" y="210"/>
                  <a:pt x="610" y="210"/>
                  <a:pt x="610" y="210"/>
                </a:cubicBezTo>
                <a:cubicBezTo>
                  <a:pt x="613" y="202"/>
                  <a:pt x="613" y="202"/>
                  <a:pt x="613" y="202"/>
                </a:cubicBezTo>
                <a:cubicBezTo>
                  <a:pt x="620" y="197"/>
                  <a:pt x="620" y="197"/>
                  <a:pt x="620" y="197"/>
                </a:cubicBezTo>
                <a:cubicBezTo>
                  <a:pt x="626" y="205"/>
                  <a:pt x="626" y="205"/>
                  <a:pt x="626" y="205"/>
                </a:cubicBezTo>
                <a:lnTo>
                  <a:pt x="632" y="203"/>
                </a:lnTo>
                <a:close/>
                <a:moveTo>
                  <a:pt x="641" y="373"/>
                </a:moveTo>
                <a:cubicBezTo>
                  <a:pt x="658" y="374"/>
                  <a:pt x="658" y="374"/>
                  <a:pt x="658" y="374"/>
                </a:cubicBezTo>
                <a:cubicBezTo>
                  <a:pt x="671" y="374"/>
                  <a:pt x="671" y="374"/>
                  <a:pt x="671" y="374"/>
                </a:cubicBezTo>
                <a:cubicBezTo>
                  <a:pt x="678" y="386"/>
                  <a:pt x="678" y="386"/>
                  <a:pt x="678" y="386"/>
                </a:cubicBezTo>
                <a:cubicBezTo>
                  <a:pt x="688" y="391"/>
                  <a:pt x="688" y="391"/>
                  <a:pt x="688" y="391"/>
                </a:cubicBezTo>
                <a:cubicBezTo>
                  <a:pt x="705" y="391"/>
                  <a:pt x="705" y="391"/>
                  <a:pt x="705" y="391"/>
                </a:cubicBezTo>
                <a:cubicBezTo>
                  <a:pt x="722" y="391"/>
                  <a:pt x="722" y="391"/>
                  <a:pt x="722" y="391"/>
                </a:cubicBezTo>
                <a:cubicBezTo>
                  <a:pt x="733" y="385"/>
                  <a:pt x="733" y="385"/>
                  <a:pt x="733" y="385"/>
                </a:cubicBezTo>
                <a:cubicBezTo>
                  <a:pt x="744" y="381"/>
                  <a:pt x="744" y="381"/>
                  <a:pt x="744" y="381"/>
                </a:cubicBezTo>
                <a:cubicBezTo>
                  <a:pt x="756" y="375"/>
                  <a:pt x="756" y="375"/>
                  <a:pt x="756" y="375"/>
                </a:cubicBezTo>
                <a:cubicBezTo>
                  <a:pt x="763" y="371"/>
                  <a:pt x="763" y="371"/>
                  <a:pt x="763" y="371"/>
                </a:cubicBezTo>
                <a:cubicBezTo>
                  <a:pt x="768" y="376"/>
                  <a:pt x="768" y="376"/>
                  <a:pt x="768" y="376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93" y="383"/>
                  <a:pt x="793" y="383"/>
                  <a:pt x="793" y="383"/>
                </a:cubicBezTo>
                <a:cubicBezTo>
                  <a:pt x="806" y="384"/>
                  <a:pt x="806" y="384"/>
                  <a:pt x="806" y="384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21" y="374"/>
                  <a:pt x="821" y="374"/>
                  <a:pt x="821" y="374"/>
                </a:cubicBezTo>
                <a:cubicBezTo>
                  <a:pt x="812" y="367"/>
                  <a:pt x="812" y="367"/>
                  <a:pt x="812" y="367"/>
                </a:cubicBezTo>
                <a:cubicBezTo>
                  <a:pt x="819" y="366"/>
                  <a:pt x="819" y="366"/>
                  <a:pt x="819" y="366"/>
                </a:cubicBezTo>
                <a:cubicBezTo>
                  <a:pt x="831" y="364"/>
                  <a:pt x="831" y="364"/>
                  <a:pt x="831" y="364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23" y="352"/>
                  <a:pt x="823" y="352"/>
                  <a:pt x="823" y="352"/>
                </a:cubicBezTo>
                <a:cubicBezTo>
                  <a:pt x="801" y="345"/>
                  <a:pt x="801" y="345"/>
                  <a:pt x="801" y="345"/>
                </a:cubicBezTo>
                <a:cubicBezTo>
                  <a:pt x="790" y="334"/>
                  <a:pt x="790" y="334"/>
                  <a:pt x="790" y="334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82" y="315"/>
                  <a:pt x="782" y="315"/>
                  <a:pt x="782" y="315"/>
                </a:cubicBezTo>
                <a:cubicBezTo>
                  <a:pt x="780" y="300"/>
                  <a:pt x="780" y="300"/>
                  <a:pt x="780" y="300"/>
                </a:cubicBezTo>
                <a:cubicBezTo>
                  <a:pt x="772" y="291"/>
                  <a:pt x="772" y="291"/>
                  <a:pt x="772" y="291"/>
                </a:cubicBezTo>
                <a:cubicBezTo>
                  <a:pt x="758" y="285"/>
                  <a:pt x="758" y="285"/>
                  <a:pt x="758" y="285"/>
                </a:cubicBezTo>
                <a:cubicBezTo>
                  <a:pt x="746" y="285"/>
                  <a:pt x="746" y="285"/>
                  <a:pt x="746" y="285"/>
                </a:cubicBezTo>
                <a:cubicBezTo>
                  <a:pt x="746" y="296"/>
                  <a:pt x="746" y="296"/>
                  <a:pt x="746" y="296"/>
                </a:cubicBezTo>
                <a:cubicBezTo>
                  <a:pt x="748" y="304"/>
                  <a:pt x="748" y="304"/>
                  <a:pt x="748" y="304"/>
                </a:cubicBezTo>
                <a:cubicBezTo>
                  <a:pt x="754" y="314"/>
                  <a:pt x="754" y="314"/>
                  <a:pt x="754" y="314"/>
                </a:cubicBezTo>
                <a:cubicBezTo>
                  <a:pt x="750" y="319"/>
                  <a:pt x="750" y="319"/>
                  <a:pt x="750" y="319"/>
                </a:cubicBezTo>
                <a:cubicBezTo>
                  <a:pt x="745" y="318"/>
                  <a:pt x="745" y="318"/>
                  <a:pt x="745" y="318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39" y="306"/>
                  <a:pt x="739" y="306"/>
                  <a:pt x="739" y="306"/>
                </a:cubicBezTo>
                <a:cubicBezTo>
                  <a:pt x="735" y="299"/>
                  <a:pt x="735" y="299"/>
                  <a:pt x="735" y="299"/>
                </a:cubicBezTo>
                <a:cubicBezTo>
                  <a:pt x="725" y="289"/>
                  <a:pt x="725" y="289"/>
                  <a:pt x="725" y="289"/>
                </a:cubicBezTo>
                <a:cubicBezTo>
                  <a:pt x="716" y="288"/>
                  <a:pt x="716" y="288"/>
                  <a:pt x="716" y="288"/>
                </a:cubicBezTo>
                <a:cubicBezTo>
                  <a:pt x="718" y="295"/>
                  <a:pt x="718" y="295"/>
                  <a:pt x="718" y="295"/>
                </a:cubicBezTo>
                <a:cubicBezTo>
                  <a:pt x="722" y="301"/>
                  <a:pt x="722" y="301"/>
                  <a:pt x="722" y="301"/>
                </a:cubicBezTo>
                <a:cubicBezTo>
                  <a:pt x="711" y="301"/>
                  <a:pt x="711" y="301"/>
                  <a:pt x="711" y="301"/>
                </a:cubicBezTo>
                <a:cubicBezTo>
                  <a:pt x="710" y="306"/>
                  <a:pt x="710" y="306"/>
                  <a:pt x="710" y="306"/>
                </a:cubicBezTo>
                <a:cubicBezTo>
                  <a:pt x="701" y="308"/>
                  <a:pt x="701" y="308"/>
                  <a:pt x="701" y="308"/>
                </a:cubicBezTo>
                <a:cubicBezTo>
                  <a:pt x="703" y="302"/>
                  <a:pt x="703" y="302"/>
                  <a:pt x="703" y="302"/>
                </a:cubicBezTo>
                <a:cubicBezTo>
                  <a:pt x="706" y="295"/>
                  <a:pt x="706" y="295"/>
                  <a:pt x="706" y="295"/>
                </a:cubicBezTo>
                <a:cubicBezTo>
                  <a:pt x="698" y="294"/>
                  <a:pt x="698" y="294"/>
                  <a:pt x="698" y="294"/>
                </a:cubicBezTo>
                <a:cubicBezTo>
                  <a:pt x="688" y="291"/>
                  <a:pt x="688" y="291"/>
                  <a:pt x="688" y="291"/>
                </a:cubicBezTo>
                <a:cubicBezTo>
                  <a:pt x="678" y="291"/>
                  <a:pt x="678" y="291"/>
                  <a:pt x="678" y="291"/>
                </a:cubicBezTo>
                <a:cubicBezTo>
                  <a:pt x="677" y="298"/>
                  <a:pt x="677" y="298"/>
                  <a:pt x="677" y="298"/>
                </a:cubicBezTo>
                <a:cubicBezTo>
                  <a:pt x="669" y="297"/>
                  <a:pt x="669" y="297"/>
                  <a:pt x="669" y="297"/>
                </a:cubicBezTo>
                <a:cubicBezTo>
                  <a:pt x="671" y="293"/>
                  <a:pt x="671" y="293"/>
                  <a:pt x="671" y="293"/>
                </a:cubicBezTo>
                <a:cubicBezTo>
                  <a:pt x="669" y="283"/>
                  <a:pt x="669" y="283"/>
                  <a:pt x="669" y="283"/>
                </a:cubicBezTo>
                <a:cubicBezTo>
                  <a:pt x="664" y="282"/>
                  <a:pt x="664" y="282"/>
                  <a:pt x="664" y="282"/>
                </a:cubicBezTo>
                <a:cubicBezTo>
                  <a:pt x="652" y="282"/>
                  <a:pt x="652" y="282"/>
                  <a:pt x="652" y="282"/>
                </a:cubicBezTo>
                <a:cubicBezTo>
                  <a:pt x="645" y="288"/>
                  <a:pt x="645" y="288"/>
                  <a:pt x="645" y="288"/>
                </a:cubicBezTo>
                <a:cubicBezTo>
                  <a:pt x="637" y="291"/>
                  <a:pt x="637" y="291"/>
                  <a:pt x="637" y="291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9" y="309"/>
                  <a:pt x="619" y="309"/>
                  <a:pt x="619" y="309"/>
                </a:cubicBezTo>
                <a:cubicBezTo>
                  <a:pt x="608" y="315"/>
                  <a:pt x="608" y="315"/>
                  <a:pt x="608" y="315"/>
                </a:cubicBezTo>
                <a:cubicBezTo>
                  <a:pt x="609" y="321"/>
                  <a:pt x="609" y="321"/>
                  <a:pt x="609" y="321"/>
                </a:cubicBezTo>
                <a:cubicBezTo>
                  <a:pt x="616" y="321"/>
                  <a:pt x="616" y="321"/>
                  <a:pt x="616" y="321"/>
                </a:cubicBezTo>
                <a:cubicBezTo>
                  <a:pt x="622" y="326"/>
                  <a:pt x="622" y="326"/>
                  <a:pt x="622" y="326"/>
                </a:cubicBezTo>
                <a:cubicBezTo>
                  <a:pt x="631" y="323"/>
                  <a:pt x="631" y="323"/>
                  <a:pt x="631" y="323"/>
                </a:cubicBezTo>
                <a:cubicBezTo>
                  <a:pt x="644" y="321"/>
                  <a:pt x="644" y="321"/>
                  <a:pt x="644" y="321"/>
                </a:cubicBezTo>
                <a:cubicBezTo>
                  <a:pt x="652" y="327"/>
                  <a:pt x="652" y="327"/>
                  <a:pt x="652" y="327"/>
                </a:cubicBezTo>
                <a:cubicBezTo>
                  <a:pt x="639" y="331"/>
                  <a:pt x="639" y="331"/>
                  <a:pt x="639" y="331"/>
                </a:cubicBezTo>
                <a:cubicBezTo>
                  <a:pt x="628" y="333"/>
                  <a:pt x="628" y="333"/>
                  <a:pt x="628" y="333"/>
                </a:cubicBezTo>
                <a:cubicBezTo>
                  <a:pt x="623" y="338"/>
                  <a:pt x="623" y="338"/>
                  <a:pt x="623" y="338"/>
                </a:cubicBezTo>
                <a:cubicBezTo>
                  <a:pt x="637" y="344"/>
                  <a:pt x="637" y="344"/>
                  <a:pt x="637" y="344"/>
                </a:cubicBezTo>
                <a:cubicBezTo>
                  <a:pt x="652" y="344"/>
                  <a:pt x="652" y="344"/>
                  <a:pt x="652" y="344"/>
                </a:cubicBezTo>
                <a:cubicBezTo>
                  <a:pt x="667" y="343"/>
                  <a:pt x="667" y="343"/>
                  <a:pt x="667" y="343"/>
                </a:cubicBezTo>
                <a:cubicBezTo>
                  <a:pt x="681" y="343"/>
                  <a:pt x="681" y="343"/>
                  <a:pt x="681" y="343"/>
                </a:cubicBezTo>
                <a:cubicBezTo>
                  <a:pt x="681" y="343"/>
                  <a:pt x="690" y="347"/>
                  <a:pt x="692" y="347"/>
                </a:cubicBezTo>
                <a:cubicBezTo>
                  <a:pt x="695" y="348"/>
                  <a:pt x="691" y="354"/>
                  <a:pt x="691" y="354"/>
                </a:cubicBezTo>
                <a:cubicBezTo>
                  <a:pt x="668" y="353"/>
                  <a:pt x="668" y="353"/>
                  <a:pt x="668" y="353"/>
                </a:cubicBezTo>
                <a:cubicBezTo>
                  <a:pt x="647" y="353"/>
                  <a:pt x="647" y="353"/>
                  <a:pt x="647" y="353"/>
                </a:cubicBezTo>
                <a:cubicBezTo>
                  <a:pt x="632" y="360"/>
                  <a:pt x="632" y="360"/>
                  <a:pt x="632" y="360"/>
                </a:cubicBezTo>
                <a:lnTo>
                  <a:pt x="641" y="373"/>
                </a:lnTo>
                <a:close/>
                <a:moveTo>
                  <a:pt x="750" y="398"/>
                </a:moveTo>
                <a:cubicBezTo>
                  <a:pt x="761" y="393"/>
                  <a:pt x="761" y="393"/>
                  <a:pt x="761" y="393"/>
                </a:cubicBezTo>
                <a:cubicBezTo>
                  <a:pt x="771" y="391"/>
                  <a:pt x="771" y="391"/>
                  <a:pt x="771" y="391"/>
                </a:cubicBezTo>
                <a:cubicBezTo>
                  <a:pt x="772" y="383"/>
                  <a:pt x="772" y="383"/>
                  <a:pt x="772" y="383"/>
                </a:cubicBezTo>
                <a:cubicBezTo>
                  <a:pt x="754" y="387"/>
                  <a:pt x="754" y="387"/>
                  <a:pt x="754" y="387"/>
                </a:cubicBezTo>
                <a:cubicBezTo>
                  <a:pt x="737" y="396"/>
                  <a:pt x="737" y="396"/>
                  <a:pt x="737" y="396"/>
                </a:cubicBezTo>
                <a:lnTo>
                  <a:pt x="750" y="398"/>
                </a:lnTo>
                <a:close/>
                <a:moveTo>
                  <a:pt x="568" y="328"/>
                </a:moveTo>
                <a:cubicBezTo>
                  <a:pt x="582" y="328"/>
                  <a:pt x="582" y="328"/>
                  <a:pt x="582" y="328"/>
                </a:cubicBezTo>
                <a:cubicBezTo>
                  <a:pt x="590" y="321"/>
                  <a:pt x="590" y="321"/>
                  <a:pt x="590" y="321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605" y="304"/>
                  <a:pt x="606" y="301"/>
                </a:cubicBezTo>
                <a:cubicBezTo>
                  <a:pt x="607" y="298"/>
                  <a:pt x="614" y="293"/>
                  <a:pt x="614" y="293"/>
                </a:cubicBezTo>
                <a:cubicBezTo>
                  <a:pt x="638" y="283"/>
                  <a:pt x="638" y="283"/>
                  <a:pt x="638" y="283"/>
                </a:cubicBezTo>
                <a:cubicBezTo>
                  <a:pt x="652" y="279"/>
                  <a:pt x="652" y="279"/>
                  <a:pt x="652" y="279"/>
                </a:cubicBezTo>
                <a:cubicBezTo>
                  <a:pt x="651" y="270"/>
                  <a:pt x="651" y="270"/>
                  <a:pt x="651" y="270"/>
                </a:cubicBezTo>
                <a:cubicBezTo>
                  <a:pt x="633" y="260"/>
                  <a:pt x="633" y="260"/>
                  <a:pt x="633" y="260"/>
                </a:cubicBezTo>
                <a:cubicBezTo>
                  <a:pt x="622" y="259"/>
                  <a:pt x="622" y="259"/>
                  <a:pt x="622" y="259"/>
                </a:cubicBezTo>
                <a:cubicBezTo>
                  <a:pt x="610" y="264"/>
                  <a:pt x="610" y="264"/>
                  <a:pt x="610" y="264"/>
                </a:cubicBezTo>
                <a:cubicBezTo>
                  <a:pt x="596" y="259"/>
                  <a:pt x="596" y="259"/>
                  <a:pt x="596" y="259"/>
                </a:cubicBezTo>
                <a:cubicBezTo>
                  <a:pt x="581" y="254"/>
                  <a:pt x="581" y="254"/>
                  <a:pt x="581" y="254"/>
                </a:cubicBezTo>
                <a:cubicBezTo>
                  <a:pt x="564" y="253"/>
                  <a:pt x="564" y="253"/>
                  <a:pt x="564" y="253"/>
                </a:cubicBezTo>
                <a:cubicBezTo>
                  <a:pt x="541" y="255"/>
                  <a:pt x="541" y="255"/>
                  <a:pt x="541" y="255"/>
                </a:cubicBezTo>
                <a:cubicBezTo>
                  <a:pt x="541" y="261"/>
                  <a:pt x="541" y="261"/>
                  <a:pt x="541" y="261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0" y="291"/>
                  <a:pt x="540" y="291"/>
                  <a:pt x="540" y="291"/>
                </a:cubicBezTo>
                <a:cubicBezTo>
                  <a:pt x="522" y="314"/>
                  <a:pt x="522" y="314"/>
                  <a:pt x="522" y="314"/>
                </a:cubicBezTo>
                <a:cubicBezTo>
                  <a:pt x="545" y="320"/>
                  <a:pt x="545" y="320"/>
                  <a:pt x="545" y="320"/>
                </a:cubicBezTo>
                <a:cubicBezTo>
                  <a:pt x="557" y="337"/>
                  <a:pt x="557" y="337"/>
                  <a:pt x="557" y="337"/>
                </a:cubicBezTo>
                <a:lnTo>
                  <a:pt x="568" y="328"/>
                </a:lnTo>
                <a:close/>
                <a:moveTo>
                  <a:pt x="24" y="564"/>
                </a:moveTo>
                <a:cubicBezTo>
                  <a:pt x="20" y="555"/>
                  <a:pt x="20" y="555"/>
                  <a:pt x="20" y="555"/>
                </a:cubicBezTo>
                <a:cubicBezTo>
                  <a:pt x="11" y="555"/>
                  <a:pt x="11" y="555"/>
                  <a:pt x="11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66"/>
                  <a:pt x="8" y="566"/>
                  <a:pt x="8" y="566"/>
                </a:cubicBezTo>
                <a:cubicBezTo>
                  <a:pt x="19" y="567"/>
                  <a:pt x="19" y="567"/>
                  <a:pt x="19" y="567"/>
                </a:cubicBezTo>
                <a:lnTo>
                  <a:pt x="24" y="564"/>
                </a:lnTo>
                <a:close/>
                <a:moveTo>
                  <a:pt x="244" y="550"/>
                </a:moveTo>
                <a:cubicBezTo>
                  <a:pt x="244" y="550"/>
                  <a:pt x="241" y="547"/>
                  <a:pt x="241" y="545"/>
                </a:cubicBezTo>
                <a:cubicBezTo>
                  <a:pt x="241" y="542"/>
                  <a:pt x="247" y="543"/>
                  <a:pt x="247" y="543"/>
                </a:cubicBezTo>
                <a:cubicBezTo>
                  <a:pt x="263" y="543"/>
                  <a:pt x="263" y="543"/>
                  <a:pt x="263" y="543"/>
                </a:cubicBezTo>
                <a:cubicBezTo>
                  <a:pt x="278" y="553"/>
                  <a:pt x="278" y="553"/>
                  <a:pt x="278" y="553"/>
                </a:cubicBezTo>
                <a:cubicBezTo>
                  <a:pt x="293" y="561"/>
                  <a:pt x="293" y="561"/>
                  <a:pt x="293" y="561"/>
                </a:cubicBezTo>
                <a:cubicBezTo>
                  <a:pt x="308" y="565"/>
                  <a:pt x="308" y="565"/>
                  <a:pt x="308" y="565"/>
                </a:cubicBezTo>
                <a:cubicBezTo>
                  <a:pt x="321" y="562"/>
                  <a:pt x="321" y="562"/>
                  <a:pt x="321" y="562"/>
                </a:cubicBezTo>
                <a:cubicBezTo>
                  <a:pt x="332" y="566"/>
                  <a:pt x="332" y="566"/>
                  <a:pt x="332" y="566"/>
                </a:cubicBezTo>
                <a:cubicBezTo>
                  <a:pt x="343" y="566"/>
                  <a:pt x="343" y="566"/>
                  <a:pt x="343" y="566"/>
                </a:cubicBezTo>
                <a:cubicBezTo>
                  <a:pt x="353" y="575"/>
                  <a:pt x="353" y="575"/>
                  <a:pt x="353" y="575"/>
                </a:cubicBezTo>
                <a:cubicBezTo>
                  <a:pt x="370" y="582"/>
                  <a:pt x="370" y="582"/>
                  <a:pt x="370" y="582"/>
                </a:cubicBezTo>
                <a:cubicBezTo>
                  <a:pt x="378" y="592"/>
                  <a:pt x="378" y="592"/>
                  <a:pt x="378" y="592"/>
                </a:cubicBezTo>
                <a:cubicBezTo>
                  <a:pt x="378" y="592"/>
                  <a:pt x="388" y="595"/>
                  <a:pt x="391" y="595"/>
                </a:cubicBezTo>
                <a:cubicBezTo>
                  <a:pt x="393" y="595"/>
                  <a:pt x="397" y="592"/>
                  <a:pt x="397" y="592"/>
                </a:cubicBezTo>
                <a:cubicBezTo>
                  <a:pt x="407" y="598"/>
                  <a:pt x="407" y="598"/>
                  <a:pt x="407" y="598"/>
                </a:cubicBezTo>
                <a:cubicBezTo>
                  <a:pt x="413" y="607"/>
                  <a:pt x="413" y="607"/>
                  <a:pt x="413" y="607"/>
                </a:cubicBezTo>
                <a:cubicBezTo>
                  <a:pt x="428" y="611"/>
                  <a:pt x="428" y="611"/>
                  <a:pt x="428" y="611"/>
                </a:cubicBezTo>
                <a:cubicBezTo>
                  <a:pt x="426" y="620"/>
                  <a:pt x="426" y="620"/>
                  <a:pt x="426" y="620"/>
                </a:cubicBezTo>
                <a:cubicBezTo>
                  <a:pt x="440" y="626"/>
                  <a:pt x="440" y="626"/>
                  <a:pt x="440" y="626"/>
                </a:cubicBezTo>
                <a:cubicBezTo>
                  <a:pt x="438" y="633"/>
                  <a:pt x="438" y="633"/>
                  <a:pt x="438" y="633"/>
                </a:cubicBezTo>
                <a:cubicBezTo>
                  <a:pt x="447" y="637"/>
                  <a:pt x="447" y="637"/>
                  <a:pt x="447" y="637"/>
                </a:cubicBezTo>
                <a:cubicBezTo>
                  <a:pt x="456" y="638"/>
                  <a:pt x="456" y="638"/>
                  <a:pt x="456" y="638"/>
                </a:cubicBezTo>
                <a:cubicBezTo>
                  <a:pt x="456" y="647"/>
                  <a:pt x="456" y="647"/>
                  <a:pt x="456" y="647"/>
                </a:cubicBezTo>
                <a:cubicBezTo>
                  <a:pt x="464" y="657"/>
                  <a:pt x="464" y="657"/>
                  <a:pt x="464" y="657"/>
                </a:cubicBezTo>
                <a:cubicBezTo>
                  <a:pt x="466" y="668"/>
                  <a:pt x="466" y="668"/>
                  <a:pt x="466" y="668"/>
                </a:cubicBezTo>
                <a:cubicBezTo>
                  <a:pt x="470" y="679"/>
                  <a:pt x="470" y="679"/>
                  <a:pt x="470" y="679"/>
                </a:cubicBezTo>
                <a:cubicBezTo>
                  <a:pt x="481" y="680"/>
                  <a:pt x="481" y="680"/>
                  <a:pt x="481" y="680"/>
                </a:cubicBezTo>
                <a:cubicBezTo>
                  <a:pt x="485" y="692"/>
                  <a:pt x="485" y="692"/>
                  <a:pt x="485" y="692"/>
                </a:cubicBezTo>
                <a:cubicBezTo>
                  <a:pt x="497" y="704"/>
                  <a:pt x="497" y="704"/>
                  <a:pt x="497" y="704"/>
                </a:cubicBezTo>
                <a:cubicBezTo>
                  <a:pt x="500" y="712"/>
                  <a:pt x="500" y="712"/>
                  <a:pt x="500" y="712"/>
                </a:cubicBezTo>
                <a:cubicBezTo>
                  <a:pt x="513" y="719"/>
                  <a:pt x="513" y="719"/>
                  <a:pt x="513" y="719"/>
                </a:cubicBezTo>
                <a:cubicBezTo>
                  <a:pt x="525" y="724"/>
                  <a:pt x="525" y="724"/>
                  <a:pt x="525" y="724"/>
                </a:cubicBezTo>
                <a:cubicBezTo>
                  <a:pt x="535" y="727"/>
                  <a:pt x="535" y="727"/>
                  <a:pt x="535" y="727"/>
                </a:cubicBezTo>
                <a:cubicBezTo>
                  <a:pt x="537" y="733"/>
                  <a:pt x="537" y="733"/>
                  <a:pt x="537" y="733"/>
                </a:cubicBezTo>
                <a:cubicBezTo>
                  <a:pt x="550" y="742"/>
                  <a:pt x="550" y="742"/>
                  <a:pt x="550" y="742"/>
                </a:cubicBezTo>
                <a:cubicBezTo>
                  <a:pt x="560" y="749"/>
                  <a:pt x="560" y="749"/>
                  <a:pt x="560" y="749"/>
                </a:cubicBezTo>
                <a:cubicBezTo>
                  <a:pt x="565" y="765"/>
                  <a:pt x="565" y="765"/>
                  <a:pt x="565" y="765"/>
                </a:cubicBezTo>
                <a:cubicBezTo>
                  <a:pt x="565" y="777"/>
                  <a:pt x="565" y="777"/>
                  <a:pt x="565" y="777"/>
                </a:cubicBezTo>
                <a:cubicBezTo>
                  <a:pt x="558" y="769"/>
                  <a:pt x="558" y="769"/>
                  <a:pt x="558" y="769"/>
                </a:cubicBezTo>
                <a:cubicBezTo>
                  <a:pt x="550" y="759"/>
                  <a:pt x="550" y="759"/>
                  <a:pt x="550" y="759"/>
                </a:cubicBezTo>
                <a:cubicBezTo>
                  <a:pt x="548" y="752"/>
                  <a:pt x="548" y="752"/>
                  <a:pt x="548" y="752"/>
                </a:cubicBezTo>
                <a:cubicBezTo>
                  <a:pt x="537" y="746"/>
                  <a:pt x="537" y="746"/>
                  <a:pt x="537" y="746"/>
                </a:cubicBezTo>
                <a:cubicBezTo>
                  <a:pt x="530" y="743"/>
                  <a:pt x="530" y="743"/>
                  <a:pt x="530" y="743"/>
                </a:cubicBezTo>
                <a:cubicBezTo>
                  <a:pt x="529" y="733"/>
                  <a:pt x="529" y="733"/>
                  <a:pt x="529" y="733"/>
                </a:cubicBezTo>
                <a:cubicBezTo>
                  <a:pt x="520" y="733"/>
                  <a:pt x="520" y="733"/>
                  <a:pt x="520" y="733"/>
                </a:cubicBezTo>
                <a:cubicBezTo>
                  <a:pt x="513" y="727"/>
                  <a:pt x="513" y="727"/>
                  <a:pt x="513" y="727"/>
                </a:cubicBezTo>
                <a:cubicBezTo>
                  <a:pt x="507" y="725"/>
                  <a:pt x="507" y="725"/>
                  <a:pt x="507" y="725"/>
                </a:cubicBezTo>
                <a:cubicBezTo>
                  <a:pt x="500" y="723"/>
                  <a:pt x="500" y="723"/>
                  <a:pt x="500" y="723"/>
                </a:cubicBezTo>
                <a:cubicBezTo>
                  <a:pt x="492" y="724"/>
                  <a:pt x="492" y="724"/>
                  <a:pt x="492" y="724"/>
                </a:cubicBezTo>
                <a:cubicBezTo>
                  <a:pt x="499" y="733"/>
                  <a:pt x="499" y="733"/>
                  <a:pt x="499" y="733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16" y="745"/>
                  <a:pt x="516" y="745"/>
                  <a:pt x="516" y="745"/>
                </a:cubicBezTo>
                <a:cubicBezTo>
                  <a:pt x="534" y="757"/>
                  <a:pt x="534" y="757"/>
                  <a:pt x="534" y="757"/>
                </a:cubicBezTo>
                <a:cubicBezTo>
                  <a:pt x="539" y="769"/>
                  <a:pt x="539" y="769"/>
                  <a:pt x="539" y="769"/>
                </a:cubicBezTo>
                <a:cubicBezTo>
                  <a:pt x="546" y="785"/>
                  <a:pt x="546" y="785"/>
                  <a:pt x="546" y="785"/>
                </a:cubicBezTo>
                <a:cubicBezTo>
                  <a:pt x="545" y="797"/>
                  <a:pt x="545" y="797"/>
                  <a:pt x="545" y="797"/>
                </a:cubicBezTo>
                <a:cubicBezTo>
                  <a:pt x="544" y="814"/>
                  <a:pt x="544" y="814"/>
                  <a:pt x="544" y="814"/>
                </a:cubicBezTo>
                <a:cubicBezTo>
                  <a:pt x="544" y="833"/>
                  <a:pt x="544" y="833"/>
                  <a:pt x="544" y="833"/>
                </a:cubicBezTo>
                <a:cubicBezTo>
                  <a:pt x="538" y="838"/>
                  <a:pt x="538" y="838"/>
                  <a:pt x="538" y="838"/>
                </a:cubicBezTo>
                <a:cubicBezTo>
                  <a:pt x="538" y="850"/>
                  <a:pt x="538" y="850"/>
                  <a:pt x="538" y="850"/>
                </a:cubicBezTo>
                <a:cubicBezTo>
                  <a:pt x="545" y="863"/>
                  <a:pt x="545" y="863"/>
                  <a:pt x="545" y="863"/>
                </a:cubicBezTo>
                <a:cubicBezTo>
                  <a:pt x="543" y="876"/>
                  <a:pt x="543" y="876"/>
                  <a:pt x="543" y="876"/>
                </a:cubicBezTo>
                <a:cubicBezTo>
                  <a:pt x="545" y="885"/>
                  <a:pt x="545" y="885"/>
                  <a:pt x="545" y="885"/>
                </a:cubicBezTo>
                <a:cubicBezTo>
                  <a:pt x="550" y="894"/>
                  <a:pt x="550" y="894"/>
                  <a:pt x="550" y="894"/>
                </a:cubicBezTo>
                <a:cubicBezTo>
                  <a:pt x="549" y="906"/>
                  <a:pt x="549" y="906"/>
                  <a:pt x="549" y="906"/>
                </a:cubicBezTo>
                <a:cubicBezTo>
                  <a:pt x="556" y="917"/>
                  <a:pt x="556" y="917"/>
                  <a:pt x="556" y="917"/>
                </a:cubicBezTo>
                <a:cubicBezTo>
                  <a:pt x="566" y="925"/>
                  <a:pt x="566" y="925"/>
                  <a:pt x="566" y="925"/>
                </a:cubicBezTo>
                <a:cubicBezTo>
                  <a:pt x="572" y="943"/>
                  <a:pt x="572" y="943"/>
                  <a:pt x="572" y="943"/>
                </a:cubicBezTo>
                <a:cubicBezTo>
                  <a:pt x="581" y="950"/>
                  <a:pt x="581" y="950"/>
                  <a:pt x="581" y="950"/>
                </a:cubicBezTo>
                <a:cubicBezTo>
                  <a:pt x="582" y="959"/>
                  <a:pt x="582" y="959"/>
                  <a:pt x="582" y="959"/>
                </a:cubicBezTo>
                <a:cubicBezTo>
                  <a:pt x="590" y="970"/>
                  <a:pt x="590" y="970"/>
                  <a:pt x="590" y="970"/>
                </a:cubicBezTo>
                <a:cubicBezTo>
                  <a:pt x="602" y="970"/>
                  <a:pt x="602" y="970"/>
                  <a:pt x="602" y="970"/>
                </a:cubicBezTo>
                <a:cubicBezTo>
                  <a:pt x="611" y="977"/>
                  <a:pt x="611" y="977"/>
                  <a:pt x="611" y="977"/>
                </a:cubicBezTo>
                <a:cubicBezTo>
                  <a:pt x="624" y="983"/>
                  <a:pt x="624" y="983"/>
                  <a:pt x="624" y="983"/>
                </a:cubicBezTo>
                <a:cubicBezTo>
                  <a:pt x="633" y="992"/>
                  <a:pt x="633" y="992"/>
                  <a:pt x="633" y="992"/>
                </a:cubicBezTo>
                <a:cubicBezTo>
                  <a:pt x="635" y="1003"/>
                  <a:pt x="635" y="1003"/>
                  <a:pt x="635" y="1003"/>
                </a:cubicBezTo>
                <a:cubicBezTo>
                  <a:pt x="640" y="1014"/>
                  <a:pt x="640" y="1014"/>
                  <a:pt x="640" y="1014"/>
                </a:cubicBezTo>
                <a:cubicBezTo>
                  <a:pt x="646" y="1032"/>
                  <a:pt x="646" y="1032"/>
                  <a:pt x="646" y="1032"/>
                </a:cubicBezTo>
                <a:cubicBezTo>
                  <a:pt x="654" y="1040"/>
                  <a:pt x="654" y="1040"/>
                  <a:pt x="654" y="1040"/>
                </a:cubicBezTo>
                <a:cubicBezTo>
                  <a:pt x="663" y="1049"/>
                  <a:pt x="663" y="1049"/>
                  <a:pt x="663" y="1049"/>
                </a:cubicBezTo>
                <a:cubicBezTo>
                  <a:pt x="666" y="1056"/>
                  <a:pt x="666" y="1056"/>
                  <a:pt x="666" y="1056"/>
                </a:cubicBezTo>
                <a:cubicBezTo>
                  <a:pt x="658" y="1062"/>
                  <a:pt x="658" y="1062"/>
                  <a:pt x="658" y="1062"/>
                </a:cubicBezTo>
                <a:cubicBezTo>
                  <a:pt x="663" y="1069"/>
                  <a:pt x="663" y="1069"/>
                  <a:pt x="663" y="1069"/>
                </a:cubicBezTo>
                <a:cubicBezTo>
                  <a:pt x="673" y="1076"/>
                  <a:pt x="673" y="1076"/>
                  <a:pt x="673" y="1076"/>
                </a:cubicBezTo>
                <a:cubicBezTo>
                  <a:pt x="686" y="1084"/>
                  <a:pt x="686" y="1084"/>
                  <a:pt x="686" y="1084"/>
                </a:cubicBezTo>
                <a:cubicBezTo>
                  <a:pt x="693" y="1092"/>
                  <a:pt x="693" y="1092"/>
                  <a:pt x="693" y="1092"/>
                </a:cubicBezTo>
                <a:cubicBezTo>
                  <a:pt x="692" y="1100"/>
                  <a:pt x="692" y="1100"/>
                  <a:pt x="692" y="1100"/>
                </a:cubicBezTo>
                <a:cubicBezTo>
                  <a:pt x="694" y="1106"/>
                  <a:pt x="694" y="1106"/>
                  <a:pt x="694" y="1106"/>
                </a:cubicBezTo>
                <a:cubicBezTo>
                  <a:pt x="704" y="1109"/>
                  <a:pt x="704" y="1109"/>
                  <a:pt x="704" y="1109"/>
                </a:cubicBezTo>
                <a:cubicBezTo>
                  <a:pt x="713" y="1117"/>
                  <a:pt x="713" y="1117"/>
                  <a:pt x="713" y="1117"/>
                </a:cubicBezTo>
                <a:cubicBezTo>
                  <a:pt x="720" y="1124"/>
                  <a:pt x="720" y="1124"/>
                  <a:pt x="720" y="1124"/>
                </a:cubicBezTo>
                <a:cubicBezTo>
                  <a:pt x="720" y="1132"/>
                  <a:pt x="720" y="1132"/>
                  <a:pt x="720" y="1132"/>
                </a:cubicBezTo>
                <a:cubicBezTo>
                  <a:pt x="725" y="1129"/>
                  <a:pt x="725" y="1129"/>
                  <a:pt x="725" y="1129"/>
                </a:cubicBezTo>
                <a:cubicBezTo>
                  <a:pt x="727" y="1121"/>
                  <a:pt x="727" y="1121"/>
                  <a:pt x="727" y="1121"/>
                </a:cubicBezTo>
                <a:cubicBezTo>
                  <a:pt x="723" y="1111"/>
                  <a:pt x="723" y="1111"/>
                  <a:pt x="723" y="1111"/>
                </a:cubicBezTo>
                <a:cubicBezTo>
                  <a:pt x="714" y="1107"/>
                  <a:pt x="714" y="1107"/>
                  <a:pt x="714" y="1107"/>
                </a:cubicBezTo>
                <a:cubicBezTo>
                  <a:pt x="713" y="1098"/>
                  <a:pt x="713" y="1098"/>
                  <a:pt x="713" y="1098"/>
                </a:cubicBezTo>
                <a:cubicBezTo>
                  <a:pt x="703" y="1091"/>
                  <a:pt x="703" y="1091"/>
                  <a:pt x="703" y="1091"/>
                </a:cubicBezTo>
                <a:cubicBezTo>
                  <a:pt x="699" y="1080"/>
                  <a:pt x="699" y="1080"/>
                  <a:pt x="699" y="1080"/>
                </a:cubicBezTo>
                <a:cubicBezTo>
                  <a:pt x="695" y="1070"/>
                  <a:pt x="695" y="1070"/>
                  <a:pt x="695" y="1070"/>
                </a:cubicBezTo>
                <a:cubicBezTo>
                  <a:pt x="687" y="1062"/>
                  <a:pt x="687" y="1062"/>
                  <a:pt x="687" y="1062"/>
                </a:cubicBezTo>
                <a:cubicBezTo>
                  <a:pt x="684" y="1051"/>
                  <a:pt x="684" y="1051"/>
                  <a:pt x="684" y="1051"/>
                </a:cubicBezTo>
                <a:cubicBezTo>
                  <a:pt x="676" y="1048"/>
                  <a:pt x="676" y="1048"/>
                  <a:pt x="676" y="1048"/>
                </a:cubicBezTo>
                <a:cubicBezTo>
                  <a:pt x="671" y="1035"/>
                  <a:pt x="671" y="1035"/>
                  <a:pt x="671" y="1035"/>
                </a:cubicBezTo>
                <a:cubicBezTo>
                  <a:pt x="661" y="1024"/>
                  <a:pt x="661" y="1024"/>
                  <a:pt x="661" y="1024"/>
                </a:cubicBezTo>
                <a:cubicBezTo>
                  <a:pt x="660" y="1009"/>
                  <a:pt x="660" y="1009"/>
                  <a:pt x="660" y="1009"/>
                </a:cubicBezTo>
                <a:cubicBezTo>
                  <a:pt x="667" y="1009"/>
                  <a:pt x="667" y="1009"/>
                  <a:pt x="667" y="1009"/>
                </a:cubicBezTo>
                <a:cubicBezTo>
                  <a:pt x="678" y="1013"/>
                  <a:pt x="678" y="1013"/>
                  <a:pt x="678" y="1013"/>
                </a:cubicBezTo>
                <a:cubicBezTo>
                  <a:pt x="685" y="1021"/>
                  <a:pt x="685" y="1021"/>
                  <a:pt x="685" y="1021"/>
                </a:cubicBezTo>
                <a:cubicBezTo>
                  <a:pt x="686" y="1034"/>
                  <a:pt x="686" y="1034"/>
                  <a:pt x="686" y="1034"/>
                </a:cubicBezTo>
                <a:cubicBezTo>
                  <a:pt x="697" y="1050"/>
                  <a:pt x="697" y="1050"/>
                  <a:pt x="697" y="1050"/>
                </a:cubicBezTo>
                <a:cubicBezTo>
                  <a:pt x="710" y="1063"/>
                  <a:pt x="710" y="1063"/>
                  <a:pt x="710" y="1063"/>
                </a:cubicBezTo>
                <a:cubicBezTo>
                  <a:pt x="721" y="1072"/>
                  <a:pt x="721" y="1072"/>
                  <a:pt x="721" y="1072"/>
                </a:cubicBezTo>
                <a:cubicBezTo>
                  <a:pt x="729" y="1081"/>
                  <a:pt x="729" y="1081"/>
                  <a:pt x="729" y="1081"/>
                </a:cubicBezTo>
                <a:cubicBezTo>
                  <a:pt x="731" y="1092"/>
                  <a:pt x="731" y="1092"/>
                  <a:pt x="731" y="1092"/>
                </a:cubicBezTo>
                <a:cubicBezTo>
                  <a:pt x="742" y="1098"/>
                  <a:pt x="742" y="1098"/>
                  <a:pt x="742" y="1098"/>
                </a:cubicBezTo>
                <a:cubicBezTo>
                  <a:pt x="751" y="1108"/>
                  <a:pt x="751" y="1108"/>
                  <a:pt x="751" y="1108"/>
                </a:cubicBezTo>
                <a:cubicBezTo>
                  <a:pt x="757" y="1119"/>
                  <a:pt x="757" y="1119"/>
                  <a:pt x="757" y="1119"/>
                </a:cubicBezTo>
                <a:cubicBezTo>
                  <a:pt x="771" y="1133"/>
                  <a:pt x="771" y="1133"/>
                  <a:pt x="771" y="1133"/>
                </a:cubicBezTo>
                <a:cubicBezTo>
                  <a:pt x="776" y="1145"/>
                  <a:pt x="776" y="1145"/>
                  <a:pt x="776" y="1145"/>
                </a:cubicBezTo>
                <a:cubicBezTo>
                  <a:pt x="784" y="1151"/>
                  <a:pt x="784" y="1151"/>
                  <a:pt x="784" y="1151"/>
                </a:cubicBezTo>
                <a:cubicBezTo>
                  <a:pt x="776" y="1156"/>
                  <a:pt x="776" y="1156"/>
                  <a:pt x="776" y="1156"/>
                </a:cubicBezTo>
                <a:cubicBezTo>
                  <a:pt x="774" y="1164"/>
                  <a:pt x="774" y="1164"/>
                  <a:pt x="774" y="1164"/>
                </a:cubicBezTo>
                <a:cubicBezTo>
                  <a:pt x="789" y="1175"/>
                  <a:pt x="789" y="1175"/>
                  <a:pt x="789" y="1175"/>
                </a:cubicBezTo>
                <a:cubicBezTo>
                  <a:pt x="802" y="1185"/>
                  <a:pt x="802" y="1185"/>
                  <a:pt x="802" y="1185"/>
                </a:cubicBezTo>
                <a:cubicBezTo>
                  <a:pt x="817" y="1190"/>
                  <a:pt x="817" y="1190"/>
                  <a:pt x="817" y="1190"/>
                </a:cubicBezTo>
                <a:cubicBezTo>
                  <a:pt x="833" y="1199"/>
                  <a:pt x="833" y="1199"/>
                  <a:pt x="833" y="1199"/>
                </a:cubicBezTo>
                <a:cubicBezTo>
                  <a:pt x="851" y="1207"/>
                  <a:pt x="851" y="1207"/>
                  <a:pt x="851" y="1207"/>
                </a:cubicBezTo>
                <a:cubicBezTo>
                  <a:pt x="871" y="1216"/>
                  <a:pt x="871" y="1216"/>
                  <a:pt x="871" y="1216"/>
                </a:cubicBezTo>
                <a:cubicBezTo>
                  <a:pt x="887" y="1221"/>
                  <a:pt x="887" y="1221"/>
                  <a:pt x="887" y="1221"/>
                </a:cubicBezTo>
                <a:cubicBezTo>
                  <a:pt x="898" y="1220"/>
                  <a:pt x="898" y="1220"/>
                  <a:pt x="898" y="1220"/>
                </a:cubicBezTo>
                <a:cubicBezTo>
                  <a:pt x="901" y="1215"/>
                  <a:pt x="901" y="1215"/>
                  <a:pt x="901" y="1215"/>
                </a:cubicBezTo>
                <a:cubicBezTo>
                  <a:pt x="913" y="1214"/>
                  <a:pt x="913" y="1214"/>
                  <a:pt x="913" y="1214"/>
                </a:cubicBezTo>
                <a:cubicBezTo>
                  <a:pt x="926" y="1220"/>
                  <a:pt x="926" y="1220"/>
                  <a:pt x="926" y="1220"/>
                </a:cubicBezTo>
                <a:cubicBezTo>
                  <a:pt x="940" y="1231"/>
                  <a:pt x="940" y="1231"/>
                  <a:pt x="940" y="1231"/>
                </a:cubicBezTo>
                <a:cubicBezTo>
                  <a:pt x="948" y="1241"/>
                  <a:pt x="948" y="1241"/>
                  <a:pt x="948" y="1241"/>
                </a:cubicBezTo>
                <a:cubicBezTo>
                  <a:pt x="960" y="1241"/>
                  <a:pt x="960" y="1241"/>
                  <a:pt x="960" y="1241"/>
                </a:cubicBezTo>
                <a:cubicBezTo>
                  <a:pt x="964" y="1241"/>
                  <a:pt x="964" y="1241"/>
                  <a:pt x="964" y="1241"/>
                </a:cubicBezTo>
                <a:cubicBezTo>
                  <a:pt x="971" y="1243"/>
                  <a:pt x="971" y="1243"/>
                  <a:pt x="971" y="1243"/>
                </a:cubicBezTo>
                <a:cubicBezTo>
                  <a:pt x="978" y="1253"/>
                  <a:pt x="978" y="1253"/>
                  <a:pt x="978" y="1253"/>
                </a:cubicBezTo>
                <a:cubicBezTo>
                  <a:pt x="993" y="1258"/>
                  <a:pt x="993" y="1258"/>
                  <a:pt x="993" y="1258"/>
                </a:cubicBezTo>
                <a:cubicBezTo>
                  <a:pt x="993" y="1251"/>
                  <a:pt x="993" y="1251"/>
                  <a:pt x="993" y="1251"/>
                </a:cubicBezTo>
                <a:cubicBezTo>
                  <a:pt x="1001" y="1255"/>
                  <a:pt x="1001" y="1255"/>
                  <a:pt x="1001" y="1255"/>
                </a:cubicBezTo>
                <a:cubicBezTo>
                  <a:pt x="1009" y="1266"/>
                  <a:pt x="1009" y="1266"/>
                  <a:pt x="1009" y="1266"/>
                </a:cubicBezTo>
                <a:cubicBezTo>
                  <a:pt x="1009" y="1266"/>
                  <a:pt x="1021" y="1279"/>
                  <a:pt x="1023" y="1281"/>
                </a:cubicBezTo>
                <a:cubicBezTo>
                  <a:pt x="1026" y="1283"/>
                  <a:pt x="1022" y="1293"/>
                  <a:pt x="1022" y="1293"/>
                </a:cubicBezTo>
                <a:cubicBezTo>
                  <a:pt x="1026" y="1298"/>
                  <a:pt x="1026" y="1298"/>
                  <a:pt x="1026" y="1298"/>
                </a:cubicBezTo>
                <a:cubicBezTo>
                  <a:pt x="1032" y="1295"/>
                  <a:pt x="1032" y="1295"/>
                  <a:pt x="1032" y="1295"/>
                </a:cubicBezTo>
                <a:cubicBezTo>
                  <a:pt x="1040" y="1299"/>
                  <a:pt x="1040" y="1299"/>
                  <a:pt x="1040" y="1299"/>
                </a:cubicBezTo>
                <a:cubicBezTo>
                  <a:pt x="1051" y="1310"/>
                  <a:pt x="1051" y="1310"/>
                  <a:pt x="1051" y="1310"/>
                </a:cubicBezTo>
                <a:cubicBezTo>
                  <a:pt x="1051" y="1310"/>
                  <a:pt x="1059" y="1317"/>
                  <a:pt x="1063" y="1313"/>
                </a:cubicBezTo>
                <a:cubicBezTo>
                  <a:pt x="1083" y="1323"/>
                  <a:pt x="1083" y="1323"/>
                  <a:pt x="1083" y="1323"/>
                </a:cubicBezTo>
                <a:cubicBezTo>
                  <a:pt x="1093" y="1327"/>
                  <a:pt x="1093" y="1327"/>
                  <a:pt x="1093" y="1327"/>
                </a:cubicBezTo>
                <a:cubicBezTo>
                  <a:pt x="1092" y="1317"/>
                  <a:pt x="1092" y="1317"/>
                  <a:pt x="1092" y="1317"/>
                </a:cubicBezTo>
                <a:cubicBezTo>
                  <a:pt x="1098" y="1310"/>
                  <a:pt x="1098" y="1310"/>
                  <a:pt x="1098" y="1310"/>
                </a:cubicBezTo>
                <a:cubicBezTo>
                  <a:pt x="1116" y="1312"/>
                  <a:pt x="1116" y="1312"/>
                  <a:pt x="1116" y="1312"/>
                </a:cubicBezTo>
                <a:cubicBezTo>
                  <a:pt x="1118" y="1318"/>
                  <a:pt x="1118" y="1318"/>
                  <a:pt x="1118" y="1318"/>
                </a:cubicBezTo>
                <a:cubicBezTo>
                  <a:pt x="1124" y="1318"/>
                  <a:pt x="1124" y="1318"/>
                  <a:pt x="1124" y="1318"/>
                </a:cubicBezTo>
                <a:cubicBezTo>
                  <a:pt x="1127" y="1309"/>
                  <a:pt x="1127" y="1309"/>
                  <a:pt x="1127" y="1309"/>
                </a:cubicBezTo>
                <a:cubicBezTo>
                  <a:pt x="1120" y="1301"/>
                  <a:pt x="1120" y="1301"/>
                  <a:pt x="1120" y="1301"/>
                </a:cubicBezTo>
                <a:cubicBezTo>
                  <a:pt x="1102" y="1301"/>
                  <a:pt x="1102" y="1301"/>
                  <a:pt x="1102" y="1301"/>
                </a:cubicBezTo>
                <a:cubicBezTo>
                  <a:pt x="1089" y="1301"/>
                  <a:pt x="1089" y="1301"/>
                  <a:pt x="1089" y="1301"/>
                </a:cubicBezTo>
                <a:cubicBezTo>
                  <a:pt x="1071" y="1299"/>
                  <a:pt x="1071" y="1299"/>
                  <a:pt x="1071" y="1299"/>
                </a:cubicBezTo>
                <a:cubicBezTo>
                  <a:pt x="1062" y="1294"/>
                  <a:pt x="1062" y="1294"/>
                  <a:pt x="1062" y="1294"/>
                </a:cubicBezTo>
                <a:cubicBezTo>
                  <a:pt x="1051" y="1281"/>
                  <a:pt x="1051" y="1281"/>
                  <a:pt x="1051" y="1281"/>
                </a:cubicBezTo>
                <a:cubicBezTo>
                  <a:pt x="1051" y="1271"/>
                  <a:pt x="1051" y="1271"/>
                  <a:pt x="1051" y="1271"/>
                </a:cubicBezTo>
                <a:cubicBezTo>
                  <a:pt x="1051" y="1258"/>
                  <a:pt x="1051" y="1258"/>
                  <a:pt x="1051" y="1258"/>
                </a:cubicBezTo>
                <a:cubicBezTo>
                  <a:pt x="1055" y="1242"/>
                  <a:pt x="1055" y="1242"/>
                  <a:pt x="1055" y="1242"/>
                </a:cubicBezTo>
                <a:cubicBezTo>
                  <a:pt x="1055" y="1231"/>
                  <a:pt x="1055" y="1231"/>
                  <a:pt x="1055" y="1231"/>
                </a:cubicBezTo>
                <a:cubicBezTo>
                  <a:pt x="1049" y="1222"/>
                  <a:pt x="1049" y="1222"/>
                  <a:pt x="1049" y="1222"/>
                </a:cubicBezTo>
                <a:cubicBezTo>
                  <a:pt x="1038" y="1216"/>
                  <a:pt x="1038" y="1216"/>
                  <a:pt x="1038" y="1216"/>
                </a:cubicBezTo>
                <a:cubicBezTo>
                  <a:pt x="1020" y="1218"/>
                  <a:pt x="1020" y="1218"/>
                  <a:pt x="1020" y="1218"/>
                </a:cubicBezTo>
                <a:cubicBezTo>
                  <a:pt x="1008" y="1215"/>
                  <a:pt x="1008" y="1215"/>
                  <a:pt x="1008" y="1215"/>
                </a:cubicBezTo>
                <a:cubicBezTo>
                  <a:pt x="994" y="1220"/>
                  <a:pt x="994" y="1220"/>
                  <a:pt x="994" y="1220"/>
                </a:cubicBezTo>
                <a:cubicBezTo>
                  <a:pt x="985" y="1215"/>
                  <a:pt x="985" y="1215"/>
                  <a:pt x="985" y="1215"/>
                </a:cubicBezTo>
                <a:cubicBezTo>
                  <a:pt x="993" y="1208"/>
                  <a:pt x="993" y="1208"/>
                  <a:pt x="993" y="1208"/>
                </a:cubicBezTo>
                <a:cubicBezTo>
                  <a:pt x="993" y="1196"/>
                  <a:pt x="993" y="1196"/>
                  <a:pt x="993" y="1196"/>
                </a:cubicBezTo>
                <a:cubicBezTo>
                  <a:pt x="996" y="1189"/>
                  <a:pt x="996" y="1189"/>
                  <a:pt x="996" y="1189"/>
                </a:cubicBezTo>
                <a:cubicBezTo>
                  <a:pt x="1001" y="1177"/>
                  <a:pt x="1001" y="1177"/>
                  <a:pt x="1001" y="1177"/>
                </a:cubicBezTo>
                <a:cubicBezTo>
                  <a:pt x="1001" y="1164"/>
                  <a:pt x="1001" y="1164"/>
                  <a:pt x="1001" y="1164"/>
                </a:cubicBezTo>
                <a:cubicBezTo>
                  <a:pt x="1009" y="1159"/>
                  <a:pt x="1009" y="1159"/>
                  <a:pt x="1009" y="1159"/>
                </a:cubicBezTo>
                <a:cubicBezTo>
                  <a:pt x="1010" y="1149"/>
                  <a:pt x="1010" y="1149"/>
                  <a:pt x="1010" y="1149"/>
                </a:cubicBezTo>
                <a:cubicBezTo>
                  <a:pt x="1004" y="1145"/>
                  <a:pt x="1004" y="1145"/>
                  <a:pt x="1004" y="1145"/>
                </a:cubicBezTo>
                <a:cubicBezTo>
                  <a:pt x="985" y="1147"/>
                  <a:pt x="985" y="1147"/>
                  <a:pt x="985" y="1147"/>
                </a:cubicBezTo>
                <a:cubicBezTo>
                  <a:pt x="972" y="1149"/>
                  <a:pt x="972" y="1149"/>
                  <a:pt x="972" y="1149"/>
                </a:cubicBezTo>
                <a:cubicBezTo>
                  <a:pt x="967" y="1158"/>
                  <a:pt x="967" y="1158"/>
                  <a:pt x="967" y="1158"/>
                </a:cubicBezTo>
                <a:cubicBezTo>
                  <a:pt x="962" y="1171"/>
                  <a:pt x="962" y="1171"/>
                  <a:pt x="962" y="1171"/>
                </a:cubicBezTo>
                <a:cubicBezTo>
                  <a:pt x="956" y="1184"/>
                  <a:pt x="956" y="1184"/>
                  <a:pt x="956" y="1184"/>
                </a:cubicBezTo>
                <a:cubicBezTo>
                  <a:pt x="945" y="1185"/>
                  <a:pt x="945" y="1185"/>
                  <a:pt x="945" y="1185"/>
                </a:cubicBezTo>
                <a:cubicBezTo>
                  <a:pt x="930" y="1189"/>
                  <a:pt x="930" y="1189"/>
                  <a:pt x="930" y="1189"/>
                </a:cubicBezTo>
                <a:cubicBezTo>
                  <a:pt x="915" y="1191"/>
                  <a:pt x="915" y="1191"/>
                  <a:pt x="915" y="1191"/>
                </a:cubicBezTo>
                <a:cubicBezTo>
                  <a:pt x="908" y="1182"/>
                  <a:pt x="908" y="1182"/>
                  <a:pt x="908" y="1182"/>
                </a:cubicBezTo>
                <a:cubicBezTo>
                  <a:pt x="895" y="1175"/>
                  <a:pt x="895" y="1175"/>
                  <a:pt x="895" y="1175"/>
                </a:cubicBezTo>
                <a:cubicBezTo>
                  <a:pt x="890" y="1165"/>
                  <a:pt x="890" y="1165"/>
                  <a:pt x="890" y="1165"/>
                </a:cubicBezTo>
                <a:cubicBezTo>
                  <a:pt x="881" y="1151"/>
                  <a:pt x="881" y="1151"/>
                  <a:pt x="881" y="1151"/>
                </a:cubicBezTo>
                <a:cubicBezTo>
                  <a:pt x="876" y="1128"/>
                  <a:pt x="876" y="1128"/>
                  <a:pt x="876" y="1128"/>
                </a:cubicBezTo>
                <a:cubicBezTo>
                  <a:pt x="874" y="1111"/>
                  <a:pt x="874" y="1111"/>
                  <a:pt x="874" y="1111"/>
                </a:cubicBezTo>
                <a:cubicBezTo>
                  <a:pt x="880" y="1098"/>
                  <a:pt x="880" y="1098"/>
                  <a:pt x="880" y="1098"/>
                </a:cubicBezTo>
                <a:cubicBezTo>
                  <a:pt x="883" y="1083"/>
                  <a:pt x="883" y="1083"/>
                  <a:pt x="883" y="1083"/>
                </a:cubicBezTo>
                <a:cubicBezTo>
                  <a:pt x="877" y="1067"/>
                  <a:pt x="877" y="1067"/>
                  <a:pt x="877" y="1067"/>
                </a:cubicBezTo>
                <a:cubicBezTo>
                  <a:pt x="889" y="1052"/>
                  <a:pt x="889" y="1052"/>
                  <a:pt x="889" y="1052"/>
                </a:cubicBezTo>
                <a:cubicBezTo>
                  <a:pt x="898" y="1051"/>
                  <a:pt x="898" y="1051"/>
                  <a:pt x="898" y="1051"/>
                </a:cubicBezTo>
                <a:cubicBezTo>
                  <a:pt x="908" y="1043"/>
                  <a:pt x="908" y="1043"/>
                  <a:pt x="908" y="1043"/>
                </a:cubicBezTo>
                <a:cubicBezTo>
                  <a:pt x="918" y="1034"/>
                  <a:pt x="918" y="1034"/>
                  <a:pt x="918" y="1034"/>
                </a:cubicBezTo>
                <a:cubicBezTo>
                  <a:pt x="932" y="1036"/>
                  <a:pt x="932" y="1036"/>
                  <a:pt x="932" y="1036"/>
                </a:cubicBezTo>
                <a:cubicBezTo>
                  <a:pt x="942" y="1040"/>
                  <a:pt x="942" y="1040"/>
                  <a:pt x="942" y="1040"/>
                </a:cubicBezTo>
                <a:cubicBezTo>
                  <a:pt x="949" y="1036"/>
                  <a:pt x="949" y="1036"/>
                  <a:pt x="949" y="1036"/>
                </a:cubicBezTo>
                <a:cubicBezTo>
                  <a:pt x="956" y="1045"/>
                  <a:pt x="956" y="1045"/>
                  <a:pt x="956" y="1045"/>
                </a:cubicBezTo>
                <a:cubicBezTo>
                  <a:pt x="968" y="1045"/>
                  <a:pt x="968" y="1045"/>
                  <a:pt x="968" y="1045"/>
                </a:cubicBezTo>
                <a:cubicBezTo>
                  <a:pt x="977" y="1044"/>
                  <a:pt x="977" y="1044"/>
                  <a:pt x="977" y="1044"/>
                </a:cubicBezTo>
                <a:cubicBezTo>
                  <a:pt x="975" y="1038"/>
                  <a:pt x="975" y="1038"/>
                  <a:pt x="975" y="1038"/>
                </a:cubicBezTo>
                <a:cubicBezTo>
                  <a:pt x="978" y="1027"/>
                  <a:pt x="978" y="1027"/>
                  <a:pt x="978" y="1027"/>
                </a:cubicBezTo>
                <a:cubicBezTo>
                  <a:pt x="993" y="1026"/>
                  <a:pt x="993" y="1026"/>
                  <a:pt x="993" y="1026"/>
                </a:cubicBezTo>
                <a:cubicBezTo>
                  <a:pt x="1002" y="1025"/>
                  <a:pt x="1002" y="1025"/>
                  <a:pt x="1002" y="1025"/>
                </a:cubicBezTo>
                <a:cubicBezTo>
                  <a:pt x="1021" y="1027"/>
                  <a:pt x="1021" y="1027"/>
                  <a:pt x="1021" y="1027"/>
                </a:cubicBezTo>
                <a:cubicBezTo>
                  <a:pt x="1028" y="1036"/>
                  <a:pt x="1028" y="1036"/>
                  <a:pt x="1028" y="1036"/>
                </a:cubicBezTo>
                <a:cubicBezTo>
                  <a:pt x="1034" y="1036"/>
                  <a:pt x="1034" y="1036"/>
                  <a:pt x="1034" y="1036"/>
                </a:cubicBezTo>
                <a:cubicBezTo>
                  <a:pt x="1038" y="1031"/>
                  <a:pt x="1038" y="1031"/>
                  <a:pt x="1038" y="1031"/>
                </a:cubicBezTo>
                <a:cubicBezTo>
                  <a:pt x="1043" y="1030"/>
                  <a:pt x="1043" y="1030"/>
                  <a:pt x="1043" y="1030"/>
                </a:cubicBezTo>
                <a:cubicBezTo>
                  <a:pt x="1051" y="1038"/>
                  <a:pt x="1051" y="1038"/>
                  <a:pt x="1051" y="1038"/>
                </a:cubicBezTo>
                <a:cubicBezTo>
                  <a:pt x="1059" y="1047"/>
                  <a:pt x="1059" y="1047"/>
                  <a:pt x="1059" y="1047"/>
                </a:cubicBezTo>
                <a:cubicBezTo>
                  <a:pt x="1059" y="1058"/>
                  <a:pt x="1059" y="1058"/>
                  <a:pt x="1059" y="1058"/>
                </a:cubicBezTo>
                <a:cubicBezTo>
                  <a:pt x="1064" y="1065"/>
                  <a:pt x="1064" y="1065"/>
                  <a:pt x="1064" y="1065"/>
                </a:cubicBezTo>
                <a:cubicBezTo>
                  <a:pt x="1066" y="1072"/>
                  <a:pt x="1066" y="1072"/>
                  <a:pt x="1066" y="1072"/>
                </a:cubicBezTo>
                <a:cubicBezTo>
                  <a:pt x="1072" y="1077"/>
                  <a:pt x="1072" y="1077"/>
                  <a:pt x="1072" y="1077"/>
                </a:cubicBezTo>
                <a:cubicBezTo>
                  <a:pt x="1075" y="1085"/>
                  <a:pt x="1075" y="1085"/>
                  <a:pt x="1075" y="1085"/>
                </a:cubicBezTo>
                <a:cubicBezTo>
                  <a:pt x="1082" y="1089"/>
                  <a:pt x="1082" y="1089"/>
                  <a:pt x="1082" y="1089"/>
                </a:cubicBezTo>
                <a:cubicBezTo>
                  <a:pt x="1083" y="1098"/>
                  <a:pt x="1083" y="1098"/>
                  <a:pt x="1083" y="1098"/>
                </a:cubicBezTo>
                <a:cubicBezTo>
                  <a:pt x="1089" y="1100"/>
                  <a:pt x="1089" y="1100"/>
                  <a:pt x="1089" y="1100"/>
                </a:cubicBezTo>
                <a:cubicBezTo>
                  <a:pt x="1093" y="1094"/>
                  <a:pt x="1093" y="1094"/>
                  <a:pt x="1093" y="1094"/>
                </a:cubicBezTo>
                <a:cubicBezTo>
                  <a:pt x="1096" y="1085"/>
                  <a:pt x="1096" y="1085"/>
                  <a:pt x="1096" y="1085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88" y="1057"/>
                  <a:pt x="1088" y="1057"/>
                  <a:pt x="1088" y="1057"/>
                </a:cubicBezTo>
                <a:cubicBezTo>
                  <a:pt x="1080" y="1042"/>
                  <a:pt x="1080" y="1042"/>
                  <a:pt x="1080" y="1042"/>
                </a:cubicBezTo>
                <a:cubicBezTo>
                  <a:pt x="1080" y="1022"/>
                  <a:pt x="1080" y="1022"/>
                  <a:pt x="1080" y="1022"/>
                </a:cubicBezTo>
                <a:cubicBezTo>
                  <a:pt x="1080" y="1019"/>
                  <a:pt x="1085" y="1008"/>
                  <a:pt x="1085" y="1008"/>
                </a:cubicBezTo>
                <a:cubicBezTo>
                  <a:pt x="1092" y="994"/>
                  <a:pt x="1092" y="994"/>
                  <a:pt x="1092" y="994"/>
                </a:cubicBezTo>
                <a:cubicBezTo>
                  <a:pt x="1103" y="989"/>
                  <a:pt x="1103" y="989"/>
                  <a:pt x="1103" y="989"/>
                </a:cubicBezTo>
                <a:cubicBezTo>
                  <a:pt x="1116" y="978"/>
                  <a:pt x="1116" y="978"/>
                  <a:pt x="1116" y="978"/>
                </a:cubicBezTo>
                <a:cubicBezTo>
                  <a:pt x="1128" y="970"/>
                  <a:pt x="1128" y="970"/>
                  <a:pt x="1128" y="970"/>
                </a:cubicBezTo>
                <a:cubicBezTo>
                  <a:pt x="1140" y="965"/>
                  <a:pt x="1140" y="965"/>
                  <a:pt x="1140" y="965"/>
                </a:cubicBezTo>
                <a:cubicBezTo>
                  <a:pt x="1142" y="957"/>
                  <a:pt x="1142" y="957"/>
                  <a:pt x="1142" y="957"/>
                </a:cubicBezTo>
                <a:cubicBezTo>
                  <a:pt x="1151" y="951"/>
                  <a:pt x="1151" y="951"/>
                  <a:pt x="1151" y="951"/>
                </a:cubicBezTo>
                <a:cubicBezTo>
                  <a:pt x="1143" y="937"/>
                  <a:pt x="1143" y="937"/>
                  <a:pt x="1143" y="937"/>
                </a:cubicBezTo>
                <a:cubicBezTo>
                  <a:pt x="1137" y="931"/>
                  <a:pt x="1137" y="931"/>
                  <a:pt x="1137" y="931"/>
                </a:cubicBezTo>
                <a:cubicBezTo>
                  <a:pt x="1140" y="923"/>
                  <a:pt x="1140" y="923"/>
                  <a:pt x="1140" y="923"/>
                </a:cubicBezTo>
                <a:cubicBezTo>
                  <a:pt x="1135" y="915"/>
                  <a:pt x="1135" y="915"/>
                  <a:pt x="1135" y="915"/>
                </a:cubicBezTo>
                <a:cubicBezTo>
                  <a:pt x="1144" y="911"/>
                  <a:pt x="1144" y="911"/>
                  <a:pt x="1144" y="911"/>
                </a:cubicBezTo>
                <a:cubicBezTo>
                  <a:pt x="1152" y="921"/>
                  <a:pt x="1152" y="921"/>
                  <a:pt x="1152" y="921"/>
                </a:cubicBezTo>
                <a:cubicBezTo>
                  <a:pt x="1156" y="911"/>
                  <a:pt x="1156" y="911"/>
                  <a:pt x="1156" y="911"/>
                </a:cubicBezTo>
                <a:cubicBezTo>
                  <a:pt x="1162" y="902"/>
                  <a:pt x="1162" y="902"/>
                  <a:pt x="1162" y="902"/>
                </a:cubicBezTo>
                <a:cubicBezTo>
                  <a:pt x="1167" y="896"/>
                  <a:pt x="1167" y="896"/>
                  <a:pt x="1167" y="896"/>
                </a:cubicBezTo>
                <a:cubicBezTo>
                  <a:pt x="1173" y="876"/>
                  <a:pt x="1173" y="876"/>
                  <a:pt x="1173" y="876"/>
                </a:cubicBezTo>
                <a:cubicBezTo>
                  <a:pt x="1191" y="876"/>
                  <a:pt x="1191" y="876"/>
                  <a:pt x="1191" y="876"/>
                </a:cubicBezTo>
                <a:cubicBezTo>
                  <a:pt x="1202" y="870"/>
                  <a:pt x="1202" y="870"/>
                  <a:pt x="1202" y="870"/>
                </a:cubicBezTo>
                <a:cubicBezTo>
                  <a:pt x="1215" y="868"/>
                  <a:pt x="1215" y="868"/>
                  <a:pt x="1215" y="868"/>
                </a:cubicBezTo>
                <a:cubicBezTo>
                  <a:pt x="1212" y="861"/>
                  <a:pt x="1212" y="861"/>
                  <a:pt x="1212" y="861"/>
                </a:cubicBezTo>
                <a:cubicBezTo>
                  <a:pt x="1211" y="844"/>
                  <a:pt x="1211" y="844"/>
                  <a:pt x="1211" y="844"/>
                </a:cubicBezTo>
                <a:cubicBezTo>
                  <a:pt x="1220" y="832"/>
                  <a:pt x="1220" y="832"/>
                  <a:pt x="1220" y="832"/>
                </a:cubicBezTo>
                <a:cubicBezTo>
                  <a:pt x="1231" y="832"/>
                  <a:pt x="1231" y="832"/>
                  <a:pt x="1231" y="832"/>
                </a:cubicBezTo>
                <a:cubicBezTo>
                  <a:pt x="1234" y="825"/>
                  <a:pt x="1234" y="825"/>
                  <a:pt x="1234" y="825"/>
                </a:cubicBezTo>
                <a:cubicBezTo>
                  <a:pt x="1248" y="825"/>
                  <a:pt x="1248" y="825"/>
                  <a:pt x="1248" y="825"/>
                </a:cubicBezTo>
                <a:cubicBezTo>
                  <a:pt x="1260" y="818"/>
                  <a:pt x="1260" y="818"/>
                  <a:pt x="1260" y="818"/>
                </a:cubicBezTo>
                <a:cubicBezTo>
                  <a:pt x="1268" y="808"/>
                  <a:pt x="1268" y="808"/>
                  <a:pt x="1268" y="808"/>
                </a:cubicBezTo>
                <a:cubicBezTo>
                  <a:pt x="1283" y="807"/>
                  <a:pt x="1283" y="807"/>
                  <a:pt x="1283" y="807"/>
                </a:cubicBezTo>
                <a:cubicBezTo>
                  <a:pt x="1283" y="807"/>
                  <a:pt x="1297" y="810"/>
                  <a:pt x="1299" y="810"/>
                </a:cubicBezTo>
                <a:cubicBezTo>
                  <a:pt x="1302" y="811"/>
                  <a:pt x="1295" y="816"/>
                  <a:pt x="1295" y="816"/>
                </a:cubicBezTo>
                <a:cubicBezTo>
                  <a:pt x="1278" y="816"/>
                  <a:pt x="1278" y="816"/>
                  <a:pt x="1278" y="816"/>
                </a:cubicBezTo>
                <a:cubicBezTo>
                  <a:pt x="1278" y="816"/>
                  <a:pt x="1272" y="821"/>
                  <a:pt x="1269" y="822"/>
                </a:cubicBezTo>
                <a:cubicBezTo>
                  <a:pt x="1267" y="823"/>
                  <a:pt x="1269" y="833"/>
                  <a:pt x="1269" y="833"/>
                </a:cubicBezTo>
                <a:cubicBezTo>
                  <a:pt x="1277" y="836"/>
                  <a:pt x="1277" y="836"/>
                  <a:pt x="1277" y="836"/>
                </a:cubicBezTo>
                <a:cubicBezTo>
                  <a:pt x="1284" y="830"/>
                  <a:pt x="1284" y="830"/>
                  <a:pt x="1284" y="830"/>
                </a:cubicBezTo>
                <a:cubicBezTo>
                  <a:pt x="1290" y="826"/>
                  <a:pt x="1290" y="826"/>
                  <a:pt x="1290" y="826"/>
                </a:cubicBezTo>
                <a:cubicBezTo>
                  <a:pt x="1301" y="823"/>
                  <a:pt x="1301" y="823"/>
                  <a:pt x="1301" y="823"/>
                </a:cubicBezTo>
                <a:cubicBezTo>
                  <a:pt x="1313" y="817"/>
                  <a:pt x="1313" y="817"/>
                  <a:pt x="1313" y="817"/>
                </a:cubicBezTo>
                <a:cubicBezTo>
                  <a:pt x="1325" y="814"/>
                  <a:pt x="1325" y="814"/>
                  <a:pt x="1325" y="814"/>
                </a:cubicBezTo>
                <a:cubicBezTo>
                  <a:pt x="1334" y="803"/>
                  <a:pt x="1334" y="803"/>
                  <a:pt x="1334" y="803"/>
                </a:cubicBezTo>
                <a:cubicBezTo>
                  <a:pt x="1343" y="795"/>
                  <a:pt x="1343" y="795"/>
                  <a:pt x="1343" y="795"/>
                </a:cubicBezTo>
                <a:cubicBezTo>
                  <a:pt x="1344" y="786"/>
                  <a:pt x="1344" y="786"/>
                  <a:pt x="1344" y="786"/>
                </a:cubicBezTo>
                <a:cubicBezTo>
                  <a:pt x="1332" y="789"/>
                  <a:pt x="1332" y="789"/>
                  <a:pt x="1332" y="789"/>
                </a:cubicBezTo>
                <a:cubicBezTo>
                  <a:pt x="1324" y="803"/>
                  <a:pt x="1324" y="803"/>
                  <a:pt x="1324" y="803"/>
                </a:cubicBezTo>
                <a:cubicBezTo>
                  <a:pt x="1309" y="804"/>
                  <a:pt x="1309" y="804"/>
                  <a:pt x="1309" y="804"/>
                </a:cubicBezTo>
                <a:cubicBezTo>
                  <a:pt x="1297" y="798"/>
                  <a:pt x="1297" y="798"/>
                  <a:pt x="1297" y="798"/>
                </a:cubicBezTo>
                <a:cubicBezTo>
                  <a:pt x="1285" y="788"/>
                  <a:pt x="1285" y="788"/>
                  <a:pt x="1285" y="788"/>
                </a:cubicBezTo>
                <a:cubicBezTo>
                  <a:pt x="1278" y="771"/>
                  <a:pt x="1278" y="771"/>
                  <a:pt x="1278" y="771"/>
                </a:cubicBezTo>
                <a:cubicBezTo>
                  <a:pt x="1290" y="763"/>
                  <a:pt x="1290" y="763"/>
                  <a:pt x="1290" y="763"/>
                </a:cubicBezTo>
                <a:cubicBezTo>
                  <a:pt x="1289" y="749"/>
                  <a:pt x="1289" y="749"/>
                  <a:pt x="1289" y="749"/>
                </a:cubicBezTo>
                <a:cubicBezTo>
                  <a:pt x="1273" y="748"/>
                  <a:pt x="1273" y="748"/>
                  <a:pt x="1273" y="748"/>
                </a:cubicBezTo>
                <a:cubicBezTo>
                  <a:pt x="1255" y="753"/>
                  <a:pt x="1255" y="753"/>
                  <a:pt x="1255" y="753"/>
                </a:cubicBezTo>
                <a:cubicBezTo>
                  <a:pt x="1235" y="764"/>
                  <a:pt x="1235" y="764"/>
                  <a:pt x="1235" y="764"/>
                </a:cubicBezTo>
                <a:cubicBezTo>
                  <a:pt x="1216" y="782"/>
                  <a:pt x="1216" y="782"/>
                  <a:pt x="1216" y="782"/>
                </a:cubicBezTo>
                <a:cubicBezTo>
                  <a:pt x="1201" y="793"/>
                  <a:pt x="1201" y="793"/>
                  <a:pt x="1201" y="793"/>
                </a:cubicBezTo>
                <a:cubicBezTo>
                  <a:pt x="1207" y="783"/>
                  <a:pt x="1207" y="783"/>
                  <a:pt x="1207" y="783"/>
                </a:cubicBezTo>
                <a:cubicBezTo>
                  <a:pt x="1216" y="772"/>
                  <a:pt x="1216" y="772"/>
                  <a:pt x="1216" y="772"/>
                </a:cubicBezTo>
                <a:cubicBezTo>
                  <a:pt x="1222" y="767"/>
                  <a:pt x="1222" y="767"/>
                  <a:pt x="1222" y="767"/>
                </a:cubicBezTo>
                <a:cubicBezTo>
                  <a:pt x="1207" y="763"/>
                  <a:pt x="1207" y="763"/>
                  <a:pt x="1207" y="763"/>
                </a:cubicBezTo>
                <a:cubicBezTo>
                  <a:pt x="1226" y="763"/>
                  <a:pt x="1226" y="763"/>
                  <a:pt x="1226" y="763"/>
                </a:cubicBezTo>
                <a:cubicBezTo>
                  <a:pt x="1231" y="754"/>
                  <a:pt x="1231" y="754"/>
                  <a:pt x="1231" y="754"/>
                </a:cubicBezTo>
                <a:cubicBezTo>
                  <a:pt x="1241" y="746"/>
                  <a:pt x="1241" y="746"/>
                  <a:pt x="1241" y="746"/>
                </a:cubicBezTo>
                <a:cubicBezTo>
                  <a:pt x="1254" y="745"/>
                  <a:pt x="1254" y="745"/>
                  <a:pt x="1254" y="745"/>
                </a:cubicBezTo>
                <a:cubicBezTo>
                  <a:pt x="1259" y="735"/>
                  <a:pt x="1259" y="735"/>
                  <a:pt x="1259" y="735"/>
                </a:cubicBezTo>
                <a:cubicBezTo>
                  <a:pt x="1269" y="731"/>
                  <a:pt x="1269" y="731"/>
                  <a:pt x="1269" y="731"/>
                </a:cubicBezTo>
                <a:cubicBezTo>
                  <a:pt x="1286" y="731"/>
                  <a:pt x="1286" y="731"/>
                  <a:pt x="1286" y="731"/>
                </a:cubicBezTo>
                <a:cubicBezTo>
                  <a:pt x="1315" y="730"/>
                  <a:pt x="1315" y="730"/>
                  <a:pt x="1315" y="730"/>
                </a:cubicBezTo>
                <a:cubicBezTo>
                  <a:pt x="1330" y="733"/>
                  <a:pt x="1330" y="733"/>
                  <a:pt x="1330" y="733"/>
                </a:cubicBezTo>
                <a:cubicBezTo>
                  <a:pt x="1342" y="732"/>
                  <a:pt x="1342" y="732"/>
                  <a:pt x="1342" y="732"/>
                </a:cubicBezTo>
                <a:cubicBezTo>
                  <a:pt x="1354" y="724"/>
                  <a:pt x="1354" y="724"/>
                  <a:pt x="1354" y="724"/>
                </a:cubicBezTo>
                <a:cubicBezTo>
                  <a:pt x="1364" y="712"/>
                  <a:pt x="1364" y="712"/>
                  <a:pt x="1364" y="712"/>
                </a:cubicBezTo>
                <a:cubicBezTo>
                  <a:pt x="1383" y="710"/>
                  <a:pt x="1383" y="710"/>
                  <a:pt x="1383" y="710"/>
                </a:cubicBezTo>
                <a:cubicBezTo>
                  <a:pt x="1393" y="706"/>
                  <a:pt x="1393" y="706"/>
                  <a:pt x="1393" y="706"/>
                </a:cubicBezTo>
                <a:cubicBezTo>
                  <a:pt x="1398" y="701"/>
                  <a:pt x="1398" y="701"/>
                  <a:pt x="1398" y="701"/>
                </a:cubicBezTo>
                <a:cubicBezTo>
                  <a:pt x="1392" y="695"/>
                  <a:pt x="1392" y="695"/>
                  <a:pt x="1392" y="695"/>
                </a:cubicBezTo>
                <a:cubicBezTo>
                  <a:pt x="1396" y="690"/>
                  <a:pt x="1396" y="690"/>
                  <a:pt x="1396" y="690"/>
                </a:cubicBezTo>
                <a:cubicBezTo>
                  <a:pt x="1397" y="679"/>
                  <a:pt x="1397" y="679"/>
                  <a:pt x="1397" y="679"/>
                </a:cubicBezTo>
                <a:cubicBezTo>
                  <a:pt x="1383" y="677"/>
                  <a:pt x="1383" y="677"/>
                  <a:pt x="1383" y="677"/>
                </a:cubicBezTo>
                <a:cubicBezTo>
                  <a:pt x="1380" y="671"/>
                  <a:pt x="1380" y="671"/>
                  <a:pt x="1380" y="671"/>
                </a:cubicBezTo>
                <a:cubicBezTo>
                  <a:pt x="1365" y="671"/>
                  <a:pt x="1365" y="671"/>
                  <a:pt x="1365" y="671"/>
                </a:cubicBezTo>
                <a:cubicBezTo>
                  <a:pt x="1354" y="677"/>
                  <a:pt x="1354" y="677"/>
                  <a:pt x="1354" y="677"/>
                </a:cubicBezTo>
                <a:cubicBezTo>
                  <a:pt x="1346" y="682"/>
                  <a:pt x="1346" y="682"/>
                  <a:pt x="1346" y="682"/>
                </a:cubicBezTo>
                <a:cubicBezTo>
                  <a:pt x="1339" y="680"/>
                  <a:pt x="1339" y="680"/>
                  <a:pt x="1339" y="680"/>
                </a:cubicBezTo>
                <a:cubicBezTo>
                  <a:pt x="1342" y="672"/>
                  <a:pt x="1342" y="672"/>
                  <a:pt x="1342" y="672"/>
                </a:cubicBezTo>
                <a:cubicBezTo>
                  <a:pt x="1356" y="667"/>
                  <a:pt x="1356" y="667"/>
                  <a:pt x="1356" y="667"/>
                </a:cubicBezTo>
                <a:cubicBezTo>
                  <a:pt x="1372" y="663"/>
                  <a:pt x="1372" y="663"/>
                  <a:pt x="1372" y="663"/>
                </a:cubicBezTo>
                <a:cubicBezTo>
                  <a:pt x="1379" y="657"/>
                  <a:pt x="1379" y="657"/>
                  <a:pt x="1379" y="657"/>
                </a:cubicBezTo>
                <a:cubicBezTo>
                  <a:pt x="1369" y="656"/>
                  <a:pt x="1369" y="656"/>
                  <a:pt x="1369" y="656"/>
                </a:cubicBezTo>
                <a:cubicBezTo>
                  <a:pt x="1358" y="651"/>
                  <a:pt x="1358" y="651"/>
                  <a:pt x="1358" y="651"/>
                </a:cubicBezTo>
                <a:cubicBezTo>
                  <a:pt x="1344" y="647"/>
                  <a:pt x="1344" y="647"/>
                  <a:pt x="1344" y="647"/>
                </a:cubicBezTo>
                <a:cubicBezTo>
                  <a:pt x="1336" y="639"/>
                  <a:pt x="1336" y="639"/>
                  <a:pt x="1336" y="639"/>
                </a:cubicBezTo>
                <a:cubicBezTo>
                  <a:pt x="1326" y="631"/>
                  <a:pt x="1326" y="631"/>
                  <a:pt x="1326" y="631"/>
                </a:cubicBezTo>
                <a:cubicBezTo>
                  <a:pt x="1322" y="624"/>
                  <a:pt x="1322" y="624"/>
                  <a:pt x="1322" y="624"/>
                </a:cubicBezTo>
                <a:cubicBezTo>
                  <a:pt x="1328" y="623"/>
                  <a:pt x="1328" y="623"/>
                  <a:pt x="1328" y="623"/>
                </a:cubicBezTo>
                <a:cubicBezTo>
                  <a:pt x="1330" y="618"/>
                  <a:pt x="1330" y="618"/>
                  <a:pt x="1330" y="618"/>
                </a:cubicBezTo>
                <a:cubicBezTo>
                  <a:pt x="1321" y="605"/>
                  <a:pt x="1321" y="605"/>
                  <a:pt x="1321" y="605"/>
                </a:cubicBezTo>
                <a:cubicBezTo>
                  <a:pt x="1310" y="592"/>
                  <a:pt x="1310" y="592"/>
                  <a:pt x="1310" y="592"/>
                </a:cubicBezTo>
                <a:cubicBezTo>
                  <a:pt x="1294" y="567"/>
                  <a:pt x="1294" y="567"/>
                  <a:pt x="1294" y="567"/>
                </a:cubicBezTo>
                <a:cubicBezTo>
                  <a:pt x="1289" y="556"/>
                  <a:pt x="1289" y="556"/>
                  <a:pt x="1289" y="556"/>
                </a:cubicBezTo>
                <a:cubicBezTo>
                  <a:pt x="1277" y="571"/>
                  <a:pt x="1277" y="571"/>
                  <a:pt x="1277" y="571"/>
                </a:cubicBezTo>
                <a:cubicBezTo>
                  <a:pt x="1277" y="583"/>
                  <a:pt x="1277" y="583"/>
                  <a:pt x="1277" y="583"/>
                </a:cubicBezTo>
                <a:cubicBezTo>
                  <a:pt x="1265" y="588"/>
                  <a:pt x="1265" y="588"/>
                  <a:pt x="1265" y="588"/>
                </a:cubicBezTo>
                <a:cubicBezTo>
                  <a:pt x="1257" y="596"/>
                  <a:pt x="1257" y="596"/>
                  <a:pt x="1257" y="596"/>
                </a:cubicBezTo>
                <a:cubicBezTo>
                  <a:pt x="1245" y="596"/>
                  <a:pt x="1245" y="596"/>
                  <a:pt x="1245" y="596"/>
                </a:cubicBezTo>
                <a:cubicBezTo>
                  <a:pt x="1243" y="588"/>
                  <a:pt x="1243" y="588"/>
                  <a:pt x="1243" y="588"/>
                </a:cubicBezTo>
                <a:cubicBezTo>
                  <a:pt x="1235" y="582"/>
                  <a:pt x="1235" y="582"/>
                  <a:pt x="1235" y="582"/>
                </a:cubicBezTo>
                <a:cubicBezTo>
                  <a:pt x="1223" y="584"/>
                  <a:pt x="1223" y="584"/>
                  <a:pt x="1223" y="584"/>
                </a:cubicBezTo>
                <a:cubicBezTo>
                  <a:pt x="1226" y="571"/>
                  <a:pt x="1226" y="571"/>
                  <a:pt x="1226" y="571"/>
                </a:cubicBezTo>
                <a:cubicBezTo>
                  <a:pt x="1226" y="552"/>
                  <a:pt x="1226" y="552"/>
                  <a:pt x="1226" y="552"/>
                </a:cubicBezTo>
                <a:cubicBezTo>
                  <a:pt x="1226" y="543"/>
                  <a:pt x="1226" y="543"/>
                  <a:pt x="1226" y="543"/>
                </a:cubicBezTo>
                <a:cubicBezTo>
                  <a:pt x="1211" y="542"/>
                  <a:pt x="1211" y="542"/>
                  <a:pt x="1211" y="542"/>
                </a:cubicBezTo>
                <a:cubicBezTo>
                  <a:pt x="1200" y="535"/>
                  <a:pt x="1200" y="535"/>
                  <a:pt x="1200" y="535"/>
                </a:cubicBezTo>
                <a:cubicBezTo>
                  <a:pt x="1190" y="524"/>
                  <a:pt x="1190" y="524"/>
                  <a:pt x="1190" y="524"/>
                </a:cubicBezTo>
                <a:cubicBezTo>
                  <a:pt x="1171" y="513"/>
                  <a:pt x="1171" y="513"/>
                  <a:pt x="1171" y="513"/>
                </a:cubicBezTo>
                <a:cubicBezTo>
                  <a:pt x="1165" y="519"/>
                  <a:pt x="1165" y="519"/>
                  <a:pt x="1165" y="519"/>
                </a:cubicBezTo>
                <a:cubicBezTo>
                  <a:pt x="1149" y="518"/>
                  <a:pt x="1149" y="518"/>
                  <a:pt x="1149" y="518"/>
                </a:cubicBezTo>
                <a:cubicBezTo>
                  <a:pt x="1143" y="514"/>
                  <a:pt x="1143" y="514"/>
                  <a:pt x="1143" y="514"/>
                </a:cubicBezTo>
                <a:cubicBezTo>
                  <a:pt x="1125" y="514"/>
                  <a:pt x="1125" y="514"/>
                  <a:pt x="1125" y="514"/>
                </a:cubicBezTo>
                <a:cubicBezTo>
                  <a:pt x="1118" y="521"/>
                  <a:pt x="1118" y="521"/>
                  <a:pt x="1118" y="521"/>
                </a:cubicBezTo>
                <a:cubicBezTo>
                  <a:pt x="1124" y="532"/>
                  <a:pt x="1124" y="532"/>
                  <a:pt x="1124" y="532"/>
                </a:cubicBezTo>
                <a:cubicBezTo>
                  <a:pt x="1122" y="545"/>
                  <a:pt x="1122" y="545"/>
                  <a:pt x="1122" y="545"/>
                </a:cubicBezTo>
                <a:cubicBezTo>
                  <a:pt x="1124" y="554"/>
                  <a:pt x="1124" y="554"/>
                  <a:pt x="1124" y="554"/>
                </a:cubicBezTo>
                <a:cubicBezTo>
                  <a:pt x="1130" y="567"/>
                  <a:pt x="1130" y="567"/>
                  <a:pt x="1130" y="567"/>
                </a:cubicBezTo>
                <a:cubicBezTo>
                  <a:pt x="1120" y="567"/>
                  <a:pt x="1120" y="567"/>
                  <a:pt x="1120" y="567"/>
                </a:cubicBezTo>
                <a:cubicBezTo>
                  <a:pt x="1121" y="579"/>
                  <a:pt x="1121" y="579"/>
                  <a:pt x="1121" y="579"/>
                </a:cubicBezTo>
                <a:cubicBezTo>
                  <a:pt x="1115" y="585"/>
                  <a:pt x="1115" y="585"/>
                  <a:pt x="1115" y="585"/>
                </a:cubicBezTo>
                <a:cubicBezTo>
                  <a:pt x="1123" y="590"/>
                  <a:pt x="1123" y="590"/>
                  <a:pt x="1123" y="590"/>
                </a:cubicBezTo>
                <a:cubicBezTo>
                  <a:pt x="1135" y="599"/>
                  <a:pt x="1135" y="599"/>
                  <a:pt x="1135" y="599"/>
                </a:cubicBezTo>
                <a:cubicBezTo>
                  <a:pt x="1138" y="614"/>
                  <a:pt x="1138" y="614"/>
                  <a:pt x="1138" y="614"/>
                </a:cubicBezTo>
                <a:cubicBezTo>
                  <a:pt x="1138" y="631"/>
                  <a:pt x="1138" y="631"/>
                  <a:pt x="1138" y="631"/>
                </a:cubicBezTo>
                <a:cubicBezTo>
                  <a:pt x="1130" y="643"/>
                  <a:pt x="1130" y="643"/>
                  <a:pt x="1130" y="643"/>
                </a:cubicBezTo>
                <a:cubicBezTo>
                  <a:pt x="1118" y="652"/>
                  <a:pt x="1118" y="652"/>
                  <a:pt x="1118" y="652"/>
                </a:cubicBezTo>
                <a:cubicBezTo>
                  <a:pt x="1102" y="654"/>
                  <a:pt x="1102" y="654"/>
                  <a:pt x="1102" y="654"/>
                </a:cubicBezTo>
                <a:cubicBezTo>
                  <a:pt x="1111" y="668"/>
                  <a:pt x="1111" y="668"/>
                  <a:pt x="1111" y="668"/>
                </a:cubicBezTo>
                <a:cubicBezTo>
                  <a:pt x="1111" y="686"/>
                  <a:pt x="1111" y="686"/>
                  <a:pt x="1111" y="686"/>
                </a:cubicBezTo>
                <a:cubicBezTo>
                  <a:pt x="1115" y="697"/>
                  <a:pt x="1115" y="697"/>
                  <a:pt x="1115" y="697"/>
                </a:cubicBezTo>
                <a:cubicBezTo>
                  <a:pt x="1113" y="705"/>
                  <a:pt x="1113" y="705"/>
                  <a:pt x="1113" y="705"/>
                </a:cubicBezTo>
                <a:cubicBezTo>
                  <a:pt x="1105" y="716"/>
                  <a:pt x="1105" y="716"/>
                  <a:pt x="1105" y="716"/>
                </a:cubicBezTo>
                <a:cubicBezTo>
                  <a:pt x="1090" y="718"/>
                  <a:pt x="1090" y="718"/>
                  <a:pt x="1090" y="718"/>
                </a:cubicBezTo>
                <a:cubicBezTo>
                  <a:pt x="1081" y="703"/>
                  <a:pt x="1081" y="703"/>
                  <a:pt x="1081" y="703"/>
                </a:cubicBezTo>
                <a:cubicBezTo>
                  <a:pt x="1070" y="690"/>
                  <a:pt x="1070" y="690"/>
                  <a:pt x="1070" y="690"/>
                </a:cubicBezTo>
                <a:cubicBezTo>
                  <a:pt x="1070" y="679"/>
                  <a:pt x="1070" y="679"/>
                  <a:pt x="1070" y="679"/>
                </a:cubicBezTo>
                <a:cubicBezTo>
                  <a:pt x="1066" y="663"/>
                  <a:pt x="1066" y="663"/>
                  <a:pt x="1066" y="663"/>
                </a:cubicBezTo>
                <a:cubicBezTo>
                  <a:pt x="1068" y="650"/>
                  <a:pt x="1068" y="650"/>
                  <a:pt x="1068" y="650"/>
                </a:cubicBezTo>
                <a:cubicBezTo>
                  <a:pt x="1048" y="647"/>
                  <a:pt x="1048" y="647"/>
                  <a:pt x="1048" y="647"/>
                </a:cubicBezTo>
                <a:cubicBezTo>
                  <a:pt x="1033" y="646"/>
                  <a:pt x="1033" y="646"/>
                  <a:pt x="1033" y="646"/>
                </a:cubicBezTo>
                <a:cubicBezTo>
                  <a:pt x="1025" y="642"/>
                  <a:pt x="1025" y="642"/>
                  <a:pt x="1025" y="642"/>
                </a:cubicBezTo>
                <a:cubicBezTo>
                  <a:pt x="1006" y="637"/>
                  <a:pt x="1006" y="637"/>
                  <a:pt x="1006" y="637"/>
                </a:cubicBezTo>
                <a:cubicBezTo>
                  <a:pt x="999" y="630"/>
                  <a:pt x="999" y="630"/>
                  <a:pt x="999" y="630"/>
                </a:cubicBezTo>
                <a:cubicBezTo>
                  <a:pt x="983" y="621"/>
                  <a:pt x="983" y="621"/>
                  <a:pt x="983" y="621"/>
                </a:cubicBezTo>
                <a:cubicBezTo>
                  <a:pt x="966" y="612"/>
                  <a:pt x="966" y="612"/>
                  <a:pt x="966" y="612"/>
                </a:cubicBezTo>
                <a:cubicBezTo>
                  <a:pt x="944" y="617"/>
                  <a:pt x="944" y="617"/>
                  <a:pt x="944" y="617"/>
                </a:cubicBezTo>
                <a:cubicBezTo>
                  <a:pt x="938" y="609"/>
                  <a:pt x="938" y="609"/>
                  <a:pt x="938" y="609"/>
                </a:cubicBezTo>
                <a:cubicBezTo>
                  <a:pt x="929" y="589"/>
                  <a:pt x="929" y="589"/>
                  <a:pt x="929" y="589"/>
                </a:cubicBezTo>
                <a:cubicBezTo>
                  <a:pt x="918" y="584"/>
                  <a:pt x="918" y="584"/>
                  <a:pt x="918" y="584"/>
                </a:cubicBezTo>
                <a:cubicBezTo>
                  <a:pt x="911" y="576"/>
                  <a:pt x="911" y="576"/>
                  <a:pt x="911" y="576"/>
                </a:cubicBezTo>
                <a:cubicBezTo>
                  <a:pt x="914" y="552"/>
                  <a:pt x="914" y="552"/>
                  <a:pt x="914" y="552"/>
                </a:cubicBezTo>
                <a:cubicBezTo>
                  <a:pt x="925" y="534"/>
                  <a:pt x="925" y="534"/>
                  <a:pt x="925" y="534"/>
                </a:cubicBezTo>
                <a:cubicBezTo>
                  <a:pt x="936" y="517"/>
                  <a:pt x="936" y="517"/>
                  <a:pt x="936" y="517"/>
                </a:cubicBezTo>
                <a:cubicBezTo>
                  <a:pt x="950" y="511"/>
                  <a:pt x="950" y="511"/>
                  <a:pt x="950" y="511"/>
                </a:cubicBezTo>
                <a:cubicBezTo>
                  <a:pt x="961" y="503"/>
                  <a:pt x="961" y="503"/>
                  <a:pt x="961" y="503"/>
                </a:cubicBezTo>
                <a:cubicBezTo>
                  <a:pt x="957" y="494"/>
                  <a:pt x="957" y="494"/>
                  <a:pt x="957" y="494"/>
                </a:cubicBezTo>
                <a:cubicBezTo>
                  <a:pt x="939" y="490"/>
                  <a:pt x="939" y="490"/>
                  <a:pt x="939" y="490"/>
                </a:cubicBezTo>
                <a:cubicBezTo>
                  <a:pt x="919" y="483"/>
                  <a:pt x="919" y="483"/>
                  <a:pt x="919" y="483"/>
                </a:cubicBezTo>
                <a:cubicBezTo>
                  <a:pt x="942" y="487"/>
                  <a:pt x="942" y="487"/>
                  <a:pt x="942" y="487"/>
                </a:cubicBezTo>
                <a:cubicBezTo>
                  <a:pt x="961" y="491"/>
                  <a:pt x="961" y="491"/>
                  <a:pt x="961" y="491"/>
                </a:cubicBezTo>
                <a:cubicBezTo>
                  <a:pt x="970" y="489"/>
                  <a:pt x="970" y="489"/>
                  <a:pt x="970" y="489"/>
                </a:cubicBezTo>
                <a:cubicBezTo>
                  <a:pt x="972" y="479"/>
                  <a:pt x="972" y="479"/>
                  <a:pt x="972" y="479"/>
                </a:cubicBezTo>
                <a:cubicBezTo>
                  <a:pt x="987" y="485"/>
                  <a:pt x="987" y="485"/>
                  <a:pt x="987" y="485"/>
                </a:cubicBezTo>
                <a:cubicBezTo>
                  <a:pt x="996" y="483"/>
                  <a:pt x="996" y="483"/>
                  <a:pt x="996" y="483"/>
                </a:cubicBezTo>
                <a:cubicBezTo>
                  <a:pt x="997" y="475"/>
                  <a:pt x="997" y="475"/>
                  <a:pt x="997" y="475"/>
                </a:cubicBezTo>
                <a:cubicBezTo>
                  <a:pt x="1003" y="472"/>
                  <a:pt x="1003" y="472"/>
                  <a:pt x="1003" y="472"/>
                </a:cubicBezTo>
                <a:cubicBezTo>
                  <a:pt x="1006" y="461"/>
                  <a:pt x="1006" y="461"/>
                  <a:pt x="1006" y="461"/>
                </a:cubicBezTo>
                <a:cubicBezTo>
                  <a:pt x="995" y="460"/>
                  <a:pt x="995" y="460"/>
                  <a:pt x="995" y="460"/>
                </a:cubicBezTo>
                <a:cubicBezTo>
                  <a:pt x="981" y="458"/>
                  <a:pt x="981" y="458"/>
                  <a:pt x="981" y="458"/>
                </a:cubicBezTo>
                <a:cubicBezTo>
                  <a:pt x="976" y="453"/>
                  <a:pt x="976" y="453"/>
                  <a:pt x="976" y="453"/>
                </a:cubicBezTo>
                <a:cubicBezTo>
                  <a:pt x="959" y="446"/>
                  <a:pt x="959" y="446"/>
                  <a:pt x="959" y="446"/>
                </a:cubicBezTo>
                <a:cubicBezTo>
                  <a:pt x="970" y="447"/>
                  <a:pt x="970" y="447"/>
                  <a:pt x="970" y="447"/>
                </a:cubicBezTo>
                <a:cubicBezTo>
                  <a:pt x="988" y="451"/>
                  <a:pt x="988" y="451"/>
                  <a:pt x="988" y="451"/>
                </a:cubicBezTo>
                <a:cubicBezTo>
                  <a:pt x="1000" y="455"/>
                  <a:pt x="1000" y="455"/>
                  <a:pt x="1000" y="455"/>
                </a:cubicBezTo>
                <a:cubicBezTo>
                  <a:pt x="1011" y="451"/>
                  <a:pt x="1011" y="451"/>
                  <a:pt x="1011" y="451"/>
                </a:cubicBezTo>
                <a:cubicBezTo>
                  <a:pt x="1019" y="442"/>
                  <a:pt x="1019" y="442"/>
                  <a:pt x="1019" y="442"/>
                </a:cubicBezTo>
                <a:cubicBezTo>
                  <a:pt x="1011" y="434"/>
                  <a:pt x="1011" y="434"/>
                  <a:pt x="1011" y="434"/>
                </a:cubicBezTo>
                <a:cubicBezTo>
                  <a:pt x="1023" y="434"/>
                  <a:pt x="1023" y="434"/>
                  <a:pt x="1023" y="434"/>
                </a:cubicBezTo>
                <a:cubicBezTo>
                  <a:pt x="1030" y="441"/>
                  <a:pt x="1030" y="441"/>
                  <a:pt x="1030" y="441"/>
                </a:cubicBezTo>
                <a:cubicBezTo>
                  <a:pt x="1024" y="449"/>
                  <a:pt x="1024" y="449"/>
                  <a:pt x="1024" y="449"/>
                </a:cubicBezTo>
                <a:cubicBezTo>
                  <a:pt x="1019" y="463"/>
                  <a:pt x="1019" y="463"/>
                  <a:pt x="1019" y="463"/>
                </a:cubicBezTo>
                <a:cubicBezTo>
                  <a:pt x="1019" y="481"/>
                  <a:pt x="1019" y="481"/>
                  <a:pt x="1019" y="481"/>
                </a:cubicBezTo>
                <a:cubicBezTo>
                  <a:pt x="1007" y="485"/>
                  <a:pt x="1007" y="485"/>
                  <a:pt x="1007" y="485"/>
                </a:cubicBezTo>
                <a:cubicBezTo>
                  <a:pt x="1010" y="492"/>
                  <a:pt x="1010" y="492"/>
                  <a:pt x="1010" y="492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500"/>
                  <a:pt x="1023" y="500"/>
                  <a:pt x="1023" y="500"/>
                </a:cubicBezTo>
                <a:cubicBezTo>
                  <a:pt x="1023" y="500"/>
                  <a:pt x="1035" y="503"/>
                  <a:pt x="1039" y="499"/>
                </a:cubicBezTo>
                <a:cubicBezTo>
                  <a:pt x="1043" y="490"/>
                  <a:pt x="1043" y="490"/>
                  <a:pt x="1043" y="490"/>
                </a:cubicBezTo>
                <a:cubicBezTo>
                  <a:pt x="1059" y="490"/>
                  <a:pt x="1059" y="490"/>
                  <a:pt x="1059" y="490"/>
                </a:cubicBezTo>
                <a:cubicBezTo>
                  <a:pt x="1068" y="492"/>
                  <a:pt x="1068" y="492"/>
                  <a:pt x="1068" y="492"/>
                </a:cubicBezTo>
                <a:cubicBezTo>
                  <a:pt x="1076" y="496"/>
                  <a:pt x="1076" y="496"/>
                  <a:pt x="1076" y="496"/>
                </a:cubicBezTo>
                <a:cubicBezTo>
                  <a:pt x="1088" y="496"/>
                  <a:pt x="1088" y="496"/>
                  <a:pt x="1088" y="496"/>
                </a:cubicBezTo>
                <a:cubicBezTo>
                  <a:pt x="1090" y="486"/>
                  <a:pt x="1090" y="486"/>
                  <a:pt x="1090" y="486"/>
                </a:cubicBezTo>
                <a:cubicBezTo>
                  <a:pt x="1077" y="483"/>
                  <a:pt x="1077" y="483"/>
                  <a:pt x="1077" y="483"/>
                </a:cubicBezTo>
                <a:cubicBezTo>
                  <a:pt x="1072" y="471"/>
                  <a:pt x="1072" y="471"/>
                  <a:pt x="1072" y="471"/>
                </a:cubicBezTo>
                <a:cubicBezTo>
                  <a:pt x="1057" y="470"/>
                  <a:pt x="1057" y="470"/>
                  <a:pt x="1057" y="470"/>
                </a:cubicBezTo>
                <a:cubicBezTo>
                  <a:pt x="1045" y="460"/>
                  <a:pt x="1045" y="460"/>
                  <a:pt x="1045" y="460"/>
                </a:cubicBezTo>
                <a:cubicBezTo>
                  <a:pt x="1034" y="457"/>
                  <a:pt x="1034" y="457"/>
                  <a:pt x="1034" y="457"/>
                </a:cubicBezTo>
                <a:cubicBezTo>
                  <a:pt x="1034" y="450"/>
                  <a:pt x="1034" y="450"/>
                  <a:pt x="1034" y="450"/>
                </a:cubicBezTo>
                <a:cubicBezTo>
                  <a:pt x="1044" y="452"/>
                  <a:pt x="1044" y="452"/>
                  <a:pt x="1044" y="452"/>
                </a:cubicBezTo>
                <a:cubicBezTo>
                  <a:pt x="1049" y="447"/>
                  <a:pt x="1049" y="447"/>
                  <a:pt x="1049" y="447"/>
                </a:cubicBezTo>
                <a:cubicBezTo>
                  <a:pt x="1047" y="441"/>
                  <a:pt x="1047" y="441"/>
                  <a:pt x="1047" y="441"/>
                </a:cubicBezTo>
                <a:cubicBezTo>
                  <a:pt x="1060" y="441"/>
                  <a:pt x="1060" y="441"/>
                  <a:pt x="1060" y="441"/>
                </a:cubicBezTo>
                <a:cubicBezTo>
                  <a:pt x="1064" y="432"/>
                  <a:pt x="1064" y="432"/>
                  <a:pt x="1064" y="432"/>
                </a:cubicBezTo>
                <a:cubicBezTo>
                  <a:pt x="1076" y="424"/>
                  <a:pt x="1076" y="424"/>
                  <a:pt x="1076" y="424"/>
                </a:cubicBezTo>
                <a:cubicBezTo>
                  <a:pt x="1080" y="417"/>
                  <a:pt x="1080" y="417"/>
                  <a:pt x="1080" y="417"/>
                </a:cubicBezTo>
                <a:cubicBezTo>
                  <a:pt x="1073" y="409"/>
                  <a:pt x="1073" y="409"/>
                  <a:pt x="1073" y="409"/>
                </a:cubicBezTo>
                <a:cubicBezTo>
                  <a:pt x="1068" y="396"/>
                  <a:pt x="1068" y="396"/>
                  <a:pt x="1068" y="396"/>
                </a:cubicBezTo>
                <a:cubicBezTo>
                  <a:pt x="1079" y="394"/>
                  <a:pt x="1079" y="394"/>
                  <a:pt x="1079" y="394"/>
                </a:cubicBezTo>
                <a:cubicBezTo>
                  <a:pt x="1082" y="384"/>
                  <a:pt x="1082" y="384"/>
                  <a:pt x="1082" y="384"/>
                </a:cubicBezTo>
                <a:cubicBezTo>
                  <a:pt x="1073" y="374"/>
                  <a:pt x="1073" y="374"/>
                  <a:pt x="1073" y="374"/>
                </a:cubicBezTo>
                <a:cubicBezTo>
                  <a:pt x="1062" y="369"/>
                  <a:pt x="1062" y="369"/>
                  <a:pt x="1062" y="369"/>
                </a:cubicBezTo>
                <a:cubicBezTo>
                  <a:pt x="1047" y="361"/>
                  <a:pt x="1047" y="361"/>
                  <a:pt x="1047" y="361"/>
                </a:cubicBezTo>
                <a:cubicBezTo>
                  <a:pt x="1064" y="361"/>
                  <a:pt x="1064" y="361"/>
                  <a:pt x="1064" y="361"/>
                </a:cubicBezTo>
                <a:cubicBezTo>
                  <a:pt x="1066" y="356"/>
                  <a:pt x="1066" y="356"/>
                  <a:pt x="1066" y="356"/>
                </a:cubicBezTo>
                <a:cubicBezTo>
                  <a:pt x="1078" y="357"/>
                  <a:pt x="1078" y="357"/>
                  <a:pt x="1078" y="357"/>
                </a:cubicBezTo>
                <a:cubicBezTo>
                  <a:pt x="1088" y="363"/>
                  <a:pt x="1088" y="363"/>
                  <a:pt x="1088" y="363"/>
                </a:cubicBezTo>
                <a:cubicBezTo>
                  <a:pt x="1102" y="362"/>
                  <a:pt x="1102" y="362"/>
                  <a:pt x="1102" y="362"/>
                </a:cubicBezTo>
                <a:cubicBezTo>
                  <a:pt x="1114" y="360"/>
                  <a:pt x="1114" y="360"/>
                  <a:pt x="1114" y="360"/>
                </a:cubicBezTo>
                <a:cubicBezTo>
                  <a:pt x="1104" y="350"/>
                  <a:pt x="1104" y="350"/>
                  <a:pt x="1104" y="350"/>
                </a:cubicBezTo>
                <a:cubicBezTo>
                  <a:pt x="1111" y="348"/>
                  <a:pt x="1111" y="348"/>
                  <a:pt x="1111" y="348"/>
                </a:cubicBezTo>
                <a:cubicBezTo>
                  <a:pt x="1122" y="359"/>
                  <a:pt x="1122" y="359"/>
                  <a:pt x="1122" y="359"/>
                </a:cubicBezTo>
                <a:cubicBezTo>
                  <a:pt x="1134" y="361"/>
                  <a:pt x="1134" y="361"/>
                  <a:pt x="1134" y="361"/>
                </a:cubicBezTo>
                <a:cubicBezTo>
                  <a:pt x="1139" y="371"/>
                  <a:pt x="1139" y="371"/>
                  <a:pt x="1139" y="371"/>
                </a:cubicBezTo>
                <a:cubicBezTo>
                  <a:pt x="1149" y="373"/>
                  <a:pt x="1149" y="373"/>
                  <a:pt x="1149" y="373"/>
                </a:cubicBezTo>
                <a:cubicBezTo>
                  <a:pt x="1154" y="381"/>
                  <a:pt x="1154" y="381"/>
                  <a:pt x="1154" y="381"/>
                </a:cubicBezTo>
                <a:cubicBezTo>
                  <a:pt x="1164" y="385"/>
                  <a:pt x="1164" y="385"/>
                  <a:pt x="1164" y="385"/>
                </a:cubicBezTo>
                <a:cubicBezTo>
                  <a:pt x="1169" y="394"/>
                  <a:pt x="1169" y="394"/>
                  <a:pt x="1169" y="394"/>
                </a:cubicBezTo>
                <a:cubicBezTo>
                  <a:pt x="1180" y="398"/>
                  <a:pt x="1180" y="398"/>
                  <a:pt x="1180" y="398"/>
                </a:cubicBezTo>
                <a:cubicBezTo>
                  <a:pt x="1189" y="408"/>
                  <a:pt x="1189" y="408"/>
                  <a:pt x="1189" y="408"/>
                </a:cubicBezTo>
                <a:cubicBezTo>
                  <a:pt x="1191" y="420"/>
                  <a:pt x="1191" y="420"/>
                  <a:pt x="1191" y="420"/>
                </a:cubicBezTo>
                <a:cubicBezTo>
                  <a:pt x="1178" y="432"/>
                  <a:pt x="1178" y="432"/>
                  <a:pt x="1178" y="432"/>
                </a:cubicBezTo>
                <a:cubicBezTo>
                  <a:pt x="1167" y="445"/>
                  <a:pt x="1167" y="445"/>
                  <a:pt x="1167" y="445"/>
                </a:cubicBezTo>
                <a:cubicBezTo>
                  <a:pt x="1173" y="456"/>
                  <a:pt x="1173" y="456"/>
                  <a:pt x="1173" y="456"/>
                </a:cubicBezTo>
                <a:cubicBezTo>
                  <a:pt x="1153" y="459"/>
                  <a:pt x="1153" y="459"/>
                  <a:pt x="1153" y="459"/>
                </a:cubicBezTo>
                <a:cubicBezTo>
                  <a:pt x="1143" y="456"/>
                  <a:pt x="1143" y="456"/>
                  <a:pt x="1143" y="456"/>
                </a:cubicBezTo>
                <a:cubicBezTo>
                  <a:pt x="1132" y="456"/>
                  <a:pt x="1132" y="456"/>
                  <a:pt x="1132" y="456"/>
                </a:cubicBezTo>
                <a:cubicBezTo>
                  <a:pt x="1118" y="466"/>
                  <a:pt x="1118" y="466"/>
                  <a:pt x="1118" y="466"/>
                </a:cubicBezTo>
                <a:cubicBezTo>
                  <a:pt x="1118" y="477"/>
                  <a:pt x="1118" y="477"/>
                  <a:pt x="1118" y="477"/>
                </a:cubicBezTo>
                <a:cubicBezTo>
                  <a:pt x="1134" y="479"/>
                  <a:pt x="1134" y="479"/>
                  <a:pt x="1134" y="479"/>
                </a:cubicBezTo>
                <a:cubicBezTo>
                  <a:pt x="1147" y="479"/>
                  <a:pt x="1147" y="479"/>
                  <a:pt x="1147" y="479"/>
                </a:cubicBezTo>
                <a:cubicBezTo>
                  <a:pt x="1151" y="473"/>
                  <a:pt x="1151" y="473"/>
                  <a:pt x="1151" y="473"/>
                </a:cubicBezTo>
                <a:cubicBezTo>
                  <a:pt x="1156" y="470"/>
                  <a:pt x="1156" y="470"/>
                  <a:pt x="1156" y="470"/>
                </a:cubicBezTo>
                <a:cubicBezTo>
                  <a:pt x="1165" y="472"/>
                  <a:pt x="1165" y="472"/>
                  <a:pt x="1165" y="472"/>
                </a:cubicBezTo>
                <a:cubicBezTo>
                  <a:pt x="1181" y="476"/>
                  <a:pt x="1181" y="476"/>
                  <a:pt x="1181" y="476"/>
                </a:cubicBezTo>
                <a:cubicBezTo>
                  <a:pt x="1196" y="490"/>
                  <a:pt x="1196" y="490"/>
                  <a:pt x="1196" y="490"/>
                </a:cubicBezTo>
                <a:cubicBezTo>
                  <a:pt x="1199" y="498"/>
                  <a:pt x="1199" y="498"/>
                  <a:pt x="1199" y="498"/>
                </a:cubicBezTo>
                <a:cubicBezTo>
                  <a:pt x="1208" y="508"/>
                  <a:pt x="1208" y="508"/>
                  <a:pt x="1208" y="508"/>
                </a:cubicBezTo>
                <a:cubicBezTo>
                  <a:pt x="1221" y="508"/>
                  <a:pt x="1221" y="508"/>
                  <a:pt x="1221" y="508"/>
                </a:cubicBezTo>
                <a:cubicBezTo>
                  <a:pt x="1235" y="521"/>
                  <a:pt x="1235" y="521"/>
                  <a:pt x="1235" y="521"/>
                </a:cubicBezTo>
                <a:cubicBezTo>
                  <a:pt x="1255" y="522"/>
                  <a:pt x="1255" y="522"/>
                  <a:pt x="1255" y="522"/>
                </a:cubicBezTo>
                <a:cubicBezTo>
                  <a:pt x="1268" y="528"/>
                  <a:pt x="1268" y="528"/>
                  <a:pt x="1268" y="528"/>
                </a:cubicBezTo>
                <a:cubicBezTo>
                  <a:pt x="1269" y="520"/>
                  <a:pt x="1269" y="520"/>
                  <a:pt x="1269" y="520"/>
                </a:cubicBezTo>
                <a:cubicBezTo>
                  <a:pt x="1248" y="504"/>
                  <a:pt x="1248" y="504"/>
                  <a:pt x="1248" y="504"/>
                </a:cubicBezTo>
                <a:cubicBezTo>
                  <a:pt x="1239" y="496"/>
                  <a:pt x="1239" y="496"/>
                  <a:pt x="1239" y="496"/>
                </a:cubicBezTo>
                <a:cubicBezTo>
                  <a:pt x="1234" y="488"/>
                  <a:pt x="1234" y="488"/>
                  <a:pt x="1234" y="488"/>
                </a:cubicBezTo>
                <a:cubicBezTo>
                  <a:pt x="1248" y="496"/>
                  <a:pt x="1248" y="496"/>
                  <a:pt x="1248" y="496"/>
                </a:cubicBezTo>
                <a:cubicBezTo>
                  <a:pt x="1273" y="508"/>
                  <a:pt x="1273" y="508"/>
                  <a:pt x="1273" y="508"/>
                </a:cubicBezTo>
                <a:cubicBezTo>
                  <a:pt x="1285" y="515"/>
                  <a:pt x="1285" y="515"/>
                  <a:pt x="1285" y="515"/>
                </a:cubicBezTo>
                <a:cubicBezTo>
                  <a:pt x="1285" y="504"/>
                  <a:pt x="1285" y="504"/>
                  <a:pt x="1285" y="504"/>
                </a:cubicBezTo>
                <a:cubicBezTo>
                  <a:pt x="1292" y="493"/>
                  <a:pt x="1292" y="493"/>
                  <a:pt x="1292" y="493"/>
                </a:cubicBezTo>
                <a:cubicBezTo>
                  <a:pt x="1280" y="487"/>
                  <a:pt x="1280" y="487"/>
                  <a:pt x="1280" y="487"/>
                </a:cubicBezTo>
                <a:cubicBezTo>
                  <a:pt x="1278" y="470"/>
                  <a:pt x="1278" y="470"/>
                  <a:pt x="1278" y="470"/>
                </a:cubicBezTo>
                <a:cubicBezTo>
                  <a:pt x="1262" y="464"/>
                  <a:pt x="1262" y="464"/>
                  <a:pt x="1262" y="464"/>
                </a:cubicBezTo>
                <a:cubicBezTo>
                  <a:pt x="1242" y="443"/>
                  <a:pt x="1242" y="443"/>
                  <a:pt x="1242" y="443"/>
                </a:cubicBezTo>
                <a:cubicBezTo>
                  <a:pt x="1248" y="438"/>
                  <a:pt x="1248" y="438"/>
                  <a:pt x="1248" y="438"/>
                </a:cubicBezTo>
                <a:cubicBezTo>
                  <a:pt x="1255" y="432"/>
                  <a:pt x="1255" y="432"/>
                  <a:pt x="1255" y="432"/>
                </a:cubicBezTo>
                <a:cubicBezTo>
                  <a:pt x="1281" y="452"/>
                  <a:pt x="1281" y="452"/>
                  <a:pt x="1281" y="452"/>
                </a:cubicBezTo>
                <a:cubicBezTo>
                  <a:pt x="1290" y="464"/>
                  <a:pt x="1290" y="464"/>
                  <a:pt x="1290" y="464"/>
                </a:cubicBezTo>
                <a:cubicBezTo>
                  <a:pt x="1301" y="466"/>
                  <a:pt x="1301" y="466"/>
                  <a:pt x="1301" y="466"/>
                </a:cubicBezTo>
                <a:cubicBezTo>
                  <a:pt x="1305" y="452"/>
                  <a:pt x="1305" y="452"/>
                  <a:pt x="1305" y="452"/>
                </a:cubicBezTo>
                <a:cubicBezTo>
                  <a:pt x="1318" y="447"/>
                  <a:pt x="1318" y="447"/>
                  <a:pt x="1318" y="447"/>
                </a:cubicBezTo>
                <a:cubicBezTo>
                  <a:pt x="1320" y="441"/>
                  <a:pt x="1320" y="441"/>
                  <a:pt x="1320" y="441"/>
                </a:cubicBezTo>
                <a:cubicBezTo>
                  <a:pt x="1329" y="441"/>
                  <a:pt x="1329" y="441"/>
                  <a:pt x="1329" y="441"/>
                </a:cubicBezTo>
                <a:cubicBezTo>
                  <a:pt x="1333" y="434"/>
                  <a:pt x="1333" y="434"/>
                  <a:pt x="1333" y="434"/>
                </a:cubicBezTo>
                <a:cubicBezTo>
                  <a:pt x="1333" y="424"/>
                  <a:pt x="1333" y="424"/>
                  <a:pt x="1333" y="424"/>
                </a:cubicBezTo>
                <a:cubicBezTo>
                  <a:pt x="1314" y="424"/>
                  <a:pt x="1314" y="424"/>
                  <a:pt x="1314" y="424"/>
                </a:cubicBezTo>
                <a:cubicBezTo>
                  <a:pt x="1314" y="419"/>
                  <a:pt x="1314" y="419"/>
                  <a:pt x="1314" y="419"/>
                </a:cubicBezTo>
                <a:cubicBezTo>
                  <a:pt x="1303" y="411"/>
                  <a:pt x="1303" y="411"/>
                  <a:pt x="1303" y="411"/>
                </a:cubicBezTo>
                <a:cubicBezTo>
                  <a:pt x="1295" y="409"/>
                  <a:pt x="1295" y="409"/>
                  <a:pt x="1295" y="409"/>
                </a:cubicBezTo>
                <a:cubicBezTo>
                  <a:pt x="1284" y="404"/>
                  <a:pt x="1284" y="404"/>
                  <a:pt x="1284" y="404"/>
                </a:cubicBezTo>
                <a:cubicBezTo>
                  <a:pt x="1275" y="404"/>
                  <a:pt x="1275" y="404"/>
                  <a:pt x="1275" y="404"/>
                </a:cubicBezTo>
                <a:cubicBezTo>
                  <a:pt x="1272" y="397"/>
                  <a:pt x="1272" y="397"/>
                  <a:pt x="1272" y="397"/>
                </a:cubicBezTo>
                <a:cubicBezTo>
                  <a:pt x="1269" y="391"/>
                  <a:pt x="1269" y="391"/>
                  <a:pt x="1269" y="391"/>
                </a:cubicBezTo>
                <a:cubicBezTo>
                  <a:pt x="1253" y="391"/>
                  <a:pt x="1253" y="391"/>
                  <a:pt x="1253" y="391"/>
                </a:cubicBezTo>
                <a:cubicBezTo>
                  <a:pt x="1246" y="390"/>
                  <a:pt x="1246" y="390"/>
                  <a:pt x="1246" y="390"/>
                </a:cubicBezTo>
                <a:cubicBezTo>
                  <a:pt x="1246" y="379"/>
                  <a:pt x="1246" y="379"/>
                  <a:pt x="1246" y="379"/>
                </a:cubicBezTo>
                <a:cubicBezTo>
                  <a:pt x="1258" y="379"/>
                  <a:pt x="1258" y="379"/>
                  <a:pt x="1258" y="379"/>
                </a:cubicBezTo>
                <a:cubicBezTo>
                  <a:pt x="1263" y="374"/>
                  <a:pt x="1263" y="374"/>
                  <a:pt x="1263" y="374"/>
                </a:cubicBezTo>
                <a:cubicBezTo>
                  <a:pt x="1248" y="370"/>
                  <a:pt x="1248" y="370"/>
                  <a:pt x="1248" y="370"/>
                </a:cubicBezTo>
                <a:cubicBezTo>
                  <a:pt x="1250" y="365"/>
                  <a:pt x="1250" y="365"/>
                  <a:pt x="1250" y="365"/>
                </a:cubicBezTo>
                <a:cubicBezTo>
                  <a:pt x="1258" y="364"/>
                  <a:pt x="1258" y="364"/>
                  <a:pt x="1258" y="364"/>
                </a:cubicBezTo>
                <a:cubicBezTo>
                  <a:pt x="1249" y="356"/>
                  <a:pt x="1249" y="356"/>
                  <a:pt x="1249" y="356"/>
                </a:cubicBezTo>
                <a:cubicBezTo>
                  <a:pt x="1237" y="353"/>
                  <a:pt x="1237" y="353"/>
                  <a:pt x="1237" y="353"/>
                </a:cubicBezTo>
                <a:cubicBezTo>
                  <a:pt x="1242" y="346"/>
                  <a:pt x="1242" y="346"/>
                  <a:pt x="1242" y="346"/>
                </a:cubicBezTo>
                <a:cubicBezTo>
                  <a:pt x="1230" y="340"/>
                  <a:pt x="1230" y="340"/>
                  <a:pt x="1230" y="340"/>
                </a:cubicBezTo>
                <a:cubicBezTo>
                  <a:pt x="1216" y="341"/>
                  <a:pt x="1216" y="341"/>
                  <a:pt x="1216" y="341"/>
                </a:cubicBezTo>
                <a:cubicBezTo>
                  <a:pt x="1214" y="335"/>
                  <a:pt x="1214" y="335"/>
                  <a:pt x="1214" y="335"/>
                </a:cubicBezTo>
                <a:cubicBezTo>
                  <a:pt x="1203" y="334"/>
                  <a:pt x="1203" y="334"/>
                  <a:pt x="1203" y="334"/>
                </a:cubicBezTo>
                <a:cubicBezTo>
                  <a:pt x="1198" y="333"/>
                  <a:pt x="1198" y="333"/>
                  <a:pt x="1198" y="333"/>
                </a:cubicBezTo>
                <a:cubicBezTo>
                  <a:pt x="1207" y="327"/>
                  <a:pt x="1207" y="327"/>
                  <a:pt x="1207" y="327"/>
                </a:cubicBezTo>
                <a:cubicBezTo>
                  <a:pt x="1195" y="323"/>
                  <a:pt x="1195" y="323"/>
                  <a:pt x="1195" y="323"/>
                </a:cubicBezTo>
                <a:cubicBezTo>
                  <a:pt x="1179" y="327"/>
                  <a:pt x="1179" y="327"/>
                  <a:pt x="1179" y="327"/>
                </a:cubicBezTo>
                <a:cubicBezTo>
                  <a:pt x="1169" y="317"/>
                  <a:pt x="1169" y="317"/>
                  <a:pt x="1169" y="317"/>
                </a:cubicBezTo>
                <a:cubicBezTo>
                  <a:pt x="1167" y="311"/>
                  <a:pt x="1167" y="311"/>
                  <a:pt x="1167" y="311"/>
                </a:cubicBezTo>
                <a:cubicBezTo>
                  <a:pt x="1158" y="310"/>
                  <a:pt x="1158" y="310"/>
                  <a:pt x="1158" y="310"/>
                </a:cubicBezTo>
                <a:cubicBezTo>
                  <a:pt x="1157" y="303"/>
                  <a:pt x="1157" y="303"/>
                  <a:pt x="1157" y="303"/>
                </a:cubicBezTo>
                <a:cubicBezTo>
                  <a:pt x="1141" y="298"/>
                  <a:pt x="1141" y="298"/>
                  <a:pt x="1141" y="298"/>
                </a:cubicBezTo>
                <a:cubicBezTo>
                  <a:pt x="1121" y="298"/>
                  <a:pt x="1121" y="298"/>
                  <a:pt x="1121" y="298"/>
                </a:cubicBezTo>
                <a:cubicBezTo>
                  <a:pt x="1119" y="304"/>
                  <a:pt x="1119" y="304"/>
                  <a:pt x="1119" y="304"/>
                </a:cubicBezTo>
                <a:cubicBezTo>
                  <a:pt x="1108" y="305"/>
                  <a:pt x="1108" y="305"/>
                  <a:pt x="1108" y="305"/>
                </a:cubicBezTo>
                <a:cubicBezTo>
                  <a:pt x="1098" y="303"/>
                  <a:pt x="1098" y="303"/>
                  <a:pt x="1098" y="303"/>
                </a:cubicBezTo>
                <a:cubicBezTo>
                  <a:pt x="1095" y="310"/>
                  <a:pt x="1095" y="310"/>
                  <a:pt x="1095" y="310"/>
                </a:cubicBezTo>
                <a:cubicBezTo>
                  <a:pt x="1085" y="311"/>
                  <a:pt x="1085" y="311"/>
                  <a:pt x="1085" y="311"/>
                </a:cubicBezTo>
                <a:cubicBezTo>
                  <a:pt x="1085" y="302"/>
                  <a:pt x="1085" y="302"/>
                  <a:pt x="1085" y="302"/>
                </a:cubicBezTo>
                <a:cubicBezTo>
                  <a:pt x="1090" y="293"/>
                  <a:pt x="1090" y="293"/>
                  <a:pt x="1090" y="293"/>
                </a:cubicBezTo>
                <a:cubicBezTo>
                  <a:pt x="1081" y="282"/>
                  <a:pt x="1081" y="282"/>
                  <a:pt x="1081" y="282"/>
                </a:cubicBezTo>
                <a:cubicBezTo>
                  <a:pt x="1076" y="271"/>
                  <a:pt x="1076" y="271"/>
                  <a:pt x="1076" y="271"/>
                </a:cubicBezTo>
                <a:cubicBezTo>
                  <a:pt x="1058" y="271"/>
                  <a:pt x="1058" y="271"/>
                  <a:pt x="1058" y="271"/>
                </a:cubicBezTo>
                <a:cubicBezTo>
                  <a:pt x="1049" y="279"/>
                  <a:pt x="1049" y="279"/>
                  <a:pt x="1049" y="279"/>
                </a:cubicBezTo>
                <a:cubicBezTo>
                  <a:pt x="1037" y="280"/>
                  <a:pt x="1037" y="280"/>
                  <a:pt x="1037" y="280"/>
                </a:cubicBezTo>
                <a:cubicBezTo>
                  <a:pt x="1028" y="285"/>
                  <a:pt x="1028" y="285"/>
                  <a:pt x="1028" y="285"/>
                </a:cubicBezTo>
                <a:cubicBezTo>
                  <a:pt x="1026" y="295"/>
                  <a:pt x="1026" y="295"/>
                  <a:pt x="1026" y="295"/>
                </a:cubicBezTo>
                <a:cubicBezTo>
                  <a:pt x="1034" y="306"/>
                  <a:pt x="1034" y="306"/>
                  <a:pt x="1034" y="306"/>
                </a:cubicBezTo>
                <a:cubicBezTo>
                  <a:pt x="1029" y="314"/>
                  <a:pt x="1029" y="314"/>
                  <a:pt x="1029" y="314"/>
                </a:cubicBezTo>
                <a:cubicBezTo>
                  <a:pt x="1040" y="327"/>
                  <a:pt x="1040" y="327"/>
                  <a:pt x="1040" y="327"/>
                </a:cubicBezTo>
                <a:cubicBezTo>
                  <a:pt x="1031" y="329"/>
                  <a:pt x="1031" y="329"/>
                  <a:pt x="1031" y="329"/>
                </a:cubicBezTo>
                <a:cubicBezTo>
                  <a:pt x="1019" y="317"/>
                  <a:pt x="1019" y="317"/>
                  <a:pt x="1019" y="317"/>
                </a:cubicBezTo>
                <a:cubicBezTo>
                  <a:pt x="1015" y="301"/>
                  <a:pt x="1015" y="301"/>
                  <a:pt x="1015" y="301"/>
                </a:cubicBezTo>
                <a:cubicBezTo>
                  <a:pt x="1014" y="291"/>
                  <a:pt x="1014" y="291"/>
                  <a:pt x="1014" y="291"/>
                </a:cubicBezTo>
                <a:cubicBezTo>
                  <a:pt x="1023" y="280"/>
                  <a:pt x="1023" y="280"/>
                  <a:pt x="1023" y="280"/>
                </a:cubicBezTo>
                <a:cubicBezTo>
                  <a:pt x="1035" y="270"/>
                  <a:pt x="1035" y="270"/>
                  <a:pt x="1035" y="270"/>
                </a:cubicBezTo>
                <a:cubicBezTo>
                  <a:pt x="1018" y="270"/>
                  <a:pt x="1018" y="270"/>
                  <a:pt x="1018" y="270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983" y="285"/>
                  <a:pt x="983" y="285"/>
                  <a:pt x="983" y="285"/>
                </a:cubicBezTo>
                <a:cubicBezTo>
                  <a:pt x="974" y="304"/>
                  <a:pt x="974" y="304"/>
                  <a:pt x="974" y="304"/>
                </a:cubicBezTo>
                <a:cubicBezTo>
                  <a:pt x="973" y="327"/>
                  <a:pt x="973" y="327"/>
                  <a:pt x="973" y="327"/>
                </a:cubicBezTo>
                <a:cubicBezTo>
                  <a:pt x="988" y="329"/>
                  <a:pt x="988" y="329"/>
                  <a:pt x="988" y="329"/>
                </a:cubicBezTo>
                <a:cubicBezTo>
                  <a:pt x="998" y="330"/>
                  <a:pt x="998" y="330"/>
                  <a:pt x="998" y="330"/>
                </a:cubicBezTo>
                <a:cubicBezTo>
                  <a:pt x="1003" y="338"/>
                  <a:pt x="1003" y="338"/>
                  <a:pt x="1003" y="338"/>
                </a:cubicBezTo>
                <a:cubicBezTo>
                  <a:pt x="991" y="336"/>
                  <a:pt x="991" y="336"/>
                  <a:pt x="991" y="336"/>
                </a:cubicBezTo>
                <a:cubicBezTo>
                  <a:pt x="979" y="340"/>
                  <a:pt x="979" y="340"/>
                  <a:pt x="979" y="340"/>
                </a:cubicBezTo>
                <a:cubicBezTo>
                  <a:pt x="989" y="350"/>
                  <a:pt x="989" y="350"/>
                  <a:pt x="989" y="350"/>
                </a:cubicBezTo>
                <a:cubicBezTo>
                  <a:pt x="1004" y="350"/>
                  <a:pt x="1004" y="350"/>
                  <a:pt x="1004" y="350"/>
                </a:cubicBezTo>
                <a:cubicBezTo>
                  <a:pt x="1011" y="347"/>
                  <a:pt x="1011" y="347"/>
                  <a:pt x="1011" y="347"/>
                </a:cubicBezTo>
                <a:cubicBezTo>
                  <a:pt x="1021" y="354"/>
                  <a:pt x="1021" y="354"/>
                  <a:pt x="1021" y="354"/>
                </a:cubicBezTo>
                <a:cubicBezTo>
                  <a:pt x="1039" y="360"/>
                  <a:pt x="1039" y="360"/>
                  <a:pt x="1039" y="360"/>
                </a:cubicBezTo>
                <a:cubicBezTo>
                  <a:pt x="1028" y="363"/>
                  <a:pt x="1028" y="363"/>
                  <a:pt x="1028" y="363"/>
                </a:cubicBezTo>
                <a:cubicBezTo>
                  <a:pt x="1027" y="372"/>
                  <a:pt x="1027" y="372"/>
                  <a:pt x="1027" y="372"/>
                </a:cubicBezTo>
                <a:cubicBezTo>
                  <a:pt x="1035" y="379"/>
                  <a:pt x="1035" y="379"/>
                  <a:pt x="1035" y="379"/>
                </a:cubicBezTo>
                <a:cubicBezTo>
                  <a:pt x="1023" y="396"/>
                  <a:pt x="1023" y="396"/>
                  <a:pt x="1023" y="396"/>
                </a:cubicBezTo>
                <a:cubicBezTo>
                  <a:pt x="1017" y="409"/>
                  <a:pt x="1017" y="409"/>
                  <a:pt x="1017" y="409"/>
                </a:cubicBezTo>
                <a:cubicBezTo>
                  <a:pt x="1008" y="419"/>
                  <a:pt x="1008" y="419"/>
                  <a:pt x="1008" y="419"/>
                </a:cubicBezTo>
                <a:cubicBezTo>
                  <a:pt x="999" y="415"/>
                  <a:pt x="999" y="415"/>
                  <a:pt x="999" y="415"/>
                </a:cubicBezTo>
                <a:cubicBezTo>
                  <a:pt x="993" y="400"/>
                  <a:pt x="993" y="400"/>
                  <a:pt x="993" y="400"/>
                </a:cubicBezTo>
                <a:cubicBezTo>
                  <a:pt x="999" y="391"/>
                  <a:pt x="999" y="391"/>
                  <a:pt x="999" y="391"/>
                </a:cubicBezTo>
                <a:cubicBezTo>
                  <a:pt x="983" y="376"/>
                  <a:pt x="983" y="376"/>
                  <a:pt x="983" y="376"/>
                </a:cubicBezTo>
                <a:cubicBezTo>
                  <a:pt x="970" y="387"/>
                  <a:pt x="970" y="387"/>
                  <a:pt x="970" y="387"/>
                </a:cubicBezTo>
                <a:cubicBezTo>
                  <a:pt x="951" y="367"/>
                  <a:pt x="951" y="367"/>
                  <a:pt x="951" y="367"/>
                </a:cubicBezTo>
                <a:cubicBezTo>
                  <a:pt x="945" y="364"/>
                  <a:pt x="945" y="364"/>
                  <a:pt x="945" y="364"/>
                </a:cubicBezTo>
                <a:cubicBezTo>
                  <a:pt x="946" y="354"/>
                  <a:pt x="946" y="354"/>
                  <a:pt x="946" y="354"/>
                </a:cubicBezTo>
                <a:cubicBezTo>
                  <a:pt x="944" y="342"/>
                  <a:pt x="944" y="342"/>
                  <a:pt x="944" y="342"/>
                </a:cubicBezTo>
                <a:cubicBezTo>
                  <a:pt x="935" y="341"/>
                  <a:pt x="935" y="341"/>
                  <a:pt x="935" y="341"/>
                </a:cubicBezTo>
                <a:cubicBezTo>
                  <a:pt x="934" y="331"/>
                  <a:pt x="934" y="331"/>
                  <a:pt x="934" y="331"/>
                </a:cubicBezTo>
                <a:cubicBezTo>
                  <a:pt x="921" y="320"/>
                  <a:pt x="921" y="320"/>
                  <a:pt x="921" y="320"/>
                </a:cubicBezTo>
                <a:cubicBezTo>
                  <a:pt x="904" y="319"/>
                  <a:pt x="904" y="319"/>
                  <a:pt x="904" y="319"/>
                </a:cubicBezTo>
                <a:cubicBezTo>
                  <a:pt x="902" y="326"/>
                  <a:pt x="902" y="326"/>
                  <a:pt x="902" y="326"/>
                </a:cubicBezTo>
                <a:cubicBezTo>
                  <a:pt x="895" y="327"/>
                  <a:pt x="895" y="327"/>
                  <a:pt x="895" y="32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91" y="346"/>
                  <a:pt x="891" y="346"/>
                  <a:pt x="891" y="346"/>
                </a:cubicBezTo>
                <a:cubicBezTo>
                  <a:pt x="889" y="352"/>
                  <a:pt x="889" y="352"/>
                  <a:pt x="889" y="352"/>
                </a:cubicBezTo>
                <a:cubicBezTo>
                  <a:pt x="902" y="363"/>
                  <a:pt x="902" y="363"/>
                  <a:pt x="902" y="363"/>
                </a:cubicBezTo>
                <a:cubicBezTo>
                  <a:pt x="915" y="370"/>
                  <a:pt x="915" y="370"/>
                  <a:pt x="915" y="370"/>
                </a:cubicBezTo>
                <a:cubicBezTo>
                  <a:pt x="911" y="380"/>
                  <a:pt x="911" y="380"/>
                  <a:pt x="911" y="380"/>
                </a:cubicBezTo>
                <a:cubicBezTo>
                  <a:pt x="897" y="377"/>
                  <a:pt x="897" y="377"/>
                  <a:pt x="897" y="377"/>
                </a:cubicBezTo>
                <a:cubicBezTo>
                  <a:pt x="901" y="389"/>
                  <a:pt x="901" y="389"/>
                  <a:pt x="901" y="389"/>
                </a:cubicBezTo>
                <a:cubicBezTo>
                  <a:pt x="913" y="388"/>
                  <a:pt x="913" y="388"/>
                  <a:pt x="913" y="388"/>
                </a:cubicBezTo>
                <a:cubicBezTo>
                  <a:pt x="926" y="380"/>
                  <a:pt x="926" y="380"/>
                  <a:pt x="926" y="380"/>
                </a:cubicBezTo>
                <a:cubicBezTo>
                  <a:pt x="926" y="392"/>
                  <a:pt x="926" y="392"/>
                  <a:pt x="926" y="392"/>
                </a:cubicBezTo>
                <a:cubicBezTo>
                  <a:pt x="903" y="404"/>
                  <a:pt x="903" y="404"/>
                  <a:pt x="903" y="404"/>
                </a:cubicBezTo>
                <a:cubicBezTo>
                  <a:pt x="905" y="421"/>
                  <a:pt x="905" y="421"/>
                  <a:pt x="905" y="421"/>
                </a:cubicBezTo>
                <a:cubicBezTo>
                  <a:pt x="891" y="411"/>
                  <a:pt x="891" y="411"/>
                  <a:pt x="891" y="411"/>
                </a:cubicBezTo>
                <a:cubicBezTo>
                  <a:pt x="895" y="400"/>
                  <a:pt x="895" y="400"/>
                  <a:pt x="895" y="400"/>
                </a:cubicBezTo>
                <a:cubicBezTo>
                  <a:pt x="885" y="400"/>
                  <a:pt x="885" y="400"/>
                  <a:pt x="885" y="400"/>
                </a:cubicBezTo>
                <a:cubicBezTo>
                  <a:pt x="885" y="389"/>
                  <a:pt x="885" y="389"/>
                  <a:pt x="885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70" y="362"/>
                  <a:pt x="870" y="362"/>
                  <a:pt x="870" y="362"/>
                </a:cubicBezTo>
                <a:cubicBezTo>
                  <a:pt x="865" y="374"/>
                  <a:pt x="865" y="374"/>
                  <a:pt x="865" y="374"/>
                </a:cubicBezTo>
                <a:cubicBezTo>
                  <a:pt x="854" y="379"/>
                  <a:pt x="854" y="379"/>
                  <a:pt x="854" y="379"/>
                </a:cubicBezTo>
                <a:cubicBezTo>
                  <a:pt x="873" y="392"/>
                  <a:pt x="873" y="392"/>
                  <a:pt x="873" y="392"/>
                </a:cubicBezTo>
                <a:cubicBezTo>
                  <a:pt x="864" y="399"/>
                  <a:pt x="864" y="399"/>
                  <a:pt x="864" y="399"/>
                </a:cubicBezTo>
                <a:cubicBezTo>
                  <a:pt x="861" y="408"/>
                  <a:pt x="861" y="408"/>
                  <a:pt x="861" y="408"/>
                </a:cubicBezTo>
                <a:cubicBezTo>
                  <a:pt x="825" y="409"/>
                  <a:pt x="825" y="409"/>
                  <a:pt x="825" y="409"/>
                </a:cubicBezTo>
                <a:cubicBezTo>
                  <a:pt x="808" y="402"/>
                  <a:pt x="808" y="402"/>
                  <a:pt x="808" y="402"/>
                </a:cubicBezTo>
                <a:cubicBezTo>
                  <a:pt x="795" y="400"/>
                  <a:pt x="795" y="400"/>
                  <a:pt x="795" y="400"/>
                </a:cubicBezTo>
                <a:cubicBezTo>
                  <a:pt x="778" y="391"/>
                  <a:pt x="778" y="391"/>
                  <a:pt x="778" y="391"/>
                </a:cubicBezTo>
                <a:cubicBezTo>
                  <a:pt x="766" y="398"/>
                  <a:pt x="766" y="398"/>
                  <a:pt x="766" y="398"/>
                </a:cubicBezTo>
                <a:cubicBezTo>
                  <a:pt x="748" y="406"/>
                  <a:pt x="748" y="406"/>
                  <a:pt x="748" y="406"/>
                </a:cubicBezTo>
                <a:cubicBezTo>
                  <a:pt x="752" y="417"/>
                  <a:pt x="752" y="417"/>
                  <a:pt x="752" y="417"/>
                </a:cubicBezTo>
                <a:cubicBezTo>
                  <a:pt x="750" y="434"/>
                  <a:pt x="750" y="434"/>
                  <a:pt x="750" y="434"/>
                </a:cubicBezTo>
                <a:cubicBezTo>
                  <a:pt x="739" y="413"/>
                  <a:pt x="739" y="413"/>
                  <a:pt x="739" y="413"/>
                </a:cubicBezTo>
                <a:cubicBezTo>
                  <a:pt x="721" y="406"/>
                  <a:pt x="721" y="406"/>
                  <a:pt x="721" y="406"/>
                </a:cubicBezTo>
                <a:cubicBezTo>
                  <a:pt x="701" y="409"/>
                  <a:pt x="701" y="409"/>
                  <a:pt x="701" y="409"/>
                </a:cubicBezTo>
                <a:cubicBezTo>
                  <a:pt x="658" y="406"/>
                  <a:pt x="658" y="406"/>
                  <a:pt x="658" y="406"/>
                </a:cubicBezTo>
                <a:cubicBezTo>
                  <a:pt x="658" y="400"/>
                  <a:pt x="658" y="400"/>
                  <a:pt x="658" y="400"/>
                </a:cubicBezTo>
                <a:cubicBezTo>
                  <a:pt x="673" y="394"/>
                  <a:pt x="673" y="394"/>
                  <a:pt x="673" y="394"/>
                </a:cubicBezTo>
                <a:cubicBezTo>
                  <a:pt x="651" y="383"/>
                  <a:pt x="651" y="383"/>
                  <a:pt x="651" y="383"/>
                </a:cubicBezTo>
                <a:cubicBezTo>
                  <a:pt x="637" y="384"/>
                  <a:pt x="637" y="384"/>
                  <a:pt x="637" y="384"/>
                </a:cubicBezTo>
                <a:cubicBezTo>
                  <a:pt x="599" y="373"/>
                  <a:pt x="599" y="373"/>
                  <a:pt x="599" y="373"/>
                </a:cubicBezTo>
                <a:cubicBezTo>
                  <a:pt x="589" y="364"/>
                  <a:pt x="589" y="364"/>
                  <a:pt x="589" y="364"/>
                </a:cubicBezTo>
                <a:cubicBezTo>
                  <a:pt x="571" y="362"/>
                  <a:pt x="571" y="362"/>
                  <a:pt x="571" y="362"/>
                </a:cubicBezTo>
                <a:cubicBezTo>
                  <a:pt x="561" y="363"/>
                  <a:pt x="561" y="363"/>
                  <a:pt x="561" y="363"/>
                </a:cubicBezTo>
                <a:cubicBezTo>
                  <a:pt x="556" y="370"/>
                  <a:pt x="556" y="370"/>
                  <a:pt x="556" y="370"/>
                </a:cubicBezTo>
                <a:cubicBezTo>
                  <a:pt x="547" y="372"/>
                  <a:pt x="547" y="372"/>
                  <a:pt x="547" y="37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30" y="370"/>
                  <a:pt x="530" y="370"/>
                  <a:pt x="530" y="370"/>
                </a:cubicBezTo>
                <a:cubicBezTo>
                  <a:pt x="518" y="368"/>
                  <a:pt x="518" y="368"/>
                  <a:pt x="518" y="368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94" y="346"/>
                  <a:pt x="494" y="346"/>
                  <a:pt x="494" y="346"/>
                </a:cubicBezTo>
                <a:cubicBezTo>
                  <a:pt x="490" y="359"/>
                  <a:pt x="490" y="359"/>
                  <a:pt x="490" y="359"/>
                </a:cubicBezTo>
                <a:cubicBezTo>
                  <a:pt x="482" y="366"/>
                  <a:pt x="482" y="366"/>
                  <a:pt x="482" y="366"/>
                </a:cubicBezTo>
                <a:cubicBezTo>
                  <a:pt x="469" y="368"/>
                  <a:pt x="469" y="368"/>
                  <a:pt x="469" y="368"/>
                </a:cubicBezTo>
                <a:cubicBezTo>
                  <a:pt x="452" y="374"/>
                  <a:pt x="452" y="374"/>
                  <a:pt x="452" y="374"/>
                </a:cubicBezTo>
                <a:cubicBezTo>
                  <a:pt x="435" y="383"/>
                  <a:pt x="435" y="383"/>
                  <a:pt x="435" y="383"/>
                </a:cubicBezTo>
                <a:cubicBezTo>
                  <a:pt x="449" y="370"/>
                  <a:pt x="449" y="370"/>
                  <a:pt x="449" y="370"/>
                </a:cubicBezTo>
                <a:cubicBezTo>
                  <a:pt x="463" y="366"/>
                  <a:pt x="463" y="366"/>
                  <a:pt x="463" y="366"/>
                </a:cubicBezTo>
                <a:cubicBezTo>
                  <a:pt x="473" y="362"/>
                  <a:pt x="473" y="362"/>
                  <a:pt x="473" y="362"/>
                </a:cubicBezTo>
                <a:cubicBezTo>
                  <a:pt x="478" y="355"/>
                  <a:pt x="478" y="355"/>
                  <a:pt x="478" y="355"/>
                </a:cubicBezTo>
                <a:cubicBezTo>
                  <a:pt x="472" y="354"/>
                  <a:pt x="472" y="354"/>
                  <a:pt x="472" y="354"/>
                </a:cubicBezTo>
                <a:cubicBezTo>
                  <a:pt x="455" y="360"/>
                  <a:pt x="455" y="360"/>
                  <a:pt x="455" y="360"/>
                </a:cubicBezTo>
                <a:cubicBezTo>
                  <a:pt x="435" y="368"/>
                  <a:pt x="435" y="368"/>
                  <a:pt x="435" y="368"/>
                </a:cubicBezTo>
                <a:cubicBezTo>
                  <a:pt x="424" y="369"/>
                  <a:pt x="424" y="369"/>
                  <a:pt x="424" y="369"/>
                </a:cubicBezTo>
                <a:cubicBezTo>
                  <a:pt x="413" y="369"/>
                  <a:pt x="413" y="369"/>
                  <a:pt x="413" y="369"/>
                </a:cubicBezTo>
                <a:cubicBezTo>
                  <a:pt x="392" y="381"/>
                  <a:pt x="392" y="381"/>
                  <a:pt x="392" y="381"/>
                </a:cubicBezTo>
                <a:cubicBezTo>
                  <a:pt x="372" y="379"/>
                  <a:pt x="372" y="379"/>
                  <a:pt x="372" y="379"/>
                </a:cubicBezTo>
                <a:cubicBezTo>
                  <a:pt x="355" y="366"/>
                  <a:pt x="355" y="366"/>
                  <a:pt x="355" y="366"/>
                </a:cubicBezTo>
                <a:cubicBezTo>
                  <a:pt x="326" y="365"/>
                  <a:pt x="326" y="365"/>
                  <a:pt x="326" y="365"/>
                </a:cubicBezTo>
                <a:cubicBezTo>
                  <a:pt x="315" y="359"/>
                  <a:pt x="315" y="359"/>
                  <a:pt x="315" y="359"/>
                </a:cubicBezTo>
                <a:cubicBezTo>
                  <a:pt x="300" y="356"/>
                  <a:pt x="300" y="356"/>
                  <a:pt x="300" y="356"/>
                </a:cubicBezTo>
                <a:cubicBezTo>
                  <a:pt x="282" y="360"/>
                  <a:pt x="282" y="360"/>
                  <a:pt x="282" y="360"/>
                </a:cubicBezTo>
                <a:cubicBezTo>
                  <a:pt x="270" y="353"/>
                  <a:pt x="270" y="353"/>
                  <a:pt x="270" y="353"/>
                </a:cubicBezTo>
                <a:cubicBezTo>
                  <a:pt x="251" y="353"/>
                  <a:pt x="251" y="353"/>
                  <a:pt x="251" y="353"/>
                </a:cubicBezTo>
                <a:cubicBezTo>
                  <a:pt x="231" y="348"/>
                  <a:pt x="231" y="348"/>
                  <a:pt x="231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195" y="339"/>
                  <a:pt x="195" y="339"/>
                  <a:pt x="195" y="339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54" y="339"/>
                  <a:pt x="154" y="339"/>
                  <a:pt x="154" y="339"/>
                </a:cubicBezTo>
                <a:cubicBezTo>
                  <a:pt x="157" y="332"/>
                  <a:pt x="157" y="332"/>
                  <a:pt x="157" y="332"/>
                </a:cubicBezTo>
                <a:cubicBezTo>
                  <a:pt x="140" y="331"/>
                  <a:pt x="140" y="331"/>
                  <a:pt x="140" y="331"/>
                </a:cubicBezTo>
                <a:cubicBezTo>
                  <a:pt x="125" y="340"/>
                  <a:pt x="125" y="340"/>
                  <a:pt x="125" y="340"/>
                </a:cubicBezTo>
                <a:cubicBezTo>
                  <a:pt x="102" y="340"/>
                  <a:pt x="102" y="340"/>
                  <a:pt x="102" y="340"/>
                </a:cubicBezTo>
                <a:cubicBezTo>
                  <a:pt x="84" y="353"/>
                  <a:pt x="84" y="353"/>
                  <a:pt x="84" y="353"/>
                </a:cubicBezTo>
                <a:cubicBezTo>
                  <a:pt x="71" y="353"/>
                  <a:pt x="71" y="353"/>
                  <a:pt x="71" y="353"/>
                </a:cubicBezTo>
                <a:cubicBezTo>
                  <a:pt x="59" y="362"/>
                  <a:pt x="59" y="362"/>
                  <a:pt x="59" y="362"/>
                </a:cubicBezTo>
                <a:cubicBezTo>
                  <a:pt x="58" y="374"/>
                  <a:pt x="58" y="374"/>
                  <a:pt x="58" y="374"/>
                </a:cubicBezTo>
                <a:cubicBezTo>
                  <a:pt x="43" y="383"/>
                  <a:pt x="43" y="383"/>
                  <a:pt x="43" y="383"/>
                </a:cubicBezTo>
                <a:cubicBezTo>
                  <a:pt x="20" y="384"/>
                  <a:pt x="20" y="384"/>
                  <a:pt x="20" y="384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42" y="409"/>
                  <a:pt x="42" y="409"/>
                  <a:pt x="42" y="409"/>
                </a:cubicBezTo>
                <a:cubicBezTo>
                  <a:pt x="51" y="421"/>
                  <a:pt x="51" y="421"/>
                  <a:pt x="51" y="421"/>
                </a:cubicBezTo>
                <a:cubicBezTo>
                  <a:pt x="66" y="427"/>
                  <a:pt x="66" y="427"/>
                  <a:pt x="66" y="427"/>
                </a:cubicBezTo>
                <a:cubicBezTo>
                  <a:pt x="76" y="442"/>
                  <a:pt x="76" y="442"/>
                  <a:pt x="76" y="442"/>
                </a:cubicBezTo>
                <a:cubicBezTo>
                  <a:pt x="61" y="444"/>
                  <a:pt x="61" y="444"/>
                  <a:pt x="61" y="444"/>
                </a:cubicBezTo>
                <a:cubicBezTo>
                  <a:pt x="48" y="442"/>
                  <a:pt x="48" y="442"/>
                  <a:pt x="48" y="442"/>
                </a:cubicBezTo>
                <a:cubicBezTo>
                  <a:pt x="46" y="430"/>
                  <a:pt x="46" y="430"/>
                  <a:pt x="46" y="430"/>
                </a:cubicBezTo>
                <a:cubicBezTo>
                  <a:pt x="30" y="439"/>
                  <a:pt x="30" y="439"/>
                  <a:pt x="30" y="439"/>
                </a:cubicBezTo>
                <a:cubicBezTo>
                  <a:pt x="16" y="440"/>
                  <a:pt x="16" y="440"/>
                  <a:pt x="16" y="440"/>
                </a:cubicBezTo>
                <a:cubicBezTo>
                  <a:pt x="0" y="453"/>
                  <a:pt x="0" y="453"/>
                  <a:pt x="0" y="453"/>
                </a:cubicBezTo>
                <a:cubicBezTo>
                  <a:pt x="8" y="458"/>
                  <a:pt x="8" y="458"/>
                  <a:pt x="8" y="458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22" y="479"/>
                  <a:pt x="22" y="479"/>
                  <a:pt x="22" y="479"/>
                </a:cubicBezTo>
                <a:cubicBezTo>
                  <a:pt x="64" y="474"/>
                  <a:pt x="64" y="474"/>
                  <a:pt x="64" y="474"/>
                </a:cubicBezTo>
                <a:cubicBezTo>
                  <a:pt x="75" y="468"/>
                  <a:pt x="75" y="468"/>
                  <a:pt x="75" y="468"/>
                </a:cubicBezTo>
                <a:cubicBezTo>
                  <a:pt x="86" y="469"/>
                  <a:pt x="86" y="469"/>
                  <a:pt x="86" y="469"/>
                </a:cubicBezTo>
                <a:cubicBezTo>
                  <a:pt x="83" y="481"/>
                  <a:pt x="83" y="481"/>
                  <a:pt x="83" y="481"/>
                </a:cubicBezTo>
                <a:cubicBezTo>
                  <a:pt x="83" y="496"/>
                  <a:pt x="83" y="496"/>
                  <a:pt x="83" y="496"/>
                </a:cubicBezTo>
                <a:cubicBezTo>
                  <a:pt x="68" y="496"/>
                  <a:pt x="68" y="496"/>
                  <a:pt x="68" y="496"/>
                </a:cubicBezTo>
                <a:cubicBezTo>
                  <a:pt x="53" y="502"/>
                  <a:pt x="53" y="502"/>
                  <a:pt x="53" y="502"/>
                </a:cubicBezTo>
                <a:cubicBezTo>
                  <a:pt x="40" y="500"/>
                  <a:pt x="40" y="500"/>
                  <a:pt x="40" y="500"/>
                </a:cubicBezTo>
                <a:cubicBezTo>
                  <a:pt x="36" y="515"/>
                  <a:pt x="36" y="515"/>
                  <a:pt x="36" y="515"/>
                </a:cubicBezTo>
                <a:cubicBezTo>
                  <a:pt x="20" y="529"/>
                  <a:pt x="20" y="529"/>
                  <a:pt x="20" y="529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31" y="540"/>
                  <a:pt x="31" y="540"/>
                  <a:pt x="31" y="540"/>
                </a:cubicBezTo>
                <a:cubicBezTo>
                  <a:pt x="33" y="548"/>
                  <a:pt x="33" y="548"/>
                  <a:pt x="33" y="548"/>
                </a:cubicBezTo>
                <a:cubicBezTo>
                  <a:pt x="39" y="560"/>
                  <a:pt x="39" y="560"/>
                  <a:pt x="39" y="560"/>
                </a:cubicBezTo>
                <a:cubicBezTo>
                  <a:pt x="57" y="566"/>
                  <a:pt x="57" y="566"/>
                  <a:pt x="57" y="566"/>
                </a:cubicBezTo>
                <a:cubicBezTo>
                  <a:pt x="65" y="556"/>
                  <a:pt x="65" y="556"/>
                  <a:pt x="65" y="556"/>
                </a:cubicBezTo>
                <a:cubicBezTo>
                  <a:pt x="75" y="569"/>
                  <a:pt x="75" y="569"/>
                  <a:pt x="75" y="569"/>
                </a:cubicBezTo>
                <a:cubicBezTo>
                  <a:pt x="73" y="588"/>
                  <a:pt x="73" y="588"/>
                  <a:pt x="73" y="588"/>
                </a:cubicBezTo>
                <a:cubicBezTo>
                  <a:pt x="82" y="588"/>
                  <a:pt x="82" y="588"/>
                  <a:pt x="82" y="588"/>
                </a:cubicBezTo>
                <a:cubicBezTo>
                  <a:pt x="88" y="584"/>
                  <a:pt x="88" y="584"/>
                  <a:pt x="88" y="584"/>
                </a:cubicBezTo>
                <a:cubicBezTo>
                  <a:pt x="102" y="584"/>
                  <a:pt x="102" y="584"/>
                  <a:pt x="102" y="584"/>
                </a:cubicBezTo>
                <a:cubicBezTo>
                  <a:pt x="111" y="589"/>
                  <a:pt x="111" y="589"/>
                  <a:pt x="111" y="589"/>
                </a:cubicBezTo>
                <a:cubicBezTo>
                  <a:pt x="116" y="580"/>
                  <a:pt x="116" y="580"/>
                  <a:pt x="116" y="580"/>
                </a:cubicBezTo>
                <a:cubicBezTo>
                  <a:pt x="125" y="587"/>
                  <a:pt x="125" y="587"/>
                  <a:pt x="125" y="587"/>
                </a:cubicBezTo>
                <a:cubicBezTo>
                  <a:pt x="135" y="581"/>
                  <a:pt x="135" y="581"/>
                  <a:pt x="135" y="581"/>
                </a:cubicBezTo>
                <a:cubicBezTo>
                  <a:pt x="135" y="581"/>
                  <a:pt x="129" y="594"/>
                  <a:pt x="129" y="598"/>
                </a:cubicBezTo>
                <a:cubicBezTo>
                  <a:pt x="129" y="601"/>
                  <a:pt x="122" y="607"/>
                  <a:pt x="118" y="609"/>
                </a:cubicBezTo>
                <a:cubicBezTo>
                  <a:pt x="114" y="611"/>
                  <a:pt x="97" y="625"/>
                  <a:pt x="97" y="625"/>
                </a:cubicBezTo>
                <a:cubicBezTo>
                  <a:pt x="90" y="634"/>
                  <a:pt x="90" y="634"/>
                  <a:pt x="90" y="634"/>
                </a:cubicBezTo>
                <a:cubicBezTo>
                  <a:pt x="77" y="635"/>
                  <a:pt x="77" y="635"/>
                  <a:pt x="77" y="635"/>
                </a:cubicBezTo>
                <a:cubicBezTo>
                  <a:pt x="64" y="644"/>
                  <a:pt x="64" y="644"/>
                  <a:pt x="64" y="644"/>
                </a:cubicBezTo>
                <a:cubicBezTo>
                  <a:pt x="46" y="648"/>
                  <a:pt x="46" y="648"/>
                  <a:pt x="46" y="648"/>
                </a:cubicBezTo>
                <a:cubicBezTo>
                  <a:pt x="31" y="660"/>
                  <a:pt x="31" y="660"/>
                  <a:pt x="31" y="660"/>
                </a:cubicBezTo>
                <a:cubicBezTo>
                  <a:pt x="40" y="664"/>
                  <a:pt x="40" y="664"/>
                  <a:pt x="40" y="664"/>
                </a:cubicBezTo>
                <a:cubicBezTo>
                  <a:pt x="55" y="653"/>
                  <a:pt x="55" y="653"/>
                  <a:pt x="55" y="653"/>
                </a:cubicBezTo>
                <a:cubicBezTo>
                  <a:pt x="65" y="652"/>
                  <a:pt x="65" y="652"/>
                  <a:pt x="65" y="652"/>
                </a:cubicBezTo>
                <a:cubicBezTo>
                  <a:pt x="81" y="644"/>
                  <a:pt x="81" y="644"/>
                  <a:pt x="81" y="644"/>
                </a:cubicBezTo>
                <a:cubicBezTo>
                  <a:pt x="99" y="636"/>
                  <a:pt x="99" y="636"/>
                  <a:pt x="99" y="636"/>
                </a:cubicBezTo>
                <a:cubicBezTo>
                  <a:pt x="137" y="618"/>
                  <a:pt x="137" y="618"/>
                  <a:pt x="137" y="618"/>
                </a:cubicBezTo>
                <a:cubicBezTo>
                  <a:pt x="142" y="607"/>
                  <a:pt x="142" y="607"/>
                  <a:pt x="142" y="607"/>
                </a:cubicBezTo>
                <a:cubicBezTo>
                  <a:pt x="180" y="586"/>
                  <a:pt x="180" y="586"/>
                  <a:pt x="180" y="586"/>
                </a:cubicBezTo>
                <a:cubicBezTo>
                  <a:pt x="170" y="571"/>
                  <a:pt x="170" y="571"/>
                  <a:pt x="170" y="571"/>
                </a:cubicBezTo>
                <a:cubicBezTo>
                  <a:pt x="190" y="560"/>
                  <a:pt x="190" y="560"/>
                  <a:pt x="190" y="560"/>
                </a:cubicBezTo>
                <a:cubicBezTo>
                  <a:pt x="201" y="543"/>
                  <a:pt x="201" y="543"/>
                  <a:pt x="201" y="543"/>
                </a:cubicBezTo>
                <a:cubicBezTo>
                  <a:pt x="217" y="539"/>
                  <a:pt x="217" y="539"/>
                  <a:pt x="217" y="539"/>
                </a:cubicBezTo>
                <a:cubicBezTo>
                  <a:pt x="227" y="544"/>
                  <a:pt x="227" y="544"/>
                  <a:pt x="227" y="544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1" y="562"/>
                  <a:pt x="201" y="562"/>
                  <a:pt x="201" y="562"/>
                </a:cubicBezTo>
                <a:cubicBezTo>
                  <a:pt x="204" y="574"/>
                  <a:pt x="204" y="574"/>
                  <a:pt x="204" y="574"/>
                </a:cubicBezTo>
                <a:cubicBezTo>
                  <a:pt x="229" y="562"/>
                  <a:pt x="229" y="562"/>
                  <a:pt x="229" y="562"/>
                </a:cubicBezTo>
                <a:cubicBezTo>
                  <a:pt x="248" y="558"/>
                  <a:pt x="248" y="558"/>
                  <a:pt x="248" y="558"/>
                </a:cubicBezTo>
                <a:lnTo>
                  <a:pt x="244" y="550"/>
                </a:lnTo>
                <a:close/>
                <a:moveTo>
                  <a:pt x="190" y="603"/>
                </a:moveTo>
                <a:cubicBezTo>
                  <a:pt x="190" y="592"/>
                  <a:pt x="190" y="592"/>
                  <a:pt x="190" y="592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69" y="621"/>
                  <a:pt x="169" y="621"/>
                  <a:pt x="169" y="621"/>
                </a:cubicBezTo>
                <a:cubicBezTo>
                  <a:pt x="180" y="615"/>
                  <a:pt x="180" y="615"/>
                  <a:pt x="180" y="615"/>
                </a:cubicBezTo>
                <a:lnTo>
                  <a:pt x="190" y="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10">
            <a:extLst>
              <a:ext uri="{FF2B5EF4-FFF2-40B4-BE49-F238E27FC236}">
                <a16:creationId xmlns:a16="http://schemas.microsoft.com/office/drawing/2014/main" id="{80972D61-7D6D-48DF-83A2-A6D136F47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5" y="2763838"/>
            <a:ext cx="85725" cy="82550"/>
          </a:xfrm>
          <a:prstGeom prst="ellipse">
            <a:avLst/>
          </a:prstGeom>
          <a:solidFill>
            <a:srgbClr val="F47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11">
            <a:extLst>
              <a:ext uri="{FF2B5EF4-FFF2-40B4-BE49-F238E27FC236}">
                <a16:creationId xmlns:a16="http://schemas.microsoft.com/office/drawing/2014/main" id="{0C54D300-CB1D-4657-943F-387A76816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9338" y="2252663"/>
            <a:ext cx="574675" cy="574675"/>
          </a:xfrm>
          <a:prstGeom prst="ellipse">
            <a:avLst/>
          </a:prstGeom>
          <a:solidFill>
            <a:srgbClr val="F47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12">
            <a:extLst>
              <a:ext uri="{FF2B5EF4-FFF2-40B4-BE49-F238E27FC236}">
                <a16:creationId xmlns:a16="http://schemas.microsoft.com/office/drawing/2014/main" id="{5EABF11D-F8E3-4346-845D-A23BBCE0B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225" y="1773238"/>
            <a:ext cx="82550" cy="84138"/>
          </a:xfrm>
          <a:prstGeom prst="ellipse">
            <a:avLst/>
          </a:prstGeom>
          <a:solidFill>
            <a:srgbClr val="AF1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13">
            <a:extLst>
              <a:ext uri="{FF2B5EF4-FFF2-40B4-BE49-F238E27FC236}">
                <a16:creationId xmlns:a16="http://schemas.microsoft.com/office/drawing/2014/main" id="{053682B7-5D5A-4293-954D-AFC7627D1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938" y="1112838"/>
            <a:ext cx="528638" cy="527050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AF1F8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14">
            <a:extLst>
              <a:ext uri="{FF2B5EF4-FFF2-40B4-BE49-F238E27FC236}">
                <a16:creationId xmlns:a16="http://schemas.microsoft.com/office/drawing/2014/main" id="{E56F6E63-9074-4417-8CB6-071B12A35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6013" y="1971675"/>
            <a:ext cx="85725" cy="8572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15">
            <a:extLst>
              <a:ext uri="{FF2B5EF4-FFF2-40B4-BE49-F238E27FC236}">
                <a16:creationId xmlns:a16="http://schemas.microsoft.com/office/drawing/2014/main" id="{24E329EA-ABD6-4F7D-9A70-05E1C5875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252538"/>
            <a:ext cx="620713" cy="620713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ED1C2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16">
            <a:extLst>
              <a:ext uri="{FF2B5EF4-FFF2-40B4-BE49-F238E27FC236}">
                <a16:creationId xmlns:a16="http://schemas.microsoft.com/office/drawing/2014/main" id="{655F5EA2-B4E9-4277-8E34-6EF63A8B7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8350" y="2360613"/>
            <a:ext cx="84138" cy="84138"/>
          </a:xfrm>
          <a:prstGeom prst="ellipse">
            <a:avLst/>
          </a:prstGeom>
          <a:solidFill>
            <a:srgbClr val="ED13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17">
            <a:extLst>
              <a:ext uri="{FF2B5EF4-FFF2-40B4-BE49-F238E27FC236}">
                <a16:creationId xmlns:a16="http://schemas.microsoft.com/office/drawing/2014/main" id="{A7D1A014-F342-42EF-B5B3-9DFFAB0995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2417763"/>
            <a:ext cx="527050" cy="530225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ED135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18">
            <a:extLst>
              <a:ext uri="{FF2B5EF4-FFF2-40B4-BE49-F238E27FC236}">
                <a16:creationId xmlns:a16="http://schemas.microsoft.com/office/drawing/2014/main" id="{0F329E47-6BCD-41AA-9322-E7CEAA123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238" y="2409825"/>
            <a:ext cx="82550" cy="82550"/>
          </a:xfrm>
          <a:prstGeom prst="ellipse">
            <a:avLst/>
          </a:prstGeom>
          <a:solidFill>
            <a:srgbClr val="D20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19">
            <a:extLst>
              <a:ext uri="{FF2B5EF4-FFF2-40B4-BE49-F238E27FC236}">
                <a16:creationId xmlns:a16="http://schemas.microsoft.com/office/drawing/2014/main" id="{F5A27E6B-C7AA-4112-BD2C-E2AF98895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2082800"/>
            <a:ext cx="492125" cy="488950"/>
          </a:xfrm>
          <a:prstGeom prst="ellipse">
            <a:avLst/>
          </a:prstGeom>
          <a:solidFill>
            <a:srgbClr val="D20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20">
            <a:extLst>
              <a:ext uri="{FF2B5EF4-FFF2-40B4-BE49-F238E27FC236}">
                <a16:creationId xmlns:a16="http://schemas.microsoft.com/office/drawing/2014/main" id="{C635FB95-501C-49CD-9E26-57799A1E9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7225" y="3560763"/>
            <a:ext cx="82550" cy="85725"/>
          </a:xfrm>
          <a:prstGeom prst="ellipse">
            <a:avLst/>
          </a:prstGeom>
          <a:solidFill>
            <a:srgbClr val="005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id="{5EBF6C0B-78AB-424C-AB8E-3EBDBAD12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0138" y="2921000"/>
            <a:ext cx="534988" cy="533400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54A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22">
            <a:extLst>
              <a:ext uri="{FF2B5EF4-FFF2-40B4-BE49-F238E27FC236}">
                <a16:creationId xmlns:a16="http://schemas.microsoft.com/office/drawing/2014/main" id="{435F77F4-E0B2-4725-8B98-9D21DDC88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825" y="4308475"/>
            <a:ext cx="82550" cy="85725"/>
          </a:xfrm>
          <a:prstGeom prst="ellipse">
            <a:avLst/>
          </a:prstGeom>
          <a:solidFill>
            <a:srgbClr val="00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23">
            <a:extLst>
              <a:ext uri="{FF2B5EF4-FFF2-40B4-BE49-F238E27FC236}">
                <a16:creationId xmlns:a16="http://schemas.microsoft.com/office/drawing/2014/main" id="{464B11DB-60C5-456C-9D60-BEE8AABF5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4221163"/>
            <a:ext cx="579438" cy="579438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ACC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24">
            <a:extLst>
              <a:ext uri="{FF2B5EF4-FFF2-40B4-BE49-F238E27FC236}">
                <a16:creationId xmlns:a16="http://schemas.microsoft.com/office/drawing/2014/main" id="{AF37575B-B09D-4463-8295-665F55C30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2113" y="4278313"/>
            <a:ext cx="82550" cy="84138"/>
          </a:xfrm>
          <a:prstGeom prst="ellipse">
            <a:avLst/>
          </a:prstGeom>
          <a:solidFill>
            <a:srgbClr val="0080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Oval 25">
            <a:extLst>
              <a:ext uri="{FF2B5EF4-FFF2-40B4-BE49-F238E27FC236}">
                <a16:creationId xmlns:a16="http://schemas.microsoft.com/office/drawing/2014/main" id="{E243EFC4-C742-43DC-ACCA-C3EDCEE20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0" y="3444875"/>
            <a:ext cx="84138" cy="85725"/>
          </a:xfrm>
          <a:prstGeom prst="ellipse">
            <a:avLst/>
          </a:prstGeom>
          <a:solidFill>
            <a:srgbClr val="6A2C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Oval 26">
            <a:extLst>
              <a:ext uri="{FF2B5EF4-FFF2-40B4-BE49-F238E27FC236}">
                <a16:creationId xmlns:a16="http://schemas.microsoft.com/office/drawing/2014/main" id="{0335A22F-20F2-4EB8-A806-D805F16C8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125" y="3416300"/>
            <a:ext cx="471488" cy="473075"/>
          </a:xfrm>
          <a:prstGeom prst="ellipse">
            <a:avLst/>
          </a:prstGeom>
          <a:solidFill>
            <a:srgbClr val="6A2C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27">
            <a:extLst>
              <a:ext uri="{FF2B5EF4-FFF2-40B4-BE49-F238E27FC236}">
                <a16:creationId xmlns:a16="http://schemas.microsoft.com/office/drawing/2014/main" id="{31BBC387-0DE3-49A9-B729-2B83DEC0F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971925"/>
            <a:ext cx="623888" cy="622300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80C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Oval 28">
            <a:extLst>
              <a:ext uri="{FF2B5EF4-FFF2-40B4-BE49-F238E27FC236}">
                <a16:creationId xmlns:a16="http://schemas.microsoft.com/office/drawing/2014/main" id="{DB56C637-C15F-4793-BA89-D8E7BC56C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363" y="4762500"/>
            <a:ext cx="82550" cy="84138"/>
          </a:xfrm>
          <a:prstGeom prst="ellipse">
            <a:avLst/>
          </a:prstGeom>
          <a:solidFill>
            <a:srgbClr val="00A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Oval 29">
            <a:extLst>
              <a:ext uri="{FF2B5EF4-FFF2-40B4-BE49-F238E27FC236}">
                <a16:creationId xmlns:a16="http://schemas.microsoft.com/office/drawing/2014/main" id="{1C159C9E-C142-4B82-A671-85A09E88B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4888" y="4400550"/>
            <a:ext cx="558800" cy="560388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AE4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30">
            <a:extLst>
              <a:ext uri="{FF2B5EF4-FFF2-40B4-BE49-F238E27FC236}">
                <a16:creationId xmlns:a16="http://schemas.microsoft.com/office/drawing/2014/main" id="{E879CC6A-FF25-4526-BB54-1B3AACB7C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8763" y="4081463"/>
            <a:ext cx="82550" cy="82550"/>
          </a:xfrm>
          <a:prstGeom prst="ellipse">
            <a:avLst/>
          </a:prstGeom>
          <a:solidFill>
            <a:srgbClr val="95C9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Oval 31">
            <a:extLst>
              <a:ext uri="{FF2B5EF4-FFF2-40B4-BE49-F238E27FC236}">
                <a16:creationId xmlns:a16="http://schemas.microsoft.com/office/drawing/2014/main" id="{C4B07822-92D6-4DBA-86F5-3292C9771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0850" y="3590925"/>
            <a:ext cx="601663" cy="600075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95C93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id="{C272EAC5-B2BF-43C8-832D-0BCAF078D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4906963"/>
            <a:ext cx="85725" cy="82550"/>
          </a:xfrm>
          <a:prstGeom prst="ellipse">
            <a:avLst/>
          </a:prstGeom>
          <a:solidFill>
            <a:srgbClr val="005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Oval 33">
            <a:extLst>
              <a:ext uri="{FF2B5EF4-FFF2-40B4-BE49-F238E27FC236}">
                <a16:creationId xmlns:a16="http://schemas.microsoft.com/office/drawing/2014/main" id="{0FF238A7-4CA7-4A89-982F-72CBEBCEC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563" y="5033963"/>
            <a:ext cx="608013" cy="608013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54A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Oval 34">
            <a:extLst>
              <a:ext uri="{FF2B5EF4-FFF2-40B4-BE49-F238E27FC236}">
                <a16:creationId xmlns:a16="http://schemas.microsoft.com/office/drawing/2014/main" id="{39F03247-E993-4675-985D-C345C28EC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688" y="4251325"/>
            <a:ext cx="84138" cy="84138"/>
          </a:xfrm>
          <a:prstGeom prst="ellipse">
            <a:avLst/>
          </a:prstGeom>
          <a:solidFill>
            <a:srgbClr val="0080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35">
            <a:extLst>
              <a:ext uri="{FF2B5EF4-FFF2-40B4-BE49-F238E27FC236}">
                <a16:creationId xmlns:a16="http://schemas.microsoft.com/office/drawing/2014/main" id="{1E7CCA87-4EF7-470C-9DE9-F262C91A7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25" y="4108450"/>
            <a:ext cx="558800" cy="560388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80C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36">
            <a:extLst>
              <a:ext uri="{FF2B5EF4-FFF2-40B4-BE49-F238E27FC236}">
                <a16:creationId xmlns:a16="http://schemas.microsoft.com/office/drawing/2014/main" id="{6762852E-5BDF-45A2-A993-42B4A87BB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2851150"/>
            <a:ext cx="84138" cy="857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37">
            <a:extLst>
              <a:ext uri="{FF2B5EF4-FFF2-40B4-BE49-F238E27FC236}">
                <a16:creationId xmlns:a16="http://schemas.microsoft.com/office/drawing/2014/main" id="{7DD74B7A-FDE0-486B-B5FB-34B09586C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936875"/>
            <a:ext cx="588963" cy="58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Oval 38">
            <a:extLst>
              <a:ext uri="{FF2B5EF4-FFF2-40B4-BE49-F238E27FC236}">
                <a16:creationId xmlns:a16="http://schemas.microsoft.com/office/drawing/2014/main" id="{E1D55A85-7C6F-4CA0-B43C-77913E269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75" y="2879725"/>
            <a:ext cx="82550" cy="82550"/>
          </a:xfrm>
          <a:prstGeom prst="ellipse">
            <a:avLst/>
          </a:prstGeom>
          <a:solidFill>
            <a:srgbClr val="00AA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39">
            <a:extLst>
              <a:ext uri="{FF2B5EF4-FFF2-40B4-BE49-F238E27FC236}">
                <a16:creationId xmlns:a16="http://schemas.microsoft.com/office/drawing/2014/main" id="{A61F0FBC-9F13-4612-A66F-2A9AF9EDD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8413" y="2867025"/>
            <a:ext cx="527050" cy="527050"/>
          </a:xfrm>
          <a:prstGeom prst="ellipse">
            <a:avLst/>
          </a:prstGeom>
          <a:solidFill>
            <a:srgbClr val="00AA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Oval 40">
            <a:extLst>
              <a:ext uri="{FF2B5EF4-FFF2-40B4-BE49-F238E27FC236}">
                <a16:creationId xmlns:a16="http://schemas.microsoft.com/office/drawing/2014/main" id="{01EF7053-D79C-4FB3-B2F3-46CD859CD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925" y="2525713"/>
            <a:ext cx="82550" cy="8255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41">
            <a:extLst>
              <a:ext uri="{FF2B5EF4-FFF2-40B4-BE49-F238E27FC236}">
                <a16:creationId xmlns:a16="http://schemas.microsoft.com/office/drawing/2014/main" id="{3768B362-3EC9-4109-91CF-CFA7D9D7E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75" y="1793875"/>
            <a:ext cx="493713" cy="492125"/>
          </a:xfrm>
          <a:prstGeom prst="ellipse">
            <a:avLst/>
          </a:prstGeom>
          <a:solidFill>
            <a:srgbClr val="FFFFFF"/>
          </a:solidFill>
          <a:ln w="9525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Oval 42">
            <a:extLst>
              <a:ext uri="{FF2B5EF4-FFF2-40B4-BE49-F238E27FC236}">
                <a16:creationId xmlns:a16="http://schemas.microsoft.com/office/drawing/2014/main" id="{6918E7C3-FEF3-44BA-9BE9-24BF1529B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0938" y="1992313"/>
            <a:ext cx="85725" cy="84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Oval 43">
            <a:extLst>
              <a:ext uri="{FF2B5EF4-FFF2-40B4-BE49-F238E27FC236}">
                <a16:creationId xmlns:a16="http://schemas.microsoft.com/office/drawing/2014/main" id="{DEFE7DE6-F04C-46BF-97E6-97B19870B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3" y="1379538"/>
            <a:ext cx="504825" cy="504825"/>
          </a:xfrm>
          <a:prstGeom prst="ellipse">
            <a:avLst/>
          </a:prstGeom>
          <a:solidFill>
            <a:schemeClr val="bg1"/>
          </a:solidFill>
          <a:ln w="9525" cap="flat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44">
            <a:extLst>
              <a:ext uri="{FF2B5EF4-FFF2-40B4-BE49-F238E27FC236}">
                <a16:creationId xmlns:a16="http://schemas.microsoft.com/office/drawing/2014/main" id="{4FF56F7E-0048-48A6-A397-067129870804}"/>
              </a:ext>
            </a:extLst>
          </p:cNvPr>
          <p:cNvSpPr>
            <a:spLocks/>
          </p:cNvSpPr>
          <p:nvPr/>
        </p:nvSpPr>
        <p:spPr bwMode="auto">
          <a:xfrm>
            <a:off x="2298700" y="2894013"/>
            <a:ext cx="357188" cy="412750"/>
          </a:xfrm>
          <a:custGeom>
            <a:avLst/>
            <a:gdLst>
              <a:gd name="T0" fmla="*/ 0 w 225"/>
              <a:gd name="T1" fmla="*/ 260 h 260"/>
              <a:gd name="T2" fmla="*/ 225 w 225"/>
              <a:gd name="T3" fmla="*/ 260 h 260"/>
              <a:gd name="T4" fmla="*/ 225 w 225"/>
              <a:gd name="T5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260">
                <a:moveTo>
                  <a:pt x="0" y="260"/>
                </a:moveTo>
                <a:lnTo>
                  <a:pt x="225" y="260"/>
                </a:lnTo>
                <a:lnTo>
                  <a:pt x="225" y="0"/>
                </a:lnTo>
              </a:path>
            </a:pathLst>
          </a:custGeom>
          <a:noFill/>
          <a:ln w="4763" cap="flat">
            <a:solidFill>
              <a:schemeClr val="accent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45">
            <a:extLst>
              <a:ext uri="{FF2B5EF4-FFF2-40B4-BE49-F238E27FC236}">
                <a16:creationId xmlns:a16="http://schemas.microsoft.com/office/drawing/2014/main" id="{AFAB8521-8C94-4AF2-89EF-379E6A4E7CB7}"/>
              </a:ext>
            </a:extLst>
          </p:cNvPr>
          <p:cNvSpPr>
            <a:spLocks/>
          </p:cNvSpPr>
          <p:nvPr/>
        </p:nvSpPr>
        <p:spPr bwMode="auto">
          <a:xfrm>
            <a:off x="2401888" y="1695450"/>
            <a:ext cx="61913" cy="338138"/>
          </a:xfrm>
          <a:custGeom>
            <a:avLst/>
            <a:gdLst>
              <a:gd name="T0" fmla="*/ 39 w 39"/>
              <a:gd name="T1" fmla="*/ 213 h 213"/>
              <a:gd name="T2" fmla="*/ 39 w 39"/>
              <a:gd name="T3" fmla="*/ 0 h 213"/>
              <a:gd name="T4" fmla="*/ 0 w 39"/>
              <a:gd name="T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13">
                <a:moveTo>
                  <a:pt x="39" y="213"/>
                </a:moveTo>
                <a:lnTo>
                  <a:pt x="39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46">
            <a:extLst>
              <a:ext uri="{FF2B5EF4-FFF2-40B4-BE49-F238E27FC236}">
                <a16:creationId xmlns:a16="http://schemas.microsoft.com/office/drawing/2014/main" id="{F1D68297-4B65-438C-8BD9-99D35AA3FBBB}"/>
              </a:ext>
            </a:extLst>
          </p:cNvPr>
          <p:cNvSpPr>
            <a:spLocks/>
          </p:cNvSpPr>
          <p:nvPr/>
        </p:nvSpPr>
        <p:spPr bwMode="auto">
          <a:xfrm>
            <a:off x="2995613" y="2286000"/>
            <a:ext cx="552450" cy="282575"/>
          </a:xfrm>
          <a:custGeom>
            <a:avLst/>
            <a:gdLst>
              <a:gd name="T0" fmla="*/ 0 w 348"/>
              <a:gd name="T1" fmla="*/ 178 h 178"/>
              <a:gd name="T2" fmla="*/ 348 w 348"/>
              <a:gd name="T3" fmla="*/ 178 h 178"/>
              <a:gd name="T4" fmla="*/ 348 w 348"/>
              <a:gd name="T5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" h="178">
                <a:moveTo>
                  <a:pt x="0" y="178"/>
                </a:moveTo>
                <a:lnTo>
                  <a:pt x="348" y="178"/>
                </a:lnTo>
                <a:lnTo>
                  <a:pt x="348" y="0"/>
                </a:lnTo>
              </a:path>
            </a:pathLst>
          </a:custGeom>
          <a:noFill/>
          <a:ln w="4763" cap="flat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47">
            <a:extLst>
              <a:ext uri="{FF2B5EF4-FFF2-40B4-BE49-F238E27FC236}">
                <a16:creationId xmlns:a16="http://schemas.microsoft.com/office/drawing/2014/main" id="{83A6FAB1-AF41-472D-8B86-71B35A25659F}"/>
              </a:ext>
            </a:extLst>
          </p:cNvPr>
          <p:cNvSpPr>
            <a:spLocks/>
          </p:cNvSpPr>
          <p:nvPr/>
        </p:nvSpPr>
        <p:spPr bwMode="auto">
          <a:xfrm>
            <a:off x="3359150" y="2921000"/>
            <a:ext cx="446088" cy="227013"/>
          </a:xfrm>
          <a:custGeom>
            <a:avLst/>
            <a:gdLst>
              <a:gd name="T0" fmla="*/ 0 w 281"/>
              <a:gd name="T1" fmla="*/ 0 h 143"/>
              <a:gd name="T2" fmla="*/ 0 w 281"/>
              <a:gd name="T3" fmla="*/ 143 h 143"/>
              <a:gd name="T4" fmla="*/ 281 w 281"/>
              <a:gd name="T5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1" h="143">
                <a:moveTo>
                  <a:pt x="0" y="0"/>
                </a:moveTo>
                <a:lnTo>
                  <a:pt x="0" y="143"/>
                </a:lnTo>
                <a:lnTo>
                  <a:pt x="281" y="143"/>
                </a:lnTo>
              </a:path>
            </a:pathLst>
          </a:custGeom>
          <a:noFill/>
          <a:ln w="4763" cap="flat">
            <a:solidFill>
              <a:srgbClr val="00AAA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48">
            <a:extLst>
              <a:ext uri="{FF2B5EF4-FFF2-40B4-BE49-F238E27FC236}">
                <a16:creationId xmlns:a16="http://schemas.microsoft.com/office/drawing/2014/main" id="{D405654C-A6E2-4977-AB8F-71062DA83C6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7263" y="4340225"/>
            <a:ext cx="0" cy="0"/>
          </a:xfrm>
          <a:prstGeom prst="line">
            <a:avLst/>
          </a:prstGeom>
          <a:noFill/>
          <a:ln w="9525" cap="flat">
            <a:solidFill>
              <a:srgbClr val="0080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49">
            <a:extLst>
              <a:ext uri="{FF2B5EF4-FFF2-40B4-BE49-F238E27FC236}">
                <a16:creationId xmlns:a16="http://schemas.microsoft.com/office/drawing/2014/main" id="{99B37D62-EA29-4FE7-976D-59ECF3A1D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6625" y="4284663"/>
            <a:ext cx="635000" cy="0"/>
          </a:xfrm>
          <a:prstGeom prst="line">
            <a:avLst/>
          </a:prstGeom>
          <a:noFill/>
          <a:ln w="4763" cap="flat">
            <a:solidFill>
              <a:srgbClr val="0080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50">
            <a:extLst>
              <a:ext uri="{FF2B5EF4-FFF2-40B4-BE49-F238E27FC236}">
                <a16:creationId xmlns:a16="http://schemas.microsoft.com/office/drawing/2014/main" id="{350A4750-7836-4664-B3D5-BB1F84D62B78}"/>
              </a:ext>
            </a:extLst>
          </p:cNvPr>
          <p:cNvSpPr>
            <a:spLocks/>
          </p:cNvSpPr>
          <p:nvPr/>
        </p:nvSpPr>
        <p:spPr bwMode="auto">
          <a:xfrm>
            <a:off x="3832225" y="4949825"/>
            <a:ext cx="838200" cy="82550"/>
          </a:xfrm>
          <a:custGeom>
            <a:avLst/>
            <a:gdLst>
              <a:gd name="T0" fmla="*/ 0 w 528"/>
              <a:gd name="T1" fmla="*/ 0 h 52"/>
              <a:gd name="T2" fmla="*/ 528 w 528"/>
              <a:gd name="T3" fmla="*/ 0 h 52"/>
              <a:gd name="T4" fmla="*/ 528 w 528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8" h="52">
                <a:moveTo>
                  <a:pt x="0" y="0"/>
                </a:moveTo>
                <a:lnTo>
                  <a:pt x="528" y="0"/>
                </a:lnTo>
                <a:lnTo>
                  <a:pt x="528" y="52"/>
                </a:lnTo>
              </a:path>
            </a:pathLst>
          </a:custGeom>
          <a:noFill/>
          <a:ln w="4763" cap="flat">
            <a:solidFill>
              <a:srgbClr val="0054A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51">
            <a:extLst>
              <a:ext uri="{FF2B5EF4-FFF2-40B4-BE49-F238E27FC236}">
                <a16:creationId xmlns:a16="http://schemas.microsoft.com/office/drawing/2014/main" id="{9C509CD6-B645-4D3B-84F3-6075F2DEDE5E}"/>
              </a:ext>
            </a:extLst>
          </p:cNvPr>
          <p:cNvSpPr>
            <a:spLocks/>
          </p:cNvSpPr>
          <p:nvPr/>
        </p:nvSpPr>
        <p:spPr bwMode="auto">
          <a:xfrm>
            <a:off x="5445125" y="3179763"/>
            <a:ext cx="333375" cy="423863"/>
          </a:xfrm>
          <a:custGeom>
            <a:avLst/>
            <a:gdLst>
              <a:gd name="T0" fmla="*/ 210 w 210"/>
              <a:gd name="T1" fmla="*/ 267 h 267"/>
              <a:gd name="T2" fmla="*/ 210 w 210"/>
              <a:gd name="T3" fmla="*/ 0 h 267"/>
              <a:gd name="T4" fmla="*/ 0 w 210"/>
              <a:gd name="T5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" h="267">
                <a:moveTo>
                  <a:pt x="210" y="267"/>
                </a:moveTo>
                <a:lnTo>
                  <a:pt x="21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0054A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52">
            <a:extLst>
              <a:ext uri="{FF2B5EF4-FFF2-40B4-BE49-F238E27FC236}">
                <a16:creationId xmlns:a16="http://schemas.microsoft.com/office/drawing/2014/main" id="{8584568E-632A-4049-BB88-2EA3D99F04C5}"/>
              </a:ext>
            </a:extLst>
          </p:cNvPr>
          <p:cNvSpPr>
            <a:spLocks/>
          </p:cNvSpPr>
          <p:nvPr/>
        </p:nvSpPr>
        <p:spPr bwMode="auto">
          <a:xfrm>
            <a:off x="6153150" y="4383088"/>
            <a:ext cx="234950" cy="95250"/>
          </a:xfrm>
          <a:custGeom>
            <a:avLst/>
            <a:gdLst>
              <a:gd name="T0" fmla="*/ 0 w 148"/>
              <a:gd name="T1" fmla="*/ 60 h 60"/>
              <a:gd name="T2" fmla="*/ 148 w 148"/>
              <a:gd name="T3" fmla="*/ 60 h 60"/>
              <a:gd name="T4" fmla="*/ 148 w 148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" h="60">
                <a:moveTo>
                  <a:pt x="0" y="60"/>
                </a:moveTo>
                <a:lnTo>
                  <a:pt x="148" y="60"/>
                </a:lnTo>
                <a:lnTo>
                  <a:pt x="148" y="0"/>
                </a:lnTo>
              </a:path>
            </a:pathLst>
          </a:custGeom>
          <a:noFill/>
          <a:ln w="4763" cap="flat">
            <a:solidFill>
              <a:srgbClr val="00ACC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53">
            <a:extLst>
              <a:ext uri="{FF2B5EF4-FFF2-40B4-BE49-F238E27FC236}">
                <a16:creationId xmlns:a16="http://schemas.microsoft.com/office/drawing/2014/main" id="{93C518BF-B6F7-4AD9-8A54-ED1BE0020E31}"/>
              </a:ext>
            </a:extLst>
          </p:cNvPr>
          <p:cNvSpPr>
            <a:spLocks/>
          </p:cNvSpPr>
          <p:nvPr/>
        </p:nvSpPr>
        <p:spPr bwMode="auto">
          <a:xfrm>
            <a:off x="6784975" y="4319588"/>
            <a:ext cx="384175" cy="0"/>
          </a:xfrm>
          <a:custGeom>
            <a:avLst/>
            <a:gdLst>
              <a:gd name="T0" fmla="*/ 0 w 242"/>
              <a:gd name="T1" fmla="*/ 242 w 242"/>
              <a:gd name="T2" fmla="*/ 0 w 2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42">
                <a:moveTo>
                  <a:pt x="0" y="0"/>
                </a:moveTo>
                <a:lnTo>
                  <a:pt x="24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54">
            <a:extLst>
              <a:ext uri="{FF2B5EF4-FFF2-40B4-BE49-F238E27FC236}">
                <a16:creationId xmlns:a16="http://schemas.microsoft.com/office/drawing/2014/main" id="{F7D316B9-BEAB-49D2-95EE-59A704BAAD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4975" y="4319588"/>
            <a:ext cx="384175" cy="0"/>
          </a:xfrm>
          <a:prstGeom prst="line">
            <a:avLst/>
          </a:prstGeom>
          <a:noFill/>
          <a:ln w="4763" cap="flat">
            <a:solidFill>
              <a:srgbClr val="0080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55">
            <a:extLst>
              <a:ext uri="{FF2B5EF4-FFF2-40B4-BE49-F238E27FC236}">
                <a16:creationId xmlns:a16="http://schemas.microsoft.com/office/drawing/2014/main" id="{60449F01-EF09-4A30-ABA3-FCF5A300646E}"/>
              </a:ext>
            </a:extLst>
          </p:cNvPr>
          <p:cNvSpPr>
            <a:spLocks/>
          </p:cNvSpPr>
          <p:nvPr/>
        </p:nvSpPr>
        <p:spPr bwMode="auto">
          <a:xfrm>
            <a:off x="6632575" y="3487738"/>
            <a:ext cx="120650" cy="166688"/>
          </a:xfrm>
          <a:custGeom>
            <a:avLst/>
            <a:gdLst>
              <a:gd name="T0" fmla="*/ 0 w 76"/>
              <a:gd name="T1" fmla="*/ 0 h 105"/>
              <a:gd name="T2" fmla="*/ 0 w 76"/>
              <a:gd name="T3" fmla="*/ 105 h 105"/>
              <a:gd name="T4" fmla="*/ 76 w 76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105">
                <a:moveTo>
                  <a:pt x="0" y="0"/>
                </a:moveTo>
                <a:lnTo>
                  <a:pt x="0" y="105"/>
                </a:lnTo>
                <a:lnTo>
                  <a:pt x="76" y="105"/>
                </a:lnTo>
              </a:path>
            </a:pathLst>
          </a:custGeom>
          <a:noFill/>
          <a:ln w="4763" cap="flat">
            <a:solidFill>
              <a:srgbClr val="6A2C9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6">
            <a:extLst>
              <a:ext uri="{FF2B5EF4-FFF2-40B4-BE49-F238E27FC236}">
                <a16:creationId xmlns:a16="http://schemas.microsoft.com/office/drawing/2014/main" id="{93441817-6CD1-4E8C-A145-A0EAE36D95D2}"/>
              </a:ext>
            </a:extLst>
          </p:cNvPr>
          <p:cNvSpPr>
            <a:spLocks/>
          </p:cNvSpPr>
          <p:nvPr/>
        </p:nvSpPr>
        <p:spPr bwMode="auto">
          <a:xfrm>
            <a:off x="6408738" y="2311400"/>
            <a:ext cx="225425" cy="122238"/>
          </a:xfrm>
          <a:custGeom>
            <a:avLst/>
            <a:gdLst>
              <a:gd name="T0" fmla="*/ 142 w 142"/>
              <a:gd name="T1" fmla="*/ 77 h 77"/>
              <a:gd name="T2" fmla="*/ 142 w 142"/>
              <a:gd name="T3" fmla="*/ 0 h 77"/>
              <a:gd name="T4" fmla="*/ 0 w 142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" h="77">
                <a:moveTo>
                  <a:pt x="142" y="77"/>
                </a:moveTo>
                <a:lnTo>
                  <a:pt x="142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D20F8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57">
            <a:extLst>
              <a:ext uri="{FF2B5EF4-FFF2-40B4-BE49-F238E27FC236}">
                <a16:creationId xmlns:a16="http://schemas.microsoft.com/office/drawing/2014/main" id="{5A720962-4F31-44F0-8855-005CEEBD4F89}"/>
              </a:ext>
            </a:extLst>
          </p:cNvPr>
          <p:cNvSpPr>
            <a:spLocks/>
          </p:cNvSpPr>
          <p:nvPr/>
        </p:nvSpPr>
        <p:spPr bwMode="auto">
          <a:xfrm>
            <a:off x="6667500" y="1639888"/>
            <a:ext cx="211138" cy="176213"/>
          </a:xfrm>
          <a:custGeom>
            <a:avLst/>
            <a:gdLst>
              <a:gd name="T0" fmla="*/ 0 w 133"/>
              <a:gd name="T1" fmla="*/ 111 h 111"/>
              <a:gd name="T2" fmla="*/ 133 w 133"/>
              <a:gd name="T3" fmla="*/ 111 h 111"/>
              <a:gd name="T4" fmla="*/ 133 w 133"/>
              <a:gd name="T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" h="111">
                <a:moveTo>
                  <a:pt x="0" y="111"/>
                </a:moveTo>
                <a:lnTo>
                  <a:pt x="133" y="111"/>
                </a:lnTo>
                <a:lnTo>
                  <a:pt x="133" y="0"/>
                </a:lnTo>
              </a:path>
            </a:pathLst>
          </a:custGeom>
          <a:noFill/>
          <a:ln w="4763" cap="flat">
            <a:solidFill>
              <a:srgbClr val="AF1F8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58">
            <a:extLst>
              <a:ext uri="{FF2B5EF4-FFF2-40B4-BE49-F238E27FC236}">
                <a16:creationId xmlns:a16="http://schemas.microsoft.com/office/drawing/2014/main" id="{F5C0BA4F-0031-4C40-992E-76828B43FD89}"/>
              </a:ext>
            </a:extLst>
          </p:cNvPr>
          <p:cNvSpPr>
            <a:spLocks/>
          </p:cNvSpPr>
          <p:nvPr/>
        </p:nvSpPr>
        <p:spPr bwMode="auto">
          <a:xfrm>
            <a:off x="7159625" y="2403475"/>
            <a:ext cx="69850" cy="277813"/>
          </a:xfrm>
          <a:custGeom>
            <a:avLst/>
            <a:gdLst>
              <a:gd name="T0" fmla="*/ 0 w 44"/>
              <a:gd name="T1" fmla="*/ 0 h 175"/>
              <a:gd name="T2" fmla="*/ 0 w 44"/>
              <a:gd name="T3" fmla="*/ 175 h 175"/>
              <a:gd name="T4" fmla="*/ 44 w 44"/>
              <a:gd name="T5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175">
                <a:moveTo>
                  <a:pt x="0" y="0"/>
                </a:moveTo>
                <a:lnTo>
                  <a:pt x="0" y="175"/>
                </a:lnTo>
                <a:lnTo>
                  <a:pt x="44" y="175"/>
                </a:lnTo>
              </a:path>
            </a:pathLst>
          </a:custGeom>
          <a:noFill/>
          <a:ln w="4763" cap="flat">
            <a:solidFill>
              <a:srgbClr val="ED135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59">
            <a:extLst>
              <a:ext uri="{FF2B5EF4-FFF2-40B4-BE49-F238E27FC236}">
                <a16:creationId xmlns:a16="http://schemas.microsoft.com/office/drawing/2014/main" id="{AAD17324-19AA-485C-B946-7463D84B566B}"/>
              </a:ext>
            </a:extLst>
          </p:cNvPr>
          <p:cNvSpPr>
            <a:spLocks/>
          </p:cNvSpPr>
          <p:nvPr/>
        </p:nvSpPr>
        <p:spPr bwMode="auto">
          <a:xfrm>
            <a:off x="8778875" y="1879600"/>
            <a:ext cx="266700" cy="134938"/>
          </a:xfrm>
          <a:custGeom>
            <a:avLst/>
            <a:gdLst>
              <a:gd name="T0" fmla="*/ 0 w 168"/>
              <a:gd name="T1" fmla="*/ 85 h 85"/>
              <a:gd name="T2" fmla="*/ 168 w 168"/>
              <a:gd name="T3" fmla="*/ 85 h 85"/>
              <a:gd name="T4" fmla="*/ 168 w 168"/>
              <a:gd name="T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85">
                <a:moveTo>
                  <a:pt x="0" y="85"/>
                </a:moveTo>
                <a:lnTo>
                  <a:pt x="168" y="85"/>
                </a:lnTo>
                <a:lnTo>
                  <a:pt x="168" y="0"/>
                </a:lnTo>
              </a:path>
            </a:pathLst>
          </a:custGeom>
          <a:noFill/>
          <a:ln w="4763" cap="flat">
            <a:solidFill>
              <a:srgbClr val="ED1C2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60">
            <a:extLst>
              <a:ext uri="{FF2B5EF4-FFF2-40B4-BE49-F238E27FC236}">
                <a16:creationId xmlns:a16="http://schemas.microsoft.com/office/drawing/2014/main" id="{0F913E3F-1308-48B8-B31A-DD3149BD718F}"/>
              </a:ext>
            </a:extLst>
          </p:cNvPr>
          <p:cNvSpPr>
            <a:spLocks/>
          </p:cNvSpPr>
          <p:nvPr/>
        </p:nvSpPr>
        <p:spPr bwMode="auto">
          <a:xfrm>
            <a:off x="8577263" y="2527300"/>
            <a:ext cx="92075" cy="261938"/>
          </a:xfrm>
          <a:custGeom>
            <a:avLst/>
            <a:gdLst>
              <a:gd name="T0" fmla="*/ 0 w 58"/>
              <a:gd name="T1" fmla="*/ 165 h 165"/>
              <a:gd name="T2" fmla="*/ 0 w 58"/>
              <a:gd name="T3" fmla="*/ 0 h 165"/>
              <a:gd name="T4" fmla="*/ 58 w 58"/>
              <a:gd name="T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165">
                <a:moveTo>
                  <a:pt x="0" y="165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w="4763" cap="flat">
            <a:solidFill>
              <a:srgbClr val="F479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61">
            <a:extLst>
              <a:ext uri="{FF2B5EF4-FFF2-40B4-BE49-F238E27FC236}">
                <a16:creationId xmlns:a16="http://schemas.microsoft.com/office/drawing/2014/main" id="{57F08CEA-9B05-4569-AEC0-1C23041B8714}"/>
              </a:ext>
            </a:extLst>
          </p:cNvPr>
          <p:cNvSpPr>
            <a:spLocks/>
          </p:cNvSpPr>
          <p:nvPr/>
        </p:nvSpPr>
        <p:spPr bwMode="auto">
          <a:xfrm>
            <a:off x="9190038" y="3868738"/>
            <a:ext cx="152400" cy="252413"/>
          </a:xfrm>
          <a:custGeom>
            <a:avLst/>
            <a:gdLst>
              <a:gd name="T0" fmla="*/ 0 w 96"/>
              <a:gd name="T1" fmla="*/ 159 h 159"/>
              <a:gd name="T2" fmla="*/ 0 w 96"/>
              <a:gd name="T3" fmla="*/ 0 h 159"/>
              <a:gd name="T4" fmla="*/ 96 w 96"/>
              <a:gd name="T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159">
                <a:moveTo>
                  <a:pt x="0" y="159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4763" cap="flat">
            <a:solidFill>
              <a:srgbClr val="95C93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62">
            <a:extLst>
              <a:ext uri="{FF2B5EF4-FFF2-40B4-BE49-F238E27FC236}">
                <a16:creationId xmlns:a16="http://schemas.microsoft.com/office/drawing/2014/main" id="{6868CEE5-4380-498D-BCDD-DBEB134EAC25}"/>
              </a:ext>
            </a:extLst>
          </p:cNvPr>
          <p:cNvSpPr>
            <a:spLocks/>
          </p:cNvSpPr>
          <p:nvPr/>
        </p:nvSpPr>
        <p:spPr bwMode="auto">
          <a:xfrm>
            <a:off x="9182100" y="4625975"/>
            <a:ext cx="361950" cy="177800"/>
          </a:xfrm>
          <a:custGeom>
            <a:avLst/>
            <a:gdLst>
              <a:gd name="T0" fmla="*/ 228 w 228"/>
              <a:gd name="T1" fmla="*/ 112 h 112"/>
              <a:gd name="T2" fmla="*/ 228 w 228"/>
              <a:gd name="T3" fmla="*/ 0 h 112"/>
              <a:gd name="T4" fmla="*/ 0 w 228"/>
              <a:gd name="T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8" h="112">
                <a:moveTo>
                  <a:pt x="228" y="112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00AE4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63">
            <a:extLst>
              <a:ext uri="{FF2B5EF4-FFF2-40B4-BE49-F238E27FC236}">
                <a16:creationId xmlns:a16="http://schemas.microsoft.com/office/drawing/2014/main" id="{7411CAC9-D038-4F99-8147-A86AD30B7636}"/>
              </a:ext>
            </a:extLst>
          </p:cNvPr>
          <p:cNvSpPr>
            <a:spLocks/>
          </p:cNvSpPr>
          <p:nvPr/>
        </p:nvSpPr>
        <p:spPr bwMode="auto">
          <a:xfrm>
            <a:off x="5089525" y="3003550"/>
            <a:ext cx="171450" cy="147638"/>
          </a:xfrm>
          <a:custGeom>
            <a:avLst/>
            <a:gdLst>
              <a:gd name="T0" fmla="*/ 77 w 77"/>
              <a:gd name="T1" fmla="*/ 55 h 66"/>
              <a:gd name="T2" fmla="*/ 67 w 77"/>
              <a:gd name="T3" fmla="*/ 66 h 66"/>
              <a:gd name="T4" fmla="*/ 10 w 77"/>
              <a:gd name="T5" fmla="*/ 66 h 66"/>
              <a:gd name="T6" fmla="*/ 0 w 77"/>
              <a:gd name="T7" fmla="*/ 55 h 66"/>
              <a:gd name="T8" fmla="*/ 0 w 77"/>
              <a:gd name="T9" fmla="*/ 10 h 66"/>
              <a:gd name="T10" fmla="*/ 10 w 77"/>
              <a:gd name="T11" fmla="*/ 0 h 66"/>
              <a:gd name="T12" fmla="*/ 25 w 77"/>
              <a:gd name="T13" fmla="*/ 0 h 66"/>
              <a:gd name="T14" fmla="*/ 36 w 77"/>
              <a:gd name="T15" fmla="*/ 10 h 66"/>
              <a:gd name="T16" fmla="*/ 36 w 77"/>
              <a:gd name="T17" fmla="*/ 12 h 66"/>
              <a:gd name="T18" fmla="*/ 67 w 77"/>
              <a:gd name="T19" fmla="*/ 12 h 66"/>
              <a:gd name="T20" fmla="*/ 77 w 77"/>
              <a:gd name="T21" fmla="*/ 22 h 66"/>
              <a:gd name="T22" fmla="*/ 77 w 77"/>
              <a:gd name="T23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7" h="66">
                <a:moveTo>
                  <a:pt x="77" y="55"/>
                </a:moveTo>
                <a:cubicBezTo>
                  <a:pt x="77" y="61"/>
                  <a:pt x="73" y="66"/>
                  <a:pt x="67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4" y="66"/>
                  <a:pt x="0" y="61"/>
                  <a:pt x="0" y="5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1" y="0"/>
                  <a:pt x="36" y="5"/>
                  <a:pt x="36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73" y="12"/>
                  <a:pt x="77" y="16"/>
                  <a:pt x="77" y="22"/>
                </a:cubicBezTo>
                <a:lnTo>
                  <a:pt x="77" y="55"/>
                </a:lnTo>
                <a:close/>
              </a:path>
            </a:pathLst>
          </a:custGeom>
          <a:solidFill>
            <a:srgbClr val="005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64">
            <a:extLst>
              <a:ext uri="{FF2B5EF4-FFF2-40B4-BE49-F238E27FC236}">
                <a16:creationId xmlns:a16="http://schemas.microsoft.com/office/drawing/2014/main" id="{E30F8A11-6391-4461-9D01-68212E888E09}"/>
              </a:ext>
            </a:extLst>
          </p:cNvPr>
          <p:cNvSpPr>
            <a:spLocks/>
          </p:cNvSpPr>
          <p:nvPr/>
        </p:nvSpPr>
        <p:spPr bwMode="auto">
          <a:xfrm>
            <a:off x="3465513" y="1879600"/>
            <a:ext cx="169863" cy="173038"/>
          </a:xfrm>
          <a:custGeom>
            <a:avLst/>
            <a:gdLst>
              <a:gd name="T0" fmla="*/ 74 w 76"/>
              <a:gd name="T1" fmla="*/ 6 h 77"/>
              <a:gd name="T2" fmla="*/ 44 w 76"/>
              <a:gd name="T3" fmla="*/ 35 h 77"/>
              <a:gd name="T4" fmla="*/ 44 w 76"/>
              <a:gd name="T5" fmla="*/ 71 h 77"/>
              <a:gd name="T6" fmla="*/ 59 w 76"/>
              <a:gd name="T7" fmla="*/ 71 h 77"/>
              <a:gd name="T8" fmla="*/ 62 w 76"/>
              <a:gd name="T9" fmla="*/ 74 h 77"/>
              <a:gd name="T10" fmla="*/ 59 w 76"/>
              <a:gd name="T11" fmla="*/ 77 h 77"/>
              <a:gd name="T12" fmla="*/ 17 w 76"/>
              <a:gd name="T13" fmla="*/ 77 h 77"/>
              <a:gd name="T14" fmla="*/ 14 w 76"/>
              <a:gd name="T15" fmla="*/ 74 h 77"/>
              <a:gd name="T16" fmla="*/ 17 w 76"/>
              <a:gd name="T17" fmla="*/ 71 h 77"/>
              <a:gd name="T18" fmla="*/ 32 w 76"/>
              <a:gd name="T19" fmla="*/ 71 h 77"/>
              <a:gd name="T20" fmla="*/ 32 w 76"/>
              <a:gd name="T21" fmla="*/ 35 h 77"/>
              <a:gd name="T22" fmla="*/ 3 w 76"/>
              <a:gd name="T23" fmla="*/ 6 h 77"/>
              <a:gd name="T24" fmla="*/ 0 w 76"/>
              <a:gd name="T25" fmla="*/ 2 h 77"/>
              <a:gd name="T26" fmla="*/ 5 w 76"/>
              <a:gd name="T27" fmla="*/ 0 h 77"/>
              <a:gd name="T28" fmla="*/ 71 w 76"/>
              <a:gd name="T29" fmla="*/ 0 h 77"/>
              <a:gd name="T30" fmla="*/ 76 w 76"/>
              <a:gd name="T31" fmla="*/ 2 h 77"/>
              <a:gd name="T32" fmla="*/ 74 w 76"/>
              <a:gd name="T3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7">
                <a:moveTo>
                  <a:pt x="74" y="6"/>
                </a:moveTo>
                <a:cubicBezTo>
                  <a:pt x="44" y="35"/>
                  <a:pt x="44" y="35"/>
                  <a:pt x="44" y="35"/>
                </a:cubicBezTo>
                <a:cubicBezTo>
                  <a:pt x="44" y="71"/>
                  <a:pt x="44" y="71"/>
                  <a:pt x="4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61" y="71"/>
                  <a:pt x="62" y="73"/>
                  <a:pt x="62" y="74"/>
                </a:cubicBezTo>
                <a:cubicBezTo>
                  <a:pt x="62" y="76"/>
                  <a:pt x="61" y="77"/>
                  <a:pt x="59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5" y="77"/>
                  <a:pt x="14" y="76"/>
                  <a:pt x="14" y="74"/>
                </a:cubicBezTo>
                <a:cubicBezTo>
                  <a:pt x="14" y="73"/>
                  <a:pt x="15" y="71"/>
                  <a:pt x="17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35"/>
                  <a:pt x="32" y="35"/>
                  <a:pt x="32" y="35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0" y="4"/>
                  <a:pt x="0" y="2"/>
                </a:cubicBezTo>
                <a:cubicBezTo>
                  <a:pt x="0" y="0"/>
                  <a:pt x="3" y="0"/>
                  <a:pt x="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6" y="0"/>
                  <a:pt x="76" y="2"/>
                </a:cubicBezTo>
                <a:cubicBezTo>
                  <a:pt x="76" y="4"/>
                  <a:pt x="74" y="5"/>
                  <a:pt x="74" y="6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65">
            <a:extLst>
              <a:ext uri="{FF2B5EF4-FFF2-40B4-BE49-F238E27FC236}">
                <a16:creationId xmlns:a16="http://schemas.microsoft.com/office/drawing/2014/main" id="{F254A263-F52A-485B-90AC-D99FED17A65E}"/>
              </a:ext>
            </a:extLst>
          </p:cNvPr>
          <p:cNvSpPr>
            <a:spLocks/>
          </p:cNvSpPr>
          <p:nvPr/>
        </p:nvSpPr>
        <p:spPr bwMode="auto">
          <a:xfrm>
            <a:off x="2068513" y="1471613"/>
            <a:ext cx="185738" cy="160338"/>
          </a:xfrm>
          <a:custGeom>
            <a:avLst/>
            <a:gdLst>
              <a:gd name="T0" fmla="*/ 40 w 83"/>
              <a:gd name="T1" fmla="*/ 71 h 72"/>
              <a:gd name="T2" fmla="*/ 10 w 83"/>
              <a:gd name="T3" fmla="*/ 43 h 72"/>
              <a:gd name="T4" fmla="*/ 0 w 83"/>
              <a:gd name="T5" fmla="*/ 22 h 72"/>
              <a:gd name="T6" fmla="*/ 22 w 83"/>
              <a:gd name="T7" fmla="*/ 0 h 72"/>
              <a:gd name="T8" fmla="*/ 42 w 83"/>
              <a:gd name="T9" fmla="*/ 11 h 72"/>
              <a:gd name="T10" fmla="*/ 61 w 83"/>
              <a:gd name="T11" fmla="*/ 0 h 72"/>
              <a:gd name="T12" fmla="*/ 83 w 83"/>
              <a:gd name="T13" fmla="*/ 22 h 72"/>
              <a:gd name="T14" fmla="*/ 73 w 83"/>
              <a:gd name="T15" fmla="*/ 43 h 72"/>
              <a:gd name="T16" fmla="*/ 44 w 83"/>
              <a:gd name="T17" fmla="*/ 71 h 72"/>
              <a:gd name="T18" fmla="*/ 42 w 83"/>
              <a:gd name="T19" fmla="*/ 72 h 72"/>
              <a:gd name="T20" fmla="*/ 40 w 83"/>
              <a:gd name="T21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72">
                <a:moveTo>
                  <a:pt x="40" y="7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0" y="34"/>
                  <a:pt x="0" y="22"/>
                </a:cubicBezTo>
                <a:cubicBezTo>
                  <a:pt x="0" y="9"/>
                  <a:pt x="8" y="0"/>
                  <a:pt x="22" y="0"/>
                </a:cubicBezTo>
                <a:cubicBezTo>
                  <a:pt x="30" y="0"/>
                  <a:pt x="38" y="7"/>
                  <a:pt x="42" y="11"/>
                </a:cubicBezTo>
                <a:cubicBezTo>
                  <a:pt x="45" y="7"/>
                  <a:pt x="53" y="0"/>
                  <a:pt x="61" y="0"/>
                </a:cubicBezTo>
                <a:cubicBezTo>
                  <a:pt x="75" y="0"/>
                  <a:pt x="83" y="9"/>
                  <a:pt x="83" y="22"/>
                </a:cubicBezTo>
                <a:cubicBezTo>
                  <a:pt x="83" y="34"/>
                  <a:pt x="73" y="43"/>
                  <a:pt x="73" y="43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2"/>
                  <a:pt x="42" y="72"/>
                  <a:pt x="42" y="72"/>
                </a:cubicBezTo>
                <a:cubicBezTo>
                  <a:pt x="41" y="72"/>
                  <a:pt x="40" y="72"/>
                  <a:pt x="4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66">
            <a:extLst>
              <a:ext uri="{FF2B5EF4-FFF2-40B4-BE49-F238E27FC236}">
                <a16:creationId xmlns:a16="http://schemas.microsoft.com/office/drawing/2014/main" id="{1F881AD0-01A0-4949-ADF6-79FD79EFC77E}"/>
              </a:ext>
            </a:extLst>
          </p:cNvPr>
          <p:cNvSpPr>
            <a:spLocks noEditPoints="1"/>
          </p:cNvSpPr>
          <p:nvPr/>
        </p:nvSpPr>
        <p:spPr bwMode="auto">
          <a:xfrm>
            <a:off x="9542463" y="3687763"/>
            <a:ext cx="198438" cy="158750"/>
          </a:xfrm>
          <a:custGeom>
            <a:avLst/>
            <a:gdLst>
              <a:gd name="T0" fmla="*/ 89 w 89"/>
              <a:gd name="T1" fmla="*/ 64 h 71"/>
              <a:gd name="T2" fmla="*/ 82 w 89"/>
              <a:gd name="T3" fmla="*/ 71 h 71"/>
              <a:gd name="T4" fmla="*/ 7 w 89"/>
              <a:gd name="T5" fmla="*/ 71 h 71"/>
              <a:gd name="T6" fmla="*/ 0 w 89"/>
              <a:gd name="T7" fmla="*/ 64 h 71"/>
              <a:gd name="T8" fmla="*/ 0 w 89"/>
              <a:gd name="T9" fmla="*/ 7 h 71"/>
              <a:gd name="T10" fmla="*/ 7 w 89"/>
              <a:gd name="T11" fmla="*/ 0 h 71"/>
              <a:gd name="T12" fmla="*/ 82 w 89"/>
              <a:gd name="T13" fmla="*/ 0 h 71"/>
              <a:gd name="T14" fmla="*/ 89 w 89"/>
              <a:gd name="T15" fmla="*/ 7 h 71"/>
              <a:gd name="T16" fmla="*/ 89 w 89"/>
              <a:gd name="T17" fmla="*/ 64 h 71"/>
              <a:gd name="T18" fmla="*/ 7 w 89"/>
              <a:gd name="T19" fmla="*/ 5 h 71"/>
              <a:gd name="T20" fmla="*/ 6 w 89"/>
              <a:gd name="T21" fmla="*/ 7 h 71"/>
              <a:gd name="T22" fmla="*/ 6 w 89"/>
              <a:gd name="T23" fmla="*/ 64 h 71"/>
              <a:gd name="T24" fmla="*/ 7 w 89"/>
              <a:gd name="T25" fmla="*/ 65 h 71"/>
              <a:gd name="T26" fmla="*/ 82 w 89"/>
              <a:gd name="T27" fmla="*/ 65 h 71"/>
              <a:gd name="T28" fmla="*/ 83 w 89"/>
              <a:gd name="T29" fmla="*/ 64 h 71"/>
              <a:gd name="T30" fmla="*/ 83 w 89"/>
              <a:gd name="T31" fmla="*/ 7 h 71"/>
              <a:gd name="T32" fmla="*/ 82 w 89"/>
              <a:gd name="T33" fmla="*/ 5 h 71"/>
              <a:gd name="T34" fmla="*/ 7 w 89"/>
              <a:gd name="T35" fmla="*/ 5 h 71"/>
              <a:gd name="T36" fmla="*/ 20 w 89"/>
              <a:gd name="T37" fmla="*/ 29 h 71"/>
              <a:gd name="T38" fmla="*/ 12 w 89"/>
              <a:gd name="T39" fmla="*/ 20 h 71"/>
              <a:gd name="T40" fmla="*/ 20 w 89"/>
              <a:gd name="T41" fmla="*/ 11 h 71"/>
              <a:gd name="T42" fmla="*/ 29 w 89"/>
              <a:gd name="T43" fmla="*/ 20 h 71"/>
              <a:gd name="T44" fmla="*/ 20 w 89"/>
              <a:gd name="T45" fmla="*/ 29 h 71"/>
              <a:gd name="T46" fmla="*/ 77 w 89"/>
              <a:gd name="T47" fmla="*/ 59 h 71"/>
              <a:gd name="T48" fmla="*/ 12 w 89"/>
              <a:gd name="T49" fmla="*/ 59 h 71"/>
              <a:gd name="T50" fmla="*/ 12 w 89"/>
              <a:gd name="T51" fmla="*/ 50 h 71"/>
              <a:gd name="T52" fmla="*/ 26 w 89"/>
              <a:gd name="T53" fmla="*/ 35 h 71"/>
              <a:gd name="T54" fmla="*/ 34 w 89"/>
              <a:gd name="T55" fmla="*/ 43 h 71"/>
              <a:gd name="T56" fmla="*/ 58 w 89"/>
              <a:gd name="T57" fmla="*/ 19 h 71"/>
              <a:gd name="T58" fmla="*/ 77 w 89"/>
              <a:gd name="T59" fmla="*/ 38 h 71"/>
              <a:gd name="T60" fmla="*/ 77 w 89"/>
              <a:gd name="T61" fmla="*/ 5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9" h="71">
                <a:moveTo>
                  <a:pt x="89" y="64"/>
                </a:moveTo>
                <a:cubicBezTo>
                  <a:pt x="89" y="68"/>
                  <a:pt x="86" y="71"/>
                  <a:pt x="82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71"/>
                  <a:pt x="0" y="68"/>
                  <a:pt x="0" y="6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9" y="3"/>
                  <a:pt x="89" y="7"/>
                </a:cubicBezTo>
                <a:lnTo>
                  <a:pt x="89" y="64"/>
                </a:lnTo>
                <a:close/>
                <a:moveTo>
                  <a:pt x="7" y="5"/>
                </a:moveTo>
                <a:cubicBezTo>
                  <a:pt x="6" y="5"/>
                  <a:pt x="6" y="6"/>
                  <a:pt x="6" y="7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5"/>
                  <a:pt x="6" y="65"/>
                  <a:pt x="7" y="65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5"/>
                  <a:pt x="83" y="65"/>
                  <a:pt x="83" y="64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6"/>
                  <a:pt x="83" y="5"/>
                  <a:pt x="82" y="5"/>
                </a:cubicBezTo>
                <a:lnTo>
                  <a:pt x="7" y="5"/>
                </a:lnTo>
                <a:close/>
                <a:moveTo>
                  <a:pt x="20" y="29"/>
                </a:moveTo>
                <a:cubicBezTo>
                  <a:pt x="16" y="29"/>
                  <a:pt x="12" y="25"/>
                  <a:pt x="12" y="20"/>
                </a:cubicBezTo>
                <a:cubicBezTo>
                  <a:pt x="12" y="15"/>
                  <a:pt x="16" y="11"/>
                  <a:pt x="20" y="11"/>
                </a:cubicBezTo>
                <a:cubicBezTo>
                  <a:pt x="25" y="11"/>
                  <a:pt x="29" y="15"/>
                  <a:pt x="29" y="20"/>
                </a:cubicBezTo>
                <a:cubicBezTo>
                  <a:pt x="29" y="25"/>
                  <a:pt x="25" y="29"/>
                  <a:pt x="20" y="29"/>
                </a:cubicBezTo>
                <a:close/>
                <a:moveTo>
                  <a:pt x="77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0"/>
                  <a:pt x="12" y="50"/>
                  <a:pt x="12" y="50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43"/>
                  <a:pt x="34" y="43"/>
                  <a:pt x="34" y="43"/>
                </a:cubicBezTo>
                <a:cubicBezTo>
                  <a:pt x="58" y="19"/>
                  <a:pt x="58" y="19"/>
                  <a:pt x="58" y="19"/>
                </a:cubicBezTo>
                <a:cubicBezTo>
                  <a:pt x="77" y="38"/>
                  <a:pt x="77" y="38"/>
                  <a:pt x="77" y="38"/>
                </a:cubicBezTo>
                <a:lnTo>
                  <a:pt x="77" y="59"/>
                </a:lnTo>
                <a:close/>
              </a:path>
            </a:pathLst>
          </a:custGeom>
          <a:solidFill>
            <a:srgbClr val="95C9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67">
            <a:extLst>
              <a:ext uri="{FF2B5EF4-FFF2-40B4-BE49-F238E27FC236}">
                <a16:creationId xmlns:a16="http://schemas.microsoft.com/office/drawing/2014/main" id="{C68E32CC-C70B-4B80-BA49-5E33C8D79CFD}"/>
              </a:ext>
            </a:extLst>
          </p:cNvPr>
          <p:cNvSpPr>
            <a:spLocks/>
          </p:cNvSpPr>
          <p:nvPr/>
        </p:nvSpPr>
        <p:spPr bwMode="auto">
          <a:xfrm>
            <a:off x="8834438" y="4473575"/>
            <a:ext cx="150813" cy="150813"/>
          </a:xfrm>
          <a:custGeom>
            <a:avLst/>
            <a:gdLst>
              <a:gd name="T0" fmla="*/ 59 w 67"/>
              <a:gd name="T1" fmla="*/ 17 h 67"/>
              <a:gd name="T2" fmla="*/ 52 w 67"/>
              <a:gd name="T3" fmla="*/ 25 h 67"/>
              <a:gd name="T4" fmla="*/ 59 w 67"/>
              <a:gd name="T5" fmla="*/ 58 h 67"/>
              <a:gd name="T6" fmla="*/ 59 w 67"/>
              <a:gd name="T7" fmla="*/ 59 h 67"/>
              <a:gd name="T8" fmla="*/ 53 w 67"/>
              <a:gd name="T9" fmla="*/ 64 h 67"/>
              <a:gd name="T10" fmla="*/ 52 w 67"/>
              <a:gd name="T11" fmla="*/ 64 h 67"/>
              <a:gd name="T12" fmla="*/ 52 w 67"/>
              <a:gd name="T13" fmla="*/ 64 h 67"/>
              <a:gd name="T14" fmla="*/ 51 w 67"/>
              <a:gd name="T15" fmla="*/ 63 h 67"/>
              <a:gd name="T16" fmla="*/ 38 w 67"/>
              <a:gd name="T17" fmla="*/ 39 h 67"/>
              <a:gd name="T18" fmla="*/ 25 w 67"/>
              <a:gd name="T19" fmla="*/ 51 h 67"/>
              <a:gd name="T20" fmla="*/ 28 w 67"/>
              <a:gd name="T21" fmla="*/ 60 h 67"/>
              <a:gd name="T22" fmla="*/ 28 w 67"/>
              <a:gd name="T23" fmla="*/ 62 h 67"/>
              <a:gd name="T24" fmla="*/ 23 w 67"/>
              <a:gd name="T25" fmla="*/ 66 h 67"/>
              <a:gd name="T26" fmla="*/ 22 w 67"/>
              <a:gd name="T27" fmla="*/ 67 h 67"/>
              <a:gd name="T28" fmla="*/ 22 w 67"/>
              <a:gd name="T29" fmla="*/ 67 h 67"/>
              <a:gd name="T30" fmla="*/ 21 w 67"/>
              <a:gd name="T31" fmla="*/ 66 h 67"/>
              <a:gd name="T32" fmla="*/ 12 w 67"/>
              <a:gd name="T33" fmla="*/ 54 h 67"/>
              <a:gd name="T34" fmla="*/ 0 w 67"/>
              <a:gd name="T35" fmla="*/ 46 h 67"/>
              <a:gd name="T36" fmla="*/ 0 w 67"/>
              <a:gd name="T37" fmla="*/ 45 h 67"/>
              <a:gd name="T38" fmla="*/ 0 w 67"/>
              <a:gd name="T39" fmla="*/ 43 h 67"/>
              <a:gd name="T40" fmla="*/ 5 w 67"/>
              <a:gd name="T41" fmla="*/ 39 h 67"/>
              <a:gd name="T42" fmla="*/ 6 w 67"/>
              <a:gd name="T43" fmla="*/ 38 h 67"/>
              <a:gd name="T44" fmla="*/ 6 w 67"/>
              <a:gd name="T45" fmla="*/ 38 h 67"/>
              <a:gd name="T46" fmla="*/ 15 w 67"/>
              <a:gd name="T47" fmla="*/ 41 h 67"/>
              <a:gd name="T48" fmla="*/ 27 w 67"/>
              <a:gd name="T49" fmla="*/ 29 h 67"/>
              <a:gd name="T50" fmla="*/ 3 w 67"/>
              <a:gd name="T51" fmla="*/ 16 h 67"/>
              <a:gd name="T52" fmla="*/ 3 w 67"/>
              <a:gd name="T53" fmla="*/ 15 h 67"/>
              <a:gd name="T54" fmla="*/ 3 w 67"/>
              <a:gd name="T55" fmla="*/ 13 h 67"/>
              <a:gd name="T56" fmla="*/ 9 w 67"/>
              <a:gd name="T57" fmla="*/ 7 h 67"/>
              <a:gd name="T58" fmla="*/ 10 w 67"/>
              <a:gd name="T59" fmla="*/ 7 h 67"/>
              <a:gd name="T60" fmla="*/ 41 w 67"/>
              <a:gd name="T61" fmla="*/ 14 h 67"/>
              <a:gd name="T62" fmla="*/ 49 w 67"/>
              <a:gd name="T63" fmla="*/ 7 h 67"/>
              <a:gd name="T64" fmla="*/ 64 w 67"/>
              <a:gd name="T65" fmla="*/ 3 h 67"/>
              <a:gd name="T66" fmla="*/ 59 w 67"/>
              <a:gd name="T67" fmla="*/ 1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7">
                <a:moveTo>
                  <a:pt x="59" y="17"/>
                </a:moveTo>
                <a:cubicBezTo>
                  <a:pt x="52" y="25"/>
                  <a:pt x="52" y="25"/>
                  <a:pt x="52" y="25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9"/>
                  <a:pt x="59" y="59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2" y="64"/>
                  <a:pt x="5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1" y="64"/>
                  <a:pt x="51" y="63"/>
                  <a:pt x="51" y="63"/>
                </a:cubicBezTo>
                <a:cubicBezTo>
                  <a:pt x="38" y="39"/>
                  <a:pt x="38" y="39"/>
                  <a:pt x="38" y="39"/>
                </a:cubicBezTo>
                <a:cubicBezTo>
                  <a:pt x="25" y="51"/>
                  <a:pt x="25" y="51"/>
                  <a:pt x="25" y="5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1"/>
                  <a:pt x="28" y="62"/>
                  <a:pt x="28" y="62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7"/>
                  <a:pt x="22" y="67"/>
                  <a:pt x="22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21" y="67"/>
                  <a:pt x="21" y="67"/>
                  <a:pt x="21" y="66"/>
                </a:cubicBezTo>
                <a:cubicBezTo>
                  <a:pt x="12" y="54"/>
                  <a:pt x="12" y="54"/>
                  <a:pt x="12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5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27" y="29"/>
                  <a:pt x="27" y="29"/>
                  <a:pt x="27" y="29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10" y="7"/>
                  <a:pt x="10" y="7"/>
                </a:cubicBezTo>
                <a:cubicBezTo>
                  <a:pt x="41" y="14"/>
                  <a:pt x="41" y="14"/>
                  <a:pt x="41" y="14"/>
                </a:cubicBezTo>
                <a:cubicBezTo>
                  <a:pt x="49" y="7"/>
                  <a:pt x="49" y="7"/>
                  <a:pt x="49" y="7"/>
                </a:cubicBezTo>
                <a:cubicBezTo>
                  <a:pt x="53" y="3"/>
                  <a:pt x="61" y="0"/>
                  <a:pt x="64" y="3"/>
                </a:cubicBezTo>
                <a:cubicBezTo>
                  <a:pt x="67" y="6"/>
                  <a:pt x="64" y="13"/>
                  <a:pt x="59" y="17"/>
                </a:cubicBezTo>
                <a:close/>
              </a:path>
            </a:pathLst>
          </a:custGeom>
          <a:solidFill>
            <a:srgbClr val="00A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68">
            <a:extLst>
              <a:ext uri="{FF2B5EF4-FFF2-40B4-BE49-F238E27FC236}">
                <a16:creationId xmlns:a16="http://schemas.microsoft.com/office/drawing/2014/main" id="{D6AC430D-A832-4A83-91B5-30A7C408CE50}"/>
              </a:ext>
            </a:extLst>
          </p:cNvPr>
          <p:cNvSpPr>
            <a:spLocks noEditPoints="1"/>
          </p:cNvSpPr>
          <p:nvPr/>
        </p:nvSpPr>
        <p:spPr bwMode="auto">
          <a:xfrm>
            <a:off x="7332663" y="4076700"/>
            <a:ext cx="269875" cy="187325"/>
          </a:xfrm>
          <a:custGeom>
            <a:avLst/>
            <a:gdLst>
              <a:gd name="T0" fmla="*/ 118 w 121"/>
              <a:gd name="T1" fmla="*/ 84 h 84"/>
              <a:gd name="T2" fmla="*/ 71 w 121"/>
              <a:gd name="T3" fmla="*/ 84 h 84"/>
              <a:gd name="T4" fmla="*/ 73 w 121"/>
              <a:gd name="T5" fmla="*/ 82 h 84"/>
              <a:gd name="T6" fmla="*/ 72 w 121"/>
              <a:gd name="T7" fmla="*/ 65 h 84"/>
              <a:gd name="T8" fmla="*/ 70 w 121"/>
              <a:gd name="T9" fmla="*/ 63 h 84"/>
              <a:gd name="T10" fmla="*/ 52 w 121"/>
              <a:gd name="T11" fmla="*/ 63 h 84"/>
              <a:gd name="T12" fmla="*/ 49 w 121"/>
              <a:gd name="T13" fmla="*/ 65 h 84"/>
              <a:gd name="T14" fmla="*/ 48 w 121"/>
              <a:gd name="T15" fmla="*/ 82 h 84"/>
              <a:gd name="T16" fmla="*/ 50 w 121"/>
              <a:gd name="T17" fmla="*/ 84 h 84"/>
              <a:gd name="T18" fmla="*/ 3 w 121"/>
              <a:gd name="T19" fmla="*/ 84 h 84"/>
              <a:gd name="T20" fmla="*/ 0 w 121"/>
              <a:gd name="T21" fmla="*/ 79 h 84"/>
              <a:gd name="T22" fmla="*/ 2 w 121"/>
              <a:gd name="T23" fmla="*/ 72 h 84"/>
              <a:gd name="T24" fmla="*/ 30 w 121"/>
              <a:gd name="T25" fmla="*/ 3 h 84"/>
              <a:gd name="T26" fmla="*/ 34 w 121"/>
              <a:gd name="T27" fmla="*/ 0 h 84"/>
              <a:gd name="T28" fmla="*/ 56 w 121"/>
              <a:gd name="T29" fmla="*/ 0 h 84"/>
              <a:gd name="T30" fmla="*/ 54 w 121"/>
              <a:gd name="T31" fmla="*/ 2 h 84"/>
              <a:gd name="T32" fmla="*/ 53 w 121"/>
              <a:gd name="T33" fmla="*/ 14 h 84"/>
              <a:gd name="T34" fmla="*/ 55 w 121"/>
              <a:gd name="T35" fmla="*/ 16 h 84"/>
              <a:gd name="T36" fmla="*/ 66 w 121"/>
              <a:gd name="T37" fmla="*/ 16 h 84"/>
              <a:gd name="T38" fmla="*/ 68 w 121"/>
              <a:gd name="T39" fmla="*/ 14 h 84"/>
              <a:gd name="T40" fmla="*/ 67 w 121"/>
              <a:gd name="T41" fmla="*/ 2 h 84"/>
              <a:gd name="T42" fmla="*/ 65 w 121"/>
              <a:gd name="T43" fmla="*/ 0 h 84"/>
              <a:gd name="T44" fmla="*/ 87 w 121"/>
              <a:gd name="T45" fmla="*/ 0 h 84"/>
              <a:gd name="T46" fmla="*/ 92 w 121"/>
              <a:gd name="T47" fmla="*/ 3 h 84"/>
              <a:gd name="T48" fmla="*/ 119 w 121"/>
              <a:gd name="T49" fmla="*/ 72 h 84"/>
              <a:gd name="T50" fmla="*/ 121 w 121"/>
              <a:gd name="T51" fmla="*/ 79 h 84"/>
              <a:gd name="T52" fmla="*/ 118 w 121"/>
              <a:gd name="T53" fmla="*/ 84 h 84"/>
              <a:gd name="T54" fmla="*/ 71 w 121"/>
              <a:gd name="T55" fmla="*/ 48 h 84"/>
              <a:gd name="T56" fmla="*/ 69 w 121"/>
              <a:gd name="T57" fmla="*/ 27 h 84"/>
              <a:gd name="T58" fmla="*/ 67 w 121"/>
              <a:gd name="T59" fmla="*/ 25 h 84"/>
              <a:gd name="T60" fmla="*/ 54 w 121"/>
              <a:gd name="T61" fmla="*/ 25 h 84"/>
              <a:gd name="T62" fmla="*/ 52 w 121"/>
              <a:gd name="T63" fmla="*/ 27 h 84"/>
              <a:gd name="T64" fmla="*/ 51 w 121"/>
              <a:gd name="T65" fmla="*/ 48 h 84"/>
              <a:gd name="T66" fmla="*/ 51 w 121"/>
              <a:gd name="T67" fmla="*/ 48 h 84"/>
              <a:gd name="T68" fmla="*/ 53 w 121"/>
              <a:gd name="T69" fmla="*/ 50 h 84"/>
              <a:gd name="T70" fmla="*/ 69 w 121"/>
              <a:gd name="T71" fmla="*/ 50 h 84"/>
              <a:gd name="T72" fmla="*/ 71 w 121"/>
              <a:gd name="T73" fmla="*/ 4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" h="84">
                <a:moveTo>
                  <a:pt x="118" y="84"/>
                </a:moveTo>
                <a:cubicBezTo>
                  <a:pt x="71" y="84"/>
                  <a:pt x="71" y="84"/>
                  <a:pt x="71" y="84"/>
                </a:cubicBezTo>
                <a:cubicBezTo>
                  <a:pt x="72" y="84"/>
                  <a:pt x="73" y="83"/>
                  <a:pt x="73" y="82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4"/>
                  <a:pt x="71" y="63"/>
                  <a:pt x="70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0" y="63"/>
                  <a:pt x="49" y="64"/>
                  <a:pt x="49" y="6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9" y="84"/>
                  <a:pt x="50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1" y="84"/>
                  <a:pt x="0" y="81"/>
                  <a:pt x="0" y="79"/>
                </a:cubicBezTo>
                <a:cubicBezTo>
                  <a:pt x="0" y="77"/>
                  <a:pt x="1" y="74"/>
                  <a:pt x="2" y="72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2" y="0"/>
                  <a:pt x="3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0"/>
                  <a:pt x="54" y="2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6"/>
                  <a:pt x="54" y="16"/>
                  <a:pt x="55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8" y="14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0"/>
                  <a:pt x="66" y="0"/>
                  <a:pt x="6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1" y="1"/>
                  <a:pt x="92" y="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4"/>
                  <a:pt x="121" y="77"/>
                  <a:pt x="121" y="79"/>
                </a:cubicBezTo>
                <a:cubicBezTo>
                  <a:pt x="121" y="81"/>
                  <a:pt x="120" y="84"/>
                  <a:pt x="118" y="84"/>
                </a:cubicBezTo>
                <a:close/>
                <a:moveTo>
                  <a:pt x="71" y="48"/>
                </a:moveTo>
                <a:cubicBezTo>
                  <a:pt x="69" y="27"/>
                  <a:pt x="69" y="27"/>
                  <a:pt x="69" y="27"/>
                </a:cubicBezTo>
                <a:cubicBezTo>
                  <a:pt x="69" y="26"/>
                  <a:pt x="68" y="25"/>
                  <a:pt x="67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5"/>
                  <a:pt x="52" y="26"/>
                  <a:pt x="52" y="27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50"/>
                  <a:pt x="52" y="50"/>
                  <a:pt x="53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0"/>
                  <a:pt x="71" y="50"/>
                  <a:pt x="71" y="48"/>
                </a:cubicBezTo>
                <a:close/>
              </a:path>
            </a:pathLst>
          </a:custGeom>
          <a:solidFill>
            <a:srgbClr val="0080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69">
            <a:extLst>
              <a:ext uri="{FF2B5EF4-FFF2-40B4-BE49-F238E27FC236}">
                <a16:creationId xmlns:a16="http://schemas.microsoft.com/office/drawing/2014/main" id="{E0942201-E224-4445-8A7A-F2E8A4F4309F}"/>
              </a:ext>
            </a:extLst>
          </p:cNvPr>
          <p:cNvSpPr>
            <a:spLocks noEditPoints="1"/>
          </p:cNvSpPr>
          <p:nvPr/>
        </p:nvSpPr>
        <p:spPr bwMode="auto">
          <a:xfrm>
            <a:off x="8958263" y="1354138"/>
            <a:ext cx="201613" cy="198438"/>
          </a:xfrm>
          <a:custGeom>
            <a:avLst/>
            <a:gdLst>
              <a:gd name="T0" fmla="*/ 72 w 90"/>
              <a:gd name="T1" fmla="*/ 45 h 89"/>
              <a:gd name="T2" fmla="*/ 61 w 90"/>
              <a:gd name="T3" fmla="*/ 55 h 89"/>
              <a:gd name="T4" fmla="*/ 60 w 90"/>
              <a:gd name="T5" fmla="*/ 76 h 89"/>
              <a:gd name="T6" fmla="*/ 59 w 90"/>
              <a:gd name="T7" fmla="*/ 77 h 89"/>
              <a:gd name="T8" fmla="*/ 38 w 90"/>
              <a:gd name="T9" fmla="*/ 89 h 89"/>
              <a:gd name="T10" fmla="*/ 37 w 90"/>
              <a:gd name="T11" fmla="*/ 89 h 89"/>
              <a:gd name="T12" fmla="*/ 36 w 90"/>
              <a:gd name="T13" fmla="*/ 89 h 89"/>
              <a:gd name="T14" fmla="*/ 32 w 90"/>
              <a:gd name="T15" fmla="*/ 85 h 89"/>
              <a:gd name="T16" fmla="*/ 32 w 90"/>
              <a:gd name="T17" fmla="*/ 84 h 89"/>
              <a:gd name="T18" fmla="*/ 36 w 90"/>
              <a:gd name="T19" fmla="*/ 69 h 89"/>
              <a:gd name="T20" fmla="*/ 21 w 90"/>
              <a:gd name="T21" fmla="*/ 53 h 89"/>
              <a:gd name="T22" fmla="*/ 6 w 90"/>
              <a:gd name="T23" fmla="*/ 58 h 89"/>
              <a:gd name="T24" fmla="*/ 5 w 90"/>
              <a:gd name="T25" fmla="*/ 58 h 89"/>
              <a:gd name="T26" fmla="*/ 4 w 90"/>
              <a:gd name="T27" fmla="*/ 57 h 89"/>
              <a:gd name="T28" fmla="*/ 1 w 90"/>
              <a:gd name="T29" fmla="*/ 54 h 89"/>
              <a:gd name="T30" fmla="*/ 0 w 90"/>
              <a:gd name="T31" fmla="*/ 52 h 89"/>
              <a:gd name="T32" fmla="*/ 13 w 90"/>
              <a:gd name="T33" fmla="*/ 31 h 89"/>
              <a:gd name="T34" fmla="*/ 14 w 90"/>
              <a:gd name="T35" fmla="*/ 30 h 89"/>
              <a:gd name="T36" fmla="*/ 35 w 90"/>
              <a:gd name="T37" fmla="*/ 29 h 89"/>
              <a:gd name="T38" fmla="*/ 45 w 90"/>
              <a:gd name="T39" fmla="*/ 18 h 89"/>
              <a:gd name="T40" fmla="*/ 88 w 90"/>
              <a:gd name="T41" fmla="*/ 0 h 89"/>
              <a:gd name="T42" fmla="*/ 90 w 90"/>
              <a:gd name="T43" fmla="*/ 2 h 89"/>
              <a:gd name="T44" fmla="*/ 72 w 90"/>
              <a:gd name="T45" fmla="*/ 45 h 89"/>
              <a:gd name="T46" fmla="*/ 72 w 90"/>
              <a:gd name="T47" fmla="*/ 12 h 89"/>
              <a:gd name="T48" fmla="*/ 67 w 90"/>
              <a:gd name="T49" fmla="*/ 17 h 89"/>
              <a:gd name="T50" fmla="*/ 72 w 90"/>
              <a:gd name="T51" fmla="*/ 23 h 89"/>
              <a:gd name="T52" fmla="*/ 77 w 90"/>
              <a:gd name="T53" fmla="*/ 17 h 89"/>
              <a:gd name="T54" fmla="*/ 72 w 90"/>
              <a:gd name="T55" fmla="*/ 1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" h="89">
                <a:moveTo>
                  <a:pt x="72" y="45"/>
                </a:moveTo>
                <a:cubicBezTo>
                  <a:pt x="68" y="48"/>
                  <a:pt x="65" y="51"/>
                  <a:pt x="61" y="55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59" y="77"/>
                  <a:pt x="59" y="77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7" y="89"/>
                  <a:pt x="37" y="89"/>
                </a:cubicBezTo>
                <a:cubicBezTo>
                  <a:pt x="37" y="89"/>
                  <a:pt x="36" y="89"/>
                  <a:pt x="36" y="89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2" y="84"/>
                  <a:pt x="32" y="84"/>
                </a:cubicBezTo>
                <a:cubicBezTo>
                  <a:pt x="36" y="69"/>
                  <a:pt x="36" y="69"/>
                  <a:pt x="36" y="69"/>
                </a:cubicBezTo>
                <a:cubicBezTo>
                  <a:pt x="21" y="53"/>
                  <a:pt x="21" y="53"/>
                  <a:pt x="21" y="53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6" y="58"/>
                  <a:pt x="5" y="58"/>
                </a:cubicBezTo>
                <a:cubicBezTo>
                  <a:pt x="5" y="58"/>
                  <a:pt x="4" y="58"/>
                  <a:pt x="4" y="57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3"/>
                  <a:pt x="0" y="52"/>
                  <a:pt x="0" y="52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3" y="30"/>
                  <a:pt x="14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8" y="25"/>
                  <a:pt x="41" y="21"/>
                  <a:pt x="45" y="18"/>
                </a:cubicBezTo>
                <a:cubicBezTo>
                  <a:pt x="58" y="4"/>
                  <a:pt x="69" y="0"/>
                  <a:pt x="88" y="0"/>
                </a:cubicBezTo>
                <a:cubicBezTo>
                  <a:pt x="89" y="0"/>
                  <a:pt x="90" y="1"/>
                  <a:pt x="90" y="2"/>
                </a:cubicBezTo>
                <a:cubicBezTo>
                  <a:pt x="90" y="20"/>
                  <a:pt x="85" y="32"/>
                  <a:pt x="72" y="45"/>
                </a:cubicBezTo>
                <a:close/>
                <a:moveTo>
                  <a:pt x="72" y="12"/>
                </a:moveTo>
                <a:cubicBezTo>
                  <a:pt x="69" y="12"/>
                  <a:pt x="67" y="14"/>
                  <a:pt x="67" y="17"/>
                </a:cubicBezTo>
                <a:cubicBezTo>
                  <a:pt x="67" y="20"/>
                  <a:pt x="69" y="23"/>
                  <a:pt x="72" y="23"/>
                </a:cubicBezTo>
                <a:cubicBezTo>
                  <a:pt x="75" y="23"/>
                  <a:pt x="77" y="20"/>
                  <a:pt x="77" y="17"/>
                </a:cubicBezTo>
                <a:cubicBezTo>
                  <a:pt x="77" y="14"/>
                  <a:pt x="75" y="12"/>
                  <a:pt x="72" y="12"/>
                </a:cubicBezTo>
                <a:close/>
              </a:path>
            </a:pathLst>
          </a:cu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70">
            <a:extLst>
              <a:ext uri="{FF2B5EF4-FFF2-40B4-BE49-F238E27FC236}">
                <a16:creationId xmlns:a16="http://schemas.microsoft.com/office/drawing/2014/main" id="{6EFC0131-295C-48B7-BFBD-24AA3D4C3654}"/>
              </a:ext>
            </a:extLst>
          </p:cNvPr>
          <p:cNvSpPr>
            <a:spLocks noEditPoints="1"/>
          </p:cNvSpPr>
          <p:nvPr/>
        </p:nvSpPr>
        <p:spPr bwMode="auto">
          <a:xfrm>
            <a:off x="6777038" y="1184275"/>
            <a:ext cx="188913" cy="158750"/>
          </a:xfrm>
          <a:custGeom>
            <a:avLst/>
            <a:gdLst>
              <a:gd name="T0" fmla="*/ 13 w 84"/>
              <a:gd name="T1" fmla="*/ 71 h 71"/>
              <a:gd name="T2" fmla="*/ 10 w 84"/>
              <a:gd name="T3" fmla="*/ 71 h 71"/>
              <a:gd name="T4" fmla="*/ 0 w 84"/>
              <a:gd name="T5" fmla="*/ 61 h 71"/>
              <a:gd name="T6" fmla="*/ 0 w 84"/>
              <a:gd name="T7" fmla="*/ 22 h 71"/>
              <a:gd name="T8" fmla="*/ 10 w 84"/>
              <a:gd name="T9" fmla="*/ 12 h 71"/>
              <a:gd name="T10" fmla="*/ 13 w 84"/>
              <a:gd name="T11" fmla="*/ 12 h 71"/>
              <a:gd name="T12" fmla="*/ 13 w 84"/>
              <a:gd name="T13" fmla="*/ 71 h 71"/>
              <a:gd name="T14" fmla="*/ 66 w 84"/>
              <a:gd name="T15" fmla="*/ 71 h 71"/>
              <a:gd name="T16" fmla="*/ 18 w 84"/>
              <a:gd name="T17" fmla="*/ 71 h 71"/>
              <a:gd name="T18" fmla="*/ 18 w 84"/>
              <a:gd name="T19" fmla="*/ 12 h 71"/>
              <a:gd name="T20" fmla="*/ 24 w 84"/>
              <a:gd name="T21" fmla="*/ 12 h 71"/>
              <a:gd name="T22" fmla="*/ 24 w 84"/>
              <a:gd name="T23" fmla="*/ 4 h 71"/>
              <a:gd name="T24" fmla="*/ 28 w 84"/>
              <a:gd name="T25" fmla="*/ 0 h 71"/>
              <a:gd name="T26" fmla="*/ 55 w 84"/>
              <a:gd name="T27" fmla="*/ 0 h 71"/>
              <a:gd name="T28" fmla="*/ 60 w 84"/>
              <a:gd name="T29" fmla="*/ 4 h 71"/>
              <a:gd name="T30" fmla="*/ 60 w 84"/>
              <a:gd name="T31" fmla="*/ 12 h 71"/>
              <a:gd name="T32" fmla="*/ 66 w 84"/>
              <a:gd name="T33" fmla="*/ 12 h 71"/>
              <a:gd name="T34" fmla="*/ 66 w 84"/>
              <a:gd name="T35" fmla="*/ 71 h 71"/>
              <a:gd name="T36" fmla="*/ 54 w 84"/>
              <a:gd name="T37" fmla="*/ 12 h 71"/>
              <a:gd name="T38" fmla="*/ 54 w 84"/>
              <a:gd name="T39" fmla="*/ 6 h 71"/>
              <a:gd name="T40" fmla="*/ 30 w 84"/>
              <a:gd name="T41" fmla="*/ 6 h 71"/>
              <a:gd name="T42" fmla="*/ 30 w 84"/>
              <a:gd name="T43" fmla="*/ 12 h 71"/>
              <a:gd name="T44" fmla="*/ 54 w 84"/>
              <a:gd name="T45" fmla="*/ 12 h 71"/>
              <a:gd name="T46" fmla="*/ 84 w 84"/>
              <a:gd name="T47" fmla="*/ 61 h 71"/>
              <a:gd name="T48" fmla="*/ 73 w 84"/>
              <a:gd name="T49" fmla="*/ 71 h 71"/>
              <a:gd name="T50" fmla="*/ 70 w 84"/>
              <a:gd name="T51" fmla="*/ 71 h 71"/>
              <a:gd name="T52" fmla="*/ 70 w 84"/>
              <a:gd name="T53" fmla="*/ 12 h 71"/>
              <a:gd name="T54" fmla="*/ 73 w 84"/>
              <a:gd name="T55" fmla="*/ 12 h 71"/>
              <a:gd name="T56" fmla="*/ 84 w 84"/>
              <a:gd name="T57" fmla="*/ 22 h 71"/>
              <a:gd name="T58" fmla="*/ 84 w 84"/>
              <a:gd name="T59" fmla="*/ 6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4" h="71">
                <a:moveTo>
                  <a:pt x="13" y="71"/>
                </a:moveTo>
                <a:cubicBezTo>
                  <a:pt x="10" y="71"/>
                  <a:pt x="10" y="71"/>
                  <a:pt x="10" y="71"/>
                </a:cubicBezTo>
                <a:cubicBezTo>
                  <a:pt x="5" y="71"/>
                  <a:pt x="0" y="67"/>
                  <a:pt x="0" y="6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2"/>
                  <a:pt x="10" y="12"/>
                </a:cubicBezTo>
                <a:cubicBezTo>
                  <a:pt x="13" y="12"/>
                  <a:pt x="13" y="12"/>
                  <a:pt x="13" y="12"/>
                </a:cubicBezTo>
                <a:lnTo>
                  <a:pt x="13" y="71"/>
                </a:lnTo>
                <a:close/>
                <a:moveTo>
                  <a:pt x="66" y="71"/>
                </a:moveTo>
                <a:cubicBezTo>
                  <a:pt x="18" y="71"/>
                  <a:pt x="18" y="71"/>
                  <a:pt x="18" y="71"/>
                </a:cubicBezTo>
                <a:cubicBezTo>
                  <a:pt x="18" y="12"/>
                  <a:pt x="18" y="12"/>
                  <a:pt x="18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6" y="0"/>
                  <a:pt x="28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2"/>
                  <a:pt x="66" y="12"/>
                  <a:pt x="66" y="12"/>
                </a:cubicBezTo>
                <a:lnTo>
                  <a:pt x="66" y="71"/>
                </a:lnTo>
                <a:close/>
                <a:moveTo>
                  <a:pt x="54" y="12"/>
                </a:moveTo>
                <a:cubicBezTo>
                  <a:pt x="54" y="6"/>
                  <a:pt x="54" y="6"/>
                  <a:pt x="54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2"/>
                  <a:pt x="30" y="12"/>
                  <a:pt x="30" y="12"/>
                </a:cubicBezTo>
                <a:lnTo>
                  <a:pt x="54" y="12"/>
                </a:lnTo>
                <a:close/>
                <a:moveTo>
                  <a:pt x="84" y="61"/>
                </a:moveTo>
                <a:cubicBezTo>
                  <a:pt x="84" y="67"/>
                  <a:pt x="79" y="71"/>
                  <a:pt x="73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12"/>
                  <a:pt x="70" y="12"/>
                  <a:pt x="70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2"/>
                  <a:pt x="84" y="16"/>
                  <a:pt x="84" y="22"/>
                </a:cubicBezTo>
                <a:lnTo>
                  <a:pt x="84" y="61"/>
                </a:lnTo>
                <a:close/>
              </a:path>
            </a:pathLst>
          </a:custGeom>
          <a:solidFill>
            <a:srgbClr val="AF1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71">
            <a:extLst>
              <a:ext uri="{FF2B5EF4-FFF2-40B4-BE49-F238E27FC236}">
                <a16:creationId xmlns:a16="http://schemas.microsoft.com/office/drawing/2014/main" id="{89C74134-0B89-45B1-A74F-09BC0D0FCB75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2168525"/>
            <a:ext cx="214313" cy="160338"/>
          </a:xfrm>
          <a:custGeom>
            <a:avLst/>
            <a:gdLst>
              <a:gd name="T0" fmla="*/ 135 w 135"/>
              <a:gd name="T1" fmla="*/ 101 h 101"/>
              <a:gd name="T2" fmla="*/ 0 w 135"/>
              <a:gd name="T3" fmla="*/ 101 h 101"/>
              <a:gd name="T4" fmla="*/ 0 w 135"/>
              <a:gd name="T5" fmla="*/ 0 h 101"/>
              <a:gd name="T6" fmla="*/ 8 w 135"/>
              <a:gd name="T7" fmla="*/ 0 h 101"/>
              <a:gd name="T8" fmla="*/ 8 w 135"/>
              <a:gd name="T9" fmla="*/ 93 h 101"/>
              <a:gd name="T10" fmla="*/ 135 w 135"/>
              <a:gd name="T11" fmla="*/ 93 h 101"/>
              <a:gd name="T12" fmla="*/ 135 w 135"/>
              <a:gd name="T13" fmla="*/ 101 h 101"/>
              <a:gd name="T14" fmla="*/ 127 w 135"/>
              <a:gd name="T15" fmla="*/ 84 h 101"/>
              <a:gd name="T16" fmla="*/ 17 w 135"/>
              <a:gd name="T17" fmla="*/ 84 h 101"/>
              <a:gd name="T18" fmla="*/ 17 w 135"/>
              <a:gd name="T19" fmla="*/ 46 h 101"/>
              <a:gd name="T20" fmla="*/ 46 w 135"/>
              <a:gd name="T21" fmla="*/ 8 h 101"/>
              <a:gd name="T22" fmla="*/ 84 w 135"/>
              <a:gd name="T23" fmla="*/ 46 h 101"/>
              <a:gd name="T24" fmla="*/ 110 w 135"/>
              <a:gd name="T25" fmla="*/ 25 h 101"/>
              <a:gd name="T26" fmla="*/ 127 w 135"/>
              <a:gd name="T27" fmla="*/ 8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" h="101">
                <a:moveTo>
                  <a:pt x="135" y="101"/>
                </a:moveTo>
                <a:lnTo>
                  <a:pt x="0" y="101"/>
                </a:lnTo>
                <a:lnTo>
                  <a:pt x="0" y="0"/>
                </a:lnTo>
                <a:lnTo>
                  <a:pt x="8" y="0"/>
                </a:lnTo>
                <a:lnTo>
                  <a:pt x="8" y="93"/>
                </a:lnTo>
                <a:lnTo>
                  <a:pt x="135" y="93"/>
                </a:lnTo>
                <a:lnTo>
                  <a:pt x="135" y="101"/>
                </a:lnTo>
                <a:close/>
                <a:moveTo>
                  <a:pt x="127" y="84"/>
                </a:moveTo>
                <a:lnTo>
                  <a:pt x="17" y="84"/>
                </a:lnTo>
                <a:lnTo>
                  <a:pt x="17" y="46"/>
                </a:lnTo>
                <a:lnTo>
                  <a:pt x="46" y="8"/>
                </a:lnTo>
                <a:lnTo>
                  <a:pt x="84" y="46"/>
                </a:lnTo>
                <a:lnTo>
                  <a:pt x="110" y="25"/>
                </a:lnTo>
                <a:lnTo>
                  <a:pt x="127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72">
            <a:extLst>
              <a:ext uri="{FF2B5EF4-FFF2-40B4-BE49-F238E27FC236}">
                <a16:creationId xmlns:a16="http://schemas.microsoft.com/office/drawing/2014/main" id="{1E1CDE84-8A39-4A12-97ED-2B17D594D0C0}"/>
              </a:ext>
            </a:extLst>
          </p:cNvPr>
          <p:cNvSpPr>
            <a:spLocks noEditPoints="1"/>
          </p:cNvSpPr>
          <p:nvPr/>
        </p:nvSpPr>
        <p:spPr bwMode="auto">
          <a:xfrm>
            <a:off x="7392988" y="2478088"/>
            <a:ext cx="187325" cy="187325"/>
          </a:xfrm>
          <a:custGeom>
            <a:avLst/>
            <a:gdLst>
              <a:gd name="T0" fmla="*/ 73 w 84"/>
              <a:gd name="T1" fmla="*/ 13 h 84"/>
              <a:gd name="T2" fmla="*/ 62 w 84"/>
              <a:gd name="T3" fmla="*/ 25 h 84"/>
              <a:gd name="T4" fmla="*/ 65 w 84"/>
              <a:gd name="T5" fmla="*/ 28 h 84"/>
              <a:gd name="T6" fmla="*/ 65 w 84"/>
              <a:gd name="T7" fmla="*/ 32 h 84"/>
              <a:gd name="T8" fmla="*/ 62 w 84"/>
              <a:gd name="T9" fmla="*/ 35 h 84"/>
              <a:gd name="T10" fmla="*/ 66 w 84"/>
              <a:gd name="T11" fmla="*/ 51 h 84"/>
              <a:gd name="T12" fmla="*/ 33 w 84"/>
              <a:gd name="T13" fmla="*/ 84 h 84"/>
              <a:gd name="T14" fmla="*/ 0 w 84"/>
              <a:gd name="T15" fmla="*/ 51 h 84"/>
              <a:gd name="T16" fmla="*/ 33 w 84"/>
              <a:gd name="T17" fmla="*/ 18 h 84"/>
              <a:gd name="T18" fmla="*/ 49 w 84"/>
              <a:gd name="T19" fmla="*/ 22 h 84"/>
              <a:gd name="T20" fmla="*/ 52 w 84"/>
              <a:gd name="T21" fmla="*/ 19 h 84"/>
              <a:gd name="T22" fmla="*/ 57 w 84"/>
              <a:gd name="T23" fmla="*/ 19 h 84"/>
              <a:gd name="T24" fmla="*/ 60 w 84"/>
              <a:gd name="T25" fmla="*/ 23 h 84"/>
              <a:gd name="T26" fmla="*/ 71 w 84"/>
              <a:gd name="T27" fmla="*/ 11 h 84"/>
              <a:gd name="T28" fmla="*/ 73 w 84"/>
              <a:gd name="T29" fmla="*/ 13 h 84"/>
              <a:gd name="T30" fmla="*/ 23 w 84"/>
              <a:gd name="T31" fmla="*/ 26 h 84"/>
              <a:gd name="T32" fmla="*/ 8 w 84"/>
              <a:gd name="T33" fmla="*/ 41 h 84"/>
              <a:gd name="T34" fmla="*/ 10 w 84"/>
              <a:gd name="T35" fmla="*/ 45 h 84"/>
              <a:gd name="T36" fmla="*/ 11 w 84"/>
              <a:gd name="T37" fmla="*/ 45 h 84"/>
              <a:gd name="T38" fmla="*/ 14 w 84"/>
              <a:gd name="T39" fmla="*/ 43 h 84"/>
              <a:gd name="T40" fmla="*/ 25 w 84"/>
              <a:gd name="T41" fmla="*/ 32 h 84"/>
              <a:gd name="T42" fmla="*/ 27 w 84"/>
              <a:gd name="T43" fmla="*/ 28 h 84"/>
              <a:gd name="T44" fmla="*/ 23 w 84"/>
              <a:gd name="T45" fmla="*/ 26 h 84"/>
              <a:gd name="T46" fmla="*/ 70 w 84"/>
              <a:gd name="T47" fmla="*/ 9 h 84"/>
              <a:gd name="T48" fmla="*/ 69 w 84"/>
              <a:gd name="T49" fmla="*/ 9 h 84"/>
              <a:gd name="T50" fmla="*/ 65 w 84"/>
              <a:gd name="T51" fmla="*/ 4 h 84"/>
              <a:gd name="T52" fmla="*/ 65 w 84"/>
              <a:gd name="T53" fmla="*/ 2 h 84"/>
              <a:gd name="T54" fmla="*/ 67 w 84"/>
              <a:gd name="T55" fmla="*/ 2 h 84"/>
              <a:gd name="T56" fmla="*/ 71 w 84"/>
              <a:gd name="T57" fmla="*/ 6 h 84"/>
              <a:gd name="T58" fmla="*/ 71 w 84"/>
              <a:gd name="T59" fmla="*/ 9 h 84"/>
              <a:gd name="T60" fmla="*/ 70 w 84"/>
              <a:gd name="T61" fmla="*/ 9 h 84"/>
              <a:gd name="T62" fmla="*/ 75 w 84"/>
              <a:gd name="T63" fmla="*/ 6 h 84"/>
              <a:gd name="T64" fmla="*/ 74 w 84"/>
              <a:gd name="T65" fmla="*/ 8 h 84"/>
              <a:gd name="T66" fmla="*/ 72 w 84"/>
              <a:gd name="T67" fmla="*/ 6 h 84"/>
              <a:gd name="T68" fmla="*/ 72 w 84"/>
              <a:gd name="T69" fmla="*/ 2 h 84"/>
              <a:gd name="T70" fmla="*/ 74 w 84"/>
              <a:gd name="T71" fmla="*/ 0 h 84"/>
              <a:gd name="T72" fmla="*/ 75 w 84"/>
              <a:gd name="T73" fmla="*/ 2 h 84"/>
              <a:gd name="T74" fmla="*/ 75 w 84"/>
              <a:gd name="T75" fmla="*/ 6 h 84"/>
              <a:gd name="T76" fmla="*/ 78 w 84"/>
              <a:gd name="T77" fmla="*/ 9 h 84"/>
              <a:gd name="T78" fmla="*/ 77 w 84"/>
              <a:gd name="T79" fmla="*/ 9 h 84"/>
              <a:gd name="T80" fmla="*/ 76 w 84"/>
              <a:gd name="T81" fmla="*/ 9 h 84"/>
              <a:gd name="T82" fmla="*/ 76 w 84"/>
              <a:gd name="T83" fmla="*/ 6 h 84"/>
              <a:gd name="T84" fmla="*/ 80 w 84"/>
              <a:gd name="T85" fmla="*/ 2 h 84"/>
              <a:gd name="T86" fmla="*/ 82 w 84"/>
              <a:gd name="T87" fmla="*/ 2 h 84"/>
              <a:gd name="T88" fmla="*/ 82 w 84"/>
              <a:gd name="T89" fmla="*/ 4 h 84"/>
              <a:gd name="T90" fmla="*/ 78 w 84"/>
              <a:gd name="T91" fmla="*/ 9 h 84"/>
              <a:gd name="T92" fmla="*/ 81 w 84"/>
              <a:gd name="T93" fmla="*/ 20 h 84"/>
              <a:gd name="T94" fmla="*/ 80 w 84"/>
              <a:gd name="T95" fmla="*/ 19 h 84"/>
              <a:gd name="T96" fmla="*/ 76 w 84"/>
              <a:gd name="T97" fmla="*/ 15 h 84"/>
              <a:gd name="T98" fmla="*/ 76 w 84"/>
              <a:gd name="T99" fmla="*/ 13 h 84"/>
              <a:gd name="T100" fmla="*/ 78 w 84"/>
              <a:gd name="T101" fmla="*/ 13 h 84"/>
              <a:gd name="T102" fmla="*/ 82 w 84"/>
              <a:gd name="T103" fmla="*/ 17 h 84"/>
              <a:gd name="T104" fmla="*/ 82 w 84"/>
              <a:gd name="T105" fmla="*/ 19 h 84"/>
              <a:gd name="T106" fmla="*/ 81 w 84"/>
              <a:gd name="T107" fmla="*/ 20 h 84"/>
              <a:gd name="T108" fmla="*/ 83 w 84"/>
              <a:gd name="T109" fmla="*/ 12 h 84"/>
              <a:gd name="T110" fmla="*/ 78 w 84"/>
              <a:gd name="T111" fmla="*/ 12 h 84"/>
              <a:gd name="T112" fmla="*/ 77 w 84"/>
              <a:gd name="T113" fmla="*/ 11 h 84"/>
              <a:gd name="T114" fmla="*/ 78 w 84"/>
              <a:gd name="T115" fmla="*/ 9 h 84"/>
              <a:gd name="T116" fmla="*/ 83 w 84"/>
              <a:gd name="T117" fmla="*/ 9 h 84"/>
              <a:gd name="T118" fmla="*/ 84 w 84"/>
              <a:gd name="T119" fmla="*/ 11 h 84"/>
              <a:gd name="T120" fmla="*/ 83 w 84"/>
              <a:gd name="T121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" h="84">
                <a:moveTo>
                  <a:pt x="73" y="13"/>
                </a:moveTo>
                <a:cubicBezTo>
                  <a:pt x="62" y="25"/>
                  <a:pt x="62" y="25"/>
                  <a:pt x="62" y="25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29"/>
                  <a:pt x="66" y="31"/>
                  <a:pt x="65" y="32"/>
                </a:cubicBezTo>
                <a:cubicBezTo>
                  <a:pt x="62" y="35"/>
                  <a:pt x="62" y="35"/>
                  <a:pt x="62" y="35"/>
                </a:cubicBezTo>
                <a:cubicBezTo>
                  <a:pt x="65" y="40"/>
                  <a:pt x="66" y="45"/>
                  <a:pt x="66" y="51"/>
                </a:cubicBezTo>
                <a:cubicBezTo>
                  <a:pt x="66" y="69"/>
                  <a:pt x="51" y="84"/>
                  <a:pt x="33" y="84"/>
                </a:cubicBezTo>
                <a:cubicBezTo>
                  <a:pt x="15" y="84"/>
                  <a:pt x="0" y="69"/>
                  <a:pt x="0" y="51"/>
                </a:cubicBezTo>
                <a:cubicBezTo>
                  <a:pt x="0" y="33"/>
                  <a:pt x="15" y="18"/>
                  <a:pt x="33" y="18"/>
                </a:cubicBezTo>
                <a:cubicBezTo>
                  <a:pt x="39" y="18"/>
                  <a:pt x="45" y="20"/>
                  <a:pt x="49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8"/>
                  <a:pt x="55" y="18"/>
                  <a:pt x="57" y="19"/>
                </a:cubicBezTo>
                <a:cubicBezTo>
                  <a:pt x="60" y="23"/>
                  <a:pt x="60" y="23"/>
                  <a:pt x="60" y="23"/>
                </a:cubicBezTo>
                <a:cubicBezTo>
                  <a:pt x="71" y="11"/>
                  <a:pt x="71" y="11"/>
                  <a:pt x="71" y="11"/>
                </a:cubicBezTo>
                <a:lnTo>
                  <a:pt x="73" y="13"/>
                </a:lnTo>
                <a:close/>
                <a:moveTo>
                  <a:pt x="23" y="26"/>
                </a:moveTo>
                <a:cubicBezTo>
                  <a:pt x="16" y="29"/>
                  <a:pt x="11" y="34"/>
                  <a:pt x="8" y="41"/>
                </a:cubicBezTo>
                <a:cubicBezTo>
                  <a:pt x="8" y="43"/>
                  <a:pt x="8" y="44"/>
                  <a:pt x="10" y="45"/>
                </a:cubicBezTo>
                <a:cubicBezTo>
                  <a:pt x="10" y="45"/>
                  <a:pt x="11" y="45"/>
                  <a:pt x="11" y="45"/>
                </a:cubicBezTo>
                <a:cubicBezTo>
                  <a:pt x="12" y="45"/>
                  <a:pt x="13" y="44"/>
                  <a:pt x="14" y="43"/>
                </a:cubicBezTo>
                <a:cubicBezTo>
                  <a:pt x="16" y="38"/>
                  <a:pt x="20" y="34"/>
                  <a:pt x="25" y="32"/>
                </a:cubicBezTo>
                <a:cubicBezTo>
                  <a:pt x="27" y="31"/>
                  <a:pt x="28" y="29"/>
                  <a:pt x="27" y="28"/>
                </a:cubicBezTo>
                <a:cubicBezTo>
                  <a:pt x="26" y="26"/>
                  <a:pt x="25" y="26"/>
                  <a:pt x="23" y="26"/>
                </a:cubicBezTo>
                <a:close/>
                <a:moveTo>
                  <a:pt x="70" y="9"/>
                </a:moveTo>
                <a:cubicBezTo>
                  <a:pt x="70" y="9"/>
                  <a:pt x="70" y="9"/>
                  <a:pt x="69" y="9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5" y="3"/>
                  <a:pt x="65" y="2"/>
                </a:cubicBezTo>
                <a:cubicBezTo>
                  <a:pt x="66" y="2"/>
                  <a:pt x="67" y="2"/>
                  <a:pt x="67" y="2"/>
                </a:cubicBezTo>
                <a:cubicBezTo>
                  <a:pt x="71" y="6"/>
                  <a:pt x="71" y="6"/>
                  <a:pt x="71" y="6"/>
                </a:cubicBezTo>
                <a:cubicBezTo>
                  <a:pt x="72" y="7"/>
                  <a:pt x="72" y="8"/>
                  <a:pt x="71" y="9"/>
                </a:cubicBezTo>
                <a:cubicBezTo>
                  <a:pt x="71" y="9"/>
                  <a:pt x="71" y="9"/>
                  <a:pt x="70" y="9"/>
                </a:cubicBezTo>
                <a:close/>
                <a:moveTo>
                  <a:pt x="75" y="6"/>
                </a:moveTo>
                <a:cubicBezTo>
                  <a:pt x="75" y="7"/>
                  <a:pt x="74" y="8"/>
                  <a:pt x="74" y="8"/>
                </a:cubicBezTo>
                <a:cubicBezTo>
                  <a:pt x="73" y="8"/>
                  <a:pt x="72" y="7"/>
                  <a:pt x="72" y="6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0"/>
                  <a:pt x="74" y="0"/>
                </a:cubicBezTo>
                <a:cubicBezTo>
                  <a:pt x="74" y="0"/>
                  <a:pt x="75" y="1"/>
                  <a:pt x="75" y="2"/>
                </a:cubicBezTo>
                <a:lnTo>
                  <a:pt x="75" y="6"/>
                </a:lnTo>
                <a:close/>
                <a:moveTo>
                  <a:pt x="78" y="9"/>
                </a:moveTo>
                <a:cubicBezTo>
                  <a:pt x="78" y="9"/>
                  <a:pt x="77" y="9"/>
                  <a:pt x="77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5" y="8"/>
                  <a:pt x="75" y="7"/>
                  <a:pt x="76" y="6"/>
                </a:cubicBezTo>
                <a:cubicBezTo>
                  <a:pt x="80" y="2"/>
                  <a:pt x="80" y="2"/>
                  <a:pt x="80" y="2"/>
                </a:cubicBezTo>
                <a:cubicBezTo>
                  <a:pt x="81" y="2"/>
                  <a:pt x="82" y="2"/>
                  <a:pt x="82" y="2"/>
                </a:cubicBezTo>
                <a:cubicBezTo>
                  <a:pt x="83" y="3"/>
                  <a:pt x="83" y="4"/>
                  <a:pt x="82" y="4"/>
                </a:cubicBezTo>
                <a:lnTo>
                  <a:pt x="78" y="9"/>
                </a:lnTo>
                <a:close/>
                <a:moveTo>
                  <a:pt x="81" y="20"/>
                </a:moveTo>
                <a:cubicBezTo>
                  <a:pt x="81" y="20"/>
                  <a:pt x="80" y="20"/>
                  <a:pt x="80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5" y="15"/>
                  <a:pt x="75" y="14"/>
                  <a:pt x="76" y="13"/>
                </a:cubicBezTo>
                <a:cubicBezTo>
                  <a:pt x="76" y="12"/>
                  <a:pt x="77" y="12"/>
                  <a:pt x="78" y="13"/>
                </a:cubicBezTo>
                <a:cubicBezTo>
                  <a:pt x="82" y="17"/>
                  <a:pt x="82" y="17"/>
                  <a:pt x="82" y="17"/>
                </a:cubicBezTo>
                <a:cubicBezTo>
                  <a:pt x="83" y="18"/>
                  <a:pt x="83" y="19"/>
                  <a:pt x="82" y="19"/>
                </a:cubicBezTo>
                <a:cubicBezTo>
                  <a:pt x="82" y="20"/>
                  <a:pt x="81" y="20"/>
                  <a:pt x="81" y="20"/>
                </a:cubicBezTo>
                <a:close/>
                <a:moveTo>
                  <a:pt x="83" y="12"/>
                </a:moveTo>
                <a:cubicBezTo>
                  <a:pt x="78" y="12"/>
                  <a:pt x="78" y="12"/>
                  <a:pt x="78" y="12"/>
                </a:cubicBezTo>
                <a:cubicBezTo>
                  <a:pt x="77" y="12"/>
                  <a:pt x="77" y="12"/>
                  <a:pt x="77" y="11"/>
                </a:cubicBezTo>
                <a:cubicBezTo>
                  <a:pt x="77" y="10"/>
                  <a:pt x="77" y="9"/>
                  <a:pt x="78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4" y="10"/>
                  <a:pt x="84" y="11"/>
                </a:cubicBezTo>
                <a:cubicBezTo>
                  <a:pt x="84" y="12"/>
                  <a:pt x="83" y="12"/>
                  <a:pt x="83" y="12"/>
                </a:cubicBezTo>
                <a:close/>
              </a:path>
            </a:pathLst>
          </a:custGeom>
          <a:solidFill>
            <a:srgbClr val="ED13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73">
            <a:extLst>
              <a:ext uri="{FF2B5EF4-FFF2-40B4-BE49-F238E27FC236}">
                <a16:creationId xmlns:a16="http://schemas.microsoft.com/office/drawing/2014/main" id="{9FAB291F-8C49-4FCA-9240-9BB8D64F6E8A}"/>
              </a:ext>
            </a:extLst>
          </p:cNvPr>
          <p:cNvSpPr>
            <a:spLocks noEditPoints="1"/>
          </p:cNvSpPr>
          <p:nvPr/>
        </p:nvSpPr>
        <p:spPr bwMode="auto">
          <a:xfrm>
            <a:off x="3968750" y="2947988"/>
            <a:ext cx="214313" cy="166688"/>
          </a:xfrm>
          <a:custGeom>
            <a:avLst/>
            <a:gdLst>
              <a:gd name="T0" fmla="*/ 96 w 96"/>
              <a:gd name="T1" fmla="*/ 58 h 75"/>
              <a:gd name="T2" fmla="*/ 94 w 96"/>
              <a:gd name="T3" fmla="*/ 60 h 75"/>
              <a:gd name="T4" fmla="*/ 90 w 96"/>
              <a:gd name="T5" fmla="*/ 60 h 75"/>
              <a:gd name="T6" fmla="*/ 90 w 96"/>
              <a:gd name="T7" fmla="*/ 66 h 75"/>
              <a:gd name="T8" fmla="*/ 81 w 96"/>
              <a:gd name="T9" fmla="*/ 75 h 75"/>
              <a:gd name="T10" fmla="*/ 72 w 96"/>
              <a:gd name="T11" fmla="*/ 66 h 75"/>
              <a:gd name="T12" fmla="*/ 72 w 96"/>
              <a:gd name="T13" fmla="*/ 60 h 75"/>
              <a:gd name="T14" fmla="*/ 24 w 96"/>
              <a:gd name="T15" fmla="*/ 60 h 75"/>
              <a:gd name="T16" fmla="*/ 24 w 96"/>
              <a:gd name="T17" fmla="*/ 66 h 75"/>
              <a:gd name="T18" fmla="*/ 15 w 96"/>
              <a:gd name="T19" fmla="*/ 75 h 75"/>
              <a:gd name="T20" fmla="*/ 6 w 96"/>
              <a:gd name="T21" fmla="*/ 66 h 75"/>
              <a:gd name="T22" fmla="*/ 6 w 96"/>
              <a:gd name="T23" fmla="*/ 60 h 75"/>
              <a:gd name="T24" fmla="*/ 1 w 96"/>
              <a:gd name="T25" fmla="*/ 60 h 75"/>
              <a:gd name="T26" fmla="*/ 0 w 96"/>
              <a:gd name="T27" fmla="*/ 58 h 75"/>
              <a:gd name="T28" fmla="*/ 0 w 96"/>
              <a:gd name="T29" fmla="*/ 40 h 75"/>
              <a:gd name="T30" fmla="*/ 10 w 96"/>
              <a:gd name="T31" fmla="*/ 30 h 75"/>
              <a:gd name="T32" fmla="*/ 12 w 96"/>
              <a:gd name="T33" fmla="*/ 30 h 75"/>
              <a:gd name="T34" fmla="*/ 17 w 96"/>
              <a:gd name="T35" fmla="*/ 10 h 75"/>
              <a:gd name="T36" fmla="*/ 30 w 96"/>
              <a:gd name="T37" fmla="*/ 0 h 75"/>
              <a:gd name="T38" fmla="*/ 66 w 96"/>
              <a:gd name="T39" fmla="*/ 0 h 75"/>
              <a:gd name="T40" fmla="*/ 79 w 96"/>
              <a:gd name="T41" fmla="*/ 10 h 75"/>
              <a:gd name="T42" fmla="*/ 84 w 96"/>
              <a:gd name="T43" fmla="*/ 30 h 75"/>
              <a:gd name="T44" fmla="*/ 85 w 96"/>
              <a:gd name="T45" fmla="*/ 30 h 75"/>
              <a:gd name="T46" fmla="*/ 96 w 96"/>
              <a:gd name="T47" fmla="*/ 40 h 75"/>
              <a:gd name="T48" fmla="*/ 96 w 96"/>
              <a:gd name="T49" fmla="*/ 58 h 75"/>
              <a:gd name="T50" fmla="*/ 15 w 96"/>
              <a:gd name="T51" fmla="*/ 37 h 75"/>
              <a:gd name="T52" fmla="*/ 7 w 96"/>
              <a:gd name="T53" fmla="*/ 45 h 75"/>
              <a:gd name="T54" fmla="*/ 15 w 96"/>
              <a:gd name="T55" fmla="*/ 52 h 75"/>
              <a:gd name="T56" fmla="*/ 22 w 96"/>
              <a:gd name="T57" fmla="*/ 45 h 75"/>
              <a:gd name="T58" fmla="*/ 15 w 96"/>
              <a:gd name="T59" fmla="*/ 37 h 75"/>
              <a:gd name="T60" fmla="*/ 72 w 96"/>
              <a:gd name="T61" fmla="*/ 30 h 75"/>
              <a:gd name="T62" fmla="*/ 67 w 96"/>
              <a:gd name="T63" fmla="*/ 13 h 75"/>
              <a:gd name="T64" fmla="*/ 66 w 96"/>
              <a:gd name="T65" fmla="*/ 12 h 75"/>
              <a:gd name="T66" fmla="*/ 30 w 96"/>
              <a:gd name="T67" fmla="*/ 12 h 75"/>
              <a:gd name="T68" fmla="*/ 28 w 96"/>
              <a:gd name="T69" fmla="*/ 13 h 75"/>
              <a:gd name="T70" fmla="*/ 24 w 96"/>
              <a:gd name="T71" fmla="*/ 30 h 75"/>
              <a:gd name="T72" fmla="*/ 72 w 96"/>
              <a:gd name="T73" fmla="*/ 30 h 75"/>
              <a:gd name="T74" fmla="*/ 81 w 96"/>
              <a:gd name="T75" fmla="*/ 37 h 75"/>
              <a:gd name="T76" fmla="*/ 73 w 96"/>
              <a:gd name="T77" fmla="*/ 45 h 75"/>
              <a:gd name="T78" fmla="*/ 81 w 96"/>
              <a:gd name="T79" fmla="*/ 52 h 75"/>
              <a:gd name="T80" fmla="*/ 88 w 96"/>
              <a:gd name="T81" fmla="*/ 45 h 75"/>
              <a:gd name="T82" fmla="*/ 81 w 96"/>
              <a:gd name="T83" fmla="*/ 3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75">
                <a:moveTo>
                  <a:pt x="96" y="58"/>
                </a:moveTo>
                <a:cubicBezTo>
                  <a:pt x="96" y="59"/>
                  <a:pt x="95" y="60"/>
                  <a:pt x="94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71"/>
                  <a:pt x="86" y="75"/>
                  <a:pt x="81" y="75"/>
                </a:cubicBezTo>
                <a:cubicBezTo>
                  <a:pt x="76" y="75"/>
                  <a:pt x="72" y="71"/>
                  <a:pt x="72" y="66"/>
                </a:cubicBezTo>
                <a:cubicBezTo>
                  <a:pt x="72" y="60"/>
                  <a:pt x="72" y="60"/>
                  <a:pt x="72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71"/>
                  <a:pt x="20" y="75"/>
                  <a:pt x="15" y="75"/>
                </a:cubicBezTo>
                <a:cubicBezTo>
                  <a:pt x="10" y="75"/>
                  <a:pt x="6" y="71"/>
                  <a:pt x="6" y="66"/>
                </a:cubicBezTo>
                <a:cubicBezTo>
                  <a:pt x="6" y="60"/>
                  <a:pt x="6" y="60"/>
                  <a:pt x="6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5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4"/>
                  <a:pt x="24" y="0"/>
                  <a:pt x="3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2" y="0"/>
                  <a:pt x="78" y="4"/>
                  <a:pt x="79" y="10"/>
                </a:cubicBezTo>
                <a:cubicBezTo>
                  <a:pt x="84" y="30"/>
                  <a:pt x="84" y="30"/>
                  <a:pt x="84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1" y="30"/>
                  <a:pt x="96" y="35"/>
                  <a:pt x="96" y="40"/>
                </a:cubicBezTo>
                <a:lnTo>
                  <a:pt x="96" y="58"/>
                </a:lnTo>
                <a:close/>
                <a:moveTo>
                  <a:pt x="15" y="37"/>
                </a:moveTo>
                <a:cubicBezTo>
                  <a:pt x="11" y="37"/>
                  <a:pt x="7" y="41"/>
                  <a:pt x="7" y="45"/>
                </a:cubicBezTo>
                <a:cubicBezTo>
                  <a:pt x="7" y="49"/>
                  <a:pt x="11" y="52"/>
                  <a:pt x="15" y="52"/>
                </a:cubicBezTo>
                <a:cubicBezTo>
                  <a:pt x="19" y="52"/>
                  <a:pt x="22" y="49"/>
                  <a:pt x="22" y="45"/>
                </a:cubicBezTo>
                <a:cubicBezTo>
                  <a:pt x="22" y="41"/>
                  <a:pt x="19" y="37"/>
                  <a:pt x="15" y="37"/>
                </a:cubicBezTo>
                <a:close/>
                <a:moveTo>
                  <a:pt x="72" y="30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6" y="12"/>
                  <a:pt x="66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8" y="13"/>
                  <a:pt x="28" y="13"/>
                </a:cubicBezTo>
                <a:cubicBezTo>
                  <a:pt x="24" y="30"/>
                  <a:pt x="24" y="30"/>
                  <a:pt x="24" y="30"/>
                </a:cubicBezTo>
                <a:lnTo>
                  <a:pt x="72" y="30"/>
                </a:lnTo>
                <a:close/>
                <a:moveTo>
                  <a:pt x="81" y="37"/>
                </a:moveTo>
                <a:cubicBezTo>
                  <a:pt x="77" y="37"/>
                  <a:pt x="73" y="41"/>
                  <a:pt x="73" y="45"/>
                </a:cubicBezTo>
                <a:cubicBezTo>
                  <a:pt x="73" y="49"/>
                  <a:pt x="77" y="52"/>
                  <a:pt x="81" y="52"/>
                </a:cubicBezTo>
                <a:cubicBezTo>
                  <a:pt x="85" y="52"/>
                  <a:pt x="88" y="49"/>
                  <a:pt x="88" y="45"/>
                </a:cubicBezTo>
                <a:cubicBezTo>
                  <a:pt x="88" y="41"/>
                  <a:pt x="85" y="37"/>
                  <a:pt x="8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74">
            <a:extLst>
              <a:ext uri="{FF2B5EF4-FFF2-40B4-BE49-F238E27FC236}">
                <a16:creationId xmlns:a16="http://schemas.microsoft.com/office/drawing/2014/main" id="{9639F6F0-2B54-4C43-A262-4538016886A9}"/>
              </a:ext>
            </a:extLst>
          </p:cNvPr>
          <p:cNvSpPr>
            <a:spLocks noEditPoints="1"/>
          </p:cNvSpPr>
          <p:nvPr/>
        </p:nvSpPr>
        <p:spPr bwMode="auto">
          <a:xfrm>
            <a:off x="3127375" y="4186238"/>
            <a:ext cx="201613" cy="144463"/>
          </a:xfrm>
          <a:custGeom>
            <a:avLst/>
            <a:gdLst>
              <a:gd name="T0" fmla="*/ 72 w 90"/>
              <a:gd name="T1" fmla="*/ 65 h 65"/>
              <a:gd name="T2" fmla="*/ 21 w 90"/>
              <a:gd name="T3" fmla="*/ 65 h 65"/>
              <a:gd name="T4" fmla="*/ 0 w 90"/>
              <a:gd name="T5" fmla="*/ 45 h 65"/>
              <a:gd name="T6" fmla="*/ 12 w 90"/>
              <a:gd name="T7" fmla="*/ 26 h 65"/>
              <a:gd name="T8" fmla="*/ 12 w 90"/>
              <a:gd name="T9" fmla="*/ 24 h 65"/>
              <a:gd name="T10" fmla="*/ 36 w 90"/>
              <a:gd name="T11" fmla="*/ 0 h 65"/>
              <a:gd name="T12" fmla="*/ 58 w 90"/>
              <a:gd name="T13" fmla="*/ 15 h 65"/>
              <a:gd name="T14" fmla="*/ 66 w 90"/>
              <a:gd name="T15" fmla="*/ 12 h 65"/>
              <a:gd name="T16" fmla="*/ 78 w 90"/>
              <a:gd name="T17" fmla="*/ 24 h 65"/>
              <a:gd name="T18" fmla="*/ 76 w 90"/>
              <a:gd name="T19" fmla="*/ 30 h 65"/>
              <a:gd name="T20" fmla="*/ 90 w 90"/>
              <a:gd name="T21" fmla="*/ 48 h 65"/>
              <a:gd name="T22" fmla="*/ 72 w 90"/>
              <a:gd name="T23" fmla="*/ 65 h 65"/>
              <a:gd name="T24" fmla="*/ 59 w 90"/>
              <a:gd name="T25" fmla="*/ 36 h 65"/>
              <a:gd name="T26" fmla="*/ 48 w 90"/>
              <a:gd name="T27" fmla="*/ 36 h 65"/>
              <a:gd name="T28" fmla="*/ 48 w 90"/>
              <a:gd name="T29" fmla="*/ 19 h 65"/>
              <a:gd name="T30" fmla="*/ 47 w 90"/>
              <a:gd name="T31" fmla="*/ 18 h 65"/>
              <a:gd name="T32" fmla="*/ 38 w 90"/>
              <a:gd name="T33" fmla="*/ 18 h 65"/>
              <a:gd name="T34" fmla="*/ 36 w 90"/>
              <a:gd name="T35" fmla="*/ 19 h 65"/>
              <a:gd name="T36" fmla="*/ 36 w 90"/>
              <a:gd name="T37" fmla="*/ 36 h 65"/>
              <a:gd name="T38" fmla="*/ 26 w 90"/>
              <a:gd name="T39" fmla="*/ 36 h 65"/>
              <a:gd name="T40" fmla="*/ 24 w 90"/>
              <a:gd name="T41" fmla="*/ 37 h 65"/>
              <a:gd name="T42" fmla="*/ 25 w 90"/>
              <a:gd name="T43" fmla="*/ 38 h 65"/>
              <a:gd name="T44" fmla="*/ 41 w 90"/>
              <a:gd name="T45" fmla="*/ 55 h 65"/>
              <a:gd name="T46" fmla="*/ 42 w 90"/>
              <a:gd name="T47" fmla="*/ 55 h 65"/>
              <a:gd name="T48" fmla="*/ 43 w 90"/>
              <a:gd name="T49" fmla="*/ 55 h 65"/>
              <a:gd name="T50" fmla="*/ 60 w 90"/>
              <a:gd name="T51" fmla="*/ 38 h 65"/>
              <a:gd name="T52" fmla="*/ 60 w 90"/>
              <a:gd name="T53" fmla="*/ 37 h 65"/>
              <a:gd name="T54" fmla="*/ 59 w 90"/>
              <a:gd name="T55" fmla="*/ 3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" h="65">
                <a:moveTo>
                  <a:pt x="72" y="65"/>
                </a:moveTo>
                <a:cubicBezTo>
                  <a:pt x="21" y="65"/>
                  <a:pt x="21" y="65"/>
                  <a:pt x="21" y="65"/>
                </a:cubicBezTo>
                <a:cubicBezTo>
                  <a:pt x="10" y="65"/>
                  <a:pt x="0" y="56"/>
                  <a:pt x="0" y="45"/>
                </a:cubicBezTo>
                <a:cubicBezTo>
                  <a:pt x="0" y="36"/>
                  <a:pt x="5" y="29"/>
                  <a:pt x="12" y="26"/>
                </a:cubicBezTo>
                <a:cubicBezTo>
                  <a:pt x="12" y="25"/>
                  <a:pt x="12" y="24"/>
                  <a:pt x="12" y="24"/>
                </a:cubicBezTo>
                <a:cubicBezTo>
                  <a:pt x="12" y="10"/>
                  <a:pt x="23" y="0"/>
                  <a:pt x="36" y="0"/>
                </a:cubicBezTo>
                <a:cubicBezTo>
                  <a:pt x="46" y="0"/>
                  <a:pt x="55" y="6"/>
                  <a:pt x="58" y="15"/>
                </a:cubicBezTo>
                <a:cubicBezTo>
                  <a:pt x="61" y="13"/>
                  <a:pt x="63" y="12"/>
                  <a:pt x="66" y="12"/>
                </a:cubicBezTo>
                <a:cubicBezTo>
                  <a:pt x="73" y="12"/>
                  <a:pt x="78" y="17"/>
                  <a:pt x="78" y="24"/>
                </a:cubicBezTo>
                <a:cubicBezTo>
                  <a:pt x="78" y="26"/>
                  <a:pt x="78" y="28"/>
                  <a:pt x="76" y="30"/>
                </a:cubicBezTo>
                <a:cubicBezTo>
                  <a:pt x="84" y="32"/>
                  <a:pt x="90" y="39"/>
                  <a:pt x="90" y="48"/>
                </a:cubicBezTo>
                <a:cubicBezTo>
                  <a:pt x="90" y="57"/>
                  <a:pt x="82" y="65"/>
                  <a:pt x="72" y="65"/>
                </a:cubicBezTo>
                <a:close/>
                <a:moveTo>
                  <a:pt x="59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8"/>
                  <a:pt x="48" y="18"/>
                  <a:pt x="47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8"/>
                  <a:pt x="36" y="18"/>
                  <a:pt x="36" y="19"/>
                </a:cubicBezTo>
                <a:cubicBezTo>
                  <a:pt x="36" y="36"/>
                  <a:pt x="36" y="36"/>
                  <a:pt x="3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4" y="37"/>
                  <a:pt x="25" y="38"/>
                  <a:pt x="25" y="38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5"/>
                  <a:pt x="42" y="55"/>
                  <a:pt x="42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7"/>
                  <a:pt x="60" y="37"/>
                </a:cubicBezTo>
                <a:cubicBezTo>
                  <a:pt x="60" y="36"/>
                  <a:pt x="60" y="36"/>
                  <a:pt x="59" y="36"/>
                </a:cubicBezTo>
                <a:close/>
              </a:path>
            </a:pathLst>
          </a:custGeom>
          <a:solidFill>
            <a:srgbClr val="0080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75">
            <a:extLst>
              <a:ext uri="{FF2B5EF4-FFF2-40B4-BE49-F238E27FC236}">
                <a16:creationId xmlns:a16="http://schemas.microsoft.com/office/drawing/2014/main" id="{71A77234-8604-468C-848E-1F1C4D119A2D}"/>
              </a:ext>
            </a:extLst>
          </p:cNvPr>
          <p:cNvSpPr>
            <a:spLocks noEditPoints="1"/>
          </p:cNvSpPr>
          <p:nvPr/>
        </p:nvSpPr>
        <p:spPr bwMode="auto">
          <a:xfrm>
            <a:off x="5762625" y="4291013"/>
            <a:ext cx="209550" cy="209550"/>
          </a:xfrm>
          <a:custGeom>
            <a:avLst/>
            <a:gdLst>
              <a:gd name="T0" fmla="*/ 94 w 94"/>
              <a:gd name="T1" fmla="*/ 54 h 94"/>
              <a:gd name="T2" fmla="*/ 93 w 94"/>
              <a:gd name="T3" fmla="*/ 56 h 94"/>
              <a:gd name="T4" fmla="*/ 81 w 94"/>
              <a:gd name="T5" fmla="*/ 58 h 94"/>
              <a:gd name="T6" fmla="*/ 79 w 94"/>
              <a:gd name="T7" fmla="*/ 63 h 94"/>
              <a:gd name="T8" fmla="*/ 85 w 94"/>
              <a:gd name="T9" fmla="*/ 72 h 94"/>
              <a:gd name="T10" fmla="*/ 86 w 94"/>
              <a:gd name="T11" fmla="*/ 73 h 94"/>
              <a:gd name="T12" fmla="*/ 85 w 94"/>
              <a:gd name="T13" fmla="*/ 75 h 94"/>
              <a:gd name="T14" fmla="*/ 74 w 94"/>
              <a:gd name="T15" fmla="*/ 86 h 94"/>
              <a:gd name="T16" fmla="*/ 72 w 94"/>
              <a:gd name="T17" fmla="*/ 85 h 94"/>
              <a:gd name="T18" fmla="*/ 64 w 94"/>
              <a:gd name="T19" fmla="*/ 79 h 94"/>
              <a:gd name="T20" fmla="*/ 58 w 94"/>
              <a:gd name="T21" fmla="*/ 81 h 94"/>
              <a:gd name="T22" fmla="*/ 56 w 94"/>
              <a:gd name="T23" fmla="*/ 92 h 94"/>
              <a:gd name="T24" fmla="*/ 54 w 94"/>
              <a:gd name="T25" fmla="*/ 94 h 94"/>
              <a:gd name="T26" fmla="*/ 40 w 94"/>
              <a:gd name="T27" fmla="*/ 94 h 94"/>
              <a:gd name="T28" fmla="*/ 38 w 94"/>
              <a:gd name="T29" fmla="*/ 92 h 94"/>
              <a:gd name="T30" fmla="*/ 36 w 94"/>
              <a:gd name="T31" fmla="*/ 81 h 94"/>
              <a:gd name="T32" fmla="*/ 31 w 94"/>
              <a:gd name="T33" fmla="*/ 79 h 94"/>
              <a:gd name="T34" fmla="*/ 22 w 94"/>
              <a:gd name="T35" fmla="*/ 85 h 94"/>
              <a:gd name="T36" fmla="*/ 21 w 94"/>
              <a:gd name="T37" fmla="*/ 86 h 94"/>
              <a:gd name="T38" fmla="*/ 19 w 94"/>
              <a:gd name="T39" fmla="*/ 85 h 94"/>
              <a:gd name="T40" fmla="*/ 9 w 94"/>
              <a:gd name="T41" fmla="*/ 75 h 94"/>
              <a:gd name="T42" fmla="*/ 9 w 94"/>
              <a:gd name="T43" fmla="*/ 73 h 94"/>
              <a:gd name="T44" fmla="*/ 9 w 94"/>
              <a:gd name="T45" fmla="*/ 72 h 94"/>
              <a:gd name="T46" fmla="*/ 16 w 94"/>
              <a:gd name="T47" fmla="*/ 64 h 94"/>
              <a:gd name="T48" fmla="*/ 13 w 94"/>
              <a:gd name="T49" fmla="*/ 58 h 94"/>
              <a:gd name="T50" fmla="*/ 2 w 94"/>
              <a:gd name="T51" fmla="*/ 56 h 94"/>
              <a:gd name="T52" fmla="*/ 0 w 94"/>
              <a:gd name="T53" fmla="*/ 54 h 94"/>
              <a:gd name="T54" fmla="*/ 0 w 94"/>
              <a:gd name="T55" fmla="*/ 40 h 94"/>
              <a:gd name="T56" fmla="*/ 2 w 94"/>
              <a:gd name="T57" fmla="*/ 38 h 94"/>
              <a:gd name="T58" fmla="*/ 13 w 94"/>
              <a:gd name="T59" fmla="*/ 36 h 94"/>
              <a:gd name="T60" fmla="*/ 16 w 94"/>
              <a:gd name="T61" fmla="*/ 30 h 94"/>
              <a:gd name="T62" fmla="*/ 9 w 94"/>
              <a:gd name="T63" fmla="*/ 22 h 94"/>
              <a:gd name="T64" fmla="*/ 8 w 94"/>
              <a:gd name="T65" fmla="*/ 21 h 94"/>
              <a:gd name="T66" fmla="*/ 9 w 94"/>
              <a:gd name="T67" fmla="*/ 19 h 94"/>
              <a:gd name="T68" fmla="*/ 21 w 94"/>
              <a:gd name="T69" fmla="*/ 8 h 94"/>
              <a:gd name="T70" fmla="*/ 22 w 94"/>
              <a:gd name="T71" fmla="*/ 9 h 94"/>
              <a:gd name="T72" fmla="*/ 31 w 94"/>
              <a:gd name="T73" fmla="*/ 15 h 94"/>
              <a:gd name="T74" fmla="*/ 36 w 94"/>
              <a:gd name="T75" fmla="*/ 13 h 94"/>
              <a:gd name="T76" fmla="*/ 38 w 94"/>
              <a:gd name="T77" fmla="*/ 2 h 94"/>
              <a:gd name="T78" fmla="*/ 40 w 94"/>
              <a:gd name="T79" fmla="*/ 0 h 94"/>
              <a:gd name="T80" fmla="*/ 54 w 94"/>
              <a:gd name="T81" fmla="*/ 0 h 94"/>
              <a:gd name="T82" fmla="*/ 56 w 94"/>
              <a:gd name="T83" fmla="*/ 2 h 94"/>
              <a:gd name="T84" fmla="*/ 58 w 94"/>
              <a:gd name="T85" fmla="*/ 13 h 94"/>
              <a:gd name="T86" fmla="*/ 63 w 94"/>
              <a:gd name="T87" fmla="*/ 15 h 94"/>
              <a:gd name="T88" fmla="*/ 72 w 94"/>
              <a:gd name="T89" fmla="*/ 9 h 94"/>
              <a:gd name="T90" fmla="*/ 74 w 94"/>
              <a:gd name="T91" fmla="*/ 8 h 94"/>
              <a:gd name="T92" fmla="*/ 75 w 94"/>
              <a:gd name="T93" fmla="*/ 9 h 94"/>
              <a:gd name="T94" fmla="*/ 85 w 94"/>
              <a:gd name="T95" fmla="*/ 19 h 94"/>
              <a:gd name="T96" fmla="*/ 86 w 94"/>
              <a:gd name="T97" fmla="*/ 21 h 94"/>
              <a:gd name="T98" fmla="*/ 85 w 94"/>
              <a:gd name="T99" fmla="*/ 22 h 94"/>
              <a:gd name="T100" fmla="*/ 79 w 94"/>
              <a:gd name="T101" fmla="*/ 30 h 94"/>
              <a:gd name="T102" fmla="*/ 81 w 94"/>
              <a:gd name="T103" fmla="*/ 36 h 94"/>
              <a:gd name="T104" fmla="*/ 92 w 94"/>
              <a:gd name="T105" fmla="*/ 38 h 94"/>
              <a:gd name="T106" fmla="*/ 94 w 94"/>
              <a:gd name="T107" fmla="*/ 40 h 94"/>
              <a:gd name="T108" fmla="*/ 94 w 94"/>
              <a:gd name="T109" fmla="*/ 54 h 94"/>
              <a:gd name="T110" fmla="*/ 47 w 94"/>
              <a:gd name="T111" fmla="*/ 31 h 94"/>
              <a:gd name="T112" fmla="*/ 31 w 94"/>
              <a:gd name="T113" fmla="*/ 47 h 94"/>
              <a:gd name="T114" fmla="*/ 47 w 94"/>
              <a:gd name="T115" fmla="*/ 63 h 94"/>
              <a:gd name="T116" fmla="*/ 63 w 94"/>
              <a:gd name="T117" fmla="*/ 47 h 94"/>
              <a:gd name="T118" fmla="*/ 47 w 94"/>
              <a:gd name="T119" fmla="*/ 3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94">
                <a:moveTo>
                  <a:pt x="94" y="54"/>
                </a:moveTo>
                <a:cubicBezTo>
                  <a:pt x="94" y="55"/>
                  <a:pt x="94" y="56"/>
                  <a:pt x="93" y="56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60"/>
                  <a:pt x="80" y="62"/>
                  <a:pt x="79" y="63"/>
                </a:cubicBezTo>
                <a:cubicBezTo>
                  <a:pt x="81" y="66"/>
                  <a:pt x="83" y="69"/>
                  <a:pt x="85" y="72"/>
                </a:cubicBezTo>
                <a:cubicBezTo>
                  <a:pt x="86" y="72"/>
                  <a:pt x="86" y="73"/>
                  <a:pt x="86" y="73"/>
                </a:cubicBezTo>
                <a:cubicBezTo>
                  <a:pt x="86" y="74"/>
                  <a:pt x="86" y="74"/>
                  <a:pt x="85" y="75"/>
                </a:cubicBezTo>
                <a:cubicBezTo>
                  <a:pt x="84" y="77"/>
                  <a:pt x="76" y="86"/>
                  <a:pt x="74" y="86"/>
                </a:cubicBezTo>
                <a:cubicBezTo>
                  <a:pt x="73" y="86"/>
                  <a:pt x="73" y="86"/>
                  <a:pt x="72" y="85"/>
                </a:cubicBezTo>
                <a:cubicBezTo>
                  <a:pt x="64" y="79"/>
                  <a:pt x="64" y="79"/>
                  <a:pt x="64" y="79"/>
                </a:cubicBezTo>
                <a:cubicBezTo>
                  <a:pt x="62" y="79"/>
                  <a:pt x="60" y="80"/>
                  <a:pt x="58" y="81"/>
                </a:cubicBezTo>
                <a:cubicBezTo>
                  <a:pt x="58" y="85"/>
                  <a:pt x="57" y="89"/>
                  <a:pt x="56" y="92"/>
                </a:cubicBezTo>
                <a:cubicBezTo>
                  <a:pt x="56" y="93"/>
                  <a:pt x="55" y="94"/>
                  <a:pt x="54" y="94"/>
                </a:cubicBezTo>
                <a:cubicBezTo>
                  <a:pt x="40" y="94"/>
                  <a:pt x="40" y="94"/>
                  <a:pt x="40" y="94"/>
                </a:cubicBezTo>
                <a:cubicBezTo>
                  <a:pt x="39" y="94"/>
                  <a:pt x="38" y="93"/>
                  <a:pt x="38" y="92"/>
                </a:cubicBezTo>
                <a:cubicBezTo>
                  <a:pt x="36" y="81"/>
                  <a:pt x="36" y="81"/>
                  <a:pt x="36" y="81"/>
                </a:cubicBezTo>
                <a:cubicBezTo>
                  <a:pt x="35" y="80"/>
                  <a:pt x="33" y="80"/>
                  <a:pt x="31" y="79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86"/>
                  <a:pt x="21" y="86"/>
                  <a:pt x="21" y="86"/>
                </a:cubicBezTo>
                <a:cubicBezTo>
                  <a:pt x="20" y="86"/>
                  <a:pt x="20" y="86"/>
                  <a:pt x="19" y="85"/>
                </a:cubicBezTo>
                <a:cubicBezTo>
                  <a:pt x="16" y="82"/>
                  <a:pt x="12" y="78"/>
                  <a:pt x="9" y="75"/>
                </a:cubicBezTo>
                <a:cubicBezTo>
                  <a:pt x="9" y="74"/>
                  <a:pt x="9" y="74"/>
                  <a:pt x="9" y="73"/>
                </a:cubicBezTo>
                <a:cubicBezTo>
                  <a:pt x="9" y="73"/>
                  <a:pt x="9" y="72"/>
                  <a:pt x="9" y="72"/>
                </a:cubicBezTo>
                <a:cubicBezTo>
                  <a:pt x="11" y="69"/>
                  <a:pt x="14" y="66"/>
                  <a:pt x="16" y="64"/>
                </a:cubicBezTo>
                <a:cubicBezTo>
                  <a:pt x="15" y="62"/>
                  <a:pt x="14" y="60"/>
                  <a:pt x="13" y="58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5"/>
                  <a:pt x="0" y="5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1" y="38"/>
                  <a:pt x="2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4"/>
                  <a:pt x="15" y="32"/>
                  <a:pt x="16" y="30"/>
                </a:cubicBezTo>
                <a:cubicBezTo>
                  <a:pt x="13" y="28"/>
                  <a:pt x="11" y="25"/>
                  <a:pt x="9" y="22"/>
                </a:cubicBezTo>
                <a:cubicBezTo>
                  <a:pt x="9" y="22"/>
                  <a:pt x="8" y="21"/>
                  <a:pt x="8" y="21"/>
                </a:cubicBezTo>
                <a:cubicBezTo>
                  <a:pt x="8" y="20"/>
                  <a:pt x="9" y="20"/>
                  <a:pt x="9" y="19"/>
                </a:cubicBezTo>
                <a:cubicBezTo>
                  <a:pt x="10" y="17"/>
                  <a:pt x="19" y="8"/>
                  <a:pt x="21" y="8"/>
                </a:cubicBezTo>
                <a:cubicBezTo>
                  <a:pt x="21" y="8"/>
                  <a:pt x="22" y="8"/>
                  <a:pt x="22" y="9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4"/>
                  <a:pt x="34" y="14"/>
                  <a:pt x="36" y="13"/>
                </a:cubicBezTo>
                <a:cubicBezTo>
                  <a:pt x="37" y="9"/>
                  <a:pt x="37" y="5"/>
                  <a:pt x="38" y="2"/>
                </a:cubicBezTo>
                <a:cubicBezTo>
                  <a:pt x="38" y="1"/>
                  <a:pt x="39" y="0"/>
                  <a:pt x="40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8" y="13"/>
                  <a:pt x="58" y="13"/>
                  <a:pt x="58" y="13"/>
                </a:cubicBezTo>
                <a:cubicBezTo>
                  <a:pt x="60" y="14"/>
                  <a:pt x="62" y="14"/>
                  <a:pt x="63" y="15"/>
                </a:cubicBezTo>
                <a:cubicBezTo>
                  <a:pt x="72" y="9"/>
                  <a:pt x="72" y="9"/>
                  <a:pt x="72" y="9"/>
                </a:cubicBezTo>
                <a:cubicBezTo>
                  <a:pt x="73" y="8"/>
                  <a:pt x="73" y="8"/>
                  <a:pt x="74" y="8"/>
                </a:cubicBezTo>
                <a:cubicBezTo>
                  <a:pt x="74" y="8"/>
                  <a:pt x="75" y="8"/>
                  <a:pt x="75" y="9"/>
                </a:cubicBezTo>
                <a:cubicBezTo>
                  <a:pt x="78" y="12"/>
                  <a:pt x="83" y="16"/>
                  <a:pt x="85" y="19"/>
                </a:cubicBezTo>
                <a:cubicBezTo>
                  <a:pt x="86" y="20"/>
                  <a:pt x="86" y="20"/>
                  <a:pt x="86" y="21"/>
                </a:cubicBezTo>
                <a:cubicBezTo>
                  <a:pt x="86" y="21"/>
                  <a:pt x="85" y="22"/>
                  <a:pt x="85" y="22"/>
                </a:cubicBezTo>
                <a:cubicBezTo>
                  <a:pt x="83" y="25"/>
                  <a:pt x="81" y="27"/>
                  <a:pt x="79" y="30"/>
                </a:cubicBezTo>
                <a:cubicBezTo>
                  <a:pt x="80" y="32"/>
                  <a:pt x="81" y="34"/>
                  <a:pt x="81" y="36"/>
                </a:cubicBezTo>
                <a:cubicBezTo>
                  <a:pt x="92" y="38"/>
                  <a:pt x="92" y="38"/>
                  <a:pt x="92" y="38"/>
                </a:cubicBezTo>
                <a:cubicBezTo>
                  <a:pt x="94" y="38"/>
                  <a:pt x="94" y="39"/>
                  <a:pt x="94" y="40"/>
                </a:cubicBezTo>
                <a:lnTo>
                  <a:pt x="94" y="54"/>
                </a:lnTo>
                <a:close/>
                <a:moveTo>
                  <a:pt x="47" y="31"/>
                </a:moveTo>
                <a:cubicBezTo>
                  <a:pt x="39" y="31"/>
                  <a:pt x="31" y="38"/>
                  <a:pt x="31" y="47"/>
                </a:cubicBezTo>
                <a:cubicBezTo>
                  <a:pt x="31" y="56"/>
                  <a:pt x="39" y="63"/>
                  <a:pt x="47" y="63"/>
                </a:cubicBezTo>
                <a:cubicBezTo>
                  <a:pt x="56" y="63"/>
                  <a:pt x="63" y="56"/>
                  <a:pt x="63" y="47"/>
                </a:cubicBezTo>
                <a:cubicBezTo>
                  <a:pt x="63" y="38"/>
                  <a:pt x="56" y="31"/>
                  <a:pt x="47" y="31"/>
                </a:cubicBezTo>
                <a:close/>
              </a:path>
            </a:pathLst>
          </a:custGeom>
          <a:solidFill>
            <a:srgbClr val="00AC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76">
            <a:extLst>
              <a:ext uri="{FF2B5EF4-FFF2-40B4-BE49-F238E27FC236}">
                <a16:creationId xmlns:a16="http://schemas.microsoft.com/office/drawing/2014/main" id="{A9C44415-07C5-4D8C-8AD5-82B0319870C1}"/>
              </a:ext>
            </a:extLst>
          </p:cNvPr>
          <p:cNvSpPr>
            <a:spLocks noEditPoints="1"/>
          </p:cNvSpPr>
          <p:nvPr/>
        </p:nvSpPr>
        <p:spPr bwMode="auto">
          <a:xfrm>
            <a:off x="4586288" y="5119688"/>
            <a:ext cx="171450" cy="173038"/>
          </a:xfrm>
          <a:custGeom>
            <a:avLst/>
            <a:gdLst>
              <a:gd name="T0" fmla="*/ 77 w 77"/>
              <a:gd name="T1" fmla="*/ 54 h 78"/>
              <a:gd name="T2" fmla="*/ 74 w 77"/>
              <a:gd name="T3" fmla="*/ 60 h 78"/>
              <a:gd name="T4" fmla="*/ 41 w 77"/>
              <a:gd name="T5" fmla="*/ 77 h 78"/>
              <a:gd name="T6" fmla="*/ 38 w 77"/>
              <a:gd name="T7" fmla="*/ 78 h 78"/>
              <a:gd name="T8" fmla="*/ 36 w 77"/>
              <a:gd name="T9" fmla="*/ 77 h 78"/>
              <a:gd name="T10" fmla="*/ 3 w 77"/>
              <a:gd name="T11" fmla="*/ 60 h 78"/>
              <a:gd name="T12" fmla="*/ 0 w 77"/>
              <a:gd name="T13" fmla="*/ 54 h 78"/>
              <a:gd name="T14" fmla="*/ 0 w 77"/>
              <a:gd name="T15" fmla="*/ 18 h 78"/>
              <a:gd name="T16" fmla="*/ 3 w 77"/>
              <a:gd name="T17" fmla="*/ 13 h 78"/>
              <a:gd name="T18" fmla="*/ 36 w 77"/>
              <a:gd name="T19" fmla="*/ 1 h 78"/>
              <a:gd name="T20" fmla="*/ 38 w 77"/>
              <a:gd name="T21" fmla="*/ 0 h 78"/>
              <a:gd name="T22" fmla="*/ 40 w 77"/>
              <a:gd name="T23" fmla="*/ 1 h 78"/>
              <a:gd name="T24" fmla="*/ 73 w 77"/>
              <a:gd name="T25" fmla="*/ 13 h 78"/>
              <a:gd name="T26" fmla="*/ 77 w 77"/>
              <a:gd name="T27" fmla="*/ 18 h 78"/>
              <a:gd name="T28" fmla="*/ 77 w 77"/>
              <a:gd name="T29" fmla="*/ 54 h 78"/>
              <a:gd name="T30" fmla="*/ 71 w 77"/>
              <a:gd name="T31" fmla="*/ 18 h 78"/>
              <a:gd name="T32" fmla="*/ 38 w 77"/>
              <a:gd name="T33" fmla="*/ 6 h 78"/>
              <a:gd name="T34" fmla="*/ 6 w 77"/>
              <a:gd name="T35" fmla="*/ 18 h 78"/>
              <a:gd name="T36" fmla="*/ 38 w 77"/>
              <a:gd name="T37" fmla="*/ 30 h 78"/>
              <a:gd name="T38" fmla="*/ 71 w 77"/>
              <a:gd name="T39" fmla="*/ 18 h 78"/>
              <a:gd name="T40" fmla="*/ 71 w 77"/>
              <a:gd name="T41" fmla="*/ 54 h 78"/>
              <a:gd name="T42" fmla="*/ 71 w 77"/>
              <a:gd name="T43" fmla="*/ 25 h 78"/>
              <a:gd name="T44" fmla="*/ 41 w 77"/>
              <a:gd name="T45" fmla="*/ 35 h 78"/>
              <a:gd name="T46" fmla="*/ 41 w 77"/>
              <a:gd name="T47" fmla="*/ 71 h 78"/>
              <a:gd name="T48" fmla="*/ 71 w 77"/>
              <a:gd name="T49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7" h="78">
                <a:moveTo>
                  <a:pt x="77" y="54"/>
                </a:moveTo>
                <a:cubicBezTo>
                  <a:pt x="77" y="56"/>
                  <a:pt x="76" y="58"/>
                  <a:pt x="74" y="60"/>
                </a:cubicBezTo>
                <a:cubicBezTo>
                  <a:pt x="41" y="77"/>
                  <a:pt x="41" y="77"/>
                  <a:pt x="41" y="77"/>
                </a:cubicBezTo>
                <a:cubicBezTo>
                  <a:pt x="40" y="78"/>
                  <a:pt x="39" y="78"/>
                  <a:pt x="38" y="78"/>
                </a:cubicBezTo>
                <a:cubicBezTo>
                  <a:pt x="37" y="78"/>
                  <a:pt x="36" y="78"/>
                  <a:pt x="36" y="77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4"/>
                  <a:pt x="3" y="13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39" y="0"/>
                  <a:pt x="40" y="1"/>
                  <a:pt x="40" y="1"/>
                </a:cubicBezTo>
                <a:cubicBezTo>
                  <a:pt x="73" y="13"/>
                  <a:pt x="73" y="13"/>
                  <a:pt x="73" y="13"/>
                </a:cubicBezTo>
                <a:cubicBezTo>
                  <a:pt x="76" y="14"/>
                  <a:pt x="77" y="16"/>
                  <a:pt x="77" y="18"/>
                </a:cubicBezTo>
                <a:lnTo>
                  <a:pt x="77" y="54"/>
                </a:lnTo>
                <a:close/>
                <a:moveTo>
                  <a:pt x="71" y="18"/>
                </a:moveTo>
                <a:cubicBezTo>
                  <a:pt x="38" y="6"/>
                  <a:pt x="38" y="6"/>
                  <a:pt x="38" y="6"/>
                </a:cubicBezTo>
                <a:cubicBezTo>
                  <a:pt x="6" y="18"/>
                  <a:pt x="6" y="18"/>
                  <a:pt x="6" y="18"/>
                </a:cubicBezTo>
                <a:cubicBezTo>
                  <a:pt x="38" y="30"/>
                  <a:pt x="38" y="30"/>
                  <a:pt x="38" y="30"/>
                </a:cubicBezTo>
                <a:lnTo>
                  <a:pt x="71" y="18"/>
                </a:lnTo>
                <a:close/>
                <a:moveTo>
                  <a:pt x="71" y="54"/>
                </a:moveTo>
                <a:cubicBezTo>
                  <a:pt x="71" y="25"/>
                  <a:pt x="71" y="25"/>
                  <a:pt x="71" y="2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1"/>
                  <a:pt x="41" y="71"/>
                  <a:pt x="41" y="71"/>
                </a:cubicBezTo>
                <a:lnTo>
                  <a:pt x="71" y="54"/>
                </a:lnTo>
                <a:close/>
              </a:path>
            </a:pathLst>
          </a:custGeom>
          <a:solidFill>
            <a:srgbClr val="0054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77">
            <a:extLst>
              <a:ext uri="{FF2B5EF4-FFF2-40B4-BE49-F238E27FC236}">
                <a16:creationId xmlns:a16="http://schemas.microsoft.com/office/drawing/2014/main" id="{3CE731BA-31BE-430B-8321-FEA8A245AFEB}"/>
              </a:ext>
            </a:extLst>
          </p:cNvPr>
          <p:cNvSpPr>
            <a:spLocks noEditPoints="1"/>
          </p:cNvSpPr>
          <p:nvPr/>
        </p:nvSpPr>
        <p:spPr bwMode="auto">
          <a:xfrm>
            <a:off x="8891588" y="2324100"/>
            <a:ext cx="160338" cy="185738"/>
          </a:xfrm>
          <a:custGeom>
            <a:avLst/>
            <a:gdLst>
              <a:gd name="T0" fmla="*/ 72 w 72"/>
              <a:gd name="T1" fmla="*/ 11 h 83"/>
              <a:gd name="T2" fmla="*/ 72 w 72"/>
              <a:gd name="T3" fmla="*/ 17 h 83"/>
              <a:gd name="T4" fmla="*/ 36 w 72"/>
              <a:gd name="T5" fmla="*/ 29 h 83"/>
              <a:gd name="T6" fmla="*/ 0 w 72"/>
              <a:gd name="T7" fmla="*/ 17 h 83"/>
              <a:gd name="T8" fmla="*/ 0 w 72"/>
              <a:gd name="T9" fmla="*/ 11 h 83"/>
              <a:gd name="T10" fmla="*/ 36 w 72"/>
              <a:gd name="T11" fmla="*/ 0 h 83"/>
              <a:gd name="T12" fmla="*/ 72 w 72"/>
              <a:gd name="T13" fmla="*/ 11 h 83"/>
              <a:gd name="T14" fmla="*/ 72 w 72"/>
              <a:gd name="T15" fmla="*/ 27 h 83"/>
              <a:gd name="T16" fmla="*/ 72 w 72"/>
              <a:gd name="T17" fmla="*/ 35 h 83"/>
              <a:gd name="T18" fmla="*/ 36 w 72"/>
              <a:gd name="T19" fmla="*/ 47 h 83"/>
              <a:gd name="T20" fmla="*/ 0 w 72"/>
              <a:gd name="T21" fmla="*/ 35 h 83"/>
              <a:gd name="T22" fmla="*/ 0 w 72"/>
              <a:gd name="T23" fmla="*/ 27 h 83"/>
              <a:gd name="T24" fmla="*/ 36 w 72"/>
              <a:gd name="T25" fmla="*/ 35 h 83"/>
              <a:gd name="T26" fmla="*/ 72 w 72"/>
              <a:gd name="T27" fmla="*/ 27 h 83"/>
              <a:gd name="T28" fmla="*/ 72 w 72"/>
              <a:gd name="T29" fmla="*/ 45 h 83"/>
              <a:gd name="T30" fmla="*/ 72 w 72"/>
              <a:gd name="T31" fmla="*/ 53 h 83"/>
              <a:gd name="T32" fmla="*/ 36 w 72"/>
              <a:gd name="T33" fmla="*/ 65 h 83"/>
              <a:gd name="T34" fmla="*/ 0 w 72"/>
              <a:gd name="T35" fmla="*/ 53 h 83"/>
              <a:gd name="T36" fmla="*/ 0 w 72"/>
              <a:gd name="T37" fmla="*/ 45 h 83"/>
              <a:gd name="T38" fmla="*/ 36 w 72"/>
              <a:gd name="T39" fmla="*/ 53 h 83"/>
              <a:gd name="T40" fmla="*/ 72 w 72"/>
              <a:gd name="T41" fmla="*/ 45 h 83"/>
              <a:gd name="T42" fmla="*/ 72 w 72"/>
              <a:gd name="T43" fmla="*/ 63 h 83"/>
              <a:gd name="T44" fmla="*/ 72 w 72"/>
              <a:gd name="T45" fmla="*/ 71 h 83"/>
              <a:gd name="T46" fmla="*/ 36 w 72"/>
              <a:gd name="T47" fmla="*/ 83 h 83"/>
              <a:gd name="T48" fmla="*/ 0 w 72"/>
              <a:gd name="T49" fmla="*/ 71 h 83"/>
              <a:gd name="T50" fmla="*/ 0 w 72"/>
              <a:gd name="T51" fmla="*/ 63 h 83"/>
              <a:gd name="T52" fmla="*/ 36 w 72"/>
              <a:gd name="T53" fmla="*/ 71 h 83"/>
              <a:gd name="T54" fmla="*/ 72 w 72"/>
              <a:gd name="T55" fmla="*/ 6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2" h="83">
                <a:moveTo>
                  <a:pt x="72" y="11"/>
                </a:moveTo>
                <a:cubicBezTo>
                  <a:pt x="72" y="17"/>
                  <a:pt x="72" y="17"/>
                  <a:pt x="72" y="17"/>
                </a:cubicBezTo>
                <a:cubicBezTo>
                  <a:pt x="72" y="24"/>
                  <a:pt x="56" y="29"/>
                  <a:pt x="36" y="29"/>
                </a:cubicBezTo>
                <a:cubicBezTo>
                  <a:pt x="16" y="29"/>
                  <a:pt x="0" y="24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16" y="0"/>
                  <a:pt x="36" y="0"/>
                </a:cubicBezTo>
                <a:cubicBezTo>
                  <a:pt x="56" y="0"/>
                  <a:pt x="72" y="5"/>
                  <a:pt x="72" y="11"/>
                </a:cubicBezTo>
                <a:close/>
                <a:moveTo>
                  <a:pt x="72" y="27"/>
                </a:moveTo>
                <a:cubicBezTo>
                  <a:pt x="72" y="35"/>
                  <a:pt x="72" y="35"/>
                  <a:pt x="72" y="35"/>
                </a:cubicBezTo>
                <a:cubicBezTo>
                  <a:pt x="72" y="42"/>
                  <a:pt x="56" y="47"/>
                  <a:pt x="36" y="47"/>
                </a:cubicBezTo>
                <a:cubicBezTo>
                  <a:pt x="16" y="47"/>
                  <a:pt x="0" y="42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8" y="33"/>
                  <a:pt x="22" y="35"/>
                  <a:pt x="36" y="35"/>
                </a:cubicBezTo>
                <a:cubicBezTo>
                  <a:pt x="50" y="35"/>
                  <a:pt x="64" y="33"/>
                  <a:pt x="72" y="27"/>
                </a:cubicBezTo>
                <a:close/>
                <a:moveTo>
                  <a:pt x="72" y="45"/>
                </a:moveTo>
                <a:cubicBezTo>
                  <a:pt x="72" y="53"/>
                  <a:pt x="72" y="53"/>
                  <a:pt x="72" y="53"/>
                </a:cubicBezTo>
                <a:cubicBezTo>
                  <a:pt x="72" y="60"/>
                  <a:pt x="56" y="65"/>
                  <a:pt x="36" y="65"/>
                </a:cubicBezTo>
                <a:cubicBezTo>
                  <a:pt x="16" y="65"/>
                  <a:pt x="0" y="60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8" y="51"/>
                  <a:pt x="22" y="53"/>
                  <a:pt x="36" y="53"/>
                </a:cubicBezTo>
                <a:cubicBezTo>
                  <a:pt x="50" y="53"/>
                  <a:pt x="64" y="51"/>
                  <a:pt x="72" y="45"/>
                </a:cubicBezTo>
                <a:close/>
                <a:moveTo>
                  <a:pt x="72" y="63"/>
                </a:moveTo>
                <a:cubicBezTo>
                  <a:pt x="72" y="71"/>
                  <a:pt x="72" y="71"/>
                  <a:pt x="72" y="71"/>
                </a:cubicBezTo>
                <a:cubicBezTo>
                  <a:pt x="72" y="78"/>
                  <a:pt x="56" y="83"/>
                  <a:pt x="36" y="83"/>
                </a:cubicBezTo>
                <a:cubicBezTo>
                  <a:pt x="16" y="83"/>
                  <a:pt x="0" y="78"/>
                  <a:pt x="0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8" y="69"/>
                  <a:pt x="22" y="71"/>
                  <a:pt x="36" y="71"/>
                </a:cubicBezTo>
                <a:cubicBezTo>
                  <a:pt x="50" y="71"/>
                  <a:pt x="64" y="69"/>
                  <a:pt x="72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78">
            <a:extLst>
              <a:ext uri="{FF2B5EF4-FFF2-40B4-BE49-F238E27FC236}">
                <a16:creationId xmlns:a16="http://schemas.microsoft.com/office/drawing/2014/main" id="{0D44FE8A-BF21-4580-BEAF-F22017D57016}"/>
              </a:ext>
            </a:extLst>
          </p:cNvPr>
          <p:cNvSpPr>
            <a:spLocks noEditPoints="1"/>
          </p:cNvSpPr>
          <p:nvPr/>
        </p:nvSpPr>
        <p:spPr bwMode="auto">
          <a:xfrm>
            <a:off x="6867525" y="3487738"/>
            <a:ext cx="171450" cy="155575"/>
          </a:xfrm>
          <a:custGeom>
            <a:avLst/>
            <a:gdLst>
              <a:gd name="T0" fmla="*/ 13 w 77"/>
              <a:gd name="T1" fmla="*/ 47 h 70"/>
              <a:gd name="T2" fmla="*/ 0 w 77"/>
              <a:gd name="T3" fmla="*/ 31 h 70"/>
              <a:gd name="T4" fmla="*/ 8 w 77"/>
              <a:gd name="T5" fmla="*/ 22 h 70"/>
              <a:gd name="T6" fmla="*/ 20 w 77"/>
              <a:gd name="T7" fmla="*/ 38 h 70"/>
              <a:gd name="T8" fmla="*/ 13 w 77"/>
              <a:gd name="T9" fmla="*/ 47 h 70"/>
              <a:gd name="T10" fmla="*/ 65 w 77"/>
              <a:gd name="T11" fmla="*/ 64 h 70"/>
              <a:gd name="T12" fmla="*/ 56 w 77"/>
              <a:gd name="T13" fmla="*/ 70 h 70"/>
              <a:gd name="T14" fmla="*/ 39 w 77"/>
              <a:gd name="T15" fmla="*/ 66 h 70"/>
              <a:gd name="T16" fmla="*/ 21 w 77"/>
              <a:gd name="T17" fmla="*/ 70 h 70"/>
              <a:gd name="T18" fmla="*/ 12 w 77"/>
              <a:gd name="T19" fmla="*/ 64 h 70"/>
              <a:gd name="T20" fmla="*/ 39 w 77"/>
              <a:gd name="T21" fmla="*/ 37 h 70"/>
              <a:gd name="T22" fmla="*/ 65 w 77"/>
              <a:gd name="T23" fmla="*/ 64 h 70"/>
              <a:gd name="T24" fmla="*/ 28 w 77"/>
              <a:gd name="T25" fmla="*/ 27 h 70"/>
              <a:gd name="T26" fmla="*/ 16 w 77"/>
              <a:gd name="T27" fmla="*/ 11 h 70"/>
              <a:gd name="T28" fmla="*/ 24 w 77"/>
              <a:gd name="T29" fmla="*/ 0 h 70"/>
              <a:gd name="T30" fmla="*/ 36 w 77"/>
              <a:gd name="T31" fmla="*/ 16 h 70"/>
              <a:gd name="T32" fmla="*/ 28 w 77"/>
              <a:gd name="T33" fmla="*/ 27 h 70"/>
              <a:gd name="T34" fmla="*/ 41 w 77"/>
              <a:gd name="T35" fmla="*/ 16 h 70"/>
              <a:gd name="T36" fmla="*/ 53 w 77"/>
              <a:gd name="T37" fmla="*/ 0 h 70"/>
              <a:gd name="T38" fmla="*/ 61 w 77"/>
              <a:gd name="T39" fmla="*/ 11 h 70"/>
              <a:gd name="T40" fmla="*/ 49 w 77"/>
              <a:gd name="T41" fmla="*/ 27 h 70"/>
              <a:gd name="T42" fmla="*/ 41 w 77"/>
              <a:gd name="T43" fmla="*/ 16 h 70"/>
              <a:gd name="T44" fmla="*/ 77 w 77"/>
              <a:gd name="T45" fmla="*/ 31 h 70"/>
              <a:gd name="T46" fmla="*/ 64 w 77"/>
              <a:gd name="T47" fmla="*/ 47 h 70"/>
              <a:gd name="T48" fmla="*/ 57 w 77"/>
              <a:gd name="T49" fmla="*/ 38 h 70"/>
              <a:gd name="T50" fmla="*/ 69 w 77"/>
              <a:gd name="T51" fmla="*/ 22 h 70"/>
              <a:gd name="T52" fmla="*/ 77 w 77"/>
              <a:gd name="T53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7" h="70">
                <a:moveTo>
                  <a:pt x="13" y="47"/>
                </a:moveTo>
                <a:cubicBezTo>
                  <a:pt x="6" y="47"/>
                  <a:pt x="0" y="38"/>
                  <a:pt x="0" y="31"/>
                </a:cubicBezTo>
                <a:cubicBezTo>
                  <a:pt x="0" y="27"/>
                  <a:pt x="3" y="22"/>
                  <a:pt x="8" y="22"/>
                </a:cubicBezTo>
                <a:cubicBezTo>
                  <a:pt x="15" y="22"/>
                  <a:pt x="20" y="31"/>
                  <a:pt x="20" y="38"/>
                </a:cubicBezTo>
                <a:cubicBezTo>
                  <a:pt x="20" y="42"/>
                  <a:pt x="18" y="47"/>
                  <a:pt x="13" y="47"/>
                </a:cubicBezTo>
                <a:close/>
                <a:moveTo>
                  <a:pt x="65" y="64"/>
                </a:moveTo>
                <a:cubicBezTo>
                  <a:pt x="65" y="69"/>
                  <a:pt x="60" y="70"/>
                  <a:pt x="56" y="70"/>
                </a:cubicBezTo>
                <a:cubicBezTo>
                  <a:pt x="49" y="70"/>
                  <a:pt x="44" y="66"/>
                  <a:pt x="39" y="66"/>
                </a:cubicBezTo>
                <a:cubicBezTo>
                  <a:pt x="32" y="66"/>
                  <a:pt x="27" y="70"/>
                  <a:pt x="21" y="70"/>
                </a:cubicBezTo>
                <a:cubicBezTo>
                  <a:pt x="16" y="70"/>
                  <a:pt x="12" y="69"/>
                  <a:pt x="12" y="64"/>
                </a:cubicBezTo>
                <a:cubicBezTo>
                  <a:pt x="12" y="53"/>
                  <a:pt x="27" y="37"/>
                  <a:pt x="39" y="37"/>
                </a:cubicBezTo>
                <a:cubicBezTo>
                  <a:pt x="50" y="37"/>
                  <a:pt x="65" y="53"/>
                  <a:pt x="65" y="64"/>
                </a:cubicBezTo>
                <a:close/>
                <a:moveTo>
                  <a:pt x="28" y="27"/>
                </a:moveTo>
                <a:cubicBezTo>
                  <a:pt x="20" y="27"/>
                  <a:pt x="16" y="18"/>
                  <a:pt x="16" y="11"/>
                </a:cubicBezTo>
                <a:cubicBezTo>
                  <a:pt x="16" y="6"/>
                  <a:pt x="18" y="0"/>
                  <a:pt x="24" y="0"/>
                </a:cubicBezTo>
                <a:cubicBezTo>
                  <a:pt x="32" y="0"/>
                  <a:pt x="36" y="9"/>
                  <a:pt x="36" y="16"/>
                </a:cubicBezTo>
                <a:cubicBezTo>
                  <a:pt x="36" y="21"/>
                  <a:pt x="34" y="27"/>
                  <a:pt x="28" y="27"/>
                </a:cubicBezTo>
                <a:close/>
                <a:moveTo>
                  <a:pt x="41" y="16"/>
                </a:moveTo>
                <a:cubicBezTo>
                  <a:pt x="41" y="9"/>
                  <a:pt x="45" y="0"/>
                  <a:pt x="53" y="0"/>
                </a:cubicBezTo>
                <a:cubicBezTo>
                  <a:pt x="59" y="0"/>
                  <a:pt x="61" y="6"/>
                  <a:pt x="61" y="11"/>
                </a:cubicBezTo>
                <a:cubicBezTo>
                  <a:pt x="61" y="18"/>
                  <a:pt x="57" y="27"/>
                  <a:pt x="49" y="27"/>
                </a:cubicBezTo>
                <a:cubicBezTo>
                  <a:pt x="44" y="27"/>
                  <a:pt x="41" y="21"/>
                  <a:pt x="41" y="16"/>
                </a:cubicBezTo>
                <a:close/>
                <a:moveTo>
                  <a:pt x="77" y="31"/>
                </a:moveTo>
                <a:cubicBezTo>
                  <a:pt x="77" y="38"/>
                  <a:pt x="71" y="47"/>
                  <a:pt x="64" y="47"/>
                </a:cubicBezTo>
                <a:cubicBezTo>
                  <a:pt x="59" y="47"/>
                  <a:pt x="57" y="42"/>
                  <a:pt x="57" y="38"/>
                </a:cubicBezTo>
                <a:cubicBezTo>
                  <a:pt x="57" y="31"/>
                  <a:pt x="62" y="22"/>
                  <a:pt x="69" y="22"/>
                </a:cubicBezTo>
                <a:cubicBezTo>
                  <a:pt x="74" y="22"/>
                  <a:pt x="77" y="27"/>
                  <a:pt x="77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79">
            <a:extLst>
              <a:ext uri="{FF2B5EF4-FFF2-40B4-BE49-F238E27FC236}">
                <a16:creationId xmlns:a16="http://schemas.microsoft.com/office/drawing/2014/main" id="{A2989515-7A8B-4672-99DF-6332B80DFAB3}"/>
              </a:ext>
            </a:extLst>
          </p:cNvPr>
          <p:cNvSpPr>
            <a:spLocks noEditPoints="1"/>
          </p:cNvSpPr>
          <p:nvPr/>
        </p:nvSpPr>
        <p:spPr bwMode="auto">
          <a:xfrm>
            <a:off x="1955800" y="3009900"/>
            <a:ext cx="184150" cy="169863"/>
          </a:xfrm>
          <a:custGeom>
            <a:avLst/>
            <a:gdLst>
              <a:gd name="T0" fmla="*/ 82 w 82"/>
              <a:gd name="T1" fmla="*/ 24 h 76"/>
              <a:gd name="T2" fmla="*/ 55 w 82"/>
              <a:gd name="T3" fmla="*/ 44 h 76"/>
              <a:gd name="T4" fmla="*/ 51 w 82"/>
              <a:gd name="T5" fmla="*/ 49 h 76"/>
              <a:gd name="T6" fmla="*/ 47 w 82"/>
              <a:gd name="T7" fmla="*/ 57 h 76"/>
              <a:gd name="T8" fmla="*/ 54 w 82"/>
              <a:gd name="T9" fmla="*/ 64 h 76"/>
              <a:gd name="T10" fmla="*/ 63 w 82"/>
              <a:gd name="T11" fmla="*/ 71 h 76"/>
              <a:gd name="T12" fmla="*/ 63 w 82"/>
              <a:gd name="T13" fmla="*/ 75 h 76"/>
              <a:gd name="T14" fmla="*/ 62 w 82"/>
              <a:gd name="T15" fmla="*/ 76 h 76"/>
              <a:gd name="T16" fmla="*/ 20 w 82"/>
              <a:gd name="T17" fmla="*/ 76 h 76"/>
              <a:gd name="T18" fmla="*/ 19 w 82"/>
              <a:gd name="T19" fmla="*/ 75 h 76"/>
              <a:gd name="T20" fmla="*/ 19 w 82"/>
              <a:gd name="T21" fmla="*/ 71 h 76"/>
              <a:gd name="T22" fmla="*/ 28 w 82"/>
              <a:gd name="T23" fmla="*/ 64 h 76"/>
              <a:gd name="T24" fmla="*/ 35 w 82"/>
              <a:gd name="T25" fmla="*/ 57 h 76"/>
              <a:gd name="T26" fmla="*/ 31 w 82"/>
              <a:gd name="T27" fmla="*/ 49 h 76"/>
              <a:gd name="T28" fmla="*/ 27 w 82"/>
              <a:gd name="T29" fmla="*/ 44 h 76"/>
              <a:gd name="T30" fmla="*/ 0 w 82"/>
              <a:gd name="T31" fmla="*/ 24 h 76"/>
              <a:gd name="T32" fmla="*/ 0 w 82"/>
              <a:gd name="T33" fmla="*/ 17 h 76"/>
              <a:gd name="T34" fmla="*/ 4 w 82"/>
              <a:gd name="T35" fmla="*/ 13 h 76"/>
              <a:gd name="T36" fmla="*/ 19 w 82"/>
              <a:gd name="T37" fmla="*/ 13 h 76"/>
              <a:gd name="T38" fmla="*/ 19 w 82"/>
              <a:gd name="T39" fmla="*/ 8 h 76"/>
              <a:gd name="T40" fmla="*/ 27 w 82"/>
              <a:gd name="T41" fmla="*/ 0 h 76"/>
              <a:gd name="T42" fmla="*/ 55 w 82"/>
              <a:gd name="T43" fmla="*/ 0 h 76"/>
              <a:gd name="T44" fmla="*/ 63 w 82"/>
              <a:gd name="T45" fmla="*/ 8 h 76"/>
              <a:gd name="T46" fmla="*/ 63 w 82"/>
              <a:gd name="T47" fmla="*/ 13 h 76"/>
              <a:gd name="T48" fmla="*/ 78 w 82"/>
              <a:gd name="T49" fmla="*/ 13 h 76"/>
              <a:gd name="T50" fmla="*/ 82 w 82"/>
              <a:gd name="T51" fmla="*/ 17 h 76"/>
              <a:gd name="T52" fmla="*/ 82 w 82"/>
              <a:gd name="T53" fmla="*/ 24 h 76"/>
              <a:gd name="T54" fmla="*/ 19 w 82"/>
              <a:gd name="T55" fmla="*/ 19 h 76"/>
              <a:gd name="T56" fmla="*/ 6 w 82"/>
              <a:gd name="T57" fmla="*/ 19 h 76"/>
              <a:gd name="T58" fmla="*/ 6 w 82"/>
              <a:gd name="T59" fmla="*/ 24 h 76"/>
              <a:gd name="T60" fmla="*/ 22 w 82"/>
              <a:gd name="T61" fmla="*/ 37 h 76"/>
              <a:gd name="T62" fmla="*/ 19 w 82"/>
              <a:gd name="T63" fmla="*/ 19 h 76"/>
              <a:gd name="T64" fmla="*/ 76 w 82"/>
              <a:gd name="T65" fmla="*/ 19 h 76"/>
              <a:gd name="T66" fmla="*/ 63 w 82"/>
              <a:gd name="T67" fmla="*/ 19 h 76"/>
              <a:gd name="T68" fmla="*/ 60 w 82"/>
              <a:gd name="T69" fmla="*/ 37 h 76"/>
              <a:gd name="T70" fmla="*/ 76 w 82"/>
              <a:gd name="T71" fmla="*/ 24 h 76"/>
              <a:gd name="T72" fmla="*/ 76 w 82"/>
              <a:gd name="T73" fmla="*/ 1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" h="76">
                <a:moveTo>
                  <a:pt x="82" y="24"/>
                </a:moveTo>
                <a:cubicBezTo>
                  <a:pt x="82" y="33"/>
                  <a:pt x="71" y="44"/>
                  <a:pt x="55" y="44"/>
                </a:cubicBezTo>
                <a:cubicBezTo>
                  <a:pt x="53" y="47"/>
                  <a:pt x="52" y="48"/>
                  <a:pt x="51" y="49"/>
                </a:cubicBezTo>
                <a:cubicBezTo>
                  <a:pt x="48" y="51"/>
                  <a:pt x="47" y="54"/>
                  <a:pt x="47" y="57"/>
                </a:cubicBezTo>
                <a:cubicBezTo>
                  <a:pt x="47" y="60"/>
                  <a:pt x="49" y="64"/>
                  <a:pt x="54" y="64"/>
                </a:cubicBezTo>
                <a:cubicBezTo>
                  <a:pt x="59" y="64"/>
                  <a:pt x="63" y="67"/>
                  <a:pt x="63" y="71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6"/>
                  <a:pt x="63" y="76"/>
                  <a:pt x="62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19" y="76"/>
                  <a:pt x="19" y="76"/>
                  <a:pt x="19" y="75"/>
                </a:cubicBezTo>
                <a:cubicBezTo>
                  <a:pt x="19" y="71"/>
                  <a:pt x="19" y="71"/>
                  <a:pt x="19" y="71"/>
                </a:cubicBezTo>
                <a:cubicBezTo>
                  <a:pt x="19" y="67"/>
                  <a:pt x="23" y="64"/>
                  <a:pt x="28" y="64"/>
                </a:cubicBezTo>
                <a:cubicBezTo>
                  <a:pt x="33" y="64"/>
                  <a:pt x="35" y="60"/>
                  <a:pt x="35" y="57"/>
                </a:cubicBezTo>
                <a:cubicBezTo>
                  <a:pt x="35" y="54"/>
                  <a:pt x="34" y="51"/>
                  <a:pt x="31" y="49"/>
                </a:cubicBezTo>
                <a:cubicBezTo>
                  <a:pt x="30" y="48"/>
                  <a:pt x="29" y="47"/>
                  <a:pt x="27" y="44"/>
                </a:cubicBezTo>
                <a:cubicBezTo>
                  <a:pt x="11" y="44"/>
                  <a:pt x="0" y="33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3"/>
                  <a:pt x="4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3"/>
                  <a:pt x="22" y="0"/>
                  <a:pt x="2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3" y="3"/>
                  <a:pt x="63" y="8"/>
                </a:cubicBezTo>
                <a:cubicBezTo>
                  <a:pt x="63" y="13"/>
                  <a:pt x="63" y="13"/>
                  <a:pt x="63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0" y="13"/>
                  <a:pt x="82" y="15"/>
                  <a:pt x="82" y="17"/>
                </a:cubicBezTo>
                <a:lnTo>
                  <a:pt x="82" y="24"/>
                </a:lnTo>
                <a:close/>
                <a:moveTo>
                  <a:pt x="19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9"/>
                  <a:pt x="13" y="35"/>
                  <a:pt x="22" y="37"/>
                </a:cubicBezTo>
                <a:cubicBezTo>
                  <a:pt x="20" y="33"/>
                  <a:pt x="19" y="27"/>
                  <a:pt x="19" y="19"/>
                </a:cubicBezTo>
                <a:close/>
                <a:moveTo>
                  <a:pt x="76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3" y="27"/>
                  <a:pt x="62" y="33"/>
                  <a:pt x="60" y="37"/>
                </a:cubicBezTo>
                <a:cubicBezTo>
                  <a:pt x="69" y="35"/>
                  <a:pt x="76" y="29"/>
                  <a:pt x="76" y="24"/>
                </a:cubicBezTo>
                <a:lnTo>
                  <a:pt x="76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A70EFF3E-F304-428A-A3AF-D8CF5D505F84}"/>
              </a:ext>
            </a:extLst>
          </p:cNvPr>
          <p:cNvSpPr/>
          <p:nvPr/>
        </p:nvSpPr>
        <p:spPr>
          <a:xfrm>
            <a:off x="1964308" y="1623691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1B07935-51B2-47D1-8995-6980458E738B}"/>
              </a:ext>
            </a:extLst>
          </p:cNvPr>
          <p:cNvSpPr/>
          <p:nvPr/>
        </p:nvSpPr>
        <p:spPr>
          <a:xfrm>
            <a:off x="3356979" y="2036572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AFB5123-D021-4A31-8AF7-8EAF50475838}"/>
              </a:ext>
            </a:extLst>
          </p:cNvPr>
          <p:cNvSpPr/>
          <p:nvPr/>
        </p:nvSpPr>
        <p:spPr>
          <a:xfrm>
            <a:off x="3864211" y="3125424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16%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6688370-0ACC-4B20-A61D-912CE43A7C05}"/>
              </a:ext>
            </a:extLst>
          </p:cNvPr>
          <p:cNvSpPr/>
          <p:nvPr/>
        </p:nvSpPr>
        <p:spPr>
          <a:xfrm>
            <a:off x="1846832" y="321404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A9A9C12E-FF4C-4840-B881-A9D823A00D25}"/>
              </a:ext>
            </a:extLst>
          </p:cNvPr>
          <p:cNvSpPr/>
          <p:nvPr/>
        </p:nvSpPr>
        <p:spPr>
          <a:xfrm>
            <a:off x="3012471" y="435815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78%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AA4BA416-6AA0-412D-90FD-21D7F830FED3}"/>
              </a:ext>
            </a:extLst>
          </p:cNvPr>
          <p:cNvSpPr/>
          <p:nvPr/>
        </p:nvSpPr>
        <p:spPr>
          <a:xfrm>
            <a:off x="4460271" y="533796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98%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966752B-B622-4362-8A44-E5D9C58BC80F}"/>
              </a:ext>
            </a:extLst>
          </p:cNvPr>
          <p:cNvSpPr/>
          <p:nvPr/>
        </p:nvSpPr>
        <p:spPr>
          <a:xfrm>
            <a:off x="5657246" y="454039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E02AA66-2212-4DC2-A6A9-B30EFFCEFFE7}"/>
              </a:ext>
            </a:extLst>
          </p:cNvPr>
          <p:cNvSpPr/>
          <p:nvPr/>
        </p:nvSpPr>
        <p:spPr>
          <a:xfrm>
            <a:off x="4983542" y="318217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05719D3B-C379-4684-B94C-843F6B39513B}"/>
              </a:ext>
            </a:extLst>
          </p:cNvPr>
          <p:cNvSpPr/>
          <p:nvPr/>
        </p:nvSpPr>
        <p:spPr>
          <a:xfrm>
            <a:off x="5980303" y="2324100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31%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C8C39E56-37F5-47EF-B794-C02BD0BEE3C3}"/>
              </a:ext>
            </a:extLst>
          </p:cNvPr>
          <p:cNvSpPr/>
          <p:nvPr/>
        </p:nvSpPr>
        <p:spPr>
          <a:xfrm>
            <a:off x="6755797" y="3630756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E48B179D-E0DA-41F0-9959-5BF4D0C87CB8}"/>
              </a:ext>
            </a:extLst>
          </p:cNvPr>
          <p:cNvSpPr/>
          <p:nvPr/>
        </p:nvSpPr>
        <p:spPr>
          <a:xfrm>
            <a:off x="7266178" y="429101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72%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83CCD2C-34AC-4CB4-8CFF-06C681F13BBA}"/>
              </a:ext>
            </a:extLst>
          </p:cNvPr>
          <p:cNvSpPr/>
          <p:nvPr/>
        </p:nvSpPr>
        <p:spPr>
          <a:xfrm>
            <a:off x="7276496" y="2690168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DC9CA24B-8942-47B7-9022-6E6BE9799802}"/>
              </a:ext>
            </a:extLst>
          </p:cNvPr>
          <p:cNvSpPr/>
          <p:nvPr/>
        </p:nvSpPr>
        <p:spPr>
          <a:xfrm>
            <a:off x="8748109" y="251554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54%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198EC52-3BD5-46CD-85DC-1EDC440DB97E}"/>
              </a:ext>
            </a:extLst>
          </p:cNvPr>
          <p:cNvSpPr/>
          <p:nvPr/>
        </p:nvSpPr>
        <p:spPr>
          <a:xfrm>
            <a:off x="6657976" y="1347937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8E7FDEB8-EC6E-4B1A-BF41-A69C4E831B0B}"/>
              </a:ext>
            </a:extLst>
          </p:cNvPr>
          <p:cNvSpPr/>
          <p:nvPr/>
        </p:nvSpPr>
        <p:spPr>
          <a:xfrm>
            <a:off x="8863202" y="1582810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653A71D-7A74-4A5B-A651-AC98B416E55B}"/>
              </a:ext>
            </a:extLst>
          </p:cNvPr>
          <p:cNvSpPr/>
          <p:nvPr/>
        </p:nvSpPr>
        <p:spPr>
          <a:xfrm>
            <a:off x="8681434" y="4660578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84%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E231885F-05EE-43B3-9383-EE42782A8D96}"/>
              </a:ext>
            </a:extLst>
          </p:cNvPr>
          <p:cNvSpPr/>
          <p:nvPr/>
        </p:nvSpPr>
        <p:spPr>
          <a:xfrm>
            <a:off x="9441487" y="3889375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43%</a:t>
            </a:r>
          </a:p>
        </p:txBody>
      </p:sp>
    </p:spTree>
    <p:extLst>
      <p:ext uri="{BB962C8B-B14F-4D97-AF65-F5344CB8AC3E}">
        <p14:creationId xmlns:p14="http://schemas.microsoft.com/office/powerpoint/2010/main" val="3166096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5735FC3-A70B-438C-8609-8CF993C0EB9A}"/>
              </a:ext>
            </a:extLst>
          </p:cNvPr>
          <p:cNvSpPr txBox="1"/>
          <p:nvPr/>
        </p:nvSpPr>
        <p:spPr>
          <a:xfrm>
            <a:off x="7862438" y="1225787"/>
            <a:ext cx="263139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4500" b="1" dirty="0">
                <a:solidFill>
                  <a:schemeClr val="bg1">
                    <a:lumMod val="6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BANNER</a:t>
            </a:r>
          </a:p>
          <a:p>
            <a:pPr>
              <a:lnSpc>
                <a:spcPts val="2000"/>
              </a:lnSpc>
            </a:pPr>
            <a:r>
              <a:rPr lang="en-U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sp>
        <p:nvSpPr>
          <p:cNvPr id="94" name="Freeform 23">
            <a:extLst>
              <a:ext uri="{FF2B5EF4-FFF2-40B4-BE49-F238E27FC236}">
                <a16:creationId xmlns:a16="http://schemas.microsoft.com/office/drawing/2014/main" id="{B1C80985-8D69-465F-B125-32CA6DE40AD5}"/>
              </a:ext>
            </a:extLst>
          </p:cNvPr>
          <p:cNvSpPr>
            <a:spLocks/>
          </p:cNvSpPr>
          <p:nvPr/>
        </p:nvSpPr>
        <p:spPr bwMode="auto">
          <a:xfrm>
            <a:off x="7916070" y="3708566"/>
            <a:ext cx="2418104" cy="819891"/>
          </a:xfrm>
          <a:custGeom>
            <a:avLst/>
            <a:gdLst>
              <a:gd name="T0" fmla="*/ 239 w 239"/>
              <a:gd name="T1" fmla="*/ 79 h 89"/>
              <a:gd name="T2" fmla="*/ 228 w 239"/>
              <a:gd name="T3" fmla="*/ 89 h 89"/>
              <a:gd name="T4" fmla="*/ 11 w 239"/>
              <a:gd name="T5" fmla="*/ 89 h 89"/>
              <a:gd name="T6" fmla="*/ 0 w 239"/>
              <a:gd name="T7" fmla="*/ 79 h 89"/>
              <a:gd name="T8" fmla="*/ 0 w 239"/>
              <a:gd name="T9" fmla="*/ 11 h 89"/>
              <a:gd name="T10" fmla="*/ 11 w 239"/>
              <a:gd name="T11" fmla="*/ 0 h 89"/>
              <a:gd name="T12" fmla="*/ 228 w 239"/>
              <a:gd name="T13" fmla="*/ 0 h 89"/>
              <a:gd name="T14" fmla="*/ 239 w 239"/>
              <a:gd name="T15" fmla="*/ 11 h 89"/>
              <a:gd name="T16" fmla="*/ 239 w 239"/>
              <a:gd name="T17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9" h="8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AFBF442-3BAB-41F0-B8AF-43D5D6FC40BA}"/>
              </a:ext>
            </a:extLst>
          </p:cNvPr>
          <p:cNvSpPr txBox="1"/>
          <p:nvPr/>
        </p:nvSpPr>
        <p:spPr>
          <a:xfrm>
            <a:off x="7862438" y="2059121"/>
            <a:ext cx="26313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2DF87BD-CFFF-48AB-A47D-C6BE769E6647}"/>
              </a:ext>
            </a:extLst>
          </p:cNvPr>
          <p:cNvSpPr txBox="1"/>
          <p:nvPr/>
        </p:nvSpPr>
        <p:spPr>
          <a:xfrm>
            <a:off x="8386708" y="3841512"/>
            <a:ext cx="14768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16,003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B859606-40BD-4CD5-BD3A-27A5E7E3C7DA}"/>
              </a:ext>
            </a:extLst>
          </p:cNvPr>
          <p:cNvSpPr txBox="1"/>
          <p:nvPr/>
        </p:nvSpPr>
        <p:spPr>
          <a:xfrm>
            <a:off x="7862438" y="4764488"/>
            <a:ext cx="263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7" name="AutoShape 3">
            <a:extLst>
              <a:ext uri="{FF2B5EF4-FFF2-40B4-BE49-F238E27FC236}">
                <a16:creationId xmlns:a16="http://schemas.microsoft.com/office/drawing/2014/main" id="{73A57774-8651-4042-8811-5EFC46F35DA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75" y="974725"/>
            <a:ext cx="7312174" cy="446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67E5A10-ABF0-4D9B-B6C9-C423344BA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914131"/>
            <a:ext cx="5354303" cy="8618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0746F0B-6AD0-4908-B7CC-5A6EEF1A4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914131"/>
            <a:ext cx="5354303" cy="86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350F1117-8DE6-4780-9B8D-4CC341A04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049133"/>
            <a:ext cx="5354303" cy="8649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69F4D6FE-95A6-4921-949B-C5BDA8B1C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049133"/>
            <a:ext cx="5354303" cy="86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F2B39CB2-FD2B-4884-82A2-A8144C78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2776028"/>
            <a:ext cx="5354303" cy="8634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E31ADFBC-BFF5-46CE-98F9-005BB790F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2776028"/>
            <a:ext cx="5354303" cy="86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614E494D-2F7C-4AC8-8BD6-CE5CD0763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3639476"/>
            <a:ext cx="5354303" cy="8618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2F689B61-9000-451D-A24F-E37FB54D6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3639476"/>
            <a:ext cx="5354303" cy="86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3ACDD120-0A54-408B-B999-0D5622A2D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4501373"/>
            <a:ext cx="5354303" cy="8649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272152A3-54B4-41BB-8AB8-EED8C155F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4501373"/>
            <a:ext cx="5354303" cy="86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AF0A65C8-BC74-43FE-8159-C35930A4C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977825"/>
            <a:ext cx="1964072" cy="10076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D4E9D6EF-54B3-47A2-88E4-2AE71757B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1842823"/>
            <a:ext cx="1964072" cy="1004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B17E430C-ACBC-4AED-A4AD-6E42F75A8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2704720"/>
            <a:ext cx="1964072" cy="100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id="{D1E571FA-BBAD-4069-A07D-0C59D7180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3568168"/>
            <a:ext cx="1964072" cy="100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617FDF91-B0DA-45A8-AE7A-C1FACB636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049133"/>
            <a:ext cx="58907" cy="86499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D8CE7BD3-249F-48B7-87CF-41A1615A5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049133"/>
            <a:ext cx="58907" cy="86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1">
            <a:extLst>
              <a:ext uri="{FF2B5EF4-FFF2-40B4-BE49-F238E27FC236}">
                <a16:creationId xmlns:a16="http://schemas.microsoft.com/office/drawing/2014/main" id="{F9452469-F19F-4712-B9CD-02A7AEBE3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914131"/>
            <a:ext cx="58907" cy="8618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3C56B72A-5D65-428A-BE3A-E40FED77E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1914131"/>
            <a:ext cx="58907" cy="86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23">
            <a:extLst>
              <a:ext uri="{FF2B5EF4-FFF2-40B4-BE49-F238E27FC236}">
                <a16:creationId xmlns:a16="http://schemas.microsoft.com/office/drawing/2014/main" id="{4DC39E45-7A2C-4E80-9203-631735668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2776028"/>
            <a:ext cx="58907" cy="8634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4">
            <a:extLst>
              <a:ext uri="{FF2B5EF4-FFF2-40B4-BE49-F238E27FC236}">
                <a16:creationId xmlns:a16="http://schemas.microsoft.com/office/drawing/2014/main" id="{BD4A59DE-900F-47A9-A8B8-31F4F3D39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2776028"/>
            <a:ext cx="58907" cy="86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926374D3-C0EC-4E89-A26E-F36103262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3639476"/>
            <a:ext cx="58907" cy="8618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5CC9BA48-8015-4C19-B2FF-89EFA92E3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3639476"/>
            <a:ext cx="58907" cy="86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1ABDC3D2-4AC1-4372-A3B3-510C3A521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4501373"/>
            <a:ext cx="58907" cy="8649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28">
            <a:extLst>
              <a:ext uri="{FF2B5EF4-FFF2-40B4-BE49-F238E27FC236}">
                <a16:creationId xmlns:a16="http://schemas.microsoft.com/office/drawing/2014/main" id="{8CBD06AC-1293-4436-A579-43AB6BA05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897" y="4501373"/>
            <a:ext cx="58907" cy="86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29">
            <a:extLst>
              <a:ext uri="{FF2B5EF4-FFF2-40B4-BE49-F238E27FC236}">
                <a16:creationId xmlns:a16="http://schemas.microsoft.com/office/drawing/2014/main" id="{2306A0F0-5286-4648-9703-D29776C94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4430065"/>
            <a:ext cx="1964072" cy="100761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0">
            <a:extLst>
              <a:ext uri="{FF2B5EF4-FFF2-40B4-BE49-F238E27FC236}">
                <a16:creationId xmlns:a16="http://schemas.microsoft.com/office/drawing/2014/main" id="{8029063B-61A7-4922-A9E8-CCB16640F430}"/>
              </a:ext>
            </a:extLst>
          </p:cNvPr>
          <p:cNvSpPr>
            <a:spLocks/>
          </p:cNvSpPr>
          <p:nvPr/>
        </p:nvSpPr>
        <p:spPr bwMode="auto">
          <a:xfrm>
            <a:off x="1097449" y="1162297"/>
            <a:ext cx="244928" cy="455751"/>
          </a:xfrm>
          <a:custGeom>
            <a:avLst/>
            <a:gdLst>
              <a:gd name="T0" fmla="*/ 86 w 89"/>
              <a:gd name="T1" fmla="*/ 0 h 166"/>
              <a:gd name="T2" fmla="*/ 64 w 89"/>
              <a:gd name="T3" fmla="*/ 0 h 166"/>
              <a:gd name="T4" fmla="*/ 25 w 89"/>
              <a:gd name="T5" fmla="*/ 41 h 166"/>
              <a:gd name="T6" fmla="*/ 25 w 89"/>
              <a:gd name="T7" fmla="*/ 60 h 166"/>
              <a:gd name="T8" fmla="*/ 3 w 89"/>
              <a:gd name="T9" fmla="*/ 60 h 166"/>
              <a:gd name="T10" fmla="*/ 0 w 89"/>
              <a:gd name="T11" fmla="*/ 63 h 166"/>
              <a:gd name="T12" fmla="*/ 0 w 89"/>
              <a:gd name="T13" fmla="*/ 91 h 166"/>
              <a:gd name="T14" fmla="*/ 3 w 89"/>
              <a:gd name="T15" fmla="*/ 94 h 166"/>
              <a:gd name="T16" fmla="*/ 25 w 89"/>
              <a:gd name="T17" fmla="*/ 94 h 166"/>
              <a:gd name="T18" fmla="*/ 25 w 89"/>
              <a:gd name="T19" fmla="*/ 163 h 166"/>
              <a:gd name="T20" fmla="*/ 28 w 89"/>
              <a:gd name="T21" fmla="*/ 166 h 166"/>
              <a:gd name="T22" fmla="*/ 56 w 89"/>
              <a:gd name="T23" fmla="*/ 166 h 166"/>
              <a:gd name="T24" fmla="*/ 60 w 89"/>
              <a:gd name="T25" fmla="*/ 163 h 166"/>
              <a:gd name="T26" fmla="*/ 60 w 89"/>
              <a:gd name="T27" fmla="*/ 94 h 166"/>
              <a:gd name="T28" fmla="*/ 85 w 89"/>
              <a:gd name="T29" fmla="*/ 94 h 166"/>
              <a:gd name="T30" fmla="*/ 88 w 89"/>
              <a:gd name="T31" fmla="*/ 91 h 166"/>
              <a:gd name="T32" fmla="*/ 88 w 89"/>
              <a:gd name="T33" fmla="*/ 63 h 166"/>
              <a:gd name="T34" fmla="*/ 87 w 89"/>
              <a:gd name="T35" fmla="*/ 61 h 166"/>
              <a:gd name="T36" fmla="*/ 85 w 89"/>
              <a:gd name="T37" fmla="*/ 60 h 166"/>
              <a:gd name="T38" fmla="*/ 60 w 89"/>
              <a:gd name="T39" fmla="*/ 60 h 166"/>
              <a:gd name="T40" fmla="*/ 60 w 89"/>
              <a:gd name="T41" fmla="*/ 44 h 166"/>
              <a:gd name="T42" fmla="*/ 71 w 89"/>
              <a:gd name="T43" fmla="*/ 33 h 166"/>
              <a:gd name="T44" fmla="*/ 86 w 89"/>
              <a:gd name="T45" fmla="*/ 32 h 166"/>
              <a:gd name="T46" fmla="*/ 89 w 89"/>
              <a:gd name="T47" fmla="*/ 29 h 166"/>
              <a:gd name="T48" fmla="*/ 89 w 89"/>
              <a:gd name="T49" fmla="*/ 4 h 166"/>
              <a:gd name="T50" fmla="*/ 86 w 89"/>
              <a:gd name="T51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" h="166">
                <a:moveTo>
                  <a:pt x="86" y="0"/>
                </a:moveTo>
                <a:cubicBezTo>
                  <a:pt x="64" y="0"/>
                  <a:pt x="64" y="0"/>
                  <a:pt x="64" y="0"/>
                </a:cubicBezTo>
                <a:cubicBezTo>
                  <a:pt x="40" y="0"/>
                  <a:pt x="25" y="16"/>
                  <a:pt x="25" y="41"/>
                </a:cubicBezTo>
                <a:cubicBezTo>
                  <a:pt x="25" y="60"/>
                  <a:pt x="25" y="60"/>
                  <a:pt x="25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62"/>
                  <a:pt x="0" y="63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3"/>
                  <a:pt x="1" y="94"/>
                  <a:pt x="3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163"/>
                  <a:pt x="25" y="163"/>
                  <a:pt x="25" y="163"/>
                </a:cubicBezTo>
                <a:cubicBezTo>
                  <a:pt x="25" y="165"/>
                  <a:pt x="26" y="166"/>
                  <a:pt x="28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8" y="166"/>
                  <a:pt x="60" y="165"/>
                  <a:pt x="60" y="163"/>
                </a:cubicBezTo>
                <a:cubicBezTo>
                  <a:pt x="60" y="94"/>
                  <a:pt x="60" y="94"/>
                  <a:pt x="60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7" y="94"/>
                  <a:pt x="88" y="93"/>
                  <a:pt x="88" y="91"/>
                </a:cubicBezTo>
                <a:cubicBezTo>
                  <a:pt x="88" y="63"/>
                  <a:pt x="88" y="63"/>
                  <a:pt x="88" y="63"/>
                </a:cubicBezTo>
                <a:cubicBezTo>
                  <a:pt x="88" y="63"/>
                  <a:pt x="88" y="62"/>
                  <a:pt x="87" y="61"/>
                </a:cubicBezTo>
                <a:cubicBezTo>
                  <a:pt x="87" y="60"/>
                  <a:pt x="86" y="60"/>
                  <a:pt x="85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36"/>
                  <a:pt x="61" y="33"/>
                  <a:pt x="71" y="33"/>
                </a:cubicBezTo>
                <a:cubicBezTo>
                  <a:pt x="86" y="32"/>
                  <a:pt x="86" y="32"/>
                  <a:pt x="86" y="32"/>
                </a:cubicBezTo>
                <a:cubicBezTo>
                  <a:pt x="88" y="32"/>
                  <a:pt x="89" y="31"/>
                  <a:pt x="89" y="29"/>
                </a:cubicBezTo>
                <a:cubicBezTo>
                  <a:pt x="89" y="4"/>
                  <a:pt x="89" y="4"/>
                  <a:pt x="89" y="4"/>
                </a:cubicBezTo>
                <a:cubicBezTo>
                  <a:pt x="89" y="2"/>
                  <a:pt x="88" y="0"/>
                  <a:pt x="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1">
            <a:extLst>
              <a:ext uri="{FF2B5EF4-FFF2-40B4-BE49-F238E27FC236}">
                <a16:creationId xmlns:a16="http://schemas.microsoft.com/office/drawing/2014/main" id="{3F99A20E-E319-4BC7-B242-C5581DD4E05C}"/>
              </a:ext>
            </a:extLst>
          </p:cNvPr>
          <p:cNvSpPr>
            <a:spLocks/>
          </p:cNvSpPr>
          <p:nvPr/>
        </p:nvSpPr>
        <p:spPr bwMode="auto">
          <a:xfrm>
            <a:off x="987387" y="2052097"/>
            <a:ext cx="517758" cy="420098"/>
          </a:xfrm>
          <a:custGeom>
            <a:avLst/>
            <a:gdLst>
              <a:gd name="T0" fmla="*/ 188 w 188"/>
              <a:gd name="T1" fmla="*/ 18 h 153"/>
              <a:gd name="T2" fmla="*/ 166 w 188"/>
              <a:gd name="T3" fmla="*/ 24 h 153"/>
              <a:gd name="T4" fmla="*/ 183 w 188"/>
              <a:gd name="T5" fmla="*/ 3 h 153"/>
              <a:gd name="T6" fmla="*/ 158 w 188"/>
              <a:gd name="T7" fmla="*/ 13 h 153"/>
              <a:gd name="T8" fmla="*/ 130 w 188"/>
              <a:gd name="T9" fmla="*/ 0 h 153"/>
              <a:gd name="T10" fmla="*/ 92 w 188"/>
              <a:gd name="T11" fmla="*/ 39 h 153"/>
              <a:gd name="T12" fmla="*/ 93 w 188"/>
              <a:gd name="T13" fmla="*/ 48 h 153"/>
              <a:gd name="T14" fmla="*/ 13 w 188"/>
              <a:gd name="T15" fmla="*/ 7 h 153"/>
              <a:gd name="T16" fmla="*/ 8 w 188"/>
              <a:gd name="T17" fmla="*/ 27 h 153"/>
              <a:gd name="T18" fmla="*/ 25 w 188"/>
              <a:gd name="T19" fmla="*/ 59 h 153"/>
              <a:gd name="T20" fmla="*/ 8 w 188"/>
              <a:gd name="T21" fmla="*/ 54 h 153"/>
              <a:gd name="T22" fmla="*/ 8 w 188"/>
              <a:gd name="T23" fmla="*/ 54 h 153"/>
              <a:gd name="T24" fmla="*/ 39 w 188"/>
              <a:gd name="T25" fmla="*/ 92 h 153"/>
              <a:gd name="T26" fmla="*/ 29 w 188"/>
              <a:gd name="T27" fmla="*/ 93 h 153"/>
              <a:gd name="T28" fmla="*/ 21 w 188"/>
              <a:gd name="T29" fmla="*/ 93 h 153"/>
              <a:gd name="T30" fmla="*/ 57 w 188"/>
              <a:gd name="T31" fmla="*/ 120 h 153"/>
              <a:gd name="T32" fmla="*/ 9 w 188"/>
              <a:gd name="T33" fmla="*/ 136 h 153"/>
              <a:gd name="T34" fmla="*/ 0 w 188"/>
              <a:gd name="T35" fmla="*/ 135 h 153"/>
              <a:gd name="T36" fmla="*/ 59 w 188"/>
              <a:gd name="T37" fmla="*/ 153 h 153"/>
              <a:gd name="T38" fmla="*/ 169 w 188"/>
              <a:gd name="T39" fmla="*/ 43 h 153"/>
              <a:gd name="T40" fmla="*/ 169 w 188"/>
              <a:gd name="T41" fmla="*/ 38 h 153"/>
              <a:gd name="T42" fmla="*/ 188 w 188"/>
              <a:gd name="T43" fmla="*/ 1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153">
                <a:moveTo>
                  <a:pt x="188" y="18"/>
                </a:moveTo>
                <a:cubicBezTo>
                  <a:pt x="181" y="21"/>
                  <a:pt x="173" y="24"/>
                  <a:pt x="166" y="24"/>
                </a:cubicBezTo>
                <a:cubicBezTo>
                  <a:pt x="174" y="20"/>
                  <a:pt x="180" y="12"/>
                  <a:pt x="183" y="3"/>
                </a:cubicBezTo>
                <a:cubicBezTo>
                  <a:pt x="175" y="8"/>
                  <a:pt x="167" y="11"/>
                  <a:pt x="158" y="13"/>
                </a:cubicBezTo>
                <a:cubicBezTo>
                  <a:pt x="151" y="5"/>
                  <a:pt x="141" y="0"/>
                  <a:pt x="130" y="0"/>
                </a:cubicBezTo>
                <a:cubicBezTo>
                  <a:pt x="109" y="0"/>
                  <a:pt x="92" y="18"/>
                  <a:pt x="92" y="39"/>
                </a:cubicBezTo>
                <a:cubicBezTo>
                  <a:pt x="92" y="42"/>
                  <a:pt x="92" y="45"/>
                  <a:pt x="93" y="48"/>
                </a:cubicBezTo>
                <a:cubicBezTo>
                  <a:pt x="61" y="46"/>
                  <a:pt x="32" y="31"/>
                  <a:pt x="13" y="7"/>
                </a:cubicBezTo>
                <a:cubicBezTo>
                  <a:pt x="10" y="13"/>
                  <a:pt x="8" y="20"/>
                  <a:pt x="8" y="27"/>
                </a:cubicBezTo>
                <a:cubicBezTo>
                  <a:pt x="8" y="40"/>
                  <a:pt x="15" y="52"/>
                  <a:pt x="25" y="59"/>
                </a:cubicBezTo>
                <a:cubicBezTo>
                  <a:pt x="19" y="59"/>
                  <a:pt x="13" y="57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73"/>
                  <a:pt x="21" y="89"/>
                  <a:pt x="39" y="92"/>
                </a:cubicBezTo>
                <a:cubicBezTo>
                  <a:pt x="35" y="93"/>
                  <a:pt x="32" y="93"/>
                  <a:pt x="29" y="93"/>
                </a:cubicBezTo>
                <a:cubicBezTo>
                  <a:pt x="26" y="93"/>
                  <a:pt x="24" y="93"/>
                  <a:pt x="21" y="93"/>
                </a:cubicBezTo>
                <a:cubicBezTo>
                  <a:pt x="26" y="108"/>
                  <a:pt x="40" y="119"/>
                  <a:pt x="57" y="120"/>
                </a:cubicBezTo>
                <a:cubicBezTo>
                  <a:pt x="44" y="130"/>
                  <a:pt x="27" y="136"/>
                  <a:pt x="9" y="136"/>
                </a:cubicBezTo>
                <a:cubicBezTo>
                  <a:pt x="6" y="136"/>
                  <a:pt x="3" y="136"/>
                  <a:pt x="0" y="135"/>
                </a:cubicBezTo>
                <a:cubicBezTo>
                  <a:pt x="17" y="146"/>
                  <a:pt x="37" y="153"/>
                  <a:pt x="59" y="153"/>
                </a:cubicBezTo>
                <a:cubicBezTo>
                  <a:pt x="130" y="153"/>
                  <a:pt x="169" y="94"/>
                  <a:pt x="169" y="43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76" y="33"/>
                  <a:pt x="183" y="26"/>
                  <a:pt x="188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2">
            <a:extLst>
              <a:ext uri="{FF2B5EF4-FFF2-40B4-BE49-F238E27FC236}">
                <a16:creationId xmlns:a16="http://schemas.microsoft.com/office/drawing/2014/main" id="{097C7A10-25CB-423D-8F62-C524B63BEC37}"/>
              </a:ext>
            </a:extLst>
          </p:cNvPr>
          <p:cNvSpPr>
            <a:spLocks noEditPoints="1"/>
          </p:cNvSpPr>
          <p:nvPr/>
        </p:nvSpPr>
        <p:spPr bwMode="auto">
          <a:xfrm>
            <a:off x="926930" y="2921745"/>
            <a:ext cx="610769" cy="373593"/>
          </a:xfrm>
          <a:custGeom>
            <a:avLst/>
            <a:gdLst>
              <a:gd name="T0" fmla="*/ 70 w 222"/>
              <a:gd name="T1" fmla="*/ 61 h 136"/>
              <a:gd name="T2" fmla="*/ 70 w 222"/>
              <a:gd name="T3" fmla="*/ 78 h 136"/>
              <a:gd name="T4" fmla="*/ 74 w 222"/>
              <a:gd name="T5" fmla="*/ 82 h 136"/>
              <a:gd name="T6" fmla="*/ 107 w 222"/>
              <a:gd name="T7" fmla="*/ 82 h 136"/>
              <a:gd name="T8" fmla="*/ 67 w 222"/>
              <a:gd name="T9" fmla="*/ 110 h 136"/>
              <a:gd name="T10" fmla="*/ 26 w 222"/>
              <a:gd name="T11" fmla="*/ 70 h 136"/>
              <a:gd name="T12" fmla="*/ 68 w 222"/>
              <a:gd name="T13" fmla="*/ 27 h 136"/>
              <a:gd name="T14" fmla="*/ 96 w 222"/>
              <a:gd name="T15" fmla="*/ 38 h 136"/>
              <a:gd name="T16" fmla="*/ 102 w 222"/>
              <a:gd name="T17" fmla="*/ 37 h 136"/>
              <a:gd name="T18" fmla="*/ 114 w 222"/>
              <a:gd name="T19" fmla="*/ 26 h 136"/>
              <a:gd name="T20" fmla="*/ 114 w 222"/>
              <a:gd name="T21" fmla="*/ 20 h 136"/>
              <a:gd name="T22" fmla="*/ 69 w 222"/>
              <a:gd name="T23" fmla="*/ 1 h 136"/>
              <a:gd name="T24" fmla="*/ 0 w 222"/>
              <a:gd name="T25" fmla="*/ 68 h 136"/>
              <a:gd name="T26" fmla="*/ 68 w 222"/>
              <a:gd name="T27" fmla="*/ 136 h 136"/>
              <a:gd name="T28" fmla="*/ 135 w 222"/>
              <a:gd name="T29" fmla="*/ 72 h 136"/>
              <a:gd name="T30" fmla="*/ 135 w 222"/>
              <a:gd name="T31" fmla="*/ 57 h 136"/>
              <a:gd name="T32" fmla="*/ 74 w 222"/>
              <a:gd name="T33" fmla="*/ 57 h 136"/>
              <a:gd name="T34" fmla="*/ 70 w 222"/>
              <a:gd name="T35" fmla="*/ 61 h 136"/>
              <a:gd name="T36" fmla="*/ 217 w 222"/>
              <a:gd name="T37" fmla="*/ 56 h 136"/>
              <a:gd name="T38" fmla="*/ 198 w 222"/>
              <a:gd name="T39" fmla="*/ 56 h 136"/>
              <a:gd name="T40" fmla="*/ 198 w 222"/>
              <a:gd name="T41" fmla="*/ 37 h 136"/>
              <a:gd name="T42" fmla="*/ 193 w 222"/>
              <a:gd name="T43" fmla="*/ 33 h 136"/>
              <a:gd name="T44" fmla="*/ 177 w 222"/>
              <a:gd name="T45" fmla="*/ 33 h 136"/>
              <a:gd name="T46" fmla="*/ 173 w 222"/>
              <a:gd name="T47" fmla="*/ 37 h 136"/>
              <a:gd name="T48" fmla="*/ 173 w 222"/>
              <a:gd name="T49" fmla="*/ 56 h 136"/>
              <a:gd name="T50" fmla="*/ 154 w 222"/>
              <a:gd name="T51" fmla="*/ 56 h 136"/>
              <a:gd name="T52" fmla="*/ 149 w 222"/>
              <a:gd name="T53" fmla="*/ 61 h 136"/>
              <a:gd name="T54" fmla="*/ 149 w 222"/>
              <a:gd name="T55" fmla="*/ 77 h 136"/>
              <a:gd name="T56" fmla="*/ 154 w 222"/>
              <a:gd name="T57" fmla="*/ 82 h 136"/>
              <a:gd name="T58" fmla="*/ 173 w 222"/>
              <a:gd name="T59" fmla="*/ 82 h 136"/>
              <a:gd name="T60" fmla="*/ 173 w 222"/>
              <a:gd name="T61" fmla="*/ 101 h 136"/>
              <a:gd name="T62" fmla="*/ 177 w 222"/>
              <a:gd name="T63" fmla="*/ 105 h 136"/>
              <a:gd name="T64" fmla="*/ 193 w 222"/>
              <a:gd name="T65" fmla="*/ 105 h 136"/>
              <a:gd name="T66" fmla="*/ 198 w 222"/>
              <a:gd name="T67" fmla="*/ 101 h 136"/>
              <a:gd name="T68" fmla="*/ 198 w 222"/>
              <a:gd name="T69" fmla="*/ 82 h 136"/>
              <a:gd name="T70" fmla="*/ 217 w 222"/>
              <a:gd name="T71" fmla="*/ 82 h 136"/>
              <a:gd name="T72" fmla="*/ 222 w 222"/>
              <a:gd name="T73" fmla="*/ 77 h 136"/>
              <a:gd name="T74" fmla="*/ 222 w 222"/>
              <a:gd name="T75" fmla="*/ 61 h 136"/>
              <a:gd name="T76" fmla="*/ 217 w 222"/>
              <a:gd name="T77" fmla="*/ 5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2" h="136">
                <a:moveTo>
                  <a:pt x="70" y="61"/>
                </a:moveTo>
                <a:cubicBezTo>
                  <a:pt x="70" y="78"/>
                  <a:pt x="70" y="78"/>
                  <a:pt x="70" y="78"/>
                </a:cubicBezTo>
                <a:cubicBezTo>
                  <a:pt x="70" y="80"/>
                  <a:pt x="72" y="82"/>
                  <a:pt x="74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1" y="99"/>
                  <a:pt x="86" y="110"/>
                  <a:pt x="67" y="110"/>
                </a:cubicBezTo>
                <a:cubicBezTo>
                  <a:pt x="45" y="110"/>
                  <a:pt x="27" y="92"/>
                  <a:pt x="26" y="70"/>
                </a:cubicBezTo>
                <a:cubicBezTo>
                  <a:pt x="25" y="46"/>
                  <a:pt x="44" y="27"/>
                  <a:pt x="68" y="27"/>
                </a:cubicBezTo>
                <a:cubicBezTo>
                  <a:pt x="78" y="27"/>
                  <a:pt x="88" y="31"/>
                  <a:pt x="96" y="38"/>
                </a:cubicBezTo>
                <a:cubicBezTo>
                  <a:pt x="97" y="39"/>
                  <a:pt x="100" y="39"/>
                  <a:pt x="102" y="37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6" y="24"/>
                  <a:pt x="116" y="21"/>
                  <a:pt x="114" y="20"/>
                </a:cubicBezTo>
                <a:cubicBezTo>
                  <a:pt x="102" y="8"/>
                  <a:pt x="86" y="1"/>
                  <a:pt x="69" y="1"/>
                </a:cubicBezTo>
                <a:cubicBezTo>
                  <a:pt x="32" y="0"/>
                  <a:pt x="0" y="31"/>
                  <a:pt x="0" y="68"/>
                </a:cubicBezTo>
                <a:cubicBezTo>
                  <a:pt x="0" y="105"/>
                  <a:pt x="30" y="136"/>
                  <a:pt x="68" y="136"/>
                </a:cubicBezTo>
                <a:cubicBezTo>
                  <a:pt x="104" y="136"/>
                  <a:pt x="133" y="108"/>
                  <a:pt x="135" y="72"/>
                </a:cubicBezTo>
                <a:cubicBezTo>
                  <a:pt x="135" y="72"/>
                  <a:pt x="135" y="57"/>
                  <a:pt x="135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2" y="57"/>
                  <a:pt x="70" y="59"/>
                  <a:pt x="70" y="61"/>
                </a:cubicBezTo>
                <a:close/>
                <a:moveTo>
                  <a:pt x="217" y="56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37"/>
                  <a:pt x="198" y="37"/>
                  <a:pt x="198" y="37"/>
                </a:cubicBezTo>
                <a:cubicBezTo>
                  <a:pt x="198" y="35"/>
                  <a:pt x="196" y="33"/>
                  <a:pt x="193" y="33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175" y="33"/>
                  <a:pt x="173" y="35"/>
                  <a:pt x="173" y="37"/>
                </a:cubicBezTo>
                <a:cubicBezTo>
                  <a:pt x="173" y="56"/>
                  <a:pt x="173" y="56"/>
                  <a:pt x="173" y="56"/>
                </a:cubicBezTo>
                <a:cubicBezTo>
                  <a:pt x="154" y="56"/>
                  <a:pt x="154" y="56"/>
                  <a:pt x="154" y="56"/>
                </a:cubicBezTo>
                <a:cubicBezTo>
                  <a:pt x="151" y="56"/>
                  <a:pt x="149" y="58"/>
                  <a:pt x="149" y="61"/>
                </a:cubicBezTo>
                <a:cubicBezTo>
                  <a:pt x="149" y="77"/>
                  <a:pt x="149" y="77"/>
                  <a:pt x="149" y="77"/>
                </a:cubicBezTo>
                <a:cubicBezTo>
                  <a:pt x="149" y="80"/>
                  <a:pt x="151" y="82"/>
                  <a:pt x="154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103"/>
                  <a:pt x="175" y="105"/>
                  <a:pt x="177" y="10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196" y="105"/>
                  <a:pt x="198" y="103"/>
                  <a:pt x="198" y="101"/>
                </a:cubicBezTo>
                <a:cubicBezTo>
                  <a:pt x="198" y="82"/>
                  <a:pt x="198" y="82"/>
                  <a:pt x="198" y="82"/>
                </a:cubicBezTo>
                <a:cubicBezTo>
                  <a:pt x="217" y="82"/>
                  <a:pt x="217" y="82"/>
                  <a:pt x="217" y="82"/>
                </a:cubicBezTo>
                <a:cubicBezTo>
                  <a:pt x="220" y="82"/>
                  <a:pt x="222" y="80"/>
                  <a:pt x="222" y="77"/>
                </a:cubicBezTo>
                <a:cubicBezTo>
                  <a:pt x="222" y="61"/>
                  <a:pt x="222" y="61"/>
                  <a:pt x="222" y="61"/>
                </a:cubicBezTo>
                <a:cubicBezTo>
                  <a:pt x="222" y="58"/>
                  <a:pt x="220" y="56"/>
                  <a:pt x="217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3">
            <a:extLst>
              <a:ext uri="{FF2B5EF4-FFF2-40B4-BE49-F238E27FC236}">
                <a16:creationId xmlns:a16="http://schemas.microsoft.com/office/drawing/2014/main" id="{D2A235B2-0364-4932-86F1-11476CCA33F9}"/>
              </a:ext>
            </a:extLst>
          </p:cNvPr>
          <p:cNvSpPr>
            <a:spLocks noEditPoints="1"/>
          </p:cNvSpPr>
          <p:nvPr/>
        </p:nvSpPr>
        <p:spPr bwMode="auto">
          <a:xfrm>
            <a:off x="1018391" y="3743337"/>
            <a:ext cx="455751" cy="547212"/>
          </a:xfrm>
          <a:custGeom>
            <a:avLst/>
            <a:gdLst>
              <a:gd name="T0" fmla="*/ 130 w 166"/>
              <a:gd name="T1" fmla="*/ 145 h 199"/>
              <a:gd name="T2" fmla="*/ 135 w 166"/>
              <a:gd name="T3" fmla="*/ 134 h 199"/>
              <a:gd name="T4" fmla="*/ 141 w 166"/>
              <a:gd name="T5" fmla="*/ 139 h 199"/>
              <a:gd name="T6" fmla="*/ 100 w 166"/>
              <a:gd name="T7" fmla="*/ 132 h 199"/>
              <a:gd name="T8" fmla="*/ 95 w 166"/>
              <a:gd name="T9" fmla="*/ 167 h 199"/>
              <a:gd name="T10" fmla="*/ 105 w 166"/>
              <a:gd name="T11" fmla="*/ 167 h 199"/>
              <a:gd name="T12" fmla="*/ 100 w 166"/>
              <a:gd name="T13" fmla="*/ 132 h 199"/>
              <a:gd name="T14" fmla="*/ 166 w 166"/>
              <a:gd name="T15" fmla="*/ 173 h 199"/>
              <a:gd name="T16" fmla="*/ 27 w 166"/>
              <a:gd name="T17" fmla="*/ 199 h 199"/>
              <a:gd name="T18" fmla="*/ 0 w 166"/>
              <a:gd name="T19" fmla="*/ 115 h 199"/>
              <a:gd name="T20" fmla="*/ 139 w 166"/>
              <a:gd name="T21" fmla="*/ 89 h 199"/>
              <a:gd name="T22" fmla="*/ 35 w 166"/>
              <a:gd name="T23" fmla="*/ 180 h 199"/>
              <a:gd name="T24" fmla="*/ 49 w 166"/>
              <a:gd name="T25" fmla="*/ 118 h 199"/>
              <a:gd name="T26" fmla="*/ 12 w 166"/>
              <a:gd name="T27" fmla="*/ 109 h 199"/>
              <a:gd name="T28" fmla="*/ 23 w 166"/>
              <a:gd name="T29" fmla="*/ 118 h 199"/>
              <a:gd name="T30" fmla="*/ 35 w 166"/>
              <a:gd name="T31" fmla="*/ 180 h 199"/>
              <a:gd name="T32" fmla="*/ 65 w 166"/>
              <a:gd name="T33" fmla="*/ 127 h 199"/>
              <a:gd name="T34" fmla="*/ 65 w 166"/>
              <a:gd name="T35" fmla="*/ 168 h 199"/>
              <a:gd name="T36" fmla="*/ 58 w 166"/>
              <a:gd name="T37" fmla="*/ 160 h 199"/>
              <a:gd name="T38" fmla="*/ 46 w 166"/>
              <a:gd name="T39" fmla="*/ 127 h 199"/>
              <a:gd name="T40" fmla="*/ 46 w 166"/>
              <a:gd name="T41" fmla="*/ 170 h 199"/>
              <a:gd name="T42" fmla="*/ 67 w 166"/>
              <a:gd name="T43" fmla="*/ 173 h 199"/>
              <a:gd name="T44" fmla="*/ 76 w 166"/>
              <a:gd name="T45" fmla="*/ 180 h 199"/>
              <a:gd name="T46" fmla="*/ 113 w 166"/>
              <a:gd name="T47" fmla="*/ 165 h 199"/>
              <a:gd name="T48" fmla="*/ 95 w 166"/>
              <a:gd name="T49" fmla="*/ 129 h 199"/>
              <a:gd name="T50" fmla="*/ 83 w 166"/>
              <a:gd name="T51" fmla="*/ 109 h 199"/>
              <a:gd name="T52" fmla="*/ 93 w 166"/>
              <a:gd name="T53" fmla="*/ 179 h 199"/>
              <a:gd name="T54" fmla="*/ 113 w 166"/>
              <a:gd name="T55" fmla="*/ 165 h 199"/>
              <a:gd name="T56" fmla="*/ 141 w 166"/>
              <a:gd name="T57" fmla="*/ 161 h 199"/>
              <a:gd name="T58" fmla="*/ 141 w 166"/>
              <a:gd name="T59" fmla="*/ 167 h 199"/>
              <a:gd name="T60" fmla="*/ 134 w 166"/>
              <a:gd name="T61" fmla="*/ 172 h 199"/>
              <a:gd name="T62" fmla="*/ 130 w 166"/>
              <a:gd name="T63" fmla="*/ 155 h 199"/>
              <a:gd name="T64" fmla="*/ 149 w 166"/>
              <a:gd name="T65" fmla="*/ 147 h 199"/>
              <a:gd name="T66" fmla="*/ 127 w 166"/>
              <a:gd name="T67" fmla="*/ 127 h 199"/>
              <a:gd name="T68" fmla="*/ 120 w 166"/>
              <a:gd name="T69" fmla="*/ 145 h 199"/>
              <a:gd name="T70" fmla="*/ 149 w 166"/>
              <a:gd name="T71" fmla="*/ 161 h 199"/>
              <a:gd name="T72" fmla="*/ 108 w 166"/>
              <a:gd name="T73" fmla="*/ 76 h 199"/>
              <a:gd name="T74" fmla="*/ 117 w 166"/>
              <a:gd name="T75" fmla="*/ 76 h 199"/>
              <a:gd name="T76" fmla="*/ 120 w 166"/>
              <a:gd name="T77" fmla="*/ 76 h 199"/>
              <a:gd name="T78" fmla="*/ 133 w 166"/>
              <a:gd name="T79" fmla="*/ 21 h 199"/>
              <a:gd name="T80" fmla="*/ 123 w 166"/>
              <a:gd name="T81" fmla="*/ 64 h 199"/>
              <a:gd name="T82" fmla="*/ 114 w 166"/>
              <a:gd name="T83" fmla="*/ 64 h 199"/>
              <a:gd name="T84" fmla="*/ 104 w 166"/>
              <a:gd name="T85" fmla="*/ 21 h 199"/>
              <a:gd name="T86" fmla="*/ 104 w 166"/>
              <a:gd name="T87" fmla="*/ 68 h 199"/>
              <a:gd name="T88" fmla="*/ 66 w 166"/>
              <a:gd name="T89" fmla="*/ 41 h 199"/>
              <a:gd name="T90" fmla="*/ 72 w 166"/>
              <a:gd name="T91" fmla="*/ 22 h 199"/>
              <a:gd name="T92" fmla="*/ 88 w 166"/>
              <a:gd name="T93" fmla="*/ 21 h 199"/>
              <a:gd name="T94" fmla="*/ 96 w 166"/>
              <a:gd name="T95" fmla="*/ 31 h 199"/>
              <a:gd name="T96" fmla="*/ 96 w 166"/>
              <a:gd name="T97" fmla="*/ 54 h 199"/>
              <a:gd name="T98" fmla="*/ 93 w 166"/>
              <a:gd name="T99" fmla="*/ 72 h 199"/>
              <a:gd name="T100" fmla="*/ 81 w 166"/>
              <a:gd name="T101" fmla="*/ 78 h 199"/>
              <a:gd name="T102" fmla="*/ 69 w 166"/>
              <a:gd name="T103" fmla="*/ 73 h 199"/>
              <a:gd name="T104" fmla="*/ 66 w 166"/>
              <a:gd name="T105" fmla="*/ 56 h 199"/>
              <a:gd name="T106" fmla="*/ 76 w 166"/>
              <a:gd name="T107" fmla="*/ 63 h 199"/>
              <a:gd name="T108" fmla="*/ 86 w 166"/>
              <a:gd name="T109" fmla="*/ 63 h 199"/>
              <a:gd name="T110" fmla="*/ 81 w 166"/>
              <a:gd name="T111" fmla="*/ 28 h 199"/>
              <a:gd name="T112" fmla="*/ 76 w 166"/>
              <a:gd name="T113" fmla="*/ 63 h 199"/>
              <a:gd name="T114" fmla="*/ 53 w 166"/>
              <a:gd name="T115" fmla="*/ 78 h 199"/>
              <a:gd name="T116" fmla="*/ 67 w 166"/>
              <a:gd name="T117" fmla="*/ 0 h 199"/>
              <a:gd name="T118" fmla="*/ 46 w 166"/>
              <a:gd name="T119" fmla="*/ 26 h 199"/>
              <a:gd name="T120" fmla="*/ 25 w 166"/>
              <a:gd name="T121" fmla="*/ 0 h 199"/>
              <a:gd name="T122" fmla="*/ 40 w 166"/>
              <a:gd name="T123" fmla="*/ 7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6" h="199">
                <a:moveTo>
                  <a:pt x="141" y="145"/>
                </a:moveTo>
                <a:cubicBezTo>
                  <a:pt x="130" y="145"/>
                  <a:pt x="130" y="145"/>
                  <a:pt x="130" y="145"/>
                </a:cubicBezTo>
                <a:cubicBezTo>
                  <a:pt x="130" y="139"/>
                  <a:pt x="130" y="139"/>
                  <a:pt x="130" y="139"/>
                </a:cubicBezTo>
                <a:cubicBezTo>
                  <a:pt x="130" y="136"/>
                  <a:pt x="132" y="134"/>
                  <a:pt x="135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8" y="134"/>
                  <a:pt x="141" y="136"/>
                  <a:pt x="141" y="139"/>
                </a:cubicBezTo>
                <a:lnTo>
                  <a:pt x="141" y="145"/>
                </a:lnTo>
                <a:close/>
                <a:moveTo>
                  <a:pt x="100" y="132"/>
                </a:moveTo>
                <a:cubicBezTo>
                  <a:pt x="97" y="132"/>
                  <a:pt x="95" y="134"/>
                  <a:pt x="95" y="136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9"/>
                  <a:pt x="97" y="171"/>
                  <a:pt x="100" y="171"/>
                </a:cubicBezTo>
                <a:cubicBezTo>
                  <a:pt x="102" y="171"/>
                  <a:pt x="105" y="169"/>
                  <a:pt x="105" y="167"/>
                </a:cubicBezTo>
                <a:cubicBezTo>
                  <a:pt x="105" y="136"/>
                  <a:pt x="105" y="136"/>
                  <a:pt x="105" y="136"/>
                </a:cubicBezTo>
                <a:cubicBezTo>
                  <a:pt x="105" y="134"/>
                  <a:pt x="102" y="132"/>
                  <a:pt x="100" y="132"/>
                </a:cubicBezTo>
                <a:close/>
                <a:moveTo>
                  <a:pt x="166" y="115"/>
                </a:moveTo>
                <a:cubicBezTo>
                  <a:pt x="166" y="173"/>
                  <a:pt x="166" y="173"/>
                  <a:pt x="166" y="173"/>
                </a:cubicBezTo>
                <a:cubicBezTo>
                  <a:pt x="166" y="188"/>
                  <a:pt x="154" y="199"/>
                  <a:pt x="139" y="199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12" y="199"/>
                  <a:pt x="0" y="188"/>
                  <a:pt x="0" y="17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00"/>
                  <a:pt x="12" y="89"/>
                  <a:pt x="27" y="8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54" y="89"/>
                  <a:pt x="166" y="100"/>
                  <a:pt x="166" y="115"/>
                </a:cubicBezTo>
                <a:close/>
                <a:moveTo>
                  <a:pt x="35" y="180"/>
                </a:moveTo>
                <a:cubicBezTo>
                  <a:pt x="35" y="118"/>
                  <a:pt x="35" y="118"/>
                  <a:pt x="35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3" y="180"/>
                  <a:pt x="23" y="180"/>
                  <a:pt x="23" y="180"/>
                </a:cubicBezTo>
                <a:lnTo>
                  <a:pt x="35" y="180"/>
                </a:lnTo>
                <a:close/>
                <a:moveTo>
                  <a:pt x="76" y="127"/>
                </a:moveTo>
                <a:cubicBezTo>
                  <a:pt x="65" y="127"/>
                  <a:pt x="65" y="127"/>
                  <a:pt x="65" y="127"/>
                </a:cubicBezTo>
                <a:cubicBezTo>
                  <a:pt x="65" y="160"/>
                  <a:pt x="65" y="160"/>
                  <a:pt x="65" y="160"/>
                </a:cubicBezTo>
                <a:cubicBezTo>
                  <a:pt x="65" y="165"/>
                  <a:pt x="65" y="167"/>
                  <a:pt x="65" y="168"/>
                </a:cubicBezTo>
                <a:cubicBezTo>
                  <a:pt x="64" y="171"/>
                  <a:pt x="60" y="173"/>
                  <a:pt x="58" y="168"/>
                </a:cubicBezTo>
                <a:cubicBezTo>
                  <a:pt x="58" y="168"/>
                  <a:pt x="58" y="165"/>
                  <a:pt x="58" y="160"/>
                </a:cubicBezTo>
                <a:cubicBezTo>
                  <a:pt x="58" y="127"/>
                  <a:pt x="58" y="127"/>
                  <a:pt x="58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6" y="160"/>
                  <a:pt x="46" y="160"/>
                  <a:pt x="46" y="160"/>
                </a:cubicBezTo>
                <a:cubicBezTo>
                  <a:pt x="46" y="165"/>
                  <a:pt x="46" y="169"/>
                  <a:pt x="46" y="170"/>
                </a:cubicBezTo>
                <a:cubicBezTo>
                  <a:pt x="47" y="173"/>
                  <a:pt x="47" y="177"/>
                  <a:pt x="49" y="179"/>
                </a:cubicBezTo>
                <a:cubicBezTo>
                  <a:pt x="55" y="183"/>
                  <a:pt x="65" y="178"/>
                  <a:pt x="67" y="173"/>
                </a:cubicBezTo>
                <a:cubicBezTo>
                  <a:pt x="67" y="180"/>
                  <a:pt x="67" y="180"/>
                  <a:pt x="67" y="180"/>
                </a:cubicBezTo>
                <a:cubicBezTo>
                  <a:pt x="76" y="180"/>
                  <a:pt x="76" y="180"/>
                  <a:pt x="76" y="180"/>
                </a:cubicBezTo>
                <a:cubicBezTo>
                  <a:pt x="76" y="127"/>
                  <a:pt x="76" y="127"/>
                  <a:pt x="76" y="127"/>
                </a:cubicBezTo>
                <a:close/>
                <a:moveTo>
                  <a:pt x="113" y="165"/>
                </a:moveTo>
                <a:cubicBezTo>
                  <a:pt x="113" y="137"/>
                  <a:pt x="113" y="137"/>
                  <a:pt x="113" y="137"/>
                </a:cubicBezTo>
                <a:cubicBezTo>
                  <a:pt x="113" y="127"/>
                  <a:pt x="105" y="121"/>
                  <a:pt x="9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83" y="109"/>
                  <a:pt x="83" y="109"/>
                  <a:pt x="83" y="109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06" y="186"/>
                  <a:pt x="113" y="178"/>
                  <a:pt x="113" y="165"/>
                </a:cubicBezTo>
                <a:close/>
                <a:moveTo>
                  <a:pt x="149" y="161"/>
                </a:moveTo>
                <a:cubicBezTo>
                  <a:pt x="141" y="161"/>
                  <a:pt x="141" y="161"/>
                  <a:pt x="141" y="161"/>
                </a:cubicBezTo>
                <a:cubicBezTo>
                  <a:pt x="141" y="162"/>
                  <a:pt x="141" y="162"/>
                  <a:pt x="141" y="162"/>
                </a:cubicBezTo>
                <a:cubicBezTo>
                  <a:pt x="141" y="167"/>
                  <a:pt x="141" y="167"/>
                  <a:pt x="141" y="167"/>
                </a:cubicBezTo>
                <a:cubicBezTo>
                  <a:pt x="141" y="170"/>
                  <a:pt x="139" y="172"/>
                  <a:pt x="136" y="172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2" y="172"/>
                  <a:pt x="130" y="170"/>
                  <a:pt x="130" y="167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49" y="155"/>
                  <a:pt x="149" y="155"/>
                  <a:pt x="149" y="155"/>
                </a:cubicBezTo>
                <a:cubicBezTo>
                  <a:pt x="149" y="147"/>
                  <a:pt x="149" y="147"/>
                  <a:pt x="149" y="147"/>
                </a:cubicBezTo>
                <a:cubicBezTo>
                  <a:pt x="149" y="142"/>
                  <a:pt x="149" y="136"/>
                  <a:pt x="149" y="133"/>
                </a:cubicBezTo>
                <a:cubicBezTo>
                  <a:pt x="147" y="123"/>
                  <a:pt x="134" y="122"/>
                  <a:pt x="127" y="127"/>
                </a:cubicBezTo>
                <a:cubicBezTo>
                  <a:pt x="124" y="128"/>
                  <a:pt x="123" y="130"/>
                  <a:pt x="122" y="133"/>
                </a:cubicBezTo>
                <a:cubicBezTo>
                  <a:pt x="121" y="136"/>
                  <a:pt x="120" y="140"/>
                  <a:pt x="120" y="145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20" y="189"/>
                  <a:pt x="153" y="185"/>
                  <a:pt x="149" y="161"/>
                </a:cubicBezTo>
                <a:close/>
                <a:moveTo>
                  <a:pt x="105" y="72"/>
                </a:moveTo>
                <a:cubicBezTo>
                  <a:pt x="106" y="74"/>
                  <a:pt x="106" y="75"/>
                  <a:pt x="108" y="76"/>
                </a:cubicBezTo>
                <a:cubicBezTo>
                  <a:pt x="109" y="76"/>
                  <a:pt x="111" y="77"/>
                  <a:pt x="112" y="77"/>
                </a:cubicBezTo>
                <a:cubicBezTo>
                  <a:pt x="114" y="77"/>
                  <a:pt x="116" y="76"/>
                  <a:pt x="117" y="76"/>
                </a:cubicBezTo>
                <a:cubicBezTo>
                  <a:pt x="118" y="75"/>
                  <a:pt x="119" y="73"/>
                  <a:pt x="120" y="71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21"/>
                  <a:pt x="133" y="21"/>
                  <a:pt x="13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6"/>
                  <a:pt x="121" y="68"/>
                  <a:pt x="118" y="68"/>
                </a:cubicBezTo>
                <a:cubicBezTo>
                  <a:pt x="116" y="68"/>
                  <a:pt x="114" y="66"/>
                  <a:pt x="114" y="64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4" y="63"/>
                  <a:pt x="104" y="66"/>
                  <a:pt x="104" y="68"/>
                </a:cubicBezTo>
                <a:cubicBezTo>
                  <a:pt x="104" y="69"/>
                  <a:pt x="104" y="71"/>
                  <a:pt x="105" y="72"/>
                </a:cubicBezTo>
                <a:close/>
                <a:moveTo>
                  <a:pt x="66" y="41"/>
                </a:moveTo>
                <a:cubicBezTo>
                  <a:pt x="66" y="36"/>
                  <a:pt x="66" y="32"/>
                  <a:pt x="67" y="29"/>
                </a:cubicBezTo>
                <a:cubicBezTo>
                  <a:pt x="68" y="26"/>
                  <a:pt x="70" y="23"/>
                  <a:pt x="72" y="22"/>
                </a:cubicBezTo>
                <a:cubicBezTo>
                  <a:pt x="74" y="20"/>
                  <a:pt x="77" y="19"/>
                  <a:pt x="81" y="19"/>
                </a:cubicBezTo>
                <a:cubicBezTo>
                  <a:pt x="84" y="19"/>
                  <a:pt x="86" y="20"/>
                  <a:pt x="88" y="21"/>
                </a:cubicBezTo>
                <a:cubicBezTo>
                  <a:pt x="91" y="22"/>
                  <a:pt x="92" y="23"/>
                  <a:pt x="93" y="25"/>
                </a:cubicBezTo>
                <a:cubicBezTo>
                  <a:pt x="94" y="27"/>
                  <a:pt x="95" y="29"/>
                  <a:pt x="96" y="31"/>
                </a:cubicBezTo>
                <a:cubicBezTo>
                  <a:pt x="96" y="33"/>
                  <a:pt x="96" y="36"/>
                  <a:pt x="96" y="40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9"/>
                  <a:pt x="96" y="63"/>
                  <a:pt x="96" y="65"/>
                </a:cubicBezTo>
                <a:cubicBezTo>
                  <a:pt x="95" y="67"/>
                  <a:pt x="95" y="70"/>
                  <a:pt x="93" y="72"/>
                </a:cubicBezTo>
                <a:cubicBezTo>
                  <a:pt x="92" y="74"/>
                  <a:pt x="90" y="75"/>
                  <a:pt x="88" y="76"/>
                </a:cubicBezTo>
                <a:cubicBezTo>
                  <a:pt x="86" y="77"/>
                  <a:pt x="84" y="78"/>
                  <a:pt x="81" y="78"/>
                </a:cubicBezTo>
                <a:cubicBezTo>
                  <a:pt x="78" y="78"/>
                  <a:pt x="76" y="77"/>
                  <a:pt x="74" y="76"/>
                </a:cubicBezTo>
                <a:cubicBezTo>
                  <a:pt x="72" y="76"/>
                  <a:pt x="70" y="74"/>
                  <a:pt x="69" y="73"/>
                </a:cubicBezTo>
                <a:cubicBezTo>
                  <a:pt x="68" y="71"/>
                  <a:pt x="67" y="69"/>
                  <a:pt x="67" y="66"/>
                </a:cubicBezTo>
                <a:cubicBezTo>
                  <a:pt x="66" y="64"/>
                  <a:pt x="66" y="60"/>
                  <a:pt x="66" y="56"/>
                </a:cubicBezTo>
                <a:lnTo>
                  <a:pt x="66" y="41"/>
                </a:lnTo>
                <a:close/>
                <a:moveTo>
                  <a:pt x="76" y="63"/>
                </a:moveTo>
                <a:cubicBezTo>
                  <a:pt x="76" y="66"/>
                  <a:pt x="78" y="69"/>
                  <a:pt x="81" y="69"/>
                </a:cubicBezTo>
                <a:cubicBezTo>
                  <a:pt x="84" y="69"/>
                  <a:pt x="86" y="66"/>
                  <a:pt x="86" y="63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1"/>
                  <a:pt x="84" y="28"/>
                  <a:pt x="81" y="28"/>
                </a:cubicBezTo>
                <a:cubicBezTo>
                  <a:pt x="78" y="28"/>
                  <a:pt x="76" y="31"/>
                  <a:pt x="76" y="34"/>
                </a:cubicBezTo>
                <a:lnTo>
                  <a:pt x="76" y="63"/>
                </a:lnTo>
                <a:close/>
                <a:moveTo>
                  <a:pt x="40" y="78"/>
                </a:moveTo>
                <a:cubicBezTo>
                  <a:pt x="53" y="78"/>
                  <a:pt x="53" y="78"/>
                  <a:pt x="53" y="78"/>
                </a:cubicBezTo>
                <a:cubicBezTo>
                  <a:pt x="53" y="36"/>
                  <a:pt x="53" y="36"/>
                  <a:pt x="53" y="36"/>
                </a:cubicBezTo>
                <a:cubicBezTo>
                  <a:pt x="67" y="0"/>
                  <a:pt x="67" y="0"/>
                  <a:pt x="67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6" y="26"/>
                  <a:pt x="46" y="26"/>
                  <a:pt x="46" y="26"/>
                </a:cubicBezTo>
                <a:cubicBezTo>
                  <a:pt x="38" y="0"/>
                  <a:pt x="38" y="0"/>
                  <a:pt x="3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40" y="36"/>
                  <a:pt x="40" y="36"/>
                  <a:pt x="40" y="36"/>
                </a:cubicBezTo>
                <a:lnTo>
                  <a:pt x="4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4">
            <a:extLst>
              <a:ext uri="{FF2B5EF4-FFF2-40B4-BE49-F238E27FC236}">
                <a16:creationId xmlns:a16="http://schemas.microsoft.com/office/drawing/2014/main" id="{9E25F972-C196-4EBE-9EC7-854ECE30A196}"/>
              </a:ext>
            </a:extLst>
          </p:cNvPr>
          <p:cNvSpPr>
            <a:spLocks/>
          </p:cNvSpPr>
          <p:nvPr/>
        </p:nvSpPr>
        <p:spPr bwMode="auto">
          <a:xfrm>
            <a:off x="984287" y="4639338"/>
            <a:ext cx="499156" cy="626271"/>
          </a:xfrm>
          <a:custGeom>
            <a:avLst/>
            <a:gdLst>
              <a:gd name="T0" fmla="*/ 103 w 181"/>
              <a:gd name="T1" fmla="*/ 167 h 228"/>
              <a:gd name="T2" fmla="*/ 72 w 181"/>
              <a:gd name="T3" fmla="*/ 152 h 228"/>
              <a:gd name="T4" fmla="*/ 38 w 181"/>
              <a:gd name="T5" fmla="*/ 228 h 228"/>
              <a:gd name="T6" fmla="*/ 55 w 181"/>
              <a:gd name="T7" fmla="*/ 109 h 228"/>
              <a:gd name="T8" fmla="*/ 84 w 181"/>
              <a:gd name="T9" fmla="*/ 55 h 228"/>
              <a:gd name="T10" fmla="*/ 97 w 181"/>
              <a:gd name="T11" fmla="*/ 144 h 228"/>
              <a:gd name="T12" fmla="*/ 131 w 181"/>
              <a:gd name="T13" fmla="*/ 41 h 228"/>
              <a:gd name="T14" fmla="*/ 27 w 181"/>
              <a:gd name="T15" fmla="*/ 97 h 228"/>
              <a:gd name="T16" fmla="*/ 32 w 181"/>
              <a:gd name="T17" fmla="*/ 134 h 228"/>
              <a:gd name="T18" fmla="*/ 1 w 181"/>
              <a:gd name="T19" fmla="*/ 82 h 228"/>
              <a:gd name="T20" fmla="*/ 77 w 181"/>
              <a:gd name="T21" fmla="*/ 5 h 228"/>
              <a:gd name="T22" fmla="*/ 174 w 181"/>
              <a:gd name="T23" fmla="*/ 67 h 228"/>
              <a:gd name="T24" fmla="*/ 103 w 181"/>
              <a:gd name="T25" fmla="*/ 16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1" h="228">
                <a:moveTo>
                  <a:pt x="103" y="167"/>
                </a:moveTo>
                <a:cubicBezTo>
                  <a:pt x="89" y="166"/>
                  <a:pt x="83" y="159"/>
                  <a:pt x="72" y="152"/>
                </a:cubicBezTo>
                <a:cubicBezTo>
                  <a:pt x="67" y="183"/>
                  <a:pt x="59" y="213"/>
                  <a:pt x="38" y="228"/>
                </a:cubicBezTo>
                <a:cubicBezTo>
                  <a:pt x="32" y="182"/>
                  <a:pt x="48" y="147"/>
                  <a:pt x="55" y="109"/>
                </a:cubicBezTo>
                <a:cubicBezTo>
                  <a:pt x="42" y="88"/>
                  <a:pt x="57" y="44"/>
                  <a:pt x="84" y="55"/>
                </a:cubicBezTo>
                <a:cubicBezTo>
                  <a:pt x="117" y="68"/>
                  <a:pt x="55" y="135"/>
                  <a:pt x="97" y="144"/>
                </a:cubicBezTo>
                <a:cubicBezTo>
                  <a:pt x="140" y="153"/>
                  <a:pt x="158" y="68"/>
                  <a:pt x="131" y="41"/>
                </a:cubicBezTo>
                <a:cubicBezTo>
                  <a:pt x="92" y="1"/>
                  <a:pt x="18" y="40"/>
                  <a:pt x="27" y="97"/>
                </a:cubicBezTo>
                <a:cubicBezTo>
                  <a:pt x="29" y="110"/>
                  <a:pt x="43" y="115"/>
                  <a:pt x="32" y="134"/>
                </a:cubicBezTo>
                <a:cubicBezTo>
                  <a:pt x="7" y="128"/>
                  <a:pt x="0" y="109"/>
                  <a:pt x="1" y="82"/>
                </a:cubicBezTo>
                <a:cubicBezTo>
                  <a:pt x="2" y="39"/>
                  <a:pt x="40" y="9"/>
                  <a:pt x="77" y="5"/>
                </a:cubicBezTo>
                <a:cubicBezTo>
                  <a:pt x="124" y="0"/>
                  <a:pt x="168" y="22"/>
                  <a:pt x="174" y="67"/>
                </a:cubicBezTo>
                <a:cubicBezTo>
                  <a:pt x="181" y="116"/>
                  <a:pt x="153" y="171"/>
                  <a:pt x="103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id="{7CD9BA9C-8784-47CE-A3C6-35A0EE732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216" y="1194850"/>
            <a:ext cx="558063" cy="5565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6">
            <a:extLst>
              <a:ext uri="{FF2B5EF4-FFF2-40B4-BE49-F238E27FC236}">
                <a16:creationId xmlns:a16="http://schemas.microsoft.com/office/drawing/2014/main" id="{DD7041AC-BCCD-471E-A792-76CB5D971448}"/>
              </a:ext>
            </a:extLst>
          </p:cNvPr>
          <p:cNvSpPr>
            <a:spLocks noEditPoints="1"/>
          </p:cNvSpPr>
          <p:nvPr/>
        </p:nvSpPr>
        <p:spPr bwMode="auto">
          <a:xfrm>
            <a:off x="3569978" y="1281660"/>
            <a:ext cx="336388" cy="319336"/>
          </a:xfrm>
          <a:custGeom>
            <a:avLst/>
            <a:gdLst>
              <a:gd name="T0" fmla="*/ 9 w 122"/>
              <a:gd name="T1" fmla="*/ 49 h 116"/>
              <a:gd name="T2" fmla="*/ 5 w 122"/>
              <a:gd name="T3" fmla="*/ 85 h 116"/>
              <a:gd name="T4" fmla="*/ 5 w 122"/>
              <a:gd name="T5" fmla="*/ 87 h 116"/>
              <a:gd name="T6" fmla="*/ 22 w 122"/>
              <a:gd name="T7" fmla="*/ 114 h 116"/>
              <a:gd name="T8" fmla="*/ 47 w 122"/>
              <a:gd name="T9" fmla="*/ 116 h 116"/>
              <a:gd name="T10" fmla="*/ 64 w 122"/>
              <a:gd name="T11" fmla="*/ 114 h 116"/>
              <a:gd name="T12" fmla="*/ 73 w 122"/>
              <a:gd name="T13" fmla="*/ 108 h 116"/>
              <a:gd name="T14" fmla="*/ 78 w 122"/>
              <a:gd name="T15" fmla="*/ 105 h 116"/>
              <a:gd name="T16" fmla="*/ 80 w 122"/>
              <a:gd name="T17" fmla="*/ 105 h 116"/>
              <a:gd name="T18" fmla="*/ 89 w 122"/>
              <a:gd name="T19" fmla="*/ 106 h 116"/>
              <a:gd name="T20" fmla="*/ 88 w 122"/>
              <a:gd name="T21" fmla="*/ 108 h 116"/>
              <a:gd name="T22" fmla="*/ 93 w 122"/>
              <a:gd name="T23" fmla="*/ 112 h 116"/>
              <a:gd name="T24" fmla="*/ 117 w 122"/>
              <a:gd name="T25" fmla="*/ 112 h 116"/>
              <a:gd name="T26" fmla="*/ 122 w 122"/>
              <a:gd name="T27" fmla="*/ 108 h 116"/>
              <a:gd name="T28" fmla="*/ 122 w 122"/>
              <a:gd name="T29" fmla="*/ 53 h 116"/>
              <a:gd name="T30" fmla="*/ 117 w 122"/>
              <a:gd name="T31" fmla="*/ 48 h 116"/>
              <a:gd name="T32" fmla="*/ 94 w 122"/>
              <a:gd name="T33" fmla="*/ 48 h 116"/>
              <a:gd name="T34" fmla="*/ 91 w 122"/>
              <a:gd name="T35" fmla="*/ 49 h 116"/>
              <a:gd name="T36" fmla="*/ 73 w 122"/>
              <a:gd name="T37" fmla="*/ 38 h 116"/>
              <a:gd name="T38" fmla="*/ 57 w 122"/>
              <a:gd name="T39" fmla="*/ 3 h 116"/>
              <a:gd name="T40" fmla="*/ 54 w 122"/>
              <a:gd name="T41" fmla="*/ 1 h 116"/>
              <a:gd name="T42" fmla="*/ 51 w 122"/>
              <a:gd name="T43" fmla="*/ 0 h 116"/>
              <a:gd name="T44" fmla="*/ 33 w 122"/>
              <a:gd name="T45" fmla="*/ 18 h 116"/>
              <a:gd name="T46" fmla="*/ 36 w 122"/>
              <a:gd name="T47" fmla="*/ 40 h 116"/>
              <a:gd name="T48" fmla="*/ 31 w 122"/>
              <a:gd name="T49" fmla="*/ 40 h 116"/>
              <a:gd name="T50" fmla="*/ 9 w 122"/>
              <a:gd name="T51" fmla="*/ 49 h 116"/>
              <a:gd name="T52" fmla="*/ 113 w 122"/>
              <a:gd name="T53" fmla="*/ 103 h 116"/>
              <a:gd name="T54" fmla="*/ 96 w 122"/>
              <a:gd name="T55" fmla="*/ 103 h 116"/>
              <a:gd name="T56" fmla="*/ 97 w 122"/>
              <a:gd name="T57" fmla="*/ 101 h 116"/>
              <a:gd name="T58" fmla="*/ 97 w 122"/>
              <a:gd name="T59" fmla="*/ 58 h 116"/>
              <a:gd name="T60" fmla="*/ 113 w 122"/>
              <a:gd name="T61" fmla="*/ 58 h 116"/>
              <a:gd name="T62" fmla="*/ 113 w 122"/>
              <a:gd name="T63" fmla="*/ 103 h 116"/>
              <a:gd name="T64" fmla="*/ 17 w 122"/>
              <a:gd name="T65" fmla="*/ 54 h 116"/>
              <a:gd name="T66" fmla="*/ 31 w 122"/>
              <a:gd name="T67" fmla="*/ 49 h 116"/>
              <a:gd name="T68" fmla="*/ 42 w 122"/>
              <a:gd name="T69" fmla="*/ 50 h 116"/>
              <a:gd name="T70" fmla="*/ 46 w 122"/>
              <a:gd name="T71" fmla="*/ 48 h 116"/>
              <a:gd name="T72" fmla="*/ 47 w 122"/>
              <a:gd name="T73" fmla="*/ 44 h 116"/>
              <a:gd name="T74" fmla="*/ 42 w 122"/>
              <a:gd name="T75" fmla="*/ 18 h 116"/>
              <a:gd name="T76" fmla="*/ 45 w 122"/>
              <a:gd name="T77" fmla="*/ 11 h 116"/>
              <a:gd name="T78" fmla="*/ 50 w 122"/>
              <a:gd name="T79" fmla="*/ 10 h 116"/>
              <a:gd name="T80" fmla="*/ 65 w 122"/>
              <a:gd name="T81" fmla="*/ 43 h 116"/>
              <a:gd name="T82" fmla="*/ 88 w 122"/>
              <a:gd name="T83" fmla="*/ 58 h 116"/>
              <a:gd name="T84" fmla="*/ 88 w 122"/>
              <a:gd name="T85" fmla="*/ 96 h 116"/>
              <a:gd name="T86" fmla="*/ 77 w 122"/>
              <a:gd name="T87" fmla="*/ 96 h 116"/>
              <a:gd name="T88" fmla="*/ 68 w 122"/>
              <a:gd name="T89" fmla="*/ 100 h 116"/>
              <a:gd name="T90" fmla="*/ 60 w 122"/>
              <a:gd name="T91" fmla="*/ 105 h 116"/>
              <a:gd name="T92" fmla="*/ 47 w 122"/>
              <a:gd name="T93" fmla="*/ 107 h 116"/>
              <a:gd name="T94" fmla="*/ 23 w 122"/>
              <a:gd name="T95" fmla="*/ 105 h 116"/>
              <a:gd name="T96" fmla="*/ 14 w 122"/>
              <a:gd name="T97" fmla="*/ 85 h 116"/>
              <a:gd name="T98" fmla="*/ 14 w 122"/>
              <a:gd name="T99" fmla="*/ 83 h 116"/>
              <a:gd name="T100" fmla="*/ 17 w 122"/>
              <a:gd name="T101" fmla="*/ 5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2" h="116">
                <a:moveTo>
                  <a:pt x="9" y="49"/>
                </a:moveTo>
                <a:cubicBezTo>
                  <a:pt x="0" y="61"/>
                  <a:pt x="3" y="74"/>
                  <a:pt x="5" y="85"/>
                </a:cubicBezTo>
                <a:cubicBezTo>
                  <a:pt x="5" y="85"/>
                  <a:pt x="5" y="86"/>
                  <a:pt x="5" y="87"/>
                </a:cubicBezTo>
                <a:cubicBezTo>
                  <a:pt x="7" y="97"/>
                  <a:pt x="9" y="112"/>
                  <a:pt x="22" y="114"/>
                </a:cubicBezTo>
                <a:cubicBezTo>
                  <a:pt x="26" y="115"/>
                  <a:pt x="37" y="116"/>
                  <a:pt x="47" y="116"/>
                </a:cubicBezTo>
                <a:cubicBezTo>
                  <a:pt x="55" y="116"/>
                  <a:pt x="60" y="115"/>
                  <a:pt x="64" y="114"/>
                </a:cubicBezTo>
                <a:cubicBezTo>
                  <a:pt x="68" y="111"/>
                  <a:pt x="71" y="109"/>
                  <a:pt x="73" y="108"/>
                </a:cubicBezTo>
                <a:cubicBezTo>
                  <a:pt x="76" y="106"/>
                  <a:pt x="77" y="105"/>
                  <a:pt x="78" y="105"/>
                </a:cubicBezTo>
                <a:cubicBezTo>
                  <a:pt x="79" y="105"/>
                  <a:pt x="79" y="105"/>
                  <a:pt x="80" y="105"/>
                </a:cubicBezTo>
                <a:cubicBezTo>
                  <a:pt x="83" y="105"/>
                  <a:pt x="87" y="105"/>
                  <a:pt x="89" y="106"/>
                </a:cubicBezTo>
                <a:cubicBezTo>
                  <a:pt x="88" y="106"/>
                  <a:pt x="88" y="107"/>
                  <a:pt x="88" y="108"/>
                </a:cubicBezTo>
                <a:cubicBezTo>
                  <a:pt x="88" y="110"/>
                  <a:pt x="90" y="112"/>
                  <a:pt x="9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20" y="112"/>
                  <a:pt x="122" y="110"/>
                  <a:pt x="122" y="108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0"/>
                  <a:pt x="120" y="48"/>
                  <a:pt x="117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3" y="48"/>
                  <a:pt x="92" y="49"/>
                  <a:pt x="91" y="49"/>
                </a:cubicBezTo>
                <a:cubicBezTo>
                  <a:pt x="86" y="47"/>
                  <a:pt x="76" y="44"/>
                  <a:pt x="73" y="38"/>
                </a:cubicBezTo>
                <a:cubicBezTo>
                  <a:pt x="68" y="30"/>
                  <a:pt x="57" y="4"/>
                  <a:pt x="57" y="3"/>
                </a:cubicBezTo>
                <a:cubicBezTo>
                  <a:pt x="57" y="2"/>
                  <a:pt x="55" y="1"/>
                  <a:pt x="54" y="1"/>
                </a:cubicBezTo>
                <a:cubicBezTo>
                  <a:pt x="53" y="1"/>
                  <a:pt x="53" y="0"/>
                  <a:pt x="51" y="0"/>
                </a:cubicBezTo>
                <a:cubicBezTo>
                  <a:pt x="38" y="0"/>
                  <a:pt x="33" y="10"/>
                  <a:pt x="33" y="18"/>
                </a:cubicBezTo>
                <a:cubicBezTo>
                  <a:pt x="33" y="27"/>
                  <a:pt x="34" y="34"/>
                  <a:pt x="36" y="40"/>
                </a:cubicBezTo>
                <a:cubicBezTo>
                  <a:pt x="34" y="40"/>
                  <a:pt x="32" y="40"/>
                  <a:pt x="31" y="40"/>
                </a:cubicBezTo>
                <a:cubicBezTo>
                  <a:pt x="21" y="39"/>
                  <a:pt x="13" y="43"/>
                  <a:pt x="9" y="49"/>
                </a:cubicBezTo>
                <a:close/>
                <a:moveTo>
                  <a:pt x="113" y="103"/>
                </a:moveTo>
                <a:cubicBezTo>
                  <a:pt x="96" y="103"/>
                  <a:pt x="96" y="103"/>
                  <a:pt x="96" y="103"/>
                </a:cubicBezTo>
                <a:cubicBezTo>
                  <a:pt x="97" y="103"/>
                  <a:pt x="97" y="102"/>
                  <a:pt x="97" y="101"/>
                </a:cubicBezTo>
                <a:cubicBezTo>
                  <a:pt x="97" y="58"/>
                  <a:pt x="97" y="58"/>
                  <a:pt x="97" y="58"/>
                </a:cubicBezTo>
                <a:cubicBezTo>
                  <a:pt x="113" y="58"/>
                  <a:pt x="113" y="58"/>
                  <a:pt x="113" y="58"/>
                </a:cubicBezTo>
                <a:lnTo>
                  <a:pt x="113" y="103"/>
                </a:lnTo>
                <a:close/>
                <a:moveTo>
                  <a:pt x="17" y="54"/>
                </a:moveTo>
                <a:cubicBezTo>
                  <a:pt x="20" y="50"/>
                  <a:pt x="26" y="49"/>
                  <a:pt x="31" y="49"/>
                </a:cubicBezTo>
                <a:cubicBezTo>
                  <a:pt x="37" y="49"/>
                  <a:pt x="42" y="50"/>
                  <a:pt x="42" y="50"/>
                </a:cubicBezTo>
                <a:cubicBezTo>
                  <a:pt x="43" y="50"/>
                  <a:pt x="45" y="50"/>
                  <a:pt x="46" y="48"/>
                </a:cubicBezTo>
                <a:cubicBezTo>
                  <a:pt x="48" y="47"/>
                  <a:pt x="48" y="45"/>
                  <a:pt x="47" y="44"/>
                </a:cubicBezTo>
                <a:cubicBezTo>
                  <a:pt x="47" y="44"/>
                  <a:pt x="42" y="32"/>
                  <a:pt x="42" y="18"/>
                </a:cubicBezTo>
                <a:cubicBezTo>
                  <a:pt x="42" y="13"/>
                  <a:pt x="44" y="12"/>
                  <a:pt x="45" y="11"/>
                </a:cubicBezTo>
                <a:cubicBezTo>
                  <a:pt x="47" y="10"/>
                  <a:pt x="49" y="10"/>
                  <a:pt x="50" y="10"/>
                </a:cubicBezTo>
                <a:cubicBezTo>
                  <a:pt x="53" y="17"/>
                  <a:pt x="60" y="36"/>
                  <a:pt x="65" y="43"/>
                </a:cubicBezTo>
                <a:cubicBezTo>
                  <a:pt x="70" y="51"/>
                  <a:pt x="82" y="56"/>
                  <a:pt x="88" y="58"/>
                </a:cubicBezTo>
                <a:cubicBezTo>
                  <a:pt x="88" y="96"/>
                  <a:pt x="88" y="96"/>
                  <a:pt x="88" y="96"/>
                </a:cubicBezTo>
                <a:cubicBezTo>
                  <a:pt x="84" y="96"/>
                  <a:pt x="80" y="96"/>
                  <a:pt x="77" y="96"/>
                </a:cubicBezTo>
                <a:cubicBezTo>
                  <a:pt x="73" y="96"/>
                  <a:pt x="71" y="98"/>
                  <a:pt x="68" y="100"/>
                </a:cubicBezTo>
                <a:cubicBezTo>
                  <a:pt x="66" y="102"/>
                  <a:pt x="64" y="104"/>
                  <a:pt x="60" y="105"/>
                </a:cubicBezTo>
                <a:cubicBezTo>
                  <a:pt x="59" y="106"/>
                  <a:pt x="55" y="107"/>
                  <a:pt x="47" y="107"/>
                </a:cubicBezTo>
                <a:cubicBezTo>
                  <a:pt x="38" y="107"/>
                  <a:pt x="28" y="106"/>
                  <a:pt x="23" y="105"/>
                </a:cubicBezTo>
                <a:cubicBezTo>
                  <a:pt x="18" y="104"/>
                  <a:pt x="16" y="97"/>
                  <a:pt x="14" y="85"/>
                </a:cubicBezTo>
                <a:cubicBezTo>
                  <a:pt x="14" y="85"/>
                  <a:pt x="14" y="84"/>
                  <a:pt x="14" y="83"/>
                </a:cubicBezTo>
                <a:cubicBezTo>
                  <a:pt x="12" y="73"/>
                  <a:pt x="10" y="63"/>
                  <a:pt x="17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Oval 37">
            <a:extLst>
              <a:ext uri="{FF2B5EF4-FFF2-40B4-BE49-F238E27FC236}">
                <a16:creationId xmlns:a16="http://schemas.microsoft.com/office/drawing/2014/main" id="{90689C55-1D37-4F95-8D68-5610CEA0D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216" y="2056747"/>
            <a:ext cx="558063" cy="5580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8">
            <a:extLst>
              <a:ext uri="{FF2B5EF4-FFF2-40B4-BE49-F238E27FC236}">
                <a16:creationId xmlns:a16="http://schemas.microsoft.com/office/drawing/2014/main" id="{8850788A-11C7-41C0-8BFD-1544F5C31451}"/>
              </a:ext>
            </a:extLst>
          </p:cNvPr>
          <p:cNvSpPr>
            <a:spLocks noEditPoints="1"/>
          </p:cNvSpPr>
          <p:nvPr/>
        </p:nvSpPr>
        <p:spPr bwMode="auto">
          <a:xfrm>
            <a:off x="3587029" y="2183861"/>
            <a:ext cx="333288" cy="260429"/>
          </a:xfrm>
          <a:custGeom>
            <a:avLst/>
            <a:gdLst>
              <a:gd name="T0" fmla="*/ 121 w 121"/>
              <a:gd name="T1" fmla="*/ 2 h 95"/>
              <a:gd name="T2" fmla="*/ 23 w 121"/>
              <a:gd name="T3" fmla="*/ 79 h 95"/>
              <a:gd name="T4" fmla="*/ 37 w 121"/>
              <a:gd name="T5" fmla="*/ 72 h 95"/>
              <a:gd name="T6" fmla="*/ 67 w 121"/>
              <a:gd name="T7" fmla="*/ 50 h 95"/>
              <a:gd name="T8" fmla="*/ 77 w 121"/>
              <a:gd name="T9" fmla="*/ 50 h 95"/>
              <a:gd name="T10" fmla="*/ 91 w 121"/>
              <a:gd name="T11" fmla="*/ 41 h 95"/>
              <a:gd name="T12" fmla="*/ 83 w 121"/>
              <a:gd name="T13" fmla="*/ 33 h 95"/>
              <a:gd name="T14" fmla="*/ 104 w 121"/>
              <a:gd name="T15" fmla="*/ 31 h 95"/>
              <a:gd name="T16" fmla="*/ 96 w 121"/>
              <a:gd name="T17" fmla="*/ 24 h 95"/>
              <a:gd name="T18" fmla="*/ 108 w 121"/>
              <a:gd name="T19" fmla="*/ 23 h 95"/>
              <a:gd name="T20" fmla="*/ 115 w 121"/>
              <a:gd name="T21" fmla="*/ 17 h 95"/>
              <a:gd name="T22" fmla="*/ 109 w 121"/>
              <a:gd name="T23" fmla="*/ 13 h 95"/>
              <a:gd name="T24" fmla="*/ 121 w 121"/>
              <a:gd name="T25" fmla="*/ 2 h 95"/>
              <a:gd name="T26" fmla="*/ 76 w 121"/>
              <a:gd name="T27" fmla="*/ 84 h 95"/>
              <a:gd name="T28" fmla="*/ 12 w 121"/>
              <a:gd name="T29" fmla="*/ 84 h 95"/>
              <a:gd name="T30" fmla="*/ 12 w 121"/>
              <a:gd name="T31" fmla="*/ 19 h 95"/>
              <a:gd name="T32" fmla="*/ 55 w 121"/>
              <a:gd name="T33" fmla="*/ 19 h 95"/>
              <a:gd name="T34" fmla="*/ 68 w 121"/>
              <a:gd name="T35" fmla="*/ 8 h 95"/>
              <a:gd name="T36" fmla="*/ 12 w 121"/>
              <a:gd name="T37" fmla="*/ 8 h 95"/>
              <a:gd name="T38" fmla="*/ 0 w 121"/>
              <a:gd name="T39" fmla="*/ 17 h 95"/>
              <a:gd name="T40" fmla="*/ 0 w 121"/>
              <a:gd name="T41" fmla="*/ 83 h 95"/>
              <a:gd name="T42" fmla="*/ 11 w 121"/>
              <a:gd name="T43" fmla="*/ 95 h 95"/>
              <a:gd name="T44" fmla="*/ 75 w 121"/>
              <a:gd name="T45" fmla="*/ 95 h 95"/>
              <a:gd name="T46" fmla="*/ 87 w 121"/>
              <a:gd name="T47" fmla="*/ 84 h 95"/>
              <a:gd name="T48" fmla="*/ 87 w 121"/>
              <a:gd name="T49" fmla="*/ 59 h 95"/>
              <a:gd name="T50" fmla="*/ 76 w 121"/>
              <a:gd name="T51" fmla="*/ 63 h 95"/>
              <a:gd name="T52" fmla="*/ 76 w 121"/>
              <a:gd name="T53" fmla="*/ 8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1" h="95">
                <a:moveTo>
                  <a:pt x="121" y="2"/>
                </a:moveTo>
                <a:cubicBezTo>
                  <a:pt x="116" y="0"/>
                  <a:pt x="64" y="10"/>
                  <a:pt x="23" y="79"/>
                </a:cubicBezTo>
                <a:cubicBezTo>
                  <a:pt x="23" y="79"/>
                  <a:pt x="35" y="74"/>
                  <a:pt x="37" y="72"/>
                </a:cubicBezTo>
                <a:cubicBezTo>
                  <a:pt x="43" y="65"/>
                  <a:pt x="60" y="45"/>
                  <a:pt x="67" y="50"/>
                </a:cubicBezTo>
                <a:cubicBezTo>
                  <a:pt x="72" y="52"/>
                  <a:pt x="77" y="50"/>
                  <a:pt x="77" y="50"/>
                </a:cubicBezTo>
                <a:cubicBezTo>
                  <a:pt x="77" y="50"/>
                  <a:pt x="92" y="42"/>
                  <a:pt x="91" y="41"/>
                </a:cubicBezTo>
                <a:cubicBezTo>
                  <a:pt x="91" y="40"/>
                  <a:pt x="83" y="33"/>
                  <a:pt x="83" y="33"/>
                </a:cubicBezTo>
                <a:cubicBezTo>
                  <a:pt x="83" y="33"/>
                  <a:pt x="101" y="35"/>
                  <a:pt x="104" y="31"/>
                </a:cubicBezTo>
                <a:cubicBezTo>
                  <a:pt x="103" y="29"/>
                  <a:pt x="96" y="24"/>
                  <a:pt x="96" y="24"/>
                </a:cubicBezTo>
                <a:cubicBezTo>
                  <a:pt x="96" y="24"/>
                  <a:pt x="104" y="24"/>
                  <a:pt x="108" y="23"/>
                </a:cubicBezTo>
                <a:cubicBezTo>
                  <a:pt x="112" y="22"/>
                  <a:pt x="117" y="18"/>
                  <a:pt x="115" y="17"/>
                </a:cubicBezTo>
                <a:cubicBezTo>
                  <a:pt x="114" y="16"/>
                  <a:pt x="109" y="13"/>
                  <a:pt x="109" y="13"/>
                </a:cubicBezTo>
                <a:cubicBezTo>
                  <a:pt x="109" y="13"/>
                  <a:pt x="118" y="13"/>
                  <a:pt x="121" y="2"/>
                </a:cubicBezTo>
                <a:close/>
                <a:moveTo>
                  <a:pt x="76" y="84"/>
                </a:moveTo>
                <a:cubicBezTo>
                  <a:pt x="12" y="84"/>
                  <a:pt x="12" y="84"/>
                  <a:pt x="12" y="84"/>
                </a:cubicBezTo>
                <a:cubicBezTo>
                  <a:pt x="12" y="19"/>
                  <a:pt x="12" y="19"/>
                  <a:pt x="12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68" y="8"/>
                  <a:pt x="68" y="8"/>
                  <a:pt x="68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3" y="8"/>
                  <a:pt x="0" y="10"/>
                  <a:pt x="0" y="17"/>
                </a:cubicBezTo>
                <a:cubicBezTo>
                  <a:pt x="0" y="17"/>
                  <a:pt x="0" y="78"/>
                  <a:pt x="0" y="83"/>
                </a:cubicBezTo>
                <a:cubicBezTo>
                  <a:pt x="0" y="89"/>
                  <a:pt x="4" y="95"/>
                  <a:pt x="11" y="95"/>
                </a:cubicBezTo>
                <a:cubicBezTo>
                  <a:pt x="11" y="95"/>
                  <a:pt x="69" y="95"/>
                  <a:pt x="75" y="95"/>
                </a:cubicBezTo>
                <a:cubicBezTo>
                  <a:pt x="81" y="95"/>
                  <a:pt x="87" y="91"/>
                  <a:pt x="87" y="84"/>
                </a:cubicBezTo>
                <a:cubicBezTo>
                  <a:pt x="87" y="59"/>
                  <a:pt x="87" y="59"/>
                  <a:pt x="87" y="59"/>
                </a:cubicBezTo>
                <a:cubicBezTo>
                  <a:pt x="76" y="63"/>
                  <a:pt x="76" y="63"/>
                  <a:pt x="76" y="63"/>
                </a:cubicBezTo>
                <a:lnTo>
                  <a:pt x="76" y="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Oval 39">
            <a:extLst>
              <a:ext uri="{FF2B5EF4-FFF2-40B4-BE49-F238E27FC236}">
                <a16:creationId xmlns:a16="http://schemas.microsoft.com/office/drawing/2014/main" id="{8EBA16F0-2458-4B34-BE79-7E770BE90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216" y="2917094"/>
            <a:ext cx="558063" cy="5596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40">
            <a:extLst>
              <a:ext uri="{FF2B5EF4-FFF2-40B4-BE49-F238E27FC236}">
                <a16:creationId xmlns:a16="http://schemas.microsoft.com/office/drawing/2014/main" id="{781CDBAE-8345-4510-ABBD-4F5A455C0ABD}"/>
              </a:ext>
            </a:extLst>
          </p:cNvPr>
          <p:cNvSpPr>
            <a:spLocks noEditPoints="1"/>
          </p:cNvSpPr>
          <p:nvPr/>
        </p:nvSpPr>
        <p:spPr bwMode="auto">
          <a:xfrm>
            <a:off x="3565327" y="3050410"/>
            <a:ext cx="316236" cy="265080"/>
          </a:xfrm>
          <a:custGeom>
            <a:avLst/>
            <a:gdLst>
              <a:gd name="T0" fmla="*/ 73 w 204"/>
              <a:gd name="T1" fmla="*/ 36 h 171"/>
              <a:gd name="T2" fmla="*/ 50 w 204"/>
              <a:gd name="T3" fmla="*/ 36 h 171"/>
              <a:gd name="T4" fmla="*/ 50 w 204"/>
              <a:gd name="T5" fmla="*/ 89 h 171"/>
              <a:gd name="T6" fmla="*/ 0 w 204"/>
              <a:gd name="T7" fmla="*/ 89 h 171"/>
              <a:gd name="T8" fmla="*/ 0 w 204"/>
              <a:gd name="T9" fmla="*/ 112 h 171"/>
              <a:gd name="T10" fmla="*/ 50 w 204"/>
              <a:gd name="T11" fmla="*/ 112 h 171"/>
              <a:gd name="T12" fmla="*/ 50 w 204"/>
              <a:gd name="T13" fmla="*/ 165 h 171"/>
              <a:gd name="T14" fmla="*/ 73 w 204"/>
              <a:gd name="T15" fmla="*/ 165 h 171"/>
              <a:gd name="T16" fmla="*/ 73 w 204"/>
              <a:gd name="T17" fmla="*/ 112 h 171"/>
              <a:gd name="T18" fmla="*/ 122 w 204"/>
              <a:gd name="T19" fmla="*/ 112 h 171"/>
              <a:gd name="T20" fmla="*/ 122 w 204"/>
              <a:gd name="T21" fmla="*/ 89 h 171"/>
              <a:gd name="T22" fmla="*/ 73 w 204"/>
              <a:gd name="T23" fmla="*/ 89 h 171"/>
              <a:gd name="T24" fmla="*/ 73 w 204"/>
              <a:gd name="T25" fmla="*/ 36 h 171"/>
              <a:gd name="T26" fmla="*/ 174 w 204"/>
              <a:gd name="T27" fmla="*/ 0 h 171"/>
              <a:gd name="T28" fmla="*/ 126 w 204"/>
              <a:gd name="T29" fmla="*/ 22 h 171"/>
              <a:gd name="T30" fmla="*/ 128 w 204"/>
              <a:gd name="T31" fmla="*/ 50 h 171"/>
              <a:gd name="T32" fmla="*/ 161 w 204"/>
              <a:gd name="T33" fmla="*/ 36 h 171"/>
              <a:gd name="T34" fmla="*/ 161 w 204"/>
              <a:gd name="T35" fmla="*/ 36 h 171"/>
              <a:gd name="T36" fmla="*/ 137 w 204"/>
              <a:gd name="T37" fmla="*/ 171 h 171"/>
              <a:gd name="T38" fmla="*/ 172 w 204"/>
              <a:gd name="T39" fmla="*/ 171 h 171"/>
              <a:gd name="T40" fmla="*/ 204 w 204"/>
              <a:gd name="T41" fmla="*/ 0 h 171"/>
              <a:gd name="T42" fmla="*/ 174 w 204"/>
              <a:gd name="T4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4" h="171">
                <a:moveTo>
                  <a:pt x="73" y="36"/>
                </a:moveTo>
                <a:lnTo>
                  <a:pt x="50" y="36"/>
                </a:lnTo>
                <a:lnTo>
                  <a:pt x="50" y="89"/>
                </a:lnTo>
                <a:lnTo>
                  <a:pt x="0" y="89"/>
                </a:lnTo>
                <a:lnTo>
                  <a:pt x="0" y="112"/>
                </a:lnTo>
                <a:lnTo>
                  <a:pt x="50" y="112"/>
                </a:lnTo>
                <a:lnTo>
                  <a:pt x="50" y="165"/>
                </a:lnTo>
                <a:lnTo>
                  <a:pt x="73" y="165"/>
                </a:lnTo>
                <a:lnTo>
                  <a:pt x="73" y="112"/>
                </a:lnTo>
                <a:lnTo>
                  <a:pt x="122" y="112"/>
                </a:lnTo>
                <a:lnTo>
                  <a:pt x="122" y="89"/>
                </a:lnTo>
                <a:lnTo>
                  <a:pt x="73" y="89"/>
                </a:lnTo>
                <a:lnTo>
                  <a:pt x="73" y="36"/>
                </a:lnTo>
                <a:close/>
                <a:moveTo>
                  <a:pt x="174" y="0"/>
                </a:moveTo>
                <a:lnTo>
                  <a:pt x="126" y="22"/>
                </a:lnTo>
                <a:lnTo>
                  <a:pt x="128" y="50"/>
                </a:lnTo>
                <a:lnTo>
                  <a:pt x="161" y="36"/>
                </a:lnTo>
                <a:lnTo>
                  <a:pt x="161" y="36"/>
                </a:lnTo>
                <a:lnTo>
                  <a:pt x="137" y="171"/>
                </a:lnTo>
                <a:lnTo>
                  <a:pt x="172" y="171"/>
                </a:lnTo>
                <a:lnTo>
                  <a:pt x="204" y="0"/>
                </a:lnTo>
                <a:lnTo>
                  <a:pt x="17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41">
            <a:extLst>
              <a:ext uri="{FF2B5EF4-FFF2-40B4-BE49-F238E27FC236}">
                <a16:creationId xmlns:a16="http://schemas.microsoft.com/office/drawing/2014/main" id="{1EA9B85A-28BE-4700-8F1D-6A861FE32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216" y="3778992"/>
            <a:ext cx="558063" cy="5580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2">
            <a:extLst>
              <a:ext uri="{FF2B5EF4-FFF2-40B4-BE49-F238E27FC236}">
                <a16:creationId xmlns:a16="http://schemas.microsoft.com/office/drawing/2014/main" id="{CB1895C6-32E4-4CB3-9620-203576491C50}"/>
              </a:ext>
            </a:extLst>
          </p:cNvPr>
          <p:cNvSpPr>
            <a:spLocks noEditPoints="1"/>
          </p:cNvSpPr>
          <p:nvPr/>
        </p:nvSpPr>
        <p:spPr bwMode="auto">
          <a:xfrm>
            <a:off x="3583929" y="3932458"/>
            <a:ext cx="333288" cy="248028"/>
          </a:xfrm>
          <a:custGeom>
            <a:avLst/>
            <a:gdLst>
              <a:gd name="T0" fmla="*/ 98 w 121"/>
              <a:gd name="T1" fmla="*/ 0 h 90"/>
              <a:gd name="T2" fmla="*/ 22 w 121"/>
              <a:gd name="T3" fmla="*/ 0 h 90"/>
              <a:gd name="T4" fmla="*/ 0 w 121"/>
              <a:gd name="T5" fmla="*/ 22 h 90"/>
              <a:gd name="T6" fmla="*/ 0 w 121"/>
              <a:gd name="T7" fmla="*/ 68 h 90"/>
              <a:gd name="T8" fmla="*/ 22 w 121"/>
              <a:gd name="T9" fmla="*/ 90 h 90"/>
              <a:gd name="T10" fmla="*/ 98 w 121"/>
              <a:gd name="T11" fmla="*/ 90 h 90"/>
              <a:gd name="T12" fmla="*/ 121 w 121"/>
              <a:gd name="T13" fmla="*/ 68 h 90"/>
              <a:gd name="T14" fmla="*/ 121 w 121"/>
              <a:gd name="T15" fmla="*/ 22 h 90"/>
              <a:gd name="T16" fmla="*/ 98 w 121"/>
              <a:gd name="T17" fmla="*/ 0 h 90"/>
              <a:gd name="T18" fmla="*/ 88 w 121"/>
              <a:gd name="T19" fmla="*/ 46 h 90"/>
              <a:gd name="T20" fmla="*/ 39 w 121"/>
              <a:gd name="T21" fmla="*/ 76 h 90"/>
              <a:gd name="T22" fmla="*/ 37 w 121"/>
              <a:gd name="T23" fmla="*/ 75 h 90"/>
              <a:gd name="T24" fmla="*/ 37 w 121"/>
              <a:gd name="T25" fmla="*/ 15 h 90"/>
              <a:gd name="T26" fmla="*/ 39 w 121"/>
              <a:gd name="T27" fmla="*/ 14 h 90"/>
              <a:gd name="T28" fmla="*/ 88 w 121"/>
              <a:gd name="T29" fmla="*/ 44 h 90"/>
              <a:gd name="T30" fmla="*/ 88 w 121"/>
              <a:gd name="T31" fmla="*/ 4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90">
                <a:moveTo>
                  <a:pt x="98" y="0"/>
                </a:moveTo>
                <a:cubicBezTo>
                  <a:pt x="22" y="0"/>
                  <a:pt x="22" y="0"/>
                  <a:pt x="22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80"/>
                  <a:pt x="9" y="90"/>
                  <a:pt x="22" y="90"/>
                </a:cubicBezTo>
                <a:cubicBezTo>
                  <a:pt x="98" y="90"/>
                  <a:pt x="98" y="90"/>
                  <a:pt x="98" y="90"/>
                </a:cubicBezTo>
                <a:cubicBezTo>
                  <a:pt x="111" y="90"/>
                  <a:pt x="121" y="80"/>
                  <a:pt x="121" y="68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10"/>
                  <a:pt x="111" y="0"/>
                  <a:pt x="98" y="0"/>
                </a:cubicBezTo>
                <a:close/>
                <a:moveTo>
                  <a:pt x="88" y="46"/>
                </a:moveTo>
                <a:cubicBezTo>
                  <a:pt x="39" y="76"/>
                  <a:pt x="39" y="76"/>
                  <a:pt x="39" y="76"/>
                </a:cubicBezTo>
                <a:cubicBezTo>
                  <a:pt x="38" y="76"/>
                  <a:pt x="37" y="76"/>
                  <a:pt x="37" y="7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4"/>
                  <a:pt x="38" y="13"/>
                  <a:pt x="39" y="14"/>
                </a:cubicBezTo>
                <a:cubicBezTo>
                  <a:pt x="88" y="44"/>
                  <a:pt x="88" y="44"/>
                  <a:pt x="88" y="44"/>
                </a:cubicBezTo>
                <a:cubicBezTo>
                  <a:pt x="89" y="44"/>
                  <a:pt x="89" y="45"/>
                  <a:pt x="88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43">
            <a:extLst>
              <a:ext uri="{FF2B5EF4-FFF2-40B4-BE49-F238E27FC236}">
                <a16:creationId xmlns:a16="http://schemas.microsoft.com/office/drawing/2014/main" id="{0D1C2042-9E6C-4A8F-B197-BB40F7B1B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216" y="4640889"/>
            <a:ext cx="558063" cy="5580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4">
            <a:extLst>
              <a:ext uri="{FF2B5EF4-FFF2-40B4-BE49-F238E27FC236}">
                <a16:creationId xmlns:a16="http://schemas.microsoft.com/office/drawing/2014/main" id="{D04B8983-5EEE-4E2B-B0A9-4A9DCDF0D18B}"/>
              </a:ext>
            </a:extLst>
          </p:cNvPr>
          <p:cNvSpPr>
            <a:spLocks/>
          </p:cNvSpPr>
          <p:nvPr/>
        </p:nvSpPr>
        <p:spPr bwMode="auto">
          <a:xfrm>
            <a:off x="3600982" y="4747850"/>
            <a:ext cx="311586" cy="311586"/>
          </a:xfrm>
          <a:custGeom>
            <a:avLst/>
            <a:gdLst>
              <a:gd name="T0" fmla="*/ 111 w 113"/>
              <a:gd name="T1" fmla="*/ 31 h 113"/>
              <a:gd name="T2" fmla="*/ 82 w 113"/>
              <a:gd name="T3" fmla="*/ 2 h 113"/>
              <a:gd name="T4" fmla="*/ 77 w 113"/>
              <a:gd name="T5" fmla="*/ 1 h 113"/>
              <a:gd name="T6" fmla="*/ 74 w 113"/>
              <a:gd name="T7" fmla="*/ 5 h 113"/>
              <a:gd name="T8" fmla="*/ 72 w 113"/>
              <a:gd name="T9" fmla="*/ 17 h 113"/>
              <a:gd name="T10" fmla="*/ 49 w 113"/>
              <a:gd name="T11" fmla="*/ 40 h 113"/>
              <a:gd name="T12" fmla="*/ 23 w 113"/>
              <a:gd name="T13" fmla="*/ 40 h 113"/>
              <a:gd name="T14" fmla="*/ 19 w 113"/>
              <a:gd name="T15" fmla="*/ 43 h 113"/>
              <a:gd name="T16" fmla="*/ 20 w 113"/>
              <a:gd name="T17" fmla="*/ 48 h 113"/>
              <a:gd name="T18" fmla="*/ 39 w 113"/>
              <a:gd name="T19" fmla="*/ 67 h 113"/>
              <a:gd name="T20" fmla="*/ 0 w 113"/>
              <a:gd name="T21" fmla="*/ 113 h 113"/>
              <a:gd name="T22" fmla="*/ 46 w 113"/>
              <a:gd name="T23" fmla="*/ 74 h 113"/>
              <a:gd name="T24" fmla="*/ 65 w 113"/>
              <a:gd name="T25" fmla="*/ 93 h 113"/>
              <a:gd name="T26" fmla="*/ 68 w 113"/>
              <a:gd name="T27" fmla="*/ 95 h 113"/>
              <a:gd name="T28" fmla="*/ 70 w 113"/>
              <a:gd name="T29" fmla="*/ 94 h 113"/>
              <a:gd name="T30" fmla="*/ 73 w 113"/>
              <a:gd name="T31" fmla="*/ 90 h 113"/>
              <a:gd name="T32" fmla="*/ 73 w 113"/>
              <a:gd name="T33" fmla="*/ 64 h 113"/>
              <a:gd name="T34" fmla="*/ 96 w 113"/>
              <a:gd name="T35" fmla="*/ 41 h 113"/>
              <a:gd name="T36" fmla="*/ 109 w 113"/>
              <a:gd name="T37" fmla="*/ 39 h 113"/>
              <a:gd name="T38" fmla="*/ 112 w 113"/>
              <a:gd name="T39" fmla="*/ 36 h 113"/>
              <a:gd name="T40" fmla="*/ 111 w 113"/>
              <a:gd name="T41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3" h="113">
                <a:moveTo>
                  <a:pt x="111" y="31"/>
                </a:moveTo>
                <a:cubicBezTo>
                  <a:pt x="82" y="2"/>
                  <a:pt x="82" y="2"/>
                  <a:pt x="82" y="2"/>
                </a:cubicBezTo>
                <a:cubicBezTo>
                  <a:pt x="80" y="1"/>
                  <a:pt x="79" y="0"/>
                  <a:pt x="77" y="1"/>
                </a:cubicBezTo>
                <a:cubicBezTo>
                  <a:pt x="75" y="1"/>
                  <a:pt x="74" y="3"/>
                  <a:pt x="74" y="5"/>
                </a:cubicBezTo>
                <a:cubicBezTo>
                  <a:pt x="72" y="17"/>
                  <a:pt x="72" y="17"/>
                  <a:pt x="72" y="17"/>
                </a:cubicBezTo>
                <a:cubicBezTo>
                  <a:pt x="49" y="40"/>
                  <a:pt x="49" y="40"/>
                  <a:pt x="49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1" y="40"/>
                  <a:pt x="20" y="41"/>
                  <a:pt x="19" y="43"/>
                </a:cubicBezTo>
                <a:cubicBezTo>
                  <a:pt x="18" y="45"/>
                  <a:pt x="19" y="47"/>
                  <a:pt x="20" y="48"/>
                </a:cubicBezTo>
                <a:cubicBezTo>
                  <a:pt x="39" y="67"/>
                  <a:pt x="39" y="67"/>
                  <a:pt x="39" y="67"/>
                </a:cubicBezTo>
                <a:cubicBezTo>
                  <a:pt x="0" y="113"/>
                  <a:pt x="0" y="113"/>
                  <a:pt x="0" y="113"/>
                </a:cubicBezTo>
                <a:cubicBezTo>
                  <a:pt x="46" y="74"/>
                  <a:pt x="46" y="74"/>
                  <a:pt x="46" y="74"/>
                </a:cubicBezTo>
                <a:cubicBezTo>
                  <a:pt x="65" y="93"/>
                  <a:pt x="65" y="93"/>
                  <a:pt x="65" y="93"/>
                </a:cubicBezTo>
                <a:cubicBezTo>
                  <a:pt x="66" y="94"/>
                  <a:pt x="67" y="95"/>
                  <a:pt x="68" y="95"/>
                </a:cubicBezTo>
                <a:cubicBezTo>
                  <a:pt x="69" y="95"/>
                  <a:pt x="69" y="94"/>
                  <a:pt x="70" y="94"/>
                </a:cubicBezTo>
                <a:cubicBezTo>
                  <a:pt x="72" y="93"/>
                  <a:pt x="73" y="92"/>
                  <a:pt x="73" y="90"/>
                </a:cubicBezTo>
                <a:cubicBezTo>
                  <a:pt x="73" y="64"/>
                  <a:pt x="73" y="64"/>
                  <a:pt x="73" y="64"/>
                </a:cubicBezTo>
                <a:cubicBezTo>
                  <a:pt x="96" y="41"/>
                  <a:pt x="96" y="41"/>
                  <a:pt x="96" y="41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2" y="38"/>
                  <a:pt x="112" y="36"/>
                </a:cubicBezTo>
                <a:cubicBezTo>
                  <a:pt x="113" y="35"/>
                  <a:pt x="112" y="33"/>
                  <a:pt x="111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94EA090-19CD-4529-BBF8-B3176BF6C998}"/>
              </a:ext>
            </a:extLst>
          </p:cNvPr>
          <p:cNvSpPr/>
          <p:nvPr/>
        </p:nvSpPr>
        <p:spPr>
          <a:xfrm>
            <a:off x="2120566" y="1508807"/>
            <a:ext cx="107247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FACEBOOK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ABC686A-5A6B-47F2-A133-B8C57839E415}"/>
              </a:ext>
            </a:extLst>
          </p:cNvPr>
          <p:cNvSpPr/>
          <p:nvPr/>
        </p:nvSpPr>
        <p:spPr>
          <a:xfrm>
            <a:off x="2120566" y="2344936"/>
            <a:ext cx="89652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TWITTER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2A00FABA-A3B0-43C3-88B9-321965CC8218}"/>
              </a:ext>
            </a:extLst>
          </p:cNvPr>
          <p:cNvSpPr/>
          <p:nvPr/>
        </p:nvSpPr>
        <p:spPr>
          <a:xfrm>
            <a:off x="2120566" y="3228991"/>
            <a:ext cx="97334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GOOGLE+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9BC77E34-19A9-49CB-8676-70BBAB641CB0}"/>
              </a:ext>
            </a:extLst>
          </p:cNvPr>
          <p:cNvSpPr/>
          <p:nvPr/>
        </p:nvSpPr>
        <p:spPr>
          <a:xfrm>
            <a:off x="2120566" y="4050282"/>
            <a:ext cx="9732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8CF19FC9-7E26-406A-AD7E-5C2FA9E16C02}"/>
              </a:ext>
            </a:extLst>
          </p:cNvPr>
          <p:cNvSpPr/>
          <p:nvPr/>
        </p:nvSpPr>
        <p:spPr>
          <a:xfrm>
            <a:off x="2120566" y="4919920"/>
            <a:ext cx="105990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PINTEREST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9D77A56-B6C0-4843-B478-2E174157FB47}"/>
              </a:ext>
            </a:extLst>
          </p:cNvPr>
          <p:cNvGrpSpPr/>
          <p:nvPr/>
        </p:nvGrpSpPr>
        <p:grpSpPr>
          <a:xfrm>
            <a:off x="4214483" y="1196107"/>
            <a:ext cx="2667103" cy="557047"/>
            <a:chOff x="4214483" y="1196107"/>
            <a:chExt cx="2667103" cy="55704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148A4A1-DAA9-48F2-9A2D-7151B4A09EF4}"/>
                </a:ext>
              </a:extLst>
            </p:cNvPr>
            <p:cNvSpPr/>
            <p:nvPr/>
          </p:nvSpPr>
          <p:spPr>
            <a:xfrm>
              <a:off x="4214483" y="1196107"/>
              <a:ext cx="97013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95%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4C685B15-9277-478D-95AB-E1B71FBE12B5}"/>
                </a:ext>
              </a:extLst>
            </p:cNvPr>
            <p:cNvSpPr txBox="1"/>
            <p:nvPr/>
          </p:nvSpPr>
          <p:spPr>
            <a:xfrm>
              <a:off x="5213431" y="1207877"/>
              <a:ext cx="1668155" cy="54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2BA1259D-2219-4124-93AA-0D72A8DF7710}"/>
              </a:ext>
            </a:extLst>
          </p:cNvPr>
          <p:cNvGrpSpPr/>
          <p:nvPr/>
        </p:nvGrpSpPr>
        <p:grpSpPr>
          <a:xfrm>
            <a:off x="4214483" y="2035551"/>
            <a:ext cx="2667103" cy="557047"/>
            <a:chOff x="4214483" y="1196107"/>
            <a:chExt cx="2667103" cy="557047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A918749D-C92D-4560-A0E3-43AC0EF8F28B}"/>
                </a:ext>
              </a:extLst>
            </p:cNvPr>
            <p:cNvSpPr/>
            <p:nvPr/>
          </p:nvSpPr>
          <p:spPr>
            <a:xfrm>
              <a:off x="4214483" y="1196107"/>
              <a:ext cx="97013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37%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A687849C-4BED-43FF-9E7C-4A348AB7B0B0}"/>
                </a:ext>
              </a:extLst>
            </p:cNvPr>
            <p:cNvSpPr txBox="1"/>
            <p:nvPr/>
          </p:nvSpPr>
          <p:spPr>
            <a:xfrm>
              <a:off x="5213431" y="1207877"/>
              <a:ext cx="1668155" cy="54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0C026116-7E22-46F7-A58D-024D67D71B8F}"/>
              </a:ext>
            </a:extLst>
          </p:cNvPr>
          <p:cNvGrpSpPr/>
          <p:nvPr/>
        </p:nvGrpSpPr>
        <p:grpSpPr>
          <a:xfrm>
            <a:off x="4214483" y="2905440"/>
            <a:ext cx="2667103" cy="557047"/>
            <a:chOff x="4214483" y="1196107"/>
            <a:chExt cx="2667103" cy="557047"/>
          </a:xfrm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8CF48DD8-5FA0-4748-92DD-77B62150EAC4}"/>
                </a:ext>
              </a:extLst>
            </p:cNvPr>
            <p:cNvSpPr/>
            <p:nvPr/>
          </p:nvSpPr>
          <p:spPr>
            <a:xfrm>
              <a:off x="4214483" y="1196107"/>
              <a:ext cx="97013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46%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FF237255-804C-4C3A-B4D7-92B1A21FF04A}"/>
                </a:ext>
              </a:extLst>
            </p:cNvPr>
            <p:cNvSpPr txBox="1"/>
            <p:nvPr/>
          </p:nvSpPr>
          <p:spPr>
            <a:xfrm>
              <a:off x="5213431" y="1207877"/>
              <a:ext cx="1668155" cy="54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66651511-FBD0-4754-947C-2C3321656FA0}"/>
              </a:ext>
            </a:extLst>
          </p:cNvPr>
          <p:cNvGrpSpPr/>
          <p:nvPr/>
        </p:nvGrpSpPr>
        <p:grpSpPr>
          <a:xfrm>
            <a:off x="4214483" y="3778180"/>
            <a:ext cx="2667103" cy="557047"/>
            <a:chOff x="4214483" y="1196107"/>
            <a:chExt cx="2667103" cy="557047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B2EE921C-EBA6-4686-9137-1131260F0B7B}"/>
                </a:ext>
              </a:extLst>
            </p:cNvPr>
            <p:cNvSpPr/>
            <p:nvPr/>
          </p:nvSpPr>
          <p:spPr>
            <a:xfrm>
              <a:off x="4214483" y="1196107"/>
              <a:ext cx="97013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53%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402C7039-38F6-4CBB-BB24-E020737FB972}"/>
                </a:ext>
              </a:extLst>
            </p:cNvPr>
            <p:cNvSpPr txBox="1"/>
            <p:nvPr/>
          </p:nvSpPr>
          <p:spPr>
            <a:xfrm>
              <a:off x="5213431" y="1207877"/>
              <a:ext cx="1668155" cy="54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1CAF4F9-7CB6-4377-9AD7-2C83760166C2}"/>
              </a:ext>
            </a:extLst>
          </p:cNvPr>
          <p:cNvGrpSpPr/>
          <p:nvPr/>
        </p:nvGrpSpPr>
        <p:grpSpPr>
          <a:xfrm>
            <a:off x="4214483" y="4678362"/>
            <a:ext cx="2667103" cy="557047"/>
            <a:chOff x="4214483" y="1196107"/>
            <a:chExt cx="2667103" cy="557047"/>
          </a:xfrm>
        </p:grpSpPr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8CD6F710-D24F-43D8-ACE8-7E1829822D48}"/>
                </a:ext>
              </a:extLst>
            </p:cNvPr>
            <p:cNvSpPr/>
            <p:nvPr/>
          </p:nvSpPr>
          <p:spPr>
            <a:xfrm>
              <a:off x="4214483" y="1196107"/>
              <a:ext cx="97013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19%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326F2891-5C88-4A28-BB6E-EF70BF459BC9}"/>
                </a:ext>
              </a:extLst>
            </p:cNvPr>
            <p:cNvSpPr txBox="1"/>
            <p:nvPr/>
          </p:nvSpPr>
          <p:spPr>
            <a:xfrm>
              <a:off x="5213431" y="1207877"/>
              <a:ext cx="1668155" cy="54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0596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10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E18727"/>
      </a:accent1>
      <a:accent2>
        <a:srgbClr val="ED0F69"/>
      </a:accent2>
      <a:accent3>
        <a:srgbClr val="9FCD58"/>
      </a:accent3>
      <a:accent4>
        <a:srgbClr val="FCAF17"/>
      </a:accent4>
      <a:accent5>
        <a:srgbClr val="71003C"/>
      </a:accent5>
      <a:accent6>
        <a:srgbClr val="8E0155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24798</TotalTime>
  <Words>896</Words>
  <Application>Microsoft Office PowerPoint</Application>
  <PresentationFormat>Widescreen</PresentationFormat>
  <Paragraphs>221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Open Sans</vt:lpstr>
      <vt:lpstr>Open Sans 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3881</cp:revision>
  <dcterms:created xsi:type="dcterms:W3CDTF">2016-12-30T12:29:18Z</dcterms:created>
  <dcterms:modified xsi:type="dcterms:W3CDTF">2017-10-13T06:01:53Z</dcterms:modified>
</cp:coreProperties>
</file>