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8" r:id="rId4"/>
    <p:sldId id="258" r:id="rId5"/>
    <p:sldId id="259" r:id="rId6"/>
    <p:sldId id="261" r:id="rId7"/>
    <p:sldId id="262" r:id="rId8"/>
    <p:sldId id="263" r:id="rId9"/>
    <p:sldId id="269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00"/>
    <a:srgbClr val="404040"/>
    <a:srgbClr val="D9EBBC"/>
    <a:srgbClr val="003049"/>
    <a:srgbClr val="006092"/>
    <a:srgbClr val="EF4630"/>
    <a:srgbClr val="FFD400"/>
    <a:srgbClr val="44C8F5"/>
    <a:srgbClr val="9FCD5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235" autoAdjust="0"/>
    <p:restoredTop sz="94664" autoAdjust="0"/>
  </p:normalViewPr>
  <p:slideViewPr>
    <p:cSldViewPr snapToGrid="0" snapToObjects="1">
      <p:cViewPr>
        <p:scale>
          <a:sx n="75" d="100"/>
          <a:sy n="75" d="100"/>
        </p:scale>
        <p:origin x="204" y="114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11/11/2017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8443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6596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62884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2794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39167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95011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90706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234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B7B396A-F132-4B95-8161-4562F2EF7AB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827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9756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0817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B0774923-FAE5-4333-97EA-E3ABEAB40EB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1196771"/>
            <a:ext cx="5663212" cy="4464457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9994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43C3D20F-2691-4AAA-982B-96FF9782850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12192000" cy="4744812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67257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361366C4-58BE-4951-B2D9-92809F69912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9525" y="4746625"/>
            <a:ext cx="12214226" cy="2111375"/>
          </a:xfrm>
          <a:prstGeom prst="rect">
            <a:avLst/>
          </a:prstGeom>
          <a:solidFill>
            <a:srgbClr val="F1F2F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BE3B9605-F607-4596-9E65-A4B00C24B498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900B0FA3-A97C-4347-B067-BC1284870B3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67196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E62E132-F7DA-4EA5-8F7E-94BF1D5A13A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8AD5C8-3BFD-40A3-8333-1EE153D68759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chemeClr val="bg1">
                <a:lumMod val="75000"/>
                <a:alpha val="50196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A6E5D333-5E6D-4B43-B3DC-7F6CA8F4D4A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duotone>
              <a:schemeClr val="bg2">
                <a:shade val="45000"/>
                <a:satMod val="135000"/>
              </a:schemeClr>
              <a:prstClr val="white"/>
            </a:duotone>
          </a:blip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83793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611595"/>
            <a:ext cx="10515600" cy="680223"/>
          </a:xfr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2173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700" b="0" i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</p:spTree>
    <p:extLst>
      <p:ext uri="{BB962C8B-B14F-4D97-AF65-F5344CB8AC3E}">
        <p14:creationId xmlns:p14="http://schemas.microsoft.com/office/powerpoint/2010/main" val="2764814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70049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7B7B2EB5-4467-47C3-9108-7F365C041DD1}"/>
              </a:ext>
            </a:extLst>
          </p:cNvPr>
          <p:cNvPicPr>
            <a:picLocks noChangeAspect="1"/>
          </p:cNvPicPr>
          <p:nvPr userDrawn="1"/>
        </p:nvPicPr>
        <p:blipFill>
          <a:blip r:embed="rId10"/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60" r:id="rId2"/>
    <p:sldLayoutId id="2147483763" r:id="rId3"/>
    <p:sldLayoutId id="2147483765" r:id="rId4"/>
    <p:sldLayoutId id="2147483764" r:id="rId5"/>
    <p:sldLayoutId id="2147483762" r:id="rId6"/>
    <p:sldLayoutId id="2147483761" r:id="rId7"/>
    <p:sldLayoutId id="2147483759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414F803-9F27-42B9-A6E8-FDA4D464E8C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AutoShape 3">
            <a:extLst>
              <a:ext uri="{FF2B5EF4-FFF2-40B4-BE49-F238E27FC236}">
                <a16:creationId xmlns:a16="http://schemas.microsoft.com/office/drawing/2014/main" id="{0FD16B1C-4F16-4E23-99CB-A25AF806C5B2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2292350" y="150813"/>
            <a:ext cx="7607300" cy="655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AE8A9159-ECAA-44B9-95C9-EC838B9C31E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E08AFC0-2DAF-4E9B-862D-EEFD391717E6}"/>
              </a:ext>
            </a:extLst>
          </p:cNvPr>
          <p:cNvSpPr/>
          <p:nvPr/>
        </p:nvSpPr>
        <p:spPr>
          <a:xfrm>
            <a:off x="0" y="1978406"/>
            <a:ext cx="12192000" cy="288896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5" name="Rectangle 144">
            <a:extLst>
              <a:ext uri="{FF2B5EF4-FFF2-40B4-BE49-F238E27FC236}">
                <a16:creationId xmlns:a16="http://schemas.microsoft.com/office/drawing/2014/main" id="{72CBCD0B-A4B4-440A-87FD-A32216D966B2}"/>
              </a:ext>
            </a:extLst>
          </p:cNvPr>
          <p:cNvSpPr/>
          <p:nvPr/>
        </p:nvSpPr>
        <p:spPr>
          <a:xfrm>
            <a:off x="5044575" y="4867366"/>
            <a:ext cx="3541085" cy="1990634"/>
          </a:xfrm>
          <a:prstGeom prst="rect">
            <a:avLst/>
          </a:pr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9" name="Picture 88">
            <a:extLst>
              <a:ext uri="{FF2B5EF4-FFF2-40B4-BE49-F238E27FC236}">
                <a16:creationId xmlns:a16="http://schemas.microsoft.com/office/drawing/2014/main" id="{5E6F9C98-B696-4E12-BB7D-39E251B0D09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908323" y="5562019"/>
            <a:ext cx="1813588" cy="601329"/>
          </a:xfrm>
          <a:prstGeom prst="rect">
            <a:avLst/>
          </a:prstGeom>
        </p:spPr>
      </p:pic>
      <p:grpSp>
        <p:nvGrpSpPr>
          <p:cNvPr id="90" name="Group 89">
            <a:extLst>
              <a:ext uri="{FF2B5EF4-FFF2-40B4-BE49-F238E27FC236}">
                <a16:creationId xmlns:a16="http://schemas.microsoft.com/office/drawing/2014/main" id="{EAE91900-88D7-4CA1-9192-62275C574516}"/>
              </a:ext>
            </a:extLst>
          </p:cNvPr>
          <p:cNvGrpSpPr/>
          <p:nvPr/>
        </p:nvGrpSpPr>
        <p:grpSpPr>
          <a:xfrm>
            <a:off x="2157428" y="574451"/>
            <a:ext cx="1996317" cy="5709099"/>
            <a:chOff x="5757863" y="2459038"/>
            <a:chExt cx="679450" cy="1943100"/>
          </a:xfrm>
        </p:grpSpPr>
        <p:sp>
          <p:nvSpPr>
            <p:cNvPr id="91" name="Oval 5">
              <a:extLst>
                <a:ext uri="{FF2B5EF4-FFF2-40B4-BE49-F238E27FC236}">
                  <a16:creationId xmlns:a16="http://schemas.microsoft.com/office/drawing/2014/main" id="{F36D1992-9726-415C-B85A-DD189ECB5F9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02313" y="2838451"/>
              <a:ext cx="100013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Oval 6">
              <a:extLst>
                <a:ext uri="{FF2B5EF4-FFF2-40B4-BE49-F238E27FC236}">
                  <a16:creationId xmlns:a16="http://schemas.microsoft.com/office/drawing/2014/main" id="{0010206F-D1DB-4933-85D6-0177B67C82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75388" y="2838451"/>
              <a:ext cx="103188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Oval 7">
              <a:extLst>
                <a:ext uri="{FF2B5EF4-FFF2-40B4-BE49-F238E27FC236}">
                  <a16:creationId xmlns:a16="http://schemas.microsoft.com/office/drawing/2014/main" id="{91A23814-67F5-48D8-90F0-7C1A1D2B45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308725" y="2863851"/>
              <a:ext cx="47625" cy="93663"/>
            </a:xfrm>
            <a:prstGeom prst="ellipse">
              <a:avLst/>
            </a:pr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8">
              <a:extLst>
                <a:ext uri="{FF2B5EF4-FFF2-40B4-BE49-F238E27FC236}">
                  <a16:creationId xmlns:a16="http://schemas.microsoft.com/office/drawing/2014/main" id="{91447912-02EE-4A5E-9F59-E06FE303AD69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7925" y="3200401"/>
              <a:ext cx="157163" cy="458788"/>
            </a:xfrm>
            <a:custGeom>
              <a:avLst/>
              <a:gdLst>
                <a:gd name="T0" fmla="*/ 23 w 43"/>
                <a:gd name="T1" fmla="*/ 7 h 127"/>
                <a:gd name="T2" fmla="*/ 16 w 43"/>
                <a:gd name="T3" fmla="*/ 1 h 127"/>
                <a:gd name="T4" fmla="*/ 8 w 43"/>
                <a:gd name="T5" fmla="*/ 0 h 127"/>
                <a:gd name="T6" fmla="*/ 5 w 43"/>
                <a:gd name="T7" fmla="*/ 1 h 127"/>
                <a:gd name="T8" fmla="*/ 2 w 43"/>
                <a:gd name="T9" fmla="*/ 3 h 127"/>
                <a:gd name="T10" fmla="*/ 1 w 43"/>
                <a:gd name="T11" fmla="*/ 8 h 127"/>
                <a:gd name="T12" fmla="*/ 1 w 43"/>
                <a:gd name="T13" fmla="*/ 18 h 127"/>
                <a:gd name="T14" fmla="*/ 1 w 43"/>
                <a:gd name="T15" fmla="*/ 23 h 127"/>
                <a:gd name="T16" fmla="*/ 3 w 43"/>
                <a:gd name="T17" fmla="*/ 26 h 127"/>
                <a:gd name="T18" fmla="*/ 7 w 43"/>
                <a:gd name="T19" fmla="*/ 35 h 127"/>
                <a:gd name="T20" fmla="*/ 10 w 43"/>
                <a:gd name="T21" fmla="*/ 46 h 127"/>
                <a:gd name="T22" fmla="*/ 13 w 43"/>
                <a:gd name="T23" fmla="*/ 69 h 127"/>
                <a:gd name="T24" fmla="*/ 16 w 43"/>
                <a:gd name="T25" fmla="*/ 117 h 127"/>
                <a:gd name="T26" fmla="*/ 16 w 43"/>
                <a:gd name="T27" fmla="*/ 127 h 127"/>
                <a:gd name="T28" fmla="*/ 43 w 43"/>
                <a:gd name="T29" fmla="*/ 127 h 127"/>
                <a:gd name="T30" fmla="*/ 43 w 43"/>
                <a:gd name="T31" fmla="*/ 117 h 127"/>
                <a:gd name="T32" fmla="*/ 40 w 43"/>
                <a:gd name="T33" fmla="*/ 66 h 127"/>
                <a:gd name="T34" fmla="*/ 36 w 43"/>
                <a:gd name="T35" fmla="*/ 40 h 127"/>
                <a:gd name="T36" fmla="*/ 33 w 43"/>
                <a:gd name="T37" fmla="*/ 27 h 127"/>
                <a:gd name="T38" fmla="*/ 27 w 43"/>
                <a:gd name="T39" fmla="*/ 13 h 127"/>
                <a:gd name="T40" fmla="*/ 23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3" y="7"/>
                  </a:moveTo>
                  <a:cubicBezTo>
                    <a:pt x="21" y="4"/>
                    <a:pt x="19" y="2"/>
                    <a:pt x="16" y="1"/>
                  </a:cubicBezTo>
                  <a:cubicBezTo>
                    <a:pt x="13" y="0"/>
                    <a:pt x="10" y="0"/>
                    <a:pt x="8" y="0"/>
                  </a:cubicBezTo>
                  <a:cubicBezTo>
                    <a:pt x="7" y="0"/>
                    <a:pt x="6" y="1"/>
                    <a:pt x="5" y="1"/>
                  </a:cubicBezTo>
                  <a:cubicBezTo>
                    <a:pt x="4" y="2"/>
                    <a:pt x="3" y="2"/>
                    <a:pt x="2" y="3"/>
                  </a:cubicBezTo>
                  <a:cubicBezTo>
                    <a:pt x="1" y="5"/>
                    <a:pt x="1" y="6"/>
                    <a:pt x="1" y="8"/>
                  </a:cubicBezTo>
                  <a:cubicBezTo>
                    <a:pt x="0" y="12"/>
                    <a:pt x="2" y="16"/>
                    <a:pt x="1" y="18"/>
                  </a:cubicBezTo>
                  <a:cubicBezTo>
                    <a:pt x="1" y="21"/>
                    <a:pt x="0" y="22"/>
                    <a:pt x="1" y="23"/>
                  </a:cubicBezTo>
                  <a:cubicBezTo>
                    <a:pt x="2" y="24"/>
                    <a:pt x="3" y="25"/>
                    <a:pt x="3" y="26"/>
                  </a:cubicBezTo>
                  <a:cubicBezTo>
                    <a:pt x="5" y="29"/>
                    <a:pt x="6" y="32"/>
                    <a:pt x="7" y="35"/>
                  </a:cubicBezTo>
                  <a:cubicBezTo>
                    <a:pt x="8" y="39"/>
                    <a:pt x="9" y="42"/>
                    <a:pt x="10" y="46"/>
                  </a:cubicBezTo>
                  <a:cubicBezTo>
                    <a:pt x="11" y="53"/>
                    <a:pt x="12" y="61"/>
                    <a:pt x="13" y="69"/>
                  </a:cubicBezTo>
                  <a:cubicBezTo>
                    <a:pt x="15" y="85"/>
                    <a:pt x="15" y="101"/>
                    <a:pt x="16" y="117"/>
                  </a:cubicBezTo>
                  <a:cubicBezTo>
                    <a:pt x="16" y="127"/>
                    <a:pt x="16" y="127"/>
                    <a:pt x="16" y="127"/>
                  </a:cubicBezTo>
                  <a:cubicBezTo>
                    <a:pt x="43" y="127"/>
                    <a:pt x="43" y="127"/>
                    <a:pt x="43" y="127"/>
                  </a:cubicBezTo>
                  <a:cubicBezTo>
                    <a:pt x="43" y="117"/>
                    <a:pt x="43" y="117"/>
                    <a:pt x="43" y="117"/>
                  </a:cubicBezTo>
                  <a:cubicBezTo>
                    <a:pt x="43" y="100"/>
                    <a:pt x="42" y="83"/>
                    <a:pt x="40" y="66"/>
                  </a:cubicBezTo>
                  <a:cubicBezTo>
                    <a:pt x="39" y="58"/>
                    <a:pt x="38" y="49"/>
                    <a:pt x="36" y="40"/>
                  </a:cubicBezTo>
                  <a:cubicBezTo>
                    <a:pt x="35" y="36"/>
                    <a:pt x="34" y="32"/>
                    <a:pt x="33" y="27"/>
                  </a:cubicBezTo>
                  <a:cubicBezTo>
                    <a:pt x="32" y="23"/>
                    <a:pt x="30" y="18"/>
                    <a:pt x="27" y="13"/>
                  </a:cubicBezTo>
                  <a:cubicBezTo>
                    <a:pt x="26" y="11"/>
                    <a:pt x="25" y="9"/>
                    <a:pt x="23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9">
              <a:extLst>
                <a:ext uri="{FF2B5EF4-FFF2-40B4-BE49-F238E27FC236}">
                  <a16:creationId xmlns:a16="http://schemas.microsoft.com/office/drawing/2014/main" id="{3E6592C4-5DB7-4697-8FD5-56280C15656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00" y="3659188"/>
              <a:ext cx="103188" cy="74613"/>
            </a:xfrm>
            <a:custGeom>
              <a:avLst/>
              <a:gdLst>
                <a:gd name="T0" fmla="*/ 28 w 28"/>
                <a:gd name="T1" fmla="*/ 7 h 21"/>
                <a:gd name="T2" fmla="*/ 28 w 28"/>
                <a:gd name="T3" fmla="*/ 0 h 21"/>
                <a:gd name="T4" fmla="*/ 1 w 28"/>
                <a:gd name="T5" fmla="*/ 0 h 21"/>
                <a:gd name="T6" fmla="*/ 0 w 28"/>
                <a:gd name="T7" fmla="*/ 7 h 21"/>
                <a:gd name="T8" fmla="*/ 14 w 28"/>
                <a:gd name="T9" fmla="*/ 21 h 21"/>
                <a:gd name="T10" fmla="*/ 28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28" y="7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14"/>
                    <a:pt x="6" y="20"/>
                    <a:pt x="14" y="21"/>
                  </a:cubicBezTo>
                  <a:cubicBezTo>
                    <a:pt x="21" y="21"/>
                    <a:pt x="28" y="15"/>
                    <a:pt x="28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10">
              <a:extLst>
                <a:ext uri="{FF2B5EF4-FFF2-40B4-BE49-F238E27FC236}">
                  <a16:creationId xmlns:a16="http://schemas.microsoft.com/office/drawing/2014/main" id="{2DB226AA-241F-438A-92F9-448F43300E69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4438" y="3662363"/>
              <a:ext cx="142875" cy="234950"/>
            </a:xfrm>
            <a:custGeom>
              <a:avLst/>
              <a:gdLst>
                <a:gd name="T0" fmla="*/ 32 w 39"/>
                <a:gd name="T1" fmla="*/ 1 h 65"/>
                <a:gd name="T2" fmla="*/ 35 w 39"/>
                <a:gd name="T3" fmla="*/ 49 h 65"/>
                <a:gd name="T4" fmla="*/ 17 w 39"/>
                <a:gd name="T5" fmla="*/ 56 h 65"/>
                <a:gd name="T6" fmla="*/ 18 w 39"/>
                <a:gd name="T7" fmla="*/ 24 h 65"/>
                <a:gd name="T8" fmla="*/ 12 w 39"/>
                <a:gd name="T9" fmla="*/ 29 h 65"/>
                <a:gd name="T10" fmla="*/ 6 w 39"/>
                <a:gd name="T11" fmla="*/ 40 h 65"/>
                <a:gd name="T12" fmla="*/ 6 w 39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65">
                  <a:moveTo>
                    <a:pt x="32" y="1"/>
                  </a:moveTo>
                  <a:cubicBezTo>
                    <a:pt x="32" y="1"/>
                    <a:pt x="39" y="31"/>
                    <a:pt x="35" y="49"/>
                  </a:cubicBezTo>
                  <a:cubicBezTo>
                    <a:pt x="35" y="49"/>
                    <a:pt x="29" y="65"/>
                    <a:pt x="17" y="56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8" y="24"/>
                    <a:pt x="14" y="20"/>
                    <a:pt x="12" y="29"/>
                  </a:cubicBezTo>
                  <a:cubicBezTo>
                    <a:pt x="10" y="38"/>
                    <a:pt x="13" y="41"/>
                    <a:pt x="6" y="40"/>
                  </a:cubicBezTo>
                  <a:cubicBezTo>
                    <a:pt x="0" y="40"/>
                    <a:pt x="6" y="0"/>
                    <a:pt x="6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" name="Freeform 11">
              <a:extLst>
                <a:ext uri="{FF2B5EF4-FFF2-40B4-BE49-F238E27FC236}">
                  <a16:creationId xmlns:a16="http://schemas.microsoft.com/office/drawing/2014/main" id="{D9E45AC4-9083-42CD-930B-987F3992E44B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200401"/>
              <a:ext cx="158750" cy="458788"/>
            </a:xfrm>
            <a:custGeom>
              <a:avLst/>
              <a:gdLst>
                <a:gd name="T0" fmla="*/ 21 w 43"/>
                <a:gd name="T1" fmla="*/ 7 h 127"/>
                <a:gd name="T2" fmla="*/ 27 w 43"/>
                <a:gd name="T3" fmla="*/ 1 h 127"/>
                <a:gd name="T4" fmla="*/ 36 w 43"/>
                <a:gd name="T5" fmla="*/ 0 h 127"/>
                <a:gd name="T6" fmla="*/ 39 w 43"/>
                <a:gd name="T7" fmla="*/ 1 h 127"/>
                <a:gd name="T8" fmla="*/ 41 w 43"/>
                <a:gd name="T9" fmla="*/ 3 h 127"/>
                <a:gd name="T10" fmla="*/ 43 w 43"/>
                <a:gd name="T11" fmla="*/ 8 h 127"/>
                <a:gd name="T12" fmla="*/ 42 w 43"/>
                <a:gd name="T13" fmla="*/ 18 h 127"/>
                <a:gd name="T14" fmla="*/ 42 w 43"/>
                <a:gd name="T15" fmla="*/ 23 h 127"/>
                <a:gd name="T16" fmla="*/ 40 w 43"/>
                <a:gd name="T17" fmla="*/ 26 h 127"/>
                <a:gd name="T18" fmla="*/ 37 w 43"/>
                <a:gd name="T19" fmla="*/ 35 h 127"/>
                <a:gd name="T20" fmla="*/ 34 w 43"/>
                <a:gd name="T21" fmla="*/ 46 h 127"/>
                <a:gd name="T22" fmla="*/ 30 w 43"/>
                <a:gd name="T23" fmla="*/ 69 h 127"/>
                <a:gd name="T24" fmla="*/ 28 w 43"/>
                <a:gd name="T25" fmla="*/ 117 h 127"/>
                <a:gd name="T26" fmla="*/ 28 w 43"/>
                <a:gd name="T27" fmla="*/ 127 h 127"/>
                <a:gd name="T28" fmla="*/ 0 w 43"/>
                <a:gd name="T29" fmla="*/ 127 h 127"/>
                <a:gd name="T30" fmla="*/ 0 w 43"/>
                <a:gd name="T31" fmla="*/ 117 h 127"/>
                <a:gd name="T32" fmla="*/ 3 w 43"/>
                <a:gd name="T33" fmla="*/ 66 h 127"/>
                <a:gd name="T34" fmla="*/ 7 w 43"/>
                <a:gd name="T35" fmla="*/ 40 h 127"/>
                <a:gd name="T36" fmla="*/ 10 w 43"/>
                <a:gd name="T37" fmla="*/ 27 h 127"/>
                <a:gd name="T38" fmla="*/ 16 w 43"/>
                <a:gd name="T39" fmla="*/ 13 h 127"/>
                <a:gd name="T40" fmla="*/ 21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1" y="7"/>
                  </a:moveTo>
                  <a:cubicBezTo>
                    <a:pt x="22" y="4"/>
                    <a:pt x="25" y="2"/>
                    <a:pt x="27" y="1"/>
                  </a:cubicBezTo>
                  <a:cubicBezTo>
                    <a:pt x="30" y="0"/>
                    <a:pt x="33" y="0"/>
                    <a:pt x="36" y="0"/>
                  </a:cubicBezTo>
                  <a:cubicBezTo>
                    <a:pt x="37" y="0"/>
                    <a:pt x="38" y="1"/>
                    <a:pt x="39" y="1"/>
                  </a:cubicBezTo>
                  <a:cubicBezTo>
                    <a:pt x="40" y="2"/>
                    <a:pt x="40" y="2"/>
                    <a:pt x="41" y="3"/>
                  </a:cubicBezTo>
                  <a:cubicBezTo>
                    <a:pt x="42" y="5"/>
                    <a:pt x="43" y="6"/>
                    <a:pt x="43" y="8"/>
                  </a:cubicBezTo>
                  <a:cubicBezTo>
                    <a:pt x="43" y="12"/>
                    <a:pt x="42" y="16"/>
                    <a:pt x="42" y="18"/>
                  </a:cubicBezTo>
                  <a:cubicBezTo>
                    <a:pt x="42" y="21"/>
                    <a:pt x="43" y="22"/>
                    <a:pt x="42" y="23"/>
                  </a:cubicBezTo>
                  <a:cubicBezTo>
                    <a:pt x="41" y="24"/>
                    <a:pt x="41" y="25"/>
                    <a:pt x="40" y="26"/>
                  </a:cubicBezTo>
                  <a:cubicBezTo>
                    <a:pt x="39" y="29"/>
                    <a:pt x="38" y="32"/>
                    <a:pt x="37" y="35"/>
                  </a:cubicBezTo>
                  <a:cubicBezTo>
                    <a:pt x="35" y="39"/>
                    <a:pt x="35" y="42"/>
                    <a:pt x="34" y="46"/>
                  </a:cubicBezTo>
                  <a:cubicBezTo>
                    <a:pt x="32" y="53"/>
                    <a:pt x="31" y="61"/>
                    <a:pt x="30" y="69"/>
                  </a:cubicBezTo>
                  <a:cubicBezTo>
                    <a:pt x="29" y="85"/>
                    <a:pt x="28" y="101"/>
                    <a:pt x="28" y="117"/>
                  </a:cubicBezTo>
                  <a:cubicBezTo>
                    <a:pt x="28" y="127"/>
                    <a:pt x="28" y="127"/>
                    <a:pt x="28" y="127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1" y="100"/>
                    <a:pt x="1" y="83"/>
                    <a:pt x="3" y="66"/>
                  </a:cubicBezTo>
                  <a:cubicBezTo>
                    <a:pt x="4" y="58"/>
                    <a:pt x="5" y="49"/>
                    <a:pt x="7" y="40"/>
                  </a:cubicBezTo>
                  <a:cubicBezTo>
                    <a:pt x="8" y="36"/>
                    <a:pt x="9" y="32"/>
                    <a:pt x="10" y="27"/>
                  </a:cubicBezTo>
                  <a:cubicBezTo>
                    <a:pt x="12" y="23"/>
                    <a:pt x="14" y="18"/>
                    <a:pt x="16" y="13"/>
                  </a:cubicBezTo>
                  <a:cubicBezTo>
                    <a:pt x="17" y="11"/>
                    <a:pt x="19" y="9"/>
                    <a:pt x="2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12">
              <a:extLst>
                <a:ext uri="{FF2B5EF4-FFF2-40B4-BE49-F238E27FC236}">
                  <a16:creationId xmlns:a16="http://schemas.microsoft.com/office/drawing/2014/main" id="{5B1DD0E8-619F-4B98-B6A1-06F9A58A2A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659188"/>
              <a:ext cx="103188" cy="74613"/>
            </a:xfrm>
            <a:custGeom>
              <a:avLst/>
              <a:gdLst>
                <a:gd name="T0" fmla="*/ 1 w 28"/>
                <a:gd name="T1" fmla="*/ 7 h 21"/>
                <a:gd name="T2" fmla="*/ 0 w 28"/>
                <a:gd name="T3" fmla="*/ 0 h 21"/>
                <a:gd name="T4" fmla="*/ 28 w 28"/>
                <a:gd name="T5" fmla="*/ 0 h 21"/>
                <a:gd name="T6" fmla="*/ 28 w 28"/>
                <a:gd name="T7" fmla="*/ 7 h 21"/>
                <a:gd name="T8" fmla="*/ 15 w 28"/>
                <a:gd name="T9" fmla="*/ 21 h 21"/>
                <a:gd name="T10" fmla="*/ 1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1" y="7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8" y="14"/>
                    <a:pt x="22" y="20"/>
                    <a:pt x="15" y="21"/>
                  </a:cubicBezTo>
                  <a:cubicBezTo>
                    <a:pt x="7" y="21"/>
                    <a:pt x="1" y="15"/>
                    <a:pt x="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13">
              <a:extLst>
                <a:ext uri="{FF2B5EF4-FFF2-40B4-BE49-F238E27FC236}">
                  <a16:creationId xmlns:a16="http://schemas.microsoft.com/office/drawing/2014/main" id="{B1E8BDA0-F496-46C2-B28B-64A111DA34C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3662363"/>
              <a:ext cx="147638" cy="234950"/>
            </a:xfrm>
            <a:custGeom>
              <a:avLst/>
              <a:gdLst>
                <a:gd name="T0" fmla="*/ 7 w 40"/>
                <a:gd name="T1" fmla="*/ 1 h 65"/>
                <a:gd name="T2" fmla="*/ 4 w 40"/>
                <a:gd name="T3" fmla="*/ 49 h 65"/>
                <a:gd name="T4" fmla="*/ 22 w 40"/>
                <a:gd name="T5" fmla="*/ 56 h 65"/>
                <a:gd name="T6" fmla="*/ 21 w 40"/>
                <a:gd name="T7" fmla="*/ 24 h 65"/>
                <a:gd name="T8" fmla="*/ 27 w 40"/>
                <a:gd name="T9" fmla="*/ 29 h 65"/>
                <a:gd name="T10" fmla="*/ 33 w 40"/>
                <a:gd name="T11" fmla="*/ 40 h 65"/>
                <a:gd name="T12" fmla="*/ 33 w 40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65">
                  <a:moveTo>
                    <a:pt x="7" y="1"/>
                  </a:moveTo>
                  <a:cubicBezTo>
                    <a:pt x="7" y="1"/>
                    <a:pt x="0" y="31"/>
                    <a:pt x="4" y="49"/>
                  </a:cubicBezTo>
                  <a:cubicBezTo>
                    <a:pt x="4" y="49"/>
                    <a:pt x="10" y="65"/>
                    <a:pt x="22" y="56"/>
                  </a:cubicBezTo>
                  <a:cubicBezTo>
                    <a:pt x="21" y="24"/>
                    <a:pt x="21" y="24"/>
                    <a:pt x="21" y="24"/>
                  </a:cubicBezTo>
                  <a:cubicBezTo>
                    <a:pt x="21" y="24"/>
                    <a:pt x="25" y="20"/>
                    <a:pt x="27" y="29"/>
                  </a:cubicBezTo>
                  <a:cubicBezTo>
                    <a:pt x="29" y="38"/>
                    <a:pt x="27" y="41"/>
                    <a:pt x="33" y="40"/>
                  </a:cubicBezTo>
                  <a:cubicBezTo>
                    <a:pt x="40" y="40"/>
                    <a:pt x="33" y="0"/>
                    <a:pt x="33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14">
              <a:extLst>
                <a:ext uri="{FF2B5EF4-FFF2-40B4-BE49-F238E27FC236}">
                  <a16:creationId xmlns:a16="http://schemas.microsoft.com/office/drawing/2014/main" id="{E2785D8E-A2BF-4079-AAF4-D226EC901961}"/>
                </a:ext>
              </a:extLst>
            </p:cNvPr>
            <p:cNvSpPr>
              <a:spLocks/>
            </p:cNvSpPr>
            <p:nvPr/>
          </p:nvSpPr>
          <p:spPr bwMode="auto">
            <a:xfrm>
              <a:off x="5897563" y="4271963"/>
              <a:ext cx="161925" cy="87313"/>
            </a:xfrm>
            <a:custGeom>
              <a:avLst/>
              <a:gdLst>
                <a:gd name="T0" fmla="*/ 36 w 44"/>
                <a:gd name="T1" fmla="*/ 24 h 24"/>
                <a:gd name="T2" fmla="*/ 42 w 44"/>
                <a:gd name="T3" fmla="*/ 4 h 24"/>
                <a:gd name="T4" fmla="*/ 32 w 44"/>
                <a:gd name="T5" fmla="*/ 2 h 24"/>
                <a:gd name="T6" fmla="*/ 2 w 44"/>
                <a:gd name="T7" fmla="*/ 4 h 24"/>
                <a:gd name="T8" fmla="*/ 1 w 44"/>
                <a:gd name="T9" fmla="*/ 19 h 24"/>
                <a:gd name="T10" fmla="*/ 2 w 44"/>
                <a:gd name="T11" fmla="*/ 21 h 24"/>
                <a:gd name="T12" fmla="*/ 36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36" y="24"/>
                  </a:moveTo>
                  <a:cubicBezTo>
                    <a:pt x="37" y="21"/>
                    <a:pt x="44" y="6"/>
                    <a:pt x="42" y="4"/>
                  </a:cubicBezTo>
                  <a:cubicBezTo>
                    <a:pt x="40" y="2"/>
                    <a:pt x="33" y="2"/>
                    <a:pt x="32" y="2"/>
                  </a:cubicBezTo>
                  <a:cubicBezTo>
                    <a:pt x="17" y="1"/>
                    <a:pt x="7" y="0"/>
                    <a:pt x="2" y="4"/>
                  </a:cubicBezTo>
                  <a:cubicBezTo>
                    <a:pt x="1" y="5"/>
                    <a:pt x="2" y="18"/>
                    <a:pt x="1" y="19"/>
                  </a:cubicBezTo>
                  <a:cubicBezTo>
                    <a:pt x="0" y="20"/>
                    <a:pt x="1" y="22"/>
                    <a:pt x="2" y="21"/>
                  </a:cubicBezTo>
                  <a:cubicBezTo>
                    <a:pt x="2" y="21"/>
                    <a:pt x="36" y="24"/>
                    <a:pt x="36" y="24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Freeform 15">
              <a:extLst>
                <a:ext uri="{FF2B5EF4-FFF2-40B4-BE49-F238E27FC236}">
                  <a16:creationId xmlns:a16="http://schemas.microsoft.com/office/drawing/2014/main" id="{D4F70175-D672-415D-BE83-367DEAC3569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26163" y="4271963"/>
              <a:ext cx="160338" cy="87313"/>
            </a:xfrm>
            <a:custGeom>
              <a:avLst/>
              <a:gdLst>
                <a:gd name="T0" fmla="*/ 8 w 44"/>
                <a:gd name="T1" fmla="*/ 24 h 24"/>
                <a:gd name="T2" fmla="*/ 2 w 44"/>
                <a:gd name="T3" fmla="*/ 4 h 24"/>
                <a:gd name="T4" fmla="*/ 12 w 44"/>
                <a:gd name="T5" fmla="*/ 2 h 24"/>
                <a:gd name="T6" fmla="*/ 41 w 44"/>
                <a:gd name="T7" fmla="*/ 4 h 24"/>
                <a:gd name="T8" fmla="*/ 43 w 44"/>
                <a:gd name="T9" fmla="*/ 19 h 24"/>
                <a:gd name="T10" fmla="*/ 42 w 44"/>
                <a:gd name="T11" fmla="*/ 21 h 24"/>
                <a:gd name="T12" fmla="*/ 8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8" y="24"/>
                  </a:moveTo>
                  <a:cubicBezTo>
                    <a:pt x="7" y="21"/>
                    <a:pt x="0" y="6"/>
                    <a:pt x="2" y="4"/>
                  </a:cubicBezTo>
                  <a:cubicBezTo>
                    <a:pt x="4" y="2"/>
                    <a:pt x="11" y="2"/>
                    <a:pt x="12" y="2"/>
                  </a:cubicBezTo>
                  <a:cubicBezTo>
                    <a:pt x="27" y="1"/>
                    <a:pt x="37" y="0"/>
                    <a:pt x="41" y="4"/>
                  </a:cubicBezTo>
                  <a:cubicBezTo>
                    <a:pt x="43" y="5"/>
                    <a:pt x="42" y="18"/>
                    <a:pt x="43" y="19"/>
                  </a:cubicBezTo>
                  <a:cubicBezTo>
                    <a:pt x="44" y="20"/>
                    <a:pt x="43" y="22"/>
                    <a:pt x="42" y="21"/>
                  </a:cubicBezTo>
                  <a:cubicBezTo>
                    <a:pt x="41" y="21"/>
                    <a:pt x="8" y="24"/>
                    <a:pt x="8" y="24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16">
              <a:extLst>
                <a:ext uri="{FF2B5EF4-FFF2-40B4-BE49-F238E27FC236}">
                  <a16:creationId xmlns:a16="http://schemas.microsoft.com/office/drawing/2014/main" id="{C7A5D0DE-73E6-450B-8FC6-481B5BDAED5C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724276"/>
              <a:ext cx="447675" cy="609600"/>
            </a:xfrm>
            <a:custGeom>
              <a:avLst/>
              <a:gdLst>
                <a:gd name="T0" fmla="*/ 121 w 122"/>
                <a:gd name="T1" fmla="*/ 0 h 169"/>
                <a:gd name="T2" fmla="*/ 0 w 122"/>
                <a:gd name="T3" fmla="*/ 0 h 169"/>
                <a:gd name="T4" fmla="*/ 1 w 122"/>
                <a:gd name="T5" fmla="*/ 143 h 169"/>
                <a:gd name="T6" fmla="*/ 0 w 122"/>
                <a:gd name="T7" fmla="*/ 169 h 169"/>
                <a:gd name="T8" fmla="*/ 41 w 122"/>
                <a:gd name="T9" fmla="*/ 169 h 169"/>
                <a:gd name="T10" fmla="*/ 43 w 122"/>
                <a:gd name="T11" fmla="*/ 37 h 169"/>
                <a:gd name="T12" fmla="*/ 61 w 122"/>
                <a:gd name="T13" fmla="*/ 18 h 169"/>
                <a:gd name="T14" fmla="*/ 77 w 122"/>
                <a:gd name="T15" fmla="*/ 34 h 169"/>
                <a:gd name="T16" fmla="*/ 82 w 122"/>
                <a:gd name="T17" fmla="*/ 169 h 169"/>
                <a:gd name="T18" fmla="*/ 122 w 122"/>
                <a:gd name="T19" fmla="*/ 169 h 169"/>
                <a:gd name="T20" fmla="*/ 121 w 122"/>
                <a:gd name="T21" fmla="*/ 0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2" h="169">
                  <a:moveTo>
                    <a:pt x="1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143"/>
                    <a:pt x="1" y="143"/>
                    <a:pt x="1" y="143"/>
                  </a:cubicBezTo>
                  <a:cubicBezTo>
                    <a:pt x="0" y="169"/>
                    <a:pt x="0" y="169"/>
                    <a:pt x="0" y="169"/>
                  </a:cubicBezTo>
                  <a:cubicBezTo>
                    <a:pt x="41" y="169"/>
                    <a:pt x="41" y="169"/>
                    <a:pt x="41" y="169"/>
                  </a:cubicBezTo>
                  <a:cubicBezTo>
                    <a:pt x="43" y="37"/>
                    <a:pt x="43" y="37"/>
                    <a:pt x="43" y="37"/>
                  </a:cubicBezTo>
                  <a:cubicBezTo>
                    <a:pt x="43" y="37"/>
                    <a:pt x="51" y="18"/>
                    <a:pt x="61" y="18"/>
                  </a:cubicBezTo>
                  <a:cubicBezTo>
                    <a:pt x="69" y="18"/>
                    <a:pt x="77" y="34"/>
                    <a:pt x="77" y="34"/>
                  </a:cubicBezTo>
                  <a:cubicBezTo>
                    <a:pt x="82" y="169"/>
                    <a:pt x="82" y="169"/>
                    <a:pt x="82" y="169"/>
                  </a:cubicBezTo>
                  <a:cubicBezTo>
                    <a:pt x="122" y="169"/>
                    <a:pt x="122" y="169"/>
                    <a:pt x="122" y="169"/>
                  </a:cubicBezTo>
                  <a:lnTo>
                    <a:pt x="121" y="0"/>
                  </a:lnTo>
                  <a:close/>
                </a:path>
              </a:pathLst>
            </a:custGeom>
            <a:solidFill>
              <a:srgbClr val="524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17">
              <a:extLst>
                <a:ext uri="{FF2B5EF4-FFF2-40B4-BE49-F238E27FC236}">
                  <a16:creationId xmlns:a16="http://schemas.microsoft.com/office/drawing/2014/main" id="{6314D908-18BA-44F3-8C34-F10C9519D715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167063"/>
              <a:ext cx="447675" cy="566738"/>
            </a:xfrm>
            <a:custGeom>
              <a:avLst/>
              <a:gdLst>
                <a:gd name="T0" fmla="*/ 0 w 122"/>
                <a:gd name="T1" fmla="*/ 59 h 157"/>
                <a:gd name="T2" fmla="*/ 0 w 122"/>
                <a:gd name="T3" fmla="*/ 157 h 157"/>
                <a:gd name="T4" fmla="*/ 122 w 122"/>
                <a:gd name="T5" fmla="*/ 157 h 157"/>
                <a:gd name="T6" fmla="*/ 122 w 122"/>
                <a:gd name="T7" fmla="*/ 60 h 157"/>
                <a:gd name="T8" fmla="*/ 122 w 122"/>
                <a:gd name="T9" fmla="*/ 11 h 157"/>
                <a:gd name="T10" fmla="*/ 109 w 122"/>
                <a:gd name="T11" fmla="*/ 6 h 157"/>
                <a:gd name="T12" fmla="*/ 61 w 122"/>
                <a:gd name="T13" fmla="*/ 0 h 157"/>
                <a:gd name="T14" fmla="*/ 13 w 122"/>
                <a:gd name="T15" fmla="*/ 6 h 157"/>
                <a:gd name="T16" fmla="*/ 0 w 122"/>
                <a:gd name="T17" fmla="*/ 12 h 157"/>
                <a:gd name="T18" fmla="*/ 0 w 122"/>
                <a:gd name="T19" fmla="*/ 59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57">
                  <a:moveTo>
                    <a:pt x="0" y="59"/>
                  </a:moveTo>
                  <a:cubicBezTo>
                    <a:pt x="0" y="157"/>
                    <a:pt x="0" y="157"/>
                    <a:pt x="0" y="157"/>
                  </a:cubicBezTo>
                  <a:cubicBezTo>
                    <a:pt x="122" y="157"/>
                    <a:pt x="122" y="157"/>
                    <a:pt x="122" y="157"/>
                  </a:cubicBezTo>
                  <a:cubicBezTo>
                    <a:pt x="122" y="60"/>
                    <a:pt x="122" y="60"/>
                    <a:pt x="122" y="60"/>
                  </a:cubicBezTo>
                  <a:cubicBezTo>
                    <a:pt x="109" y="41"/>
                    <a:pt x="114" y="14"/>
                    <a:pt x="122" y="11"/>
                  </a:cubicBezTo>
                  <a:cubicBezTo>
                    <a:pt x="120" y="10"/>
                    <a:pt x="116" y="8"/>
                    <a:pt x="109" y="6"/>
                  </a:cubicBezTo>
                  <a:cubicBezTo>
                    <a:pt x="97" y="4"/>
                    <a:pt x="79" y="0"/>
                    <a:pt x="61" y="0"/>
                  </a:cubicBezTo>
                  <a:cubicBezTo>
                    <a:pt x="42" y="0"/>
                    <a:pt x="25" y="4"/>
                    <a:pt x="13" y="6"/>
                  </a:cubicBezTo>
                  <a:cubicBezTo>
                    <a:pt x="6" y="8"/>
                    <a:pt x="2" y="10"/>
                    <a:pt x="0" y="12"/>
                  </a:cubicBezTo>
                  <a:cubicBezTo>
                    <a:pt x="9" y="19"/>
                    <a:pt x="15" y="47"/>
                    <a:pt x="0" y="59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4" name="Freeform 18">
              <a:extLst>
                <a:ext uri="{FF2B5EF4-FFF2-40B4-BE49-F238E27FC236}">
                  <a16:creationId xmlns:a16="http://schemas.microsoft.com/office/drawing/2014/main" id="{96E611E0-2E7E-4231-B4C5-A03C25933CC7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1863" y="3036888"/>
              <a:ext cx="165100" cy="242888"/>
            </a:xfrm>
            <a:custGeom>
              <a:avLst/>
              <a:gdLst>
                <a:gd name="T0" fmla="*/ 45 w 45"/>
                <a:gd name="T1" fmla="*/ 45 h 67"/>
                <a:gd name="T2" fmla="*/ 23 w 45"/>
                <a:gd name="T3" fmla="*/ 67 h 67"/>
                <a:gd name="T4" fmla="*/ 0 w 45"/>
                <a:gd name="T5" fmla="*/ 45 h 67"/>
                <a:gd name="T6" fmla="*/ 0 w 45"/>
                <a:gd name="T7" fmla="*/ 23 h 67"/>
                <a:gd name="T8" fmla="*/ 23 w 45"/>
                <a:gd name="T9" fmla="*/ 0 h 67"/>
                <a:gd name="T10" fmla="*/ 45 w 45"/>
                <a:gd name="T11" fmla="*/ 23 h 67"/>
                <a:gd name="T12" fmla="*/ 45 w 45"/>
                <a:gd name="T13" fmla="*/ 45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67">
                  <a:moveTo>
                    <a:pt x="45" y="45"/>
                  </a:moveTo>
                  <a:cubicBezTo>
                    <a:pt x="45" y="57"/>
                    <a:pt x="35" y="67"/>
                    <a:pt x="23" y="67"/>
                  </a:cubicBezTo>
                  <a:cubicBezTo>
                    <a:pt x="10" y="67"/>
                    <a:pt x="0" y="57"/>
                    <a:pt x="0" y="45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35" y="0"/>
                    <a:pt x="45" y="10"/>
                    <a:pt x="45" y="23"/>
                  </a:cubicBezTo>
                  <a:lnTo>
                    <a:pt x="45" y="45"/>
                  </a:lnTo>
                  <a:close/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Freeform 19">
              <a:extLst>
                <a:ext uri="{FF2B5EF4-FFF2-40B4-BE49-F238E27FC236}">
                  <a16:creationId xmlns:a16="http://schemas.microsoft.com/office/drawing/2014/main" id="{4CF48EB3-92FB-4957-B131-6B736496D37A}"/>
                </a:ext>
              </a:extLst>
            </p:cNvPr>
            <p:cNvSpPr>
              <a:spLocks/>
            </p:cNvSpPr>
            <p:nvPr/>
          </p:nvSpPr>
          <p:spPr bwMode="auto">
            <a:xfrm>
              <a:off x="5821363" y="2578101"/>
              <a:ext cx="542925" cy="588963"/>
            </a:xfrm>
            <a:custGeom>
              <a:avLst/>
              <a:gdLst>
                <a:gd name="T0" fmla="*/ 8 w 148"/>
                <a:gd name="T1" fmla="*/ 87 h 163"/>
                <a:gd name="T2" fmla="*/ 77 w 148"/>
                <a:gd name="T3" fmla="*/ 163 h 163"/>
                <a:gd name="T4" fmla="*/ 143 w 148"/>
                <a:gd name="T5" fmla="*/ 58 h 163"/>
                <a:gd name="T6" fmla="*/ 72 w 148"/>
                <a:gd name="T7" fmla="*/ 0 h 163"/>
                <a:gd name="T8" fmla="*/ 8 w 148"/>
                <a:gd name="T9" fmla="*/ 87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3">
                  <a:moveTo>
                    <a:pt x="8" y="87"/>
                  </a:moveTo>
                  <a:cubicBezTo>
                    <a:pt x="12" y="116"/>
                    <a:pt x="26" y="163"/>
                    <a:pt x="77" y="163"/>
                  </a:cubicBezTo>
                  <a:cubicBezTo>
                    <a:pt x="123" y="163"/>
                    <a:pt x="148" y="119"/>
                    <a:pt x="143" y="58"/>
                  </a:cubicBezTo>
                  <a:cubicBezTo>
                    <a:pt x="137" y="11"/>
                    <a:pt x="110" y="0"/>
                    <a:pt x="72" y="0"/>
                  </a:cubicBezTo>
                  <a:cubicBezTo>
                    <a:pt x="31" y="0"/>
                    <a:pt x="0" y="38"/>
                    <a:pt x="8" y="87"/>
                  </a:cubicBezTo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20">
              <a:extLst>
                <a:ext uri="{FF2B5EF4-FFF2-40B4-BE49-F238E27FC236}">
                  <a16:creationId xmlns:a16="http://schemas.microsoft.com/office/drawing/2014/main" id="{D81F53BE-DF78-4017-B717-5D14EFECC0B4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3425" y="2578101"/>
              <a:ext cx="542925" cy="577850"/>
            </a:xfrm>
            <a:custGeom>
              <a:avLst/>
              <a:gdLst>
                <a:gd name="T0" fmla="*/ 7 w 148"/>
                <a:gd name="T1" fmla="*/ 86 h 160"/>
                <a:gd name="T2" fmla="*/ 76 w 148"/>
                <a:gd name="T3" fmla="*/ 160 h 160"/>
                <a:gd name="T4" fmla="*/ 143 w 148"/>
                <a:gd name="T5" fmla="*/ 57 h 160"/>
                <a:gd name="T6" fmla="*/ 72 w 148"/>
                <a:gd name="T7" fmla="*/ 0 h 160"/>
                <a:gd name="T8" fmla="*/ 7 w 148"/>
                <a:gd name="T9" fmla="*/ 8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0">
                  <a:moveTo>
                    <a:pt x="7" y="86"/>
                  </a:moveTo>
                  <a:cubicBezTo>
                    <a:pt x="12" y="114"/>
                    <a:pt x="25" y="160"/>
                    <a:pt x="76" y="160"/>
                  </a:cubicBezTo>
                  <a:cubicBezTo>
                    <a:pt x="123" y="160"/>
                    <a:pt x="148" y="117"/>
                    <a:pt x="143" y="57"/>
                  </a:cubicBezTo>
                  <a:cubicBezTo>
                    <a:pt x="137" y="11"/>
                    <a:pt x="109" y="0"/>
                    <a:pt x="72" y="0"/>
                  </a:cubicBezTo>
                  <a:cubicBezTo>
                    <a:pt x="30" y="0"/>
                    <a:pt x="0" y="37"/>
                    <a:pt x="7" y="86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21">
              <a:extLst>
                <a:ext uri="{FF2B5EF4-FFF2-40B4-BE49-F238E27FC236}">
                  <a16:creationId xmlns:a16="http://schemas.microsoft.com/office/drawing/2014/main" id="{CA6E725E-FBF1-425E-82F1-EF9503365099}"/>
                </a:ext>
              </a:extLst>
            </p:cNvPr>
            <p:cNvSpPr>
              <a:spLocks/>
            </p:cNvSpPr>
            <p:nvPr/>
          </p:nvSpPr>
          <p:spPr bwMode="auto">
            <a:xfrm>
              <a:off x="5949950" y="2860676"/>
              <a:ext cx="98425" cy="17463"/>
            </a:xfrm>
            <a:custGeom>
              <a:avLst/>
              <a:gdLst>
                <a:gd name="T0" fmla="*/ 13 w 27"/>
                <a:gd name="T1" fmla="*/ 0 h 5"/>
                <a:gd name="T2" fmla="*/ 25 w 27"/>
                <a:gd name="T3" fmla="*/ 1 h 5"/>
                <a:gd name="T4" fmla="*/ 26 w 27"/>
                <a:gd name="T5" fmla="*/ 3 h 5"/>
                <a:gd name="T6" fmla="*/ 25 w 27"/>
                <a:gd name="T7" fmla="*/ 4 h 5"/>
                <a:gd name="T8" fmla="*/ 13 w 27"/>
                <a:gd name="T9" fmla="*/ 4 h 5"/>
                <a:gd name="T10" fmla="*/ 2 w 27"/>
                <a:gd name="T11" fmla="*/ 4 h 5"/>
                <a:gd name="T12" fmla="*/ 0 w 27"/>
                <a:gd name="T13" fmla="*/ 3 h 5"/>
                <a:gd name="T14" fmla="*/ 1 w 27"/>
                <a:gd name="T15" fmla="*/ 1 h 5"/>
                <a:gd name="T16" fmla="*/ 13 w 27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5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2"/>
                    <a:pt x="27" y="3"/>
                    <a:pt x="26" y="3"/>
                  </a:cubicBezTo>
                  <a:cubicBezTo>
                    <a:pt x="26" y="4"/>
                    <a:pt x="25" y="5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5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22">
              <a:extLst>
                <a:ext uri="{FF2B5EF4-FFF2-40B4-BE49-F238E27FC236}">
                  <a16:creationId xmlns:a16="http://schemas.microsoft.com/office/drawing/2014/main" id="{CDB95396-F0E8-40C9-B8AC-322B61BD290B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0450" y="2855913"/>
              <a:ext cx="98425" cy="15875"/>
            </a:xfrm>
            <a:custGeom>
              <a:avLst/>
              <a:gdLst>
                <a:gd name="T0" fmla="*/ 13 w 27"/>
                <a:gd name="T1" fmla="*/ 0 h 4"/>
                <a:gd name="T2" fmla="*/ 25 w 27"/>
                <a:gd name="T3" fmla="*/ 1 h 4"/>
                <a:gd name="T4" fmla="*/ 26 w 27"/>
                <a:gd name="T5" fmla="*/ 3 h 4"/>
                <a:gd name="T6" fmla="*/ 25 w 27"/>
                <a:gd name="T7" fmla="*/ 4 h 4"/>
                <a:gd name="T8" fmla="*/ 13 w 27"/>
                <a:gd name="T9" fmla="*/ 4 h 4"/>
                <a:gd name="T10" fmla="*/ 2 w 27"/>
                <a:gd name="T11" fmla="*/ 4 h 4"/>
                <a:gd name="T12" fmla="*/ 0 w 27"/>
                <a:gd name="T13" fmla="*/ 3 h 4"/>
                <a:gd name="T14" fmla="*/ 1 w 27"/>
                <a:gd name="T15" fmla="*/ 1 h 4"/>
                <a:gd name="T16" fmla="*/ 13 w 27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4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1"/>
                    <a:pt x="27" y="2"/>
                    <a:pt x="26" y="3"/>
                  </a:cubicBezTo>
                  <a:cubicBezTo>
                    <a:pt x="26" y="4"/>
                    <a:pt x="25" y="4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4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23">
              <a:extLst>
                <a:ext uri="{FF2B5EF4-FFF2-40B4-BE49-F238E27FC236}">
                  <a16:creationId xmlns:a16="http://schemas.microsoft.com/office/drawing/2014/main" id="{0B054237-786D-4A2C-BCF8-FDC9F9A4B55B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0 w 51"/>
                <a:gd name="T3" fmla="*/ 25 h 26"/>
                <a:gd name="T4" fmla="*/ 0 w 51"/>
                <a:gd name="T5" fmla="*/ 26 h 26"/>
                <a:gd name="T6" fmla="*/ 51 w 51"/>
                <a:gd name="T7" fmla="*/ 26 h 26"/>
                <a:gd name="T8" fmla="*/ 51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2" y="1"/>
                    <a:pt x="0" y="12"/>
                    <a:pt x="0" y="25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51" y="26"/>
                    <a:pt x="51" y="26"/>
                    <a:pt x="51" y="25"/>
                  </a:cubicBezTo>
                  <a:cubicBezTo>
                    <a:pt x="51" y="12"/>
                    <a:pt x="49" y="0"/>
                    <a:pt x="25" y="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24">
              <a:extLst>
                <a:ext uri="{FF2B5EF4-FFF2-40B4-BE49-F238E27FC236}">
                  <a16:creationId xmlns:a16="http://schemas.microsoft.com/office/drawing/2014/main" id="{F60DDBEE-4C9B-4EEF-B7D1-BD78BA284F5E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367213"/>
              <a:ext cx="187325" cy="34925"/>
            </a:xfrm>
            <a:custGeom>
              <a:avLst/>
              <a:gdLst>
                <a:gd name="T0" fmla="*/ 0 w 51"/>
                <a:gd name="T1" fmla="*/ 4 h 10"/>
                <a:gd name="T2" fmla="*/ 0 w 51"/>
                <a:gd name="T3" fmla="*/ 9 h 10"/>
                <a:gd name="T4" fmla="*/ 0 w 51"/>
                <a:gd name="T5" fmla="*/ 10 h 10"/>
                <a:gd name="T6" fmla="*/ 51 w 51"/>
                <a:gd name="T7" fmla="*/ 10 h 10"/>
                <a:gd name="T8" fmla="*/ 51 w 51"/>
                <a:gd name="T9" fmla="*/ 9 h 10"/>
                <a:gd name="T10" fmla="*/ 51 w 51"/>
                <a:gd name="T11" fmla="*/ 5 h 10"/>
                <a:gd name="T12" fmla="*/ 12 w 51"/>
                <a:gd name="T13" fmla="*/ 4 h 10"/>
                <a:gd name="T14" fmla="*/ 0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0" y="4"/>
                  </a:moveTo>
                  <a:cubicBezTo>
                    <a:pt x="0" y="6"/>
                    <a:pt x="0" y="7"/>
                    <a:pt x="0" y="9"/>
                  </a:cubicBezTo>
                  <a:cubicBezTo>
                    <a:pt x="0" y="9"/>
                    <a:pt x="0" y="9"/>
                    <a:pt x="0" y="10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9"/>
                    <a:pt x="51" y="9"/>
                    <a:pt x="51" y="9"/>
                  </a:cubicBezTo>
                  <a:cubicBezTo>
                    <a:pt x="51" y="7"/>
                    <a:pt x="51" y="6"/>
                    <a:pt x="51" y="5"/>
                  </a:cubicBezTo>
                  <a:cubicBezTo>
                    <a:pt x="36" y="2"/>
                    <a:pt x="34" y="0"/>
                    <a:pt x="12" y="4"/>
                  </a:cubicBezTo>
                  <a:cubicBezTo>
                    <a:pt x="8" y="4"/>
                    <a:pt x="3" y="4"/>
                    <a:pt x="0" y="4"/>
                  </a:cubicBezTo>
                </a:path>
              </a:pathLst>
            </a:custGeom>
            <a:solidFill>
              <a:schemeClr val="accent4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25">
              <a:extLst>
                <a:ext uri="{FF2B5EF4-FFF2-40B4-BE49-F238E27FC236}">
                  <a16:creationId xmlns:a16="http://schemas.microsoft.com/office/drawing/2014/main" id="{CE234247-0B11-4063-8254-CBB389433343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51 w 51"/>
                <a:gd name="T3" fmla="*/ 25 h 26"/>
                <a:gd name="T4" fmla="*/ 51 w 51"/>
                <a:gd name="T5" fmla="*/ 26 h 26"/>
                <a:gd name="T6" fmla="*/ 0 w 51"/>
                <a:gd name="T7" fmla="*/ 26 h 26"/>
                <a:gd name="T8" fmla="*/ 0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49" y="1"/>
                    <a:pt x="51" y="12"/>
                    <a:pt x="51" y="25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0" y="26"/>
                    <a:pt x="0" y="25"/>
                  </a:cubicBezTo>
                  <a:cubicBezTo>
                    <a:pt x="0" y="12"/>
                    <a:pt x="2" y="0"/>
                    <a:pt x="25" y="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26">
              <a:extLst>
                <a:ext uri="{FF2B5EF4-FFF2-40B4-BE49-F238E27FC236}">
                  <a16:creationId xmlns:a16="http://schemas.microsoft.com/office/drawing/2014/main" id="{E589E23E-A59D-491E-A676-2D827E7D940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367213"/>
              <a:ext cx="187325" cy="34925"/>
            </a:xfrm>
            <a:custGeom>
              <a:avLst/>
              <a:gdLst>
                <a:gd name="T0" fmla="*/ 51 w 51"/>
                <a:gd name="T1" fmla="*/ 4 h 10"/>
                <a:gd name="T2" fmla="*/ 51 w 51"/>
                <a:gd name="T3" fmla="*/ 9 h 10"/>
                <a:gd name="T4" fmla="*/ 51 w 51"/>
                <a:gd name="T5" fmla="*/ 10 h 10"/>
                <a:gd name="T6" fmla="*/ 0 w 51"/>
                <a:gd name="T7" fmla="*/ 10 h 10"/>
                <a:gd name="T8" fmla="*/ 0 w 51"/>
                <a:gd name="T9" fmla="*/ 9 h 10"/>
                <a:gd name="T10" fmla="*/ 0 w 51"/>
                <a:gd name="T11" fmla="*/ 5 h 10"/>
                <a:gd name="T12" fmla="*/ 39 w 51"/>
                <a:gd name="T13" fmla="*/ 4 h 10"/>
                <a:gd name="T14" fmla="*/ 51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51" y="4"/>
                  </a:moveTo>
                  <a:cubicBezTo>
                    <a:pt x="51" y="6"/>
                    <a:pt x="51" y="7"/>
                    <a:pt x="51" y="9"/>
                  </a:cubicBezTo>
                  <a:cubicBezTo>
                    <a:pt x="51" y="9"/>
                    <a:pt x="51" y="9"/>
                    <a:pt x="51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15" y="2"/>
                    <a:pt x="17" y="0"/>
                    <a:pt x="39" y="4"/>
                  </a:cubicBezTo>
                  <a:cubicBezTo>
                    <a:pt x="43" y="4"/>
                    <a:pt x="48" y="4"/>
                    <a:pt x="51" y="4"/>
                  </a:cubicBezTo>
                </a:path>
              </a:pathLst>
            </a:custGeom>
            <a:solidFill>
              <a:schemeClr val="accent4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Freeform 27">
              <a:extLst>
                <a:ext uri="{FF2B5EF4-FFF2-40B4-BE49-F238E27FC236}">
                  <a16:creationId xmlns:a16="http://schemas.microsoft.com/office/drawing/2014/main" id="{CBD8B4FE-8DD8-4107-952F-1843CFBDEC0E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5850" y="4297363"/>
              <a:ext cx="109538" cy="47625"/>
            </a:xfrm>
            <a:custGeom>
              <a:avLst/>
              <a:gdLst>
                <a:gd name="T0" fmla="*/ 0 w 30"/>
                <a:gd name="T1" fmla="*/ 13 h 13"/>
                <a:gd name="T2" fmla="*/ 30 w 30"/>
                <a:gd name="T3" fmla="*/ 5 h 13"/>
                <a:gd name="T4" fmla="*/ 0 w 30"/>
                <a:gd name="T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0" h="13">
                  <a:moveTo>
                    <a:pt x="0" y="13"/>
                  </a:moveTo>
                  <a:cubicBezTo>
                    <a:pt x="10" y="6"/>
                    <a:pt x="19" y="4"/>
                    <a:pt x="30" y="5"/>
                  </a:cubicBezTo>
                  <a:cubicBezTo>
                    <a:pt x="19" y="0"/>
                    <a:pt x="4" y="4"/>
                    <a:pt x="0" y="13"/>
                  </a:cubicBezTo>
                </a:path>
              </a:pathLst>
            </a:custGeom>
            <a:solidFill>
              <a:schemeClr val="accent4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28">
              <a:extLst>
                <a:ext uri="{FF2B5EF4-FFF2-40B4-BE49-F238E27FC236}">
                  <a16:creationId xmlns:a16="http://schemas.microsoft.com/office/drawing/2014/main" id="{5FA4CB41-455B-4154-80D9-627FAB8322CC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4238" y="4308476"/>
              <a:ext cx="47625" cy="25400"/>
            </a:xfrm>
            <a:custGeom>
              <a:avLst/>
              <a:gdLst>
                <a:gd name="T0" fmla="*/ 0 w 13"/>
                <a:gd name="T1" fmla="*/ 2 h 7"/>
                <a:gd name="T2" fmla="*/ 13 w 13"/>
                <a:gd name="T3" fmla="*/ 7 h 7"/>
                <a:gd name="T4" fmla="*/ 0 w 13"/>
                <a:gd name="T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7">
                  <a:moveTo>
                    <a:pt x="0" y="2"/>
                  </a:moveTo>
                  <a:cubicBezTo>
                    <a:pt x="6" y="2"/>
                    <a:pt x="9" y="4"/>
                    <a:pt x="13" y="7"/>
                  </a:cubicBezTo>
                  <a:cubicBezTo>
                    <a:pt x="10" y="3"/>
                    <a:pt x="4" y="0"/>
                    <a:pt x="0" y="2"/>
                  </a:cubicBezTo>
                </a:path>
              </a:pathLst>
            </a:custGeom>
            <a:solidFill>
              <a:schemeClr val="accent4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Freeform 29">
              <a:extLst>
                <a:ext uri="{FF2B5EF4-FFF2-40B4-BE49-F238E27FC236}">
                  <a16:creationId xmlns:a16="http://schemas.microsoft.com/office/drawing/2014/main" id="{205AAD5D-9CFF-4D08-B6A7-91B6FA99A8C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7075" y="2459038"/>
              <a:ext cx="557213" cy="444500"/>
            </a:xfrm>
            <a:custGeom>
              <a:avLst/>
              <a:gdLst>
                <a:gd name="T0" fmla="*/ 149 w 152"/>
                <a:gd name="T1" fmla="*/ 92 h 123"/>
                <a:gd name="T2" fmla="*/ 148 w 152"/>
                <a:gd name="T3" fmla="*/ 80 h 123"/>
                <a:gd name="T4" fmla="*/ 150 w 152"/>
                <a:gd name="T5" fmla="*/ 77 h 123"/>
                <a:gd name="T6" fmla="*/ 142 w 152"/>
                <a:gd name="T7" fmla="*/ 59 h 123"/>
                <a:gd name="T8" fmla="*/ 134 w 152"/>
                <a:gd name="T9" fmla="*/ 43 h 123"/>
                <a:gd name="T10" fmla="*/ 128 w 152"/>
                <a:gd name="T11" fmla="*/ 42 h 123"/>
                <a:gd name="T12" fmla="*/ 125 w 152"/>
                <a:gd name="T13" fmla="*/ 31 h 123"/>
                <a:gd name="T14" fmla="*/ 119 w 152"/>
                <a:gd name="T15" fmla="*/ 36 h 123"/>
                <a:gd name="T16" fmla="*/ 103 w 152"/>
                <a:gd name="T17" fmla="*/ 16 h 123"/>
                <a:gd name="T18" fmla="*/ 101 w 152"/>
                <a:gd name="T19" fmla="*/ 25 h 123"/>
                <a:gd name="T20" fmla="*/ 90 w 152"/>
                <a:gd name="T21" fmla="*/ 9 h 123"/>
                <a:gd name="T22" fmla="*/ 88 w 152"/>
                <a:gd name="T23" fmla="*/ 21 h 123"/>
                <a:gd name="T24" fmla="*/ 84 w 152"/>
                <a:gd name="T25" fmla="*/ 6 h 123"/>
                <a:gd name="T26" fmla="*/ 79 w 152"/>
                <a:gd name="T27" fmla="*/ 18 h 123"/>
                <a:gd name="T28" fmla="*/ 81 w 152"/>
                <a:gd name="T29" fmla="*/ 0 h 123"/>
                <a:gd name="T30" fmla="*/ 72 w 152"/>
                <a:gd name="T31" fmla="*/ 16 h 123"/>
                <a:gd name="T32" fmla="*/ 67 w 152"/>
                <a:gd name="T33" fmla="*/ 4 h 123"/>
                <a:gd name="T34" fmla="*/ 62 w 152"/>
                <a:gd name="T35" fmla="*/ 20 h 123"/>
                <a:gd name="T36" fmla="*/ 62 w 152"/>
                <a:gd name="T37" fmla="*/ 11 h 123"/>
                <a:gd name="T38" fmla="*/ 41 w 152"/>
                <a:gd name="T39" fmla="*/ 34 h 123"/>
                <a:gd name="T40" fmla="*/ 46 w 152"/>
                <a:gd name="T41" fmla="*/ 19 h 123"/>
                <a:gd name="T42" fmla="*/ 16 w 152"/>
                <a:gd name="T43" fmla="*/ 50 h 123"/>
                <a:gd name="T44" fmla="*/ 15 w 152"/>
                <a:gd name="T45" fmla="*/ 40 h 123"/>
                <a:gd name="T46" fmla="*/ 9 w 152"/>
                <a:gd name="T47" fmla="*/ 61 h 123"/>
                <a:gd name="T48" fmla="*/ 0 w 152"/>
                <a:gd name="T49" fmla="*/ 57 h 123"/>
                <a:gd name="T50" fmla="*/ 7 w 152"/>
                <a:gd name="T51" fmla="*/ 91 h 123"/>
                <a:gd name="T52" fmla="*/ 2 w 152"/>
                <a:gd name="T53" fmla="*/ 104 h 123"/>
                <a:gd name="T54" fmla="*/ 7 w 152"/>
                <a:gd name="T55" fmla="*/ 119 h 123"/>
                <a:gd name="T56" fmla="*/ 16 w 152"/>
                <a:gd name="T57" fmla="*/ 121 h 123"/>
                <a:gd name="T58" fmla="*/ 22 w 152"/>
                <a:gd name="T59" fmla="*/ 99 h 123"/>
                <a:gd name="T60" fmla="*/ 57 w 152"/>
                <a:gd name="T61" fmla="*/ 88 h 123"/>
                <a:gd name="T62" fmla="*/ 77 w 152"/>
                <a:gd name="T63" fmla="*/ 81 h 123"/>
                <a:gd name="T64" fmla="*/ 80 w 152"/>
                <a:gd name="T65" fmla="*/ 87 h 123"/>
                <a:gd name="T66" fmla="*/ 87 w 152"/>
                <a:gd name="T67" fmla="*/ 82 h 123"/>
                <a:gd name="T68" fmla="*/ 99 w 152"/>
                <a:gd name="T69" fmla="*/ 91 h 123"/>
                <a:gd name="T70" fmla="*/ 141 w 152"/>
                <a:gd name="T71" fmla="*/ 110 h 123"/>
                <a:gd name="T72" fmla="*/ 149 w 152"/>
                <a:gd name="T73" fmla="*/ 122 h 123"/>
                <a:gd name="T74" fmla="*/ 150 w 152"/>
                <a:gd name="T75" fmla="*/ 118 h 123"/>
                <a:gd name="T76" fmla="*/ 149 w 152"/>
                <a:gd name="T77" fmla="*/ 92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52" h="123">
                  <a:moveTo>
                    <a:pt x="149" y="92"/>
                  </a:moveTo>
                  <a:cubicBezTo>
                    <a:pt x="148" y="88"/>
                    <a:pt x="148" y="84"/>
                    <a:pt x="148" y="80"/>
                  </a:cubicBezTo>
                  <a:cubicBezTo>
                    <a:pt x="148" y="75"/>
                    <a:pt x="148" y="72"/>
                    <a:pt x="150" y="77"/>
                  </a:cubicBezTo>
                  <a:cubicBezTo>
                    <a:pt x="150" y="74"/>
                    <a:pt x="147" y="60"/>
                    <a:pt x="142" y="59"/>
                  </a:cubicBezTo>
                  <a:cubicBezTo>
                    <a:pt x="142" y="48"/>
                    <a:pt x="132" y="36"/>
                    <a:pt x="134" y="43"/>
                  </a:cubicBezTo>
                  <a:cubicBezTo>
                    <a:pt x="136" y="50"/>
                    <a:pt x="132" y="51"/>
                    <a:pt x="128" y="42"/>
                  </a:cubicBezTo>
                  <a:cubicBezTo>
                    <a:pt x="122" y="34"/>
                    <a:pt x="121" y="29"/>
                    <a:pt x="125" y="31"/>
                  </a:cubicBezTo>
                  <a:cubicBezTo>
                    <a:pt x="122" y="27"/>
                    <a:pt x="116" y="22"/>
                    <a:pt x="119" y="36"/>
                  </a:cubicBezTo>
                  <a:cubicBezTo>
                    <a:pt x="119" y="36"/>
                    <a:pt x="112" y="28"/>
                    <a:pt x="103" y="16"/>
                  </a:cubicBezTo>
                  <a:cubicBezTo>
                    <a:pt x="101" y="13"/>
                    <a:pt x="99" y="11"/>
                    <a:pt x="101" y="25"/>
                  </a:cubicBezTo>
                  <a:cubicBezTo>
                    <a:pt x="101" y="25"/>
                    <a:pt x="96" y="14"/>
                    <a:pt x="90" y="9"/>
                  </a:cubicBezTo>
                  <a:cubicBezTo>
                    <a:pt x="88" y="8"/>
                    <a:pt x="90" y="11"/>
                    <a:pt x="88" y="21"/>
                  </a:cubicBezTo>
                  <a:cubicBezTo>
                    <a:pt x="88" y="23"/>
                    <a:pt x="87" y="15"/>
                    <a:pt x="84" y="6"/>
                  </a:cubicBezTo>
                  <a:cubicBezTo>
                    <a:pt x="84" y="9"/>
                    <a:pt x="82" y="12"/>
                    <a:pt x="79" y="18"/>
                  </a:cubicBezTo>
                  <a:cubicBezTo>
                    <a:pt x="79" y="16"/>
                    <a:pt x="79" y="4"/>
                    <a:pt x="81" y="0"/>
                  </a:cubicBezTo>
                  <a:cubicBezTo>
                    <a:pt x="81" y="0"/>
                    <a:pt x="74" y="6"/>
                    <a:pt x="72" y="16"/>
                  </a:cubicBezTo>
                  <a:cubicBezTo>
                    <a:pt x="72" y="16"/>
                    <a:pt x="72" y="14"/>
                    <a:pt x="67" y="4"/>
                  </a:cubicBezTo>
                  <a:cubicBezTo>
                    <a:pt x="65" y="3"/>
                    <a:pt x="69" y="13"/>
                    <a:pt x="62" y="20"/>
                  </a:cubicBezTo>
                  <a:cubicBezTo>
                    <a:pt x="62" y="20"/>
                    <a:pt x="63" y="14"/>
                    <a:pt x="62" y="11"/>
                  </a:cubicBezTo>
                  <a:cubicBezTo>
                    <a:pt x="59" y="18"/>
                    <a:pt x="50" y="28"/>
                    <a:pt x="41" y="34"/>
                  </a:cubicBezTo>
                  <a:cubicBezTo>
                    <a:pt x="45" y="28"/>
                    <a:pt x="47" y="20"/>
                    <a:pt x="46" y="19"/>
                  </a:cubicBezTo>
                  <a:cubicBezTo>
                    <a:pt x="41" y="28"/>
                    <a:pt x="19" y="43"/>
                    <a:pt x="16" y="50"/>
                  </a:cubicBezTo>
                  <a:cubicBezTo>
                    <a:pt x="15" y="54"/>
                    <a:pt x="17" y="44"/>
                    <a:pt x="15" y="40"/>
                  </a:cubicBezTo>
                  <a:cubicBezTo>
                    <a:pt x="14" y="42"/>
                    <a:pt x="10" y="56"/>
                    <a:pt x="9" y="61"/>
                  </a:cubicBezTo>
                  <a:cubicBezTo>
                    <a:pt x="6" y="59"/>
                    <a:pt x="0" y="54"/>
                    <a:pt x="0" y="57"/>
                  </a:cubicBezTo>
                  <a:cubicBezTo>
                    <a:pt x="9" y="63"/>
                    <a:pt x="3" y="76"/>
                    <a:pt x="7" y="91"/>
                  </a:cubicBezTo>
                  <a:cubicBezTo>
                    <a:pt x="3" y="84"/>
                    <a:pt x="3" y="97"/>
                    <a:pt x="2" y="104"/>
                  </a:cubicBezTo>
                  <a:cubicBezTo>
                    <a:pt x="2" y="111"/>
                    <a:pt x="5" y="117"/>
                    <a:pt x="7" y="119"/>
                  </a:cubicBezTo>
                  <a:cubicBezTo>
                    <a:pt x="11" y="117"/>
                    <a:pt x="16" y="121"/>
                    <a:pt x="16" y="121"/>
                  </a:cubicBezTo>
                  <a:cubicBezTo>
                    <a:pt x="14" y="111"/>
                    <a:pt x="22" y="108"/>
                    <a:pt x="22" y="99"/>
                  </a:cubicBezTo>
                  <a:cubicBezTo>
                    <a:pt x="23" y="91"/>
                    <a:pt x="44" y="95"/>
                    <a:pt x="57" y="88"/>
                  </a:cubicBezTo>
                  <a:cubicBezTo>
                    <a:pt x="70" y="81"/>
                    <a:pt x="71" y="84"/>
                    <a:pt x="77" y="81"/>
                  </a:cubicBezTo>
                  <a:cubicBezTo>
                    <a:pt x="77" y="86"/>
                    <a:pt x="78" y="89"/>
                    <a:pt x="80" y="87"/>
                  </a:cubicBezTo>
                  <a:cubicBezTo>
                    <a:pt x="84" y="77"/>
                    <a:pt x="84" y="78"/>
                    <a:pt x="87" y="82"/>
                  </a:cubicBezTo>
                  <a:cubicBezTo>
                    <a:pt x="95" y="89"/>
                    <a:pt x="96" y="86"/>
                    <a:pt x="99" y="91"/>
                  </a:cubicBezTo>
                  <a:cubicBezTo>
                    <a:pt x="117" y="96"/>
                    <a:pt x="135" y="100"/>
                    <a:pt x="141" y="110"/>
                  </a:cubicBezTo>
                  <a:cubicBezTo>
                    <a:pt x="146" y="115"/>
                    <a:pt x="147" y="120"/>
                    <a:pt x="149" y="122"/>
                  </a:cubicBezTo>
                  <a:cubicBezTo>
                    <a:pt x="150" y="123"/>
                    <a:pt x="150" y="120"/>
                    <a:pt x="150" y="118"/>
                  </a:cubicBezTo>
                  <a:cubicBezTo>
                    <a:pt x="150" y="107"/>
                    <a:pt x="152" y="102"/>
                    <a:pt x="149" y="92"/>
                  </a:cubicBezTo>
                </a:path>
              </a:pathLst>
            </a:custGeom>
            <a:solidFill>
              <a:srgbClr val="A257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9" name="Freeform 30">
              <a:extLst>
                <a:ext uri="{FF2B5EF4-FFF2-40B4-BE49-F238E27FC236}">
                  <a16:creationId xmlns:a16="http://schemas.microsoft.com/office/drawing/2014/main" id="{3DA8A4E0-0F3E-4EA4-B66B-563868FF20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40438" y="2535238"/>
              <a:ext cx="228600" cy="238125"/>
            </a:xfrm>
            <a:custGeom>
              <a:avLst/>
              <a:gdLst>
                <a:gd name="T0" fmla="*/ 35 w 62"/>
                <a:gd name="T1" fmla="*/ 59 h 66"/>
                <a:gd name="T2" fmla="*/ 44 w 62"/>
                <a:gd name="T3" fmla="*/ 66 h 66"/>
                <a:gd name="T4" fmla="*/ 36 w 62"/>
                <a:gd name="T5" fmla="*/ 51 h 66"/>
                <a:gd name="T6" fmla="*/ 43 w 62"/>
                <a:gd name="T7" fmla="*/ 60 h 66"/>
                <a:gd name="T8" fmla="*/ 43 w 62"/>
                <a:gd name="T9" fmla="*/ 51 h 66"/>
                <a:gd name="T10" fmla="*/ 47 w 62"/>
                <a:gd name="T11" fmla="*/ 55 h 66"/>
                <a:gd name="T12" fmla="*/ 47 w 62"/>
                <a:gd name="T13" fmla="*/ 44 h 66"/>
                <a:gd name="T14" fmla="*/ 52 w 62"/>
                <a:gd name="T15" fmla="*/ 56 h 66"/>
                <a:gd name="T16" fmla="*/ 52 w 62"/>
                <a:gd name="T17" fmla="*/ 45 h 66"/>
                <a:gd name="T18" fmla="*/ 60 w 62"/>
                <a:gd name="T19" fmla="*/ 58 h 66"/>
                <a:gd name="T20" fmla="*/ 58 w 62"/>
                <a:gd name="T21" fmla="*/ 44 h 66"/>
                <a:gd name="T22" fmla="*/ 54 w 62"/>
                <a:gd name="T23" fmla="*/ 18 h 66"/>
                <a:gd name="T24" fmla="*/ 55 w 62"/>
                <a:gd name="T25" fmla="*/ 30 h 66"/>
                <a:gd name="T26" fmla="*/ 44 w 62"/>
                <a:gd name="T27" fmla="*/ 9 h 66"/>
                <a:gd name="T28" fmla="*/ 51 w 62"/>
                <a:gd name="T29" fmla="*/ 22 h 66"/>
                <a:gd name="T30" fmla="*/ 45 w 62"/>
                <a:gd name="T31" fmla="*/ 13 h 66"/>
                <a:gd name="T32" fmla="*/ 47 w 62"/>
                <a:gd name="T33" fmla="*/ 19 h 66"/>
                <a:gd name="T34" fmla="*/ 47 w 62"/>
                <a:gd name="T35" fmla="*/ 20 h 66"/>
                <a:gd name="T36" fmla="*/ 47 w 62"/>
                <a:gd name="T37" fmla="*/ 19 h 66"/>
                <a:gd name="T38" fmla="*/ 37 w 62"/>
                <a:gd name="T39" fmla="*/ 7 h 66"/>
                <a:gd name="T40" fmla="*/ 51 w 62"/>
                <a:gd name="T41" fmla="*/ 41 h 66"/>
                <a:gd name="T42" fmla="*/ 42 w 62"/>
                <a:gd name="T43" fmla="*/ 20 h 66"/>
                <a:gd name="T44" fmla="*/ 46 w 62"/>
                <a:gd name="T45" fmla="*/ 36 h 66"/>
                <a:gd name="T46" fmla="*/ 41 w 62"/>
                <a:gd name="T47" fmla="*/ 26 h 66"/>
                <a:gd name="T48" fmla="*/ 28 w 62"/>
                <a:gd name="T49" fmla="*/ 9 h 66"/>
                <a:gd name="T50" fmla="*/ 33 w 62"/>
                <a:gd name="T51" fmla="*/ 26 h 66"/>
                <a:gd name="T52" fmla="*/ 38 w 62"/>
                <a:gd name="T53" fmla="*/ 36 h 66"/>
                <a:gd name="T54" fmla="*/ 32 w 62"/>
                <a:gd name="T55" fmla="*/ 25 h 66"/>
                <a:gd name="T56" fmla="*/ 16 w 62"/>
                <a:gd name="T57" fmla="*/ 4 h 66"/>
                <a:gd name="T58" fmla="*/ 27 w 62"/>
                <a:gd name="T59" fmla="*/ 25 h 66"/>
                <a:gd name="T60" fmla="*/ 9 w 62"/>
                <a:gd name="T61" fmla="*/ 0 h 66"/>
                <a:gd name="T62" fmla="*/ 19 w 62"/>
                <a:gd name="T63" fmla="*/ 19 h 66"/>
                <a:gd name="T64" fmla="*/ 7 w 62"/>
                <a:gd name="T65" fmla="*/ 1 h 66"/>
                <a:gd name="T66" fmla="*/ 23 w 62"/>
                <a:gd name="T67" fmla="*/ 33 h 66"/>
                <a:gd name="T68" fmla="*/ 11 w 62"/>
                <a:gd name="T69" fmla="*/ 17 h 66"/>
                <a:gd name="T70" fmla="*/ 13 w 62"/>
                <a:gd name="T71" fmla="*/ 26 h 66"/>
                <a:gd name="T72" fmla="*/ 14 w 62"/>
                <a:gd name="T73" fmla="*/ 28 h 66"/>
                <a:gd name="T74" fmla="*/ 13 w 62"/>
                <a:gd name="T75" fmla="*/ 26 h 66"/>
                <a:gd name="T76" fmla="*/ 0 w 62"/>
                <a:gd name="T77" fmla="*/ 5 h 66"/>
                <a:gd name="T78" fmla="*/ 6 w 62"/>
                <a:gd name="T79" fmla="*/ 22 h 66"/>
                <a:gd name="T80" fmla="*/ 26 w 62"/>
                <a:gd name="T81" fmla="*/ 50 h 66"/>
                <a:gd name="T82" fmla="*/ 35 w 62"/>
                <a:gd name="T83" fmla="*/ 5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2" h="66">
                  <a:moveTo>
                    <a:pt x="35" y="59"/>
                  </a:moveTo>
                  <a:cubicBezTo>
                    <a:pt x="35" y="59"/>
                    <a:pt x="38" y="64"/>
                    <a:pt x="44" y="66"/>
                  </a:cubicBezTo>
                  <a:cubicBezTo>
                    <a:pt x="44" y="66"/>
                    <a:pt x="37" y="60"/>
                    <a:pt x="36" y="51"/>
                  </a:cubicBezTo>
                  <a:cubicBezTo>
                    <a:pt x="36" y="51"/>
                    <a:pt x="41" y="53"/>
                    <a:pt x="43" y="60"/>
                  </a:cubicBezTo>
                  <a:cubicBezTo>
                    <a:pt x="43" y="60"/>
                    <a:pt x="45" y="56"/>
                    <a:pt x="43" y="51"/>
                  </a:cubicBezTo>
                  <a:cubicBezTo>
                    <a:pt x="43" y="51"/>
                    <a:pt x="45" y="50"/>
                    <a:pt x="47" y="55"/>
                  </a:cubicBezTo>
                  <a:cubicBezTo>
                    <a:pt x="47" y="55"/>
                    <a:pt x="48" y="51"/>
                    <a:pt x="47" y="44"/>
                  </a:cubicBezTo>
                  <a:cubicBezTo>
                    <a:pt x="47" y="44"/>
                    <a:pt x="52" y="47"/>
                    <a:pt x="52" y="56"/>
                  </a:cubicBezTo>
                  <a:cubicBezTo>
                    <a:pt x="52" y="56"/>
                    <a:pt x="54" y="52"/>
                    <a:pt x="52" y="45"/>
                  </a:cubicBezTo>
                  <a:cubicBezTo>
                    <a:pt x="52" y="45"/>
                    <a:pt x="55" y="55"/>
                    <a:pt x="60" y="58"/>
                  </a:cubicBezTo>
                  <a:cubicBezTo>
                    <a:pt x="60" y="58"/>
                    <a:pt x="57" y="51"/>
                    <a:pt x="58" y="44"/>
                  </a:cubicBezTo>
                  <a:cubicBezTo>
                    <a:pt x="58" y="44"/>
                    <a:pt x="62" y="26"/>
                    <a:pt x="54" y="18"/>
                  </a:cubicBezTo>
                  <a:cubicBezTo>
                    <a:pt x="54" y="18"/>
                    <a:pt x="57" y="25"/>
                    <a:pt x="55" y="30"/>
                  </a:cubicBezTo>
                  <a:cubicBezTo>
                    <a:pt x="55" y="30"/>
                    <a:pt x="56" y="16"/>
                    <a:pt x="44" y="9"/>
                  </a:cubicBezTo>
                  <a:cubicBezTo>
                    <a:pt x="44" y="9"/>
                    <a:pt x="51" y="18"/>
                    <a:pt x="51" y="22"/>
                  </a:cubicBezTo>
                  <a:cubicBezTo>
                    <a:pt x="51" y="22"/>
                    <a:pt x="49" y="16"/>
                    <a:pt x="45" y="13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7" y="20"/>
                    <a:pt x="47" y="20"/>
                    <a:pt x="47" y="20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6" y="16"/>
                    <a:pt x="43" y="10"/>
                    <a:pt x="37" y="7"/>
                  </a:cubicBezTo>
                  <a:cubicBezTo>
                    <a:pt x="37" y="7"/>
                    <a:pt x="51" y="24"/>
                    <a:pt x="51" y="41"/>
                  </a:cubicBezTo>
                  <a:cubicBezTo>
                    <a:pt x="51" y="41"/>
                    <a:pt x="49" y="27"/>
                    <a:pt x="42" y="20"/>
                  </a:cubicBezTo>
                  <a:cubicBezTo>
                    <a:pt x="42" y="20"/>
                    <a:pt x="47" y="29"/>
                    <a:pt x="46" y="36"/>
                  </a:cubicBezTo>
                  <a:cubicBezTo>
                    <a:pt x="46" y="36"/>
                    <a:pt x="42" y="32"/>
                    <a:pt x="41" y="26"/>
                  </a:cubicBezTo>
                  <a:cubicBezTo>
                    <a:pt x="41" y="26"/>
                    <a:pt x="40" y="14"/>
                    <a:pt x="28" y="9"/>
                  </a:cubicBezTo>
                  <a:cubicBezTo>
                    <a:pt x="28" y="9"/>
                    <a:pt x="33" y="15"/>
                    <a:pt x="33" y="26"/>
                  </a:cubicBezTo>
                  <a:cubicBezTo>
                    <a:pt x="33" y="26"/>
                    <a:pt x="34" y="32"/>
                    <a:pt x="38" y="36"/>
                  </a:cubicBezTo>
                  <a:cubicBezTo>
                    <a:pt x="38" y="36"/>
                    <a:pt x="34" y="34"/>
                    <a:pt x="32" y="25"/>
                  </a:cubicBezTo>
                  <a:cubicBezTo>
                    <a:pt x="32" y="25"/>
                    <a:pt x="28" y="9"/>
                    <a:pt x="16" y="4"/>
                  </a:cubicBezTo>
                  <a:cubicBezTo>
                    <a:pt x="16" y="4"/>
                    <a:pt x="24" y="13"/>
                    <a:pt x="27" y="25"/>
                  </a:cubicBezTo>
                  <a:cubicBezTo>
                    <a:pt x="27" y="25"/>
                    <a:pt x="20" y="8"/>
                    <a:pt x="9" y="0"/>
                  </a:cubicBezTo>
                  <a:cubicBezTo>
                    <a:pt x="9" y="0"/>
                    <a:pt x="17" y="11"/>
                    <a:pt x="19" y="19"/>
                  </a:cubicBezTo>
                  <a:cubicBezTo>
                    <a:pt x="19" y="19"/>
                    <a:pt x="10" y="7"/>
                    <a:pt x="7" y="1"/>
                  </a:cubicBezTo>
                  <a:cubicBezTo>
                    <a:pt x="7" y="1"/>
                    <a:pt x="13" y="20"/>
                    <a:pt x="23" y="33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1" y="17"/>
                    <a:pt x="11" y="22"/>
                    <a:pt x="13" y="26"/>
                  </a:cubicBezTo>
                  <a:cubicBezTo>
                    <a:pt x="13" y="27"/>
                    <a:pt x="14" y="28"/>
                    <a:pt x="14" y="28"/>
                  </a:cubicBezTo>
                  <a:cubicBezTo>
                    <a:pt x="13" y="27"/>
                    <a:pt x="13" y="27"/>
                    <a:pt x="13" y="26"/>
                  </a:cubicBezTo>
                  <a:cubicBezTo>
                    <a:pt x="10" y="21"/>
                    <a:pt x="2" y="8"/>
                    <a:pt x="0" y="5"/>
                  </a:cubicBezTo>
                  <a:cubicBezTo>
                    <a:pt x="0" y="5"/>
                    <a:pt x="2" y="14"/>
                    <a:pt x="6" y="22"/>
                  </a:cubicBezTo>
                  <a:cubicBezTo>
                    <a:pt x="12" y="30"/>
                    <a:pt x="20" y="41"/>
                    <a:pt x="26" y="50"/>
                  </a:cubicBezTo>
                  <a:cubicBezTo>
                    <a:pt x="28" y="52"/>
                    <a:pt x="33" y="56"/>
                    <a:pt x="35" y="5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31">
              <a:extLst>
                <a:ext uri="{FF2B5EF4-FFF2-40B4-BE49-F238E27FC236}">
                  <a16:creationId xmlns:a16="http://schemas.microsoft.com/office/drawing/2014/main" id="{5BC7792E-802E-4EB8-9EF3-D5871AD27E61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338" y="2586038"/>
              <a:ext cx="125413" cy="184150"/>
            </a:xfrm>
            <a:custGeom>
              <a:avLst/>
              <a:gdLst>
                <a:gd name="T0" fmla="*/ 29 w 34"/>
                <a:gd name="T1" fmla="*/ 19 h 51"/>
                <a:gd name="T2" fmla="*/ 34 w 34"/>
                <a:gd name="T3" fmla="*/ 2 h 51"/>
                <a:gd name="T4" fmla="*/ 22 w 34"/>
                <a:gd name="T5" fmla="*/ 19 h 51"/>
                <a:gd name="T6" fmla="*/ 16 w 34"/>
                <a:gd name="T7" fmla="*/ 29 h 51"/>
                <a:gd name="T8" fmla="*/ 20 w 34"/>
                <a:gd name="T9" fmla="*/ 13 h 51"/>
                <a:gd name="T10" fmla="*/ 11 w 34"/>
                <a:gd name="T11" fmla="*/ 34 h 51"/>
                <a:gd name="T12" fmla="*/ 25 w 34"/>
                <a:gd name="T13" fmla="*/ 0 h 51"/>
                <a:gd name="T14" fmla="*/ 16 w 34"/>
                <a:gd name="T15" fmla="*/ 12 h 51"/>
                <a:gd name="T16" fmla="*/ 15 w 34"/>
                <a:gd name="T17" fmla="*/ 13 h 51"/>
                <a:gd name="T18" fmla="*/ 16 w 34"/>
                <a:gd name="T19" fmla="*/ 12 h 51"/>
                <a:gd name="T20" fmla="*/ 17 w 34"/>
                <a:gd name="T21" fmla="*/ 7 h 51"/>
                <a:gd name="T22" fmla="*/ 11 w 34"/>
                <a:gd name="T23" fmla="*/ 15 h 51"/>
                <a:gd name="T24" fmla="*/ 18 w 34"/>
                <a:gd name="T25" fmla="*/ 2 h 51"/>
                <a:gd name="T26" fmla="*/ 7 w 34"/>
                <a:gd name="T27" fmla="*/ 23 h 51"/>
                <a:gd name="T28" fmla="*/ 9 w 34"/>
                <a:gd name="T29" fmla="*/ 11 h 51"/>
                <a:gd name="T30" fmla="*/ 4 w 34"/>
                <a:gd name="T31" fmla="*/ 37 h 51"/>
                <a:gd name="T32" fmla="*/ 2 w 34"/>
                <a:gd name="T33" fmla="*/ 51 h 51"/>
                <a:gd name="T34" fmla="*/ 10 w 34"/>
                <a:gd name="T35" fmla="*/ 38 h 51"/>
                <a:gd name="T36" fmla="*/ 10 w 34"/>
                <a:gd name="T37" fmla="*/ 49 h 51"/>
                <a:gd name="T38" fmla="*/ 15 w 34"/>
                <a:gd name="T39" fmla="*/ 37 h 51"/>
                <a:gd name="T40" fmla="*/ 15 w 34"/>
                <a:gd name="T41" fmla="*/ 48 h 51"/>
                <a:gd name="T42" fmla="*/ 16 w 34"/>
                <a:gd name="T43" fmla="*/ 46 h 51"/>
                <a:gd name="T44" fmla="*/ 29 w 34"/>
                <a:gd name="T45" fmla="*/ 19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" h="51">
                  <a:moveTo>
                    <a:pt x="29" y="19"/>
                  </a:moveTo>
                  <a:cubicBezTo>
                    <a:pt x="29" y="8"/>
                    <a:pt x="34" y="2"/>
                    <a:pt x="34" y="2"/>
                  </a:cubicBezTo>
                  <a:cubicBezTo>
                    <a:pt x="22" y="7"/>
                    <a:pt x="22" y="19"/>
                    <a:pt x="22" y="19"/>
                  </a:cubicBezTo>
                  <a:cubicBezTo>
                    <a:pt x="21" y="25"/>
                    <a:pt x="16" y="29"/>
                    <a:pt x="16" y="29"/>
                  </a:cubicBezTo>
                  <a:cubicBezTo>
                    <a:pt x="15" y="22"/>
                    <a:pt x="20" y="13"/>
                    <a:pt x="20" y="13"/>
                  </a:cubicBezTo>
                  <a:cubicBezTo>
                    <a:pt x="13" y="20"/>
                    <a:pt x="11" y="34"/>
                    <a:pt x="11" y="34"/>
                  </a:cubicBezTo>
                  <a:cubicBezTo>
                    <a:pt x="11" y="17"/>
                    <a:pt x="25" y="0"/>
                    <a:pt x="25" y="0"/>
                  </a:cubicBezTo>
                  <a:cubicBezTo>
                    <a:pt x="19" y="3"/>
                    <a:pt x="16" y="10"/>
                    <a:pt x="16" y="12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5" y="13"/>
                    <a:pt x="15" y="13"/>
                    <a:pt x="16" y="12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3" y="9"/>
                    <a:pt x="11" y="15"/>
                    <a:pt x="11" y="15"/>
                  </a:cubicBezTo>
                  <a:cubicBezTo>
                    <a:pt x="11" y="11"/>
                    <a:pt x="18" y="2"/>
                    <a:pt x="18" y="2"/>
                  </a:cubicBezTo>
                  <a:cubicBezTo>
                    <a:pt x="6" y="9"/>
                    <a:pt x="7" y="23"/>
                    <a:pt x="7" y="23"/>
                  </a:cubicBezTo>
                  <a:cubicBezTo>
                    <a:pt x="5" y="19"/>
                    <a:pt x="9" y="11"/>
                    <a:pt x="9" y="11"/>
                  </a:cubicBezTo>
                  <a:cubicBezTo>
                    <a:pt x="0" y="19"/>
                    <a:pt x="4" y="37"/>
                    <a:pt x="4" y="37"/>
                  </a:cubicBezTo>
                  <a:cubicBezTo>
                    <a:pt x="6" y="44"/>
                    <a:pt x="2" y="51"/>
                    <a:pt x="2" y="51"/>
                  </a:cubicBezTo>
                  <a:cubicBezTo>
                    <a:pt x="7" y="49"/>
                    <a:pt x="10" y="38"/>
                    <a:pt x="10" y="38"/>
                  </a:cubicBezTo>
                  <a:cubicBezTo>
                    <a:pt x="8" y="45"/>
                    <a:pt x="10" y="49"/>
                    <a:pt x="10" y="49"/>
                  </a:cubicBezTo>
                  <a:cubicBezTo>
                    <a:pt x="10" y="40"/>
                    <a:pt x="15" y="37"/>
                    <a:pt x="15" y="37"/>
                  </a:cubicBezTo>
                  <a:cubicBezTo>
                    <a:pt x="14" y="42"/>
                    <a:pt x="15" y="46"/>
                    <a:pt x="15" y="48"/>
                  </a:cubicBezTo>
                  <a:cubicBezTo>
                    <a:pt x="16" y="47"/>
                    <a:pt x="16" y="46"/>
                    <a:pt x="16" y="46"/>
                  </a:cubicBezTo>
                  <a:cubicBezTo>
                    <a:pt x="22" y="35"/>
                    <a:pt x="29" y="19"/>
                    <a:pt x="29" y="1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1" name="Oval 32">
              <a:extLst>
                <a:ext uri="{FF2B5EF4-FFF2-40B4-BE49-F238E27FC236}">
                  <a16:creationId xmlns:a16="http://schemas.microsoft.com/office/drawing/2014/main" id="{92993FAB-C82B-4A77-B09E-6A42789173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72175" y="2867026"/>
              <a:ext cx="57150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33">
              <a:extLst>
                <a:ext uri="{FF2B5EF4-FFF2-40B4-BE49-F238E27FC236}">
                  <a16:creationId xmlns:a16="http://schemas.microsoft.com/office/drawing/2014/main" id="{A6255860-6820-48DF-B34B-53D7EED6611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6463" y="2886076"/>
              <a:ext cx="17463" cy="17463"/>
            </a:xfrm>
            <a:custGeom>
              <a:avLst/>
              <a:gdLst>
                <a:gd name="T0" fmla="*/ 5 w 5"/>
                <a:gd name="T1" fmla="*/ 4 h 5"/>
                <a:gd name="T2" fmla="*/ 5 w 5"/>
                <a:gd name="T3" fmla="*/ 0 h 5"/>
                <a:gd name="T4" fmla="*/ 1 w 5"/>
                <a:gd name="T5" fmla="*/ 3 h 5"/>
                <a:gd name="T6" fmla="*/ 0 w 5"/>
                <a:gd name="T7" fmla="*/ 3 h 5"/>
                <a:gd name="T8" fmla="*/ 5 w 5"/>
                <a:gd name="T9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5" y="4"/>
                  </a:moveTo>
                  <a:cubicBezTo>
                    <a:pt x="5" y="3"/>
                    <a:pt x="5" y="2"/>
                    <a:pt x="5" y="0"/>
                  </a:cubicBezTo>
                  <a:cubicBezTo>
                    <a:pt x="3" y="0"/>
                    <a:pt x="1" y="1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2" y="4"/>
                    <a:pt x="4" y="5"/>
                    <a:pt x="5" y="4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34">
              <a:extLst>
                <a:ext uri="{FF2B5EF4-FFF2-40B4-BE49-F238E27FC236}">
                  <a16:creationId xmlns:a16="http://schemas.microsoft.com/office/drawing/2014/main" id="{711E8504-075C-4098-8C02-3D539C00F71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8688" y="2911476"/>
              <a:ext cx="6350" cy="14288"/>
            </a:xfrm>
            <a:custGeom>
              <a:avLst/>
              <a:gdLst>
                <a:gd name="T0" fmla="*/ 0 w 2"/>
                <a:gd name="T1" fmla="*/ 2 h 4"/>
                <a:gd name="T2" fmla="*/ 2 w 2"/>
                <a:gd name="T3" fmla="*/ 2 h 4"/>
                <a:gd name="T4" fmla="*/ 0 w 2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4">
                  <a:moveTo>
                    <a:pt x="0" y="2"/>
                  </a:moveTo>
                  <a:cubicBezTo>
                    <a:pt x="0" y="2"/>
                    <a:pt x="2" y="0"/>
                    <a:pt x="2" y="2"/>
                  </a:cubicBezTo>
                  <a:cubicBezTo>
                    <a:pt x="2" y="3"/>
                    <a:pt x="1" y="4"/>
                    <a:pt x="0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Oval 35">
              <a:extLst>
                <a:ext uri="{FF2B5EF4-FFF2-40B4-BE49-F238E27FC236}">
                  <a16:creationId xmlns:a16="http://schemas.microsoft.com/office/drawing/2014/main" id="{D8BD78EE-3423-4807-B874-436B77642B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57913" y="2860676"/>
              <a:ext cx="58738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36">
              <a:extLst>
                <a:ext uri="{FF2B5EF4-FFF2-40B4-BE49-F238E27FC236}">
                  <a16:creationId xmlns:a16="http://schemas.microsoft.com/office/drawing/2014/main" id="{630DC6D6-9F0A-44AE-9376-03C76CC214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3788" y="2878138"/>
              <a:ext cx="17463" cy="17463"/>
            </a:xfrm>
            <a:custGeom>
              <a:avLst/>
              <a:gdLst>
                <a:gd name="T0" fmla="*/ 4 w 5"/>
                <a:gd name="T1" fmla="*/ 5 h 5"/>
                <a:gd name="T2" fmla="*/ 4 w 5"/>
                <a:gd name="T3" fmla="*/ 1 h 5"/>
                <a:gd name="T4" fmla="*/ 0 w 5"/>
                <a:gd name="T5" fmla="*/ 3 h 5"/>
                <a:gd name="T6" fmla="*/ 0 w 5"/>
                <a:gd name="T7" fmla="*/ 4 h 5"/>
                <a:gd name="T8" fmla="*/ 4 w 5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5"/>
                  </a:moveTo>
                  <a:cubicBezTo>
                    <a:pt x="5" y="4"/>
                    <a:pt x="5" y="2"/>
                    <a:pt x="4" y="1"/>
                  </a:cubicBezTo>
                  <a:cubicBezTo>
                    <a:pt x="3" y="0"/>
                    <a:pt x="1" y="1"/>
                    <a:pt x="0" y="3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" y="5"/>
                    <a:pt x="4" y="5"/>
                    <a:pt x="4" y="5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37">
              <a:extLst>
                <a:ext uri="{FF2B5EF4-FFF2-40B4-BE49-F238E27FC236}">
                  <a16:creationId xmlns:a16="http://schemas.microsoft.com/office/drawing/2014/main" id="{08818789-4632-4560-9AF3-FCC9CE9BBD6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1250" y="2906713"/>
              <a:ext cx="11113" cy="14288"/>
            </a:xfrm>
            <a:custGeom>
              <a:avLst/>
              <a:gdLst>
                <a:gd name="T0" fmla="*/ 1 w 3"/>
                <a:gd name="T1" fmla="*/ 2 h 4"/>
                <a:gd name="T2" fmla="*/ 2 w 3"/>
                <a:gd name="T3" fmla="*/ 1 h 4"/>
                <a:gd name="T4" fmla="*/ 1 w 3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4">
                  <a:moveTo>
                    <a:pt x="1" y="2"/>
                  </a:moveTo>
                  <a:cubicBezTo>
                    <a:pt x="0" y="1"/>
                    <a:pt x="2" y="0"/>
                    <a:pt x="2" y="1"/>
                  </a:cubicBezTo>
                  <a:cubicBezTo>
                    <a:pt x="3" y="2"/>
                    <a:pt x="1" y="4"/>
                    <a:pt x="1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38">
              <a:extLst>
                <a:ext uri="{FF2B5EF4-FFF2-40B4-BE49-F238E27FC236}">
                  <a16:creationId xmlns:a16="http://schemas.microsoft.com/office/drawing/2014/main" id="{A2086B2A-8B99-4B60-A56F-3537D65E665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7425" y="2971801"/>
              <a:ext cx="58738" cy="25400"/>
            </a:xfrm>
            <a:custGeom>
              <a:avLst/>
              <a:gdLst>
                <a:gd name="T0" fmla="*/ 16 w 16"/>
                <a:gd name="T1" fmla="*/ 0 h 7"/>
                <a:gd name="T2" fmla="*/ 8 w 16"/>
                <a:gd name="T3" fmla="*/ 7 h 7"/>
                <a:gd name="T4" fmla="*/ 0 w 16"/>
                <a:gd name="T5" fmla="*/ 0 h 7"/>
                <a:gd name="T6" fmla="*/ 0 w 16"/>
                <a:gd name="T7" fmla="*/ 0 h 7"/>
                <a:gd name="T8" fmla="*/ 7 w 16"/>
                <a:gd name="T9" fmla="*/ 1 h 7"/>
                <a:gd name="T10" fmla="*/ 16 w 16"/>
                <a:gd name="T11" fmla="*/ 0 h 7"/>
                <a:gd name="T12" fmla="*/ 16 w 16"/>
                <a:gd name="T1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7">
                  <a:moveTo>
                    <a:pt x="16" y="0"/>
                  </a:moveTo>
                  <a:cubicBezTo>
                    <a:pt x="16" y="4"/>
                    <a:pt x="12" y="7"/>
                    <a:pt x="8" y="7"/>
                  </a:cubicBezTo>
                  <a:cubicBezTo>
                    <a:pt x="3" y="7"/>
                    <a:pt x="0" y="4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4" y="1"/>
                    <a:pt x="7" y="1"/>
                  </a:cubicBezTo>
                  <a:cubicBezTo>
                    <a:pt x="10" y="1"/>
                    <a:pt x="13" y="1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</a:path>
              </a:pathLst>
            </a:custGeom>
            <a:solidFill>
              <a:srgbClr val="E392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39">
              <a:extLst>
                <a:ext uri="{FF2B5EF4-FFF2-40B4-BE49-F238E27FC236}">
                  <a16:creationId xmlns:a16="http://schemas.microsoft.com/office/drawing/2014/main" id="{AADB2F08-F6F1-444D-AC94-CF396E402527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7575" y="3036888"/>
              <a:ext cx="179388" cy="47625"/>
            </a:xfrm>
            <a:custGeom>
              <a:avLst/>
              <a:gdLst>
                <a:gd name="T0" fmla="*/ 49 w 49"/>
                <a:gd name="T1" fmla="*/ 7 h 13"/>
                <a:gd name="T2" fmla="*/ 48 w 49"/>
                <a:gd name="T3" fmla="*/ 7 h 13"/>
                <a:gd name="T4" fmla="*/ 47 w 49"/>
                <a:gd name="T5" fmla="*/ 7 h 13"/>
                <a:gd name="T6" fmla="*/ 29 w 49"/>
                <a:gd name="T7" fmla="*/ 10 h 13"/>
                <a:gd name="T8" fmla="*/ 2 w 49"/>
                <a:gd name="T9" fmla="*/ 0 h 13"/>
                <a:gd name="T10" fmla="*/ 1 w 49"/>
                <a:gd name="T11" fmla="*/ 0 h 13"/>
                <a:gd name="T12" fmla="*/ 0 w 49"/>
                <a:gd name="T13" fmla="*/ 0 h 13"/>
                <a:gd name="T14" fmla="*/ 2 w 49"/>
                <a:gd name="T15" fmla="*/ 6 h 13"/>
                <a:gd name="T16" fmla="*/ 27 w 49"/>
                <a:gd name="T17" fmla="*/ 13 h 13"/>
                <a:gd name="T18" fmla="*/ 48 w 49"/>
                <a:gd name="T19" fmla="*/ 9 h 13"/>
                <a:gd name="T20" fmla="*/ 49 w 49"/>
                <a:gd name="T21" fmla="*/ 8 h 13"/>
                <a:gd name="T22" fmla="*/ 49 w 49"/>
                <a:gd name="T23" fmla="*/ 7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9" h="13">
                  <a:moveTo>
                    <a:pt x="49" y="7"/>
                  </a:moveTo>
                  <a:cubicBezTo>
                    <a:pt x="49" y="6"/>
                    <a:pt x="48" y="6"/>
                    <a:pt x="48" y="7"/>
                  </a:cubicBezTo>
                  <a:cubicBezTo>
                    <a:pt x="48" y="7"/>
                    <a:pt x="47" y="7"/>
                    <a:pt x="47" y="7"/>
                  </a:cubicBezTo>
                  <a:cubicBezTo>
                    <a:pt x="43" y="9"/>
                    <a:pt x="36" y="10"/>
                    <a:pt x="29" y="10"/>
                  </a:cubicBezTo>
                  <a:cubicBezTo>
                    <a:pt x="10" y="10"/>
                    <a:pt x="2" y="5"/>
                    <a:pt x="2" y="0"/>
                  </a:cubicBezTo>
                  <a:cubicBezTo>
                    <a:pt x="2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"/>
                    <a:pt x="1" y="4"/>
                    <a:pt x="2" y="6"/>
                  </a:cubicBezTo>
                  <a:cubicBezTo>
                    <a:pt x="7" y="10"/>
                    <a:pt x="16" y="13"/>
                    <a:pt x="27" y="13"/>
                  </a:cubicBezTo>
                  <a:cubicBezTo>
                    <a:pt x="32" y="13"/>
                    <a:pt x="40" y="12"/>
                    <a:pt x="48" y="9"/>
                  </a:cubicBezTo>
                  <a:cubicBezTo>
                    <a:pt x="48" y="8"/>
                    <a:pt x="48" y="8"/>
                    <a:pt x="49" y="8"/>
                  </a:cubicBezTo>
                  <a:cubicBezTo>
                    <a:pt x="49" y="8"/>
                    <a:pt x="49" y="7"/>
                    <a:pt x="49" y="7"/>
                  </a:cubicBezTo>
                </a:path>
              </a:pathLst>
            </a:custGeom>
            <a:solidFill>
              <a:srgbClr val="CF8C6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Freeform 40">
              <a:extLst>
                <a:ext uri="{FF2B5EF4-FFF2-40B4-BE49-F238E27FC236}">
                  <a16:creationId xmlns:a16="http://schemas.microsoft.com/office/drawing/2014/main" id="{F650873B-11E3-4634-88E3-A1ABB87EFCA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88025" y="3130551"/>
              <a:ext cx="598488" cy="430213"/>
            </a:xfrm>
            <a:custGeom>
              <a:avLst/>
              <a:gdLst>
                <a:gd name="T0" fmla="*/ 81 w 377"/>
                <a:gd name="T1" fmla="*/ 146 h 271"/>
                <a:gd name="T2" fmla="*/ 106 w 377"/>
                <a:gd name="T3" fmla="*/ 128 h 271"/>
                <a:gd name="T4" fmla="*/ 97 w 377"/>
                <a:gd name="T5" fmla="*/ 98 h 271"/>
                <a:gd name="T6" fmla="*/ 65 w 377"/>
                <a:gd name="T7" fmla="*/ 98 h 271"/>
                <a:gd name="T8" fmla="*/ 55 w 377"/>
                <a:gd name="T9" fmla="*/ 128 h 271"/>
                <a:gd name="T10" fmla="*/ 139 w 377"/>
                <a:gd name="T11" fmla="*/ 169 h 271"/>
                <a:gd name="T12" fmla="*/ 113 w 377"/>
                <a:gd name="T13" fmla="*/ 169 h 271"/>
                <a:gd name="T14" fmla="*/ 106 w 377"/>
                <a:gd name="T15" fmla="*/ 194 h 271"/>
                <a:gd name="T16" fmla="*/ 127 w 377"/>
                <a:gd name="T17" fmla="*/ 207 h 271"/>
                <a:gd name="T18" fmla="*/ 148 w 377"/>
                <a:gd name="T19" fmla="*/ 194 h 271"/>
                <a:gd name="T20" fmla="*/ 139 w 377"/>
                <a:gd name="T21" fmla="*/ 169 h 271"/>
                <a:gd name="T22" fmla="*/ 42 w 377"/>
                <a:gd name="T23" fmla="*/ 178 h 271"/>
                <a:gd name="T24" fmla="*/ 0 w 377"/>
                <a:gd name="T25" fmla="*/ 207 h 271"/>
                <a:gd name="T26" fmla="*/ 16 w 377"/>
                <a:gd name="T27" fmla="*/ 255 h 271"/>
                <a:gd name="T28" fmla="*/ 67 w 377"/>
                <a:gd name="T29" fmla="*/ 255 h 271"/>
                <a:gd name="T30" fmla="*/ 83 w 377"/>
                <a:gd name="T31" fmla="*/ 207 h 271"/>
                <a:gd name="T32" fmla="*/ 176 w 377"/>
                <a:gd name="T33" fmla="*/ 192 h 271"/>
                <a:gd name="T34" fmla="*/ 226 w 377"/>
                <a:gd name="T35" fmla="*/ 192 h 271"/>
                <a:gd name="T36" fmla="*/ 243 w 377"/>
                <a:gd name="T37" fmla="*/ 144 h 271"/>
                <a:gd name="T38" fmla="*/ 201 w 377"/>
                <a:gd name="T39" fmla="*/ 114 h 271"/>
                <a:gd name="T40" fmla="*/ 159 w 377"/>
                <a:gd name="T41" fmla="*/ 144 h 271"/>
                <a:gd name="T42" fmla="*/ 176 w 377"/>
                <a:gd name="T43" fmla="*/ 192 h 271"/>
                <a:gd name="T44" fmla="*/ 319 w 377"/>
                <a:gd name="T45" fmla="*/ 164 h 271"/>
                <a:gd name="T46" fmla="*/ 277 w 377"/>
                <a:gd name="T47" fmla="*/ 135 h 271"/>
                <a:gd name="T48" fmla="*/ 236 w 377"/>
                <a:gd name="T49" fmla="*/ 164 h 271"/>
                <a:gd name="T50" fmla="*/ 252 w 377"/>
                <a:gd name="T51" fmla="*/ 214 h 271"/>
                <a:gd name="T52" fmla="*/ 303 w 377"/>
                <a:gd name="T53" fmla="*/ 214 h 271"/>
                <a:gd name="T54" fmla="*/ 377 w 377"/>
                <a:gd name="T55" fmla="*/ 223 h 271"/>
                <a:gd name="T56" fmla="*/ 337 w 377"/>
                <a:gd name="T57" fmla="*/ 194 h 271"/>
                <a:gd name="T58" fmla="*/ 296 w 377"/>
                <a:gd name="T59" fmla="*/ 223 h 271"/>
                <a:gd name="T60" fmla="*/ 310 w 377"/>
                <a:gd name="T61" fmla="*/ 271 h 271"/>
                <a:gd name="T62" fmla="*/ 363 w 377"/>
                <a:gd name="T63" fmla="*/ 271 h 271"/>
                <a:gd name="T64" fmla="*/ 377 w 377"/>
                <a:gd name="T65" fmla="*/ 223 h 271"/>
                <a:gd name="T66" fmla="*/ 300 w 377"/>
                <a:gd name="T67" fmla="*/ 112 h 271"/>
                <a:gd name="T68" fmla="*/ 321 w 377"/>
                <a:gd name="T69" fmla="*/ 96 h 271"/>
                <a:gd name="T70" fmla="*/ 314 w 377"/>
                <a:gd name="T71" fmla="*/ 73 h 271"/>
                <a:gd name="T72" fmla="*/ 289 w 377"/>
                <a:gd name="T73" fmla="*/ 73 h 271"/>
                <a:gd name="T74" fmla="*/ 282 w 377"/>
                <a:gd name="T75" fmla="*/ 96 h 271"/>
                <a:gd name="T76" fmla="*/ 83 w 377"/>
                <a:gd name="T77" fmla="*/ 64 h 271"/>
                <a:gd name="T78" fmla="*/ 125 w 377"/>
                <a:gd name="T79" fmla="*/ 64 h 271"/>
                <a:gd name="T80" fmla="*/ 139 w 377"/>
                <a:gd name="T81" fmla="*/ 23 h 271"/>
                <a:gd name="T82" fmla="*/ 104 w 377"/>
                <a:gd name="T83" fmla="*/ 0 h 271"/>
                <a:gd name="T84" fmla="*/ 69 w 377"/>
                <a:gd name="T85" fmla="*/ 23 h 271"/>
                <a:gd name="T86" fmla="*/ 83 w 377"/>
                <a:gd name="T87" fmla="*/ 64 h 271"/>
                <a:gd name="T88" fmla="*/ 201 w 377"/>
                <a:gd name="T89" fmla="*/ 201 h 271"/>
                <a:gd name="T90" fmla="*/ 169 w 377"/>
                <a:gd name="T91" fmla="*/ 226 h 271"/>
                <a:gd name="T92" fmla="*/ 183 w 377"/>
                <a:gd name="T93" fmla="*/ 262 h 271"/>
                <a:gd name="T94" fmla="*/ 222 w 377"/>
                <a:gd name="T95" fmla="*/ 262 h 271"/>
                <a:gd name="T96" fmla="*/ 233 w 377"/>
                <a:gd name="T97" fmla="*/ 226 h 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77" h="271">
                  <a:moveTo>
                    <a:pt x="51" y="162"/>
                  </a:moveTo>
                  <a:lnTo>
                    <a:pt x="81" y="146"/>
                  </a:lnTo>
                  <a:lnTo>
                    <a:pt x="111" y="162"/>
                  </a:lnTo>
                  <a:lnTo>
                    <a:pt x="106" y="128"/>
                  </a:lnTo>
                  <a:lnTo>
                    <a:pt x="132" y="103"/>
                  </a:lnTo>
                  <a:lnTo>
                    <a:pt x="97" y="98"/>
                  </a:lnTo>
                  <a:lnTo>
                    <a:pt x="81" y="66"/>
                  </a:lnTo>
                  <a:lnTo>
                    <a:pt x="65" y="98"/>
                  </a:lnTo>
                  <a:lnTo>
                    <a:pt x="30" y="103"/>
                  </a:lnTo>
                  <a:lnTo>
                    <a:pt x="55" y="128"/>
                  </a:lnTo>
                  <a:lnTo>
                    <a:pt x="51" y="162"/>
                  </a:lnTo>
                  <a:close/>
                  <a:moveTo>
                    <a:pt x="139" y="169"/>
                  </a:moveTo>
                  <a:lnTo>
                    <a:pt x="127" y="144"/>
                  </a:lnTo>
                  <a:lnTo>
                    <a:pt x="113" y="169"/>
                  </a:lnTo>
                  <a:lnTo>
                    <a:pt x="85" y="173"/>
                  </a:lnTo>
                  <a:lnTo>
                    <a:pt x="106" y="194"/>
                  </a:lnTo>
                  <a:lnTo>
                    <a:pt x="102" y="221"/>
                  </a:lnTo>
                  <a:lnTo>
                    <a:pt x="127" y="207"/>
                  </a:lnTo>
                  <a:lnTo>
                    <a:pt x="152" y="221"/>
                  </a:lnTo>
                  <a:lnTo>
                    <a:pt x="148" y="194"/>
                  </a:lnTo>
                  <a:lnTo>
                    <a:pt x="169" y="173"/>
                  </a:lnTo>
                  <a:lnTo>
                    <a:pt x="139" y="169"/>
                  </a:lnTo>
                  <a:close/>
                  <a:moveTo>
                    <a:pt x="55" y="205"/>
                  </a:moveTo>
                  <a:lnTo>
                    <a:pt x="42" y="178"/>
                  </a:lnTo>
                  <a:lnTo>
                    <a:pt x="30" y="205"/>
                  </a:lnTo>
                  <a:lnTo>
                    <a:pt x="0" y="207"/>
                  </a:lnTo>
                  <a:lnTo>
                    <a:pt x="21" y="228"/>
                  </a:lnTo>
                  <a:lnTo>
                    <a:pt x="16" y="255"/>
                  </a:lnTo>
                  <a:lnTo>
                    <a:pt x="42" y="244"/>
                  </a:lnTo>
                  <a:lnTo>
                    <a:pt x="67" y="255"/>
                  </a:lnTo>
                  <a:lnTo>
                    <a:pt x="62" y="228"/>
                  </a:lnTo>
                  <a:lnTo>
                    <a:pt x="83" y="207"/>
                  </a:lnTo>
                  <a:lnTo>
                    <a:pt x="55" y="205"/>
                  </a:lnTo>
                  <a:close/>
                  <a:moveTo>
                    <a:pt x="176" y="192"/>
                  </a:moveTo>
                  <a:lnTo>
                    <a:pt x="201" y="180"/>
                  </a:lnTo>
                  <a:lnTo>
                    <a:pt x="226" y="192"/>
                  </a:lnTo>
                  <a:lnTo>
                    <a:pt x="222" y="164"/>
                  </a:lnTo>
                  <a:lnTo>
                    <a:pt x="243" y="144"/>
                  </a:lnTo>
                  <a:lnTo>
                    <a:pt x="213" y="141"/>
                  </a:lnTo>
                  <a:lnTo>
                    <a:pt x="201" y="114"/>
                  </a:lnTo>
                  <a:lnTo>
                    <a:pt x="187" y="141"/>
                  </a:lnTo>
                  <a:lnTo>
                    <a:pt x="159" y="144"/>
                  </a:lnTo>
                  <a:lnTo>
                    <a:pt x="180" y="164"/>
                  </a:lnTo>
                  <a:lnTo>
                    <a:pt x="176" y="192"/>
                  </a:lnTo>
                  <a:close/>
                  <a:moveTo>
                    <a:pt x="298" y="185"/>
                  </a:moveTo>
                  <a:lnTo>
                    <a:pt x="319" y="164"/>
                  </a:lnTo>
                  <a:lnTo>
                    <a:pt x="291" y="162"/>
                  </a:lnTo>
                  <a:lnTo>
                    <a:pt x="277" y="135"/>
                  </a:lnTo>
                  <a:lnTo>
                    <a:pt x="266" y="162"/>
                  </a:lnTo>
                  <a:lnTo>
                    <a:pt x="236" y="164"/>
                  </a:lnTo>
                  <a:lnTo>
                    <a:pt x="256" y="185"/>
                  </a:lnTo>
                  <a:lnTo>
                    <a:pt x="252" y="214"/>
                  </a:lnTo>
                  <a:lnTo>
                    <a:pt x="277" y="201"/>
                  </a:lnTo>
                  <a:lnTo>
                    <a:pt x="303" y="214"/>
                  </a:lnTo>
                  <a:lnTo>
                    <a:pt x="298" y="185"/>
                  </a:lnTo>
                  <a:close/>
                  <a:moveTo>
                    <a:pt x="377" y="223"/>
                  </a:moveTo>
                  <a:lnTo>
                    <a:pt x="349" y="219"/>
                  </a:lnTo>
                  <a:lnTo>
                    <a:pt x="337" y="194"/>
                  </a:lnTo>
                  <a:lnTo>
                    <a:pt x="324" y="219"/>
                  </a:lnTo>
                  <a:lnTo>
                    <a:pt x="296" y="223"/>
                  </a:lnTo>
                  <a:lnTo>
                    <a:pt x="317" y="244"/>
                  </a:lnTo>
                  <a:lnTo>
                    <a:pt x="310" y="271"/>
                  </a:lnTo>
                  <a:lnTo>
                    <a:pt x="337" y="258"/>
                  </a:lnTo>
                  <a:lnTo>
                    <a:pt x="363" y="271"/>
                  </a:lnTo>
                  <a:lnTo>
                    <a:pt x="358" y="244"/>
                  </a:lnTo>
                  <a:lnTo>
                    <a:pt x="377" y="223"/>
                  </a:lnTo>
                  <a:close/>
                  <a:moveTo>
                    <a:pt x="275" y="126"/>
                  </a:moveTo>
                  <a:lnTo>
                    <a:pt x="300" y="112"/>
                  </a:lnTo>
                  <a:lnTo>
                    <a:pt x="328" y="126"/>
                  </a:lnTo>
                  <a:lnTo>
                    <a:pt x="321" y="96"/>
                  </a:lnTo>
                  <a:lnTo>
                    <a:pt x="342" y="78"/>
                  </a:lnTo>
                  <a:lnTo>
                    <a:pt x="314" y="73"/>
                  </a:lnTo>
                  <a:lnTo>
                    <a:pt x="300" y="48"/>
                  </a:lnTo>
                  <a:lnTo>
                    <a:pt x="289" y="73"/>
                  </a:lnTo>
                  <a:lnTo>
                    <a:pt x="261" y="78"/>
                  </a:lnTo>
                  <a:lnTo>
                    <a:pt x="282" y="96"/>
                  </a:lnTo>
                  <a:lnTo>
                    <a:pt x="275" y="126"/>
                  </a:lnTo>
                  <a:close/>
                  <a:moveTo>
                    <a:pt x="83" y="64"/>
                  </a:moveTo>
                  <a:lnTo>
                    <a:pt x="104" y="53"/>
                  </a:lnTo>
                  <a:lnTo>
                    <a:pt x="125" y="64"/>
                  </a:lnTo>
                  <a:lnTo>
                    <a:pt x="120" y="41"/>
                  </a:lnTo>
                  <a:lnTo>
                    <a:pt x="139" y="23"/>
                  </a:lnTo>
                  <a:lnTo>
                    <a:pt x="116" y="21"/>
                  </a:lnTo>
                  <a:lnTo>
                    <a:pt x="104" y="0"/>
                  </a:lnTo>
                  <a:lnTo>
                    <a:pt x="95" y="21"/>
                  </a:lnTo>
                  <a:lnTo>
                    <a:pt x="69" y="23"/>
                  </a:lnTo>
                  <a:lnTo>
                    <a:pt x="88" y="41"/>
                  </a:lnTo>
                  <a:lnTo>
                    <a:pt x="83" y="64"/>
                  </a:lnTo>
                  <a:close/>
                  <a:moveTo>
                    <a:pt x="213" y="221"/>
                  </a:moveTo>
                  <a:lnTo>
                    <a:pt x="201" y="201"/>
                  </a:lnTo>
                  <a:lnTo>
                    <a:pt x="192" y="221"/>
                  </a:lnTo>
                  <a:lnTo>
                    <a:pt x="169" y="226"/>
                  </a:lnTo>
                  <a:lnTo>
                    <a:pt x="185" y="242"/>
                  </a:lnTo>
                  <a:lnTo>
                    <a:pt x="183" y="262"/>
                  </a:lnTo>
                  <a:lnTo>
                    <a:pt x="201" y="253"/>
                  </a:lnTo>
                  <a:lnTo>
                    <a:pt x="222" y="262"/>
                  </a:lnTo>
                  <a:lnTo>
                    <a:pt x="217" y="242"/>
                  </a:lnTo>
                  <a:lnTo>
                    <a:pt x="233" y="226"/>
                  </a:lnTo>
                  <a:lnTo>
                    <a:pt x="213" y="221"/>
                  </a:lnTo>
                  <a:close/>
                </a:path>
              </a:pathLst>
            </a:custGeom>
            <a:solidFill>
              <a:schemeClr val="accent4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4" name="TextBox 143">
            <a:extLst>
              <a:ext uri="{FF2B5EF4-FFF2-40B4-BE49-F238E27FC236}">
                <a16:creationId xmlns:a16="http://schemas.microsoft.com/office/drawing/2014/main" id="{825A86BD-DA04-4371-BFC5-B5C16A12F967}"/>
              </a:ext>
            </a:extLst>
          </p:cNvPr>
          <p:cNvSpPr txBox="1"/>
          <p:nvPr/>
        </p:nvSpPr>
        <p:spPr>
          <a:xfrm>
            <a:off x="4930242" y="3266498"/>
            <a:ext cx="5583582" cy="720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5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WELCOME</a:t>
            </a:r>
          </a:p>
          <a:p>
            <a:pPr>
              <a:lnSpc>
                <a:spcPts val="1500"/>
              </a:lnSpc>
            </a:pPr>
            <a:endParaRPr lang="en-US" sz="5000" b="1" dirty="0">
              <a:solidFill>
                <a:schemeClr val="bg1"/>
              </a:solidFill>
              <a:latin typeface="Open Sans Extrabold" panose="020B0906030804020204" pitchFamily="34" charset="0"/>
              <a:ea typeface="Open Sans Extrabold" panose="020B0906030804020204" pitchFamily="34" charset="0"/>
              <a:cs typeface="Open Sans Extrabold" panose="020B0906030804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3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INFOGRAPHIC TEMPLATE</a:t>
            </a:r>
          </a:p>
        </p:txBody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/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/>
                </a:solidFill>
              </a:rPr>
              <a:pPr/>
              <a:t>2</a:t>
            </a:fld>
            <a:endParaRPr lang="en-US" dirty="0">
              <a:solidFill>
                <a:schemeClr val="bg1"/>
              </a:solidFill>
            </a:endParaRP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D0B10DAD-A005-4CFE-9036-A07B1E4368DE}"/>
              </a:ext>
            </a:extLst>
          </p:cNvPr>
          <p:cNvGrpSpPr/>
          <p:nvPr/>
        </p:nvGrpSpPr>
        <p:grpSpPr>
          <a:xfrm>
            <a:off x="3930861" y="1284822"/>
            <a:ext cx="6730578" cy="3861438"/>
            <a:chOff x="5486400" y="2946400"/>
            <a:chExt cx="25576932" cy="14673922"/>
          </a:xfrm>
          <a:effectLst>
            <a:reflection blurRad="6350" stA="25000" endPos="9000" dir="5400000" sy="-100000" algn="bl" rotWithShape="0"/>
          </a:effectLst>
        </p:grpSpPr>
        <p:sp>
          <p:nvSpPr>
            <p:cNvPr id="65" name="Shape 6">
              <a:extLst>
                <a:ext uri="{FF2B5EF4-FFF2-40B4-BE49-F238E27FC236}">
                  <a16:creationId xmlns:a16="http://schemas.microsoft.com/office/drawing/2014/main" id="{32EE0F89-66AF-4A90-827F-8F57BFD81E73}"/>
                </a:ext>
              </a:extLst>
            </p:cNvPr>
            <p:cNvSpPr/>
            <p:nvPr/>
          </p:nvSpPr>
          <p:spPr>
            <a:xfrm>
              <a:off x="8026400" y="3136900"/>
              <a:ext cx="20505265" cy="139014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3" y="1320"/>
                  </a:moveTo>
                  <a:lnTo>
                    <a:pt x="20703" y="19605"/>
                  </a:lnTo>
                  <a:lnTo>
                    <a:pt x="895" y="19605"/>
                  </a:lnTo>
                  <a:lnTo>
                    <a:pt x="895" y="1320"/>
                  </a:lnTo>
                  <a:lnTo>
                    <a:pt x="20703" y="1320"/>
                  </a:lnTo>
                  <a:cubicBezTo>
                    <a:pt x="20703" y="1320"/>
                    <a:pt x="20703" y="1320"/>
                    <a:pt x="20703" y="1320"/>
                  </a:cubicBezTo>
                  <a:close/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lose/>
                </a:path>
              </a:pathLst>
            </a:custGeom>
            <a:gradFill>
              <a:gsLst>
                <a:gs pos="0">
                  <a:srgbClr val="E8E7E8"/>
                </a:gs>
                <a:gs pos="95000">
                  <a:srgbClr val="AFB2B4"/>
                </a:gs>
              </a:gsLst>
              <a:lin ang="2043523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66" name="Shape 7">
              <a:extLst>
                <a:ext uri="{FF2B5EF4-FFF2-40B4-BE49-F238E27FC236}">
                  <a16:creationId xmlns:a16="http://schemas.microsoft.com/office/drawing/2014/main" id="{2090A9F7-4138-4B88-8A46-739E9E33BFE5}"/>
                </a:ext>
              </a:extLst>
            </p:cNvPr>
            <p:cNvSpPr/>
            <p:nvPr/>
          </p:nvSpPr>
          <p:spPr>
            <a:xfrm>
              <a:off x="28448000" y="16751300"/>
              <a:ext cx="170192" cy="322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10800" y="11510"/>
                  </a:lnTo>
                  <a:lnTo>
                    <a:pt x="21600" y="0"/>
                  </a:lnTo>
                  <a:cubicBezTo>
                    <a:pt x="21600" y="0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67" name="Shape 8">
              <a:extLst>
                <a:ext uri="{FF2B5EF4-FFF2-40B4-BE49-F238E27FC236}">
                  <a16:creationId xmlns:a16="http://schemas.microsoft.com/office/drawing/2014/main" id="{ED807235-EF04-4B98-9B2E-53D6B1E42E84}"/>
                </a:ext>
              </a:extLst>
            </p:cNvPr>
            <p:cNvSpPr/>
            <p:nvPr/>
          </p:nvSpPr>
          <p:spPr>
            <a:xfrm>
              <a:off x="7937500" y="16751300"/>
              <a:ext cx="170194" cy="322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0" y="0"/>
                  </a:lnTo>
                  <a:lnTo>
                    <a:pt x="11832" y="12996"/>
                  </a:lnTo>
                  <a:cubicBezTo>
                    <a:pt x="11832" y="12996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68" name="Shape 9">
              <a:extLst>
                <a:ext uri="{FF2B5EF4-FFF2-40B4-BE49-F238E27FC236}">
                  <a16:creationId xmlns:a16="http://schemas.microsoft.com/office/drawing/2014/main" id="{F12BB0B8-3DE2-440D-8E7D-915A25CF7EDB}"/>
                </a:ext>
              </a:extLst>
            </p:cNvPr>
            <p:cNvSpPr/>
            <p:nvPr/>
          </p:nvSpPr>
          <p:spPr>
            <a:xfrm>
              <a:off x="7835900" y="2946400"/>
              <a:ext cx="20878159" cy="146370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01" y="0"/>
                  </a:moveTo>
                  <a:lnTo>
                    <a:pt x="799" y="0"/>
                  </a:lnTo>
                  <a:cubicBezTo>
                    <a:pt x="358" y="0"/>
                    <a:pt x="0" y="510"/>
                    <a:pt x="0" y="1140"/>
                  </a:cubicBezTo>
                  <a:lnTo>
                    <a:pt x="0" y="20460"/>
                  </a:lnTo>
                  <a:cubicBezTo>
                    <a:pt x="0" y="21090"/>
                    <a:pt x="358" y="21600"/>
                    <a:pt x="799" y="21600"/>
                  </a:cubicBezTo>
                  <a:lnTo>
                    <a:pt x="20801" y="21600"/>
                  </a:lnTo>
                  <a:cubicBezTo>
                    <a:pt x="21242" y="21600"/>
                    <a:pt x="21600" y="21090"/>
                    <a:pt x="21600" y="20460"/>
                  </a:cubicBezTo>
                  <a:lnTo>
                    <a:pt x="21600" y="1140"/>
                  </a:lnTo>
                  <a:cubicBezTo>
                    <a:pt x="21600" y="510"/>
                    <a:pt x="21242" y="0"/>
                    <a:pt x="20801" y="0"/>
                  </a:cubicBezTo>
                  <a:cubicBezTo>
                    <a:pt x="20801" y="0"/>
                    <a:pt x="20801" y="0"/>
                    <a:pt x="20801" y="0"/>
                  </a:cubicBezTo>
                  <a:close/>
                  <a:moveTo>
                    <a:pt x="20801" y="138"/>
                  </a:moveTo>
                  <a:cubicBezTo>
                    <a:pt x="21188" y="138"/>
                    <a:pt x="21504" y="587"/>
                    <a:pt x="21504" y="1140"/>
                  </a:cubicBezTo>
                  <a:lnTo>
                    <a:pt x="21504" y="20460"/>
                  </a:lnTo>
                  <a:cubicBezTo>
                    <a:pt x="21504" y="21013"/>
                    <a:pt x="21188" y="21462"/>
                    <a:pt x="20801" y="21462"/>
                  </a:cubicBezTo>
                  <a:lnTo>
                    <a:pt x="799" y="21462"/>
                  </a:lnTo>
                  <a:cubicBezTo>
                    <a:pt x="412" y="21462"/>
                    <a:pt x="96" y="21013"/>
                    <a:pt x="96" y="20460"/>
                  </a:cubicBezTo>
                  <a:lnTo>
                    <a:pt x="96" y="1140"/>
                  </a:lnTo>
                  <a:cubicBezTo>
                    <a:pt x="96" y="587"/>
                    <a:pt x="412" y="138"/>
                    <a:pt x="799" y="138"/>
                  </a:cubicBezTo>
                  <a:lnTo>
                    <a:pt x="20801" y="138"/>
                  </a:lnTo>
                </a:path>
              </a:pathLst>
            </a:custGeom>
            <a:gradFill>
              <a:gsLst>
                <a:gs pos="100000">
                  <a:srgbClr val="C7C8CB"/>
                </a:gs>
                <a:gs pos="0">
                  <a:srgbClr val="E9EBF2"/>
                </a:gs>
              </a:gsLst>
              <a:lin ang="3283355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69" name="Shape 10">
              <a:extLst>
                <a:ext uri="{FF2B5EF4-FFF2-40B4-BE49-F238E27FC236}">
                  <a16:creationId xmlns:a16="http://schemas.microsoft.com/office/drawing/2014/main" id="{B8D059FD-2F44-4615-B306-CE289C77BEA2}"/>
                </a:ext>
              </a:extLst>
            </p:cNvPr>
            <p:cNvSpPr/>
            <p:nvPr/>
          </p:nvSpPr>
          <p:spPr>
            <a:xfrm>
              <a:off x="7899400" y="3009900"/>
              <a:ext cx="20744979" cy="145038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65" y="0"/>
                  </a:moveTo>
                  <a:lnTo>
                    <a:pt x="735" y="0"/>
                  </a:lnTo>
                  <a:cubicBezTo>
                    <a:pt x="330" y="0"/>
                    <a:pt x="0" y="472"/>
                    <a:pt x="0" y="1051"/>
                  </a:cubicBezTo>
                  <a:lnTo>
                    <a:pt x="0" y="20549"/>
                  </a:lnTo>
                  <a:cubicBezTo>
                    <a:pt x="0" y="21128"/>
                    <a:pt x="330" y="21600"/>
                    <a:pt x="735" y="21600"/>
                  </a:cubicBezTo>
                  <a:lnTo>
                    <a:pt x="20865" y="21600"/>
                  </a:lnTo>
                  <a:cubicBezTo>
                    <a:pt x="21270" y="21600"/>
                    <a:pt x="21600" y="21128"/>
                    <a:pt x="21600" y="20549"/>
                  </a:cubicBezTo>
                  <a:lnTo>
                    <a:pt x="21600" y="1051"/>
                  </a:lnTo>
                  <a:cubicBezTo>
                    <a:pt x="21600" y="472"/>
                    <a:pt x="21270" y="0"/>
                    <a:pt x="20865" y="0"/>
                  </a:cubicBezTo>
                  <a:cubicBezTo>
                    <a:pt x="20865" y="0"/>
                    <a:pt x="20865" y="0"/>
                    <a:pt x="20865" y="0"/>
                  </a:cubicBezTo>
                  <a:close/>
                  <a:moveTo>
                    <a:pt x="20865" y="40"/>
                  </a:moveTo>
                  <a:cubicBezTo>
                    <a:pt x="21255" y="40"/>
                    <a:pt x="21572" y="493"/>
                    <a:pt x="21572" y="1051"/>
                  </a:cubicBezTo>
                  <a:lnTo>
                    <a:pt x="21572" y="20549"/>
                  </a:lnTo>
                  <a:cubicBezTo>
                    <a:pt x="21572" y="21107"/>
                    <a:pt x="21255" y="21560"/>
                    <a:pt x="20865" y="21560"/>
                  </a:cubicBezTo>
                  <a:lnTo>
                    <a:pt x="735" y="21560"/>
                  </a:lnTo>
                  <a:cubicBezTo>
                    <a:pt x="345" y="21560"/>
                    <a:pt x="28" y="21107"/>
                    <a:pt x="28" y="20549"/>
                  </a:cubicBezTo>
                  <a:lnTo>
                    <a:pt x="28" y="1051"/>
                  </a:lnTo>
                  <a:cubicBezTo>
                    <a:pt x="28" y="493"/>
                    <a:pt x="345" y="40"/>
                    <a:pt x="735" y="40"/>
                  </a:cubicBezTo>
                  <a:lnTo>
                    <a:pt x="20865" y="40"/>
                  </a:lnTo>
                </a:path>
              </a:pathLst>
            </a:custGeom>
            <a:solidFill>
              <a:srgbClr val="FFFFFF">
                <a:alpha val="25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0" name="Shape 11">
              <a:extLst>
                <a:ext uri="{FF2B5EF4-FFF2-40B4-BE49-F238E27FC236}">
                  <a16:creationId xmlns:a16="http://schemas.microsoft.com/office/drawing/2014/main" id="{31D5FA00-5A8D-4EFD-8CFB-43FF8CB9B54A}"/>
                </a:ext>
              </a:extLst>
            </p:cNvPr>
            <p:cNvSpPr/>
            <p:nvPr/>
          </p:nvSpPr>
          <p:spPr>
            <a:xfrm>
              <a:off x="8026400" y="3136900"/>
              <a:ext cx="20505261" cy="13901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ubicBezTo>
                    <a:pt x="20983" y="0"/>
                    <a:pt x="20983" y="0"/>
                    <a:pt x="20983" y="0"/>
                  </a:cubicBezTo>
                  <a:close/>
                  <a:moveTo>
                    <a:pt x="20983" y="41"/>
                  </a:moveTo>
                  <a:cubicBezTo>
                    <a:pt x="21308" y="41"/>
                    <a:pt x="21572" y="431"/>
                    <a:pt x="21572" y="910"/>
                  </a:cubicBezTo>
                  <a:lnTo>
                    <a:pt x="21572" y="21021"/>
                  </a:lnTo>
                  <a:lnTo>
                    <a:pt x="21572" y="21156"/>
                  </a:lnTo>
                  <a:lnTo>
                    <a:pt x="21572" y="21186"/>
                  </a:lnTo>
                  <a:cubicBezTo>
                    <a:pt x="21572" y="21392"/>
                    <a:pt x="21459" y="21559"/>
                    <a:pt x="21319" y="21559"/>
                  </a:cubicBezTo>
                  <a:lnTo>
                    <a:pt x="281" y="21559"/>
                  </a:lnTo>
                  <a:cubicBezTo>
                    <a:pt x="141" y="21559"/>
                    <a:pt x="28" y="21392"/>
                    <a:pt x="28" y="21186"/>
                  </a:cubicBezTo>
                  <a:lnTo>
                    <a:pt x="28" y="21156"/>
                  </a:lnTo>
                  <a:lnTo>
                    <a:pt x="28" y="21021"/>
                  </a:lnTo>
                  <a:lnTo>
                    <a:pt x="28" y="910"/>
                  </a:lnTo>
                  <a:cubicBezTo>
                    <a:pt x="28" y="431"/>
                    <a:pt x="292" y="41"/>
                    <a:pt x="617" y="41"/>
                  </a:cubicBezTo>
                  <a:lnTo>
                    <a:pt x="20983" y="41"/>
                  </a:lnTo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1" name="Shape 12">
              <a:extLst>
                <a:ext uri="{FF2B5EF4-FFF2-40B4-BE49-F238E27FC236}">
                  <a16:creationId xmlns:a16="http://schemas.microsoft.com/office/drawing/2014/main" id="{8955AC91-41DE-4BFC-B1CD-483FD50C8106}"/>
                </a:ext>
              </a:extLst>
            </p:cNvPr>
            <p:cNvSpPr/>
            <p:nvPr/>
          </p:nvSpPr>
          <p:spPr>
            <a:xfrm>
              <a:off x="7937500" y="3048000"/>
              <a:ext cx="20691710" cy="140879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91" y="0"/>
                  </a:moveTo>
                  <a:lnTo>
                    <a:pt x="709" y="0"/>
                  </a:lnTo>
                  <a:cubicBezTo>
                    <a:pt x="318" y="0"/>
                    <a:pt x="0" y="467"/>
                    <a:pt x="0" y="1041"/>
                  </a:cubicBezTo>
                  <a:lnTo>
                    <a:pt x="0" y="20885"/>
                  </a:lnTo>
                  <a:lnTo>
                    <a:pt x="0" y="21019"/>
                  </a:lnTo>
                  <a:lnTo>
                    <a:pt x="0" y="21049"/>
                  </a:lnTo>
                  <a:cubicBezTo>
                    <a:pt x="0" y="21353"/>
                    <a:pt x="168" y="21600"/>
                    <a:pt x="375" y="21600"/>
                  </a:cubicBezTo>
                  <a:lnTo>
                    <a:pt x="21225" y="21600"/>
                  </a:lnTo>
                  <a:cubicBezTo>
                    <a:pt x="21432" y="21600"/>
                    <a:pt x="21600" y="21353"/>
                    <a:pt x="21600" y="21049"/>
                  </a:cubicBezTo>
                  <a:lnTo>
                    <a:pt x="21600" y="21019"/>
                  </a:lnTo>
                  <a:lnTo>
                    <a:pt x="21600" y="20885"/>
                  </a:lnTo>
                  <a:lnTo>
                    <a:pt x="21600" y="1041"/>
                  </a:lnTo>
                  <a:cubicBezTo>
                    <a:pt x="21600" y="467"/>
                    <a:pt x="21282" y="0"/>
                    <a:pt x="20891" y="0"/>
                  </a:cubicBezTo>
                  <a:cubicBezTo>
                    <a:pt x="20891" y="0"/>
                    <a:pt x="20891" y="0"/>
                    <a:pt x="20891" y="0"/>
                  </a:cubicBezTo>
                  <a:close/>
                  <a:moveTo>
                    <a:pt x="20891" y="143"/>
                  </a:moveTo>
                  <a:cubicBezTo>
                    <a:pt x="21228" y="143"/>
                    <a:pt x="21503" y="546"/>
                    <a:pt x="21503" y="1041"/>
                  </a:cubicBezTo>
                  <a:lnTo>
                    <a:pt x="21503" y="20885"/>
                  </a:lnTo>
                  <a:lnTo>
                    <a:pt x="21503" y="21019"/>
                  </a:lnTo>
                  <a:lnTo>
                    <a:pt x="21503" y="21049"/>
                  </a:lnTo>
                  <a:cubicBezTo>
                    <a:pt x="21503" y="21274"/>
                    <a:pt x="21378" y="21457"/>
                    <a:pt x="21225" y="21457"/>
                  </a:cubicBezTo>
                  <a:lnTo>
                    <a:pt x="375" y="21457"/>
                  </a:lnTo>
                  <a:cubicBezTo>
                    <a:pt x="222" y="21457"/>
                    <a:pt x="97" y="21274"/>
                    <a:pt x="97" y="21049"/>
                  </a:cubicBezTo>
                  <a:lnTo>
                    <a:pt x="97" y="21019"/>
                  </a:lnTo>
                  <a:lnTo>
                    <a:pt x="97" y="20885"/>
                  </a:lnTo>
                  <a:lnTo>
                    <a:pt x="97" y="1041"/>
                  </a:lnTo>
                  <a:cubicBezTo>
                    <a:pt x="97" y="546"/>
                    <a:pt x="372" y="143"/>
                    <a:pt x="709" y="143"/>
                  </a:cubicBezTo>
                  <a:lnTo>
                    <a:pt x="20891" y="143"/>
                  </a:lnTo>
                </a:path>
              </a:pathLst>
            </a:custGeom>
            <a:gradFill>
              <a:gsLst>
                <a:gs pos="0">
                  <a:srgbClr val="47484B"/>
                </a:gs>
                <a:gs pos="100000">
                  <a:srgbClr val="47484B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2" name="Shape 13">
              <a:extLst>
                <a:ext uri="{FF2B5EF4-FFF2-40B4-BE49-F238E27FC236}">
                  <a16:creationId xmlns:a16="http://schemas.microsoft.com/office/drawing/2014/main" id="{8B403656-ABDD-47C5-8821-FB8B93CE90E3}"/>
                </a:ext>
              </a:extLst>
            </p:cNvPr>
            <p:cNvSpPr/>
            <p:nvPr/>
          </p:nvSpPr>
          <p:spPr>
            <a:xfrm>
              <a:off x="27927300" y="3073400"/>
              <a:ext cx="675538" cy="6755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10" y="0"/>
                  </a:moveTo>
                  <a:lnTo>
                    <a:pt x="0" y="0"/>
                  </a:lnTo>
                  <a:cubicBezTo>
                    <a:pt x="11911" y="0"/>
                    <a:pt x="21600" y="9690"/>
                    <a:pt x="21600" y="21600"/>
                  </a:cubicBezTo>
                  <a:lnTo>
                    <a:pt x="21600" y="20090"/>
                  </a:lnTo>
                  <a:cubicBezTo>
                    <a:pt x="21600" y="9013"/>
                    <a:pt x="12588" y="0"/>
                    <a:pt x="151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3" name="Shape 14">
              <a:extLst>
                <a:ext uri="{FF2B5EF4-FFF2-40B4-BE49-F238E27FC236}">
                  <a16:creationId xmlns:a16="http://schemas.microsoft.com/office/drawing/2014/main" id="{B0DCD19C-DF9B-4862-8F17-9F1C97E1A581}"/>
                </a:ext>
              </a:extLst>
            </p:cNvPr>
            <p:cNvSpPr/>
            <p:nvPr/>
          </p:nvSpPr>
          <p:spPr>
            <a:xfrm>
              <a:off x="7962900" y="3073400"/>
              <a:ext cx="675539" cy="6755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90" y="0"/>
                  </a:moveTo>
                  <a:lnTo>
                    <a:pt x="21600" y="0"/>
                  </a:lnTo>
                  <a:cubicBezTo>
                    <a:pt x="9689" y="0"/>
                    <a:pt x="0" y="9690"/>
                    <a:pt x="0" y="21600"/>
                  </a:cubicBezTo>
                  <a:lnTo>
                    <a:pt x="0" y="20090"/>
                  </a:lnTo>
                  <a:cubicBezTo>
                    <a:pt x="0" y="9013"/>
                    <a:pt x="9012" y="0"/>
                    <a:pt x="2009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4" name="Shape 15">
              <a:extLst>
                <a:ext uri="{FF2B5EF4-FFF2-40B4-BE49-F238E27FC236}">
                  <a16:creationId xmlns:a16="http://schemas.microsoft.com/office/drawing/2014/main" id="{06CDB647-5080-4216-8C52-7E53F89D2376}"/>
                </a:ext>
              </a:extLst>
            </p:cNvPr>
            <p:cNvSpPr/>
            <p:nvPr/>
          </p:nvSpPr>
          <p:spPr>
            <a:xfrm>
              <a:off x="8864600" y="3975100"/>
              <a:ext cx="18826758" cy="117948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69" y="0"/>
                  </a:moveTo>
                  <a:lnTo>
                    <a:pt x="31" y="0"/>
                  </a:lnTo>
                  <a:cubicBezTo>
                    <a:pt x="14" y="0"/>
                    <a:pt x="0" y="22"/>
                    <a:pt x="0" y="49"/>
                  </a:cubicBezTo>
                  <a:lnTo>
                    <a:pt x="0" y="21551"/>
                  </a:lnTo>
                  <a:cubicBezTo>
                    <a:pt x="0" y="21578"/>
                    <a:pt x="14" y="21600"/>
                    <a:pt x="31" y="21600"/>
                  </a:cubicBezTo>
                  <a:lnTo>
                    <a:pt x="21569" y="21600"/>
                  </a:lnTo>
                  <a:cubicBezTo>
                    <a:pt x="21586" y="21600"/>
                    <a:pt x="21600" y="21578"/>
                    <a:pt x="21600" y="21551"/>
                  </a:cubicBezTo>
                  <a:lnTo>
                    <a:pt x="21600" y="49"/>
                  </a:lnTo>
                  <a:cubicBezTo>
                    <a:pt x="21600" y="22"/>
                    <a:pt x="21586" y="0"/>
                    <a:pt x="21569" y="0"/>
                  </a:cubicBezTo>
                  <a:cubicBezTo>
                    <a:pt x="21569" y="0"/>
                    <a:pt x="21569" y="0"/>
                    <a:pt x="21569" y="0"/>
                  </a:cubicBezTo>
                  <a:close/>
                  <a:moveTo>
                    <a:pt x="21569" y="49"/>
                  </a:moveTo>
                  <a:lnTo>
                    <a:pt x="21569" y="49"/>
                  </a:lnTo>
                  <a:lnTo>
                    <a:pt x="21569" y="21551"/>
                  </a:lnTo>
                  <a:lnTo>
                    <a:pt x="31" y="21551"/>
                  </a:lnTo>
                  <a:lnTo>
                    <a:pt x="31" y="49"/>
                  </a:lnTo>
                  <a:lnTo>
                    <a:pt x="21569" y="49"/>
                  </a:lnTo>
                </a:path>
              </a:pathLst>
            </a:custGeom>
            <a:solidFill>
              <a:srgbClr val="7D808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5" name="Shape 16">
              <a:extLst>
                <a:ext uri="{FF2B5EF4-FFF2-40B4-BE49-F238E27FC236}">
                  <a16:creationId xmlns:a16="http://schemas.microsoft.com/office/drawing/2014/main" id="{0C91313A-FC20-46CE-A4FC-1A0DA011582F}"/>
                </a:ext>
              </a:extLst>
            </p:cNvPr>
            <p:cNvSpPr/>
            <p:nvPr/>
          </p:nvSpPr>
          <p:spPr>
            <a:xfrm>
              <a:off x="8813800" y="3924300"/>
              <a:ext cx="18919977" cy="118880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85" y="21467"/>
                  </a:moveTo>
                  <a:cubicBezTo>
                    <a:pt x="21585" y="21527"/>
                    <a:pt x="21554" y="21576"/>
                    <a:pt x="21516" y="21576"/>
                  </a:cubicBezTo>
                  <a:lnTo>
                    <a:pt x="84" y="21576"/>
                  </a:lnTo>
                  <a:cubicBezTo>
                    <a:pt x="46" y="21576"/>
                    <a:pt x="15" y="21527"/>
                    <a:pt x="15" y="21467"/>
                  </a:cubicBezTo>
                  <a:lnTo>
                    <a:pt x="15" y="133"/>
                  </a:lnTo>
                  <a:cubicBezTo>
                    <a:pt x="15" y="73"/>
                    <a:pt x="46" y="24"/>
                    <a:pt x="84" y="24"/>
                  </a:cubicBezTo>
                  <a:lnTo>
                    <a:pt x="21516" y="24"/>
                  </a:lnTo>
                  <a:cubicBezTo>
                    <a:pt x="21554" y="24"/>
                    <a:pt x="21585" y="73"/>
                    <a:pt x="21585" y="133"/>
                  </a:cubicBezTo>
                  <a:cubicBezTo>
                    <a:pt x="21585" y="133"/>
                    <a:pt x="21585" y="21467"/>
                    <a:pt x="21585" y="21467"/>
                  </a:cubicBezTo>
                  <a:close/>
                  <a:moveTo>
                    <a:pt x="21600" y="133"/>
                  </a:moveTo>
                  <a:cubicBezTo>
                    <a:pt x="21600" y="60"/>
                    <a:pt x="21562" y="0"/>
                    <a:pt x="21516" y="0"/>
                  </a:cubicBezTo>
                  <a:lnTo>
                    <a:pt x="84" y="0"/>
                  </a:lnTo>
                  <a:cubicBezTo>
                    <a:pt x="38" y="0"/>
                    <a:pt x="0" y="60"/>
                    <a:pt x="0" y="133"/>
                  </a:cubicBezTo>
                  <a:lnTo>
                    <a:pt x="0" y="21467"/>
                  </a:lnTo>
                  <a:cubicBezTo>
                    <a:pt x="0" y="21540"/>
                    <a:pt x="38" y="21600"/>
                    <a:pt x="84" y="21600"/>
                  </a:cubicBezTo>
                  <a:lnTo>
                    <a:pt x="21516" y="21600"/>
                  </a:lnTo>
                  <a:cubicBezTo>
                    <a:pt x="21562" y="21600"/>
                    <a:pt x="21600" y="21540"/>
                    <a:pt x="21600" y="21467"/>
                  </a:cubicBezTo>
                  <a:cubicBezTo>
                    <a:pt x="21600" y="21467"/>
                    <a:pt x="21600" y="133"/>
                    <a:pt x="21600" y="133"/>
                  </a:cubicBezTo>
                  <a:close/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6" name="Shape 17">
              <a:extLst>
                <a:ext uri="{FF2B5EF4-FFF2-40B4-BE49-F238E27FC236}">
                  <a16:creationId xmlns:a16="http://schemas.microsoft.com/office/drawing/2014/main" id="{93DDBA9F-B752-42EF-B6E1-EE09FD6E033E}"/>
                </a:ext>
              </a:extLst>
            </p:cNvPr>
            <p:cNvSpPr/>
            <p:nvPr/>
          </p:nvSpPr>
          <p:spPr>
            <a:xfrm>
              <a:off x="18148299" y="3454400"/>
              <a:ext cx="258971" cy="2589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78" h="19678" extrusionOk="0">
                  <a:moveTo>
                    <a:pt x="16796" y="2882"/>
                  </a:moveTo>
                  <a:cubicBezTo>
                    <a:pt x="12953" y="-961"/>
                    <a:pt x="6723" y="-961"/>
                    <a:pt x="2882" y="2882"/>
                  </a:cubicBezTo>
                  <a:cubicBezTo>
                    <a:pt x="-961" y="6723"/>
                    <a:pt x="-961" y="12953"/>
                    <a:pt x="2882" y="16797"/>
                  </a:cubicBezTo>
                  <a:cubicBezTo>
                    <a:pt x="6723" y="20639"/>
                    <a:pt x="12953" y="20638"/>
                    <a:pt x="16796" y="16797"/>
                  </a:cubicBezTo>
                  <a:cubicBezTo>
                    <a:pt x="20637" y="12953"/>
                    <a:pt x="20639" y="6723"/>
                    <a:pt x="16796" y="2882"/>
                  </a:cubicBezTo>
                  <a:close/>
                </a:path>
              </a:pathLst>
            </a:custGeom>
            <a:gradFill>
              <a:gsLst>
                <a:gs pos="27000">
                  <a:srgbClr val="696969"/>
                </a:gs>
                <a:gs pos="73000">
                  <a:srgbClr val="0C0C0C"/>
                </a:gs>
              </a:gsLst>
              <a:lin ang="3260679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7" name="Shape 18">
              <a:extLst>
                <a:ext uri="{FF2B5EF4-FFF2-40B4-BE49-F238E27FC236}">
                  <a16:creationId xmlns:a16="http://schemas.microsoft.com/office/drawing/2014/main" id="{19874D77-14C5-485A-B5A1-9FDC1F3C8F8D}"/>
                </a:ext>
              </a:extLst>
            </p:cNvPr>
            <p:cNvSpPr/>
            <p:nvPr/>
          </p:nvSpPr>
          <p:spPr>
            <a:xfrm>
              <a:off x="5524500" y="17132300"/>
              <a:ext cx="25520931" cy="4880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0">
                  <a:srgbClr val="A1A2A7">
                    <a:alpha val="0"/>
                  </a:srgbClr>
                </a:gs>
                <a:gs pos="100000">
                  <a:srgbClr val="767778">
                    <a:alpha val="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8" name="Shape 19">
              <a:extLst>
                <a:ext uri="{FF2B5EF4-FFF2-40B4-BE49-F238E27FC236}">
                  <a16:creationId xmlns:a16="http://schemas.microsoft.com/office/drawing/2014/main" id="{4B22305C-9EDB-480E-A204-8919A869C4BD}"/>
                </a:ext>
              </a:extLst>
            </p:cNvPr>
            <p:cNvSpPr/>
            <p:nvPr/>
          </p:nvSpPr>
          <p:spPr>
            <a:xfrm>
              <a:off x="5524500" y="17132300"/>
              <a:ext cx="25520931" cy="4880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100000">
                  <a:srgbClr val="78797E"/>
                </a:gs>
                <a:gs pos="0">
                  <a:srgbClr val="BEC1C3"/>
                </a:gs>
              </a:gsLst>
              <a:lin ang="540000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9" name="Shape 20">
              <a:extLst>
                <a:ext uri="{FF2B5EF4-FFF2-40B4-BE49-F238E27FC236}">
                  <a16:creationId xmlns:a16="http://schemas.microsoft.com/office/drawing/2014/main" id="{CD615DE5-D1B8-4EC2-8306-9AA9CFAB425A}"/>
                </a:ext>
              </a:extLst>
            </p:cNvPr>
            <p:cNvSpPr/>
            <p:nvPr/>
          </p:nvSpPr>
          <p:spPr>
            <a:xfrm>
              <a:off x="5486400" y="17068800"/>
              <a:ext cx="25576932" cy="646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11121"/>
                  </a:lnTo>
                  <a:cubicBezTo>
                    <a:pt x="8" y="14649"/>
                    <a:pt x="19" y="18142"/>
                    <a:pt x="31" y="21600"/>
                  </a:cubicBezTo>
                  <a:lnTo>
                    <a:pt x="21584" y="21600"/>
                  </a:lnTo>
                  <a:cubicBezTo>
                    <a:pt x="21590" y="19983"/>
                    <a:pt x="21595" y="18350"/>
                    <a:pt x="21600" y="16717"/>
                  </a:cubicBezTo>
                  <a:cubicBezTo>
                    <a:pt x="21600" y="16717"/>
                    <a:pt x="21600" y="0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64696E"/>
                </a:gs>
                <a:gs pos="46000">
                  <a:srgbClr val="96989B"/>
                </a:gs>
                <a:gs pos="86000">
                  <a:srgbClr val="BEC1C3"/>
                </a:gs>
                <a:gs pos="98000">
                  <a:srgbClr val="E9EBF2"/>
                </a:gs>
                <a:gs pos="1000">
                  <a:srgbClr val="E9EBF2"/>
                </a:gs>
                <a:gs pos="10000">
                  <a:srgbClr val="BEC1C3"/>
                </a:gs>
                <a:gs pos="100000">
                  <a:srgbClr val="78797E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0" name="Shape 21">
              <a:extLst>
                <a:ext uri="{FF2B5EF4-FFF2-40B4-BE49-F238E27FC236}">
                  <a16:creationId xmlns:a16="http://schemas.microsoft.com/office/drawing/2014/main" id="{0F53742E-ED76-411F-9A55-B0C99E6459A4}"/>
                </a:ext>
              </a:extLst>
            </p:cNvPr>
            <p:cNvSpPr/>
            <p:nvPr/>
          </p:nvSpPr>
          <p:spPr>
            <a:xfrm>
              <a:off x="5524500" y="17132300"/>
              <a:ext cx="25520930" cy="1480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12607" y="0"/>
                  </a:lnTo>
                  <a:lnTo>
                    <a:pt x="8865" y="0"/>
                  </a:lnTo>
                  <a:lnTo>
                    <a:pt x="0" y="0"/>
                  </a:lnTo>
                  <a:cubicBezTo>
                    <a:pt x="41" y="4919"/>
                    <a:pt x="104" y="9674"/>
                    <a:pt x="185" y="14237"/>
                  </a:cubicBezTo>
                  <a:lnTo>
                    <a:pt x="8866" y="14237"/>
                  </a:lnTo>
                  <a:cubicBezTo>
                    <a:pt x="8936" y="20966"/>
                    <a:pt x="9087" y="21600"/>
                    <a:pt x="9185" y="21600"/>
                  </a:cubicBezTo>
                  <a:lnTo>
                    <a:pt x="10373" y="21600"/>
                  </a:lnTo>
                  <a:lnTo>
                    <a:pt x="10516" y="21600"/>
                  </a:lnTo>
                  <a:lnTo>
                    <a:pt x="12287" y="21600"/>
                  </a:lnTo>
                  <a:cubicBezTo>
                    <a:pt x="12384" y="21600"/>
                    <a:pt x="12535" y="20966"/>
                    <a:pt x="12605" y="14237"/>
                  </a:cubicBezTo>
                  <a:lnTo>
                    <a:pt x="21415" y="14237"/>
                  </a:lnTo>
                  <a:cubicBezTo>
                    <a:pt x="21496" y="9674"/>
                    <a:pt x="21559" y="4919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BEC1C3"/>
                </a:gs>
                <a:gs pos="100000">
                  <a:srgbClr val="BEC1C3"/>
                </a:gs>
              </a:gsLst>
              <a:lin ang="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1" name="Shape 22">
              <a:extLst>
                <a:ext uri="{FF2B5EF4-FFF2-40B4-BE49-F238E27FC236}">
                  <a16:creationId xmlns:a16="http://schemas.microsoft.com/office/drawing/2014/main" id="{2D538C0E-BA00-4153-BE62-6B51B410CAB1}"/>
                </a:ext>
              </a:extLst>
            </p:cNvPr>
            <p:cNvSpPr/>
            <p:nvPr/>
          </p:nvSpPr>
          <p:spPr>
            <a:xfrm>
              <a:off x="16078200" y="17068800"/>
              <a:ext cx="4261759" cy="1362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0616"/>
                  </a:lnTo>
                  <a:cubicBezTo>
                    <a:pt x="371" y="20916"/>
                    <a:pt x="876" y="21600"/>
                    <a:pt x="1513" y="21600"/>
                  </a:cubicBezTo>
                  <a:cubicBezTo>
                    <a:pt x="2014" y="21600"/>
                    <a:pt x="6673" y="21600"/>
                    <a:pt x="8626" y="21600"/>
                  </a:cubicBezTo>
                  <a:cubicBezTo>
                    <a:pt x="9152" y="21600"/>
                    <a:pt x="9482" y="21600"/>
                    <a:pt x="9482" y="21600"/>
                  </a:cubicBezTo>
                  <a:cubicBezTo>
                    <a:pt x="12053" y="21600"/>
                    <a:pt x="19560" y="21600"/>
                    <a:pt x="20087" y="21600"/>
                  </a:cubicBezTo>
                  <a:cubicBezTo>
                    <a:pt x="20724" y="21600"/>
                    <a:pt x="21229" y="20916"/>
                    <a:pt x="21600" y="10616"/>
                  </a:cubicBezTo>
                  <a:lnTo>
                    <a:pt x="21600" y="0"/>
                  </a:lnTo>
                  <a:cubicBezTo>
                    <a:pt x="21600" y="0"/>
                    <a:pt x="0" y="0"/>
                    <a:pt x="0" y="0"/>
                  </a:cubicBezTo>
                  <a:close/>
                </a:path>
              </a:pathLst>
            </a:custGeom>
            <a:gradFill>
              <a:gsLst>
                <a:gs pos="84000">
                  <a:srgbClr val="EDEEEF"/>
                </a:gs>
                <a:gs pos="10000">
                  <a:srgbClr val="EDEEEF"/>
                </a:gs>
                <a:gs pos="0">
                  <a:srgbClr val="8B8D90"/>
                </a:gs>
                <a:gs pos="96000">
                  <a:srgbClr val="8B8D90"/>
                </a:gs>
              </a:gsLst>
              <a:lin ang="38616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2" name="Shape 23">
              <a:extLst>
                <a:ext uri="{FF2B5EF4-FFF2-40B4-BE49-F238E27FC236}">
                  <a16:creationId xmlns:a16="http://schemas.microsoft.com/office/drawing/2014/main" id="{2B67AA69-033D-48DA-A690-28F8BAC0D013}"/>
                </a:ext>
              </a:extLst>
            </p:cNvPr>
            <p:cNvSpPr/>
            <p:nvPr/>
          </p:nvSpPr>
          <p:spPr>
            <a:xfrm>
              <a:off x="16040100" y="17170400"/>
              <a:ext cx="4351813" cy="912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396" y="0"/>
                  </a:moveTo>
                  <a:cubicBezTo>
                    <a:pt x="21010" y="14111"/>
                    <a:pt x="20506" y="15298"/>
                    <a:pt x="19895" y="15298"/>
                  </a:cubicBezTo>
                  <a:lnTo>
                    <a:pt x="9509" y="15298"/>
                  </a:lnTo>
                  <a:lnTo>
                    <a:pt x="8671" y="15298"/>
                  </a:lnTo>
                  <a:lnTo>
                    <a:pt x="1705" y="15298"/>
                  </a:lnTo>
                  <a:cubicBezTo>
                    <a:pt x="1094" y="15298"/>
                    <a:pt x="590" y="14111"/>
                    <a:pt x="204" y="0"/>
                  </a:cubicBezTo>
                  <a:lnTo>
                    <a:pt x="0" y="0"/>
                  </a:lnTo>
                  <a:lnTo>
                    <a:pt x="3" y="142"/>
                  </a:lnTo>
                  <a:lnTo>
                    <a:pt x="48" y="2025"/>
                  </a:lnTo>
                  <a:cubicBezTo>
                    <a:pt x="477" y="20160"/>
                    <a:pt x="1028" y="21600"/>
                    <a:pt x="1705" y="21600"/>
                  </a:cubicBezTo>
                  <a:lnTo>
                    <a:pt x="8671" y="21600"/>
                  </a:lnTo>
                  <a:lnTo>
                    <a:pt x="9509" y="21600"/>
                  </a:lnTo>
                  <a:lnTo>
                    <a:pt x="19895" y="21600"/>
                  </a:lnTo>
                  <a:cubicBezTo>
                    <a:pt x="20572" y="21600"/>
                    <a:pt x="21124" y="20160"/>
                    <a:pt x="21552" y="2031"/>
                  </a:cubicBezTo>
                  <a:lnTo>
                    <a:pt x="21597" y="142"/>
                  </a:lnTo>
                  <a:lnTo>
                    <a:pt x="21600" y="0"/>
                  </a:lnTo>
                  <a:cubicBezTo>
                    <a:pt x="21600" y="0"/>
                    <a:pt x="21396" y="0"/>
                    <a:pt x="21396" y="0"/>
                  </a:cubicBezTo>
                  <a:close/>
                </a:path>
              </a:pathLst>
            </a:custGeom>
            <a:gradFill>
              <a:gsLst>
                <a:gs pos="0">
                  <a:srgbClr val="A4A6A9"/>
                </a:gs>
                <a:gs pos="100000">
                  <a:srgbClr val="A4A6A9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3" name="Shape 24">
              <a:extLst>
                <a:ext uri="{FF2B5EF4-FFF2-40B4-BE49-F238E27FC236}">
                  <a16:creationId xmlns:a16="http://schemas.microsoft.com/office/drawing/2014/main" id="{F690E578-F45A-4F66-8832-81938095620B}"/>
                </a:ext>
              </a:extLst>
            </p:cNvPr>
            <p:cNvSpPr/>
            <p:nvPr/>
          </p:nvSpPr>
          <p:spPr>
            <a:xfrm>
              <a:off x="13893799" y="17360900"/>
              <a:ext cx="240121" cy="53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21299" y="10800"/>
                  </a:moveTo>
                  <a:cubicBezTo>
                    <a:pt x="21458" y="16769"/>
                    <a:pt x="20525" y="21600"/>
                    <a:pt x="19220" y="21600"/>
                  </a:cubicBezTo>
                  <a:lnTo>
                    <a:pt x="2668" y="21600"/>
                  </a:lnTo>
                  <a:cubicBezTo>
                    <a:pt x="1364" y="21600"/>
                    <a:pt x="177" y="16769"/>
                    <a:pt x="17" y="10800"/>
                  </a:cubicBezTo>
                  <a:lnTo>
                    <a:pt x="17" y="10800"/>
                  </a:lnTo>
                  <a:cubicBezTo>
                    <a:pt x="-142" y="4831"/>
                    <a:pt x="791" y="0"/>
                    <a:pt x="2096" y="0"/>
                  </a:cubicBezTo>
                  <a:lnTo>
                    <a:pt x="18648" y="0"/>
                  </a:lnTo>
                  <a:cubicBezTo>
                    <a:pt x="19952" y="0"/>
                    <a:pt x="21139" y="4831"/>
                    <a:pt x="21299" y="10800"/>
                  </a:cubicBezTo>
                  <a:cubicBezTo>
                    <a:pt x="21299" y="10800"/>
                    <a:pt x="21299" y="10800"/>
                    <a:pt x="21299" y="10800"/>
                  </a:cubicBezTo>
                  <a:close/>
                </a:path>
              </a:pathLst>
            </a:custGeom>
            <a:gradFill>
              <a:gsLst>
                <a:gs pos="24000">
                  <a:srgbClr val="5F6265"/>
                </a:gs>
                <a:gs pos="78000">
                  <a:srgbClr val="757677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4" name="Shape 25">
              <a:extLst>
                <a:ext uri="{FF2B5EF4-FFF2-40B4-BE49-F238E27FC236}">
                  <a16:creationId xmlns:a16="http://schemas.microsoft.com/office/drawing/2014/main" id="{F9A254B3-337F-4A70-9C6E-0DE8D2A2AACD}"/>
                </a:ext>
              </a:extLst>
            </p:cNvPr>
            <p:cNvSpPr/>
            <p:nvPr/>
          </p:nvSpPr>
          <p:spPr>
            <a:xfrm>
              <a:off x="22288499" y="17360900"/>
              <a:ext cx="240120" cy="53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17" y="10800"/>
                  </a:moveTo>
                  <a:cubicBezTo>
                    <a:pt x="-142" y="16769"/>
                    <a:pt x="791" y="21600"/>
                    <a:pt x="2096" y="21600"/>
                  </a:cubicBezTo>
                  <a:lnTo>
                    <a:pt x="18648" y="21600"/>
                  </a:lnTo>
                  <a:cubicBezTo>
                    <a:pt x="19952" y="21600"/>
                    <a:pt x="21139" y="16769"/>
                    <a:pt x="21299" y="10800"/>
                  </a:cubicBezTo>
                  <a:lnTo>
                    <a:pt x="21299" y="10800"/>
                  </a:lnTo>
                  <a:cubicBezTo>
                    <a:pt x="21458" y="4831"/>
                    <a:pt x="20525" y="0"/>
                    <a:pt x="19220" y="0"/>
                  </a:cubicBezTo>
                  <a:lnTo>
                    <a:pt x="2668" y="0"/>
                  </a:lnTo>
                  <a:cubicBezTo>
                    <a:pt x="1364" y="0"/>
                    <a:pt x="177" y="4831"/>
                    <a:pt x="17" y="10800"/>
                  </a:cubicBezTo>
                  <a:cubicBezTo>
                    <a:pt x="17" y="10800"/>
                    <a:pt x="17" y="10800"/>
                    <a:pt x="17" y="10800"/>
                  </a:cubicBezTo>
                  <a:close/>
                </a:path>
              </a:pathLst>
            </a:custGeom>
            <a:gradFill>
              <a:gsLst>
                <a:gs pos="18000">
                  <a:srgbClr val="5F6265"/>
                </a:gs>
                <a:gs pos="72000">
                  <a:srgbClr val="747576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5" name="Shape 26">
              <a:extLst>
                <a:ext uri="{FF2B5EF4-FFF2-40B4-BE49-F238E27FC236}">
                  <a16:creationId xmlns:a16="http://schemas.microsoft.com/office/drawing/2014/main" id="{FCA726E9-B177-4CE2-9750-0A768ED5C105}"/>
                </a:ext>
              </a:extLst>
            </p:cNvPr>
            <p:cNvSpPr/>
            <p:nvPr/>
          </p:nvSpPr>
          <p:spPr>
            <a:xfrm>
              <a:off x="5588000" y="17132300"/>
              <a:ext cx="25393528" cy="947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852" y="6072"/>
                  </a:moveTo>
                  <a:lnTo>
                    <a:pt x="8913" y="6072"/>
                  </a:lnTo>
                  <a:cubicBezTo>
                    <a:pt x="8980" y="20426"/>
                    <a:pt x="9067" y="21600"/>
                    <a:pt x="9174" y="21600"/>
                  </a:cubicBezTo>
                  <a:lnTo>
                    <a:pt x="10368" y="21600"/>
                  </a:lnTo>
                  <a:lnTo>
                    <a:pt x="10512" y="21600"/>
                  </a:lnTo>
                  <a:lnTo>
                    <a:pt x="12291" y="21600"/>
                  </a:lnTo>
                  <a:cubicBezTo>
                    <a:pt x="12398" y="21600"/>
                    <a:pt x="12486" y="20426"/>
                    <a:pt x="12552" y="6072"/>
                  </a:cubicBezTo>
                  <a:lnTo>
                    <a:pt x="12613" y="6072"/>
                  </a:lnTo>
                  <a:lnTo>
                    <a:pt x="21556" y="6072"/>
                  </a:lnTo>
                  <a:cubicBezTo>
                    <a:pt x="21571" y="4797"/>
                    <a:pt x="21587" y="2882"/>
                    <a:pt x="21600" y="0"/>
                  </a:cubicBezTo>
                  <a:lnTo>
                    <a:pt x="12613" y="0"/>
                  </a:lnTo>
                  <a:lnTo>
                    <a:pt x="12544" y="0"/>
                  </a:lnTo>
                  <a:cubicBezTo>
                    <a:pt x="12482" y="14527"/>
                    <a:pt x="12398" y="15528"/>
                    <a:pt x="12291" y="15528"/>
                  </a:cubicBezTo>
                  <a:cubicBezTo>
                    <a:pt x="12203" y="15528"/>
                    <a:pt x="10943" y="15528"/>
                    <a:pt x="10512" y="15528"/>
                  </a:cubicBezTo>
                  <a:cubicBezTo>
                    <a:pt x="10512" y="15528"/>
                    <a:pt x="10456" y="15528"/>
                    <a:pt x="10368" y="15528"/>
                  </a:cubicBezTo>
                  <a:cubicBezTo>
                    <a:pt x="10040" y="15528"/>
                    <a:pt x="9258" y="15528"/>
                    <a:pt x="9174" y="15528"/>
                  </a:cubicBezTo>
                  <a:cubicBezTo>
                    <a:pt x="9068" y="15528"/>
                    <a:pt x="8984" y="14527"/>
                    <a:pt x="8922" y="0"/>
                  </a:cubicBezTo>
                  <a:lnTo>
                    <a:pt x="8852" y="0"/>
                  </a:lnTo>
                  <a:lnTo>
                    <a:pt x="0" y="0"/>
                  </a:lnTo>
                  <a:cubicBezTo>
                    <a:pt x="0" y="0"/>
                    <a:pt x="16" y="3190"/>
                    <a:pt x="35" y="6072"/>
                  </a:cubicBezTo>
                  <a:cubicBezTo>
                    <a:pt x="35" y="6072"/>
                    <a:pt x="8852" y="6072"/>
                    <a:pt x="8852" y="6072"/>
                  </a:cubicBezTo>
                  <a:close/>
                </a:path>
              </a:pathLst>
            </a:custGeom>
            <a:gradFill>
              <a:gsLst>
                <a:gs pos="6000">
                  <a:srgbClr val="EFF5F1"/>
                </a:gs>
                <a:gs pos="100000">
                  <a:srgbClr val="E9EBF2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6" name="Shape 27">
              <a:extLst>
                <a:ext uri="{FF2B5EF4-FFF2-40B4-BE49-F238E27FC236}">
                  <a16:creationId xmlns:a16="http://schemas.microsoft.com/office/drawing/2014/main" id="{348487E9-D064-48B4-B825-06D05CE4095B}"/>
                </a:ext>
              </a:extLst>
            </p:cNvPr>
            <p:cNvSpPr/>
            <p:nvPr/>
          </p:nvSpPr>
          <p:spPr>
            <a:xfrm>
              <a:off x="18173700" y="3479800"/>
              <a:ext cx="204055" cy="2040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39" y="21600"/>
                    <a:pt x="0" y="16765"/>
                    <a:pt x="0" y="10803"/>
                  </a:cubicBezTo>
                  <a:cubicBezTo>
                    <a:pt x="0" y="4835"/>
                    <a:pt x="4839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gradFill>
              <a:gsLst>
                <a:gs pos="32000">
                  <a:srgbClr val="494949"/>
                </a:gs>
                <a:gs pos="69000">
                  <a:srgbClr val="050505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7" name="Shape 28">
              <a:extLst>
                <a:ext uri="{FF2B5EF4-FFF2-40B4-BE49-F238E27FC236}">
                  <a16:creationId xmlns:a16="http://schemas.microsoft.com/office/drawing/2014/main" id="{16A3B4E9-64AB-44A6-A9C5-58B42835A029}"/>
                </a:ext>
              </a:extLst>
            </p:cNvPr>
            <p:cNvSpPr/>
            <p:nvPr/>
          </p:nvSpPr>
          <p:spPr>
            <a:xfrm>
              <a:off x="18249900" y="3556000"/>
              <a:ext cx="50168" cy="501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40" y="21600"/>
                    <a:pt x="0" y="16765"/>
                    <a:pt x="0" y="10803"/>
                  </a:cubicBezTo>
                  <a:cubicBezTo>
                    <a:pt x="0" y="4835"/>
                    <a:pt x="4840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solidFill>
              <a:srgbClr val="557DB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8" name="Shape 29">
              <a:extLst>
                <a:ext uri="{FF2B5EF4-FFF2-40B4-BE49-F238E27FC236}">
                  <a16:creationId xmlns:a16="http://schemas.microsoft.com/office/drawing/2014/main" id="{AA921A13-E8EB-4FF1-9FB2-4BDB65EB0E9C}"/>
                </a:ext>
              </a:extLst>
            </p:cNvPr>
            <p:cNvSpPr/>
            <p:nvPr/>
          </p:nvSpPr>
          <p:spPr>
            <a:xfrm>
              <a:off x="17183098" y="3187700"/>
              <a:ext cx="11289657" cy="137949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266"/>
                  </a:moveTo>
                  <a:lnTo>
                    <a:pt x="21600" y="21236"/>
                  </a:lnTo>
                  <a:lnTo>
                    <a:pt x="21600" y="21100"/>
                  </a:lnTo>
                  <a:lnTo>
                    <a:pt x="21600" y="834"/>
                  </a:lnTo>
                  <a:cubicBezTo>
                    <a:pt x="21600" y="374"/>
                    <a:pt x="21143" y="0"/>
                    <a:pt x="20581" y="0"/>
                  </a:cubicBezTo>
                  <a:lnTo>
                    <a:pt x="14299" y="0"/>
                  </a:lnTo>
                  <a:lnTo>
                    <a:pt x="0" y="21600"/>
                  </a:lnTo>
                  <a:lnTo>
                    <a:pt x="21192" y="21600"/>
                  </a:lnTo>
                  <a:cubicBezTo>
                    <a:pt x="21417" y="21600"/>
                    <a:pt x="21600" y="21450"/>
                    <a:pt x="21600" y="21266"/>
                  </a:cubicBezTo>
                  <a:close/>
                </a:path>
              </a:pathLst>
            </a:custGeom>
            <a:gradFill>
              <a:gsLst>
                <a:gs pos="0">
                  <a:srgbClr val="FFFFFF">
                    <a:alpha val="60000"/>
                  </a:srgbClr>
                </a:gs>
                <a:gs pos="100000">
                  <a:srgbClr val="FFFFFF">
                    <a:alpha val="1000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</p:grpSp>
      <p:sp>
        <p:nvSpPr>
          <p:cNvPr id="60" name="Freeform 70">
            <a:extLst>
              <a:ext uri="{FF2B5EF4-FFF2-40B4-BE49-F238E27FC236}">
                <a16:creationId xmlns:a16="http://schemas.microsoft.com/office/drawing/2014/main" id="{618BAAAB-5B74-4178-A791-D53FC1254FA5}"/>
              </a:ext>
            </a:extLst>
          </p:cNvPr>
          <p:cNvSpPr>
            <a:spLocks/>
          </p:cNvSpPr>
          <p:nvPr/>
        </p:nvSpPr>
        <p:spPr bwMode="auto">
          <a:xfrm>
            <a:off x="4331854" y="1514265"/>
            <a:ext cx="496961" cy="1882878"/>
          </a:xfrm>
          <a:custGeom>
            <a:avLst/>
            <a:gdLst>
              <a:gd name="T0" fmla="*/ 351 w 351"/>
              <a:gd name="T1" fmla="*/ 1035 h 1239"/>
              <a:gd name="T2" fmla="*/ 0 w 351"/>
              <a:gd name="T3" fmla="*/ 1239 h 1239"/>
              <a:gd name="T4" fmla="*/ 0 w 351"/>
              <a:gd name="T5" fmla="*/ 0 h 1239"/>
              <a:gd name="T6" fmla="*/ 351 w 351"/>
              <a:gd name="T7" fmla="*/ 217 h 1239"/>
              <a:gd name="T8" fmla="*/ 351 w 351"/>
              <a:gd name="T9" fmla="*/ 1035 h 1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51" h="1239">
                <a:moveTo>
                  <a:pt x="351" y="1035"/>
                </a:moveTo>
                <a:lnTo>
                  <a:pt x="0" y="1239"/>
                </a:lnTo>
                <a:lnTo>
                  <a:pt x="0" y="0"/>
                </a:lnTo>
                <a:lnTo>
                  <a:pt x="351" y="217"/>
                </a:lnTo>
                <a:lnTo>
                  <a:pt x="351" y="1035"/>
                </a:ln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Rectangle 71">
            <a:extLst>
              <a:ext uri="{FF2B5EF4-FFF2-40B4-BE49-F238E27FC236}">
                <a16:creationId xmlns:a16="http://schemas.microsoft.com/office/drawing/2014/main" id="{EE58ED20-22E6-42E9-8A36-A4EEF56588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" y="1514265"/>
            <a:ext cx="4329602" cy="1882878"/>
          </a:xfrm>
          <a:prstGeom prst="rect">
            <a:avLst/>
          </a:pr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id="{0FCD2B18-D023-42BF-AC51-D2717A8485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9835" y="1841610"/>
            <a:ext cx="2493664" cy="1242276"/>
          </a:xfrm>
          <a:prstGeom prst="rect">
            <a:avLst/>
          </a:pr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68" name="Rectangle 6">
            <a:extLst>
              <a:ext uri="{FF2B5EF4-FFF2-40B4-BE49-F238E27FC236}">
                <a16:creationId xmlns:a16="http://schemas.microsoft.com/office/drawing/2014/main" id="{4DAB2665-8EF2-4481-B75A-9B29FE06B0E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52984" y="3132483"/>
            <a:ext cx="2425324" cy="12407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69" name="Rectangle 7">
            <a:extLst>
              <a:ext uri="{FF2B5EF4-FFF2-40B4-BE49-F238E27FC236}">
                <a16:creationId xmlns:a16="http://schemas.microsoft.com/office/drawing/2014/main" id="{810C8469-99BE-490B-AD9D-CAD1D75065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9835" y="3132483"/>
            <a:ext cx="1494376" cy="124075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0" name="Rectangle 8">
            <a:extLst>
              <a:ext uri="{FF2B5EF4-FFF2-40B4-BE49-F238E27FC236}">
                <a16:creationId xmlns:a16="http://schemas.microsoft.com/office/drawing/2014/main" id="{280BE489-5299-4D33-A63E-5376553F18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62808" y="3132483"/>
            <a:ext cx="950691" cy="124075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2" name="Rectangle 10">
            <a:extLst>
              <a:ext uri="{FF2B5EF4-FFF2-40B4-BE49-F238E27FC236}">
                <a16:creationId xmlns:a16="http://schemas.microsoft.com/office/drawing/2014/main" id="{D15B5CC8-6D00-4023-BC59-DDFF8D9E61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52984" y="1841610"/>
            <a:ext cx="1202790" cy="124227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3" name="Rectangle 11">
            <a:extLst>
              <a:ext uri="{FF2B5EF4-FFF2-40B4-BE49-F238E27FC236}">
                <a16:creationId xmlns:a16="http://schemas.microsoft.com/office/drawing/2014/main" id="{BF5D3869-07BF-4C51-AAA3-88BDA780AC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95260" y="1841610"/>
            <a:ext cx="1183048" cy="124227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Isosceles Triangle 92">
            <a:extLst>
              <a:ext uri="{FF2B5EF4-FFF2-40B4-BE49-F238E27FC236}">
                <a16:creationId xmlns:a16="http://schemas.microsoft.com/office/drawing/2014/main" id="{324EA819-8A92-4773-B726-2B700E62E375}"/>
              </a:ext>
            </a:extLst>
          </p:cNvPr>
          <p:cNvSpPr/>
          <p:nvPr/>
        </p:nvSpPr>
        <p:spPr>
          <a:xfrm rot="5400000">
            <a:off x="656638" y="2252067"/>
            <a:ext cx="770398" cy="407274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TextBox 235">
            <a:extLst>
              <a:ext uri="{FF2B5EF4-FFF2-40B4-BE49-F238E27FC236}">
                <a16:creationId xmlns:a16="http://schemas.microsoft.com/office/drawing/2014/main" id="{C84088BC-1FFB-4F1C-A5F7-4DDEE8F13550}"/>
              </a:ext>
            </a:extLst>
          </p:cNvPr>
          <p:cNvSpPr txBox="1"/>
          <p:nvPr/>
        </p:nvSpPr>
        <p:spPr>
          <a:xfrm>
            <a:off x="1428625" y="2176021"/>
            <a:ext cx="250624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35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LAPTOP</a:t>
            </a:r>
          </a:p>
          <a:p>
            <a:pPr>
              <a:lnSpc>
                <a:spcPts val="2500"/>
              </a:lnSpc>
            </a:pPr>
            <a:r>
              <a:rPr lang="en-US" sz="1500" b="1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PAGE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8DFC6813-F688-47C1-8787-1E0DEB1BAAB5}"/>
              </a:ext>
            </a:extLst>
          </p:cNvPr>
          <p:cNvGrpSpPr/>
          <p:nvPr/>
        </p:nvGrpSpPr>
        <p:grpSpPr>
          <a:xfrm>
            <a:off x="5464211" y="2262052"/>
            <a:ext cx="1204912" cy="401392"/>
            <a:chOff x="5474858" y="2235047"/>
            <a:chExt cx="1204912" cy="401392"/>
          </a:xfrm>
        </p:grpSpPr>
        <p:sp>
          <p:nvSpPr>
            <p:cNvPr id="237" name="Freeform 64">
              <a:extLst>
                <a:ext uri="{FF2B5EF4-FFF2-40B4-BE49-F238E27FC236}">
                  <a16:creationId xmlns:a16="http://schemas.microsoft.com/office/drawing/2014/main" id="{26C86F8A-E078-4373-ACF1-A95F0C0377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74858" y="2242221"/>
              <a:ext cx="366713" cy="374650"/>
            </a:xfrm>
            <a:custGeom>
              <a:avLst/>
              <a:gdLst>
                <a:gd name="T0" fmla="*/ 46 w 46"/>
                <a:gd name="T1" fmla="*/ 27 h 47"/>
                <a:gd name="T2" fmla="*/ 45 w 46"/>
                <a:gd name="T3" fmla="*/ 28 h 47"/>
                <a:gd name="T4" fmla="*/ 40 w 46"/>
                <a:gd name="T5" fmla="*/ 29 h 47"/>
                <a:gd name="T6" fmla="*/ 39 w 46"/>
                <a:gd name="T7" fmla="*/ 31 h 47"/>
                <a:gd name="T8" fmla="*/ 42 w 46"/>
                <a:gd name="T9" fmla="*/ 36 h 47"/>
                <a:gd name="T10" fmla="*/ 42 w 46"/>
                <a:gd name="T11" fmla="*/ 36 h 47"/>
                <a:gd name="T12" fmla="*/ 42 w 46"/>
                <a:gd name="T13" fmla="*/ 37 h 47"/>
                <a:gd name="T14" fmla="*/ 36 w 46"/>
                <a:gd name="T15" fmla="*/ 42 h 47"/>
                <a:gd name="T16" fmla="*/ 35 w 46"/>
                <a:gd name="T17" fmla="*/ 42 h 47"/>
                <a:gd name="T18" fmla="*/ 31 w 46"/>
                <a:gd name="T19" fmla="*/ 39 h 47"/>
                <a:gd name="T20" fmla="*/ 28 w 46"/>
                <a:gd name="T21" fmla="*/ 40 h 47"/>
                <a:gd name="T22" fmla="*/ 27 w 46"/>
                <a:gd name="T23" fmla="*/ 46 h 47"/>
                <a:gd name="T24" fmla="*/ 26 w 46"/>
                <a:gd name="T25" fmla="*/ 47 h 47"/>
                <a:gd name="T26" fmla="*/ 20 w 46"/>
                <a:gd name="T27" fmla="*/ 47 h 47"/>
                <a:gd name="T28" fmla="*/ 19 w 46"/>
                <a:gd name="T29" fmla="*/ 46 h 47"/>
                <a:gd name="T30" fmla="*/ 18 w 46"/>
                <a:gd name="T31" fmla="*/ 40 h 47"/>
                <a:gd name="T32" fmla="*/ 15 w 46"/>
                <a:gd name="T33" fmla="*/ 39 h 47"/>
                <a:gd name="T34" fmla="*/ 11 w 46"/>
                <a:gd name="T35" fmla="*/ 42 h 47"/>
                <a:gd name="T36" fmla="*/ 10 w 46"/>
                <a:gd name="T37" fmla="*/ 42 h 47"/>
                <a:gd name="T38" fmla="*/ 9 w 46"/>
                <a:gd name="T39" fmla="*/ 42 h 47"/>
                <a:gd name="T40" fmla="*/ 4 w 46"/>
                <a:gd name="T41" fmla="*/ 37 h 47"/>
                <a:gd name="T42" fmla="*/ 4 w 46"/>
                <a:gd name="T43" fmla="*/ 36 h 47"/>
                <a:gd name="T44" fmla="*/ 4 w 46"/>
                <a:gd name="T45" fmla="*/ 36 h 47"/>
                <a:gd name="T46" fmla="*/ 8 w 46"/>
                <a:gd name="T47" fmla="*/ 32 h 47"/>
                <a:gd name="T48" fmla="*/ 6 w 46"/>
                <a:gd name="T49" fmla="*/ 29 h 47"/>
                <a:gd name="T50" fmla="*/ 1 w 46"/>
                <a:gd name="T51" fmla="*/ 28 h 47"/>
                <a:gd name="T52" fmla="*/ 0 w 46"/>
                <a:gd name="T53" fmla="*/ 27 h 47"/>
                <a:gd name="T54" fmla="*/ 0 w 46"/>
                <a:gd name="T55" fmla="*/ 20 h 47"/>
                <a:gd name="T56" fmla="*/ 1 w 46"/>
                <a:gd name="T57" fmla="*/ 19 h 47"/>
                <a:gd name="T58" fmla="*/ 6 w 46"/>
                <a:gd name="T59" fmla="*/ 18 h 47"/>
                <a:gd name="T60" fmla="*/ 7 w 46"/>
                <a:gd name="T61" fmla="*/ 15 h 47"/>
                <a:gd name="T62" fmla="*/ 4 w 46"/>
                <a:gd name="T63" fmla="*/ 11 h 47"/>
                <a:gd name="T64" fmla="*/ 4 w 46"/>
                <a:gd name="T65" fmla="*/ 10 h 47"/>
                <a:gd name="T66" fmla="*/ 4 w 46"/>
                <a:gd name="T67" fmla="*/ 10 h 47"/>
                <a:gd name="T68" fmla="*/ 10 w 46"/>
                <a:gd name="T69" fmla="*/ 4 h 47"/>
                <a:gd name="T70" fmla="*/ 11 w 46"/>
                <a:gd name="T71" fmla="*/ 5 h 47"/>
                <a:gd name="T72" fmla="*/ 15 w 46"/>
                <a:gd name="T73" fmla="*/ 8 h 47"/>
                <a:gd name="T74" fmla="*/ 18 w 46"/>
                <a:gd name="T75" fmla="*/ 7 h 47"/>
                <a:gd name="T76" fmla="*/ 19 w 46"/>
                <a:gd name="T77" fmla="*/ 1 h 47"/>
                <a:gd name="T78" fmla="*/ 20 w 46"/>
                <a:gd name="T79" fmla="*/ 0 h 47"/>
                <a:gd name="T80" fmla="*/ 26 w 46"/>
                <a:gd name="T81" fmla="*/ 0 h 47"/>
                <a:gd name="T82" fmla="*/ 27 w 46"/>
                <a:gd name="T83" fmla="*/ 1 h 47"/>
                <a:gd name="T84" fmla="*/ 28 w 46"/>
                <a:gd name="T85" fmla="*/ 7 h 47"/>
                <a:gd name="T86" fmla="*/ 31 w 46"/>
                <a:gd name="T87" fmla="*/ 8 h 47"/>
                <a:gd name="T88" fmla="*/ 35 w 46"/>
                <a:gd name="T89" fmla="*/ 5 h 47"/>
                <a:gd name="T90" fmla="*/ 36 w 46"/>
                <a:gd name="T91" fmla="*/ 4 h 47"/>
                <a:gd name="T92" fmla="*/ 37 w 46"/>
                <a:gd name="T93" fmla="*/ 5 h 47"/>
                <a:gd name="T94" fmla="*/ 42 w 46"/>
                <a:gd name="T95" fmla="*/ 10 h 47"/>
                <a:gd name="T96" fmla="*/ 42 w 46"/>
                <a:gd name="T97" fmla="*/ 10 h 47"/>
                <a:gd name="T98" fmla="*/ 42 w 46"/>
                <a:gd name="T99" fmla="*/ 11 h 47"/>
                <a:gd name="T100" fmla="*/ 39 w 46"/>
                <a:gd name="T101" fmla="*/ 15 h 47"/>
                <a:gd name="T102" fmla="*/ 40 w 46"/>
                <a:gd name="T103" fmla="*/ 18 h 47"/>
                <a:gd name="T104" fmla="*/ 45 w 46"/>
                <a:gd name="T105" fmla="*/ 19 h 47"/>
                <a:gd name="T106" fmla="*/ 46 w 46"/>
                <a:gd name="T107" fmla="*/ 20 h 47"/>
                <a:gd name="T108" fmla="*/ 46 w 46"/>
                <a:gd name="T109" fmla="*/ 27 h 47"/>
                <a:gd name="T110" fmla="*/ 23 w 46"/>
                <a:gd name="T111" fmla="*/ 16 h 47"/>
                <a:gd name="T112" fmla="*/ 15 w 46"/>
                <a:gd name="T113" fmla="*/ 23 h 47"/>
                <a:gd name="T114" fmla="*/ 23 w 46"/>
                <a:gd name="T115" fmla="*/ 31 h 47"/>
                <a:gd name="T116" fmla="*/ 31 w 46"/>
                <a:gd name="T117" fmla="*/ 23 h 47"/>
                <a:gd name="T118" fmla="*/ 23 w 46"/>
                <a:gd name="T119" fmla="*/ 16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46" h="47">
                  <a:moveTo>
                    <a:pt x="46" y="27"/>
                  </a:moveTo>
                  <a:cubicBezTo>
                    <a:pt x="46" y="27"/>
                    <a:pt x="46" y="28"/>
                    <a:pt x="45" y="28"/>
                  </a:cubicBezTo>
                  <a:cubicBezTo>
                    <a:pt x="40" y="29"/>
                    <a:pt x="40" y="29"/>
                    <a:pt x="40" y="29"/>
                  </a:cubicBezTo>
                  <a:cubicBezTo>
                    <a:pt x="39" y="30"/>
                    <a:pt x="39" y="31"/>
                    <a:pt x="39" y="31"/>
                  </a:cubicBezTo>
                  <a:cubicBezTo>
                    <a:pt x="40" y="33"/>
                    <a:pt x="41" y="34"/>
                    <a:pt x="42" y="36"/>
                  </a:cubicBezTo>
                  <a:cubicBezTo>
                    <a:pt x="42" y="36"/>
                    <a:pt x="42" y="36"/>
                    <a:pt x="42" y="36"/>
                  </a:cubicBezTo>
                  <a:cubicBezTo>
                    <a:pt x="42" y="37"/>
                    <a:pt x="42" y="37"/>
                    <a:pt x="42" y="37"/>
                  </a:cubicBezTo>
                  <a:cubicBezTo>
                    <a:pt x="41" y="38"/>
                    <a:pt x="37" y="42"/>
                    <a:pt x="36" y="42"/>
                  </a:cubicBezTo>
                  <a:cubicBezTo>
                    <a:pt x="35" y="42"/>
                    <a:pt x="35" y="42"/>
                    <a:pt x="35" y="42"/>
                  </a:cubicBezTo>
                  <a:cubicBezTo>
                    <a:pt x="31" y="39"/>
                    <a:pt x="31" y="39"/>
                    <a:pt x="31" y="39"/>
                  </a:cubicBezTo>
                  <a:cubicBezTo>
                    <a:pt x="30" y="39"/>
                    <a:pt x="29" y="40"/>
                    <a:pt x="28" y="40"/>
                  </a:cubicBezTo>
                  <a:cubicBezTo>
                    <a:pt x="28" y="42"/>
                    <a:pt x="28" y="44"/>
                    <a:pt x="27" y="46"/>
                  </a:cubicBezTo>
                  <a:cubicBezTo>
                    <a:pt x="27" y="46"/>
                    <a:pt x="27" y="47"/>
                    <a:pt x="26" y="47"/>
                  </a:cubicBezTo>
                  <a:cubicBezTo>
                    <a:pt x="20" y="47"/>
                    <a:pt x="20" y="47"/>
                    <a:pt x="20" y="47"/>
                  </a:cubicBezTo>
                  <a:cubicBezTo>
                    <a:pt x="19" y="47"/>
                    <a:pt x="19" y="46"/>
                    <a:pt x="19" y="46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17" y="40"/>
                    <a:pt x="16" y="39"/>
                    <a:pt x="15" y="39"/>
                  </a:cubicBezTo>
                  <a:cubicBezTo>
                    <a:pt x="11" y="42"/>
                    <a:pt x="11" y="42"/>
                    <a:pt x="11" y="42"/>
                  </a:cubicBezTo>
                  <a:cubicBezTo>
                    <a:pt x="10" y="42"/>
                    <a:pt x="10" y="42"/>
                    <a:pt x="10" y="42"/>
                  </a:cubicBezTo>
                  <a:cubicBezTo>
                    <a:pt x="9" y="42"/>
                    <a:pt x="9" y="42"/>
                    <a:pt x="9" y="42"/>
                  </a:cubicBezTo>
                  <a:cubicBezTo>
                    <a:pt x="8" y="41"/>
                    <a:pt x="6" y="39"/>
                    <a:pt x="4" y="37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4" y="36"/>
                    <a:pt x="4" y="36"/>
                    <a:pt x="4" y="36"/>
                  </a:cubicBezTo>
                  <a:cubicBezTo>
                    <a:pt x="5" y="34"/>
                    <a:pt x="6" y="33"/>
                    <a:pt x="8" y="32"/>
                  </a:cubicBezTo>
                  <a:cubicBezTo>
                    <a:pt x="7" y="31"/>
                    <a:pt x="7" y="30"/>
                    <a:pt x="6" y="29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0" y="28"/>
                    <a:pt x="0" y="27"/>
                    <a:pt x="0" y="2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0"/>
                    <a:pt x="0" y="19"/>
                    <a:pt x="1" y="19"/>
                  </a:cubicBezTo>
                  <a:cubicBezTo>
                    <a:pt x="6" y="18"/>
                    <a:pt x="6" y="18"/>
                    <a:pt x="6" y="18"/>
                  </a:cubicBezTo>
                  <a:cubicBezTo>
                    <a:pt x="7" y="17"/>
                    <a:pt x="7" y="16"/>
                    <a:pt x="7" y="15"/>
                  </a:cubicBezTo>
                  <a:cubicBezTo>
                    <a:pt x="6" y="14"/>
                    <a:pt x="5" y="12"/>
                    <a:pt x="4" y="11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4" y="10"/>
                    <a:pt x="4" y="10"/>
                    <a:pt x="4" y="10"/>
                  </a:cubicBezTo>
                  <a:cubicBezTo>
                    <a:pt x="5" y="9"/>
                    <a:pt x="9" y="4"/>
                    <a:pt x="10" y="4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5" y="8"/>
                    <a:pt x="15" y="8"/>
                    <a:pt x="15" y="8"/>
                  </a:cubicBezTo>
                  <a:cubicBezTo>
                    <a:pt x="16" y="7"/>
                    <a:pt x="17" y="7"/>
                    <a:pt x="18" y="7"/>
                  </a:cubicBezTo>
                  <a:cubicBezTo>
                    <a:pt x="18" y="5"/>
                    <a:pt x="18" y="3"/>
                    <a:pt x="19" y="1"/>
                  </a:cubicBezTo>
                  <a:cubicBezTo>
                    <a:pt x="19" y="1"/>
                    <a:pt x="19" y="0"/>
                    <a:pt x="20" y="0"/>
                  </a:cubicBezTo>
                  <a:cubicBezTo>
                    <a:pt x="26" y="0"/>
                    <a:pt x="26" y="0"/>
                    <a:pt x="26" y="0"/>
                  </a:cubicBezTo>
                  <a:cubicBezTo>
                    <a:pt x="27" y="0"/>
                    <a:pt x="27" y="1"/>
                    <a:pt x="27" y="1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9" y="7"/>
                    <a:pt x="30" y="7"/>
                    <a:pt x="31" y="8"/>
                  </a:cubicBezTo>
                  <a:cubicBezTo>
                    <a:pt x="35" y="5"/>
                    <a:pt x="35" y="5"/>
                    <a:pt x="35" y="5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7" y="5"/>
                    <a:pt x="37" y="5"/>
                    <a:pt x="37" y="5"/>
                  </a:cubicBezTo>
                  <a:cubicBezTo>
                    <a:pt x="38" y="6"/>
                    <a:pt x="40" y="8"/>
                    <a:pt x="42" y="10"/>
                  </a:cubicBezTo>
                  <a:cubicBezTo>
                    <a:pt x="42" y="10"/>
                    <a:pt x="42" y="10"/>
                    <a:pt x="42" y="10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2"/>
                    <a:pt x="40" y="14"/>
                    <a:pt x="39" y="15"/>
                  </a:cubicBezTo>
                  <a:cubicBezTo>
                    <a:pt x="39" y="16"/>
                    <a:pt x="39" y="17"/>
                    <a:pt x="40" y="18"/>
                  </a:cubicBezTo>
                  <a:cubicBezTo>
                    <a:pt x="45" y="19"/>
                    <a:pt x="45" y="19"/>
                    <a:pt x="45" y="19"/>
                  </a:cubicBezTo>
                  <a:cubicBezTo>
                    <a:pt x="46" y="19"/>
                    <a:pt x="46" y="20"/>
                    <a:pt x="46" y="20"/>
                  </a:cubicBezTo>
                  <a:lnTo>
                    <a:pt x="46" y="27"/>
                  </a:lnTo>
                  <a:close/>
                  <a:moveTo>
                    <a:pt x="23" y="16"/>
                  </a:moveTo>
                  <a:cubicBezTo>
                    <a:pt x="19" y="16"/>
                    <a:pt x="15" y="19"/>
                    <a:pt x="15" y="23"/>
                  </a:cubicBezTo>
                  <a:cubicBezTo>
                    <a:pt x="15" y="28"/>
                    <a:pt x="19" y="31"/>
                    <a:pt x="23" y="31"/>
                  </a:cubicBezTo>
                  <a:cubicBezTo>
                    <a:pt x="27" y="31"/>
                    <a:pt x="31" y="28"/>
                    <a:pt x="31" y="23"/>
                  </a:cubicBezTo>
                  <a:cubicBezTo>
                    <a:pt x="31" y="19"/>
                    <a:pt x="27" y="16"/>
                    <a:pt x="23" y="16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TextBox 237">
              <a:extLst>
                <a:ext uri="{FF2B5EF4-FFF2-40B4-BE49-F238E27FC236}">
                  <a16:creationId xmlns:a16="http://schemas.microsoft.com/office/drawing/2014/main" id="{36DE4147-CDA2-41C9-A808-23DAC7751AAB}"/>
                </a:ext>
              </a:extLst>
            </p:cNvPr>
            <p:cNvSpPr txBox="1"/>
            <p:nvPr/>
          </p:nvSpPr>
          <p:spPr>
            <a:xfrm>
              <a:off x="5846561" y="2235047"/>
              <a:ext cx="833209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Gear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Heading</a:t>
              </a:r>
            </a:p>
          </p:txBody>
        </p: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F42DE42F-E513-488F-B569-424330C23C48}"/>
              </a:ext>
            </a:extLst>
          </p:cNvPr>
          <p:cNvGrpSpPr/>
          <p:nvPr/>
        </p:nvGrpSpPr>
        <p:grpSpPr>
          <a:xfrm>
            <a:off x="5016955" y="3527558"/>
            <a:ext cx="1100137" cy="450606"/>
            <a:chOff x="7993063" y="1914525"/>
            <a:chExt cx="1100137" cy="450606"/>
          </a:xfrm>
        </p:grpSpPr>
        <p:sp>
          <p:nvSpPr>
            <p:cNvPr id="240" name="Freeform 63">
              <a:extLst>
                <a:ext uri="{FF2B5EF4-FFF2-40B4-BE49-F238E27FC236}">
                  <a16:creationId xmlns:a16="http://schemas.microsoft.com/office/drawing/2014/main" id="{F3042B94-C7FD-4299-B4F6-23BA4DCE242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063" y="1914525"/>
              <a:ext cx="439738" cy="438150"/>
            </a:xfrm>
            <a:custGeom>
              <a:avLst/>
              <a:gdLst>
                <a:gd name="T0" fmla="*/ 44 w 55"/>
                <a:gd name="T1" fmla="*/ 28 h 55"/>
                <a:gd name="T2" fmla="*/ 37 w 55"/>
                <a:gd name="T3" fmla="*/ 34 h 55"/>
                <a:gd name="T4" fmla="*/ 37 w 55"/>
                <a:gd name="T5" fmla="*/ 47 h 55"/>
                <a:gd name="T6" fmla="*/ 36 w 55"/>
                <a:gd name="T7" fmla="*/ 47 h 55"/>
                <a:gd name="T8" fmla="*/ 23 w 55"/>
                <a:gd name="T9" fmla="*/ 55 h 55"/>
                <a:gd name="T10" fmla="*/ 23 w 55"/>
                <a:gd name="T11" fmla="*/ 55 h 55"/>
                <a:gd name="T12" fmla="*/ 22 w 55"/>
                <a:gd name="T13" fmla="*/ 55 h 55"/>
                <a:gd name="T14" fmla="*/ 20 w 55"/>
                <a:gd name="T15" fmla="*/ 53 h 55"/>
                <a:gd name="T16" fmla="*/ 19 w 55"/>
                <a:gd name="T17" fmla="*/ 52 h 55"/>
                <a:gd name="T18" fmla="*/ 22 w 55"/>
                <a:gd name="T19" fmla="*/ 42 h 55"/>
                <a:gd name="T20" fmla="*/ 13 w 55"/>
                <a:gd name="T21" fmla="*/ 33 h 55"/>
                <a:gd name="T22" fmla="*/ 3 w 55"/>
                <a:gd name="T23" fmla="*/ 36 h 55"/>
                <a:gd name="T24" fmla="*/ 3 w 55"/>
                <a:gd name="T25" fmla="*/ 36 h 55"/>
                <a:gd name="T26" fmla="*/ 2 w 55"/>
                <a:gd name="T27" fmla="*/ 35 h 55"/>
                <a:gd name="T28" fmla="*/ 0 w 55"/>
                <a:gd name="T29" fmla="*/ 33 h 55"/>
                <a:gd name="T30" fmla="*/ 0 w 55"/>
                <a:gd name="T31" fmla="*/ 32 h 55"/>
                <a:gd name="T32" fmla="*/ 7 w 55"/>
                <a:gd name="T33" fmla="*/ 19 h 55"/>
                <a:gd name="T34" fmla="*/ 8 w 55"/>
                <a:gd name="T35" fmla="*/ 18 h 55"/>
                <a:gd name="T36" fmla="*/ 21 w 55"/>
                <a:gd name="T37" fmla="*/ 17 h 55"/>
                <a:gd name="T38" fmla="*/ 27 w 55"/>
                <a:gd name="T39" fmla="*/ 11 h 55"/>
                <a:gd name="T40" fmla="*/ 54 w 55"/>
                <a:gd name="T41" fmla="*/ 0 h 55"/>
                <a:gd name="T42" fmla="*/ 55 w 55"/>
                <a:gd name="T43" fmla="*/ 1 h 55"/>
                <a:gd name="T44" fmla="*/ 44 w 55"/>
                <a:gd name="T45" fmla="*/ 28 h 55"/>
                <a:gd name="T46" fmla="*/ 44 w 55"/>
                <a:gd name="T47" fmla="*/ 7 h 55"/>
                <a:gd name="T48" fmla="*/ 41 w 55"/>
                <a:gd name="T49" fmla="*/ 11 h 55"/>
                <a:gd name="T50" fmla="*/ 44 w 55"/>
                <a:gd name="T51" fmla="*/ 14 h 55"/>
                <a:gd name="T52" fmla="*/ 48 w 55"/>
                <a:gd name="T53" fmla="*/ 11 h 55"/>
                <a:gd name="T54" fmla="*/ 44 w 55"/>
                <a:gd name="T55" fmla="*/ 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5" h="55">
                  <a:moveTo>
                    <a:pt x="44" y="28"/>
                  </a:moveTo>
                  <a:cubicBezTo>
                    <a:pt x="42" y="30"/>
                    <a:pt x="40" y="32"/>
                    <a:pt x="37" y="34"/>
                  </a:cubicBezTo>
                  <a:cubicBezTo>
                    <a:pt x="37" y="47"/>
                    <a:pt x="37" y="47"/>
                    <a:pt x="37" y="47"/>
                  </a:cubicBezTo>
                  <a:cubicBezTo>
                    <a:pt x="36" y="47"/>
                    <a:pt x="36" y="47"/>
                    <a:pt x="36" y="47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3" y="55"/>
                    <a:pt x="23" y="55"/>
                    <a:pt x="23" y="55"/>
                  </a:cubicBezTo>
                  <a:cubicBezTo>
                    <a:pt x="22" y="55"/>
                    <a:pt x="22" y="55"/>
                    <a:pt x="22" y="55"/>
                  </a:cubicBezTo>
                  <a:cubicBezTo>
                    <a:pt x="20" y="53"/>
                    <a:pt x="20" y="53"/>
                    <a:pt x="20" y="53"/>
                  </a:cubicBezTo>
                  <a:cubicBezTo>
                    <a:pt x="19" y="52"/>
                    <a:pt x="19" y="52"/>
                    <a:pt x="19" y="5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2" y="35"/>
                    <a:pt x="2" y="35"/>
                    <a:pt x="2" y="35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0" y="32"/>
                    <a:pt x="0" y="32"/>
                  </a:cubicBezTo>
                  <a:cubicBezTo>
                    <a:pt x="7" y="19"/>
                    <a:pt x="7" y="19"/>
                    <a:pt x="7" y="19"/>
                  </a:cubicBezTo>
                  <a:cubicBezTo>
                    <a:pt x="8" y="18"/>
                    <a:pt x="8" y="18"/>
                    <a:pt x="8" y="18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23" y="15"/>
                    <a:pt x="25" y="13"/>
                    <a:pt x="27" y="11"/>
                  </a:cubicBezTo>
                  <a:cubicBezTo>
                    <a:pt x="36" y="2"/>
                    <a:pt x="42" y="0"/>
                    <a:pt x="54" y="0"/>
                  </a:cubicBezTo>
                  <a:cubicBezTo>
                    <a:pt x="55" y="0"/>
                    <a:pt x="55" y="0"/>
                    <a:pt x="55" y="1"/>
                  </a:cubicBezTo>
                  <a:cubicBezTo>
                    <a:pt x="55" y="12"/>
                    <a:pt x="52" y="20"/>
                    <a:pt x="44" y="28"/>
                  </a:cubicBezTo>
                  <a:moveTo>
                    <a:pt x="44" y="7"/>
                  </a:moveTo>
                  <a:cubicBezTo>
                    <a:pt x="43" y="7"/>
                    <a:pt x="41" y="9"/>
                    <a:pt x="41" y="11"/>
                  </a:cubicBezTo>
                  <a:cubicBezTo>
                    <a:pt x="41" y="12"/>
                    <a:pt x="43" y="14"/>
                    <a:pt x="44" y="14"/>
                  </a:cubicBezTo>
                  <a:cubicBezTo>
                    <a:pt x="46" y="14"/>
                    <a:pt x="48" y="12"/>
                    <a:pt x="48" y="11"/>
                  </a:cubicBezTo>
                  <a:cubicBezTo>
                    <a:pt x="48" y="9"/>
                    <a:pt x="46" y="7"/>
                    <a:pt x="44" y="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41" name="TextBox 240">
              <a:extLst>
                <a:ext uri="{FF2B5EF4-FFF2-40B4-BE49-F238E27FC236}">
                  <a16:creationId xmlns:a16="http://schemas.microsoft.com/office/drawing/2014/main" id="{C3063528-E446-4BF7-91BE-807188732C51}"/>
                </a:ext>
              </a:extLst>
            </p:cNvPr>
            <p:cNvSpPr txBox="1"/>
            <p:nvPr/>
          </p:nvSpPr>
          <p:spPr>
            <a:xfrm>
              <a:off x="8385335" y="1963739"/>
              <a:ext cx="707865" cy="4013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Rocket</a:t>
              </a: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Title</a:t>
              </a:r>
            </a:p>
          </p:txBody>
        </p:sp>
      </p:grpSp>
      <p:grpSp>
        <p:nvGrpSpPr>
          <p:cNvPr id="245" name="Group 244">
            <a:extLst>
              <a:ext uri="{FF2B5EF4-FFF2-40B4-BE49-F238E27FC236}">
                <a16:creationId xmlns:a16="http://schemas.microsoft.com/office/drawing/2014/main" id="{FE047D78-20CE-46DC-A668-2A9C2852833D}"/>
              </a:ext>
            </a:extLst>
          </p:cNvPr>
          <p:cNvGrpSpPr/>
          <p:nvPr/>
        </p:nvGrpSpPr>
        <p:grpSpPr>
          <a:xfrm>
            <a:off x="7896912" y="3526093"/>
            <a:ext cx="1337469" cy="453537"/>
            <a:chOff x="6243638" y="4394200"/>
            <a:chExt cx="1337469" cy="453537"/>
          </a:xfrm>
        </p:grpSpPr>
        <p:sp>
          <p:nvSpPr>
            <p:cNvPr id="246" name="Freeform 46">
              <a:extLst>
                <a:ext uri="{FF2B5EF4-FFF2-40B4-BE49-F238E27FC236}">
                  <a16:creationId xmlns:a16="http://schemas.microsoft.com/office/drawing/2014/main" id="{2DD8BD2A-504B-4026-9302-669373370C2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3638" y="4752975"/>
              <a:ext cx="534988" cy="15875"/>
            </a:xfrm>
            <a:custGeom>
              <a:avLst/>
              <a:gdLst>
                <a:gd name="T0" fmla="*/ 67 w 67"/>
                <a:gd name="T1" fmla="*/ 1 h 2"/>
                <a:gd name="T2" fmla="*/ 42 w 67"/>
                <a:gd name="T3" fmla="*/ 0 h 2"/>
                <a:gd name="T4" fmla="*/ 33 w 67"/>
                <a:gd name="T5" fmla="*/ 0 h 2"/>
                <a:gd name="T6" fmla="*/ 25 w 67"/>
                <a:gd name="T7" fmla="*/ 0 h 2"/>
                <a:gd name="T8" fmla="*/ 0 w 67"/>
                <a:gd name="T9" fmla="*/ 1 h 2"/>
                <a:gd name="T10" fmla="*/ 25 w 67"/>
                <a:gd name="T11" fmla="*/ 2 h 2"/>
                <a:gd name="T12" fmla="*/ 33 w 67"/>
                <a:gd name="T13" fmla="*/ 2 h 2"/>
                <a:gd name="T14" fmla="*/ 42 w 67"/>
                <a:gd name="T15" fmla="*/ 2 h 2"/>
                <a:gd name="T16" fmla="*/ 67 w 67"/>
                <a:gd name="T17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7" h="2">
                  <a:moveTo>
                    <a:pt x="67" y="1"/>
                  </a:moveTo>
                  <a:cubicBezTo>
                    <a:pt x="67" y="1"/>
                    <a:pt x="55" y="0"/>
                    <a:pt x="42" y="0"/>
                  </a:cubicBezTo>
                  <a:cubicBezTo>
                    <a:pt x="39" y="0"/>
                    <a:pt x="36" y="0"/>
                    <a:pt x="33" y="0"/>
                  </a:cubicBezTo>
                  <a:cubicBezTo>
                    <a:pt x="31" y="0"/>
                    <a:pt x="28" y="0"/>
                    <a:pt x="25" y="0"/>
                  </a:cubicBezTo>
                  <a:cubicBezTo>
                    <a:pt x="11" y="0"/>
                    <a:pt x="0" y="1"/>
                    <a:pt x="0" y="1"/>
                  </a:cubicBezTo>
                  <a:cubicBezTo>
                    <a:pt x="0" y="2"/>
                    <a:pt x="11" y="2"/>
                    <a:pt x="25" y="2"/>
                  </a:cubicBezTo>
                  <a:cubicBezTo>
                    <a:pt x="28" y="2"/>
                    <a:pt x="31" y="2"/>
                    <a:pt x="33" y="2"/>
                  </a:cubicBezTo>
                  <a:cubicBezTo>
                    <a:pt x="36" y="2"/>
                    <a:pt x="39" y="2"/>
                    <a:pt x="42" y="2"/>
                  </a:cubicBezTo>
                  <a:cubicBezTo>
                    <a:pt x="55" y="2"/>
                    <a:pt x="67" y="2"/>
                    <a:pt x="67" y="1"/>
                  </a:cubicBezTo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7" name="Freeform 47">
              <a:extLst>
                <a:ext uri="{FF2B5EF4-FFF2-40B4-BE49-F238E27FC236}">
                  <a16:creationId xmlns:a16="http://schemas.microsoft.com/office/drawing/2014/main" id="{0DE4CD9E-5474-4F91-826E-E895CE4BCD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6538" y="4633913"/>
              <a:ext cx="47625" cy="127000"/>
            </a:xfrm>
            <a:custGeom>
              <a:avLst/>
              <a:gdLst>
                <a:gd name="T0" fmla="*/ 30 w 30"/>
                <a:gd name="T1" fmla="*/ 80 h 80"/>
                <a:gd name="T2" fmla="*/ 0 w 30"/>
                <a:gd name="T3" fmla="*/ 80 h 80"/>
                <a:gd name="T4" fmla="*/ 5 w 30"/>
                <a:gd name="T5" fmla="*/ 0 h 80"/>
                <a:gd name="T6" fmla="*/ 25 w 30"/>
                <a:gd name="T7" fmla="*/ 0 h 80"/>
                <a:gd name="T8" fmla="*/ 30 w 30"/>
                <a:gd name="T9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80">
                  <a:moveTo>
                    <a:pt x="30" y="80"/>
                  </a:moveTo>
                  <a:lnTo>
                    <a:pt x="0" y="80"/>
                  </a:lnTo>
                  <a:lnTo>
                    <a:pt x="5" y="0"/>
                  </a:lnTo>
                  <a:lnTo>
                    <a:pt x="25" y="0"/>
                  </a:lnTo>
                  <a:lnTo>
                    <a:pt x="30" y="80"/>
                  </a:lnTo>
                  <a:close/>
                </a:path>
              </a:pathLst>
            </a:custGeom>
            <a:solidFill>
              <a:srgbClr val="62361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8" name="Oval 48">
              <a:extLst>
                <a:ext uri="{FF2B5EF4-FFF2-40B4-BE49-F238E27FC236}">
                  <a16:creationId xmlns:a16="http://schemas.microsoft.com/office/drawing/2014/main" id="{CD9AE42A-80ED-4451-ABA2-08DB9B1C62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59538" y="4394200"/>
              <a:ext cx="303213" cy="287338"/>
            </a:xfrm>
            <a:prstGeom prst="ellipse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" name="Freeform 49">
              <a:extLst>
                <a:ext uri="{FF2B5EF4-FFF2-40B4-BE49-F238E27FC236}">
                  <a16:creationId xmlns:a16="http://schemas.microsoft.com/office/drawing/2014/main" id="{689EA8A4-F8F4-47E8-AA9A-291A4BE7528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96038" y="4649788"/>
              <a:ext cx="39688" cy="111125"/>
            </a:xfrm>
            <a:custGeom>
              <a:avLst/>
              <a:gdLst>
                <a:gd name="T0" fmla="*/ 25 w 25"/>
                <a:gd name="T1" fmla="*/ 70 h 70"/>
                <a:gd name="T2" fmla="*/ 0 w 25"/>
                <a:gd name="T3" fmla="*/ 70 h 70"/>
                <a:gd name="T4" fmla="*/ 5 w 25"/>
                <a:gd name="T5" fmla="*/ 0 h 70"/>
                <a:gd name="T6" fmla="*/ 20 w 25"/>
                <a:gd name="T7" fmla="*/ 0 h 70"/>
                <a:gd name="T8" fmla="*/ 25 w 25"/>
                <a:gd name="T9" fmla="*/ 7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" h="70">
                  <a:moveTo>
                    <a:pt x="25" y="70"/>
                  </a:moveTo>
                  <a:lnTo>
                    <a:pt x="0" y="70"/>
                  </a:lnTo>
                  <a:lnTo>
                    <a:pt x="5" y="0"/>
                  </a:lnTo>
                  <a:lnTo>
                    <a:pt x="20" y="0"/>
                  </a:lnTo>
                  <a:lnTo>
                    <a:pt x="25" y="70"/>
                  </a:lnTo>
                  <a:close/>
                </a:path>
              </a:pathLst>
            </a:custGeom>
            <a:solidFill>
              <a:srgbClr val="6C46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" name="Oval 50">
              <a:extLst>
                <a:ext uri="{FF2B5EF4-FFF2-40B4-BE49-F238E27FC236}">
                  <a16:creationId xmlns:a16="http://schemas.microsoft.com/office/drawing/2014/main" id="{672FD6DA-4D18-43B4-A390-BAAB8B2265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67450" y="4402138"/>
              <a:ext cx="295275" cy="287338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1" name="Freeform 51">
              <a:extLst>
                <a:ext uri="{FF2B5EF4-FFF2-40B4-BE49-F238E27FC236}">
                  <a16:creationId xmlns:a16="http://schemas.microsoft.com/office/drawing/2014/main" id="{76F6525D-20DE-49D3-A11A-E708746556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8913" y="4673600"/>
              <a:ext cx="31750" cy="87313"/>
            </a:xfrm>
            <a:custGeom>
              <a:avLst/>
              <a:gdLst>
                <a:gd name="T0" fmla="*/ 20 w 20"/>
                <a:gd name="T1" fmla="*/ 55 h 55"/>
                <a:gd name="T2" fmla="*/ 0 w 20"/>
                <a:gd name="T3" fmla="*/ 55 h 55"/>
                <a:gd name="T4" fmla="*/ 0 w 20"/>
                <a:gd name="T5" fmla="*/ 0 h 55"/>
                <a:gd name="T6" fmla="*/ 15 w 20"/>
                <a:gd name="T7" fmla="*/ 0 h 55"/>
                <a:gd name="T8" fmla="*/ 20 w 20"/>
                <a:gd name="T9" fmla="*/ 5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55">
                  <a:moveTo>
                    <a:pt x="20" y="55"/>
                  </a:moveTo>
                  <a:lnTo>
                    <a:pt x="0" y="55"/>
                  </a:lnTo>
                  <a:lnTo>
                    <a:pt x="0" y="0"/>
                  </a:lnTo>
                  <a:lnTo>
                    <a:pt x="15" y="0"/>
                  </a:lnTo>
                  <a:lnTo>
                    <a:pt x="20" y="55"/>
                  </a:lnTo>
                  <a:close/>
                </a:path>
              </a:pathLst>
            </a:custGeom>
            <a:solidFill>
              <a:srgbClr val="8A672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2" name="Oval 52">
              <a:extLst>
                <a:ext uri="{FF2B5EF4-FFF2-40B4-BE49-F238E27FC236}">
                  <a16:creationId xmlns:a16="http://schemas.microsoft.com/office/drawing/2014/main" id="{CBEC1469-EAEA-464B-BF97-8702928E46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43663" y="4497388"/>
              <a:ext cx="215900" cy="207963"/>
            </a:xfrm>
            <a:prstGeom prst="ellipse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3" name="TextBox 252">
              <a:extLst>
                <a:ext uri="{FF2B5EF4-FFF2-40B4-BE49-F238E27FC236}">
                  <a16:creationId xmlns:a16="http://schemas.microsoft.com/office/drawing/2014/main" id="{D1EA2B16-5B79-4F0C-8E50-4B85FD32B9AB}"/>
                </a:ext>
              </a:extLst>
            </p:cNvPr>
            <p:cNvSpPr txBox="1"/>
            <p:nvPr/>
          </p:nvSpPr>
          <p:spPr>
            <a:xfrm>
              <a:off x="6716147" y="4447627"/>
              <a:ext cx="86496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1200" dirty="0" err="1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EcoBiz</a:t>
              </a:r>
              <a:endPara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endParaRPr>
            </a:p>
            <a:p>
              <a:pPr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Headline</a:t>
              </a:r>
            </a:p>
          </p:txBody>
        </p:sp>
      </p:grpSp>
      <p:grpSp>
        <p:nvGrpSpPr>
          <p:cNvPr id="254" name="Group 253">
            <a:extLst>
              <a:ext uri="{FF2B5EF4-FFF2-40B4-BE49-F238E27FC236}">
                <a16:creationId xmlns:a16="http://schemas.microsoft.com/office/drawing/2014/main" id="{1F24C0FA-457F-456C-9CE4-0168A5D4A98F}"/>
              </a:ext>
            </a:extLst>
          </p:cNvPr>
          <p:cNvGrpSpPr/>
          <p:nvPr/>
        </p:nvGrpSpPr>
        <p:grpSpPr>
          <a:xfrm>
            <a:off x="8689216" y="1964568"/>
            <a:ext cx="995136" cy="996360"/>
            <a:chOff x="5759677" y="2959100"/>
            <a:chExt cx="995136" cy="996360"/>
          </a:xfrm>
        </p:grpSpPr>
        <p:sp>
          <p:nvSpPr>
            <p:cNvPr id="255" name="Freeform 45">
              <a:extLst>
                <a:ext uri="{FF2B5EF4-FFF2-40B4-BE49-F238E27FC236}">
                  <a16:creationId xmlns:a16="http://schemas.microsoft.com/office/drawing/2014/main" id="{90432AF8-A5C7-475C-BFAD-A671A52DD7A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72175" y="2959100"/>
              <a:ext cx="574675" cy="517525"/>
            </a:xfrm>
            <a:custGeom>
              <a:avLst/>
              <a:gdLst>
                <a:gd name="T0" fmla="*/ 17 w 72"/>
                <a:gd name="T1" fmla="*/ 61 h 65"/>
                <a:gd name="T2" fmla="*/ 25 w 72"/>
                <a:gd name="T3" fmla="*/ 55 h 65"/>
                <a:gd name="T4" fmla="*/ 30 w 72"/>
                <a:gd name="T5" fmla="*/ 52 h 65"/>
                <a:gd name="T6" fmla="*/ 22 w 72"/>
                <a:gd name="T7" fmla="*/ 40 h 65"/>
                <a:gd name="T8" fmla="*/ 19 w 72"/>
                <a:gd name="T9" fmla="*/ 36 h 65"/>
                <a:gd name="T10" fmla="*/ 21 w 72"/>
                <a:gd name="T11" fmla="*/ 30 h 65"/>
                <a:gd name="T12" fmla="*/ 20 w 72"/>
                <a:gd name="T13" fmla="*/ 29 h 65"/>
                <a:gd name="T14" fmla="*/ 21 w 72"/>
                <a:gd name="T15" fmla="*/ 26 h 65"/>
                <a:gd name="T16" fmla="*/ 20 w 72"/>
                <a:gd name="T17" fmla="*/ 21 h 65"/>
                <a:gd name="T18" fmla="*/ 30 w 72"/>
                <a:gd name="T19" fmla="*/ 12 h 65"/>
                <a:gd name="T20" fmla="*/ 29 w 72"/>
                <a:gd name="T21" fmla="*/ 9 h 65"/>
                <a:gd name="T22" fmla="*/ 31 w 72"/>
                <a:gd name="T23" fmla="*/ 8 h 65"/>
                <a:gd name="T24" fmla="*/ 38 w 72"/>
                <a:gd name="T25" fmla="*/ 10 h 65"/>
                <a:gd name="T26" fmla="*/ 37 w 72"/>
                <a:gd name="T27" fmla="*/ 9 h 65"/>
                <a:gd name="T28" fmla="*/ 46 w 72"/>
                <a:gd name="T29" fmla="*/ 13 h 65"/>
                <a:gd name="T30" fmla="*/ 46 w 72"/>
                <a:gd name="T31" fmla="*/ 12 h 65"/>
                <a:gd name="T32" fmla="*/ 48 w 72"/>
                <a:gd name="T33" fmla="*/ 13 h 65"/>
                <a:gd name="T34" fmla="*/ 50 w 72"/>
                <a:gd name="T35" fmla="*/ 13 h 65"/>
                <a:gd name="T36" fmla="*/ 51 w 72"/>
                <a:gd name="T37" fmla="*/ 18 h 65"/>
                <a:gd name="T38" fmla="*/ 51 w 72"/>
                <a:gd name="T39" fmla="*/ 16 h 65"/>
                <a:gd name="T40" fmla="*/ 54 w 72"/>
                <a:gd name="T41" fmla="*/ 21 h 65"/>
                <a:gd name="T42" fmla="*/ 53 w 72"/>
                <a:gd name="T43" fmla="*/ 23 h 65"/>
                <a:gd name="T44" fmla="*/ 53 w 72"/>
                <a:gd name="T45" fmla="*/ 24 h 65"/>
                <a:gd name="T46" fmla="*/ 54 w 72"/>
                <a:gd name="T47" fmla="*/ 26 h 65"/>
                <a:gd name="T48" fmla="*/ 53 w 72"/>
                <a:gd name="T49" fmla="*/ 26 h 65"/>
                <a:gd name="T50" fmla="*/ 51 w 72"/>
                <a:gd name="T51" fmla="*/ 31 h 65"/>
                <a:gd name="T52" fmla="*/ 53 w 72"/>
                <a:gd name="T53" fmla="*/ 35 h 65"/>
                <a:gd name="T54" fmla="*/ 50 w 72"/>
                <a:gd name="T55" fmla="*/ 39 h 65"/>
                <a:gd name="T56" fmla="*/ 42 w 72"/>
                <a:gd name="T57" fmla="*/ 51 h 65"/>
                <a:gd name="T58" fmla="*/ 47 w 72"/>
                <a:gd name="T59" fmla="*/ 55 h 65"/>
                <a:gd name="T60" fmla="*/ 49 w 72"/>
                <a:gd name="T61" fmla="*/ 56 h 65"/>
                <a:gd name="T62" fmla="*/ 49 w 72"/>
                <a:gd name="T63" fmla="*/ 56 h 65"/>
                <a:gd name="T64" fmla="*/ 58 w 72"/>
                <a:gd name="T65" fmla="*/ 64 h 65"/>
                <a:gd name="T66" fmla="*/ 36 w 72"/>
                <a:gd name="T67" fmla="*/ 0 h 65"/>
                <a:gd name="T68" fmla="*/ 14 w 72"/>
                <a:gd name="T6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2" h="65">
                  <a:moveTo>
                    <a:pt x="14" y="65"/>
                  </a:moveTo>
                  <a:cubicBezTo>
                    <a:pt x="15" y="64"/>
                    <a:pt x="16" y="63"/>
                    <a:pt x="17" y="61"/>
                  </a:cubicBezTo>
                  <a:cubicBezTo>
                    <a:pt x="19" y="60"/>
                    <a:pt x="22" y="58"/>
                    <a:pt x="23" y="57"/>
                  </a:cubicBezTo>
                  <a:cubicBezTo>
                    <a:pt x="23" y="56"/>
                    <a:pt x="24" y="55"/>
                    <a:pt x="25" y="55"/>
                  </a:cubicBezTo>
                  <a:cubicBezTo>
                    <a:pt x="26" y="55"/>
                    <a:pt x="28" y="55"/>
                    <a:pt x="30" y="54"/>
                  </a:cubicBezTo>
                  <a:cubicBezTo>
                    <a:pt x="30" y="52"/>
                    <a:pt x="30" y="52"/>
                    <a:pt x="30" y="52"/>
                  </a:cubicBezTo>
                  <a:cubicBezTo>
                    <a:pt x="27" y="50"/>
                    <a:pt x="22" y="45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2" y="40"/>
                    <a:pt x="22" y="40"/>
                    <a:pt x="22" y="40"/>
                  </a:cubicBezTo>
                  <a:cubicBezTo>
                    <a:pt x="20" y="40"/>
                    <a:pt x="19" y="38"/>
                    <a:pt x="19" y="36"/>
                  </a:cubicBezTo>
                  <a:cubicBezTo>
                    <a:pt x="19" y="34"/>
                    <a:pt x="20" y="33"/>
                    <a:pt x="21" y="32"/>
                  </a:cubicBezTo>
                  <a:cubicBezTo>
                    <a:pt x="20" y="32"/>
                    <a:pt x="21" y="31"/>
                    <a:pt x="21" y="30"/>
                  </a:cubicBezTo>
                  <a:cubicBezTo>
                    <a:pt x="21" y="29"/>
                    <a:pt x="21" y="29"/>
                    <a:pt x="21" y="29"/>
                  </a:cubicBezTo>
                  <a:cubicBezTo>
                    <a:pt x="20" y="30"/>
                    <a:pt x="20" y="30"/>
                    <a:pt x="20" y="29"/>
                  </a:cubicBezTo>
                  <a:cubicBezTo>
                    <a:pt x="20" y="29"/>
                    <a:pt x="20" y="28"/>
                    <a:pt x="21" y="27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21" y="24"/>
                    <a:pt x="21" y="22"/>
                    <a:pt x="22" y="20"/>
                  </a:cubicBezTo>
                  <a:cubicBezTo>
                    <a:pt x="21" y="20"/>
                    <a:pt x="20" y="22"/>
                    <a:pt x="20" y="21"/>
                  </a:cubicBezTo>
                  <a:cubicBezTo>
                    <a:pt x="21" y="19"/>
                    <a:pt x="23" y="15"/>
                    <a:pt x="26" y="14"/>
                  </a:cubicBezTo>
                  <a:cubicBezTo>
                    <a:pt x="27" y="13"/>
                    <a:pt x="28" y="12"/>
                    <a:pt x="30" y="12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7" y="11"/>
                    <a:pt x="29" y="9"/>
                    <a:pt x="29" y="9"/>
                  </a:cubicBezTo>
                  <a:cubicBezTo>
                    <a:pt x="28" y="11"/>
                    <a:pt x="31" y="10"/>
                    <a:pt x="31" y="10"/>
                  </a:cubicBezTo>
                  <a:cubicBezTo>
                    <a:pt x="31" y="10"/>
                    <a:pt x="31" y="8"/>
                    <a:pt x="31" y="8"/>
                  </a:cubicBezTo>
                  <a:cubicBezTo>
                    <a:pt x="32" y="11"/>
                    <a:pt x="38" y="10"/>
                    <a:pt x="38" y="10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9" y="11"/>
                    <a:pt x="40" y="11"/>
                    <a:pt x="40" y="11"/>
                  </a:cubicBezTo>
                  <a:cubicBezTo>
                    <a:pt x="40" y="10"/>
                    <a:pt x="38" y="9"/>
                    <a:pt x="37" y="9"/>
                  </a:cubicBezTo>
                  <a:cubicBezTo>
                    <a:pt x="37" y="9"/>
                    <a:pt x="43" y="9"/>
                    <a:pt x="45" y="12"/>
                  </a:cubicBezTo>
                  <a:cubicBezTo>
                    <a:pt x="46" y="13"/>
                    <a:pt x="46" y="13"/>
                    <a:pt x="46" y="13"/>
                  </a:cubicBezTo>
                  <a:cubicBezTo>
                    <a:pt x="46" y="12"/>
                    <a:pt x="46" y="12"/>
                    <a:pt x="46" y="12"/>
                  </a:cubicBezTo>
                  <a:cubicBezTo>
                    <a:pt x="46" y="11"/>
                    <a:pt x="45" y="11"/>
                    <a:pt x="46" y="12"/>
                  </a:cubicBezTo>
                  <a:cubicBezTo>
                    <a:pt x="47" y="12"/>
                    <a:pt x="47" y="13"/>
                    <a:pt x="48" y="14"/>
                  </a:cubicBezTo>
                  <a:cubicBezTo>
                    <a:pt x="48" y="14"/>
                    <a:pt x="48" y="13"/>
                    <a:pt x="48" y="13"/>
                  </a:cubicBezTo>
                  <a:cubicBezTo>
                    <a:pt x="49" y="14"/>
                    <a:pt x="48" y="14"/>
                    <a:pt x="49" y="14"/>
                  </a:cubicBezTo>
                  <a:cubicBezTo>
                    <a:pt x="49" y="14"/>
                    <a:pt x="49" y="12"/>
                    <a:pt x="50" y="13"/>
                  </a:cubicBezTo>
                  <a:cubicBezTo>
                    <a:pt x="50" y="15"/>
                    <a:pt x="51" y="17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1" y="18"/>
                    <a:pt x="51" y="18"/>
                    <a:pt x="51" y="18"/>
                  </a:cubicBezTo>
                  <a:cubicBezTo>
                    <a:pt x="52" y="17"/>
                    <a:pt x="51" y="17"/>
                    <a:pt x="51" y="16"/>
                  </a:cubicBezTo>
                  <a:cubicBezTo>
                    <a:pt x="52" y="17"/>
                    <a:pt x="52" y="19"/>
                    <a:pt x="52" y="21"/>
                  </a:cubicBezTo>
                  <a:cubicBezTo>
                    <a:pt x="53" y="20"/>
                    <a:pt x="55" y="20"/>
                    <a:pt x="54" y="21"/>
                  </a:cubicBezTo>
                  <a:cubicBezTo>
                    <a:pt x="53" y="21"/>
                    <a:pt x="53" y="22"/>
                    <a:pt x="52" y="23"/>
                  </a:cubicBezTo>
                  <a:cubicBezTo>
                    <a:pt x="53" y="23"/>
                    <a:pt x="53" y="23"/>
                    <a:pt x="53" y="23"/>
                  </a:cubicBezTo>
                  <a:cubicBezTo>
                    <a:pt x="53" y="23"/>
                    <a:pt x="54" y="22"/>
                    <a:pt x="53" y="23"/>
                  </a:cubicBezTo>
                  <a:cubicBezTo>
                    <a:pt x="53" y="23"/>
                    <a:pt x="53" y="24"/>
                    <a:pt x="53" y="24"/>
                  </a:cubicBezTo>
                  <a:cubicBezTo>
                    <a:pt x="53" y="24"/>
                    <a:pt x="53" y="24"/>
                    <a:pt x="53" y="24"/>
                  </a:cubicBezTo>
                  <a:cubicBezTo>
                    <a:pt x="54" y="24"/>
                    <a:pt x="54" y="26"/>
                    <a:pt x="54" y="26"/>
                  </a:cubicBezTo>
                  <a:cubicBezTo>
                    <a:pt x="53" y="25"/>
                    <a:pt x="53" y="24"/>
                    <a:pt x="53" y="25"/>
                  </a:cubicBezTo>
                  <a:cubicBezTo>
                    <a:pt x="53" y="25"/>
                    <a:pt x="53" y="26"/>
                    <a:pt x="53" y="26"/>
                  </a:cubicBezTo>
                  <a:cubicBezTo>
                    <a:pt x="53" y="30"/>
                    <a:pt x="53" y="30"/>
                    <a:pt x="53" y="30"/>
                  </a:cubicBezTo>
                  <a:cubicBezTo>
                    <a:pt x="52" y="30"/>
                    <a:pt x="52" y="31"/>
                    <a:pt x="51" y="31"/>
                  </a:cubicBezTo>
                  <a:cubicBezTo>
                    <a:pt x="51" y="31"/>
                    <a:pt x="51" y="31"/>
                    <a:pt x="51" y="31"/>
                  </a:cubicBezTo>
                  <a:cubicBezTo>
                    <a:pt x="53" y="32"/>
                    <a:pt x="53" y="33"/>
                    <a:pt x="53" y="35"/>
                  </a:cubicBezTo>
                  <a:cubicBezTo>
                    <a:pt x="53" y="37"/>
                    <a:pt x="52" y="39"/>
                    <a:pt x="51" y="39"/>
                  </a:cubicBezTo>
                  <a:cubicBezTo>
                    <a:pt x="50" y="39"/>
                    <a:pt x="50" y="39"/>
                    <a:pt x="50" y="39"/>
                  </a:cubicBezTo>
                  <a:cubicBezTo>
                    <a:pt x="50" y="40"/>
                    <a:pt x="50" y="40"/>
                    <a:pt x="50" y="40"/>
                  </a:cubicBezTo>
                  <a:cubicBezTo>
                    <a:pt x="50" y="45"/>
                    <a:pt x="46" y="49"/>
                    <a:pt x="42" y="51"/>
                  </a:cubicBezTo>
                  <a:cubicBezTo>
                    <a:pt x="43" y="54"/>
                    <a:pt x="43" y="54"/>
                    <a:pt x="43" y="54"/>
                  </a:cubicBezTo>
                  <a:cubicBezTo>
                    <a:pt x="44" y="55"/>
                    <a:pt x="46" y="55"/>
                    <a:pt x="47" y="55"/>
                  </a:cubicBezTo>
                  <a:cubicBezTo>
                    <a:pt x="48" y="56"/>
                    <a:pt x="48" y="56"/>
                    <a:pt x="48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49" y="56"/>
                    <a:pt x="49" y="56"/>
                    <a:pt x="49" y="56"/>
                  </a:cubicBezTo>
                  <a:cubicBezTo>
                    <a:pt x="50" y="57"/>
                    <a:pt x="53" y="60"/>
                    <a:pt x="55" y="61"/>
                  </a:cubicBezTo>
                  <a:cubicBezTo>
                    <a:pt x="56" y="62"/>
                    <a:pt x="57" y="64"/>
                    <a:pt x="58" y="64"/>
                  </a:cubicBezTo>
                  <a:cubicBezTo>
                    <a:pt x="66" y="58"/>
                    <a:pt x="72" y="48"/>
                    <a:pt x="72" y="36"/>
                  </a:cubicBezTo>
                  <a:cubicBezTo>
                    <a:pt x="72" y="16"/>
                    <a:pt x="5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48"/>
                    <a:pt x="5" y="58"/>
                    <a:pt x="14" y="65"/>
                  </a:cubicBezTo>
                  <a:cubicBezTo>
                    <a:pt x="14" y="65"/>
                    <a:pt x="14" y="65"/>
                    <a:pt x="14" y="65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56" name="TextBox 255">
              <a:extLst>
                <a:ext uri="{FF2B5EF4-FFF2-40B4-BE49-F238E27FC236}">
                  <a16:creationId xmlns:a16="http://schemas.microsoft.com/office/drawing/2014/main" id="{ED3761D7-60C4-4162-809E-A0C7E47F4466}"/>
                </a:ext>
              </a:extLst>
            </p:cNvPr>
            <p:cNvSpPr txBox="1"/>
            <p:nvPr/>
          </p:nvSpPr>
          <p:spPr>
            <a:xfrm>
              <a:off x="5759677" y="3555350"/>
              <a:ext cx="9951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Awesome</a:t>
              </a:r>
            </a:p>
            <a:p>
              <a:pPr algn="ct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People</a:t>
              </a:r>
            </a:p>
          </p:txBody>
        </p:sp>
      </p:grpSp>
      <p:grpSp>
        <p:nvGrpSpPr>
          <p:cNvPr id="257" name="Group 256">
            <a:extLst>
              <a:ext uri="{FF2B5EF4-FFF2-40B4-BE49-F238E27FC236}">
                <a16:creationId xmlns:a16="http://schemas.microsoft.com/office/drawing/2014/main" id="{139D90E2-72B2-44DF-8DF5-539C18EB02E0}"/>
              </a:ext>
            </a:extLst>
          </p:cNvPr>
          <p:cNvGrpSpPr/>
          <p:nvPr/>
        </p:nvGrpSpPr>
        <p:grpSpPr>
          <a:xfrm>
            <a:off x="7513865" y="2149402"/>
            <a:ext cx="881029" cy="626693"/>
            <a:chOff x="8016082" y="4440970"/>
            <a:chExt cx="881029" cy="626693"/>
          </a:xfrm>
        </p:grpSpPr>
        <p:sp>
          <p:nvSpPr>
            <p:cNvPr id="258" name="Freeform 68">
              <a:extLst>
                <a:ext uri="{FF2B5EF4-FFF2-40B4-BE49-F238E27FC236}">
                  <a16:creationId xmlns:a16="http://schemas.microsoft.com/office/drawing/2014/main" id="{9BB9D579-6F74-4C01-A752-5162A120E8F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016082" y="4440970"/>
              <a:ext cx="399048" cy="423130"/>
            </a:xfrm>
            <a:custGeom>
              <a:avLst/>
              <a:gdLst>
                <a:gd name="T0" fmla="*/ 45 w 48"/>
                <a:gd name="T1" fmla="*/ 27 h 51"/>
                <a:gd name="T2" fmla="*/ 48 w 48"/>
                <a:gd name="T3" fmla="*/ 23 h 51"/>
                <a:gd name="T4" fmla="*/ 44 w 48"/>
                <a:gd name="T5" fmla="*/ 19 h 51"/>
                <a:gd name="T6" fmla="*/ 33 w 48"/>
                <a:gd name="T7" fmla="*/ 19 h 51"/>
                <a:gd name="T8" fmla="*/ 32 w 48"/>
                <a:gd name="T9" fmla="*/ 19 h 51"/>
                <a:gd name="T10" fmla="*/ 35 w 48"/>
                <a:gd name="T11" fmla="*/ 9 h 51"/>
                <a:gd name="T12" fmla="*/ 30 w 48"/>
                <a:gd name="T13" fmla="*/ 0 h 51"/>
                <a:gd name="T14" fmla="*/ 27 w 48"/>
                <a:gd name="T15" fmla="*/ 4 h 51"/>
                <a:gd name="T16" fmla="*/ 27 w 48"/>
                <a:gd name="T17" fmla="*/ 8 h 51"/>
                <a:gd name="T18" fmla="*/ 21 w 48"/>
                <a:gd name="T19" fmla="*/ 15 h 51"/>
                <a:gd name="T20" fmla="*/ 16 w 48"/>
                <a:gd name="T21" fmla="*/ 28 h 51"/>
                <a:gd name="T22" fmla="*/ 16 w 48"/>
                <a:gd name="T23" fmla="*/ 45 h 51"/>
                <a:gd name="T24" fmla="*/ 18 w 48"/>
                <a:gd name="T25" fmla="*/ 47 h 51"/>
                <a:gd name="T26" fmla="*/ 42 w 48"/>
                <a:gd name="T27" fmla="*/ 47 h 51"/>
                <a:gd name="T28" fmla="*/ 44 w 48"/>
                <a:gd name="T29" fmla="*/ 41 h 51"/>
                <a:gd name="T30" fmla="*/ 45 w 48"/>
                <a:gd name="T31" fmla="*/ 34 h 51"/>
                <a:gd name="T32" fmla="*/ 48 w 48"/>
                <a:gd name="T33" fmla="*/ 32 h 51"/>
                <a:gd name="T34" fmla="*/ 45 w 48"/>
                <a:gd name="T35" fmla="*/ 27 h 51"/>
                <a:gd name="T36" fmla="*/ 11 w 48"/>
                <a:gd name="T37" fmla="*/ 24 h 51"/>
                <a:gd name="T38" fmla="*/ 1 w 48"/>
                <a:gd name="T39" fmla="*/ 24 h 51"/>
                <a:gd name="T40" fmla="*/ 0 w 48"/>
                <a:gd name="T41" fmla="*/ 27 h 51"/>
                <a:gd name="T42" fmla="*/ 0 w 48"/>
                <a:gd name="T43" fmla="*/ 48 h 51"/>
                <a:gd name="T44" fmla="*/ 3 w 48"/>
                <a:gd name="T45" fmla="*/ 51 h 51"/>
                <a:gd name="T46" fmla="*/ 11 w 48"/>
                <a:gd name="T47" fmla="*/ 51 h 51"/>
                <a:gd name="T48" fmla="*/ 13 w 48"/>
                <a:gd name="T49" fmla="*/ 47 h 51"/>
                <a:gd name="T50" fmla="*/ 13 w 48"/>
                <a:gd name="T51" fmla="*/ 27 h 51"/>
                <a:gd name="T52" fmla="*/ 11 w 48"/>
                <a:gd name="T53" fmla="*/ 24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8" h="51">
                  <a:moveTo>
                    <a:pt x="45" y="27"/>
                  </a:moveTo>
                  <a:cubicBezTo>
                    <a:pt x="46" y="26"/>
                    <a:pt x="48" y="25"/>
                    <a:pt x="48" y="23"/>
                  </a:cubicBezTo>
                  <a:cubicBezTo>
                    <a:pt x="48" y="21"/>
                    <a:pt x="47" y="19"/>
                    <a:pt x="44" y="19"/>
                  </a:cubicBezTo>
                  <a:cubicBezTo>
                    <a:pt x="33" y="19"/>
                    <a:pt x="33" y="19"/>
                    <a:pt x="33" y="19"/>
                  </a:cubicBezTo>
                  <a:cubicBezTo>
                    <a:pt x="32" y="19"/>
                    <a:pt x="32" y="19"/>
                    <a:pt x="32" y="19"/>
                  </a:cubicBezTo>
                  <a:cubicBezTo>
                    <a:pt x="32" y="18"/>
                    <a:pt x="35" y="14"/>
                    <a:pt x="35" y="9"/>
                  </a:cubicBezTo>
                  <a:cubicBezTo>
                    <a:pt x="35" y="3"/>
                    <a:pt x="32" y="0"/>
                    <a:pt x="30" y="0"/>
                  </a:cubicBezTo>
                  <a:cubicBezTo>
                    <a:pt x="28" y="0"/>
                    <a:pt x="27" y="2"/>
                    <a:pt x="27" y="4"/>
                  </a:cubicBezTo>
                  <a:cubicBezTo>
                    <a:pt x="27" y="6"/>
                    <a:pt x="27" y="8"/>
                    <a:pt x="27" y="8"/>
                  </a:cubicBezTo>
                  <a:cubicBezTo>
                    <a:pt x="26" y="10"/>
                    <a:pt x="24" y="11"/>
                    <a:pt x="21" y="15"/>
                  </a:cubicBezTo>
                  <a:cubicBezTo>
                    <a:pt x="19" y="19"/>
                    <a:pt x="16" y="24"/>
                    <a:pt x="16" y="28"/>
                  </a:cubicBezTo>
                  <a:cubicBezTo>
                    <a:pt x="16" y="45"/>
                    <a:pt x="16" y="45"/>
                    <a:pt x="16" y="45"/>
                  </a:cubicBezTo>
                  <a:cubicBezTo>
                    <a:pt x="16" y="46"/>
                    <a:pt x="16" y="47"/>
                    <a:pt x="18" y="47"/>
                  </a:cubicBezTo>
                  <a:cubicBezTo>
                    <a:pt x="42" y="47"/>
                    <a:pt x="42" y="47"/>
                    <a:pt x="42" y="47"/>
                  </a:cubicBezTo>
                  <a:cubicBezTo>
                    <a:pt x="47" y="47"/>
                    <a:pt x="47" y="43"/>
                    <a:pt x="44" y="41"/>
                  </a:cubicBezTo>
                  <a:cubicBezTo>
                    <a:pt x="48" y="40"/>
                    <a:pt x="48" y="36"/>
                    <a:pt x="45" y="34"/>
                  </a:cubicBezTo>
                  <a:cubicBezTo>
                    <a:pt x="45" y="34"/>
                    <a:pt x="47" y="33"/>
                    <a:pt x="48" y="32"/>
                  </a:cubicBezTo>
                  <a:cubicBezTo>
                    <a:pt x="48" y="31"/>
                    <a:pt x="48" y="28"/>
                    <a:pt x="45" y="27"/>
                  </a:cubicBezTo>
                  <a:moveTo>
                    <a:pt x="11" y="24"/>
                  </a:moveTo>
                  <a:cubicBezTo>
                    <a:pt x="1" y="24"/>
                    <a:pt x="1" y="24"/>
                    <a:pt x="1" y="24"/>
                  </a:cubicBezTo>
                  <a:cubicBezTo>
                    <a:pt x="1" y="24"/>
                    <a:pt x="0" y="25"/>
                    <a:pt x="0" y="27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0"/>
                    <a:pt x="1" y="51"/>
                    <a:pt x="3" y="51"/>
                  </a:cubicBezTo>
                  <a:cubicBezTo>
                    <a:pt x="11" y="51"/>
                    <a:pt x="11" y="51"/>
                    <a:pt x="11" y="51"/>
                  </a:cubicBezTo>
                  <a:cubicBezTo>
                    <a:pt x="13" y="51"/>
                    <a:pt x="13" y="50"/>
                    <a:pt x="13" y="47"/>
                  </a:cubicBezTo>
                  <a:cubicBezTo>
                    <a:pt x="13" y="27"/>
                    <a:pt x="13" y="27"/>
                    <a:pt x="13" y="27"/>
                  </a:cubicBezTo>
                  <a:cubicBezTo>
                    <a:pt x="13" y="25"/>
                    <a:pt x="12" y="24"/>
                    <a:pt x="11" y="24"/>
                  </a:cubicBezTo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9" name="TextBox 258">
              <a:extLst>
                <a:ext uri="{FF2B5EF4-FFF2-40B4-BE49-F238E27FC236}">
                  <a16:creationId xmlns:a16="http://schemas.microsoft.com/office/drawing/2014/main" id="{5823136F-485E-44D1-A05D-F3092BE44FDA}"/>
                </a:ext>
              </a:extLst>
            </p:cNvPr>
            <p:cNvSpPr txBox="1"/>
            <p:nvPr/>
          </p:nvSpPr>
          <p:spPr>
            <a:xfrm>
              <a:off x="8032151" y="4667553"/>
              <a:ext cx="86496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Earn</a:t>
              </a:r>
            </a:p>
            <a:p>
              <a:pPr algn="r">
                <a:lnSpc>
                  <a:spcPts val="1200"/>
                </a:lnSpc>
              </a:pPr>
              <a:r>
                <a:rPr lang="en-US" sz="1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Goodwill</a:t>
              </a:r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:a16="http://schemas.microsoft.com/office/drawing/2014/main" id="{99D8AF7E-5F2A-40DB-B441-F29E421DF996}"/>
              </a:ext>
            </a:extLst>
          </p:cNvPr>
          <p:cNvGrpSpPr/>
          <p:nvPr/>
        </p:nvGrpSpPr>
        <p:grpSpPr>
          <a:xfrm>
            <a:off x="6459122" y="3397143"/>
            <a:ext cx="758062" cy="711436"/>
            <a:chOff x="7321550" y="2901950"/>
            <a:chExt cx="800100" cy="750888"/>
          </a:xfrm>
        </p:grpSpPr>
        <p:sp>
          <p:nvSpPr>
            <p:cNvPr id="261" name="Freeform 53">
              <a:extLst>
                <a:ext uri="{FF2B5EF4-FFF2-40B4-BE49-F238E27FC236}">
                  <a16:creationId xmlns:a16="http://schemas.microsoft.com/office/drawing/2014/main" id="{CF61CC9C-6EBD-45F1-8838-9AF837967D83}"/>
                </a:ext>
              </a:extLst>
            </p:cNvPr>
            <p:cNvSpPr>
              <a:spLocks/>
            </p:cNvSpPr>
            <p:nvPr/>
          </p:nvSpPr>
          <p:spPr bwMode="auto">
            <a:xfrm>
              <a:off x="7858125" y="2935288"/>
              <a:ext cx="263525" cy="358775"/>
            </a:xfrm>
            <a:custGeom>
              <a:avLst/>
              <a:gdLst>
                <a:gd name="T0" fmla="*/ 10 w 33"/>
                <a:gd name="T1" fmla="*/ 12 h 45"/>
                <a:gd name="T2" fmla="*/ 11 w 33"/>
                <a:gd name="T3" fmla="*/ 13 h 45"/>
                <a:gd name="T4" fmla="*/ 8 w 33"/>
                <a:gd name="T5" fmla="*/ 15 h 45"/>
                <a:gd name="T6" fmla="*/ 6 w 33"/>
                <a:gd name="T7" fmla="*/ 11 h 45"/>
                <a:gd name="T8" fmla="*/ 22 w 33"/>
                <a:gd name="T9" fmla="*/ 2 h 45"/>
                <a:gd name="T10" fmla="*/ 22 w 33"/>
                <a:gd name="T11" fmla="*/ 26 h 45"/>
                <a:gd name="T12" fmla="*/ 6 w 33"/>
                <a:gd name="T13" fmla="*/ 36 h 45"/>
                <a:gd name="T14" fmla="*/ 11 w 33"/>
                <a:gd name="T15" fmla="*/ 36 h 45"/>
                <a:gd name="T16" fmla="*/ 10 w 33"/>
                <a:gd name="T17" fmla="*/ 35 h 45"/>
                <a:gd name="T18" fmla="*/ 14 w 33"/>
                <a:gd name="T19" fmla="*/ 34 h 45"/>
                <a:gd name="T20" fmla="*/ 14 w 33"/>
                <a:gd name="T21" fmla="*/ 37 h 45"/>
                <a:gd name="T22" fmla="*/ 1 w 33"/>
                <a:gd name="T23" fmla="*/ 35 h 45"/>
                <a:gd name="T24" fmla="*/ 25 w 33"/>
                <a:gd name="T25" fmla="*/ 13 h 45"/>
                <a:gd name="T26" fmla="*/ 10 w 33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" h="45">
                  <a:moveTo>
                    <a:pt x="10" y="12"/>
                  </a:moveTo>
                  <a:cubicBezTo>
                    <a:pt x="12" y="12"/>
                    <a:pt x="12" y="12"/>
                    <a:pt x="11" y="13"/>
                  </a:cubicBezTo>
                  <a:cubicBezTo>
                    <a:pt x="9" y="14"/>
                    <a:pt x="8" y="15"/>
                    <a:pt x="8" y="15"/>
                  </a:cubicBezTo>
                  <a:cubicBezTo>
                    <a:pt x="7" y="15"/>
                    <a:pt x="6" y="11"/>
                    <a:pt x="6" y="11"/>
                  </a:cubicBezTo>
                  <a:cubicBezTo>
                    <a:pt x="6" y="11"/>
                    <a:pt x="8" y="0"/>
                    <a:pt x="22" y="2"/>
                  </a:cubicBezTo>
                  <a:cubicBezTo>
                    <a:pt x="33" y="4"/>
                    <a:pt x="33" y="19"/>
                    <a:pt x="22" y="26"/>
                  </a:cubicBezTo>
                  <a:cubicBezTo>
                    <a:pt x="11" y="32"/>
                    <a:pt x="4" y="32"/>
                    <a:pt x="6" y="36"/>
                  </a:cubicBezTo>
                  <a:cubicBezTo>
                    <a:pt x="7" y="41"/>
                    <a:pt x="11" y="37"/>
                    <a:pt x="11" y="36"/>
                  </a:cubicBezTo>
                  <a:cubicBezTo>
                    <a:pt x="10" y="35"/>
                    <a:pt x="11" y="36"/>
                    <a:pt x="10" y="35"/>
                  </a:cubicBezTo>
                  <a:cubicBezTo>
                    <a:pt x="10" y="34"/>
                    <a:pt x="13" y="32"/>
                    <a:pt x="14" y="34"/>
                  </a:cubicBezTo>
                  <a:cubicBezTo>
                    <a:pt x="15" y="35"/>
                    <a:pt x="15" y="38"/>
                    <a:pt x="14" y="37"/>
                  </a:cubicBezTo>
                  <a:cubicBezTo>
                    <a:pt x="12" y="42"/>
                    <a:pt x="3" y="45"/>
                    <a:pt x="1" y="35"/>
                  </a:cubicBezTo>
                  <a:cubicBezTo>
                    <a:pt x="0" y="26"/>
                    <a:pt x="22" y="28"/>
                    <a:pt x="25" y="13"/>
                  </a:cubicBezTo>
                  <a:cubicBezTo>
                    <a:pt x="27" y="4"/>
                    <a:pt x="12" y="3"/>
                    <a:pt x="10" y="12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2" name="Freeform 54">
              <a:extLst>
                <a:ext uri="{FF2B5EF4-FFF2-40B4-BE49-F238E27FC236}">
                  <a16:creationId xmlns:a16="http://schemas.microsoft.com/office/drawing/2014/main" id="{0D31C22F-D740-44CC-A2DD-6B4CA87C84E8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1550" y="2935288"/>
              <a:ext cx="271463" cy="358775"/>
            </a:xfrm>
            <a:custGeom>
              <a:avLst/>
              <a:gdLst>
                <a:gd name="T0" fmla="*/ 24 w 34"/>
                <a:gd name="T1" fmla="*/ 12 h 45"/>
                <a:gd name="T2" fmla="*/ 23 w 34"/>
                <a:gd name="T3" fmla="*/ 13 h 45"/>
                <a:gd name="T4" fmla="*/ 26 w 34"/>
                <a:gd name="T5" fmla="*/ 15 h 45"/>
                <a:gd name="T6" fmla="*/ 27 w 34"/>
                <a:gd name="T7" fmla="*/ 11 h 45"/>
                <a:gd name="T8" fmla="*/ 12 w 34"/>
                <a:gd name="T9" fmla="*/ 2 h 45"/>
                <a:gd name="T10" fmla="*/ 11 w 34"/>
                <a:gd name="T11" fmla="*/ 26 h 45"/>
                <a:gd name="T12" fmla="*/ 28 w 34"/>
                <a:gd name="T13" fmla="*/ 36 h 45"/>
                <a:gd name="T14" fmla="*/ 22 w 34"/>
                <a:gd name="T15" fmla="*/ 36 h 45"/>
                <a:gd name="T16" fmla="*/ 23 w 34"/>
                <a:gd name="T17" fmla="*/ 35 h 45"/>
                <a:gd name="T18" fmla="*/ 19 w 34"/>
                <a:gd name="T19" fmla="*/ 34 h 45"/>
                <a:gd name="T20" fmla="*/ 20 w 34"/>
                <a:gd name="T21" fmla="*/ 37 h 45"/>
                <a:gd name="T22" fmla="*/ 32 w 34"/>
                <a:gd name="T23" fmla="*/ 35 h 45"/>
                <a:gd name="T24" fmla="*/ 8 w 34"/>
                <a:gd name="T25" fmla="*/ 13 h 45"/>
                <a:gd name="T26" fmla="*/ 24 w 34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" h="45">
                  <a:moveTo>
                    <a:pt x="24" y="12"/>
                  </a:moveTo>
                  <a:cubicBezTo>
                    <a:pt x="21" y="12"/>
                    <a:pt x="21" y="12"/>
                    <a:pt x="23" y="13"/>
                  </a:cubicBezTo>
                  <a:cubicBezTo>
                    <a:pt x="24" y="14"/>
                    <a:pt x="25" y="15"/>
                    <a:pt x="26" y="15"/>
                  </a:cubicBezTo>
                  <a:cubicBezTo>
                    <a:pt x="26" y="15"/>
                    <a:pt x="27" y="11"/>
                    <a:pt x="27" y="11"/>
                  </a:cubicBezTo>
                  <a:cubicBezTo>
                    <a:pt x="27" y="11"/>
                    <a:pt x="26" y="0"/>
                    <a:pt x="12" y="2"/>
                  </a:cubicBezTo>
                  <a:cubicBezTo>
                    <a:pt x="0" y="4"/>
                    <a:pt x="0" y="19"/>
                    <a:pt x="11" y="26"/>
                  </a:cubicBezTo>
                  <a:cubicBezTo>
                    <a:pt x="22" y="32"/>
                    <a:pt x="29" y="32"/>
                    <a:pt x="28" y="36"/>
                  </a:cubicBezTo>
                  <a:cubicBezTo>
                    <a:pt x="26" y="41"/>
                    <a:pt x="23" y="37"/>
                    <a:pt x="22" y="36"/>
                  </a:cubicBezTo>
                  <a:cubicBezTo>
                    <a:pt x="23" y="35"/>
                    <a:pt x="23" y="36"/>
                    <a:pt x="23" y="35"/>
                  </a:cubicBezTo>
                  <a:cubicBezTo>
                    <a:pt x="24" y="34"/>
                    <a:pt x="20" y="32"/>
                    <a:pt x="19" y="34"/>
                  </a:cubicBezTo>
                  <a:cubicBezTo>
                    <a:pt x="18" y="35"/>
                    <a:pt x="18" y="38"/>
                    <a:pt x="20" y="37"/>
                  </a:cubicBezTo>
                  <a:cubicBezTo>
                    <a:pt x="21" y="42"/>
                    <a:pt x="30" y="45"/>
                    <a:pt x="32" y="35"/>
                  </a:cubicBezTo>
                  <a:cubicBezTo>
                    <a:pt x="34" y="26"/>
                    <a:pt x="11" y="28"/>
                    <a:pt x="8" y="13"/>
                  </a:cubicBezTo>
                  <a:cubicBezTo>
                    <a:pt x="6" y="4"/>
                    <a:pt x="21" y="3"/>
                    <a:pt x="24" y="12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3" name="Freeform 55">
              <a:extLst>
                <a:ext uri="{FF2B5EF4-FFF2-40B4-BE49-F238E27FC236}">
                  <a16:creationId xmlns:a16="http://schemas.microsoft.com/office/drawing/2014/main" id="{0B1AADDA-30D6-4B6E-A8D6-E116179AC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8413" y="3309938"/>
              <a:ext cx="206375" cy="206375"/>
            </a:xfrm>
            <a:custGeom>
              <a:avLst/>
              <a:gdLst>
                <a:gd name="T0" fmla="*/ 18 w 26"/>
                <a:gd name="T1" fmla="*/ 3 h 26"/>
                <a:gd name="T2" fmla="*/ 18 w 26"/>
                <a:gd name="T3" fmla="*/ 12 h 26"/>
                <a:gd name="T4" fmla="*/ 26 w 26"/>
                <a:gd name="T5" fmla="*/ 26 h 26"/>
                <a:gd name="T6" fmla="*/ 0 w 26"/>
                <a:gd name="T7" fmla="*/ 26 h 26"/>
                <a:gd name="T8" fmla="*/ 7 w 26"/>
                <a:gd name="T9" fmla="*/ 14 h 26"/>
                <a:gd name="T10" fmla="*/ 7 w 26"/>
                <a:gd name="T11" fmla="*/ 0 h 26"/>
                <a:gd name="T12" fmla="*/ 18 w 26"/>
                <a:gd name="T13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18" y="3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8"/>
                    <a:pt x="22" y="25"/>
                    <a:pt x="26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6" y="23"/>
                    <a:pt x="7" y="18"/>
                    <a:pt x="7" y="14"/>
                  </a:cubicBezTo>
                  <a:cubicBezTo>
                    <a:pt x="7" y="0"/>
                    <a:pt x="7" y="0"/>
                    <a:pt x="7" y="0"/>
                  </a:cubicBezTo>
                  <a:lnTo>
                    <a:pt x="18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4" name="Freeform 56">
              <a:extLst>
                <a:ext uri="{FF2B5EF4-FFF2-40B4-BE49-F238E27FC236}">
                  <a16:creationId xmlns:a16="http://schemas.microsoft.com/office/drawing/2014/main" id="{28D1D984-310B-499C-9F67-B55C9B3B86E1}"/>
                </a:ext>
              </a:extLst>
            </p:cNvPr>
            <p:cNvSpPr>
              <a:spLocks/>
            </p:cNvSpPr>
            <p:nvPr/>
          </p:nvSpPr>
          <p:spPr bwMode="auto">
            <a:xfrm>
              <a:off x="7521575" y="2901950"/>
              <a:ext cx="400050" cy="455613"/>
            </a:xfrm>
            <a:custGeom>
              <a:avLst/>
              <a:gdLst>
                <a:gd name="T0" fmla="*/ 5 w 50"/>
                <a:gd name="T1" fmla="*/ 0 h 57"/>
                <a:gd name="T2" fmla="*/ 0 w 50"/>
                <a:gd name="T3" fmla="*/ 10 h 57"/>
                <a:gd name="T4" fmla="*/ 24 w 50"/>
                <a:gd name="T5" fmla="*/ 57 h 57"/>
                <a:gd name="T6" fmla="*/ 26 w 50"/>
                <a:gd name="T7" fmla="*/ 57 h 57"/>
                <a:gd name="T8" fmla="*/ 50 w 50"/>
                <a:gd name="T9" fmla="*/ 10 h 57"/>
                <a:gd name="T10" fmla="*/ 45 w 50"/>
                <a:gd name="T11" fmla="*/ 0 h 57"/>
                <a:gd name="T12" fmla="*/ 5 w 50"/>
                <a:gd name="T13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7">
                  <a:moveTo>
                    <a:pt x="5" y="0"/>
                  </a:moveTo>
                  <a:cubicBezTo>
                    <a:pt x="0" y="0"/>
                    <a:pt x="0" y="3"/>
                    <a:pt x="0" y="10"/>
                  </a:cubicBezTo>
                  <a:cubicBezTo>
                    <a:pt x="0" y="26"/>
                    <a:pt x="9" y="57"/>
                    <a:pt x="24" y="57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41" y="57"/>
                    <a:pt x="50" y="26"/>
                    <a:pt x="50" y="10"/>
                  </a:cubicBezTo>
                  <a:cubicBezTo>
                    <a:pt x="50" y="3"/>
                    <a:pt x="50" y="0"/>
                    <a:pt x="45" y="0"/>
                  </a:cubicBezTo>
                  <a:lnTo>
                    <a:pt x="5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5" name="Freeform 57">
              <a:extLst>
                <a:ext uri="{FF2B5EF4-FFF2-40B4-BE49-F238E27FC236}">
                  <a16:creationId xmlns:a16="http://schemas.microsoft.com/office/drawing/2014/main" id="{949756CB-12CC-4525-843F-14DAB9247178}"/>
                </a:ext>
              </a:extLst>
            </p:cNvPr>
            <p:cNvSpPr>
              <a:spLocks/>
            </p:cNvSpPr>
            <p:nvPr/>
          </p:nvSpPr>
          <p:spPr bwMode="auto">
            <a:xfrm>
              <a:off x="7553325" y="3563938"/>
              <a:ext cx="320675" cy="41275"/>
            </a:xfrm>
            <a:custGeom>
              <a:avLst/>
              <a:gdLst>
                <a:gd name="T0" fmla="*/ 40 w 40"/>
                <a:gd name="T1" fmla="*/ 3 h 5"/>
                <a:gd name="T2" fmla="*/ 37 w 40"/>
                <a:gd name="T3" fmla="*/ 5 h 5"/>
                <a:gd name="T4" fmla="*/ 3 w 40"/>
                <a:gd name="T5" fmla="*/ 5 h 5"/>
                <a:gd name="T6" fmla="*/ 0 w 40"/>
                <a:gd name="T7" fmla="*/ 3 h 5"/>
                <a:gd name="T8" fmla="*/ 3 w 40"/>
                <a:gd name="T9" fmla="*/ 0 h 5"/>
                <a:gd name="T10" fmla="*/ 37 w 40"/>
                <a:gd name="T11" fmla="*/ 0 h 5"/>
                <a:gd name="T12" fmla="*/ 40 w 40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">
                  <a:moveTo>
                    <a:pt x="40" y="3"/>
                  </a:moveTo>
                  <a:cubicBezTo>
                    <a:pt x="40" y="4"/>
                    <a:pt x="39" y="5"/>
                    <a:pt x="37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9" y="0"/>
                    <a:pt x="40" y="1"/>
                    <a:pt x="40" y="3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6" name="Freeform 58">
              <a:extLst>
                <a:ext uri="{FF2B5EF4-FFF2-40B4-BE49-F238E27FC236}">
                  <a16:creationId xmlns:a16="http://schemas.microsoft.com/office/drawing/2014/main" id="{7E8C083E-A877-4375-89F8-A0CDBDD45987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5388" y="3605213"/>
              <a:ext cx="336550" cy="47625"/>
            </a:xfrm>
            <a:custGeom>
              <a:avLst/>
              <a:gdLst>
                <a:gd name="T0" fmla="*/ 0 w 42"/>
                <a:gd name="T1" fmla="*/ 3 h 6"/>
                <a:gd name="T2" fmla="*/ 3 w 42"/>
                <a:gd name="T3" fmla="*/ 0 h 6"/>
                <a:gd name="T4" fmla="*/ 39 w 42"/>
                <a:gd name="T5" fmla="*/ 0 h 6"/>
                <a:gd name="T6" fmla="*/ 42 w 42"/>
                <a:gd name="T7" fmla="*/ 3 h 6"/>
                <a:gd name="T8" fmla="*/ 39 w 42"/>
                <a:gd name="T9" fmla="*/ 6 h 6"/>
                <a:gd name="T10" fmla="*/ 3 w 42"/>
                <a:gd name="T11" fmla="*/ 6 h 6"/>
                <a:gd name="T12" fmla="*/ 0 w 42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6">
                  <a:moveTo>
                    <a:pt x="0" y="3"/>
                  </a:moveTo>
                  <a:cubicBezTo>
                    <a:pt x="0" y="2"/>
                    <a:pt x="2" y="0"/>
                    <a:pt x="3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1" y="0"/>
                    <a:pt x="42" y="2"/>
                    <a:pt x="42" y="3"/>
                  </a:cubicBezTo>
                  <a:cubicBezTo>
                    <a:pt x="42" y="5"/>
                    <a:pt x="41" y="6"/>
                    <a:pt x="39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0" y="5"/>
                    <a:pt x="0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7" name="Freeform 59">
              <a:extLst>
                <a:ext uri="{FF2B5EF4-FFF2-40B4-BE49-F238E27FC236}">
                  <a16:creationId xmlns:a16="http://schemas.microsoft.com/office/drawing/2014/main" id="{DC5A84AD-5BEF-42D6-AC00-333A839915BA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9200" y="3516313"/>
              <a:ext cx="296863" cy="47625"/>
            </a:xfrm>
            <a:custGeom>
              <a:avLst/>
              <a:gdLst>
                <a:gd name="T0" fmla="*/ 37 w 37"/>
                <a:gd name="T1" fmla="*/ 3 h 6"/>
                <a:gd name="T2" fmla="*/ 34 w 37"/>
                <a:gd name="T3" fmla="*/ 0 h 6"/>
                <a:gd name="T4" fmla="*/ 2 w 37"/>
                <a:gd name="T5" fmla="*/ 0 h 6"/>
                <a:gd name="T6" fmla="*/ 0 w 37"/>
                <a:gd name="T7" fmla="*/ 3 h 6"/>
                <a:gd name="T8" fmla="*/ 2 w 37"/>
                <a:gd name="T9" fmla="*/ 6 h 6"/>
                <a:gd name="T10" fmla="*/ 34 w 37"/>
                <a:gd name="T11" fmla="*/ 6 h 6"/>
                <a:gd name="T12" fmla="*/ 37 w 37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6">
                  <a:moveTo>
                    <a:pt x="37" y="3"/>
                  </a:moveTo>
                  <a:cubicBezTo>
                    <a:pt x="37" y="2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2" y="6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5" y="6"/>
                    <a:pt x="37" y="5"/>
                    <a:pt x="37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8" name="Freeform 60">
              <a:extLst>
                <a:ext uri="{FF2B5EF4-FFF2-40B4-BE49-F238E27FC236}">
                  <a16:creationId xmlns:a16="http://schemas.microsoft.com/office/drawing/2014/main" id="{3BE46F7E-F5CC-48CA-AE18-95844009B37C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3663" y="2901950"/>
              <a:ext cx="207963" cy="455613"/>
            </a:xfrm>
            <a:custGeom>
              <a:avLst/>
              <a:gdLst>
                <a:gd name="T0" fmla="*/ 21 w 26"/>
                <a:gd name="T1" fmla="*/ 0 h 57"/>
                <a:gd name="T2" fmla="*/ 0 w 26"/>
                <a:gd name="T3" fmla="*/ 0 h 57"/>
                <a:gd name="T4" fmla="*/ 0 w 26"/>
                <a:gd name="T5" fmla="*/ 57 h 57"/>
                <a:gd name="T6" fmla="*/ 2 w 26"/>
                <a:gd name="T7" fmla="*/ 57 h 57"/>
                <a:gd name="T8" fmla="*/ 26 w 26"/>
                <a:gd name="T9" fmla="*/ 10 h 57"/>
                <a:gd name="T10" fmla="*/ 21 w 26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57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17" y="57"/>
                    <a:pt x="26" y="26"/>
                    <a:pt x="26" y="10"/>
                  </a:cubicBezTo>
                  <a:cubicBezTo>
                    <a:pt x="26" y="3"/>
                    <a:pt x="26" y="0"/>
                    <a:pt x="21" y="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9" name="Freeform 61">
              <a:extLst>
                <a:ext uri="{FF2B5EF4-FFF2-40B4-BE49-F238E27FC236}">
                  <a16:creationId xmlns:a16="http://schemas.microsoft.com/office/drawing/2014/main" id="{390C8430-C4A7-497C-AF06-5D85C9DE51FE}"/>
                </a:ext>
              </a:extLst>
            </p:cNvPr>
            <p:cNvSpPr>
              <a:spLocks/>
            </p:cNvSpPr>
            <p:nvPr/>
          </p:nvSpPr>
          <p:spPr bwMode="auto">
            <a:xfrm>
              <a:off x="7753350" y="2990850"/>
              <a:ext cx="120650" cy="319088"/>
            </a:xfrm>
            <a:custGeom>
              <a:avLst/>
              <a:gdLst>
                <a:gd name="T0" fmla="*/ 12 w 15"/>
                <a:gd name="T1" fmla="*/ 0 h 40"/>
                <a:gd name="T2" fmla="*/ 0 w 15"/>
                <a:gd name="T3" fmla="*/ 40 h 40"/>
                <a:gd name="T4" fmla="*/ 12 w 15"/>
                <a:gd name="T5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40">
                  <a:moveTo>
                    <a:pt x="12" y="0"/>
                  </a:moveTo>
                  <a:cubicBezTo>
                    <a:pt x="12" y="16"/>
                    <a:pt x="6" y="37"/>
                    <a:pt x="0" y="40"/>
                  </a:cubicBezTo>
                  <a:cubicBezTo>
                    <a:pt x="8" y="39"/>
                    <a:pt x="15" y="17"/>
                    <a:pt x="12" y="0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882916928"/>
      </p:ext>
    </p:extLst>
  </p:cSld>
  <p:clrMapOvr>
    <a:masterClrMapping/>
  </p:clrMapOvr>
  <p:transition spd="med">
    <p:pull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Rectangle 138">
            <a:extLst>
              <a:ext uri="{FF2B5EF4-FFF2-40B4-BE49-F238E27FC236}">
                <a16:creationId xmlns:a16="http://schemas.microsoft.com/office/drawing/2014/main" id="{3A3EE8DC-8CC7-4CD5-969E-E2AB68D8FB12}"/>
              </a:ext>
            </a:extLst>
          </p:cNvPr>
          <p:cNvSpPr/>
          <p:nvPr/>
        </p:nvSpPr>
        <p:spPr>
          <a:xfrm>
            <a:off x="0" y="0"/>
            <a:ext cx="12192000" cy="4744812"/>
          </a:xfrm>
          <a:prstGeom prst="rect">
            <a:avLst/>
          </a:prstGeom>
          <a:solidFill>
            <a:schemeClr val="accent1">
              <a:alpha val="7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C50EFA74-F348-4071-B018-C0306D2E7598}"/>
              </a:ext>
            </a:extLst>
          </p:cNvPr>
          <p:cNvGrpSpPr/>
          <p:nvPr/>
        </p:nvGrpSpPr>
        <p:grpSpPr>
          <a:xfrm>
            <a:off x="1981564" y="1405844"/>
            <a:ext cx="1430880" cy="4092052"/>
            <a:chOff x="5757863" y="2459038"/>
            <a:chExt cx="679450" cy="1943100"/>
          </a:xfrm>
        </p:grpSpPr>
        <p:sp>
          <p:nvSpPr>
            <p:cNvPr id="7" name="Oval 5">
              <a:extLst>
                <a:ext uri="{FF2B5EF4-FFF2-40B4-BE49-F238E27FC236}">
                  <a16:creationId xmlns:a16="http://schemas.microsoft.com/office/drawing/2014/main" id="{215EFA23-5DD0-4B98-A35E-1AA0CA7D05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02313" y="2838451"/>
              <a:ext cx="100013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6">
              <a:extLst>
                <a:ext uri="{FF2B5EF4-FFF2-40B4-BE49-F238E27FC236}">
                  <a16:creationId xmlns:a16="http://schemas.microsoft.com/office/drawing/2014/main" id="{16CA5FE9-8C1C-46EC-BA38-D3E1B12714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75388" y="2838451"/>
              <a:ext cx="103188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Oval 7">
              <a:extLst>
                <a:ext uri="{FF2B5EF4-FFF2-40B4-BE49-F238E27FC236}">
                  <a16:creationId xmlns:a16="http://schemas.microsoft.com/office/drawing/2014/main" id="{C11C419F-5B3A-4C56-BACB-7BAE201D87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308725" y="2863851"/>
              <a:ext cx="47625" cy="93663"/>
            </a:xfrm>
            <a:prstGeom prst="ellipse">
              <a:avLst/>
            </a:pr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>
              <a:extLst>
                <a:ext uri="{FF2B5EF4-FFF2-40B4-BE49-F238E27FC236}">
                  <a16:creationId xmlns:a16="http://schemas.microsoft.com/office/drawing/2014/main" id="{470467A6-81AA-4EED-839E-3282B3D86F6A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7925" y="3200401"/>
              <a:ext cx="157163" cy="458788"/>
            </a:xfrm>
            <a:custGeom>
              <a:avLst/>
              <a:gdLst>
                <a:gd name="T0" fmla="*/ 23 w 43"/>
                <a:gd name="T1" fmla="*/ 7 h 127"/>
                <a:gd name="T2" fmla="*/ 16 w 43"/>
                <a:gd name="T3" fmla="*/ 1 h 127"/>
                <a:gd name="T4" fmla="*/ 8 w 43"/>
                <a:gd name="T5" fmla="*/ 0 h 127"/>
                <a:gd name="T6" fmla="*/ 5 w 43"/>
                <a:gd name="T7" fmla="*/ 1 h 127"/>
                <a:gd name="T8" fmla="*/ 2 w 43"/>
                <a:gd name="T9" fmla="*/ 3 h 127"/>
                <a:gd name="T10" fmla="*/ 1 w 43"/>
                <a:gd name="T11" fmla="*/ 8 h 127"/>
                <a:gd name="T12" fmla="*/ 1 w 43"/>
                <a:gd name="T13" fmla="*/ 18 h 127"/>
                <a:gd name="T14" fmla="*/ 1 w 43"/>
                <a:gd name="T15" fmla="*/ 23 h 127"/>
                <a:gd name="T16" fmla="*/ 3 w 43"/>
                <a:gd name="T17" fmla="*/ 26 h 127"/>
                <a:gd name="T18" fmla="*/ 7 w 43"/>
                <a:gd name="T19" fmla="*/ 35 h 127"/>
                <a:gd name="T20" fmla="*/ 10 w 43"/>
                <a:gd name="T21" fmla="*/ 46 h 127"/>
                <a:gd name="T22" fmla="*/ 13 w 43"/>
                <a:gd name="T23" fmla="*/ 69 h 127"/>
                <a:gd name="T24" fmla="*/ 16 w 43"/>
                <a:gd name="T25" fmla="*/ 117 h 127"/>
                <a:gd name="T26" fmla="*/ 16 w 43"/>
                <a:gd name="T27" fmla="*/ 127 h 127"/>
                <a:gd name="T28" fmla="*/ 43 w 43"/>
                <a:gd name="T29" fmla="*/ 127 h 127"/>
                <a:gd name="T30" fmla="*/ 43 w 43"/>
                <a:gd name="T31" fmla="*/ 117 h 127"/>
                <a:gd name="T32" fmla="*/ 40 w 43"/>
                <a:gd name="T33" fmla="*/ 66 h 127"/>
                <a:gd name="T34" fmla="*/ 36 w 43"/>
                <a:gd name="T35" fmla="*/ 40 h 127"/>
                <a:gd name="T36" fmla="*/ 33 w 43"/>
                <a:gd name="T37" fmla="*/ 27 h 127"/>
                <a:gd name="T38" fmla="*/ 27 w 43"/>
                <a:gd name="T39" fmla="*/ 13 h 127"/>
                <a:gd name="T40" fmla="*/ 23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3" y="7"/>
                  </a:moveTo>
                  <a:cubicBezTo>
                    <a:pt x="21" y="4"/>
                    <a:pt x="19" y="2"/>
                    <a:pt x="16" y="1"/>
                  </a:cubicBezTo>
                  <a:cubicBezTo>
                    <a:pt x="13" y="0"/>
                    <a:pt x="10" y="0"/>
                    <a:pt x="8" y="0"/>
                  </a:cubicBezTo>
                  <a:cubicBezTo>
                    <a:pt x="7" y="0"/>
                    <a:pt x="6" y="1"/>
                    <a:pt x="5" y="1"/>
                  </a:cubicBezTo>
                  <a:cubicBezTo>
                    <a:pt x="4" y="2"/>
                    <a:pt x="3" y="2"/>
                    <a:pt x="2" y="3"/>
                  </a:cubicBezTo>
                  <a:cubicBezTo>
                    <a:pt x="1" y="5"/>
                    <a:pt x="1" y="6"/>
                    <a:pt x="1" y="8"/>
                  </a:cubicBezTo>
                  <a:cubicBezTo>
                    <a:pt x="0" y="12"/>
                    <a:pt x="2" y="16"/>
                    <a:pt x="1" y="18"/>
                  </a:cubicBezTo>
                  <a:cubicBezTo>
                    <a:pt x="1" y="21"/>
                    <a:pt x="0" y="22"/>
                    <a:pt x="1" y="23"/>
                  </a:cubicBezTo>
                  <a:cubicBezTo>
                    <a:pt x="2" y="24"/>
                    <a:pt x="3" y="25"/>
                    <a:pt x="3" y="26"/>
                  </a:cubicBezTo>
                  <a:cubicBezTo>
                    <a:pt x="5" y="29"/>
                    <a:pt x="6" y="32"/>
                    <a:pt x="7" y="35"/>
                  </a:cubicBezTo>
                  <a:cubicBezTo>
                    <a:pt x="8" y="39"/>
                    <a:pt x="9" y="42"/>
                    <a:pt x="10" y="46"/>
                  </a:cubicBezTo>
                  <a:cubicBezTo>
                    <a:pt x="11" y="53"/>
                    <a:pt x="12" y="61"/>
                    <a:pt x="13" y="69"/>
                  </a:cubicBezTo>
                  <a:cubicBezTo>
                    <a:pt x="15" y="85"/>
                    <a:pt x="15" y="101"/>
                    <a:pt x="16" y="117"/>
                  </a:cubicBezTo>
                  <a:cubicBezTo>
                    <a:pt x="16" y="127"/>
                    <a:pt x="16" y="127"/>
                    <a:pt x="16" y="127"/>
                  </a:cubicBezTo>
                  <a:cubicBezTo>
                    <a:pt x="43" y="127"/>
                    <a:pt x="43" y="127"/>
                    <a:pt x="43" y="127"/>
                  </a:cubicBezTo>
                  <a:cubicBezTo>
                    <a:pt x="43" y="117"/>
                    <a:pt x="43" y="117"/>
                    <a:pt x="43" y="117"/>
                  </a:cubicBezTo>
                  <a:cubicBezTo>
                    <a:pt x="43" y="100"/>
                    <a:pt x="42" y="83"/>
                    <a:pt x="40" y="66"/>
                  </a:cubicBezTo>
                  <a:cubicBezTo>
                    <a:pt x="39" y="58"/>
                    <a:pt x="38" y="49"/>
                    <a:pt x="36" y="40"/>
                  </a:cubicBezTo>
                  <a:cubicBezTo>
                    <a:pt x="35" y="36"/>
                    <a:pt x="34" y="32"/>
                    <a:pt x="33" y="27"/>
                  </a:cubicBezTo>
                  <a:cubicBezTo>
                    <a:pt x="32" y="23"/>
                    <a:pt x="30" y="18"/>
                    <a:pt x="27" y="13"/>
                  </a:cubicBezTo>
                  <a:cubicBezTo>
                    <a:pt x="26" y="11"/>
                    <a:pt x="25" y="9"/>
                    <a:pt x="23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>
              <a:extLst>
                <a:ext uri="{FF2B5EF4-FFF2-40B4-BE49-F238E27FC236}">
                  <a16:creationId xmlns:a16="http://schemas.microsoft.com/office/drawing/2014/main" id="{BCCB8371-551C-4D28-A748-03C25788A21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00" y="3659188"/>
              <a:ext cx="103188" cy="74613"/>
            </a:xfrm>
            <a:custGeom>
              <a:avLst/>
              <a:gdLst>
                <a:gd name="T0" fmla="*/ 28 w 28"/>
                <a:gd name="T1" fmla="*/ 7 h 21"/>
                <a:gd name="T2" fmla="*/ 28 w 28"/>
                <a:gd name="T3" fmla="*/ 0 h 21"/>
                <a:gd name="T4" fmla="*/ 1 w 28"/>
                <a:gd name="T5" fmla="*/ 0 h 21"/>
                <a:gd name="T6" fmla="*/ 0 w 28"/>
                <a:gd name="T7" fmla="*/ 7 h 21"/>
                <a:gd name="T8" fmla="*/ 14 w 28"/>
                <a:gd name="T9" fmla="*/ 21 h 21"/>
                <a:gd name="T10" fmla="*/ 28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28" y="7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14"/>
                    <a:pt x="6" y="20"/>
                    <a:pt x="14" y="21"/>
                  </a:cubicBezTo>
                  <a:cubicBezTo>
                    <a:pt x="21" y="21"/>
                    <a:pt x="28" y="15"/>
                    <a:pt x="28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>
              <a:extLst>
                <a:ext uri="{FF2B5EF4-FFF2-40B4-BE49-F238E27FC236}">
                  <a16:creationId xmlns:a16="http://schemas.microsoft.com/office/drawing/2014/main" id="{EA878D04-4821-4551-8C06-E4193C3F407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4438" y="3662363"/>
              <a:ext cx="142875" cy="234950"/>
            </a:xfrm>
            <a:custGeom>
              <a:avLst/>
              <a:gdLst>
                <a:gd name="T0" fmla="*/ 32 w 39"/>
                <a:gd name="T1" fmla="*/ 1 h 65"/>
                <a:gd name="T2" fmla="*/ 35 w 39"/>
                <a:gd name="T3" fmla="*/ 49 h 65"/>
                <a:gd name="T4" fmla="*/ 17 w 39"/>
                <a:gd name="T5" fmla="*/ 56 h 65"/>
                <a:gd name="T6" fmla="*/ 18 w 39"/>
                <a:gd name="T7" fmla="*/ 24 h 65"/>
                <a:gd name="T8" fmla="*/ 12 w 39"/>
                <a:gd name="T9" fmla="*/ 29 h 65"/>
                <a:gd name="T10" fmla="*/ 6 w 39"/>
                <a:gd name="T11" fmla="*/ 40 h 65"/>
                <a:gd name="T12" fmla="*/ 6 w 39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65">
                  <a:moveTo>
                    <a:pt x="32" y="1"/>
                  </a:moveTo>
                  <a:cubicBezTo>
                    <a:pt x="32" y="1"/>
                    <a:pt x="39" y="31"/>
                    <a:pt x="35" y="49"/>
                  </a:cubicBezTo>
                  <a:cubicBezTo>
                    <a:pt x="35" y="49"/>
                    <a:pt x="29" y="65"/>
                    <a:pt x="17" y="56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8" y="24"/>
                    <a:pt x="14" y="20"/>
                    <a:pt x="12" y="29"/>
                  </a:cubicBezTo>
                  <a:cubicBezTo>
                    <a:pt x="10" y="38"/>
                    <a:pt x="13" y="41"/>
                    <a:pt x="6" y="40"/>
                  </a:cubicBezTo>
                  <a:cubicBezTo>
                    <a:pt x="0" y="40"/>
                    <a:pt x="6" y="0"/>
                    <a:pt x="6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>
              <a:extLst>
                <a:ext uri="{FF2B5EF4-FFF2-40B4-BE49-F238E27FC236}">
                  <a16:creationId xmlns:a16="http://schemas.microsoft.com/office/drawing/2014/main" id="{3378CFA0-427F-43C7-8923-8476C5EA2219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200401"/>
              <a:ext cx="158750" cy="458788"/>
            </a:xfrm>
            <a:custGeom>
              <a:avLst/>
              <a:gdLst>
                <a:gd name="T0" fmla="*/ 21 w 43"/>
                <a:gd name="T1" fmla="*/ 7 h 127"/>
                <a:gd name="T2" fmla="*/ 27 w 43"/>
                <a:gd name="T3" fmla="*/ 1 h 127"/>
                <a:gd name="T4" fmla="*/ 36 w 43"/>
                <a:gd name="T5" fmla="*/ 0 h 127"/>
                <a:gd name="T6" fmla="*/ 39 w 43"/>
                <a:gd name="T7" fmla="*/ 1 h 127"/>
                <a:gd name="T8" fmla="*/ 41 w 43"/>
                <a:gd name="T9" fmla="*/ 3 h 127"/>
                <a:gd name="T10" fmla="*/ 43 w 43"/>
                <a:gd name="T11" fmla="*/ 8 h 127"/>
                <a:gd name="T12" fmla="*/ 42 w 43"/>
                <a:gd name="T13" fmla="*/ 18 h 127"/>
                <a:gd name="T14" fmla="*/ 42 w 43"/>
                <a:gd name="T15" fmla="*/ 23 h 127"/>
                <a:gd name="T16" fmla="*/ 40 w 43"/>
                <a:gd name="T17" fmla="*/ 26 h 127"/>
                <a:gd name="T18" fmla="*/ 37 w 43"/>
                <a:gd name="T19" fmla="*/ 35 h 127"/>
                <a:gd name="T20" fmla="*/ 34 w 43"/>
                <a:gd name="T21" fmla="*/ 46 h 127"/>
                <a:gd name="T22" fmla="*/ 30 w 43"/>
                <a:gd name="T23" fmla="*/ 69 h 127"/>
                <a:gd name="T24" fmla="*/ 28 w 43"/>
                <a:gd name="T25" fmla="*/ 117 h 127"/>
                <a:gd name="T26" fmla="*/ 28 w 43"/>
                <a:gd name="T27" fmla="*/ 127 h 127"/>
                <a:gd name="T28" fmla="*/ 0 w 43"/>
                <a:gd name="T29" fmla="*/ 127 h 127"/>
                <a:gd name="T30" fmla="*/ 0 w 43"/>
                <a:gd name="T31" fmla="*/ 117 h 127"/>
                <a:gd name="T32" fmla="*/ 3 w 43"/>
                <a:gd name="T33" fmla="*/ 66 h 127"/>
                <a:gd name="T34" fmla="*/ 7 w 43"/>
                <a:gd name="T35" fmla="*/ 40 h 127"/>
                <a:gd name="T36" fmla="*/ 10 w 43"/>
                <a:gd name="T37" fmla="*/ 27 h 127"/>
                <a:gd name="T38" fmla="*/ 16 w 43"/>
                <a:gd name="T39" fmla="*/ 13 h 127"/>
                <a:gd name="T40" fmla="*/ 21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1" y="7"/>
                  </a:moveTo>
                  <a:cubicBezTo>
                    <a:pt x="22" y="4"/>
                    <a:pt x="25" y="2"/>
                    <a:pt x="27" y="1"/>
                  </a:cubicBezTo>
                  <a:cubicBezTo>
                    <a:pt x="30" y="0"/>
                    <a:pt x="33" y="0"/>
                    <a:pt x="36" y="0"/>
                  </a:cubicBezTo>
                  <a:cubicBezTo>
                    <a:pt x="37" y="0"/>
                    <a:pt x="38" y="1"/>
                    <a:pt x="39" y="1"/>
                  </a:cubicBezTo>
                  <a:cubicBezTo>
                    <a:pt x="40" y="2"/>
                    <a:pt x="40" y="2"/>
                    <a:pt x="41" y="3"/>
                  </a:cubicBezTo>
                  <a:cubicBezTo>
                    <a:pt x="42" y="5"/>
                    <a:pt x="43" y="6"/>
                    <a:pt x="43" y="8"/>
                  </a:cubicBezTo>
                  <a:cubicBezTo>
                    <a:pt x="43" y="12"/>
                    <a:pt x="42" y="16"/>
                    <a:pt x="42" y="18"/>
                  </a:cubicBezTo>
                  <a:cubicBezTo>
                    <a:pt x="42" y="21"/>
                    <a:pt x="43" y="22"/>
                    <a:pt x="42" y="23"/>
                  </a:cubicBezTo>
                  <a:cubicBezTo>
                    <a:pt x="41" y="24"/>
                    <a:pt x="41" y="25"/>
                    <a:pt x="40" y="26"/>
                  </a:cubicBezTo>
                  <a:cubicBezTo>
                    <a:pt x="39" y="29"/>
                    <a:pt x="38" y="32"/>
                    <a:pt x="37" y="35"/>
                  </a:cubicBezTo>
                  <a:cubicBezTo>
                    <a:pt x="35" y="39"/>
                    <a:pt x="35" y="42"/>
                    <a:pt x="34" y="46"/>
                  </a:cubicBezTo>
                  <a:cubicBezTo>
                    <a:pt x="32" y="53"/>
                    <a:pt x="31" y="61"/>
                    <a:pt x="30" y="69"/>
                  </a:cubicBezTo>
                  <a:cubicBezTo>
                    <a:pt x="29" y="85"/>
                    <a:pt x="28" y="101"/>
                    <a:pt x="28" y="117"/>
                  </a:cubicBezTo>
                  <a:cubicBezTo>
                    <a:pt x="28" y="127"/>
                    <a:pt x="28" y="127"/>
                    <a:pt x="28" y="127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1" y="100"/>
                    <a:pt x="1" y="83"/>
                    <a:pt x="3" y="66"/>
                  </a:cubicBezTo>
                  <a:cubicBezTo>
                    <a:pt x="4" y="58"/>
                    <a:pt x="5" y="49"/>
                    <a:pt x="7" y="40"/>
                  </a:cubicBezTo>
                  <a:cubicBezTo>
                    <a:pt x="8" y="36"/>
                    <a:pt x="9" y="32"/>
                    <a:pt x="10" y="27"/>
                  </a:cubicBezTo>
                  <a:cubicBezTo>
                    <a:pt x="12" y="23"/>
                    <a:pt x="14" y="18"/>
                    <a:pt x="16" y="13"/>
                  </a:cubicBezTo>
                  <a:cubicBezTo>
                    <a:pt x="17" y="11"/>
                    <a:pt x="19" y="9"/>
                    <a:pt x="2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>
              <a:extLst>
                <a:ext uri="{FF2B5EF4-FFF2-40B4-BE49-F238E27FC236}">
                  <a16:creationId xmlns:a16="http://schemas.microsoft.com/office/drawing/2014/main" id="{1DEF97F3-1B36-4466-B772-5D56B41F25FE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659188"/>
              <a:ext cx="103188" cy="74613"/>
            </a:xfrm>
            <a:custGeom>
              <a:avLst/>
              <a:gdLst>
                <a:gd name="T0" fmla="*/ 1 w 28"/>
                <a:gd name="T1" fmla="*/ 7 h 21"/>
                <a:gd name="T2" fmla="*/ 0 w 28"/>
                <a:gd name="T3" fmla="*/ 0 h 21"/>
                <a:gd name="T4" fmla="*/ 28 w 28"/>
                <a:gd name="T5" fmla="*/ 0 h 21"/>
                <a:gd name="T6" fmla="*/ 28 w 28"/>
                <a:gd name="T7" fmla="*/ 7 h 21"/>
                <a:gd name="T8" fmla="*/ 15 w 28"/>
                <a:gd name="T9" fmla="*/ 21 h 21"/>
                <a:gd name="T10" fmla="*/ 1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1" y="7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8" y="14"/>
                    <a:pt x="22" y="20"/>
                    <a:pt x="15" y="21"/>
                  </a:cubicBezTo>
                  <a:cubicBezTo>
                    <a:pt x="7" y="21"/>
                    <a:pt x="1" y="15"/>
                    <a:pt x="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>
              <a:extLst>
                <a:ext uri="{FF2B5EF4-FFF2-40B4-BE49-F238E27FC236}">
                  <a16:creationId xmlns:a16="http://schemas.microsoft.com/office/drawing/2014/main" id="{089BC667-3E3D-4020-97C2-70A56E4F2267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3662363"/>
              <a:ext cx="147638" cy="234950"/>
            </a:xfrm>
            <a:custGeom>
              <a:avLst/>
              <a:gdLst>
                <a:gd name="T0" fmla="*/ 7 w 40"/>
                <a:gd name="T1" fmla="*/ 1 h 65"/>
                <a:gd name="T2" fmla="*/ 4 w 40"/>
                <a:gd name="T3" fmla="*/ 49 h 65"/>
                <a:gd name="T4" fmla="*/ 22 w 40"/>
                <a:gd name="T5" fmla="*/ 56 h 65"/>
                <a:gd name="T6" fmla="*/ 21 w 40"/>
                <a:gd name="T7" fmla="*/ 24 h 65"/>
                <a:gd name="T8" fmla="*/ 27 w 40"/>
                <a:gd name="T9" fmla="*/ 29 h 65"/>
                <a:gd name="T10" fmla="*/ 33 w 40"/>
                <a:gd name="T11" fmla="*/ 40 h 65"/>
                <a:gd name="T12" fmla="*/ 33 w 40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65">
                  <a:moveTo>
                    <a:pt x="7" y="1"/>
                  </a:moveTo>
                  <a:cubicBezTo>
                    <a:pt x="7" y="1"/>
                    <a:pt x="0" y="31"/>
                    <a:pt x="4" y="49"/>
                  </a:cubicBezTo>
                  <a:cubicBezTo>
                    <a:pt x="4" y="49"/>
                    <a:pt x="10" y="65"/>
                    <a:pt x="22" y="56"/>
                  </a:cubicBezTo>
                  <a:cubicBezTo>
                    <a:pt x="21" y="24"/>
                    <a:pt x="21" y="24"/>
                    <a:pt x="21" y="24"/>
                  </a:cubicBezTo>
                  <a:cubicBezTo>
                    <a:pt x="21" y="24"/>
                    <a:pt x="25" y="20"/>
                    <a:pt x="27" y="29"/>
                  </a:cubicBezTo>
                  <a:cubicBezTo>
                    <a:pt x="29" y="38"/>
                    <a:pt x="27" y="41"/>
                    <a:pt x="33" y="40"/>
                  </a:cubicBezTo>
                  <a:cubicBezTo>
                    <a:pt x="40" y="40"/>
                    <a:pt x="33" y="0"/>
                    <a:pt x="33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>
              <a:extLst>
                <a:ext uri="{FF2B5EF4-FFF2-40B4-BE49-F238E27FC236}">
                  <a16:creationId xmlns:a16="http://schemas.microsoft.com/office/drawing/2014/main" id="{579F3733-BAAA-40F8-A199-5F968F98DD6E}"/>
                </a:ext>
              </a:extLst>
            </p:cNvPr>
            <p:cNvSpPr>
              <a:spLocks/>
            </p:cNvSpPr>
            <p:nvPr/>
          </p:nvSpPr>
          <p:spPr bwMode="auto">
            <a:xfrm>
              <a:off x="5897563" y="4271963"/>
              <a:ext cx="161925" cy="87313"/>
            </a:xfrm>
            <a:custGeom>
              <a:avLst/>
              <a:gdLst>
                <a:gd name="T0" fmla="*/ 36 w 44"/>
                <a:gd name="T1" fmla="*/ 24 h 24"/>
                <a:gd name="T2" fmla="*/ 42 w 44"/>
                <a:gd name="T3" fmla="*/ 4 h 24"/>
                <a:gd name="T4" fmla="*/ 32 w 44"/>
                <a:gd name="T5" fmla="*/ 2 h 24"/>
                <a:gd name="T6" fmla="*/ 2 w 44"/>
                <a:gd name="T7" fmla="*/ 4 h 24"/>
                <a:gd name="T8" fmla="*/ 1 w 44"/>
                <a:gd name="T9" fmla="*/ 19 h 24"/>
                <a:gd name="T10" fmla="*/ 2 w 44"/>
                <a:gd name="T11" fmla="*/ 21 h 24"/>
                <a:gd name="T12" fmla="*/ 36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36" y="24"/>
                  </a:moveTo>
                  <a:cubicBezTo>
                    <a:pt x="37" y="21"/>
                    <a:pt x="44" y="6"/>
                    <a:pt x="42" y="4"/>
                  </a:cubicBezTo>
                  <a:cubicBezTo>
                    <a:pt x="40" y="2"/>
                    <a:pt x="33" y="2"/>
                    <a:pt x="32" y="2"/>
                  </a:cubicBezTo>
                  <a:cubicBezTo>
                    <a:pt x="17" y="1"/>
                    <a:pt x="7" y="0"/>
                    <a:pt x="2" y="4"/>
                  </a:cubicBezTo>
                  <a:cubicBezTo>
                    <a:pt x="1" y="5"/>
                    <a:pt x="2" y="18"/>
                    <a:pt x="1" y="19"/>
                  </a:cubicBezTo>
                  <a:cubicBezTo>
                    <a:pt x="0" y="20"/>
                    <a:pt x="1" y="22"/>
                    <a:pt x="2" y="21"/>
                  </a:cubicBezTo>
                  <a:cubicBezTo>
                    <a:pt x="2" y="21"/>
                    <a:pt x="36" y="24"/>
                    <a:pt x="36" y="24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>
              <a:extLst>
                <a:ext uri="{FF2B5EF4-FFF2-40B4-BE49-F238E27FC236}">
                  <a16:creationId xmlns:a16="http://schemas.microsoft.com/office/drawing/2014/main" id="{61DDB8D4-4A4C-4449-8E07-0D3E6A3F8DD1}"/>
                </a:ext>
              </a:extLst>
            </p:cNvPr>
            <p:cNvSpPr>
              <a:spLocks/>
            </p:cNvSpPr>
            <p:nvPr/>
          </p:nvSpPr>
          <p:spPr bwMode="auto">
            <a:xfrm>
              <a:off x="6126163" y="4271963"/>
              <a:ext cx="160338" cy="87313"/>
            </a:xfrm>
            <a:custGeom>
              <a:avLst/>
              <a:gdLst>
                <a:gd name="T0" fmla="*/ 8 w 44"/>
                <a:gd name="T1" fmla="*/ 24 h 24"/>
                <a:gd name="T2" fmla="*/ 2 w 44"/>
                <a:gd name="T3" fmla="*/ 4 h 24"/>
                <a:gd name="T4" fmla="*/ 12 w 44"/>
                <a:gd name="T5" fmla="*/ 2 h 24"/>
                <a:gd name="T6" fmla="*/ 41 w 44"/>
                <a:gd name="T7" fmla="*/ 4 h 24"/>
                <a:gd name="T8" fmla="*/ 43 w 44"/>
                <a:gd name="T9" fmla="*/ 19 h 24"/>
                <a:gd name="T10" fmla="*/ 42 w 44"/>
                <a:gd name="T11" fmla="*/ 21 h 24"/>
                <a:gd name="T12" fmla="*/ 8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8" y="24"/>
                  </a:moveTo>
                  <a:cubicBezTo>
                    <a:pt x="7" y="21"/>
                    <a:pt x="0" y="6"/>
                    <a:pt x="2" y="4"/>
                  </a:cubicBezTo>
                  <a:cubicBezTo>
                    <a:pt x="4" y="2"/>
                    <a:pt x="11" y="2"/>
                    <a:pt x="12" y="2"/>
                  </a:cubicBezTo>
                  <a:cubicBezTo>
                    <a:pt x="27" y="1"/>
                    <a:pt x="37" y="0"/>
                    <a:pt x="41" y="4"/>
                  </a:cubicBezTo>
                  <a:cubicBezTo>
                    <a:pt x="43" y="5"/>
                    <a:pt x="42" y="18"/>
                    <a:pt x="43" y="19"/>
                  </a:cubicBezTo>
                  <a:cubicBezTo>
                    <a:pt x="44" y="20"/>
                    <a:pt x="43" y="22"/>
                    <a:pt x="42" y="21"/>
                  </a:cubicBezTo>
                  <a:cubicBezTo>
                    <a:pt x="41" y="21"/>
                    <a:pt x="8" y="24"/>
                    <a:pt x="8" y="24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>
              <a:extLst>
                <a:ext uri="{FF2B5EF4-FFF2-40B4-BE49-F238E27FC236}">
                  <a16:creationId xmlns:a16="http://schemas.microsoft.com/office/drawing/2014/main" id="{39F09A42-081B-46D1-919D-6D661D6B3517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724276"/>
              <a:ext cx="447675" cy="609600"/>
            </a:xfrm>
            <a:custGeom>
              <a:avLst/>
              <a:gdLst>
                <a:gd name="T0" fmla="*/ 121 w 122"/>
                <a:gd name="T1" fmla="*/ 0 h 169"/>
                <a:gd name="T2" fmla="*/ 0 w 122"/>
                <a:gd name="T3" fmla="*/ 0 h 169"/>
                <a:gd name="T4" fmla="*/ 1 w 122"/>
                <a:gd name="T5" fmla="*/ 143 h 169"/>
                <a:gd name="T6" fmla="*/ 0 w 122"/>
                <a:gd name="T7" fmla="*/ 169 h 169"/>
                <a:gd name="T8" fmla="*/ 41 w 122"/>
                <a:gd name="T9" fmla="*/ 169 h 169"/>
                <a:gd name="T10" fmla="*/ 43 w 122"/>
                <a:gd name="T11" fmla="*/ 37 h 169"/>
                <a:gd name="T12" fmla="*/ 61 w 122"/>
                <a:gd name="T13" fmla="*/ 18 h 169"/>
                <a:gd name="T14" fmla="*/ 77 w 122"/>
                <a:gd name="T15" fmla="*/ 34 h 169"/>
                <a:gd name="T16" fmla="*/ 82 w 122"/>
                <a:gd name="T17" fmla="*/ 169 h 169"/>
                <a:gd name="T18" fmla="*/ 122 w 122"/>
                <a:gd name="T19" fmla="*/ 169 h 169"/>
                <a:gd name="T20" fmla="*/ 121 w 122"/>
                <a:gd name="T21" fmla="*/ 0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2" h="169">
                  <a:moveTo>
                    <a:pt x="1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143"/>
                    <a:pt x="1" y="143"/>
                    <a:pt x="1" y="143"/>
                  </a:cubicBezTo>
                  <a:cubicBezTo>
                    <a:pt x="0" y="169"/>
                    <a:pt x="0" y="169"/>
                    <a:pt x="0" y="169"/>
                  </a:cubicBezTo>
                  <a:cubicBezTo>
                    <a:pt x="41" y="169"/>
                    <a:pt x="41" y="169"/>
                    <a:pt x="41" y="169"/>
                  </a:cubicBezTo>
                  <a:cubicBezTo>
                    <a:pt x="43" y="37"/>
                    <a:pt x="43" y="37"/>
                    <a:pt x="43" y="37"/>
                  </a:cubicBezTo>
                  <a:cubicBezTo>
                    <a:pt x="43" y="37"/>
                    <a:pt x="51" y="18"/>
                    <a:pt x="61" y="18"/>
                  </a:cubicBezTo>
                  <a:cubicBezTo>
                    <a:pt x="69" y="18"/>
                    <a:pt x="77" y="34"/>
                    <a:pt x="77" y="34"/>
                  </a:cubicBezTo>
                  <a:cubicBezTo>
                    <a:pt x="82" y="169"/>
                    <a:pt x="82" y="169"/>
                    <a:pt x="82" y="169"/>
                  </a:cubicBezTo>
                  <a:cubicBezTo>
                    <a:pt x="122" y="169"/>
                    <a:pt x="122" y="169"/>
                    <a:pt x="122" y="169"/>
                  </a:cubicBezTo>
                  <a:lnTo>
                    <a:pt x="121" y="0"/>
                  </a:lnTo>
                  <a:close/>
                </a:path>
              </a:pathLst>
            </a:custGeom>
            <a:solidFill>
              <a:srgbClr val="524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>
              <a:extLst>
                <a:ext uri="{FF2B5EF4-FFF2-40B4-BE49-F238E27FC236}">
                  <a16:creationId xmlns:a16="http://schemas.microsoft.com/office/drawing/2014/main" id="{6139A107-9246-4D03-8F2B-CD6F6A01CBC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167063"/>
              <a:ext cx="447675" cy="566738"/>
            </a:xfrm>
            <a:custGeom>
              <a:avLst/>
              <a:gdLst>
                <a:gd name="T0" fmla="*/ 0 w 122"/>
                <a:gd name="T1" fmla="*/ 59 h 157"/>
                <a:gd name="T2" fmla="*/ 0 w 122"/>
                <a:gd name="T3" fmla="*/ 157 h 157"/>
                <a:gd name="T4" fmla="*/ 122 w 122"/>
                <a:gd name="T5" fmla="*/ 157 h 157"/>
                <a:gd name="T6" fmla="*/ 122 w 122"/>
                <a:gd name="T7" fmla="*/ 60 h 157"/>
                <a:gd name="T8" fmla="*/ 122 w 122"/>
                <a:gd name="T9" fmla="*/ 11 h 157"/>
                <a:gd name="T10" fmla="*/ 109 w 122"/>
                <a:gd name="T11" fmla="*/ 6 h 157"/>
                <a:gd name="T12" fmla="*/ 61 w 122"/>
                <a:gd name="T13" fmla="*/ 0 h 157"/>
                <a:gd name="T14" fmla="*/ 13 w 122"/>
                <a:gd name="T15" fmla="*/ 6 h 157"/>
                <a:gd name="T16" fmla="*/ 0 w 122"/>
                <a:gd name="T17" fmla="*/ 12 h 157"/>
                <a:gd name="T18" fmla="*/ 0 w 122"/>
                <a:gd name="T19" fmla="*/ 59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57">
                  <a:moveTo>
                    <a:pt x="0" y="59"/>
                  </a:moveTo>
                  <a:cubicBezTo>
                    <a:pt x="0" y="157"/>
                    <a:pt x="0" y="157"/>
                    <a:pt x="0" y="157"/>
                  </a:cubicBezTo>
                  <a:cubicBezTo>
                    <a:pt x="122" y="157"/>
                    <a:pt x="122" y="157"/>
                    <a:pt x="122" y="157"/>
                  </a:cubicBezTo>
                  <a:cubicBezTo>
                    <a:pt x="122" y="60"/>
                    <a:pt x="122" y="60"/>
                    <a:pt x="122" y="60"/>
                  </a:cubicBezTo>
                  <a:cubicBezTo>
                    <a:pt x="109" y="41"/>
                    <a:pt x="114" y="14"/>
                    <a:pt x="122" y="11"/>
                  </a:cubicBezTo>
                  <a:cubicBezTo>
                    <a:pt x="120" y="10"/>
                    <a:pt x="116" y="8"/>
                    <a:pt x="109" y="6"/>
                  </a:cubicBezTo>
                  <a:cubicBezTo>
                    <a:pt x="97" y="4"/>
                    <a:pt x="79" y="0"/>
                    <a:pt x="61" y="0"/>
                  </a:cubicBezTo>
                  <a:cubicBezTo>
                    <a:pt x="42" y="0"/>
                    <a:pt x="25" y="4"/>
                    <a:pt x="13" y="6"/>
                  </a:cubicBezTo>
                  <a:cubicBezTo>
                    <a:pt x="6" y="8"/>
                    <a:pt x="2" y="10"/>
                    <a:pt x="0" y="12"/>
                  </a:cubicBezTo>
                  <a:cubicBezTo>
                    <a:pt x="9" y="19"/>
                    <a:pt x="15" y="47"/>
                    <a:pt x="0" y="59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8">
              <a:extLst>
                <a:ext uri="{FF2B5EF4-FFF2-40B4-BE49-F238E27FC236}">
                  <a16:creationId xmlns:a16="http://schemas.microsoft.com/office/drawing/2014/main" id="{568B2032-B1CB-4B08-948F-27BCA11F4917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1863" y="3036888"/>
              <a:ext cx="165100" cy="242888"/>
            </a:xfrm>
            <a:custGeom>
              <a:avLst/>
              <a:gdLst>
                <a:gd name="T0" fmla="*/ 45 w 45"/>
                <a:gd name="T1" fmla="*/ 45 h 67"/>
                <a:gd name="T2" fmla="*/ 23 w 45"/>
                <a:gd name="T3" fmla="*/ 67 h 67"/>
                <a:gd name="T4" fmla="*/ 0 w 45"/>
                <a:gd name="T5" fmla="*/ 45 h 67"/>
                <a:gd name="T6" fmla="*/ 0 w 45"/>
                <a:gd name="T7" fmla="*/ 23 h 67"/>
                <a:gd name="T8" fmla="*/ 23 w 45"/>
                <a:gd name="T9" fmla="*/ 0 h 67"/>
                <a:gd name="T10" fmla="*/ 45 w 45"/>
                <a:gd name="T11" fmla="*/ 23 h 67"/>
                <a:gd name="T12" fmla="*/ 45 w 45"/>
                <a:gd name="T13" fmla="*/ 45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67">
                  <a:moveTo>
                    <a:pt x="45" y="45"/>
                  </a:moveTo>
                  <a:cubicBezTo>
                    <a:pt x="45" y="57"/>
                    <a:pt x="35" y="67"/>
                    <a:pt x="23" y="67"/>
                  </a:cubicBezTo>
                  <a:cubicBezTo>
                    <a:pt x="10" y="67"/>
                    <a:pt x="0" y="57"/>
                    <a:pt x="0" y="45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35" y="0"/>
                    <a:pt x="45" y="10"/>
                    <a:pt x="45" y="23"/>
                  </a:cubicBezTo>
                  <a:lnTo>
                    <a:pt x="45" y="45"/>
                  </a:lnTo>
                  <a:close/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9">
              <a:extLst>
                <a:ext uri="{FF2B5EF4-FFF2-40B4-BE49-F238E27FC236}">
                  <a16:creationId xmlns:a16="http://schemas.microsoft.com/office/drawing/2014/main" id="{1F3F516D-B897-43B1-82B4-90CFB2C8A7D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21363" y="2578101"/>
              <a:ext cx="542925" cy="588963"/>
            </a:xfrm>
            <a:custGeom>
              <a:avLst/>
              <a:gdLst>
                <a:gd name="T0" fmla="*/ 8 w 148"/>
                <a:gd name="T1" fmla="*/ 87 h 163"/>
                <a:gd name="T2" fmla="*/ 77 w 148"/>
                <a:gd name="T3" fmla="*/ 163 h 163"/>
                <a:gd name="T4" fmla="*/ 143 w 148"/>
                <a:gd name="T5" fmla="*/ 58 h 163"/>
                <a:gd name="T6" fmla="*/ 72 w 148"/>
                <a:gd name="T7" fmla="*/ 0 h 163"/>
                <a:gd name="T8" fmla="*/ 8 w 148"/>
                <a:gd name="T9" fmla="*/ 87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3">
                  <a:moveTo>
                    <a:pt x="8" y="87"/>
                  </a:moveTo>
                  <a:cubicBezTo>
                    <a:pt x="12" y="116"/>
                    <a:pt x="26" y="163"/>
                    <a:pt x="77" y="163"/>
                  </a:cubicBezTo>
                  <a:cubicBezTo>
                    <a:pt x="123" y="163"/>
                    <a:pt x="148" y="119"/>
                    <a:pt x="143" y="58"/>
                  </a:cubicBezTo>
                  <a:cubicBezTo>
                    <a:pt x="137" y="11"/>
                    <a:pt x="110" y="0"/>
                    <a:pt x="72" y="0"/>
                  </a:cubicBezTo>
                  <a:cubicBezTo>
                    <a:pt x="31" y="0"/>
                    <a:pt x="0" y="38"/>
                    <a:pt x="8" y="87"/>
                  </a:cubicBezTo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0">
              <a:extLst>
                <a:ext uri="{FF2B5EF4-FFF2-40B4-BE49-F238E27FC236}">
                  <a16:creationId xmlns:a16="http://schemas.microsoft.com/office/drawing/2014/main" id="{6E671B86-819E-4B4A-A5ED-AF1ADED84C63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3425" y="2578101"/>
              <a:ext cx="542925" cy="577850"/>
            </a:xfrm>
            <a:custGeom>
              <a:avLst/>
              <a:gdLst>
                <a:gd name="T0" fmla="*/ 7 w 148"/>
                <a:gd name="T1" fmla="*/ 86 h 160"/>
                <a:gd name="T2" fmla="*/ 76 w 148"/>
                <a:gd name="T3" fmla="*/ 160 h 160"/>
                <a:gd name="T4" fmla="*/ 143 w 148"/>
                <a:gd name="T5" fmla="*/ 57 h 160"/>
                <a:gd name="T6" fmla="*/ 72 w 148"/>
                <a:gd name="T7" fmla="*/ 0 h 160"/>
                <a:gd name="T8" fmla="*/ 7 w 148"/>
                <a:gd name="T9" fmla="*/ 8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0">
                  <a:moveTo>
                    <a:pt x="7" y="86"/>
                  </a:moveTo>
                  <a:cubicBezTo>
                    <a:pt x="12" y="114"/>
                    <a:pt x="25" y="160"/>
                    <a:pt x="76" y="160"/>
                  </a:cubicBezTo>
                  <a:cubicBezTo>
                    <a:pt x="123" y="160"/>
                    <a:pt x="148" y="117"/>
                    <a:pt x="143" y="57"/>
                  </a:cubicBezTo>
                  <a:cubicBezTo>
                    <a:pt x="137" y="11"/>
                    <a:pt x="109" y="0"/>
                    <a:pt x="72" y="0"/>
                  </a:cubicBezTo>
                  <a:cubicBezTo>
                    <a:pt x="30" y="0"/>
                    <a:pt x="0" y="37"/>
                    <a:pt x="7" y="86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1">
              <a:extLst>
                <a:ext uri="{FF2B5EF4-FFF2-40B4-BE49-F238E27FC236}">
                  <a16:creationId xmlns:a16="http://schemas.microsoft.com/office/drawing/2014/main" id="{B746DDDF-F342-46EA-B793-165AA651502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49950" y="2860676"/>
              <a:ext cx="98425" cy="17463"/>
            </a:xfrm>
            <a:custGeom>
              <a:avLst/>
              <a:gdLst>
                <a:gd name="T0" fmla="*/ 13 w 27"/>
                <a:gd name="T1" fmla="*/ 0 h 5"/>
                <a:gd name="T2" fmla="*/ 25 w 27"/>
                <a:gd name="T3" fmla="*/ 1 h 5"/>
                <a:gd name="T4" fmla="*/ 26 w 27"/>
                <a:gd name="T5" fmla="*/ 3 h 5"/>
                <a:gd name="T6" fmla="*/ 25 w 27"/>
                <a:gd name="T7" fmla="*/ 4 h 5"/>
                <a:gd name="T8" fmla="*/ 13 w 27"/>
                <a:gd name="T9" fmla="*/ 4 h 5"/>
                <a:gd name="T10" fmla="*/ 2 w 27"/>
                <a:gd name="T11" fmla="*/ 4 h 5"/>
                <a:gd name="T12" fmla="*/ 0 w 27"/>
                <a:gd name="T13" fmla="*/ 3 h 5"/>
                <a:gd name="T14" fmla="*/ 1 w 27"/>
                <a:gd name="T15" fmla="*/ 1 h 5"/>
                <a:gd name="T16" fmla="*/ 13 w 27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5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2"/>
                    <a:pt x="27" y="3"/>
                    <a:pt x="26" y="3"/>
                  </a:cubicBezTo>
                  <a:cubicBezTo>
                    <a:pt x="26" y="4"/>
                    <a:pt x="25" y="5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5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2">
              <a:extLst>
                <a:ext uri="{FF2B5EF4-FFF2-40B4-BE49-F238E27FC236}">
                  <a16:creationId xmlns:a16="http://schemas.microsoft.com/office/drawing/2014/main" id="{6418E758-7008-4D5F-A85B-2C9D79996F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0450" y="2855913"/>
              <a:ext cx="98425" cy="15875"/>
            </a:xfrm>
            <a:custGeom>
              <a:avLst/>
              <a:gdLst>
                <a:gd name="T0" fmla="*/ 13 w 27"/>
                <a:gd name="T1" fmla="*/ 0 h 4"/>
                <a:gd name="T2" fmla="*/ 25 w 27"/>
                <a:gd name="T3" fmla="*/ 1 h 4"/>
                <a:gd name="T4" fmla="*/ 26 w 27"/>
                <a:gd name="T5" fmla="*/ 3 h 4"/>
                <a:gd name="T6" fmla="*/ 25 w 27"/>
                <a:gd name="T7" fmla="*/ 4 h 4"/>
                <a:gd name="T8" fmla="*/ 13 w 27"/>
                <a:gd name="T9" fmla="*/ 4 h 4"/>
                <a:gd name="T10" fmla="*/ 2 w 27"/>
                <a:gd name="T11" fmla="*/ 4 h 4"/>
                <a:gd name="T12" fmla="*/ 0 w 27"/>
                <a:gd name="T13" fmla="*/ 3 h 4"/>
                <a:gd name="T14" fmla="*/ 1 w 27"/>
                <a:gd name="T15" fmla="*/ 1 h 4"/>
                <a:gd name="T16" fmla="*/ 13 w 27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4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1"/>
                    <a:pt x="27" y="2"/>
                    <a:pt x="26" y="3"/>
                  </a:cubicBezTo>
                  <a:cubicBezTo>
                    <a:pt x="26" y="4"/>
                    <a:pt x="25" y="4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4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3">
              <a:extLst>
                <a:ext uri="{FF2B5EF4-FFF2-40B4-BE49-F238E27FC236}">
                  <a16:creationId xmlns:a16="http://schemas.microsoft.com/office/drawing/2014/main" id="{BACFE011-B7FB-4F49-BEB1-C6A89C8680C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0 w 51"/>
                <a:gd name="T3" fmla="*/ 25 h 26"/>
                <a:gd name="T4" fmla="*/ 0 w 51"/>
                <a:gd name="T5" fmla="*/ 26 h 26"/>
                <a:gd name="T6" fmla="*/ 51 w 51"/>
                <a:gd name="T7" fmla="*/ 26 h 26"/>
                <a:gd name="T8" fmla="*/ 51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2" y="1"/>
                    <a:pt x="0" y="12"/>
                    <a:pt x="0" y="25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51" y="26"/>
                    <a:pt x="51" y="26"/>
                    <a:pt x="51" y="25"/>
                  </a:cubicBezTo>
                  <a:cubicBezTo>
                    <a:pt x="51" y="12"/>
                    <a:pt x="49" y="0"/>
                    <a:pt x="25" y="0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4">
              <a:extLst>
                <a:ext uri="{FF2B5EF4-FFF2-40B4-BE49-F238E27FC236}">
                  <a16:creationId xmlns:a16="http://schemas.microsoft.com/office/drawing/2014/main" id="{9AB34B27-E7B9-48F6-8DA0-94B2E171FE03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367213"/>
              <a:ext cx="187325" cy="34925"/>
            </a:xfrm>
            <a:custGeom>
              <a:avLst/>
              <a:gdLst>
                <a:gd name="T0" fmla="*/ 0 w 51"/>
                <a:gd name="T1" fmla="*/ 4 h 10"/>
                <a:gd name="T2" fmla="*/ 0 w 51"/>
                <a:gd name="T3" fmla="*/ 9 h 10"/>
                <a:gd name="T4" fmla="*/ 0 w 51"/>
                <a:gd name="T5" fmla="*/ 10 h 10"/>
                <a:gd name="T6" fmla="*/ 51 w 51"/>
                <a:gd name="T7" fmla="*/ 10 h 10"/>
                <a:gd name="T8" fmla="*/ 51 w 51"/>
                <a:gd name="T9" fmla="*/ 9 h 10"/>
                <a:gd name="T10" fmla="*/ 51 w 51"/>
                <a:gd name="T11" fmla="*/ 5 h 10"/>
                <a:gd name="T12" fmla="*/ 12 w 51"/>
                <a:gd name="T13" fmla="*/ 4 h 10"/>
                <a:gd name="T14" fmla="*/ 0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0" y="4"/>
                  </a:moveTo>
                  <a:cubicBezTo>
                    <a:pt x="0" y="6"/>
                    <a:pt x="0" y="7"/>
                    <a:pt x="0" y="9"/>
                  </a:cubicBezTo>
                  <a:cubicBezTo>
                    <a:pt x="0" y="9"/>
                    <a:pt x="0" y="9"/>
                    <a:pt x="0" y="10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9"/>
                    <a:pt x="51" y="9"/>
                    <a:pt x="51" y="9"/>
                  </a:cubicBezTo>
                  <a:cubicBezTo>
                    <a:pt x="51" y="7"/>
                    <a:pt x="51" y="6"/>
                    <a:pt x="51" y="5"/>
                  </a:cubicBezTo>
                  <a:cubicBezTo>
                    <a:pt x="36" y="2"/>
                    <a:pt x="34" y="0"/>
                    <a:pt x="12" y="4"/>
                  </a:cubicBezTo>
                  <a:cubicBezTo>
                    <a:pt x="8" y="4"/>
                    <a:pt x="3" y="4"/>
                    <a:pt x="0" y="4"/>
                  </a:cubicBezTo>
                </a:path>
              </a:pathLst>
            </a:custGeom>
            <a:solidFill>
              <a:srgbClr val="D79E1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5">
              <a:extLst>
                <a:ext uri="{FF2B5EF4-FFF2-40B4-BE49-F238E27FC236}">
                  <a16:creationId xmlns:a16="http://schemas.microsoft.com/office/drawing/2014/main" id="{85DCFFB3-73B6-425E-BB3E-5BD05F94D9E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51 w 51"/>
                <a:gd name="T3" fmla="*/ 25 h 26"/>
                <a:gd name="T4" fmla="*/ 51 w 51"/>
                <a:gd name="T5" fmla="*/ 26 h 26"/>
                <a:gd name="T6" fmla="*/ 0 w 51"/>
                <a:gd name="T7" fmla="*/ 26 h 26"/>
                <a:gd name="T8" fmla="*/ 0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49" y="1"/>
                    <a:pt x="51" y="12"/>
                    <a:pt x="51" y="25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0" y="26"/>
                    <a:pt x="0" y="25"/>
                  </a:cubicBezTo>
                  <a:cubicBezTo>
                    <a:pt x="0" y="12"/>
                    <a:pt x="2" y="0"/>
                    <a:pt x="25" y="0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>
              <a:extLst>
                <a:ext uri="{FF2B5EF4-FFF2-40B4-BE49-F238E27FC236}">
                  <a16:creationId xmlns:a16="http://schemas.microsoft.com/office/drawing/2014/main" id="{82D99B8D-3C25-416C-8A40-050E636780AE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367213"/>
              <a:ext cx="187325" cy="34925"/>
            </a:xfrm>
            <a:custGeom>
              <a:avLst/>
              <a:gdLst>
                <a:gd name="T0" fmla="*/ 51 w 51"/>
                <a:gd name="T1" fmla="*/ 4 h 10"/>
                <a:gd name="T2" fmla="*/ 51 w 51"/>
                <a:gd name="T3" fmla="*/ 9 h 10"/>
                <a:gd name="T4" fmla="*/ 51 w 51"/>
                <a:gd name="T5" fmla="*/ 10 h 10"/>
                <a:gd name="T6" fmla="*/ 0 w 51"/>
                <a:gd name="T7" fmla="*/ 10 h 10"/>
                <a:gd name="T8" fmla="*/ 0 w 51"/>
                <a:gd name="T9" fmla="*/ 9 h 10"/>
                <a:gd name="T10" fmla="*/ 0 w 51"/>
                <a:gd name="T11" fmla="*/ 5 h 10"/>
                <a:gd name="T12" fmla="*/ 39 w 51"/>
                <a:gd name="T13" fmla="*/ 4 h 10"/>
                <a:gd name="T14" fmla="*/ 51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51" y="4"/>
                  </a:moveTo>
                  <a:cubicBezTo>
                    <a:pt x="51" y="6"/>
                    <a:pt x="51" y="7"/>
                    <a:pt x="51" y="9"/>
                  </a:cubicBezTo>
                  <a:cubicBezTo>
                    <a:pt x="51" y="9"/>
                    <a:pt x="51" y="9"/>
                    <a:pt x="51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15" y="2"/>
                    <a:pt x="17" y="0"/>
                    <a:pt x="39" y="4"/>
                  </a:cubicBezTo>
                  <a:cubicBezTo>
                    <a:pt x="43" y="4"/>
                    <a:pt x="48" y="4"/>
                    <a:pt x="51" y="4"/>
                  </a:cubicBezTo>
                </a:path>
              </a:pathLst>
            </a:custGeom>
            <a:solidFill>
              <a:srgbClr val="D79E1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7">
              <a:extLst>
                <a:ext uri="{FF2B5EF4-FFF2-40B4-BE49-F238E27FC236}">
                  <a16:creationId xmlns:a16="http://schemas.microsoft.com/office/drawing/2014/main" id="{B82A7569-415C-4C9F-8CCF-C527DA8A321F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5850" y="4297363"/>
              <a:ext cx="109538" cy="47625"/>
            </a:xfrm>
            <a:custGeom>
              <a:avLst/>
              <a:gdLst>
                <a:gd name="T0" fmla="*/ 0 w 30"/>
                <a:gd name="T1" fmla="*/ 13 h 13"/>
                <a:gd name="T2" fmla="*/ 30 w 30"/>
                <a:gd name="T3" fmla="*/ 5 h 13"/>
                <a:gd name="T4" fmla="*/ 0 w 30"/>
                <a:gd name="T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0" h="13">
                  <a:moveTo>
                    <a:pt x="0" y="13"/>
                  </a:moveTo>
                  <a:cubicBezTo>
                    <a:pt x="10" y="6"/>
                    <a:pt x="19" y="4"/>
                    <a:pt x="30" y="5"/>
                  </a:cubicBezTo>
                  <a:cubicBezTo>
                    <a:pt x="19" y="0"/>
                    <a:pt x="4" y="4"/>
                    <a:pt x="0" y="13"/>
                  </a:cubicBezTo>
                </a:path>
              </a:pathLst>
            </a:custGeom>
            <a:solidFill>
              <a:srgbClr val="524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8">
              <a:extLst>
                <a:ext uri="{FF2B5EF4-FFF2-40B4-BE49-F238E27FC236}">
                  <a16:creationId xmlns:a16="http://schemas.microsoft.com/office/drawing/2014/main" id="{4412407D-C69D-4AAB-BEAF-EE255AF22E9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4238" y="4308476"/>
              <a:ext cx="47625" cy="25400"/>
            </a:xfrm>
            <a:custGeom>
              <a:avLst/>
              <a:gdLst>
                <a:gd name="T0" fmla="*/ 0 w 13"/>
                <a:gd name="T1" fmla="*/ 2 h 7"/>
                <a:gd name="T2" fmla="*/ 13 w 13"/>
                <a:gd name="T3" fmla="*/ 7 h 7"/>
                <a:gd name="T4" fmla="*/ 0 w 13"/>
                <a:gd name="T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7">
                  <a:moveTo>
                    <a:pt x="0" y="2"/>
                  </a:moveTo>
                  <a:cubicBezTo>
                    <a:pt x="6" y="2"/>
                    <a:pt x="9" y="4"/>
                    <a:pt x="13" y="7"/>
                  </a:cubicBezTo>
                  <a:cubicBezTo>
                    <a:pt x="10" y="3"/>
                    <a:pt x="4" y="0"/>
                    <a:pt x="0" y="2"/>
                  </a:cubicBezTo>
                </a:path>
              </a:pathLst>
            </a:custGeom>
            <a:solidFill>
              <a:srgbClr val="DEAB1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9">
              <a:extLst>
                <a:ext uri="{FF2B5EF4-FFF2-40B4-BE49-F238E27FC236}">
                  <a16:creationId xmlns:a16="http://schemas.microsoft.com/office/drawing/2014/main" id="{325B2BAD-CD46-4510-8FB1-511A6D38630F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7075" y="2459038"/>
              <a:ext cx="557213" cy="444500"/>
            </a:xfrm>
            <a:custGeom>
              <a:avLst/>
              <a:gdLst>
                <a:gd name="T0" fmla="*/ 149 w 152"/>
                <a:gd name="T1" fmla="*/ 92 h 123"/>
                <a:gd name="T2" fmla="*/ 148 w 152"/>
                <a:gd name="T3" fmla="*/ 80 h 123"/>
                <a:gd name="T4" fmla="*/ 150 w 152"/>
                <a:gd name="T5" fmla="*/ 77 h 123"/>
                <a:gd name="T6" fmla="*/ 142 w 152"/>
                <a:gd name="T7" fmla="*/ 59 h 123"/>
                <a:gd name="T8" fmla="*/ 134 w 152"/>
                <a:gd name="T9" fmla="*/ 43 h 123"/>
                <a:gd name="T10" fmla="*/ 128 w 152"/>
                <a:gd name="T11" fmla="*/ 42 h 123"/>
                <a:gd name="T12" fmla="*/ 125 w 152"/>
                <a:gd name="T13" fmla="*/ 31 h 123"/>
                <a:gd name="T14" fmla="*/ 119 w 152"/>
                <a:gd name="T15" fmla="*/ 36 h 123"/>
                <a:gd name="T16" fmla="*/ 103 w 152"/>
                <a:gd name="T17" fmla="*/ 16 h 123"/>
                <a:gd name="T18" fmla="*/ 101 w 152"/>
                <a:gd name="T19" fmla="*/ 25 h 123"/>
                <a:gd name="T20" fmla="*/ 90 w 152"/>
                <a:gd name="T21" fmla="*/ 9 h 123"/>
                <a:gd name="T22" fmla="*/ 88 w 152"/>
                <a:gd name="T23" fmla="*/ 21 h 123"/>
                <a:gd name="T24" fmla="*/ 84 w 152"/>
                <a:gd name="T25" fmla="*/ 6 h 123"/>
                <a:gd name="T26" fmla="*/ 79 w 152"/>
                <a:gd name="T27" fmla="*/ 18 h 123"/>
                <a:gd name="T28" fmla="*/ 81 w 152"/>
                <a:gd name="T29" fmla="*/ 0 h 123"/>
                <a:gd name="T30" fmla="*/ 72 w 152"/>
                <a:gd name="T31" fmla="*/ 16 h 123"/>
                <a:gd name="T32" fmla="*/ 67 w 152"/>
                <a:gd name="T33" fmla="*/ 4 h 123"/>
                <a:gd name="T34" fmla="*/ 62 w 152"/>
                <a:gd name="T35" fmla="*/ 20 h 123"/>
                <a:gd name="T36" fmla="*/ 62 w 152"/>
                <a:gd name="T37" fmla="*/ 11 h 123"/>
                <a:gd name="T38" fmla="*/ 41 w 152"/>
                <a:gd name="T39" fmla="*/ 34 h 123"/>
                <a:gd name="T40" fmla="*/ 46 w 152"/>
                <a:gd name="T41" fmla="*/ 19 h 123"/>
                <a:gd name="T42" fmla="*/ 16 w 152"/>
                <a:gd name="T43" fmla="*/ 50 h 123"/>
                <a:gd name="T44" fmla="*/ 15 w 152"/>
                <a:gd name="T45" fmla="*/ 40 h 123"/>
                <a:gd name="T46" fmla="*/ 9 w 152"/>
                <a:gd name="T47" fmla="*/ 61 h 123"/>
                <a:gd name="T48" fmla="*/ 0 w 152"/>
                <a:gd name="T49" fmla="*/ 57 h 123"/>
                <a:gd name="T50" fmla="*/ 7 w 152"/>
                <a:gd name="T51" fmla="*/ 91 h 123"/>
                <a:gd name="T52" fmla="*/ 2 w 152"/>
                <a:gd name="T53" fmla="*/ 104 h 123"/>
                <a:gd name="T54" fmla="*/ 7 w 152"/>
                <a:gd name="T55" fmla="*/ 119 h 123"/>
                <a:gd name="T56" fmla="*/ 16 w 152"/>
                <a:gd name="T57" fmla="*/ 121 h 123"/>
                <a:gd name="T58" fmla="*/ 22 w 152"/>
                <a:gd name="T59" fmla="*/ 99 h 123"/>
                <a:gd name="T60" fmla="*/ 57 w 152"/>
                <a:gd name="T61" fmla="*/ 88 h 123"/>
                <a:gd name="T62" fmla="*/ 77 w 152"/>
                <a:gd name="T63" fmla="*/ 81 h 123"/>
                <a:gd name="T64" fmla="*/ 80 w 152"/>
                <a:gd name="T65" fmla="*/ 87 h 123"/>
                <a:gd name="T66" fmla="*/ 87 w 152"/>
                <a:gd name="T67" fmla="*/ 82 h 123"/>
                <a:gd name="T68" fmla="*/ 99 w 152"/>
                <a:gd name="T69" fmla="*/ 91 h 123"/>
                <a:gd name="T70" fmla="*/ 141 w 152"/>
                <a:gd name="T71" fmla="*/ 110 h 123"/>
                <a:gd name="T72" fmla="*/ 149 w 152"/>
                <a:gd name="T73" fmla="*/ 122 h 123"/>
                <a:gd name="T74" fmla="*/ 150 w 152"/>
                <a:gd name="T75" fmla="*/ 118 h 123"/>
                <a:gd name="T76" fmla="*/ 149 w 152"/>
                <a:gd name="T77" fmla="*/ 92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52" h="123">
                  <a:moveTo>
                    <a:pt x="149" y="92"/>
                  </a:moveTo>
                  <a:cubicBezTo>
                    <a:pt x="148" y="88"/>
                    <a:pt x="148" y="84"/>
                    <a:pt x="148" y="80"/>
                  </a:cubicBezTo>
                  <a:cubicBezTo>
                    <a:pt x="148" y="75"/>
                    <a:pt x="148" y="72"/>
                    <a:pt x="150" y="77"/>
                  </a:cubicBezTo>
                  <a:cubicBezTo>
                    <a:pt x="150" y="74"/>
                    <a:pt x="147" y="60"/>
                    <a:pt x="142" y="59"/>
                  </a:cubicBezTo>
                  <a:cubicBezTo>
                    <a:pt x="142" y="48"/>
                    <a:pt x="132" y="36"/>
                    <a:pt x="134" y="43"/>
                  </a:cubicBezTo>
                  <a:cubicBezTo>
                    <a:pt x="136" y="50"/>
                    <a:pt x="132" y="51"/>
                    <a:pt x="128" y="42"/>
                  </a:cubicBezTo>
                  <a:cubicBezTo>
                    <a:pt x="122" y="34"/>
                    <a:pt x="121" y="29"/>
                    <a:pt x="125" y="31"/>
                  </a:cubicBezTo>
                  <a:cubicBezTo>
                    <a:pt x="122" y="27"/>
                    <a:pt x="116" y="22"/>
                    <a:pt x="119" y="36"/>
                  </a:cubicBezTo>
                  <a:cubicBezTo>
                    <a:pt x="119" y="36"/>
                    <a:pt x="112" y="28"/>
                    <a:pt x="103" y="16"/>
                  </a:cubicBezTo>
                  <a:cubicBezTo>
                    <a:pt x="101" y="13"/>
                    <a:pt x="99" y="11"/>
                    <a:pt x="101" y="25"/>
                  </a:cubicBezTo>
                  <a:cubicBezTo>
                    <a:pt x="101" y="25"/>
                    <a:pt x="96" y="14"/>
                    <a:pt x="90" y="9"/>
                  </a:cubicBezTo>
                  <a:cubicBezTo>
                    <a:pt x="88" y="8"/>
                    <a:pt x="90" y="11"/>
                    <a:pt x="88" y="21"/>
                  </a:cubicBezTo>
                  <a:cubicBezTo>
                    <a:pt x="88" y="23"/>
                    <a:pt x="87" y="15"/>
                    <a:pt x="84" y="6"/>
                  </a:cubicBezTo>
                  <a:cubicBezTo>
                    <a:pt x="84" y="9"/>
                    <a:pt x="82" y="12"/>
                    <a:pt x="79" y="18"/>
                  </a:cubicBezTo>
                  <a:cubicBezTo>
                    <a:pt x="79" y="16"/>
                    <a:pt x="79" y="4"/>
                    <a:pt x="81" y="0"/>
                  </a:cubicBezTo>
                  <a:cubicBezTo>
                    <a:pt x="81" y="0"/>
                    <a:pt x="74" y="6"/>
                    <a:pt x="72" y="16"/>
                  </a:cubicBezTo>
                  <a:cubicBezTo>
                    <a:pt x="72" y="16"/>
                    <a:pt x="72" y="14"/>
                    <a:pt x="67" y="4"/>
                  </a:cubicBezTo>
                  <a:cubicBezTo>
                    <a:pt x="65" y="3"/>
                    <a:pt x="69" y="13"/>
                    <a:pt x="62" y="20"/>
                  </a:cubicBezTo>
                  <a:cubicBezTo>
                    <a:pt x="62" y="20"/>
                    <a:pt x="63" y="14"/>
                    <a:pt x="62" y="11"/>
                  </a:cubicBezTo>
                  <a:cubicBezTo>
                    <a:pt x="59" y="18"/>
                    <a:pt x="50" y="28"/>
                    <a:pt x="41" y="34"/>
                  </a:cubicBezTo>
                  <a:cubicBezTo>
                    <a:pt x="45" y="28"/>
                    <a:pt x="47" y="20"/>
                    <a:pt x="46" y="19"/>
                  </a:cubicBezTo>
                  <a:cubicBezTo>
                    <a:pt x="41" y="28"/>
                    <a:pt x="19" y="43"/>
                    <a:pt x="16" y="50"/>
                  </a:cubicBezTo>
                  <a:cubicBezTo>
                    <a:pt x="15" y="54"/>
                    <a:pt x="17" y="44"/>
                    <a:pt x="15" y="40"/>
                  </a:cubicBezTo>
                  <a:cubicBezTo>
                    <a:pt x="14" y="42"/>
                    <a:pt x="10" y="56"/>
                    <a:pt x="9" y="61"/>
                  </a:cubicBezTo>
                  <a:cubicBezTo>
                    <a:pt x="6" y="59"/>
                    <a:pt x="0" y="54"/>
                    <a:pt x="0" y="57"/>
                  </a:cubicBezTo>
                  <a:cubicBezTo>
                    <a:pt x="9" y="63"/>
                    <a:pt x="3" y="76"/>
                    <a:pt x="7" y="91"/>
                  </a:cubicBezTo>
                  <a:cubicBezTo>
                    <a:pt x="3" y="84"/>
                    <a:pt x="3" y="97"/>
                    <a:pt x="2" y="104"/>
                  </a:cubicBezTo>
                  <a:cubicBezTo>
                    <a:pt x="2" y="111"/>
                    <a:pt x="5" y="117"/>
                    <a:pt x="7" y="119"/>
                  </a:cubicBezTo>
                  <a:cubicBezTo>
                    <a:pt x="11" y="117"/>
                    <a:pt x="16" y="121"/>
                    <a:pt x="16" y="121"/>
                  </a:cubicBezTo>
                  <a:cubicBezTo>
                    <a:pt x="14" y="111"/>
                    <a:pt x="22" y="108"/>
                    <a:pt x="22" y="99"/>
                  </a:cubicBezTo>
                  <a:cubicBezTo>
                    <a:pt x="23" y="91"/>
                    <a:pt x="44" y="95"/>
                    <a:pt x="57" y="88"/>
                  </a:cubicBezTo>
                  <a:cubicBezTo>
                    <a:pt x="70" y="81"/>
                    <a:pt x="71" y="84"/>
                    <a:pt x="77" y="81"/>
                  </a:cubicBezTo>
                  <a:cubicBezTo>
                    <a:pt x="77" y="86"/>
                    <a:pt x="78" y="89"/>
                    <a:pt x="80" y="87"/>
                  </a:cubicBezTo>
                  <a:cubicBezTo>
                    <a:pt x="84" y="77"/>
                    <a:pt x="84" y="78"/>
                    <a:pt x="87" y="82"/>
                  </a:cubicBezTo>
                  <a:cubicBezTo>
                    <a:pt x="95" y="89"/>
                    <a:pt x="96" y="86"/>
                    <a:pt x="99" y="91"/>
                  </a:cubicBezTo>
                  <a:cubicBezTo>
                    <a:pt x="117" y="96"/>
                    <a:pt x="135" y="100"/>
                    <a:pt x="141" y="110"/>
                  </a:cubicBezTo>
                  <a:cubicBezTo>
                    <a:pt x="146" y="115"/>
                    <a:pt x="147" y="120"/>
                    <a:pt x="149" y="122"/>
                  </a:cubicBezTo>
                  <a:cubicBezTo>
                    <a:pt x="150" y="123"/>
                    <a:pt x="150" y="120"/>
                    <a:pt x="150" y="118"/>
                  </a:cubicBezTo>
                  <a:cubicBezTo>
                    <a:pt x="150" y="107"/>
                    <a:pt x="152" y="102"/>
                    <a:pt x="149" y="92"/>
                  </a:cubicBezTo>
                </a:path>
              </a:pathLst>
            </a:custGeom>
            <a:solidFill>
              <a:srgbClr val="A257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30">
              <a:extLst>
                <a:ext uri="{FF2B5EF4-FFF2-40B4-BE49-F238E27FC236}">
                  <a16:creationId xmlns:a16="http://schemas.microsoft.com/office/drawing/2014/main" id="{9B834C14-801E-4C7A-8076-B9AE0C59E479}"/>
                </a:ext>
              </a:extLst>
            </p:cNvPr>
            <p:cNvSpPr>
              <a:spLocks/>
            </p:cNvSpPr>
            <p:nvPr/>
          </p:nvSpPr>
          <p:spPr bwMode="auto">
            <a:xfrm>
              <a:off x="6040438" y="2535238"/>
              <a:ext cx="228600" cy="238125"/>
            </a:xfrm>
            <a:custGeom>
              <a:avLst/>
              <a:gdLst>
                <a:gd name="T0" fmla="*/ 35 w 62"/>
                <a:gd name="T1" fmla="*/ 59 h 66"/>
                <a:gd name="T2" fmla="*/ 44 w 62"/>
                <a:gd name="T3" fmla="*/ 66 h 66"/>
                <a:gd name="T4" fmla="*/ 36 w 62"/>
                <a:gd name="T5" fmla="*/ 51 h 66"/>
                <a:gd name="T6" fmla="*/ 43 w 62"/>
                <a:gd name="T7" fmla="*/ 60 h 66"/>
                <a:gd name="T8" fmla="*/ 43 w 62"/>
                <a:gd name="T9" fmla="*/ 51 h 66"/>
                <a:gd name="T10" fmla="*/ 47 w 62"/>
                <a:gd name="T11" fmla="*/ 55 h 66"/>
                <a:gd name="T12" fmla="*/ 47 w 62"/>
                <a:gd name="T13" fmla="*/ 44 h 66"/>
                <a:gd name="T14" fmla="*/ 52 w 62"/>
                <a:gd name="T15" fmla="*/ 56 h 66"/>
                <a:gd name="T16" fmla="*/ 52 w 62"/>
                <a:gd name="T17" fmla="*/ 45 h 66"/>
                <a:gd name="T18" fmla="*/ 60 w 62"/>
                <a:gd name="T19" fmla="*/ 58 h 66"/>
                <a:gd name="T20" fmla="*/ 58 w 62"/>
                <a:gd name="T21" fmla="*/ 44 h 66"/>
                <a:gd name="T22" fmla="*/ 54 w 62"/>
                <a:gd name="T23" fmla="*/ 18 h 66"/>
                <a:gd name="T24" fmla="*/ 55 w 62"/>
                <a:gd name="T25" fmla="*/ 30 h 66"/>
                <a:gd name="T26" fmla="*/ 44 w 62"/>
                <a:gd name="T27" fmla="*/ 9 h 66"/>
                <a:gd name="T28" fmla="*/ 51 w 62"/>
                <a:gd name="T29" fmla="*/ 22 h 66"/>
                <a:gd name="T30" fmla="*/ 45 w 62"/>
                <a:gd name="T31" fmla="*/ 13 h 66"/>
                <a:gd name="T32" fmla="*/ 47 w 62"/>
                <a:gd name="T33" fmla="*/ 19 h 66"/>
                <a:gd name="T34" fmla="*/ 47 w 62"/>
                <a:gd name="T35" fmla="*/ 20 h 66"/>
                <a:gd name="T36" fmla="*/ 47 w 62"/>
                <a:gd name="T37" fmla="*/ 19 h 66"/>
                <a:gd name="T38" fmla="*/ 37 w 62"/>
                <a:gd name="T39" fmla="*/ 7 h 66"/>
                <a:gd name="T40" fmla="*/ 51 w 62"/>
                <a:gd name="T41" fmla="*/ 41 h 66"/>
                <a:gd name="T42" fmla="*/ 42 w 62"/>
                <a:gd name="T43" fmla="*/ 20 h 66"/>
                <a:gd name="T44" fmla="*/ 46 w 62"/>
                <a:gd name="T45" fmla="*/ 36 h 66"/>
                <a:gd name="T46" fmla="*/ 41 w 62"/>
                <a:gd name="T47" fmla="*/ 26 h 66"/>
                <a:gd name="T48" fmla="*/ 28 w 62"/>
                <a:gd name="T49" fmla="*/ 9 h 66"/>
                <a:gd name="T50" fmla="*/ 33 w 62"/>
                <a:gd name="T51" fmla="*/ 26 h 66"/>
                <a:gd name="T52" fmla="*/ 38 w 62"/>
                <a:gd name="T53" fmla="*/ 36 h 66"/>
                <a:gd name="T54" fmla="*/ 32 w 62"/>
                <a:gd name="T55" fmla="*/ 25 h 66"/>
                <a:gd name="T56" fmla="*/ 16 w 62"/>
                <a:gd name="T57" fmla="*/ 4 h 66"/>
                <a:gd name="T58" fmla="*/ 27 w 62"/>
                <a:gd name="T59" fmla="*/ 25 h 66"/>
                <a:gd name="T60" fmla="*/ 9 w 62"/>
                <a:gd name="T61" fmla="*/ 0 h 66"/>
                <a:gd name="T62" fmla="*/ 19 w 62"/>
                <a:gd name="T63" fmla="*/ 19 h 66"/>
                <a:gd name="T64" fmla="*/ 7 w 62"/>
                <a:gd name="T65" fmla="*/ 1 h 66"/>
                <a:gd name="T66" fmla="*/ 23 w 62"/>
                <a:gd name="T67" fmla="*/ 33 h 66"/>
                <a:gd name="T68" fmla="*/ 11 w 62"/>
                <a:gd name="T69" fmla="*/ 17 h 66"/>
                <a:gd name="T70" fmla="*/ 13 w 62"/>
                <a:gd name="T71" fmla="*/ 26 h 66"/>
                <a:gd name="T72" fmla="*/ 14 w 62"/>
                <a:gd name="T73" fmla="*/ 28 h 66"/>
                <a:gd name="T74" fmla="*/ 13 w 62"/>
                <a:gd name="T75" fmla="*/ 26 h 66"/>
                <a:gd name="T76" fmla="*/ 0 w 62"/>
                <a:gd name="T77" fmla="*/ 5 h 66"/>
                <a:gd name="T78" fmla="*/ 6 w 62"/>
                <a:gd name="T79" fmla="*/ 22 h 66"/>
                <a:gd name="T80" fmla="*/ 26 w 62"/>
                <a:gd name="T81" fmla="*/ 50 h 66"/>
                <a:gd name="T82" fmla="*/ 35 w 62"/>
                <a:gd name="T83" fmla="*/ 5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2" h="66">
                  <a:moveTo>
                    <a:pt x="35" y="59"/>
                  </a:moveTo>
                  <a:cubicBezTo>
                    <a:pt x="35" y="59"/>
                    <a:pt x="38" y="64"/>
                    <a:pt x="44" y="66"/>
                  </a:cubicBezTo>
                  <a:cubicBezTo>
                    <a:pt x="44" y="66"/>
                    <a:pt x="37" y="60"/>
                    <a:pt x="36" y="51"/>
                  </a:cubicBezTo>
                  <a:cubicBezTo>
                    <a:pt x="36" y="51"/>
                    <a:pt x="41" y="53"/>
                    <a:pt x="43" y="60"/>
                  </a:cubicBezTo>
                  <a:cubicBezTo>
                    <a:pt x="43" y="60"/>
                    <a:pt x="45" y="56"/>
                    <a:pt x="43" y="51"/>
                  </a:cubicBezTo>
                  <a:cubicBezTo>
                    <a:pt x="43" y="51"/>
                    <a:pt x="45" y="50"/>
                    <a:pt x="47" y="55"/>
                  </a:cubicBezTo>
                  <a:cubicBezTo>
                    <a:pt x="47" y="55"/>
                    <a:pt x="48" y="51"/>
                    <a:pt x="47" y="44"/>
                  </a:cubicBezTo>
                  <a:cubicBezTo>
                    <a:pt x="47" y="44"/>
                    <a:pt x="52" y="47"/>
                    <a:pt x="52" y="56"/>
                  </a:cubicBezTo>
                  <a:cubicBezTo>
                    <a:pt x="52" y="56"/>
                    <a:pt x="54" y="52"/>
                    <a:pt x="52" y="45"/>
                  </a:cubicBezTo>
                  <a:cubicBezTo>
                    <a:pt x="52" y="45"/>
                    <a:pt x="55" y="55"/>
                    <a:pt x="60" y="58"/>
                  </a:cubicBezTo>
                  <a:cubicBezTo>
                    <a:pt x="60" y="58"/>
                    <a:pt x="57" y="51"/>
                    <a:pt x="58" y="44"/>
                  </a:cubicBezTo>
                  <a:cubicBezTo>
                    <a:pt x="58" y="44"/>
                    <a:pt x="62" y="26"/>
                    <a:pt x="54" y="18"/>
                  </a:cubicBezTo>
                  <a:cubicBezTo>
                    <a:pt x="54" y="18"/>
                    <a:pt x="57" y="25"/>
                    <a:pt x="55" y="30"/>
                  </a:cubicBezTo>
                  <a:cubicBezTo>
                    <a:pt x="55" y="30"/>
                    <a:pt x="56" y="16"/>
                    <a:pt x="44" y="9"/>
                  </a:cubicBezTo>
                  <a:cubicBezTo>
                    <a:pt x="44" y="9"/>
                    <a:pt x="51" y="18"/>
                    <a:pt x="51" y="22"/>
                  </a:cubicBezTo>
                  <a:cubicBezTo>
                    <a:pt x="51" y="22"/>
                    <a:pt x="49" y="16"/>
                    <a:pt x="45" y="13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7" y="20"/>
                    <a:pt x="47" y="20"/>
                    <a:pt x="47" y="20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6" y="16"/>
                    <a:pt x="43" y="10"/>
                    <a:pt x="37" y="7"/>
                  </a:cubicBezTo>
                  <a:cubicBezTo>
                    <a:pt x="37" y="7"/>
                    <a:pt x="51" y="24"/>
                    <a:pt x="51" y="41"/>
                  </a:cubicBezTo>
                  <a:cubicBezTo>
                    <a:pt x="51" y="41"/>
                    <a:pt x="49" y="27"/>
                    <a:pt x="42" y="20"/>
                  </a:cubicBezTo>
                  <a:cubicBezTo>
                    <a:pt x="42" y="20"/>
                    <a:pt x="47" y="29"/>
                    <a:pt x="46" y="36"/>
                  </a:cubicBezTo>
                  <a:cubicBezTo>
                    <a:pt x="46" y="36"/>
                    <a:pt x="42" y="32"/>
                    <a:pt x="41" y="26"/>
                  </a:cubicBezTo>
                  <a:cubicBezTo>
                    <a:pt x="41" y="26"/>
                    <a:pt x="40" y="14"/>
                    <a:pt x="28" y="9"/>
                  </a:cubicBezTo>
                  <a:cubicBezTo>
                    <a:pt x="28" y="9"/>
                    <a:pt x="33" y="15"/>
                    <a:pt x="33" y="26"/>
                  </a:cubicBezTo>
                  <a:cubicBezTo>
                    <a:pt x="33" y="26"/>
                    <a:pt x="34" y="32"/>
                    <a:pt x="38" y="36"/>
                  </a:cubicBezTo>
                  <a:cubicBezTo>
                    <a:pt x="38" y="36"/>
                    <a:pt x="34" y="34"/>
                    <a:pt x="32" y="25"/>
                  </a:cubicBezTo>
                  <a:cubicBezTo>
                    <a:pt x="32" y="25"/>
                    <a:pt x="28" y="9"/>
                    <a:pt x="16" y="4"/>
                  </a:cubicBezTo>
                  <a:cubicBezTo>
                    <a:pt x="16" y="4"/>
                    <a:pt x="24" y="13"/>
                    <a:pt x="27" y="25"/>
                  </a:cubicBezTo>
                  <a:cubicBezTo>
                    <a:pt x="27" y="25"/>
                    <a:pt x="20" y="8"/>
                    <a:pt x="9" y="0"/>
                  </a:cubicBezTo>
                  <a:cubicBezTo>
                    <a:pt x="9" y="0"/>
                    <a:pt x="17" y="11"/>
                    <a:pt x="19" y="19"/>
                  </a:cubicBezTo>
                  <a:cubicBezTo>
                    <a:pt x="19" y="19"/>
                    <a:pt x="10" y="7"/>
                    <a:pt x="7" y="1"/>
                  </a:cubicBezTo>
                  <a:cubicBezTo>
                    <a:pt x="7" y="1"/>
                    <a:pt x="13" y="20"/>
                    <a:pt x="23" y="33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1" y="17"/>
                    <a:pt x="11" y="22"/>
                    <a:pt x="13" y="26"/>
                  </a:cubicBezTo>
                  <a:cubicBezTo>
                    <a:pt x="13" y="27"/>
                    <a:pt x="14" y="28"/>
                    <a:pt x="14" y="28"/>
                  </a:cubicBezTo>
                  <a:cubicBezTo>
                    <a:pt x="13" y="27"/>
                    <a:pt x="13" y="27"/>
                    <a:pt x="13" y="26"/>
                  </a:cubicBezTo>
                  <a:cubicBezTo>
                    <a:pt x="10" y="21"/>
                    <a:pt x="2" y="8"/>
                    <a:pt x="0" y="5"/>
                  </a:cubicBezTo>
                  <a:cubicBezTo>
                    <a:pt x="0" y="5"/>
                    <a:pt x="2" y="14"/>
                    <a:pt x="6" y="22"/>
                  </a:cubicBezTo>
                  <a:cubicBezTo>
                    <a:pt x="12" y="30"/>
                    <a:pt x="20" y="41"/>
                    <a:pt x="26" y="50"/>
                  </a:cubicBezTo>
                  <a:cubicBezTo>
                    <a:pt x="28" y="52"/>
                    <a:pt x="33" y="56"/>
                    <a:pt x="35" y="5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31">
              <a:extLst>
                <a:ext uri="{FF2B5EF4-FFF2-40B4-BE49-F238E27FC236}">
                  <a16:creationId xmlns:a16="http://schemas.microsoft.com/office/drawing/2014/main" id="{B2C9B6E1-45D9-43AE-B8C2-11D6423860F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338" y="2586038"/>
              <a:ext cx="125413" cy="184150"/>
            </a:xfrm>
            <a:custGeom>
              <a:avLst/>
              <a:gdLst>
                <a:gd name="T0" fmla="*/ 29 w 34"/>
                <a:gd name="T1" fmla="*/ 19 h 51"/>
                <a:gd name="T2" fmla="*/ 34 w 34"/>
                <a:gd name="T3" fmla="*/ 2 h 51"/>
                <a:gd name="T4" fmla="*/ 22 w 34"/>
                <a:gd name="T5" fmla="*/ 19 h 51"/>
                <a:gd name="T6" fmla="*/ 16 w 34"/>
                <a:gd name="T7" fmla="*/ 29 h 51"/>
                <a:gd name="T8" fmla="*/ 20 w 34"/>
                <a:gd name="T9" fmla="*/ 13 h 51"/>
                <a:gd name="T10" fmla="*/ 11 w 34"/>
                <a:gd name="T11" fmla="*/ 34 h 51"/>
                <a:gd name="T12" fmla="*/ 25 w 34"/>
                <a:gd name="T13" fmla="*/ 0 h 51"/>
                <a:gd name="T14" fmla="*/ 16 w 34"/>
                <a:gd name="T15" fmla="*/ 12 h 51"/>
                <a:gd name="T16" fmla="*/ 15 w 34"/>
                <a:gd name="T17" fmla="*/ 13 h 51"/>
                <a:gd name="T18" fmla="*/ 16 w 34"/>
                <a:gd name="T19" fmla="*/ 12 h 51"/>
                <a:gd name="T20" fmla="*/ 17 w 34"/>
                <a:gd name="T21" fmla="*/ 7 h 51"/>
                <a:gd name="T22" fmla="*/ 11 w 34"/>
                <a:gd name="T23" fmla="*/ 15 h 51"/>
                <a:gd name="T24" fmla="*/ 18 w 34"/>
                <a:gd name="T25" fmla="*/ 2 h 51"/>
                <a:gd name="T26" fmla="*/ 7 w 34"/>
                <a:gd name="T27" fmla="*/ 23 h 51"/>
                <a:gd name="T28" fmla="*/ 9 w 34"/>
                <a:gd name="T29" fmla="*/ 11 h 51"/>
                <a:gd name="T30" fmla="*/ 4 w 34"/>
                <a:gd name="T31" fmla="*/ 37 h 51"/>
                <a:gd name="T32" fmla="*/ 2 w 34"/>
                <a:gd name="T33" fmla="*/ 51 h 51"/>
                <a:gd name="T34" fmla="*/ 10 w 34"/>
                <a:gd name="T35" fmla="*/ 38 h 51"/>
                <a:gd name="T36" fmla="*/ 10 w 34"/>
                <a:gd name="T37" fmla="*/ 49 h 51"/>
                <a:gd name="T38" fmla="*/ 15 w 34"/>
                <a:gd name="T39" fmla="*/ 37 h 51"/>
                <a:gd name="T40" fmla="*/ 15 w 34"/>
                <a:gd name="T41" fmla="*/ 48 h 51"/>
                <a:gd name="T42" fmla="*/ 16 w 34"/>
                <a:gd name="T43" fmla="*/ 46 h 51"/>
                <a:gd name="T44" fmla="*/ 29 w 34"/>
                <a:gd name="T45" fmla="*/ 19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" h="51">
                  <a:moveTo>
                    <a:pt x="29" y="19"/>
                  </a:moveTo>
                  <a:cubicBezTo>
                    <a:pt x="29" y="8"/>
                    <a:pt x="34" y="2"/>
                    <a:pt x="34" y="2"/>
                  </a:cubicBezTo>
                  <a:cubicBezTo>
                    <a:pt x="22" y="7"/>
                    <a:pt x="22" y="19"/>
                    <a:pt x="22" y="19"/>
                  </a:cubicBezTo>
                  <a:cubicBezTo>
                    <a:pt x="21" y="25"/>
                    <a:pt x="16" y="29"/>
                    <a:pt x="16" y="29"/>
                  </a:cubicBezTo>
                  <a:cubicBezTo>
                    <a:pt x="15" y="22"/>
                    <a:pt x="20" y="13"/>
                    <a:pt x="20" y="13"/>
                  </a:cubicBezTo>
                  <a:cubicBezTo>
                    <a:pt x="13" y="20"/>
                    <a:pt x="11" y="34"/>
                    <a:pt x="11" y="34"/>
                  </a:cubicBezTo>
                  <a:cubicBezTo>
                    <a:pt x="11" y="17"/>
                    <a:pt x="25" y="0"/>
                    <a:pt x="25" y="0"/>
                  </a:cubicBezTo>
                  <a:cubicBezTo>
                    <a:pt x="19" y="3"/>
                    <a:pt x="16" y="10"/>
                    <a:pt x="16" y="12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5" y="13"/>
                    <a:pt x="15" y="13"/>
                    <a:pt x="16" y="12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3" y="9"/>
                    <a:pt x="11" y="15"/>
                    <a:pt x="11" y="15"/>
                  </a:cubicBezTo>
                  <a:cubicBezTo>
                    <a:pt x="11" y="11"/>
                    <a:pt x="18" y="2"/>
                    <a:pt x="18" y="2"/>
                  </a:cubicBezTo>
                  <a:cubicBezTo>
                    <a:pt x="6" y="9"/>
                    <a:pt x="7" y="23"/>
                    <a:pt x="7" y="23"/>
                  </a:cubicBezTo>
                  <a:cubicBezTo>
                    <a:pt x="5" y="19"/>
                    <a:pt x="9" y="11"/>
                    <a:pt x="9" y="11"/>
                  </a:cubicBezTo>
                  <a:cubicBezTo>
                    <a:pt x="0" y="19"/>
                    <a:pt x="4" y="37"/>
                    <a:pt x="4" y="37"/>
                  </a:cubicBezTo>
                  <a:cubicBezTo>
                    <a:pt x="6" y="44"/>
                    <a:pt x="2" y="51"/>
                    <a:pt x="2" y="51"/>
                  </a:cubicBezTo>
                  <a:cubicBezTo>
                    <a:pt x="7" y="49"/>
                    <a:pt x="10" y="38"/>
                    <a:pt x="10" y="38"/>
                  </a:cubicBezTo>
                  <a:cubicBezTo>
                    <a:pt x="8" y="45"/>
                    <a:pt x="10" y="49"/>
                    <a:pt x="10" y="49"/>
                  </a:cubicBezTo>
                  <a:cubicBezTo>
                    <a:pt x="10" y="40"/>
                    <a:pt x="15" y="37"/>
                    <a:pt x="15" y="37"/>
                  </a:cubicBezTo>
                  <a:cubicBezTo>
                    <a:pt x="14" y="42"/>
                    <a:pt x="15" y="46"/>
                    <a:pt x="15" y="48"/>
                  </a:cubicBezTo>
                  <a:cubicBezTo>
                    <a:pt x="16" y="47"/>
                    <a:pt x="16" y="46"/>
                    <a:pt x="16" y="46"/>
                  </a:cubicBezTo>
                  <a:cubicBezTo>
                    <a:pt x="22" y="35"/>
                    <a:pt x="29" y="19"/>
                    <a:pt x="29" y="1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Oval 32">
              <a:extLst>
                <a:ext uri="{FF2B5EF4-FFF2-40B4-BE49-F238E27FC236}">
                  <a16:creationId xmlns:a16="http://schemas.microsoft.com/office/drawing/2014/main" id="{6D4AB807-68C0-4125-935E-0411951E3B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72175" y="2867026"/>
              <a:ext cx="57150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33">
              <a:extLst>
                <a:ext uri="{FF2B5EF4-FFF2-40B4-BE49-F238E27FC236}">
                  <a16:creationId xmlns:a16="http://schemas.microsoft.com/office/drawing/2014/main" id="{68E27CC5-DB79-48CC-82B7-CBFB20F1254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6463" y="2886076"/>
              <a:ext cx="17463" cy="17463"/>
            </a:xfrm>
            <a:custGeom>
              <a:avLst/>
              <a:gdLst>
                <a:gd name="T0" fmla="*/ 5 w 5"/>
                <a:gd name="T1" fmla="*/ 4 h 5"/>
                <a:gd name="T2" fmla="*/ 5 w 5"/>
                <a:gd name="T3" fmla="*/ 0 h 5"/>
                <a:gd name="T4" fmla="*/ 1 w 5"/>
                <a:gd name="T5" fmla="*/ 3 h 5"/>
                <a:gd name="T6" fmla="*/ 0 w 5"/>
                <a:gd name="T7" fmla="*/ 3 h 5"/>
                <a:gd name="T8" fmla="*/ 5 w 5"/>
                <a:gd name="T9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5" y="4"/>
                  </a:moveTo>
                  <a:cubicBezTo>
                    <a:pt x="5" y="3"/>
                    <a:pt x="5" y="2"/>
                    <a:pt x="5" y="0"/>
                  </a:cubicBezTo>
                  <a:cubicBezTo>
                    <a:pt x="3" y="0"/>
                    <a:pt x="1" y="1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2" y="4"/>
                    <a:pt x="4" y="5"/>
                    <a:pt x="5" y="4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34">
              <a:extLst>
                <a:ext uri="{FF2B5EF4-FFF2-40B4-BE49-F238E27FC236}">
                  <a16:creationId xmlns:a16="http://schemas.microsoft.com/office/drawing/2014/main" id="{EBC76F48-99D1-489D-8B4F-4E6EFD3F3AB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8688" y="2911476"/>
              <a:ext cx="6350" cy="14288"/>
            </a:xfrm>
            <a:custGeom>
              <a:avLst/>
              <a:gdLst>
                <a:gd name="T0" fmla="*/ 0 w 2"/>
                <a:gd name="T1" fmla="*/ 2 h 4"/>
                <a:gd name="T2" fmla="*/ 2 w 2"/>
                <a:gd name="T3" fmla="*/ 2 h 4"/>
                <a:gd name="T4" fmla="*/ 0 w 2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4">
                  <a:moveTo>
                    <a:pt x="0" y="2"/>
                  </a:moveTo>
                  <a:cubicBezTo>
                    <a:pt x="0" y="2"/>
                    <a:pt x="2" y="0"/>
                    <a:pt x="2" y="2"/>
                  </a:cubicBezTo>
                  <a:cubicBezTo>
                    <a:pt x="2" y="3"/>
                    <a:pt x="1" y="4"/>
                    <a:pt x="0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Oval 35">
              <a:extLst>
                <a:ext uri="{FF2B5EF4-FFF2-40B4-BE49-F238E27FC236}">
                  <a16:creationId xmlns:a16="http://schemas.microsoft.com/office/drawing/2014/main" id="{9220E6A4-639B-4A86-B467-B48DE5AC01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57913" y="2860676"/>
              <a:ext cx="58738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36">
              <a:extLst>
                <a:ext uri="{FF2B5EF4-FFF2-40B4-BE49-F238E27FC236}">
                  <a16:creationId xmlns:a16="http://schemas.microsoft.com/office/drawing/2014/main" id="{49D05B62-7DA0-4A26-BBAC-CD00FB29D84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3788" y="2878138"/>
              <a:ext cx="17463" cy="17463"/>
            </a:xfrm>
            <a:custGeom>
              <a:avLst/>
              <a:gdLst>
                <a:gd name="T0" fmla="*/ 4 w 5"/>
                <a:gd name="T1" fmla="*/ 5 h 5"/>
                <a:gd name="T2" fmla="*/ 4 w 5"/>
                <a:gd name="T3" fmla="*/ 1 h 5"/>
                <a:gd name="T4" fmla="*/ 0 w 5"/>
                <a:gd name="T5" fmla="*/ 3 h 5"/>
                <a:gd name="T6" fmla="*/ 0 w 5"/>
                <a:gd name="T7" fmla="*/ 4 h 5"/>
                <a:gd name="T8" fmla="*/ 4 w 5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5"/>
                  </a:moveTo>
                  <a:cubicBezTo>
                    <a:pt x="5" y="4"/>
                    <a:pt x="5" y="2"/>
                    <a:pt x="4" y="1"/>
                  </a:cubicBezTo>
                  <a:cubicBezTo>
                    <a:pt x="3" y="0"/>
                    <a:pt x="1" y="1"/>
                    <a:pt x="0" y="3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" y="5"/>
                    <a:pt x="4" y="5"/>
                    <a:pt x="4" y="5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37">
              <a:extLst>
                <a:ext uri="{FF2B5EF4-FFF2-40B4-BE49-F238E27FC236}">
                  <a16:creationId xmlns:a16="http://schemas.microsoft.com/office/drawing/2014/main" id="{B6B5291A-265A-4530-9213-4F407B52111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1250" y="2906713"/>
              <a:ext cx="11113" cy="14288"/>
            </a:xfrm>
            <a:custGeom>
              <a:avLst/>
              <a:gdLst>
                <a:gd name="T0" fmla="*/ 1 w 3"/>
                <a:gd name="T1" fmla="*/ 2 h 4"/>
                <a:gd name="T2" fmla="*/ 2 w 3"/>
                <a:gd name="T3" fmla="*/ 1 h 4"/>
                <a:gd name="T4" fmla="*/ 1 w 3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4">
                  <a:moveTo>
                    <a:pt x="1" y="2"/>
                  </a:moveTo>
                  <a:cubicBezTo>
                    <a:pt x="0" y="1"/>
                    <a:pt x="2" y="0"/>
                    <a:pt x="2" y="1"/>
                  </a:cubicBezTo>
                  <a:cubicBezTo>
                    <a:pt x="3" y="2"/>
                    <a:pt x="1" y="4"/>
                    <a:pt x="1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38">
              <a:extLst>
                <a:ext uri="{FF2B5EF4-FFF2-40B4-BE49-F238E27FC236}">
                  <a16:creationId xmlns:a16="http://schemas.microsoft.com/office/drawing/2014/main" id="{F58C0609-F37C-4B6D-8F8C-D451A43E367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7425" y="2971801"/>
              <a:ext cx="58738" cy="25400"/>
            </a:xfrm>
            <a:custGeom>
              <a:avLst/>
              <a:gdLst>
                <a:gd name="T0" fmla="*/ 16 w 16"/>
                <a:gd name="T1" fmla="*/ 0 h 7"/>
                <a:gd name="T2" fmla="*/ 8 w 16"/>
                <a:gd name="T3" fmla="*/ 7 h 7"/>
                <a:gd name="T4" fmla="*/ 0 w 16"/>
                <a:gd name="T5" fmla="*/ 0 h 7"/>
                <a:gd name="T6" fmla="*/ 0 w 16"/>
                <a:gd name="T7" fmla="*/ 0 h 7"/>
                <a:gd name="T8" fmla="*/ 7 w 16"/>
                <a:gd name="T9" fmla="*/ 1 h 7"/>
                <a:gd name="T10" fmla="*/ 16 w 16"/>
                <a:gd name="T11" fmla="*/ 0 h 7"/>
                <a:gd name="T12" fmla="*/ 16 w 16"/>
                <a:gd name="T1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7">
                  <a:moveTo>
                    <a:pt x="16" y="0"/>
                  </a:moveTo>
                  <a:cubicBezTo>
                    <a:pt x="16" y="4"/>
                    <a:pt x="12" y="7"/>
                    <a:pt x="8" y="7"/>
                  </a:cubicBezTo>
                  <a:cubicBezTo>
                    <a:pt x="3" y="7"/>
                    <a:pt x="0" y="4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4" y="1"/>
                    <a:pt x="7" y="1"/>
                  </a:cubicBezTo>
                  <a:cubicBezTo>
                    <a:pt x="10" y="1"/>
                    <a:pt x="13" y="1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</a:path>
              </a:pathLst>
            </a:custGeom>
            <a:solidFill>
              <a:srgbClr val="E392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39">
              <a:extLst>
                <a:ext uri="{FF2B5EF4-FFF2-40B4-BE49-F238E27FC236}">
                  <a16:creationId xmlns:a16="http://schemas.microsoft.com/office/drawing/2014/main" id="{5D092079-6861-4612-B048-6F5D732E9E6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7575" y="3036888"/>
              <a:ext cx="179388" cy="47625"/>
            </a:xfrm>
            <a:custGeom>
              <a:avLst/>
              <a:gdLst>
                <a:gd name="T0" fmla="*/ 49 w 49"/>
                <a:gd name="T1" fmla="*/ 7 h 13"/>
                <a:gd name="T2" fmla="*/ 48 w 49"/>
                <a:gd name="T3" fmla="*/ 7 h 13"/>
                <a:gd name="T4" fmla="*/ 47 w 49"/>
                <a:gd name="T5" fmla="*/ 7 h 13"/>
                <a:gd name="T6" fmla="*/ 29 w 49"/>
                <a:gd name="T7" fmla="*/ 10 h 13"/>
                <a:gd name="T8" fmla="*/ 2 w 49"/>
                <a:gd name="T9" fmla="*/ 0 h 13"/>
                <a:gd name="T10" fmla="*/ 1 w 49"/>
                <a:gd name="T11" fmla="*/ 0 h 13"/>
                <a:gd name="T12" fmla="*/ 0 w 49"/>
                <a:gd name="T13" fmla="*/ 0 h 13"/>
                <a:gd name="T14" fmla="*/ 2 w 49"/>
                <a:gd name="T15" fmla="*/ 6 h 13"/>
                <a:gd name="T16" fmla="*/ 27 w 49"/>
                <a:gd name="T17" fmla="*/ 13 h 13"/>
                <a:gd name="T18" fmla="*/ 48 w 49"/>
                <a:gd name="T19" fmla="*/ 9 h 13"/>
                <a:gd name="T20" fmla="*/ 49 w 49"/>
                <a:gd name="T21" fmla="*/ 8 h 13"/>
                <a:gd name="T22" fmla="*/ 49 w 49"/>
                <a:gd name="T23" fmla="*/ 7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9" h="13">
                  <a:moveTo>
                    <a:pt x="49" y="7"/>
                  </a:moveTo>
                  <a:cubicBezTo>
                    <a:pt x="49" y="6"/>
                    <a:pt x="48" y="6"/>
                    <a:pt x="48" y="7"/>
                  </a:cubicBezTo>
                  <a:cubicBezTo>
                    <a:pt x="48" y="7"/>
                    <a:pt x="47" y="7"/>
                    <a:pt x="47" y="7"/>
                  </a:cubicBezTo>
                  <a:cubicBezTo>
                    <a:pt x="43" y="9"/>
                    <a:pt x="36" y="10"/>
                    <a:pt x="29" y="10"/>
                  </a:cubicBezTo>
                  <a:cubicBezTo>
                    <a:pt x="10" y="10"/>
                    <a:pt x="2" y="5"/>
                    <a:pt x="2" y="0"/>
                  </a:cubicBezTo>
                  <a:cubicBezTo>
                    <a:pt x="2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"/>
                    <a:pt x="1" y="4"/>
                    <a:pt x="2" y="6"/>
                  </a:cubicBezTo>
                  <a:cubicBezTo>
                    <a:pt x="7" y="10"/>
                    <a:pt x="16" y="13"/>
                    <a:pt x="27" y="13"/>
                  </a:cubicBezTo>
                  <a:cubicBezTo>
                    <a:pt x="32" y="13"/>
                    <a:pt x="40" y="12"/>
                    <a:pt x="48" y="9"/>
                  </a:cubicBezTo>
                  <a:cubicBezTo>
                    <a:pt x="48" y="8"/>
                    <a:pt x="48" y="8"/>
                    <a:pt x="49" y="8"/>
                  </a:cubicBezTo>
                  <a:cubicBezTo>
                    <a:pt x="49" y="8"/>
                    <a:pt x="49" y="7"/>
                    <a:pt x="49" y="7"/>
                  </a:cubicBezTo>
                </a:path>
              </a:pathLst>
            </a:custGeom>
            <a:solidFill>
              <a:srgbClr val="CF8C6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40">
              <a:extLst>
                <a:ext uri="{FF2B5EF4-FFF2-40B4-BE49-F238E27FC236}">
                  <a16:creationId xmlns:a16="http://schemas.microsoft.com/office/drawing/2014/main" id="{315ECAC8-D930-4320-9A9F-073C6D23324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88025" y="3130551"/>
              <a:ext cx="598488" cy="430213"/>
            </a:xfrm>
            <a:custGeom>
              <a:avLst/>
              <a:gdLst>
                <a:gd name="T0" fmla="*/ 81 w 377"/>
                <a:gd name="T1" fmla="*/ 146 h 271"/>
                <a:gd name="T2" fmla="*/ 106 w 377"/>
                <a:gd name="T3" fmla="*/ 128 h 271"/>
                <a:gd name="T4" fmla="*/ 97 w 377"/>
                <a:gd name="T5" fmla="*/ 98 h 271"/>
                <a:gd name="T6" fmla="*/ 65 w 377"/>
                <a:gd name="T7" fmla="*/ 98 h 271"/>
                <a:gd name="T8" fmla="*/ 55 w 377"/>
                <a:gd name="T9" fmla="*/ 128 h 271"/>
                <a:gd name="T10" fmla="*/ 139 w 377"/>
                <a:gd name="T11" fmla="*/ 169 h 271"/>
                <a:gd name="T12" fmla="*/ 113 w 377"/>
                <a:gd name="T13" fmla="*/ 169 h 271"/>
                <a:gd name="T14" fmla="*/ 106 w 377"/>
                <a:gd name="T15" fmla="*/ 194 h 271"/>
                <a:gd name="T16" fmla="*/ 127 w 377"/>
                <a:gd name="T17" fmla="*/ 207 h 271"/>
                <a:gd name="T18" fmla="*/ 148 w 377"/>
                <a:gd name="T19" fmla="*/ 194 h 271"/>
                <a:gd name="T20" fmla="*/ 139 w 377"/>
                <a:gd name="T21" fmla="*/ 169 h 271"/>
                <a:gd name="T22" fmla="*/ 42 w 377"/>
                <a:gd name="T23" fmla="*/ 178 h 271"/>
                <a:gd name="T24" fmla="*/ 0 w 377"/>
                <a:gd name="T25" fmla="*/ 207 h 271"/>
                <a:gd name="T26" fmla="*/ 16 w 377"/>
                <a:gd name="T27" fmla="*/ 255 h 271"/>
                <a:gd name="T28" fmla="*/ 67 w 377"/>
                <a:gd name="T29" fmla="*/ 255 h 271"/>
                <a:gd name="T30" fmla="*/ 83 w 377"/>
                <a:gd name="T31" fmla="*/ 207 h 271"/>
                <a:gd name="T32" fmla="*/ 176 w 377"/>
                <a:gd name="T33" fmla="*/ 192 h 271"/>
                <a:gd name="T34" fmla="*/ 226 w 377"/>
                <a:gd name="T35" fmla="*/ 192 h 271"/>
                <a:gd name="T36" fmla="*/ 243 w 377"/>
                <a:gd name="T37" fmla="*/ 144 h 271"/>
                <a:gd name="T38" fmla="*/ 201 w 377"/>
                <a:gd name="T39" fmla="*/ 114 h 271"/>
                <a:gd name="T40" fmla="*/ 159 w 377"/>
                <a:gd name="T41" fmla="*/ 144 h 271"/>
                <a:gd name="T42" fmla="*/ 176 w 377"/>
                <a:gd name="T43" fmla="*/ 192 h 271"/>
                <a:gd name="T44" fmla="*/ 319 w 377"/>
                <a:gd name="T45" fmla="*/ 164 h 271"/>
                <a:gd name="T46" fmla="*/ 277 w 377"/>
                <a:gd name="T47" fmla="*/ 135 h 271"/>
                <a:gd name="T48" fmla="*/ 236 w 377"/>
                <a:gd name="T49" fmla="*/ 164 h 271"/>
                <a:gd name="T50" fmla="*/ 252 w 377"/>
                <a:gd name="T51" fmla="*/ 214 h 271"/>
                <a:gd name="T52" fmla="*/ 303 w 377"/>
                <a:gd name="T53" fmla="*/ 214 h 271"/>
                <a:gd name="T54" fmla="*/ 377 w 377"/>
                <a:gd name="T55" fmla="*/ 223 h 271"/>
                <a:gd name="T56" fmla="*/ 337 w 377"/>
                <a:gd name="T57" fmla="*/ 194 h 271"/>
                <a:gd name="T58" fmla="*/ 296 w 377"/>
                <a:gd name="T59" fmla="*/ 223 h 271"/>
                <a:gd name="T60" fmla="*/ 310 w 377"/>
                <a:gd name="T61" fmla="*/ 271 h 271"/>
                <a:gd name="T62" fmla="*/ 363 w 377"/>
                <a:gd name="T63" fmla="*/ 271 h 271"/>
                <a:gd name="T64" fmla="*/ 377 w 377"/>
                <a:gd name="T65" fmla="*/ 223 h 271"/>
                <a:gd name="T66" fmla="*/ 300 w 377"/>
                <a:gd name="T67" fmla="*/ 112 h 271"/>
                <a:gd name="T68" fmla="*/ 321 w 377"/>
                <a:gd name="T69" fmla="*/ 96 h 271"/>
                <a:gd name="T70" fmla="*/ 314 w 377"/>
                <a:gd name="T71" fmla="*/ 73 h 271"/>
                <a:gd name="T72" fmla="*/ 289 w 377"/>
                <a:gd name="T73" fmla="*/ 73 h 271"/>
                <a:gd name="T74" fmla="*/ 282 w 377"/>
                <a:gd name="T75" fmla="*/ 96 h 271"/>
                <a:gd name="T76" fmla="*/ 83 w 377"/>
                <a:gd name="T77" fmla="*/ 64 h 271"/>
                <a:gd name="T78" fmla="*/ 125 w 377"/>
                <a:gd name="T79" fmla="*/ 64 h 271"/>
                <a:gd name="T80" fmla="*/ 139 w 377"/>
                <a:gd name="T81" fmla="*/ 23 h 271"/>
                <a:gd name="T82" fmla="*/ 104 w 377"/>
                <a:gd name="T83" fmla="*/ 0 h 271"/>
                <a:gd name="T84" fmla="*/ 69 w 377"/>
                <a:gd name="T85" fmla="*/ 23 h 271"/>
                <a:gd name="T86" fmla="*/ 83 w 377"/>
                <a:gd name="T87" fmla="*/ 64 h 271"/>
                <a:gd name="T88" fmla="*/ 201 w 377"/>
                <a:gd name="T89" fmla="*/ 201 h 271"/>
                <a:gd name="T90" fmla="*/ 169 w 377"/>
                <a:gd name="T91" fmla="*/ 226 h 271"/>
                <a:gd name="T92" fmla="*/ 183 w 377"/>
                <a:gd name="T93" fmla="*/ 262 h 271"/>
                <a:gd name="T94" fmla="*/ 222 w 377"/>
                <a:gd name="T95" fmla="*/ 262 h 271"/>
                <a:gd name="T96" fmla="*/ 233 w 377"/>
                <a:gd name="T97" fmla="*/ 226 h 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77" h="271">
                  <a:moveTo>
                    <a:pt x="51" y="162"/>
                  </a:moveTo>
                  <a:lnTo>
                    <a:pt x="81" y="146"/>
                  </a:lnTo>
                  <a:lnTo>
                    <a:pt x="111" y="162"/>
                  </a:lnTo>
                  <a:lnTo>
                    <a:pt x="106" y="128"/>
                  </a:lnTo>
                  <a:lnTo>
                    <a:pt x="132" y="103"/>
                  </a:lnTo>
                  <a:lnTo>
                    <a:pt x="97" y="98"/>
                  </a:lnTo>
                  <a:lnTo>
                    <a:pt x="81" y="66"/>
                  </a:lnTo>
                  <a:lnTo>
                    <a:pt x="65" y="98"/>
                  </a:lnTo>
                  <a:lnTo>
                    <a:pt x="30" y="103"/>
                  </a:lnTo>
                  <a:lnTo>
                    <a:pt x="55" y="128"/>
                  </a:lnTo>
                  <a:lnTo>
                    <a:pt x="51" y="162"/>
                  </a:lnTo>
                  <a:close/>
                  <a:moveTo>
                    <a:pt x="139" y="169"/>
                  </a:moveTo>
                  <a:lnTo>
                    <a:pt x="127" y="144"/>
                  </a:lnTo>
                  <a:lnTo>
                    <a:pt x="113" y="169"/>
                  </a:lnTo>
                  <a:lnTo>
                    <a:pt x="85" y="173"/>
                  </a:lnTo>
                  <a:lnTo>
                    <a:pt x="106" y="194"/>
                  </a:lnTo>
                  <a:lnTo>
                    <a:pt x="102" y="221"/>
                  </a:lnTo>
                  <a:lnTo>
                    <a:pt x="127" y="207"/>
                  </a:lnTo>
                  <a:lnTo>
                    <a:pt x="152" y="221"/>
                  </a:lnTo>
                  <a:lnTo>
                    <a:pt x="148" y="194"/>
                  </a:lnTo>
                  <a:lnTo>
                    <a:pt x="169" y="173"/>
                  </a:lnTo>
                  <a:lnTo>
                    <a:pt x="139" y="169"/>
                  </a:lnTo>
                  <a:close/>
                  <a:moveTo>
                    <a:pt x="55" y="205"/>
                  </a:moveTo>
                  <a:lnTo>
                    <a:pt x="42" y="178"/>
                  </a:lnTo>
                  <a:lnTo>
                    <a:pt x="30" y="205"/>
                  </a:lnTo>
                  <a:lnTo>
                    <a:pt x="0" y="207"/>
                  </a:lnTo>
                  <a:lnTo>
                    <a:pt x="21" y="228"/>
                  </a:lnTo>
                  <a:lnTo>
                    <a:pt x="16" y="255"/>
                  </a:lnTo>
                  <a:lnTo>
                    <a:pt x="42" y="244"/>
                  </a:lnTo>
                  <a:lnTo>
                    <a:pt x="67" y="255"/>
                  </a:lnTo>
                  <a:lnTo>
                    <a:pt x="62" y="228"/>
                  </a:lnTo>
                  <a:lnTo>
                    <a:pt x="83" y="207"/>
                  </a:lnTo>
                  <a:lnTo>
                    <a:pt x="55" y="205"/>
                  </a:lnTo>
                  <a:close/>
                  <a:moveTo>
                    <a:pt x="176" y="192"/>
                  </a:moveTo>
                  <a:lnTo>
                    <a:pt x="201" y="180"/>
                  </a:lnTo>
                  <a:lnTo>
                    <a:pt x="226" y="192"/>
                  </a:lnTo>
                  <a:lnTo>
                    <a:pt x="222" y="164"/>
                  </a:lnTo>
                  <a:lnTo>
                    <a:pt x="243" y="144"/>
                  </a:lnTo>
                  <a:lnTo>
                    <a:pt x="213" y="141"/>
                  </a:lnTo>
                  <a:lnTo>
                    <a:pt x="201" y="114"/>
                  </a:lnTo>
                  <a:lnTo>
                    <a:pt x="187" y="141"/>
                  </a:lnTo>
                  <a:lnTo>
                    <a:pt x="159" y="144"/>
                  </a:lnTo>
                  <a:lnTo>
                    <a:pt x="180" y="164"/>
                  </a:lnTo>
                  <a:lnTo>
                    <a:pt x="176" y="192"/>
                  </a:lnTo>
                  <a:close/>
                  <a:moveTo>
                    <a:pt x="298" y="185"/>
                  </a:moveTo>
                  <a:lnTo>
                    <a:pt x="319" y="164"/>
                  </a:lnTo>
                  <a:lnTo>
                    <a:pt x="291" y="162"/>
                  </a:lnTo>
                  <a:lnTo>
                    <a:pt x="277" y="135"/>
                  </a:lnTo>
                  <a:lnTo>
                    <a:pt x="266" y="162"/>
                  </a:lnTo>
                  <a:lnTo>
                    <a:pt x="236" y="164"/>
                  </a:lnTo>
                  <a:lnTo>
                    <a:pt x="256" y="185"/>
                  </a:lnTo>
                  <a:lnTo>
                    <a:pt x="252" y="214"/>
                  </a:lnTo>
                  <a:lnTo>
                    <a:pt x="277" y="201"/>
                  </a:lnTo>
                  <a:lnTo>
                    <a:pt x="303" y="214"/>
                  </a:lnTo>
                  <a:lnTo>
                    <a:pt x="298" y="185"/>
                  </a:lnTo>
                  <a:close/>
                  <a:moveTo>
                    <a:pt x="377" y="223"/>
                  </a:moveTo>
                  <a:lnTo>
                    <a:pt x="349" y="219"/>
                  </a:lnTo>
                  <a:lnTo>
                    <a:pt x="337" y="194"/>
                  </a:lnTo>
                  <a:lnTo>
                    <a:pt x="324" y="219"/>
                  </a:lnTo>
                  <a:lnTo>
                    <a:pt x="296" y="223"/>
                  </a:lnTo>
                  <a:lnTo>
                    <a:pt x="317" y="244"/>
                  </a:lnTo>
                  <a:lnTo>
                    <a:pt x="310" y="271"/>
                  </a:lnTo>
                  <a:lnTo>
                    <a:pt x="337" y="258"/>
                  </a:lnTo>
                  <a:lnTo>
                    <a:pt x="363" y="271"/>
                  </a:lnTo>
                  <a:lnTo>
                    <a:pt x="358" y="244"/>
                  </a:lnTo>
                  <a:lnTo>
                    <a:pt x="377" y="223"/>
                  </a:lnTo>
                  <a:close/>
                  <a:moveTo>
                    <a:pt x="275" y="126"/>
                  </a:moveTo>
                  <a:lnTo>
                    <a:pt x="300" y="112"/>
                  </a:lnTo>
                  <a:lnTo>
                    <a:pt x="328" y="126"/>
                  </a:lnTo>
                  <a:lnTo>
                    <a:pt x="321" y="96"/>
                  </a:lnTo>
                  <a:lnTo>
                    <a:pt x="342" y="78"/>
                  </a:lnTo>
                  <a:lnTo>
                    <a:pt x="314" y="73"/>
                  </a:lnTo>
                  <a:lnTo>
                    <a:pt x="300" y="48"/>
                  </a:lnTo>
                  <a:lnTo>
                    <a:pt x="289" y="73"/>
                  </a:lnTo>
                  <a:lnTo>
                    <a:pt x="261" y="78"/>
                  </a:lnTo>
                  <a:lnTo>
                    <a:pt x="282" y="96"/>
                  </a:lnTo>
                  <a:lnTo>
                    <a:pt x="275" y="126"/>
                  </a:lnTo>
                  <a:close/>
                  <a:moveTo>
                    <a:pt x="83" y="64"/>
                  </a:moveTo>
                  <a:lnTo>
                    <a:pt x="104" y="53"/>
                  </a:lnTo>
                  <a:lnTo>
                    <a:pt x="125" y="64"/>
                  </a:lnTo>
                  <a:lnTo>
                    <a:pt x="120" y="41"/>
                  </a:lnTo>
                  <a:lnTo>
                    <a:pt x="139" y="23"/>
                  </a:lnTo>
                  <a:lnTo>
                    <a:pt x="116" y="21"/>
                  </a:lnTo>
                  <a:lnTo>
                    <a:pt x="104" y="0"/>
                  </a:lnTo>
                  <a:lnTo>
                    <a:pt x="95" y="21"/>
                  </a:lnTo>
                  <a:lnTo>
                    <a:pt x="69" y="23"/>
                  </a:lnTo>
                  <a:lnTo>
                    <a:pt x="88" y="41"/>
                  </a:lnTo>
                  <a:lnTo>
                    <a:pt x="83" y="64"/>
                  </a:lnTo>
                  <a:close/>
                  <a:moveTo>
                    <a:pt x="213" y="221"/>
                  </a:moveTo>
                  <a:lnTo>
                    <a:pt x="201" y="201"/>
                  </a:lnTo>
                  <a:lnTo>
                    <a:pt x="192" y="221"/>
                  </a:lnTo>
                  <a:lnTo>
                    <a:pt x="169" y="226"/>
                  </a:lnTo>
                  <a:lnTo>
                    <a:pt x="185" y="242"/>
                  </a:lnTo>
                  <a:lnTo>
                    <a:pt x="183" y="262"/>
                  </a:lnTo>
                  <a:lnTo>
                    <a:pt x="201" y="253"/>
                  </a:lnTo>
                  <a:lnTo>
                    <a:pt x="222" y="262"/>
                  </a:lnTo>
                  <a:lnTo>
                    <a:pt x="217" y="242"/>
                  </a:lnTo>
                  <a:lnTo>
                    <a:pt x="233" y="226"/>
                  </a:lnTo>
                  <a:lnTo>
                    <a:pt x="213" y="221"/>
                  </a:lnTo>
                  <a:close/>
                </a:path>
              </a:pathLst>
            </a:custGeom>
            <a:solidFill>
              <a:srgbClr val="FFEC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0" name="TextBox 139">
            <a:extLst>
              <a:ext uri="{FF2B5EF4-FFF2-40B4-BE49-F238E27FC236}">
                <a16:creationId xmlns:a16="http://schemas.microsoft.com/office/drawing/2014/main" id="{B2A1308D-3B9C-4807-B1F2-5C3AE41E79FF}"/>
              </a:ext>
            </a:extLst>
          </p:cNvPr>
          <p:cNvSpPr txBox="1"/>
          <p:nvPr/>
        </p:nvSpPr>
        <p:spPr>
          <a:xfrm>
            <a:off x="4432941" y="1917654"/>
            <a:ext cx="3154226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accent3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MESSAGE</a:t>
            </a:r>
          </a:p>
          <a:p>
            <a:pPr>
              <a:lnSpc>
                <a:spcPts val="2500"/>
              </a:lnSpc>
            </a:pPr>
            <a:r>
              <a:rPr lang="en-US" sz="1500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FROM THE PRESENTER</a:t>
            </a:r>
          </a:p>
        </p:txBody>
      </p:sp>
      <p:sp>
        <p:nvSpPr>
          <p:cNvPr id="141" name="TextBox 140">
            <a:extLst>
              <a:ext uri="{FF2B5EF4-FFF2-40B4-BE49-F238E27FC236}">
                <a16:creationId xmlns:a16="http://schemas.microsoft.com/office/drawing/2014/main" id="{0FE6FF1B-8FA5-43A2-8DB4-192D805E483D}"/>
              </a:ext>
            </a:extLst>
          </p:cNvPr>
          <p:cNvSpPr txBox="1"/>
          <p:nvPr/>
        </p:nvSpPr>
        <p:spPr>
          <a:xfrm>
            <a:off x="4451992" y="2873501"/>
            <a:ext cx="2916412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500"/>
              </a:lnSpc>
            </a:pPr>
            <a:endParaRPr lang="en-US" sz="9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900" dirty="0" err="1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9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28164ED-C608-4164-8C7B-F3AA4D91012D}"/>
              </a:ext>
            </a:extLst>
          </p:cNvPr>
          <p:cNvSpPr txBox="1"/>
          <p:nvPr/>
        </p:nvSpPr>
        <p:spPr>
          <a:xfrm>
            <a:off x="4451991" y="4984858"/>
            <a:ext cx="22497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3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MICHAELJOHN</a:t>
            </a:r>
          </a:p>
          <a:p>
            <a:r>
              <a:rPr lang="en-US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CREATIVE DIRECTOR</a:t>
            </a: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58B45689-F687-4882-853E-64F8A5D47C06}"/>
              </a:ext>
            </a:extLst>
          </p:cNvPr>
          <p:cNvGrpSpPr/>
          <p:nvPr/>
        </p:nvGrpSpPr>
        <p:grpSpPr>
          <a:xfrm>
            <a:off x="8959988" y="2860068"/>
            <a:ext cx="1250449" cy="700856"/>
            <a:chOff x="9519152" y="3025166"/>
            <a:chExt cx="1250449" cy="700856"/>
          </a:xfrm>
        </p:grpSpPr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9869B2C1-84FD-47B5-9B19-22607EDCF5D3}"/>
                </a:ext>
              </a:extLst>
            </p:cNvPr>
            <p:cNvSpPr txBox="1"/>
            <p:nvPr/>
          </p:nvSpPr>
          <p:spPr>
            <a:xfrm>
              <a:off x="9519152" y="3025166"/>
              <a:ext cx="66625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accent3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17K</a:t>
              </a:r>
            </a:p>
          </p:txBody>
        </p:sp>
        <p:sp>
          <p:nvSpPr>
            <p:cNvPr id="147" name="TextBox 146">
              <a:extLst>
                <a:ext uri="{FF2B5EF4-FFF2-40B4-BE49-F238E27FC236}">
                  <a16:creationId xmlns:a16="http://schemas.microsoft.com/office/drawing/2014/main" id="{6D1AD485-28F4-4F44-A650-A4B8765C722A}"/>
                </a:ext>
              </a:extLst>
            </p:cNvPr>
            <p:cNvSpPr txBox="1"/>
            <p:nvPr/>
          </p:nvSpPr>
          <p:spPr>
            <a:xfrm>
              <a:off x="9519153" y="3325912"/>
              <a:ext cx="125044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</a:t>
              </a:r>
            </a:p>
          </p:txBody>
        </p: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D7182DF7-5201-4A21-A4D1-3913C015E4A2}"/>
              </a:ext>
            </a:extLst>
          </p:cNvPr>
          <p:cNvGrpSpPr/>
          <p:nvPr/>
        </p:nvGrpSpPr>
        <p:grpSpPr>
          <a:xfrm>
            <a:off x="8959988" y="3864423"/>
            <a:ext cx="1250449" cy="700856"/>
            <a:chOff x="9519152" y="3025166"/>
            <a:chExt cx="1250449" cy="700856"/>
          </a:xfrm>
        </p:grpSpPr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8D1E3B98-DA11-490A-9028-B9D7DC416E06}"/>
                </a:ext>
              </a:extLst>
            </p:cNvPr>
            <p:cNvSpPr txBox="1"/>
            <p:nvPr/>
          </p:nvSpPr>
          <p:spPr>
            <a:xfrm>
              <a:off x="9519152" y="3025166"/>
              <a:ext cx="76785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90M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3905085C-C80E-4F7F-B9B2-DF9B41CDCEC1}"/>
                </a:ext>
              </a:extLst>
            </p:cNvPr>
            <p:cNvSpPr txBox="1"/>
            <p:nvPr/>
          </p:nvSpPr>
          <p:spPr>
            <a:xfrm>
              <a:off x="9519153" y="3325912"/>
              <a:ext cx="125044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</a:t>
              </a:r>
            </a:p>
          </p:txBody>
        </p:sp>
      </p:grpSp>
      <p:grpSp>
        <p:nvGrpSpPr>
          <p:cNvPr id="159" name="Group 158">
            <a:extLst>
              <a:ext uri="{FF2B5EF4-FFF2-40B4-BE49-F238E27FC236}">
                <a16:creationId xmlns:a16="http://schemas.microsoft.com/office/drawing/2014/main" id="{8485B34C-2AB6-4790-90FA-8E2B1BEF8394}"/>
              </a:ext>
            </a:extLst>
          </p:cNvPr>
          <p:cNvGrpSpPr/>
          <p:nvPr/>
        </p:nvGrpSpPr>
        <p:grpSpPr>
          <a:xfrm>
            <a:off x="8959988" y="4868777"/>
            <a:ext cx="1250449" cy="700856"/>
            <a:chOff x="9519152" y="3025166"/>
            <a:chExt cx="1250449" cy="700856"/>
          </a:xfrm>
        </p:grpSpPr>
        <p:sp>
          <p:nvSpPr>
            <p:cNvPr id="160" name="TextBox 159">
              <a:extLst>
                <a:ext uri="{FF2B5EF4-FFF2-40B4-BE49-F238E27FC236}">
                  <a16:creationId xmlns:a16="http://schemas.microsoft.com/office/drawing/2014/main" id="{8CDFCCF7-5E70-4D6D-8A0C-521A7869C953}"/>
                </a:ext>
              </a:extLst>
            </p:cNvPr>
            <p:cNvSpPr txBox="1"/>
            <p:nvPr/>
          </p:nvSpPr>
          <p:spPr>
            <a:xfrm>
              <a:off x="9519152" y="3025166"/>
              <a:ext cx="76785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accent2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18%</a:t>
              </a:r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3E23F786-0D55-44FF-A6C6-7E55B987C17F}"/>
                </a:ext>
              </a:extLst>
            </p:cNvPr>
            <p:cNvSpPr txBox="1"/>
            <p:nvPr/>
          </p:nvSpPr>
          <p:spPr>
            <a:xfrm>
              <a:off x="9519153" y="3325912"/>
              <a:ext cx="1250448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</a:t>
              </a:r>
            </a:p>
          </p:txBody>
        </p:sp>
      </p:grp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9484993E-AB6E-4454-9910-F524EEA0886B}"/>
              </a:ext>
            </a:extLst>
          </p:cNvPr>
          <p:cNvCxnSpPr>
            <a:cxnSpLocks/>
          </p:cNvCxnSpPr>
          <p:nvPr/>
        </p:nvCxnSpPr>
        <p:spPr>
          <a:xfrm>
            <a:off x="7807467" y="2967110"/>
            <a:ext cx="0" cy="2530786"/>
          </a:xfrm>
          <a:prstGeom prst="line">
            <a:avLst/>
          </a:prstGeom>
          <a:ln w="285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Freeform 5">
            <a:extLst>
              <a:ext uri="{FF2B5EF4-FFF2-40B4-BE49-F238E27FC236}">
                <a16:creationId xmlns:a16="http://schemas.microsoft.com/office/drawing/2014/main" id="{F94EE3DD-78B8-4E8F-AD53-7C48C0F659EA}"/>
              </a:ext>
            </a:extLst>
          </p:cNvPr>
          <p:cNvSpPr>
            <a:spLocks/>
          </p:cNvSpPr>
          <p:nvPr/>
        </p:nvSpPr>
        <p:spPr bwMode="auto">
          <a:xfrm>
            <a:off x="8191138" y="2952751"/>
            <a:ext cx="595312" cy="579437"/>
          </a:xfrm>
          <a:custGeom>
            <a:avLst/>
            <a:gdLst>
              <a:gd name="T0" fmla="*/ 40 w 79"/>
              <a:gd name="T1" fmla="*/ 0 h 79"/>
              <a:gd name="T2" fmla="*/ 0 w 79"/>
              <a:gd name="T3" fmla="*/ 39 h 79"/>
              <a:gd name="T4" fmla="*/ 40 w 79"/>
              <a:gd name="T5" fmla="*/ 79 h 79"/>
              <a:gd name="T6" fmla="*/ 79 w 79"/>
              <a:gd name="T7" fmla="*/ 39 h 79"/>
              <a:gd name="T8" fmla="*/ 40 w 79"/>
              <a:gd name="T9" fmla="*/ 39 h 79"/>
              <a:gd name="T10" fmla="*/ 40 w 79"/>
              <a:gd name="T11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9" h="79">
                <a:moveTo>
                  <a:pt x="40" y="0"/>
                </a:moveTo>
                <a:cubicBezTo>
                  <a:pt x="18" y="0"/>
                  <a:pt x="0" y="18"/>
                  <a:pt x="0" y="39"/>
                </a:cubicBezTo>
                <a:cubicBezTo>
                  <a:pt x="0" y="61"/>
                  <a:pt x="18" y="79"/>
                  <a:pt x="40" y="79"/>
                </a:cubicBezTo>
                <a:cubicBezTo>
                  <a:pt x="61" y="79"/>
                  <a:pt x="79" y="61"/>
                  <a:pt x="79" y="39"/>
                </a:cubicBezTo>
                <a:cubicBezTo>
                  <a:pt x="40" y="39"/>
                  <a:pt x="40" y="39"/>
                  <a:pt x="40" y="39"/>
                </a:cubicBezTo>
                <a:lnTo>
                  <a:pt x="40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3" name="Freeform 6">
            <a:extLst>
              <a:ext uri="{FF2B5EF4-FFF2-40B4-BE49-F238E27FC236}">
                <a16:creationId xmlns:a16="http://schemas.microsoft.com/office/drawing/2014/main" id="{F4369BF0-BA4D-4A83-9945-2E97B8602C14}"/>
              </a:ext>
            </a:extLst>
          </p:cNvPr>
          <p:cNvSpPr>
            <a:spLocks/>
          </p:cNvSpPr>
          <p:nvPr/>
        </p:nvSpPr>
        <p:spPr bwMode="auto">
          <a:xfrm>
            <a:off x="8492763" y="2952751"/>
            <a:ext cx="293687" cy="285750"/>
          </a:xfrm>
          <a:custGeom>
            <a:avLst/>
            <a:gdLst>
              <a:gd name="T0" fmla="*/ 0 w 39"/>
              <a:gd name="T1" fmla="*/ 0 h 39"/>
              <a:gd name="T2" fmla="*/ 0 w 39"/>
              <a:gd name="T3" fmla="*/ 39 h 39"/>
              <a:gd name="T4" fmla="*/ 39 w 39"/>
              <a:gd name="T5" fmla="*/ 39 h 39"/>
              <a:gd name="T6" fmla="*/ 0 w 39"/>
              <a:gd name="T7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" h="39">
                <a:moveTo>
                  <a:pt x="0" y="0"/>
                </a:moveTo>
                <a:cubicBezTo>
                  <a:pt x="0" y="39"/>
                  <a:pt x="0" y="39"/>
                  <a:pt x="0" y="39"/>
                </a:cubicBezTo>
                <a:cubicBezTo>
                  <a:pt x="39" y="39"/>
                  <a:pt x="39" y="39"/>
                  <a:pt x="39" y="39"/>
                </a:cubicBezTo>
                <a:cubicBezTo>
                  <a:pt x="39" y="18"/>
                  <a:pt x="21" y="0"/>
                  <a:pt x="0" y="0"/>
                </a:cubicBezTo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7">
            <a:extLst>
              <a:ext uri="{FF2B5EF4-FFF2-40B4-BE49-F238E27FC236}">
                <a16:creationId xmlns:a16="http://schemas.microsoft.com/office/drawing/2014/main" id="{F817BBC6-4320-4023-A9D2-2DEC149CEF53}"/>
              </a:ext>
            </a:extLst>
          </p:cNvPr>
          <p:cNvSpPr>
            <a:spLocks/>
          </p:cNvSpPr>
          <p:nvPr/>
        </p:nvSpPr>
        <p:spPr bwMode="auto">
          <a:xfrm>
            <a:off x="8191138" y="4038600"/>
            <a:ext cx="301625" cy="468312"/>
          </a:xfrm>
          <a:custGeom>
            <a:avLst/>
            <a:gdLst>
              <a:gd name="T0" fmla="*/ 9 w 40"/>
              <a:gd name="T1" fmla="*/ 0 h 64"/>
              <a:gd name="T2" fmla="*/ 0 w 40"/>
              <a:gd name="T3" fmla="*/ 25 h 64"/>
              <a:gd name="T4" fmla="*/ 40 w 40"/>
              <a:gd name="T5" fmla="*/ 64 h 64"/>
              <a:gd name="T6" fmla="*/ 40 w 40"/>
              <a:gd name="T7" fmla="*/ 25 h 64"/>
              <a:gd name="T8" fmla="*/ 9 w 40"/>
              <a:gd name="T9" fmla="*/ 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0" h="64">
                <a:moveTo>
                  <a:pt x="9" y="0"/>
                </a:moveTo>
                <a:cubicBezTo>
                  <a:pt x="4" y="6"/>
                  <a:pt x="0" y="15"/>
                  <a:pt x="0" y="25"/>
                </a:cubicBezTo>
                <a:cubicBezTo>
                  <a:pt x="0" y="47"/>
                  <a:pt x="18" y="64"/>
                  <a:pt x="40" y="64"/>
                </a:cubicBezTo>
                <a:cubicBezTo>
                  <a:pt x="40" y="25"/>
                  <a:pt x="40" y="25"/>
                  <a:pt x="40" y="25"/>
                </a:cubicBezTo>
                <a:lnTo>
                  <a:pt x="9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5" name="Freeform 8">
            <a:extLst>
              <a:ext uri="{FF2B5EF4-FFF2-40B4-BE49-F238E27FC236}">
                <a16:creationId xmlns:a16="http://schemas.microsoft.com/office/drawing/2014/main" id="{3A4AA19B-5D91-48C6-9541-B20E3C5F61ED}"/>
              </a:ext>
            </a:extLst>
          </p:cNvPr>
          <p:cNvSpPr>
            <a:spLocks/>
          </p:cNvSpPr>
          <p:nvPr/>
        </p:nvSpPr>
        <p:spPr bwMode="auto">
          <a:xfrm>
            <a:off x="8259401" y="3929063"/>
            <a:ext cx="527050" cy="577850"/>
          </a:xfrm>
          <a:custGeom>
            <a:avLst/>
            <a:gdLst>
              <a:gd name="T0" fmla="*/ 31 w 70"/>
              <a:gd name="T1" fmla="*/ 0 h 79"/>
              <a:gd name="T2" fmla="*/ 0 w 70"/>
              <a:gd name="T3" fmla="*/ 15 h 79"/>
              <a:gd name="T4" fmla="*/ 31 w 70"/>
              <a:gd name="T5" fmla="*/ 40 h 79"/>
              <a:gd name="T6" fmla="*/ 31 w 70"/>
              <a:gd name="T7" fmla="*/ 79 h 79"/>
              <a:gd name="T8" fmla="*/ 70 w 70"/>
              <a:gd name="T9" fmla="*/ 40 h 79"/>
              <a:gd name="T10" fmla="*/ 31 w 70"/>
              <a:gd name="T11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0" h="79">
                <a:moveTo>
                  <a:pt x="31" y="0"/>
                </a:moveTo>
                <a:cubicBezTo>
                  <a:pt x="19" y="0"/>
                  <a:pt x="8" y="6"/>
                  <a:pt x="0" y="15"/>
                </a:cubicBezTo>
                <a:cubicBezTo>
                  <a:pt x="31" y="40"/>
                  <a:pt x="31" y="40"/>
                  <a:pt x="31" y="40"/>
                </a:cubicBezTo>
                <a:cubicBezTo>
                  <a:pt x="31" y="79"/>
                  <a:pt x="31" y="79"/>
                  <a:pt x="31" y="79"/>
                </a:cubicBezTo>
                <a:cubicBezTo>
                  <a:pt x="52" y="79"/>
                  <a:pt x="70" y="62"/>
                  <a:pt x="70" y="40"/>
                </a:cubicBezTo>
                <a:cubicBezTo>
                  <a:pt x="70" y="18"/>
                  <a:pt x="52" y="0"/>
                  <a:pt x="31" y="0"/>
                </a:cubicBezTo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9">
            <a:extLst>
              <a:ext uri="{FF2B5EF4-FFF2-40B4-BE49-F238E27FC236}">
                <a16:creationId xmlns:a16="http://schemas.microsoft.com/office/drawing/2014/main" id="{16F896B1-139C-486F-97A2-9183E59655B7}"/>
              </a:ext>
            </a:extLst>
          </p:cNvPr>
          <p:cNvSpPr>
            <a:spLocks/>
          </p:cNvSpPr>
          <p:nvPr/>
        </p:nvSpPr>
        <p:spPr bwMode="auto">
          <a:xfrm>
            <a:off x="8191138" y="4910138"/>
            <a:ext cx="490537" cy="579437"/>
          </a:xfrm>
          <a:custGeom>
            <a:avLst/>
            <a:gdLst>
              <a:gd name="T0" fmla="*/ 65 w 65"/>
              <a:gd name="T1" fmla="*/ 9 h 79"/>
              <a:gd name="T2" fmla="*/ 40 w 65"/>
              <a:gd name="T3" fmla="*/ 0 h 79"/>
              <a:gd name="T4" fmla="*/ 0 w 65"/>
              <a:gd name="T5" fmla="*/ 39 h 79"/>
              <a:gd name="T6" fmla="*/ 40 w 65"/>
              <a:gd name="T7" fmla="*/ 79 h 79"/>
              <a:gd name="T8" fmla="*/ 40 w 65"/>
              <a:gd name="T9" fmla="*/ 39 h 79"/>
              <a:gd name="T10" fmla="*/ 65 w 65"/>
              <a:gd name="T11" fmla="*/ 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5" h="79">
                <a:moveTo>
                  <a:pt x="65" y="9"/>
                </a:moveTo>
                <a:cubicBezTo>
                  <a:pt x="58" y="3"/>
                  <a:pt x="49" y="0"/>
                  <a:pt x="40" y="0"/>
                </a:cubicBezTo>
                <a:cubicBezTo>
                  <a:pt x="18" y="0"/>
                  <a:pt x="0" y="18"/>
                  <a:pt x="0" y="39"/>
                </a:cubicBezTo>
                <a:cubicBezTo>
                  <a:pt x="0" y="61"/>
                  <a:pt x="18" y="79"/>
                  <a:pt x="40" y="79"/>
                </a:cubicBezTo>
                <a:cubicBezTo>
                  <a:pt x="40" y="39"/>
                  <a:pt x="40" y="39"/>
                  <a:pt x="40" y="39"/>
                </a:cubicBezTo>
                <a:lnTo>
                  <a:pt x="65" y="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57" name="Freeform 10">
            <a:extLst>
              <a:ext uri="{FF2B5EF4-FFF2-40B4-BE49-F238E27FC236}">
                <a16:creationId xmlns:a16="http://schemas.microsoft.com/office/drawing/2014/main" id="{551A74E2-9C6B-40BC-8A86-2F557CF70118}"/>
              </a:ext>
            </a:extLst>
          </p:cNvPr>
          <p:cNvSpPr>
            <a:spLocks/>
          </p:cNvSpPr>
          <p:nvPr/>
        </p:nvSpPr>
        <p:spPr bwMode="auto">
          <a:xfrm>
            <a:off x="8492763" y="4976813"/>
            <a:ext cx="293687" cy="512762"/>
          </a:xfrm>
          <a:custGeom>
            <a:avLst/>
            <a:gdLst>
              <a:gd name="T0" fmla="*/ 25 w 39"/>
              <a:gd name="T1" fmla="*/ 0 h 70"/>
              <a:gd name="T2" fmla="*/ 0 w 39"/>
              <a:gd name="T3" fmla="*/ 30 h 70"/>
              <a:gd name="T4" fmla="*/ 0 w 39"/>
              <a:gd name="T5" fmla="*/ 70 h 70"/>
              <a:gd name="T6" fmla="*/ 39 w 39"/>
              <a:gd name="T7" fmla="*/ 30 h 70"/>
              <a:gd name="T8" fmla="*/ 25 w 39"/>
              <a:gd name="T9" fmla="*/ 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9" h="70">
                <a:moveTo>
                  <a:pt x="25" y="0"/>
                </a:moveTo>
                <a:cubicBezTo>
                  <a:pt x="0" y="30"/>
                  <a:pt x="0" y="30"/>
                  <a:pt x="0" y="30"/>
                </a:cubicBezTo>
                <a:cubicBezTo>
                  <a:pt x="0" y="70"/>
                  <a:pt x="0" y="70"/>
                  <a:pt x="0" y="70"/>
                </a:cubicBezTo>
                <a:cubicBezTo>
                  <a:pt x="21" y="70"/>
                  <a:pt x="39" y="52"/>
                  <a:pt x="39" y="30"/>
                </a:cubicBezTo>
                <a:cubicBezTo>
                  <a:pt x="39" y="18"/>
                  <a:pt x="33" y="7"/>
                  <a:pt x="25" y="0"/>
                </a:cubicBezTo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BF34E43-53F4-4BCF-9BAD-2E749A4D653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763290076"/>
      </p:ext>
    </p:extLst>
  </p:cSld>
  <p:clrMapOvr>
    <a:masterClrMapping/>
  </p:clrMapOvr>
  <p:transition spd="slow">
    <p:push dir="u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Rectangle 110">
            <a:extLst>
              <a:ext uri="{FF2B5EF4-FFF2-40B4-BE49-F238E27FC236}">
                <a16:creationId xmlns:a16="http://schemas.microsoft.com/office/drawing/2014/main" id="{AA16D687-A6B6-499F-A642-EB349BF6727B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A168A3E-CD99-4B3F-8310-336BC62EA8FD}"/>
              </a:ext>
            </a:extLst>
          </p:cNvPr>
          <p:cNvGrpSpPr/>
          <p:nvPr/>
        </p:nvGrpSpPr>
        <p:grpSpPr>
          <a:xfrm>
            <a:off x="6346825" y="1284507"/>
            <a:ext cx="5014913" cy="4669987"/>
            <a:chOff x="6346825" y="1189038"/>
            <a:chExt cx="5014913" cy="4669987"/>
          </a:xfrm>
        </p:grpSpPr>
        <p:sp>
          <p:nvSpPr>
            <p:cNvPr id="281" name="Rectangle 65">
              <a:extLst>
                <a:ext uri="{FF2B5EF4-FFF2-40B4-BE49-F238E27FC236}">
                  <a16:creationId xmlns:a16="http://schemas.microsoft.com/office/drawing/2014/main" id="{C28BFD22-69EF-430E-9692-FD0ADA72C8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467475" y="3098800"/>
              <a:ext cx="4894263" cy="1330325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8" name="TextBox 277">
              <a:extLst>
                <a:ext uri="{FF2B5EF4-FFF2-40B4-BE49-F238E27FC236}">
                  <a16:creationId xmlns:a16="http://schemas.microsoft.com/office/drawing/2014/main" id="{6C9C0BBC-79BE-4B89-A69E-ABDC713EBBD5}"/>
                </a:ext>
              </a:extLst>
            </p:cNvPr>
            <p:cNvSpPr txBox="1"/>
            <p:nvPr/>
          </p:nvSpPr>
          <p:spPr>
            <a:xfrm>
              <a:off x="6346825" y="1189038"/>
              <a:ext cx="4219575" cy="7335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4000" b="1" dirty="0">
                  <a:solidFill>
                    <a:schemeClr val="accent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TREE &amp; GREENS</a:t>
              </a:r>
            </a:p>
            <a:p>
              <a:pPr>
                <a:lnSpc>
                  <a:spcPts val="2500"/>
                </a:lnSpc>
              </a:pPr>
              <a:r>
                <a:rPr lang="en-US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INFOGRAPHIC SLIDES</a:t>
              </a:r>
            </a:p>
          </p:txBody>
        </p:sp>
        <p:sp>
          <p:nvSpPr>
            <p:cNvPr id="279" name="TextBox 278">
              <a:extLst>
                <a:ext uri="{FF2B5EF4-FFF2-40B4-BE49-F238E27FC236}">
                  <a16:creationId xmlns:a16="http://schemas.microsoft.com/office/drawing/2014/main" id="{CBFDFF4E-89A9-4BAE-B2F9-8C0171D64FC5}"/>
                </a:ext>
              </a:extLst>
            </p:cNvPr>
            <p:cNvSpPr txBox="1"/>
            <p:nvPr/>
          </p:nvSpPr>
          <p:spPr>
            <a:xfrm>
              <a:off x="6365875" y="2017713"/>
              <a:ext cx="4894263" cy="6930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BFD8A6-832E-4DC1-9BCA-B363E00CB357}"/>
                </a:ext>
              </a:extLst>
            </p:cNvPr>
            <p:cNvGrpSpPr/>
            <p:nvPr/>
          </p:nvGrpSpPr>
          <p:grpSpPr>
            <a:xfrm>
              <a:off x="6769078" y="3413454"/>
              <a:ext cx="4291056" cy="701016"/>
              <a:chOff x="6515648" y="3244527"/>
              <a:chExt cx="4291056" cy="701016"/>
            </a:xfrm>
          </p:grpSpPr>
          <p:grpSp>
            <p:nvGrpSpPr>
              <p:cNvPr id="8" name="Group 7">
                <a:extLst>
                  <a:ext uri="{FF2B5EF4-FFF2-40B4-BE49-F238E27FC236}">
                    <a16:creationId xmlns:a16="http://schemas.microsoft.com/office/drawing/2014/main" id="{B507656A-7C29-42D4-B08A-9D1FA44A3F21}"/>
                  </a:ext>
                </a:extLst>
              </p:cNvPr>
              <p:cNvGrpSpPr/>
              <p:nvPr/>
            </p:nvGrpSpPr>
            <p:grpSpPr>
              <a:xfrm>
                <a:off x="8901621" y="3244607"/>
                <a:ext cx="1905083" cy="700856"/>
                <a:chOff x="8643580" y="4305951"/>
                <a:chExt cx="1905083" cy="700856"/>
              </a:xfrm>
            </p:grpSpPr>
            <p:grpSp>
              <p:nvGrpSpPr>
                <p:cNvPr id="97" name="Group 96">
                  <a:extLst>
                    <a:ext uri="{FF2B5EF4-FFF2-40B4-BE49-F238E27FC236}">
                      <a16:creationId xmlns:a16="http://schemas.microsoft.com/office/drawing/2014/main" id="{C47E3B1C-0308-4B63-83E6-7493E64F06C8}"/>
                    </a:ext>
                  </a:extLst>
                </p:cNvPr>
                <p:cNvGrpSpPr/>
                <p:nvPr/>
              </p:nvGrpSpPr>
              <p:grpSpPr>
                <a:xfrm>
                  <a:off x="9378532" y="4305951"/>
                  <a:ext cx="1170131" cy="700856"/>
                  <a:chOff x="9519152" y="3025166"/>
                  <a:chExt cx="1170131" cy="700856"/>
                </a:xfrm>
              </p:grpSpPr>
              <p:sp>
                <p:nvSpPr>
                  <p:cNvPr id="98" name="TextBox 97">
                    <a:extLst>
                      <a:ext uri="{FF2B5EF4-FFF2-40B4-BE49-F238E27FC236}">
                        <a16:creationId xmlns:a16="http://schemas.microsoft.com/office/drawing/2014/main" id="{764D8889-3C9F-41BC-A632-D733AFE67900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2" y="3025166"/>
                    <a:ext cx="1073694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sz="2000" dirty="0">
                        <a:solidFill>
                          <a:schemeClr val="accent2"/>
                        </a:solidFill>
                        <a:latin typeface="Open Sans Extrabold" panose="020B0906030804020204" pitchFamily="34" charset="0"/>
                        <a:ea typeface="Open Sans Extrabold" panose="020B0906030804020204" pitchFamily="34" charset="0"/>
                        <a:cs typeface="Open Sans Extrabold" panose="020B0906030804020204" pitchFamily="34" charset="0"/>
                      </a:rPr>
                      <a:t>300.8K</a:t>
                    </a:r>
                  </a:p>
                </p:txBody>
              </p:sp>
              <p:sp>
                <p:nvSpPr>
                  <p:cNvPr id="99" name="TextBox 98">
                    <a:extLst>
                      <a:ext uri="{FF2B5EF4-FFF2-40B4-BE49-F238E27FC236}">
                        <a16:creationId xmlns:a16="http://schemas.microsoft.com/office/drawing/2014/main" id="{1BCCC38E-7B01-4BA7-BB53-A5FA4B2D5416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3" y="3325912"/>
                    <a:ext cx="1170130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8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Contrary to popular belief, Lorem Ipsum</a:t>
                    </a:r>
                  </a:p>
                </p:txBody>
              </p:sp>
            </p:grpSp>
            <p:sp>
              <p:nvSpPr>
                <p:cNvPr id="105" name="Freeform 6">
                  <a:extLst>
                    <a:ext uri="{FF2B5EF4-FFF2-40B4-BE49-F238E27FC236}">
                      <a16:creationId xmlns:a16="http://schemas.microsoft.com/office/drawing/2014/main" id="{2798C42E-947E-4FA9-8F5E-AD3CE82ED05A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8643580" y="4372293"/>
                  <a:ext cx="585833" cy="571444"/>
                </a:xfrm>
                <a:custGeom>
                  <a:avLst/>
                  <a:gdLst>
                    <a:gd name="T0" fmla="*/ 121 w 123"/>
                    <a:gd name="T1" fmla="*/ 104 h 122"/>
                    <a:gd name="T2" fmla="*/ 97 w 123"/>
                    <a:gd name="T3" fmla="*/ 79 h 122"/>
                    <a:gd name="T4" fmla="*/ 114 w 123"/>
                    <a:gd name="T5" fmla="*/ 69 h 122"/>
                    <a:gd name="T6" fmla="*/ 116 w 123"/>
                    <a:gd name="T7" fmla="*/ 65 h 122"/>
                    <a:gd name="T8" fmla="*/ 114 w 123"/>
                    <a:gd name="T9" fmla="*/ 62 h 122"/>
                    <a:gd name="T10" fmla="*/ 36 w 123"/>
                    <a:gd name="T11" fmla="*/ 31 h 122"/>
                    <a:gd name="T12" fmla="*/ 31 w 123"/>
                    <a:gd name="T13" fmla="*/ 32 h 122"/>
                    <a:gd name="T14" fmla="*/ 31 w 123"/>
                    <a:gd name="T15" fmla="*/ 36 h 122"/>
                    <a:gd name="T16" fmla="*/ 62 w 123"/>
                    <a:gd name="T17" fmla="*/ 114 h 122"/>
                    <a:gd name="T18" fmla="*/ 65 w 123"/>
                    <a:gd name="T19" fmla="*/ 116 h 122"/>
                    <a:gd name="T20" fmla="*/ 69 w 123"/>
                    <a:gd name="T21" fmla="*/ 114 h 122"/>
                    <a:gd name="T22" fmla="*/ 79 w 123"/>
                    <a:gd name="T23" fmla="*/ 97 h 122"/>
                    <a:gd name="T24" fmla="*/ 103 w 123"/>
                    <a:gd name="T25" fmla="*/ 121 h 122"/>
                    <a:gd name="T26" fmla="*/ 106 w 123"/>
                    <a:gd name="T27" fmla="*/ 122 h 122"/>
                    <a:gd name="T28" fmla="*/ 109 w 123"/>
                    <a:gd name="T29" fmla="*/ 121 h 122"/>
                    <a:gd name="T30" fmla="*/ 121 w 123"/>
                    <a:gd name="T31" fmla="*/ 109 h 122"/>
                    <a:gd name="T32" fmla="*/ 121 w 123"/>
                    <a:gd name="T33" fmla="*/ 104 h 122"/>
                    <a:gd name="T34" fmla="*/ 18 w 123"/>
                    <a:gd name="T35" fmla="*/ 12 h 122"/>
                    <a:gd name="T36" fmla="*/ 12 w 123"/>
                    <a:gd name="T37" fmla="*/ 12 h 122"/>
                    <a:gd name="T38" fmla="*/ 12 w 123"/>
                    <a:gd name="T39" fmla="*/ 18 h 122"/>
                    <a:gd name="T40" fmla="*/ 21 w 123"/>
                    <a:gd name="T41" fmla="*/ 27 h 122"/>
                    <a:gd name="T42" fmla="*/ 24 w 123"/>
                    <a:gd name="T43" fmla="*/ 28 h 122"/>
                    <a:gd name="T44" fmla="*/ 27 w 123"/>
                    <a:gd name="T45" fmla="*/ 27 h 122"/>
                    <a:gd name="T46" fmla="*/ 27 w 123"/>
                    <a:gd name="T47" fmla="*/ 21 h 122"/>
                    <a:gd name="T48" fmla="*/ 18 w 123"/>
                    <a:gd name="T49" fmla="*/ 12 h 122"/>
                    <a:gd name="T50" fmla="*/ 21 w 123"/>
                    <a:gd name="T51" fmla="*/ 40 h 122"/>
                    <a:gd name="T52" fmla="*/ 17 w 123"/>
                    <a:gd name="T53" fmla="*/ 36 h 122"/>
                    <a:gd name="T54" fmla="*/ 4 w 123"/>
                    <a:gd name="T55" fmla="*/ 36 h 122"/>
                    <a:gd name="T56" fmla="*/ 0 w 123"/>
                    <a:gd name="T57" fmla="*/ 40 h 122"/>
                    <a:gd name="T58" fmla="*/ 4 w 123"/>
                    <a:gd name="T59" fmla="*/ 44 h 122"/>
                    <a:gd name="T60" fmla="*/ 17 w 123"/>
                    <a:gd name="T61" fmla="*/ 44 h 122"/>
                    <a:gd name="T62" fmla="*/ 21 w 123"/>
                    <a:gd name="T63" fmla="*/ 40 h 122"/>
                    <a:gd name="T64" fmla="*/ 19 w 123"/>
                    <a:gd name="T65" fmla="*/ 53 h 122"/>
                    <a:gd name="T66" fmla="*/ 10 w 123"/>
                    <a:gd name="T67" fmla="*/ 62 h 122"/>
                    <a:gd name="T68" fmla="*/ 10 w 123"/>
                    <a:gd name="T69" fmla="*/ 68 h 122"/>
                    <a:gd name="T70" fmla="*/ 13 w 123"/>
                    <a:gd name="T71" fmla="*/ 69 h 122"/>
                    <a:gd name="T72" fmla="*/ 16 w 123"/>
                    <a:gd name="T73" fmla="*/ 68 h 122"/>
                    <a:gd name="T74" fmla="*/ 25 w 123"/>
                    <a:gd name="T75" fmla="*/ 59 h 122"/>
                    <a:gd name="T76" fmla="*/ 25 w 123"/>
                    <a:gd name="T77" fmla="*/ 53 h 122"/>
                    <a:gd name="T78" fmla="*/ 19 w 123"/>
                    <a:gd name="T79" fmla="*/ 53 h 122"/>
                    <a:gd name="T80" fmla="*/ 40 w 123"/>
                    <a:gd name="T81" fmla="*/ 21 h 122"/>
                    <a:gd name="T82" fmla="*/ 44 w 123"/>
                    <a:gd name="T83" fmla="*/ 17 h 122"/>
                    <a:gd name="T84" fmla="*/ 44 w 123"/>
                    <a:gd name="T85" fmla="*/ 4 h 122"/>
                    <a:gd name="T86" fmla="*/ 40 w 123"/>
                    <a:gd name="T87" fmla="*/ 0 h 122"/>
                    <a:gd name="T88" fmla="*/ 36 w 123"/>
                    <a:gd name="T89" fmla="*/ 4 h 122"/>
                    <a:gd name="T90" fmla="*/ 36 w 123"/>
                    <a:gd name="T91" fmla="*/ 17 h 122"/>
                    <a:gd name="T92" fmla="*/ 40 w 123"/>
                    <a:gd name="T93" fmla="*/ 21 h 122"/>
                    <a:gd name="T94" fmla="*/ 56 w 123"/>
                    <a:gd name="T95" fmla="*/ 26 h 122"/>
                    <a:gd name="T96" fmla="*/ 59 w 123"/>
                    <a:gd name="T97" fmla="*/ 25 h 122"/>
                    <a:gd name="T98" fmla="*/ 68 w 123"/>
                    <a:gd name="T99" fmla="*/ 16 h 122"/>
                    <a:gd name="T100" fmla="*/ 68 w 123"/>
                    <a:gd name="T101" fmla="*/ 10 h 122"/>
                    <a:gd name="T102" fmla="*/ 62 w 123"/>
                    <a:gd name="T103" fmla="*/ 10 h 122"/>
                    <a:gd name="T104" fmla="*/ 53 w 123"/>
                    <a:gd name="T105" fmla="*/ 19 h 122"/>
                    <a:gd name="T106" fmla="*/ 53 w 123"/>
                    <a:gd name="T107" fmla="*/ 25 h 122"/>
                    <a:gd name="T108" fmla="*/ 56 w 123"/>
                    <a:gd name="T109" fmla="*/ 26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123" h="122">
                      <a:moveTo>
                        <a:pt x="121" y="104"/>
                      </a:moveTo>
                      <a:cubicBezTo>
                        <a:pt x="97" y="79"/>
                        <a:pt x="97" y="79"/>
                        <a:pt x="97" y="79"/>
                      </a:cubicBezTo>
                      <a:cubicBezTo>
                        <a:pt x="114" y="69"/>
                        <a:pt x="114" y="69"/>
                        <a:pt x="114" y="69"/>
                      </a:cubicBezTo>
                      <a:cubicBezTo>
                        <a:pt x="116" y="68"/>
                        <a:pt x="116" y="67"/>
                        <a:pt x="116" y="65"/>
                      </a:cubicBezTo>
                      <a:cubicBezTo>
                        <a:pt x="116" y="64"/>
                        <a:pt x="115" y="62"/>
                        <a:pt x="114" y="62"/>
                      </a:cubicBezTo>
                      <a:cubicBezTo>
                        <a:pt x="36" y="31"/>
                        <a:pt x="36" y="31"/>
                        <a:pt x="36" y="31"/>
                      </a:cubicBezTo>
                      <a:cubicBezTo>
                        <a:pt x="34" y="30"/>
                        <a:pt x="33" y="30"/>
                        <a:pt x="31" y="32"/>
                      </a:cubicBezTo>
                      <a:cubicBezTo>
                        <a:pt x="30" y="33"/>
                        <a:pt x="30" y="34"/>
                        <a:pt x="31" y="36"/>
                      </a:cubicBezTo>
                      <a:cubicBezTo>
                        <a:pt x="62" y="114"/>
                        <a:pt x="62" y="114"/>
                        <a:pt x="62" y="114"/>
                      </a:cubicBezTo>
                      <a:cubicBezTo>
                        <a:pt x="62" y="115"/>
                        <a:pt x="64" y="116"/>
                        <a:pt x="65" y="116"/>
                      </a:cubicBezTo>
                      <a:cubicBezTo>
                        <a:pt x="67" y="116"/>
                        <a:pt x="68" y="116"/>
                        <a:pt x="69" y="114"/>
                      </a:cubicBezTo>
                      <a:cubicBezTo>
                        <a:pt x="79" y="97"/>
                        <a:pt x="79" y="97"/>
                        <a:pt x="79" y="97"/>
                      </a:cubicBezTo>
                      <a:cubicBezTo>
                        <a:pt x="103" y="121"/>
                        <a:pt x="103" y="121"/>
                        <a:pt x="103" y="121"/>
                      </a:cubicBezTo>
                      <a:cubicBezTo>
                        <a:pt x="104" y="122"/>
                        <a:pt x="105" y="122"/>
                        <a:pt x="106" y="122"/>
                      </a:cubicBezTo>
                      <a:cubicBezTo>
                        <a:pt x="107" y="122"/>
                        <a:pt x="109" y="122"/>
                        <a:pt x="109" y="121"/>
                      </a:cubicBezTo>
                      <a:cubicBezTo>
                        <a:pt x="121" y="109"/>
                        <a:pt x="121" y="109"/>
                        <a:pt x="121" y="109"/>
                      </a:cubicBezTo>
                      <a:cubicBezTo>
                        <a:pt x="123" y="108"/>
                        <a:pt x="123" y="105"/>
                        <a:pt x="121" y="104"/>
                      </a:cubicBezTo>
                      <a:close/>
                      <a:moveTo>
                        <a:pt x="18" y="12"/>
                      </a:moveTo>
                      <a:cubicBezTo>
                        <a:pt x="16" y="10"/>
                        <a:pt x="13" y="10"/>
                        <a:pt x="12" y="12"/>
                      </a:cubicBezTo>
                      <a:cubicBezTo>
                        <a:pt x="10" y="13"/>
                        <a:pt x="10" y="16"/>
                        <a:pt x="12" y="18"/>
                      </a:cubicBezTo>
                      <a:cubicBezTo>
                        <a:pt x="21" y="27"/>
                        <a:pt x="21" y="27"/>
                        <a:pt x="21" y="27"/>
                      </a:cubicBezTo>
                      <a:cubicBezTo>
                        <a:pt x="22" y="28"/>
                        <a:pt x="23" y="28"/>
                        <a:pt x="24" y="28"/>
                      </a:cubicBezTo>
                      <a:cubicBezTo>
                        <a:pt x="25" y="28"/>
                        <a:pt x="26" y="28"/>
                        <a:pt x="27" y="27"/>
                      </a:cubicBezTo>
                      <a:cubicBezTo>
                        <a:pt x="28" y="25"/>
                        <a:pt x="28" y="23"/>
                        <a:pt x="27" y="21"/>
                      </a:cubicBezTo>
                      <a:lnTo>
                        <a:pt x="18" y="12"/>
                      </a:lnTo>
                      <a:close/>
                      <a:moveTo>
                        <a:pt x="21" y="40"/>
                      </a:moveTo>
                      <a:cubicBezTo>
                        <a:pt x="21" y="38"/>
                        <a:pt x="19" y="36"/>
                        <a:pt x="17" y="36"/>
                      </a:cubicBezTo>
                      <a:cubicBezTo>
                        <a:pt x="4" y="36"/>
                        <a:pt x="4" y="36"/>
                        <a:pt x="4" y="36"/>
                      </a:cubicBezTo>
                      <a:cubicBezTo>
                        <a:pt x="1" y="36"/>
                        <a:pt x="0" y="38"/>
                        <a:pt x="0" y="40"/>
                      </a:cubicBezTo>
                      <a:cubicBezTo>
                        <a:pt x="0" y="43"/>
                        <a:pt x="1" y="44"/>
                        <a:pt x="4" y="44"/>
                      </a:cubicBezTo>
                      <a:cubicBezTo>
                        <a:pt x="17" y="44"/>
                        <a:pt x="17" y="44"/>
                        <a:pt x="17" y="44"/>
                      </a:cubicBezTo>
                      <a:cubicBezTo>
                        <a:pt x="19" y="44"/>
                        <a:pt x="21" y="43"/>
                        <a:pt x="21" y="40"/>
                      </a:cubicBezTo>
                      <a:close/>
                      <a:moveTo>
                        <a:pt x="19" y="53"/>
                      </a:moveTo>
                      <a:cubicBezTo>
                        <a:pt x="10" y="62"/>
                        <a:pt x="10" y="62"/>
                        <a:pt x="10" y="62"/>
                      </a:cubicBezTo>
                      <a:cubicBezTo>
                        <a:pt x="8" y="64"/>
                        <a:pt x="8" y="66"/>
                        <a:pt x="10" y="68"/>
                      </a:cubicBezTo>
                      <a:cubicBezTo>
                        <a:pt x="11" y="69"/>
                        <a:pt x="12" y="69"/>
                        <a:pt x="13" y="69"/>
                      </a:cubicBezTo>
                      <a:cubicBezTo>
                        <a:pt x="14" y="69"/>
                        <a:pt x="15" y="69"/>
                        <a:pt x="16" y="68"/>
                      </a:cubicBezTo>
                      <a:cubicBezTo>
                        <a:pt x="25" y="59"/>
                        <a:pt x="25" y="59"/>
                        <a:pt x="25" y="59"/>
                      </a:cubicBezTo>
                      <a:cubicBezTo>
                        <a:pt x="26" y="57"/>
                        <a:pt x="26" y="55"/>
                        <a:pt x="25" y="53"/>
                      </a:cubicBezTo>
                      <a:cubicBezTo>
                        <a:pt x="23" y="51"/>
                        <a:pt x="21" y="51"/>
                        <a:pt x="19" y="53"/>
                      </a:cubicBezTo>
                      <a:close/>
                      <a:moveTo>
                        <a:pt x="40" y="21"/>
                      </a:moveTo>
                      <a:cubicBezTo>
                        <a:pt x="42" y="21"/>
                        <a:pt x="44" y="19"/>
                        <a:pt x="44" y="17"/>
                      </a:cubicBezTo>
                      <a:cubicBezTo>
                        <a:pt x="44" y="4"/>
                        <a:pt x="44" y="4"/>
                        <a:pt x="44" y="4"/>
                      </a:cubicBezTo>
                      <a:cubicBezTo>
                        <a:pt x="44" y="2"/>
                        <a:pt x="42" y="0"/>
                        <a:pt x="40" y="0"/>
                      </a:cubicBezTo>
                      <a:cubicBezTo>
                        <a:pt x="38" y="0"/>
                        <a:pt x="36" y="2"/>
                        <a:pt x="36" y="4"/>
                      </a:cubicBezTo>
                      <a:cubicBezTo>
                        <a:pt x="36" y="17"/>
                        <a:pt x="36" y="17"/>
                        <a:pt x="36" y="17"/>
                      </a:cubicBezTo>
                      <a:cubicBezTo>
                        <a:pt x="36" y="19"/>
                        <a:pt x="38" y="21"/>
                        <a:pt x="40" y="21"/>
                      </a:cubicBezTo>
                      <a:close/>
                      <a:moveTo>
                        <a:pt x="56" y="26"/>
                      </a:moveTo>
                      <a:cubicBezTo>
                        <a:pt x="57" y="26"/>
                        <a:pt x="58" y="26"/>
                        <a:pt x="59" y="25"/>
                      </a:cubicBezTo>
                      <a:cubicBezTo>
                        <a:pt x="68" y="16"/>
                        <a:pt x="68" y="16"/>
                        <a:pt x="68" y="16"/>
                      </a:cubicBezTo>
                      <a:cubicBezTo>
                        <a:pt x="69" y="14"/>
                        <a:pt x="69" y="12"/>
                        <a:pt x="68" y="10"/>
                      </a:cubicBezTo>
                      <a:cubicBezTo>
                        <a:pt x="66" y="8"/>
                        <a:pt x="64" y="8"/>
                        <a:pt x="62" y="10"/>
                      </a:cubicBezTo>
                      <a:cubicBezTo>
                        <a:pt x="53" y="19"/>
                        <a:pt x="53" y="19"/>
                        <a:pt x="53" y="19"/>
                      </a:cubicBezTo>
                      <a:cubicBezTo>
                        <a:pt x="51" y="21"/>
                        <a:pt x="51" y="23"/>
                        <a:pt x="53" y="25"/>
                      </a:cubicBezTo>
                      <a:cubicBezTo>
                        <a:pt x="54" y="26"/>
                        <a:pt x="55" y="26"/>
                        <a:pt x="56" y="26"/>
                      </a:cubicBez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7" name="Group 6">
                <a:extLst>
                  <a:ext uri="{FF2B5EF4-FFF2-40B4-BE49-F238E27FC236}">
                    <a16:creationId xmlns:a16="http://schemas.microsoft.com/office/drawing/2014/main" id="{07021429-8ED7-4133-8179-77E0DE64226F}"/>
                  </a:ext>
                </a:extLst>
              </p:cNvPr>
              <p:cNvGrpSpPr/>
              <p:nvPr/>
            </p:nvGrpSpPr>
            <p:grpSpPr>
              <a:xfrm>
                <a:off x="6515648" y="3244527"/>
                <a:ext cx="1944139" cy="701016"/>
                <a:chOff x="8604524" y="3171729"/>
                <a:chExt cx="1944139" cy="701016"/>
              </a:xfrm>
            </p:grpSpPr>
            <p:sp>
              <p:nvSpPr>
                <p:cNvPr id="104" name="Freeform 5">
                  <a:extLst>
                    <a:ext uri="{FF2B5EF4-FFF2-40B4-BE49-F238E27FC236}">
                      <a16:creationId xmlns:a16="http://schemas.microsoft.com/office/drawing/2014/main" id="{380B8FE1-99C0-4A83-937E-C035AE7AFBD8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8604524" y="3198524"/>
                  <a:ext cx="657777" cy="674221"/>
                </a:xfrm>
                <a:custGeom>
                  <a:avLst/>
                  <a:gdLst>
                    <a:gd name="T0" fmla="*/ 85 w 138"/>
                    <a:gd name="T1" fmla="*/ 130 h 144"/>
                    <a:gd name="T2" fmla="*/ 79 w 138"/>
                    <a:gd name="T3" fmla="*/ 141 h 144"/>
                    <a:gd name="T4" fmla="*/ 64 w 138"/>
                    <a:gd name="T5" fmla="*/ 144 h 144"/>
                    <a:gd name="T6" fmla="*/ 58 w 138"/>
                    <a:gd name="T7" fmla="*/ 137 h 144"/>
                    <a:gd name="T8" fmla="*/ 53 w 138"/>
                    <a:gd name="T9" fmla="*/ 126 h 144"/>
                    <a:gd name="T10" fmla="*/ 81 w 138"/>
                    <a:gd name="T11" fmla="*/ 122 h 144"/>
                    <a:gd name="T12" fmla="*/ 104 w 138"/>
                    <a:gd name="T13" fmla="*/ 70 h 144"/>
                    <a:gd name="T14" fmla="*/ 86 w 138"/>
                    <a:gd name="T15" fmla="*/ 112 h 144"/>
                    <a:gd name="T16" fmla="*/ 58 w 138"/>
                    <a:gd name="T17" fmla="*/ 117 h 144"/>
                    <a:gd name="T18" fmla="*/ 43 w 138"/>
                    <a:gd name="T19" fmla="*/ 94 h 144"/>
                    <a:gd name="T20" fmla="*/ 69 w 138"/>
                    <a:gd name="T21" fmla="*/ 34 h 144"/>
                    <a:gd name="T22" fmla="*/ 73 w 138"/>
                    <a:gd name="T23" fmla="*/ 48 h 144"/>
                    <a:gd name="T24" fmla="*/ 43 w 138"/>
                    <a:gd name="T25" fmla="*/ 70 h 144"/>
                    <a:gd name="T26" fmla="*/ 51 w 138"/>
                    <a:gd name="T27" fmla="*/ 70 h 144"/>
                    <a:gd name="T28" fmla="*/ 73 w 138"/>
                    <a:gd name="T29" fmla="*/ 48 h 144"/>
                    <a:gd name="T30" fmla="*/ 73 w 138"/>
                    <a:gd name="T31" fmla="*/ 18 h 144"/>
                    <a:gd name="T32" fmla="*/ 69 w 138"/>
                    <a:gd name="T33" fmla="*/ 0 h 144"/>
                    <a:gd name="T34" fmla="*/ 65 w 138"/>
                    <a:gd name="T35" fmla="*/ 18 h 144"/>
                    <a:gd name="T36" fmla="*/ 22 w 138"/>
                    <a:gd name="T37" fmla="*/ 69 h 144"/>
                    <a:gd name="T38" fmla="*/ 4 w 138"/>
                    <a:gd name="T39" fmla="*/ 65 h 144"/>
                    <a:gd name="T40" fmla="*/ 4 w 138"/>
                    <a:gd name="T41" fmla="*/ 73 h 144"/>
                    <a:gd name="T42" fmla="*/ 22 w 138"/>
                    <a:gd name="T43" fmla="*/ 69 h 144"/>
                    <a:gd name="T44" fmla="*/ 120 w 138"/>
                    <a:gd name="T45" fmla="*/ 65 h 144"/>
                    <a:gd name="T46" fmla="*/ 120 w 138"/>
                    <a:gd name="T47" fmla="*/ 73 h 144"/>
                    <a:gd name="T48" fmla="*/ 138 w 138"/>
                    <a:gd name="T49" fmla="*/ 69 h 144"/>
                    <a:gd name="T50" fmla="*/ 30 w 138"/>
                    <a:gd name="T51" fmla="*/ 103 h 144"/>
                    <a:gd name="T52" fmla="*/ 20 w 138"/>
                    <a:gd name="T53" fmla="*/ 118 h 144"/>
                    <a:gd name="T54" fmla="*/ 26 w 138"/>
                    <a:gd name="T55" fmla="*/ 118 h 144"/>
                    <a:gd name="T56" fmla="*/ 36 w 138"/>
                    <a:gd name="T57" fmla="*/ 103 h 144"/>
                    <a:gd name="T58" fmla="*/ 105 w 138"/>
                    <a:gd name="T59" fmla="*/ 37 h 144"/>
                    <a:gd name="T60" fmla="*/ 118 w 138"/>
                    <a:gd name="T61" fmla="*/ 26 h 144"/>
                    <a:gd name="T62" fmla="*/ 112 w 138"/>
                    <a:gd name="T63" fmla="*/ 21 h 144"/>
                    <a:gd name="T64" fmla="*/ 102 w 138"/>
                    <a:gd name="T65" fmla="*/ 36 h 144"/>
                    <a:gd name="T66" fmla="*/ 30 w 138"/>
                    <a:gd name="T67" fmla="*/ 36 h 144"/>
                    <a:gd name="T68" fmla="*/ 36 w 138"/>
                    <a:gd name="T69" fmla="*/ 36 h 144"/>
                    <a:gd name="T70" fmla="*/ 26 w 138"/>
                    <a:gd name="T71" fmla="*/ 21 h 144"/>
                    <a:gd name="T72" fmla="*/ 20 w 138"/>
                    <a:gd name="T73" fmla="*/ 26 h 144"/>
                    <a:gd name="T74" fmla="*/ 108 w 138"/>
                    <a:gd name="T75" fmla="*/ 103 h 144"/>
                    <a:gd name="T76" fmla="*/ 102 w 138"/>
                    <a:gd name="T77" fmla="*/ 108 h 144"/>
                    <a:gd name="T78" fmla="*/ 115 w 138"/>
                    <a:gd name="T79" fmla="*/ 120 h 144"/>
                    <a:gd name="T80" fmla="*/ 118 w 138"/>
                    <a:gd name="T81" fmla="*/ 113 h 144"/>
                    <a:gd name="T82" fmla="*/ 108 w 138"/>
                    <a:gd name="T83" fmla="*/ 103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38" h="144">
                      <a:moveTo>
                        <a:pt x="85" y="126"/>
                      </a:moveTo>
                      <a:cubicBezTo>
                        <a:pt x="85" y="130"/>
                        <a:pt x="85" y="130"/>
                        <a:pt x="85" y="130"/>
                      </a:cubicBezTo>
                      <a:cubicBezTo>
                        <a:pt x="85" y="134"/>
                        <a:pt x="83" y="137"/>
                        <a:pt x="80" y="137"/>
                      </a:cubicBezTo>
                      <a:cubicBezTo>
                        <a:pt x="79" y="141"/>
                        <a:pt x="79" y="141"/>
                        <a:pt x="79" y="141"/>
                      </a:cubicBezTo>
                      <a:cubicBezTo>
                        <a:pt x="78" y="143"/>
                        <a:pt x="76" y="144"/>
                        <a:pt x="74" y="144"/>
                      </a:cubicBezTo>
                      <a:cubicBezTo>
                        <a:pt x="64" y="144"/>
                        <a:pt x="64" y="144"/>
                        <a:pt x="64" y="144"/>
                      </a:cubicBezTo>
                      <a:cubicBezTo>
                        <a:pt x="62" y="144"/>
                        <a:pt x="60" y="143"/>
                        <a:pt x="59" y="141"/>
                      </a:cubicBezTo>
                      <a:cubicBezTo>
                        <a:pt x="58" y="137"/>
                        <a:pt x="58" y="137"/>
                        <a:pt x="58" y="137"/>
                      </a:cubicBezTo>
                      <a:cubicBezTo>
                        <a:pt x="55" y="137"/>
                        <a:pt x="53" y="134"/>
                        <a:pt x="53" y="130"/>
                      </a:cubicBezTo>
                      <a:cubicBezTo>
                        <a:pt x="53" y="126"/>
                        <a:pt x="53" y="126"/>
                        <a:pt x="53" y="126"/>
                      </a:cubicBezTo>
                      <a:cubicBezTo>
                        <a:pt x="53" y="124"/>
                        <a:pt x="54" y="122"/>
                        <a:pt x="57" y="122"/>
                      </a:cubicBezTo>
                      <a:cubicBezTo>
                        <a:pt x="81" y="122"/>
                        <a:pt x="81" y="122"/>
                        <a:pt x="81" y="122"/>
                      </a:cubicBezTo>
                      <a:cubicBezTo>
                        <a:pt x="84" y="122"/>
                        <a:pt x="85" y="124"/>
                        <a:pt x="85" y="126"/>
                      </a:cubicBezTo>
                      <a:close/>
                      <a:moveTo>
                        <a:pt x="104" y="70"/>
                      </a:moveTo>
                      <a:cubicBezTo>
                        <a:pt x="104" y="79"/>
                        <a:pt x="101" y="88"/>
                        <a:pt x="95" y="94"/>
                      </a:cubicBezTo>
                      <a:cubicBezTo>
                        <a:pt x="90" y="99"/>
                        <a:pt x="87" y="105"/>
                        <a:pt x="86" y="112"/>
                      </a:cubicBezTo>
                      <a:cubicBezTo>
                        <a:pt x="85" y="115"/>
                        <a:pt x="83" y="117"/>
                        <a:pt x="80" y="117"/>
                      </a:cubicBezTo>
                      <a:cubicBezTo>
                        <a:pt x="58" y="117"/>
                        <a:pt x="58" y="117"/>
                        <a:pt x="58" y="117"/>
                      </a:cubicBezTo>
                      <a:cubicBezTo>
                        <a:pt x="55" y="117"/>
                        <a:pt x="53" y="115"/>
                        <a:pt x="52" y="112"/>
                      </a:cubicBezTo>
                      <a:cubicBezTo>
                        <a:pt x="51" y="105"/>
                        <a:pt x="48" y="99"/>
                        <a:pt x="43" y="94"/>
                      </a:cubicBezTo>
                      <a:cubicBezTo>
                        <a:pt x="37" y="88"/>
                        <a:pt x="34" y="79"/>
                        <a:pt x="34" y="70"/>
                      </a:cubicBezTo>
                      <a:cubicBezTo>
                        <a:pt x="33" y="50"/>
                        <a:pt x="49" y="34"/>
                        <a:pt x="69" y="34"/>
                      </a:cubicBezTo>
                      <a:cubicBezTo>
                        <a:pt x="88" y="34"/>
                        <a:pt x="104" y="50"/>
                        <a:pt x="104" y="70"/>
                      </a:cubicBezTo>
                      <a:close/>
                      <a:moveTo>
                        <a:pt x="73" y="48"/>
                      </a:moveTo>
                      <a:cubicBezTo>
                        <a:pt x="73" y="46"/>
                        <a:pt x="71" y="44"/>
                        <a:pt x="69" y="44"/>
                      </a:cubicBezTo>
                      <a:cubicBezTo>
                        <a:pt x="55" y="44"/>
                        <a:pt x="43" y="56"/>
                        <a:pt x="43" y="70"/>
                      </a:cubicBezTo>
                      <a:cubicBezTo>
                        <a:pt x="43" y="72"/>
                        <a:pt x="45" y="74"/>
                        <a:pt x="47" y="74"/>
                      </a:cubicBezTo>
                      <a:cubicBezTo>
                        <a:pt x="50" y="74"/>
                        <a:pt x="51" y="72"/>
                        <a:pt x="51" y="70"/>
                      </a:cubicBezTo>
                      <a:cubicBezTo>
                        <a:pt x="51" y="60"/>
                        <a:pt x="59" y="52"/>
                        <a:pt x="69" y="52"/>
                      </a:cubicBezTo>
                      <a:cubicBezTo>
                        <a:pt x="71" y="52"/>
                        <a:pt x="73" y="50"/>
                        <a:pt x="73" y="48"/>
                      </a:cubicBezTo>
                      <a:close/>
                      <a:moveTo>
                        <a:pt x="69" y="22"/>
                      </a:moveTo>
                      <a:cubicBezTo>
                        <a:pt x="71" y="22"/>
                        <a:pt x="73" y="21"/>
                        <a:pt x="73" y="18"/>
                      </a:cubicBezTo>
                      <a:cubicBezTo>
                        <a:pt x="73" y="4"/>
                        <a:pt x="73" y="4"/>
                        <a:pt x="73" y="4"/>
                      </a:cubicBezTo>
                      <a:cubicBezTo>
                        <a:pt x="73" y="2"/>
                        <a:pt x="71" y="0"/>
                        <a:pt x="69" y="0"/>
                      </a:cubicBezTo>
                      <a:cubicBezTo>
                        <a:pt x="67" y="0"/>
                        <a:pt x="65" y="2"/>
                        <a:pt x="65" y="4"/>
                      </a:cubicBezTo>
                      <a:cubicBezTo>
                        <a:pt x="65" y="18"/>
                        <a:pt x="65" y="18"/>
                        <a:pt x="65" y="18"/>
                      </a:cubicBezTo>
                      <a:cubicBezTo>
                        <a:pt x="65" y="21"/>
                        <a:pt x="67" y="22"/>
                        <a:pt x="69" y="22"/>
                      </a:cubicBezTo>
                      <a:close/>
                      <a:moveTo>
                        <a:pt x="22" y="69"/>
                      </a:moveTo>
                      <a:cubicBezTo>
                        <a:pt x="22" y="67"/>
                        <a:pt x="20" y="65"/>
                        <a:pt x="18" y="65"/>
                      </a:cubicBezTo>
                      <a:cubicBezTo>
                        <a:pt x="4" y="65"/>
                        <a:pt x="4" y="65"/>
                        <a:pt x="4" y="65"/>
                      </a:cubicBezTo>
                      <a:cubicBezTo>
                        <a:pt x="2" y="65"/>
                        <a:pt x="0" y="67"/>
                        <a:pt x="0" y="69"/>
                      </a:cubicBezTo>
                      <a:cubicBezTo>
                        <a:pt x="0" y="72"/>
                        <a:pt x="2" y="73"/>
                        <a:pt x="4" y="73"/>
                      </a:cubicBezTo>
                      <a:cubicBezTo>
                        <a:pt x="18" y="73"/>
                        <a:pt x="18" y="73"/>
                        <a:pt x="18" y="73"/>
                      </a:cubicBezTo>
                      <a:cubicBezTo>
                        <a:pt x="20" y="73"/>
                        <a:pt x="22" y="72"/>
                        <a:pt x="22" y="69"/>
                      </a:cubicBezTo>
                      <a:close/>
                      <a:moveTo>
                        <a:pt x="134" y="65"/>
                      </a:moveTo>
                      <a:cubicBezTo>
                        <a:pt x="120" y="65"/>
                        <a:pt x="120" y="65"/>
                        <a:pt x="120" y="65"/>
                      </a:cubicBezTo>
                      <a:cubicBezTo>
                        <a:pt x="118" y="65"/>
                        <a:pt x="116" y="67"/>
                        <a:pt x="116" y="69"/>
                      </a:cubicBezTo>
                      <a:cubicBezTo>
                        <a:pt x="116" y="72"/>
                        <a:pt x="118" y="73"/>
                        <a:pt x="120" y="73"/>
                      </a:cubicBezTo>
                      <a:cubicBezTo>
                        <a:pt x="134" y="73"/>
                        <a:pt x="134" y="73"/>
                        <a:pt x="134" y="73"/>
                      </a:cubicBezTo>
                      <a:cubicBezTo>
                        <a:pt x="136" y="73"/>
                        <a:pt x="138" y="72"/>
                        <a:pt x="138" y="69"/>
                      </a:cubicBezTo>
                      <a:cubicBezTo>
                        <a:pt x="138" y="67"/>
                        <a:pt x="136" y="65"/>
                        <a:pt x="134" y="65"/>
                      </a:cubicBezTo>
                      <a:close/>
                      <a:moveTo>
                        <a:pt x="30" y="103"/>
                      </a:moveTo>
                      <a:cubicBezTo>
                        <a:pt x="20" y="113"/>
                        <a:pt x="20" y="113"/>
                        <a:pt x="20" y="113"/>
                      </a:cubicBezTo>
                      <a:cubicBezTo>
                        <a:pt x="19" y="114"/>
                        <a:pt x="19" y="117"/>
                        <a:pt x="20" y="118"/>
                      </a:cubicBezTo>
                      <a:cubicBezTo>
                        <a:pt x="21" y="119"/>
                        <a:pt x="22" y="120"/>
                        <a:pt x="23" y="120"/>
                      </a:cubicBezTo>
                      <a:cubicBezTo>
                        <a:pt x="24" y="120"/>
                        <a:pt x="25" y="119"/>
                        <a:pt x="26" y="118"/>
                      </a:cubicBezTo>
                      <a:cubicBezTo>
                        <a:pt x="36" y="108"/>
                        <a:pt x="36" y="108"/>
                        <a:pt x="36" y="108"/>
                      </a:cubicBezTo>
                      <a:cubicBezTo>
                        <a:pt x="37" y="107"/>
                        <a:pt x="37" y="104"/>
                        <a:pt x="36" y="103"/>
                      </a:cubicBezTo>
                      <a:cubicBezTo>
                        <a:pt x="34" y="101"/>
                        <a:pt x="32" y="101"/>
                        <a:pt x="30" y="103"/>
                      </a:cubicBezTo>
                      <a:close/>
                      <a:moveTo>
                        <a:pt x="105" y="37"/>
                      </a:moveTo>
                      <a:cubicBezTo>
                        <a:pt x="106" y="37"/>
                        <a:pt x="107" y="37"/>
                        <a:pt x="108" y="36"/>
                      </a:cubicBezTo>
                      <a:cubicBezTo>
                        <a:pt x="118" y="26"/>
                        <a:pt x="118" y="26"/>
                        <a:pt x="118" y="26"/>
                      </a:cubicBezTo>
                      <a:cubicBezTo>
                        <a:pt x="119" y="25"/>
                        <a:pt x="119" y="22"/>
                        <a:pt x="118" y="21"/>
                      </a:cubicBezTo>
                      <a:cubicBezTo>
                        <a:pt x="116" y="19"/>
                        <a:pt x="114" y="19"/>
                        <a:pt x="112" y="21"/>
                      </a:cubicBezTo>
                      <a:cubicBezTo>
                        <a:pt x="102" y="31"/>
                        <a:pt x="102" y="31"/>
                        <a:pt x="102" y="31"/>
                      </a:cubicBezTo>
                      <a:cubicBezTo>
                        <a:pt x="101" y="32"/>
                        <a:pt x="101" y="35"/>
                        <a:pt x="102" y="36"/>
                      </a:cubicBezTo>
                      <a:cubicBezTo>
                        <a:pt x="103" y="37"/>
                        <a:pt x="104" y="37"/>
                        <a:pt x="105" y="37"/>
                      </a:cubicBezTo>
                      <a:close/>
                      <a:moveTo>
                        <a:pt x="30" y="36"/>
                      </a:moveTo>
                      <a:cubicBezTo>
                        <a:pt x="31" y="37"/>
                        <a:pt x="32" y="37"/>
                        <a:pt x="33" y="37"/>
                      </a:cubicBezTo>
                      <a:cubicBezTo>
                        <a:pt x="34" y="37"/>
                        <a:pt x="35" y="37"/>
                        <a:pt x="36" y="36"/>
                      </a:cubicBezTo>
                      <a:cubicBezTo>
                        <a:pt x="37" y="35"/>
                        <a:pt x="37" y="32"/>
                        <a:pt x="36" y="31"/>
                      </a:cubicBezTo>
                      <a:cubicBezTo>
                        <a:pt x="26" y="21"/>
                        <a:pt x="26" y="21"/>
                        <a:pt x="26" y="21"/>
                      </a:cubicBezTo>
                      <a:cubicBezTo>
                        <a:pt x="24" y="19"/>
                        <a:pt x="22" y="19"/>
                        <a:pt x="20" y="21"/>
                      </a:cubicBezTo>
                      <a:cubicBezTo>
                        <a:pt x="19" y="22"/>
                        <a:pt x="19" y="25"/>
                        <a:pt x="20" y="26"/>
                      </a:cubicBezTo>
                      <a:lnTo>
                        <a:pt x="30" y="36"/>
                      </a:lnTo>
                      <a:close/>
                      <a:moveTo>
                        <a:pt x="108" y="103"/>
                      </a:moveTo>
                      <a:cubicBezTo>
                        <a:pt x="106" y="101"/>
                        <a:pt x="104" y="101"/>
                        <a:pt x="102" y="103"/>
                      </a:cubicBezTo>
                      <a:cubicBezTo>
                        <a:pt x="101" y="104"/>
                        <a:pt x="101" y="107"/>
                        <a:pt x="102" y="108"/>
                      </a:cubicBezTo>
                      <a:cubicBezTo>
                        <a:pt x="112" y="118"/>
                        <a:pt x="112" y="118"/>
                        <a:pt x="112" y="118"/>
                      </a:cubicBezTo>
                      <a:cubicBezTo>
                        <a:pt x="113" y="119"/>
                        <a:pt x="114" y="120"/>
                        <a:pt x="115" y="120"/>
                      </a:cubicBezTo>
                      <a:cubicBezTo>
                        <a:pt x="116" y="120"/>
                        <a:pt x="117" y="119"/>
                        <a:pt x="118" y="118"/>
                      </a:cubicBezTo>
                      <a:cubicBezTo>
                        <a:pt x="119" y="117"/>
                        <a:pt x="119" y="114"/>
                        <a:pt x="118" y="113"/>
                      </a:cubicBezTo>
                      <a:lnTo>
                        <a:pt x="108" y="103"/>
                      </a:lnTo>
                      <a:close/>
                      <a:moveTo>
                        <a:pt x="108" y="103"/>
                      </a:moveTo>
                      <a:cubicBezTo>
                        <a:pt x="108" y="103"/>
                        <a:pt x="108" y="103"/>
                        <a:pt x="108" y="103"/>
                      </a:cubicBezTo>
                    </a:path>
                  </a:pathLst>
                </a:custGeom>
                <a:solidFill>
                  <a:srgbClr val="92D050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107" name="Group 106">
                  <a:extLst>
                    <a:ext uri="{FF2B5EF4-FFF2-40B4-BE49-F238E27FC236}">
                      <a16:creationId xmlns:a16="http://schemas.microsoft.com/office/drawing/2014/main" id="{32C9549B-F090-42A7-A877-BB31B4C1D6B9}"/>
                    </a:ext>
                  </a:extLst>
                </p:cNvPr>
                <p:cNvGrpSpPr/>
                <p:nvPr/>
              </p:nvGrpSpPr>
              <p:grpSpPr>
                <a:xfrm>
                  <a:off x="9378532" y="3171729"/>
                  <a:ext cx="1170131" cy="700856"/>
                  <a:chOff x="9519152" y="3025166"/>
                  <a:chExt cx="1170131" cy="700856"/>
                </a:xfrm>
              </p:grpSpPr>
              <p:sp>
                <p:nvSpPr>
                  <p:cNvPr id="108" name="TextBox 107">
                    <a:extLst>
                      <a:ext uri="{FF2B5EF4-FFF2-40B4-BE49-F238E27FC236}">
                        <a16:creationId xmlns:a16="http://schemas.microsoft.com/office/drawing/2014/main" id="{E60CBA4C-D234-4BCE-8647-D739E34AB377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2" y="3025166"/>
                    <a:ext cx="1073694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sz="2000" dirty="0">
                        <a:solidFill>
                          <a:schemeClr val="accent3"/>
                        </a:solidFill>
                        <a:latin typeface="Open Sans Extrabold" panose="020B0906030804020204" pitchFamily="34" charset="0"/>
                        <a:ea typeface="Open Sans Extrabold" panose="020B0906030804020204" pitchFamily="34" charset="0"/>
                        <a:cs typeface="Open Sans Extrabold" panose="020B0906030804020204" pitchFamily="34" charset="0"/>
                      </a:rPr>
                      <a:t>300.8K</a:t>
                    </a:r>
                  </a:p>
                </p:txBody>
              </p:sp>
              <p:sp>
                <p:nvSpPr>
                  <p:cNvPr id="109" name="TextBox 108">
                    <a:extLst>
                      <a:ext uri="{FF2B5EF4-FFF2-40B4-BE49-F238E27FC236}">
                        <a16:creationId xmlns:a16="http://schemas.microsoft.com/office/drawing/2014/main" id="{29DDCB0B-4D4E-4940-B633-ECEF34C85832}"/>
                      </a:ext>
                    </a:extLst>
                  </p:cNvPr>
                  <p:cNvSpPr txBox="1"/>
                  <p:nvPr/>
                </p:nvSpPr>
                <p:spPr>
                  <a:xfrm>
                    <a:off x="9519153" y="3325912"/>
                    <a:ext cx="1170130" cy="400110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>
                      <a:lnSpc>
                        <a:spcPts val="1200"/>
                      </a:lnSpc>
                    </a:pPr>
                    <a:r>
                      <a:rPr lang="en-US" sz="800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Contrary to popular belief, Lorem Ipsum</a:t>
                    </a:r>
                  </a:p>
                </p:txBody>
              </p:sp>
            </p:grpSp>
          </p:grpSp>
          <p:cxnSp>
            <p:nvCxnSpPr>
              <p:cNvPr id="280" name="Straight Connector 279">
                <a:extLst>
                  <a:ext uri="{FF2B5EF4-FFF2-40B4-BE49-F238E27FC236}">
                    <a16:creationId xmlns:a16="http://schemas.microsoft.com/office/drawing/2014/main" id="{DE09E995-36E3-492C-BA45-26D8DFCA8CD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680704" y="3316429"/>
                <a:ext cx="0" cy="557213"/>
              </a:xfrm>
              <a:prstGeom prst="line">
                <a:avLst/>
              </a:prstGeom>
              <a:ln w="28575">
                <a:solidFill>
                  <a:schemeClr val="bg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82" name="Group 281">
              <a:extLst>
                <a:ext uri="{FF2B5EF4-FFF2-40B4-BE49-F238E27FC236}">
                  <a16:creationId xmlns:a16="http://schemas.microsoft.com/office/drawing/2014/main" id="{C0B37EE6-7737-444A-A9E4-2D632340D82F}"/>
                </a:ext>
              </a:extLst>
            </p:cNvPr>
            <p:cNvGrpSpPr/>
            <p:nvPr/>
          </p:nvGrpSpPr>
          <p:grpSpPr>
            <a:xfrm>
              <a:off x="6378576" y="4689474"/>
              <a:ext cx="4983162" cy="1169551"/>
              <a:chOff x="6378576" y="4689474"/>
              <a:chExt cx="4983162" cy="1169551"/>
            </a:xfrm>
          </p:grpSpPr>
          <p:sp>
            <p:nvSpPr>
              <p:cNvPr id="283" name="TextBox 282">
                <a:extLst>
                  <a:ext uri="{FF2B5EF4-FFF2-40B4-BE49-F238E27FC236}">
                    <a16:creationId xmlns:a16="http://schemas.microsoft.com/office/drawing/2014/main" id="{F9E5C689-884A-41B4-BA43-0E66387E4B10}"/>
                  </a:ext>
                </a:extLst>
              </p:cNvPr>
              <p:cNvSpPr txBox="1"/>
              <p:nvPr/>
            </p:nvSpPr>
            <p:spPr>
              <a:xfrm>
                <a:off x="6378576" y="4689474"/>
                <a:ext cx="2270124" cy="116955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7000" dirty="0">
                    <a:solidFill>
                      <a:schemeClr val="accent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51</a:t>
                </a:r>
                <a:r>
                  <a:rPr lang="en-US" sz="4000" dirty="0">
                    <a:solidFill>
                      <a:schemeClr val="accent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%</a:t>
                </a:r>
              </a:p>
            </p:txBody>
          </p:sp>
          <p:sp>
            <p:nvSpPr>
              <p:cNvPr id="284" name="TextBox 283">
                <a:extLst>
                  <a:ext uri="{FF2B5EF4-FFF2-40B4-BE49-F238E27FC236}">
                    <a16:creationId xmlns:a16="http://schemas.microsoft.com/office/drawing/2014/main" id="{32CCE350-62AD-4EFE-9B93-7F6B42E7F4E9}"/>
                  </a:ext>
                </a:extLst>
              </p:cNvPr>
              <p:cNvSpPr txBox="1"/>
              <p:nvPr/>
            </p:nvSpPr>
            <p:spPr>
              <a:xfrm>
                <a:off x="8089901" y="4774352"/>
                <a:ext cx="3271837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simply random text. It has roots in a piece of classical Latin literature from 45 BC,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over flyer and then text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6946938-07BE-4B71-B49F-A272391716A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13656123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lide Number Placeholder 11">
            <a:extLst>
              <a:ext uri="{FF2B5EF4-FFF2-40B4-BE49-F238E27FC236}">
                <a16:creationId xmlns:a16="http://schemas.microsoft.com/office/drawing/2014/main" id="{7017989C-A72B-4C09-91E3-0DDCAE4B4390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774364" y="5994344"/>
            <a:ext cx="579436" cy="57944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9B123157-CE0E-46DF-937E-CD6291A2021E}"/>
              </a:ext>
            </a:extLst>
          </p:cNvPr>
          <p:cNvGrpSpPr/>
          <p:nvPr/>
        </p:nvGrpSpPr>
        <p:grpSpPr>
          <a:xfrm>
            <a:off x="4812005" y="552451"/>
            <a:ext cx="6301790" cy="5753100"/>
            <a:chOff x="2413000" y="66675"/>
            <a:chExt cx="7366000" cy="6724651"/>
          </a:xfrm>
        </p:grpSpPr>
        <p:sp>
          <p:nvSpPr>
            <p:cNvPr id="6" name="AutoShape 3">
              <a:extLst>
                <a:ext uri="{FF2B5EF4-FFF2-40B4-BE49-F238E27FC236}">
                  <a16:creationId xmlns:a16="http://schemas.microsoft.com/office/drawing/2014/main" id="{3772FF5F-96BA-404B-BDE3-40ED62BDC6AC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416175" y="69850"/>
              <a:ext cx="7359650" cy="6718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5">
              <a:extLst>
                <a:ext uri="{FF2B5EF4-FFF2-40B4-BE49-F238E27FC236}">
                  <a16:creationId xmlns:a16="http://schemas.microsoft.com/office/drawing/2014/main" id="{F923B32F-505F-4D66-A60A-9D762630F5E3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3000" y="3806825"/>
              <a:ext cx="2092325" cy="2484438"/>
            </a:xfrm>
            <a:custGeom>
              <a:avLst/>
              <a:gdLst>
                <a:gd name="T0" fmla="*/ 0 w 580"/>
                <a:gd name="T1" fmla="*/ 0 h 690"/>
                <a:gd name="T2" fmla="*/ 286 w 580"/>
                <a:gd name="T3" fmla="*/ 690 h 690"/>
                <a:gd name="T4" fmla="*/ 580 w 580"/>
                <a:gd name="T5" fmla="*/ 397 h 690"/>
                <a:gd name="T6" fmla="*/ 416 w 580"/>
                <a:gd name="T7" fmla="*/ 0 h 690"/>
                <a:gd name="T8" fmla="*/ 0 w 580"/>
                <a:gd name="T9" fmla="*/ 0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0"/>
                  </a:moveTo>
                  <a:cubicBezTo>
                    <a:pt x="5" y="268"/>
                    <a:pt x="113" y="511"/>
                    <a:pt x="286" y="690"/>
                  </a:cubicBezTo>
                  <a:cubicBezTo>
                    <a:pt x="580" y="397"/>
                    <a:pt x="580" y="397"/>
                    <a:pt x="580" y="397"/>
                  </a:cubicBezTo>
                  <a:cubicBezTo>
                    <a:pt x="482" y="292"/>
                    <a:pt x="420" y="153"/>
                    <a:pt x="41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64D1D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6">
              <a:extLst>
                <a:ext uri="{FF2B5EF4-FFF2-40B4-BE49-F238E27FC236}">
                  <a16:creationId xmlns:a16="http://schemas.microsoft.com/office/drawing/2014/main" id="{394CF432-B735-4C00-8D7E-279B0F794E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3000" y="1189038"/>
              <a:ext cx="2092325" cy="2484438"/>
            </a:xfrm>
            <a:custGeom>
              <a:avLst/>
              <a:gdLst>
                <a:gd name="T0" fmla="*/ 0 w 580"/>
                <a:gd name="T1" fmla="*/ 690 h 690"/>
                <a:gd name="T2" fmla="*/ 416 w 580"/>
                <a:gd name="T3" fmla="*/ 690 h 690"/>
                <a:gd name="T4" fmla="*/ 580 w 580"/>
                <a:gd name="T5" fmla="*/ 293 h 690"/>
                <a:gd name="T6" fmla="*/ 286 w 580"/>
                <a:gd name="T7" fmla="*/ 0 h 690"/>
                <a:gd name="T8" fmla="*/ 0 w 580"/>
                <a:gd name="T9" fmla="*/ 690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690"/>
                  </a:moveTo>
                  <a:cubicBezTo>
                    <a:pt x="416" y="690"/>
                    <a:pt x="416" y="690"/>
                    <a:pt x="416" y="690"/>
                  </a:cubicBezTo>
                  <a:cubicBezTo>
                    <a:pt x="420" y="537"/>
                    <a:pt x="482" y="398"/>
                    <a:pt x="580" y="293"/>
                  </a:cubicBezTo>
                  <a:cubicBezTo>
                    <a:pt x="286" y="0"/>
                    <a:pt x="286" y="0"/>
                    <a:pt x="286" y="0"/>
                  </a:cubicBezTo>
                  <a:cubicBezTo>
                    <a:pt x="113" y="179"/>
                    <a:pt x="5" y="422"/>
                    <a:pt x="0" y="690"/>
                  </a:cubicBezTo>
                  <a:close/>
                </a:path>
              </a:pathLst>
            </a:custGeom>
            <a:solidFill>
              <a:srgbClr val="34B2E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7">
              <a:extLst>
                <a:ext uri="{FF2B5EF4-FFF2-40B4-BE49-F238E27FC236}">
                  <a16:creationId xmlns:a16="http://schemas.microsoft.com/office/drawing/2014/main" id="{44189F60-FE22-4053-84E2-C56F506244A3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1713" y="66675"/>
              <a:ext cx="2489200" cy="2084388"/>
            </a:xfrm>
            <a:custGeom>
              <a:avLst/>
              <a:gdLst>
                <a:gd name="T0" fmla="*/ 293 w 690"/>
                <a:gd name="T1" fmla="*/ 579 h 579"/>
                <a:gd name="T2" fmla="*/ 690 w 690"/>
                <a:gd name="T3" fmla="*/ 415 h 579"/>
                <a:gd name="T4" fmla="*/ 690 w 690"/>
                <a:gd name="T5" fmla="*/ 0 h 579"/>
                <a:gd name="T6" fmla="*/ 0 w 690"/>
                <a:gd name="T7" fmla="*/ 286 h 579"/>
                <a:gd name="T8" fmla="*/ 293 w 690"/>
                <a:gd name="T9" fmla="*/ 579 h 5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0" h="579">
                  <a:moveTo>
                    <a:pt x="293" y="579"/>
                  </a:moveTo>
                  <a:cubicBezTo>
                    <a:pt x="397" y="481"/>
                    <a:pt x="536" y="420"/>
                    <a:pt x="690" y="415"/>
                  </a:cubicBezTo>
                  <a:cubicBezTo>
                    <a:pt x="690" y="0"/>
                    <a:pt x="690" y="0"/>
                    <a:pt x="690" y="0"/>
                  </a:cubicBezTo>
                  <a:cubicBezTo>
                    <a:pt x="422" y="5"/>
                    <a:pt x="179" y="113"/>
                    <a:pt x="0" y="286"/>
                  </a:cubicBezTo>
                  <a:lnTo>
                    <a:pt x="293" y="579"/>
                  </a:lnTo>
                  <a:close/>
                </a:path>
              </a:pathLst>
            </a:custGeom>
            <a:solidFill>
              <a:srgbClr val="06538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8">
              <a:extLst>
                <a:ext uri="{FF2B5EF4-FFF2-40B4-BE49-F238E27FC236}">
                  <a16:creationId xmlns:a16="http://schemas.microsoft.com/office/drawing/2014/main" id="{036FD69B-D979-45F5-8FCC-DBCECF4E798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263" y="66675"/>
              <a:ext cx="2489200" cy="2084388"/>
            </a:xfrm>
            <a:custGeom>
              <a:avLst/>
              <a:gdLst>
                <a:gd name="T0" fmla="*/ 0 w 690"/>
                <a:gd name="T1" fmla="*/ 415 h 579"/>
                <a:gd name="T2" fmla="*/ 396 w 690"/>
                <a:gd name="T3" fmla="*/ 579 h 579"/>
                <a:gd name="T4" fmla="*/ 690 w 690"/>
                <a:gd name="T5" fmla="*/ 286 h 579"/>
                <a:gd name="T6" fmla="*/ 0 w 690"/>
                <a:gd name="T7" fmla="*/ 0 h 579"/>
                <a:gd name="T8" fmla="*/ 0 w 690"/>
                <a:gd name="T9" fmla="*/ 415 h 5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0" h="579">
                  <a:moveTo>
                    <a:pt x="0" y="415"/>
                  </a:moveTo>
                  <a:cubicBezTo>
                    <a:pt x="153" y="420"/>
                    <a:pt x="292" y="481"/>
                    <a:pt x="396" y="579"/>
                  </a:cubicBezTo>
                  <a:cubicBezTo>
                    <a:pt x="690" y="286"/>
                    <a:pt x="690" y="286"/>
                    <a:pt x="690" y="286"/>
                  </a:cubicBezTo>
                  <a:cubicBezTo>
                    <a:pt x="510" y="113"/>
                    <a:pt x="267" y="5"/>
                    <a:pt x="0" y="0"/>
                  </a:cubicBezTo>
                  <a:lnTo>
                    <a:pt x="0" y="415"/>
                  </a:lnTo>
                  <a:close/>
                </a:path>
              </a:pathLst>
            </a:custGeom>
            <a:solidFill>
              <a:srgbClr val="8B10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9">
              <a:extLst>
                <a:ext uri="{FF2B5EF4-FFF2-40B4-BE49-F238E27FC236}">
                  <a16:creationId xmlns:a16="http://schemas.microsoft.com/office/drawing/2014/main" id="{E9BBEF51-D5E9-4E28-9D29-86F9B5F7E1D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6675" y="3806825"/>
              <a:ext cx="2092325" cy="2484438"/>
            </a:xfrm>
            <a:custGeom>
              <a:avLst/>
              <a:gdLst>
                <a:gd name="T0" fmla="*/ 0 w 580"/>
                <a:gd name="T1" fmla="*/ 397 h 690"/>
                <a:gd name="T2" fmla="*/ 294 w 580"/>
                <a:gd name="T3" fmla="*/ 690 h 690"/>
                <a:gd name="T4" fmla="*/ 580 w 580"/>
                <a:gd name="T5" fmla="*/ 0 h 690"/>
                <a:gd name="T6" fmla="*/ 165 w 580"/>
                <a:gd name="T7" fmla="*/ 0 h 690"/>
                <a:gd name="T8" fmla="*/ 0 w 580"/>
                <a:gd name="T9" fmla="*/ 397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397"/>
                  </a:moveTo>
                  <a:cubicBezTo>
                    <a:pt x="294" y="690"/>
                    <a:pt x="294" y="690"/>
                    <a:pt x="294" y="690"/>
                  </a:cubicBezTo>
                  <a:cubicBezTo>
                    <a:pt x="467" y="511"/>
                    <a:pt x="575" y="268"/>
                    <a:pt x="580" y="0"/>
                  </a:cubicBezTo>
                  <a:cubicBezTo>
                    <a:pt x="165" y="0"/>
                    <a:pt x="165" y="0"/>
                    <a:pt x="165" y="0"/>
                  </a:cubicBezTo>
                  <a:cubicBezTo>
                    <a:pt x="160" y="153"/>
                    <a:pt x="99" y="292"/>
                    <a:pt x="0" y="397"/>
                  </a:cubicBezTo>
                  <a:close/>
                </a:path>
              </a:pathLst>
            </a:custGeom>
            <a:solidFill>
              <a:srgbClr val="FE91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0">
              <a:extLst>
                <a:ext uri="{FF2B5EF4-FFF2-40B4-BE49-F238E27FC236}">
                  <a16:creationId xmlns:a16="http://schemas.microsoft.com/office/drawing/2014/main" id="{EC2D9914-F564-4741-BE9D-56E7FE4F1A38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6675" y="1189038"/>
              <a:ext cx="2092325" cy="2484438"/>
            </a:xfrm>
            <a:custGeom>
              <a:avLst/>
              <a:gdLst>
                <a:gd name="T0" fmla="*/ 0 w 580"/>
                <a:gd name="T1" fmla="*/ 293 h 690"/>
                <a:gd name="T2" fmla="*/ 165 w 580"/>
                <a:gd name="T3" fmla="*/ 690 h 690"/>
                <a:gd name="T4" fmla="*/ 580 w 580"/>
                <a:gd name="T5" fmla="*/ 690 h 690"/>
                <a:gd name="T6" fmla="*/ 294 w 580"/>
                <a:gd name="T7" fmla="*/ 0 h 690"/>
                <a:gd name="T8" fmla="*/ 0 w 580"/>
                <a:gd name="T9" fmla="*/ 293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293"/>
                  </a:moveTo>
                  <a:cubicBezTo>
                    <a:pt x="98" y="398"/>
                    <a:pt x="160" y="537"/>
                    <a:pt x="165" y="690"/>
                  </a:cubicBezTo>
                  <a:cubicBezTo>
                    <a:pt x="580" y="690"/>
                    <a:pt x="580" y="690"/>
                    <a:pt x="580" y="690"/>
                  </a:cubicBezTo>
                  <a:cubicBezTo>
                    <a:pt x="575" y="422"/>
                    <a:pt x="467" y="179"/>
                    <a:pt x="294" y="0"/>
                  </a:cubicBezTo>
                  <a:lnTo>
                    <a:pt x="0" y="293"/>
                  </a:lnTo>
                  <a:close/>
                </a:path>
              </a:pathLst>
            </a:custGeom>
            <a:solidFill>
              <a:srgbClr val="E3485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11">
              <a:extLst>
                <a:ext uri="{FF2B5EF4-FFF2-40B4-BE49-F238E27FC236}">
                  <a16:creationId xmlns:a16="http://schemas.microsoft.com/office/drawing/2014/main" id="{379BC003-7AFF-48BC-AA11-9EFA75B72351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3188" y="3806825"/>
              <a:ext cx="808038" cy="1430338"/>
            </a:xfrm>
            <a:custGeom>
              <a:avLst/>
              <a:gdLst>
                <a:gd name="T0" fmla="*/ 0 w 224"/>
                <a:gd name="T1" fmla="*/ 0 h 397"/>
                <a:gd name="T2" fmla="*/ 164 w 224"/>
                <a:gd name="T3" fmla="*/ 397 h 397"/>
                <a:gd name="T4" fmla="*/ 224 w 224"/>
                <a:gd name="T5" fmla="*/ 336 h 397"/>
                <a:gd name="T6" fmla="*/ 85 w 224"/>
                <a:gd name="T7" fmla="*/ 0 h 397"/>
                <a:gd name="T8" fmla="*/ 0 w 224"/>
                <a:gd name="T9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397">
                  <a:moveTo>
                    <a:pt x="0" y="0"/>
                  </a:moveTo>
                  <a:cubicBezTo>
                    <a:pt x="4" y="153"/>
                    <a:pt x="66" y="292"/>
                    <a:pt x="164" y="397"/>
                  </a:cubicBezTo>
                  <a:cubicBezTo>
                    <a:pt x="224" y="336"/>
                    <a:pt x="224" y="336"/>
                    <a:pt x="224" y="336"/>
                  </a:cubicBezTo>
                  <a:cubicBezTo>
                    <a:pt x="142" y="247"/>
                    <a:pt x="90" y="130"/>
                    <a:pt x="8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2CC6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2">
              <a:extLst>
                <a:ext uri="{FF2B5EF4-FFF2-40B4-BE49-F238E27FC236}">
                  <a16:creationId xmlns:a16="http://schemas.microsoft.com/office/drawing/2014/main" id="{971DC149-82F5-4579-B56C-BE0C4925AD9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3188" y="2244725"/>
              <a:ext cx="808038" cy="1428750"/>
            </a:xfrm>
            <a:custGeom>
              <a:avLst/>
              <a:gdLst>
                <a:gd name="T0" fmla="*/ 0 w 224"/>
                <a:gd name="T1" fmla="*/ 397 h 397"/>
                <a:gd name="T2" fmla="*/ 85 w 224"/>
                <a:gd name="T3" fmla="*/ 397 h 397"/>
                <a:gd name="T4" fmla="*/ 224 w 224"/>
                <a:gd name="T5" fmla="*/ 61 h 397"/>
                <a:gd name="T6" fmla="*/ 164 w 224"/>
                <a:gd name="T7" fmla="*/ 0 h 397"/>
                <a:gd name="T8" fmla="*/ 0 w 224"/>
                <a:gd name="T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397">
                  <a:moveTo>
                    <a:pt x="0" y="397"/>
                  </a:moveTo>
                  <a:cubicBezTo>
                    <a:pt x="85" y="397"/>
                    <a:pt x="85" y="397"/>
                    <a:pt x="85" y="397"/>
                  </a:cubicBezTo>
                  <a:cubicBezTo>
                    <a:pt x="90" y="267"/>
                    <a:pt x="142" y="150"/>
                    <a:pt x="224" y="61"/>
                  </a:cubicBezTo>
                  <a:cubicBezTo>
                    <a:pt x="164" y="0"/>
                    <a:pt x="164" y="0"/>
                    <a:pt x="164" y="0"/>
                  </a:cubicBezTo>
                  <a:cubicBezTo>
                    <a:pt x="66" y="105"/>
                    <a:pt x="4" y="244"/>
                    <a:pt x="0" y="397"/>
                  </a:cubicBezTo>
                  <a:close/>
                </a:path>
              </a:pathLst>
            </a:custGeom>
            <a:solidFill>
              <a:srgbClr val="0B98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3">
              <a:extLst>
                <a:ext uri="{FF2B5EF4-FFF2-40B4-BE49-F238E27FC236}">
                  <a16:creationId xmlns:a16="http://schemas.microsoft.com/office/drawing/2014/main" id="{5FCE67B4-0517-46E5-85FC-051E966A1A9F}"/>
                </a:ext>
              </a:extLst>
            </p:cNvPr>
            <p:cNvSpPr>
              <a:spLocks/>
            </p:cNvSpPr>
            <p:nvPr/>
          </p:nvSpPr>
          <p:spPr bwMode="auto">
            <a:xfrm>
              <a:off x="4598988" y="1560513"/>
              <a:ext cx="1431925" cy="809625"/>
            </a:xfrm>
            <a:custGeom>
              <a:avLst/>
              <a:gdLst>
                <a:gd name="T0" fmla="*/ 61 w 397"/>
                <a:gd name="T1" fmla="*/ 225 h 225"/>
                <a:gd name="T2" fmla="*/ 397 w 397"/>
                <a:gd name="T3" fmla="*/ 86 h 225"/>
                <a:gd name="T4" fmla="*/ 397 w 397"/>
                <a:gd name="T5" fmla="*/ 0 h 225"/>
                <a:gd name="T6" fmla="*/ 0 w 397"/>
                <a:gd name="T7" fmla="*/ 164 h 225"/>
                <a:gd name="T8" fmla="*/ 61 w 397"/>
                <a:gd name="T9" fmla="*/ 225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7" h="225">
                  <a:moveTo>
                    <a:pt x="61" y="225"/>
                  </a:moveTo>
                  <a:cubicBezTo>
                    <a:pt x="149" y="142"/>
                    <a:pt x="267" y="90"/>
                    <a:pt x="397" y="86"/>
                  </a:cubicBezTo>
                  <a:cubicBezTo>
                    <a:pt x="397" y="0"/>
                    <a:pt x="397" y="0"/>
                    <a:pt x="397" y="0"/>
                  </a:cubicBezTo>
                  <a:cubicBezTo>
                    <a:pt x="243" y="5"/>
                    <a:pt x="104" y="66"/>
                    <a:pt x="0" y="164"/>
                  </a:cubicBezTo>
                  <a:lnTo>
                    <a:pt x="61" y="225"/>
                  </a:lnTo>
                  <a:close/>
                </a:path>
              </a:pathLst>
            </a:custGeom>
            <a:solidFill>
              <a:srgbClr val="0A43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14">
              <a:extLst>
                <a:ext uri="{FF2B5EF4-FFF2-40B4-BE49-F238E27FC236}">
                  <a16:creationId xmlns:a16="http://schemas.microsoft.com/office/drawing/2014/main" id="{DF995B19-9654-4A97-BBA1-83ADA3ADFC19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263" y="1560513"/>
              <a:ext cx="1428750" cy="809625"/>
            </a:xfrm>
            <a:custGeom>
              <a:avLst/>
              <a:gdLst>
                <a:gd name="T0" fmla="*/ 0 w 396"/>
                <a:gd name="T1" fmla="*/ 86 h 225"/>
                <a:gd name="T2" fmla="*/ 336 w 396"/>
                <a:gd name="T3" fmla="*/ 225 h 225"/>
                <a:gd name="T4" fmla="*/ 396 w 396"/>
                <a:gd name="T5" fmla="*/ 164 h 225"/>
                <a:gd name="T6" fmla="*/ 0 w 396"/>
                <a:gd name="T7" fmla="*/ 0 h 225"/>
                <a:gd name="T8" fmla="*/ 0 w 396"/>
                <a:gd name="T9" fmla="*/ 8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6" h="225">
                  <a:moveTo>
                    <a:pt x="0" y="86"/>
                  </a:moveTo>
                  <a:cubicBezTo>
                    <a:pt x="129" y="90"/>
                    <a:pt x="247" y="142"/>
                    <a:pt x="336" y="225"/>
                  </a:cubicBezTo>
                  <a:cubicBezTo>
                    <a:pt x="396" y="164"/>
                    <a:pt x="396" y="164"/>
                    <a:pt x="396" y="164"/>
                  </a:cubicBezTo>
                  <a:cubicBezTo>
                    <a:pt x="292" y="66"/>
                    <a:pt x="153" y="5"/>
                    <a:pt x="0" y="0"/>
                  </a:cubicBezTo>
                  <a:lnTo>
                    <a:pt x="0" y="86"/>
                  </a:lnTo>
                  <a:close/>
                </a:path>
              </a:pathLst>
            </a:custGeom>
            <a:solidFill>
              <a:srgbClr val="7B0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5">
              <a:extLst>
                <a:ext uri="{FF2B5EF4-FFF2-40B4-BE49-F238E27FC236}">
                  <a16:creationId xmlns:a16="http://schemas.microsoft.com/office/drawing/2014/main" id="{6DEA9837-4DAE-4C2E-95DC-CA47573B1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0775" y="3806825"/>
              <a:ext cx="811213" cy="1430338"/>
            </a:xfrm>
            <a:custGeom>
              <a:avLst/>
              <a:gdLst>
                <a:gd name="T0" fmla="*/ 0 w 225"/>
                <a:gd name="T1" fmla="*/ 336 h 397"/>
                <a:gd name="T2" fmla="*/ 60 w 225"/>
                <a:gd name="T3" fmla="*/ 397 h 397"/>
                <a:gd name="T4" fmla="*/ 225 w 225"/>
                <a:gd name="T5" fmla="*/ 0 h 397"/>
                <a:gd name="T6" fmla="*/ 139 w 225"/>
                <a:gd name="T7" fmla="*/ 0 h 397"/>
                <a:gd name="T8" fmla="*/ 0 w 225"/>
                <a:gd name="T9" fmla="*/ 336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5" h="397">
                  <a:moveTo>
                    <a:pt x="0" y="336"/>
                  </a:moveTo>
                  <a:cubicBezTo>
                    <a:pt x="60" y="397"/>
                    <a:pt x="60" y="397"/>
                    <a:pt x="60" y="397"/>
                  </a:cubicBezTo>
                  <a:cubicBezTo>
                    <a:pt x="159" y="292"/>
                    <a:pt x="220" y="153"/>
                    <a:pt x="225" y="0"/>
                  </a:cubicBezTo>
                  <a:cubicBezTo>
                    <a:pt x="139" y="0"/>
                    <a:pt x="139" y="0"/>
                    <a:pt x="139" y="0"/>
                  </a:cubicBezTo>
                  <a:cubicBezTo>
                    <a:pt x="135" y="130"/>
                    <a:pt x="83" y="247"/>
                    <a:pt x="0" y="336"/>
                  </a:cubicBezTo>
                  <a:close/>
                </a:path>
              </a:pathLst>
            </a:custGeom>
            <a:solidFill>
              <a:srgbClr val="FA790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16">
              <a:extLst>
                <a:ext uri="{FF2B5EF4-FFF2-40B4-BE49-F238E27FC236}">
                  <a16:creationId xmlns:a16="http://schemas.microsoft.com/office/drawing/2014/main" id="{AFE3536E-B3D0-4833-B46B-C758665CE9B4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0775" y="2244725"/>
              <a:ext cx="811213" cy="1428750"/>
            </a:xfrm>
            <a:custGeom>
              <a:avLst/>
              <a:gdLst>
                <a:gd name="T0" fmla="*/ 0 w 225"/>
                <a:gd name="T1" fmla="*/ 61 h 397"/>
                <a:gd name="T2" fmla="*/ 139 w 225"/>
                <a:gd name="T3" fmla="*/ 397 h 397"/>
                <a:gd name="T4" fmla="*/ 225 w 225"/>
                <a:gd name="T5" fmla="*/ 397 h 397"/>
                <a:gd name="T6" fmla="*/ 60 w 225"/>
                <a:gd name="T7" fmla="*/ 0 h 397"/>
                <a:gd name="T8" fmla="*/ 0 w 225"/>
                <a:gd name="T9" fmla="*/ 6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5" h="397">
                  <a:moveTo>
                    <a:pt x="0" y="61"/>
                  </a:moveTo>
                  <a:cubicBezTo>
                    <a:pt x="82" y="150"/>
                    <a:pt x="134" y="267"/>
                    <a:pt x="139" y="397"/>
                  </a:cubicBezTo>
                  <a:cubicBezTo>
                    <a:pt x="225" y="397"/>
                    <a:pt x="225" y="397"/>
                    <a:pt x="225" y="397"/>
                  </a:cubicBezTo>
                  <a:cubicBezTo>
                    <a:pt x="220" y="244"/>
                    <a:pt x="158" y="105"/>
                    <a:pt x="60" y="0"/>
                  </a:cubicBezTo>
                  <a:lnTo>
                    <a:pt x="0" y="61"/>
                  </a:lnTo>
                  <a:close/>
                </a:path>
              </a:pathLst>
            </a:custGeom>
            <a:solidFill>
              <a:srgbClr val="C820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17">
              <a:extLst>
                <a:ext uri="{FF2B5EF4-FFF2-40B4-BE49-F238E27FC236}">
                  <a16:creationId xmlns:a16="http://schemas.microsoft.com/office/drawing/2014/main" id="{3FF8D24B-AA33-4E04-9703-1759B73AD175}"/>
                </a:ext>
              </a:extLst>
            </p:cNvPr>
            <p:cNvSpPr>
              <a:spLocks/>
            </p:cNvSpPr>
            <p:nvPr/>
          </p:nvSpPr>
          <p:spPr bwMode="auto">
            <a:xfrm>
              <a:off x="7626350" y="2762250"/>
              <a:ext cx="400050" cy="374650"/>
            </a:xfrm>
            <a:custGeom>
              <a:avLst/>
              <a:gdLst>
                <a:gd name="T0" fmla="*/ 0 w 252"/>
                <a:gd name="T1" fmla="*/ 207 h 236"/>
                <a:gd name="T2" fmla="*/ 252 w 252"/>
                <a:gd name="T3" fmla="*/ 236 h 236"/>
                <a:gd name="T4" fmla="*/ 152 w 252"/>
                <a:gd name="T5" fmla="*/ 0 h 236"/>
                <a:gd name="T6" fmla="*/ 0 w 252"/>
                <a:gd name="T7" fmla="*/ 207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2" h="236">
                  <a:moveTo>
                    <a:pt x="0" y="207"/>
                  </a:moveTo>
                  <a:lnTo>
                    <a:pt x="252" y="236"/>
                  </a:lnTo>
                  <a:lnTo>
                    <a:pt x="152" y="0"/>
                  </a:lnTo>
                  <a:lnTo>
                    <a:pt x="0" y="207"/>
                  </a:lnTo>
                  <a:close/>
                </a:path>
              </a:pathLst>
            </a:custGeom>
            <a:solidFill>
              <a:srgbClr val="C8202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18">
              <a:extLst>
                <a:ext uri="{FF2B5EF4-FFF2-40B4-BE49-F238E27FC236}">
                  <a16:creationId xmlns:a16="http://schemas.microsoft.com/office/drawing/2014/main" id="{AD6C680E-4F84-429C-93D7-C1C9E0B7AA4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54800" y="1793875"/>
              <a:ext cx="379413" cy="403225"/>
            </a:xfrm>
            <a:custGeom>
              <a:avLst/>
              <a:gdLst>
                <a:gd name="T0" fmla="*/ 37 w 239"/>
                <a:gd name="T1" fmla="*/ 254 h 254"/>
                <a:gd name="T2" fmla="*/ 239 w 239"/>
                <a:gd name="T3" fmla="*/ 96 h 254"/>
                <a:gd name="T4" fmla="*/ 0 w 239"/>
                <a:gd name="T5" fmla="*/ 0 h 254"/>
                <a:gd name="T6" fmla="*/ 37 w 239"/>
                <a:gd name="T7" fmla="*/ 254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9" h="254">
                  <a:moveTo>
                    <a:pt x="37" y="254"/>
                  </a:moveTo>
                  <a:lnTo>
                    <a:pt x="239" y="96"/>
                  </a:lnTo>
                  <a:lnTo>
                    <a:pt x="0" y="0"/>
                  </a:lnTo>
                  <a:lnTo>
                    <a:pt x="37" y="254"/>
                  </a:lnTo>
                  <a:close/>
                </a:path>
              </a:pathLst>
            </a:custGeom>
            <a:solidFill>
              <a:srgbClr val="7B002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19">
              <a:extLst>
                <a:ext uri="{FF2B5EF4-FFF2-40B4-BE49-F238E27FC236}">
                  <a16:creationId xmlns:a16="http://schemas.microsoft.com/office/drawing/2014/main" id="{011267AD-362D-4C2B-90F7-3D38272655F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1750" y="1804988"/>
              <a:ext cx="371475" cy="403225"/>
            </a:xfrm>
            <a:custGeom>
              <a:avLst/>
              <a:gdLst>
                <a:gd name="T0" fmla="*/ 204 w 234"/>
                <a:gd name="T1" fmla="*/ 254 h 254"/>
                <a:gd name="T2" fmla="*/ 234 w 234"/>
                <a:gd name="T3" fmla="*/ 0 h 254"/>
                <a:gd name="T4" fmla="*/ 0 w 234"/>
                <a:gd name="T5" fmla="*/ 100 h 254"/>
                <a:gd name="T6" fmla="*/ 204 w 234"/>
                <a:gd name="T7" fmla="*/ 254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4" h="254">
                  <a:moveTo>
                    <a:pt x="204" y="254"/>
                  </a:moveTo>
                  <a:lnTo>
                    <a:pt x="234" y="0"/>
                  </a:lnTo>
                  <a:lnTo>
                    <a:pt x="0" y="100"/>
                  </a:lnTo>
                  <a:lnTo>
                    <a:pt x="204" y="254"/>
                  </a:lnTo>
                  <a:close/>
                </a:path>
              </a:pathLst>
            </a:custGeom>
            <a:solidFill>
              <a:srgbClr val="0A436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20">
              <a:extLst>
                <a:ext uri="{FF2B5EF4-FFF2-40B4-BE49-F238E27FC236}">
                  <a16:creationId xmlns:a16="http://schemas.microsoft.com/office/drawing/2014/main" id="{228A8827-50A9-4FD3-A569-9BFC2F94FA4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2798763"/>
              <a:ext cx="404813" cy="374650"/>
            </a:xfrm>
            <a:custGeom>
              <a:avLst/>
              <a:gdLst>
                <a:gd name="T0" fmla="*/ 0 w 255"/>
                <a:gd name="T1" fmla="*/ 236 h 236"/>
                <a:gd name="T2" fmla="*/ 255 w 255"/>
                <a:gd name="T3" fmla="*/ 202 h 236"/>
                <a:gd name="T4" fmla="*/ 95 w 255"/>
                <a:gd name="T5" fmla="*/ 0 h 236"/>
                <a:gd name="T6" fmla="*/ 0 w 255"/>
                <a:gd name="T7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5" h="236">
                  <a:moveTo>
                    <a:pt x="0" y="236"/>
                  </a:moveTo>
                  <a:lnTo>
                    <a:pt x="255" y="202"/>
                  </a:lnTo>
                  <a:lnTo>
                    <a:pt x="95" y="0"/>
                  </a:lnTo>
                  <a:lnTo>
                    <a:pt x="0" y="236"/>
                  </a:lnTo>
                  <a:close/>
                </a:path>
              </a:pathLst>
            </a:custGeom>
            <a:solidFill>
              <a:srgbClr val="0B98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21">
              <a:extLst>
                <a:ext uri="{FF2B5EF4-FFF2-40B4-BE49-F238E27FC236}">
                  <a16:creationId xmlns:a16="http://schemas.microsoft.com/office/drawing/2014/main" id="{FFA33E1A-6624-417B-B58C-76DF5F0138D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8138" y="4343400"/>
              <a:ext cx="403225" cy="374650"/>
            </a:xfrm>
            <a:custGeom>
              <a:avLst/>
              <a:gdLst>
                <a:gd name="T0" fmla="*/ 100 w 254"/>
                <a:gd name="T1" fmla="*/ 236 h 236"/>
                <a:gd name="T2" fmla="*/ 254 w 254"/>
                <a:gd name="T3" fmla="*/ 32 h 236"/>
                <a:gd name="T4" fmla="*/ 0 w 254"/>
                <a:gd name="T5" fmla="*/ 0 h 236"/>
                <a:gd name="T6" fmla="*/ 100 w 254"/>
                <a:gd name="T7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4" h="236">
                  <a:moveTo>
                    <a:pt x="100" y="236"/>
                  </a:moveTo>
                  <a:lnTo>
                    <a:pt x="254" y="32"/>
                  </a:lnTo>
                  <a:lnTo>
                    <a:pt x="0" y="0"/>
                  </a:lnTo>
                  <a:lnTo>
                    <a:pt x="100" y="236"/>
                  </a:lnTo>
                  <a:close/>
                </a:path>
              </a:pathLst>
            </a:custGeom>
            <a:solidFill>
              <a:srgbClr val="2CC6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2">
              <a:extLst>
                <a:ext uri="{FF2B5EF4-FFF2-40B4-BE49-F238E27FC236}">
                  <a16:creationId xmlns:a16="http://schemas.microsoft.com/office/drawing/2014/main" id="{56250460-1D85-4BA7-A980-5565D13D64E5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5875" y="4306888"/>
              <a:ext cx="401638" cy="379413"/>
            </a:xfrm>
            <a:custGeom>
              <a:avLst/>
              <a:gdLst>
                <a:gd name="T0" fmla="*/ 157 w 253"/>
                <a:gd name="T1" fmla="*/ 239 h 239"/>
                <a:gd name="T2" fmla="*/ 253 w 253"/>
                <a:gd name="T3" fmla="*/ 0 h 239"/>
                <a:gd name="T4" fmla="*/ 0 w 253"/>
                <a:gd name="T5" fmla="*/ 37 h 239"/>
                <a:gd name="T6" fmla="*/ 157 w 253"/>
                <a:gd name="T7" fmla="*/ 239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3" h="239">
                  <a:moveTo>
                    <a:pt x="157" y="239"/>
                  </a:moveTo>
                  <a:lnTo>
                    <a:pt x="253" y="0"/>
                  </a:lnTo>
                  <a:lnTo>
                    <a:pt x="0" y="37"/>
                  </a:lnTo>
                  <a:lnTo>
                    <a:pt x="157" y="239"/>
                  </a:lnTo>
                  <a:close/>
                </a:path>
              </a:pathLst>
            </a:custGeom>
            <a:solidFill>
              <a:srgbClr val="FA790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3">
              <a:extLst>
                <a:ext uri="{FF2B5EF4-FFF2-40B4-BE49-F238E27FC236}">
                  <a16:creationId xmlns:a16="http://schemas.microsoft.com/office/drawing/2014/main" id="{68EE21D2-2224-4BE1-9876-95746111D3F6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8188" y="5678488"/>
              <a:ext cx="728663" cy="1112838"/>
            </a:xfrm>
            <a:custGeom>
              <a:avLst/>
              <a:gdLst>
                <a:gd name="T0" fmla="*/ 98 w 202"/>
                <a:gd name="T1" fmla="*/ 2 h 309"/>
                <a:gd name="T2" fmla="*/ 1 w 202"/>
                <a:gd name="T3" fmla="*/ 105 h 309"/>
                <a:gd name="T4" fmla="*/ 106 w 202"/>
                <a:gd name="T5" fmla="*/ 309 h 309"/>
                <a:gd name="T6" fmla="*/ 201 w 202"/>
                <a:gd name="T7" fmla="*/ 100 h 309"/>
                <a:gd name="T8" fmla="*/ 98 w 202"/>
                <a:gd name="T9" fmla="*/ 2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09">
                  <a:moveTo>
                    <a:pt x="98" y="2"/>
                  </a:moveTo>
                  <a:cubicBezTo>
                    <a:pt x="45" y="3"/>
                    <a:pt x="0" y="63"/>
                    <a:pt x="1" y="105"/>
                  </a:cubicBezTo>
                  <a:cubicBezTo>
                    <a:pt x="2" y="148"/>
                    <a:pt x="106" y="309"/>
                    <a:pt x="106" y="309"/>
                  </a:cubicBezTo>
                  <a:cubicBezTo>
                    <a:pt x="135" y="235"/>
                    <a:pt x="202" y="142"/>
                    <a:pt x="201" y="100"/>
                  </a:cubicBezTo>
                  <a:cubicBezTo>
                    <a:pt x="200" y="58"/>
                    <a:pt x="151" y="0"/>
                    <a:pt x="98" y="2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4">
              <a:extLst>
                <a:ext uri="{FF2B5EF4-FFF2-40B4-BE49-F238E27FC236}">
                  <a16:creationId xmlns:a16="http://schemas.microsoft.com/office/drawing/2014/main" id="{1864E0E3-03E6-497F-8266-D8D27F3D6A55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3275" y="5694363"/>
              <a:ext cx="595313" cy="906463"/>
            </a:xfrm>
            <a:custGeom>
              <a:avLst/>
              <a:gdLst>
                <a:gd name="T0" fmla="*/ 80 w 165"/>
                <a:gd name="T1" fmla="*/ 1 h 252"/>
                <a:gd name="T2" fmla="*/ 1 w 165"/>
                <a:gd name="T3" fmla="*/ 85 h 252"/>
                <a:gd name="T4" fmla="*/ 87 w 165"/>
                <a:gd name="T5" fmla="*/ 252 h 252"/>
                <a:gd name="T6" fmla="*/ 164 w 165"/>
                <a:gd name="T7" fmla="*/ 81 h 252"/>
                <a:gd name="T8" fmla="*/ 80 w 165"/>
                <a:gd name="T9" fmla="*/ 1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" h="252">
                  <a:moveTo>
                    <a:pt x="80" y="1"/>
                  </a:moveTo>
                  <a:cubicBezTo>
                    <a:pt x="37" y="2"/>
                    <a:pt x="0" y="51"/>
                    <a:pt x="1" y="85"/>
                  </a:cubicBezTo>
                  <a:cubicBezTo>
                    <a:pt x="2" y="120"/>
                    <a:pt x="87" y="252"/>
                    <a:pt x="87" y="252"/>
                  </a:cubicBezTo>
                  <a:cubicBezTo>
                    <a:pt x="111" y="191"/>
                    <a:pt x="165" y="115"/>
                    <a:pt x="164" y="81"/>
                  </a:cubicBezTo>
                  <a:cubicBezTo>
                    <a:pt x="163" y="47"/>
                    <a:pt x="124" y="0"/>
                    <a:pt x="80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25">
              <a:extLst>
                <a:ext uri="{FF2B5EF4-FFF2-40B4-BE49-F238E27FC236}">
                  <a16:creationId xmlns:a16="http://schemas.microsoft.com/office/drawing/2014/main" id="{9FEAB7C8-93DC-4790-A251-C6D9E8F63A25}"/>
                </a:ext>
              </a:extLst>
            </p:cNvPr>
            <p:cNvSpPr>
              <a:spLocks/>
            </p:cNvSpPr>
            <p:nvPr/>
          </p:nvSpPr>
          <p:spPr bwMode="auto">
            <a:xfrm>
              <a:off x="5948363" y="5694363"/>
              <a:ext cx="457200" cy="698500"/>
            </a:xfrm>
            <a:custGeom>
              <a:avLst/>
              <a:gdLst>
                <a:gd name="T0" fmla="*/ 62 w 127"/>
                <a:gd name="T1" fmla="*/ 0 h 194"/>
                <a:gd name="T2" fmla="*/ 1 w 127"/>
                <a:gd name="T3" fmla="*/ 66 h 194"/>
                <a:gd name="T4" fmla="*/ 67 w 127"/>
                <a:gd name="T5" fmla="*/ 194 h 194"/>
                <a:gd name="T6" fmla="*/ 127 w 127"/>
                <a:gd name="T7" fmla="*/ 62 h 194"/>
                <a:gd name="T8" fmla="*/ 62 w 127"/>
                <a:gd name="T9" fmla="*/ 0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7" h="194">
                  <a:moveTo>
                    <a:pt x="62" y="0"/>
                  </a:moveTo>
                  <a:cubicBezTo>
                    <a:pt x="29" y="1"/>
                    <a:pt x="0" y="39"/>
                    <a:pt x="1" y="66"/>
                  </a:cubicBezTo>
                  <a:cubicBezTo>
                    <a:pt x="2" y="92"/>
                    <a:pt x="67" y="194"/>
                    <a:pt x="67" y="194"/>
                  </a:cubicBezTo>
                  <a:cubicBezTo>
                    <a:pt x="86" y="147"/>
                    <a:pt x="127" y="89"/>
                    <a:pt x="127" y="62"/>
                  </a:cubicBezTo>
                  <a:cubicBezTo>
                    <a:pt x="126" y="36"/>
                    <a:pt x="96" y="0"/>
                    <a:pt x="62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26">
              <a:extLst>
                <a:ext uri="{FF2B5EF4-FFF2-40B4-BE49-F238E27FC236}">
                  <a16:creationId xmlns:a16="http://schemas.microsoft.com/office/drawing/2014/main" id="{7FD923C4-C8D2-4A3F-8649-9C2049D19EB4}"/>
                </a:ext>
              </a:extLst>
            </p:cNvPr>
            <p:cNvSpPr>
              <a:spLocks/>
            </p:cNvSpPr>
            <p:nvPr/>
          </p:nvSpPr>
          <p:spPr bwMode="auto">
            <a:xfrm>
              <a:off x="5724525" y="5740400"/>
              <a:ext cx="512763" cy="746125"/>
            </a:xfrm>
            <a:custGeom>
              <a:avLst/>
              <a:gdLst>
                <a:gd name="T0" fmla="*/ 84 w 142"/>
                <a:gd name="T1" fmla="*/ 7 h 207"/>
                <a:gd name="T2" fmla="*/ 6 w 142"/>
                <a:gd name="T3" fmla="*/ 60 h 207"/>
                <a:gd name="T4" fmla="*/ 44 w 142"/>
                <a:gd name="T5" fmla="*/ 207 h 207"/>
                <a:gd name="T6" fmla="*/ 136 w 142"/>
                <a:gd name="T7" fmla="*/ 86 h 207"/>
                <a:gd name="T8" fmla="*/ 84 w 142"/>
                <a:gd name="T9" fmla="*/ 7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207">
                  <a:moveTo>
                    <a:pt x="84" y="7"/>
                  </a:moveTo>
                  <a:cubicBezTo>
                    <a:pt x="49" y="0"/>
                    <a:pt x="11" y="32"/>
                    <a:pt x="6" y="60"/>
                  </a:cubicBezTo>
                  <a:cubicBezTo>
                    <a:pt x="0" y="88"/>
                    <a:pt x="44" y="207"/>
                    <a:pt x="44" y="207"/>
                  </a:cubicBezTo>
                  <a:cubicBezTo>
                    <a:pt x="74" y="164"/>
                    <a:pt x="131" y="113"/>
                    <a:pt x="136" y="86"/>
                  </a:cubicBezTo>
                  <a:cubicBezTo>
                    <a:pt x="142" y="58"/>
                    <a:pt x="119" y="14"/>
                    <a:pt x="84" y="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27">
              <a:extLst>
                <a:ext uri="{FF2B5EF4-FFF2-40B4-BE49-F238E27FC236}">
                  <a16:creationId xmlns:a16="http://schemas.microsoft.com/office/drawing/2014/main" id="{658837CA-71C5-4D63-9163-BB0F49E57F1D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8500" y="5751513"/>
              <a:ext cx="419100" cy="608013"/>
            </a:xfrm>
            <a:custGeom>
              <a:avLst/>
              <a:gdLst>
                <a:gd name="T0" fmla="*/ 69 w 116"/>
                <a:gd name="T1" fmla="*/ 6 h 169"/>
                <a:gd name="T2" fmla="*/ 5 w 116"/>
                <a:gd name="T3" fmla="*/ 49 h 169"/>
                <a:gd name="T4" fmla="*/ 36 w 116"/>
                <a:gd name="T5" fmla="*/ 169 h 169"/>
                <a:gd name="T6" fmla="*/ 111 w 116"/>
                <a:gd name="T7" fmla="*/ 70 h 169"/>
                <a:gd name="T8" fmla="*/ 69 w 116"/>
                <a:gd name="T9" fmla="*/ 6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69">
                  <a:moveTo>
                    <a:pt x="69" y="6"/>
                  </a:moveTo>
                  <a:cubicBezTo>
                    <a:pt x="40" y="0"/>
                    <a:pt x="9" y="26"/>
                    <a:pt x="5" y="49"/>
                  </a:cubicBezTo>
                  <a:cubicBezTo>
                    <a:pt x="0" y="72"/>
                    <a:pt x="36" y="169"/>
                    <a:pt x="36" y="169"/>
                  </a:cubicBezTo>
                  <a:cubicBezTo>
                    <a:pt x="61" y="134"/>
                    <a:pt x="107" y="93"/>
                    <a:pt x="111" y="70"/>
                  </a:cubicBezTo>
                  <a:cubicBezTo>
                    <a:pt x="116" y="48"/>
                    <a:pt x="97" y="11"/>
                    <a:pt x="69" y="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28">
              <a:extLst>
                <a:ext uri="{FF2B5EF4-FFF2-40B4-BE49-F238E27FC236}">
                  <a16:creationId xmlns:a16="http://schemas.microsoft.com/office/drawing/2014/main" id="{3FF2C978-76CE-4F66-8F24-2172996D4356}"/>
                </a:ext>
              </a:extLst>
            </p:cNvPr>
            <p:cNvSpPr>
              <a:spLocks/>
            </p:cNvSpPr>
            <p:nvPr/>
          </p:nvSpPr>
          <p:spPr bwMode="auto">
            <a:xfrm>
              <a:off x="5835650" y="5754688"/>
              <a:ext cx="322263" cy="471488"/>
            </a:xfrm>
            <a:custGeom>
              <a:avLst/>
              <a:gdLst>
                <a:gd name="T0" fmla="*/ 53 w 89"/>
                <a:gd name="T1" fmla="*/ 5 h 131"/>
                <a:gd name="T2" fmla="*/ 3 w 89"/>
                <a:gd name="T3" fmla="*/ 38 h 131"/>
                <a:gd name="T4" fmla="*/ 28 w 89"/>
                <a:gd name="T5" fmla="*/ 131 h 131"/>
                <a:gd name="T6" fmla="*/ 85 w 89"/>
                <a:gd name="T7" fmla="*/ 54 h 131"/>
                <a:gd name="T8" fmla="*/ 53 w 89"/>
                <a:gd name="T9" fmla="*/ 5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9" h="131">
                  <a:moveTo>
                    <a:pt x="53" y="5"/>
                  </a:moveTo>
                  <a:cubicBezTo>
                    <a:pt x="31" y="0"/>
                    <a:pt x="7" y="20"/>
                    <a:pt x="3" y="38"/>
                  </a:cubicBezTo>
                  <a:cubicBezTo>
                    <a:pt x="0" y="55"/>
                    <a:pt x="28" y="131"/>
                    <a:pt x="28" y="131"/>
                  </a:cubicBezTo>
                  <a:cubicBezTo>
                    <a:pt x="46" y="103"/>
                    <a:pt x="82" y="71"/>
                    <a:pt x="85" y="54"/>
                  </a:cubicBezTo>
                  <a:cubicBezTo>
                    <a:pt x="89" y="37"/>
                    <a:pt x="74" y="9"/>
                    <a:pt x="53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29">
              <a:extLst>
                <a:ext uri="{FF2B5EF4-FFF2-40B4-BE49-F238E27FC236}">
                  <a16:creationId xmlns:a16="http://schemas.microsoft.com/office/drawing/2014/main" id="{64C0F7C6-DD86-4917-97E3-15D75978DEEE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0113" y="5700713"/>
              <a:ext cx="331788" cy="460375"/>
            </a:xfrm>
            <a:custGeom>
              <a:avLst/>
              <a:gdLst>
                <a:gd name="T0" fmla="*/ 29 w 92"/>
                <a:gd name="T1" fmla="*/ 9 h 128"/>
                <a:gd name="T2" fmla="*/ 7 w 92"/>
                <a:gd name="T3" fmla="*/ 65 h 128"/>
                <a:gd name="T4" fmla="*/ 81 w 92"/>
                <a:gd name="T5" fmla="*/ 128 h 128"/>
                <a:gd name="T6" fmla="*/ 85 w 92"/>
                <a:gd name="T7" fmla="*/ 32 h 128"/>
                <a:gd name="T8" fmla="*/ 29 w 92"/>
                <a:gd name="T9" fmla="*/ 9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128">
                  <a:moveTo>
                    <a:pt x="29" y="9"/>
                  </a:moveTo>
                  <a:cubicBezTo>
                    <a:pt x="8" y="18"/>
                    <a:pt x="0" y="49"/>
                    <a:pt x="7" y="65"/>
                  </a:cubicBezTo>
                  <a:cubicBezTo>
                    <a:pt x="14" y="82"/>
                    <a:pt x="81" y="128"/>
                    <a:pt x="81" y="128"/>
                  </a:cubicBezTo>
                  <a:cubicBezTo>
                    <a:pt x="80" y="95"/>
                    <a:pt x="92" y="48"/>
                    <a:pt x="85" y="32"/>
                  </a:cubicBezTo>
                  <a:cubicBezTo>
                    <a:pt x="78" y="16"/>
                    <a:pt x="49" y="0"/>
                    <a:pt x="29" y="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30">
              <a:extLst>
                <a:ext uri="{FF2B5EF4-FFF2-40B4-BE49-F238E27FC236}">
                  <a16:creationId xmlns:a16="http://schemas.microsoft.com/office/drawing/2014/main" id="{770CDF12-0BFA-4B29-9B7A-0DCCAA9963BD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2338" y="5711825"/>
              <a:ext cx="269875" cy="377825"/>
            </a:xfrm>
            <a:custGeom>
              <a:avLst/>
              <a:gdLst>
                <a:gd name="T0" fmla="*/ 23 w 75"/>
                <a:gd name="T1" fmla="*/ 8 h 105"/>
                <a:gd name="T2" fmla="*/ 6 w 75"/>
                <a:gd name="T3" fmla="*/ 53 h 105"/>
                <a:gd name="T4" fmla="*/ 66 w 75"/>
                <a:gd name="T5" fmla="*/ 105 h 105"/>
                <a:gd name="T6" fmla="*/ 69 w 75"/>
                <a:gd name="T7" fmla="*/ 26 h 105"/>
                <a:gd name="T8" fmla="*/ 23 w 75"/>
                <a:gd name="T9" fmla="*/ 8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105">
                  <a:moveTo>
                    <a:pt x="23" y="8"/>
                  </a:moveTo>
                  <a:cubicBezTo>
                    <a:pt x="7" y="15"/>
                    <a:pt x="0" y="40"/>
                    <a:pt x="6" y="53"/>
                  </a:cubicBezTo>
                  <a:cubicBezTo>
                    <a:pt x="12" y="67"/>
                    <a:pt x="66" y="105"/>
                    <a:pt x="66" y="105"/>
                  </a:cubicBezTo>
                  <a:cubicBezTo>
                    <a:pt x="65" y="77"/>
                    <a:pt x="75" y="39"/>
                    <a:pt x="69" y="26"/>
                  </a:cubicBezTo>
                  <a:cubicBezTo>
                    <a:pt x="63" y="13"/>
                    <a:pt x="40" y="0"/>
                    <a:pt x="23" y="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31">
              <a:extLst>
                <a:ext uri="{FF2B5EF4-FFF2-40B4-BE49-F238E27FC236}">
                  <a16:creationId xmlns:a16="http://schemas.microsoft.com/office/drawing/2014/main" id="{F4563CD9-4CAD-4EF8-BF62-371C3D870EC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9800" y="5718175"/>
              <a:ext cx="209550" cy="288925"/>
            </a:xfrm>
            <a:custGeom>
              <a:avLst/>
              <a:gdLst>
                <a:gd name="T0" fmla="*/ 18 w 58"/>
                <a:gd name="T1" fmla="*/ 5 h 80"/>
                <a:gd name="T2" fmla="*/ 5 w 58"/>
                <a:gd name="T3" fmla="*/ 41 h 80"/>
                <a:gd name="T4" fmla="*/ 51 w 58"/>
                <a:gd name="T5" fmla="*/ 80 h 80"/>
                <a:gd name="T6" fmla="*/ 53 w 58"/>
                <a:gd name="T7" fmla="*/ 19 h 80"/>
                <a:gd name="T8" fmla="*/ 18 w 58"/>
                <a:gd name="T9" fmla="*/ 5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80">
                  <a:moveTo>
                    <a:pt x="18" y="5"/>
                  </a:moveTo>
                  <a:cubicBezTo>
                    <a:pt x="5" y="11"/>
                    <a:pt x="0" y="30"/>
                    <a:pt x="5" y="41"/>
                  </a:cubicBezTo>
                  <a:cubicBezTo>
                    <a:pt x="9" y="51"/>
                    <a:pt x="51" y="80"/>
                    <a:pt x="51" y="80"/>
                  </a:cubicBezTo>
                  <a:cubicBezTo>
                    <a:pt x="51" y="59"/>
                    <a:pt x="58" y="30"/>
                    <a:pt x="53" y="19"/>
                  </a:cubicBezTo>
                  <a:cubicBezTo>
                    <a:pt x="49" y="9"/>
                    <a:pt x="31" y="0"/>
                    <a:pt x="18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65727B2B-E1AF-4194-8FAA-42707776F0AF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7300" y="2568575"/>
              <a:ext cx="2057532" cy="2580503"/>
            </a:xfrm>
            <a:custGeom>
              <a:avLst/>
              <a:gdLst>
                <a:gd name="connsiteX0" fmla="*/ 1028700 w 2057532"/>
                <a:gd name="connsiteY0" fmla="*/ 0 h 2580503"/>
                <a:gd name="connsiteX1" fmla="*/ 2052073 w 2057532"/>
                <a:gd name="connsiteY1" fmla="*/ 921408 h 2580503"/>
                <a:gd name="connsiteX2" fmla="*/ 2056037 w 2057532"/>
                <a:gd name="connsiteY2" fmla="*/ 999288 h 2580503"/>
                <a:gd name="connsiteX3" fmla="*/ 2057532 w 2057532"/>
                <a:gd name="connsiteY3" fmla="*/ 1025629 h 2580503"/>
                <a:gd name="connsiteX4" fmla="*/ 1523296 w 2057532"/>
                <a:gd name="connsiteY4" fmla="*/ 2459348 h 2580503"/>
                <a:gd name="connsiteX5" fmla="*/ 591992 w 2057532"/>
                <a:gd name="connsiteY5" fmla="*/ 2412518 h 2580503"/>
                <a:gd name="connsiteX6" fmla="*/ 23820 w 2057532"/>
                <a:gd name="connsiteY6" fmla="*/ 1139512 h 2580503"/>
                <a:gd name="connsiteX7" fmla="*/ 117 w 2057532"/>
                <a:gd name="connsiteY7" fmla="*/ 1026186 h 2580503"/>
                <a:gd name="connsiteX8" fmla="*/ 0 w 2057532"/>
                <a:gd name="connsiteY8" fmla="*/ 1026081 h 2580503"/>
                <a:gd name="connsiteX9" fmla="*/ 19 w 2057532"/>
                <a:gd name="connsiteY9" fmla="*/ 1025718 h 2580503"/>
                <a:gd name="connsiteX10" fmla="*/ 0 w 2057532"/>
                <a:gd name="connsiteY10" fmla="*/ 1025629 h 2580503"/>
                <a:gd name="connsiteX11" fmla="*/ 28 w 2057532"/>
                <a:gd name="connsiteY11" fmla="*/ 1025528 h 2580503"/>
                <a:gd name="connsiteX12" fmla="*/ 5327 w 2057532"/>
                <a:gd name="connsiteY12" fmla="*/ 921408 h 2580503"/>
                <a:gd name="connsiteX13" fmla="*/ 1028700 w 2057532"/>
                <a:gd name="connsiteY13" fmla="*/ 0 h 25805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057532" h="2580503">
                  <a:moveTo>
                    <a:pt x="1028700" y="0"/>
                  </a:moveTo>
                  <a:cubicBezTo>
                    <a:pt x="1559970" y="0"/>
                    <a:pt x="1999240" y="405032"/>
                    <a:pt x="2052073" y="921408"/>
                  </a:cubicBezTo>
                  <a:lnTo>
                    <a:pt x="2056037" y="999288"/>
                  </a:lnTo>
                  <a:lnTo>
                    <a:pt x="2057532" y="1025629"/>
                  </a:lnTo>
                  <a:cubicBezTo>
                    <a:pt x="2057532" y="1472316"/>
                    <a:pt x="1606319" y="1843354"/>
                    <a:pt x="1523296" y="2459348"/>
                  </a:cubicBezTo>
                  <a:cubicBezTo>
                    <a:pt x="931304" y="2599838"/>
                    <a:pt x="960182" y="2657475"/>
                    <a:pt x="591992" y="2412518"/>
                  </a:cubicBezTo>
                  <a:cubicBezTo>
                    <a:pt x="432939" y="1784366"/>
                    <a:pt x="153328" y="1678618"/>
                    <a:pt x="23820" y="1139512"/>
                  </a:cubicBezTo>
                  <a:lnTo>
                    <a:pt x="117" y="1026186"/>
                  </a:lnTo>
                  <a:lnTo>
                    <a:pt x="0" y="1026081"/>
                  </a:lnTo>
                  <a:lnTo>
                    <a:pt x="19" y="1025718"/>
                  </a:lnTo>
                  <a:lnTo>
                    <a:pt x="0" y="1025629"/>
                  </a:lnTo>
                  <a:lnTo>
                    <a:pt x="28" y="1025528"/>
                  </a:lnTo>
                  <a:lnTo>
                    <a:pt x="5327" y="921408"/>
                  </a:lnTo>
                  <a:cubicBezTo>
                    <a:pt x="58161" y="405032"/>
                    <a:pt x="497431" y="0"/>
                    <a:pt x="1028700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dirty="0"/>
            </a:p>
          </p:txBody>
        </p:sp>
        <p:sp>
          <p:nvSpPr>
            <p:cNvPr id="86" name="Freeform 36">
              <a:extLst>
                <a:ext uri="{FF2B5EF4-FFF2-40B4-BE49-F238E27FC236}">
                  <a16:creationId xmlns:a16="http://schemas.microsoft.com/office/drawing/2014/main" id="{4562CE62-8322-4420-BF6E-1721426A3EF7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0563" y="5291138"/>
              <a:ext cx="708025" cy="488950"/>
            </a:xfrm>
            <a:custGeom>
              <a:avLst/>
              <a:gdLst>
                <a:gd name="T0" fmla="*/ 0 w 196"/>
                <a:gd name="T1" fmla="*/ 88 h 136"/>
                <a:gd name="T2" fmla="*/ 39 w 196"/>
                <a:gd name="T3" fmla="*/ 136 h 136"/>
                <a:gd name="T4" fmla="*/ 157 w 196"/>
                <a:gd name="T5" fmla="*/ 136 h 136"/>
                <a:gd name="T6" fmla="*/ 196 w 196"/>
                <a:gd name="T7" fmla="*/ 88 h 136"/>
                <a:gd name="T8" fmla="*/ 196 w 196"/>
                <a:gd name="T9" fmla="*/ 0 h 136"/>
                <a:gd name="T10" fmla="*/ 0 w 196"/>
                <a:gd name="T11" fmla="*/ 0 h 136"/>
                <a:gd name="T12" fmla="*/ 0 w 196"/>
                <a:gd name="T13" fmla="*/ 8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6" h="136">
                  <a:moveTo>
                    <a:pt x="0" y="88"/>
                  </a:moveTo>
                  <a:cubicBezTo>
                    <a:pt x="0" y="115"/>
                    <a:pt x="18" y="136"/>
                    <a:pt x="39" y="136"/>
                  </a:cubicBezTo>
                  <a:cubicBezTo>
                    <a:pt x="157" y="136"/>
                    <a:pt x="157" y="136"/>
                    <a:pt x="157" y="136"/>
                  </a:cubicBezTo>
                  <a:cubicBezTo>
                    <a:pt x="178" y="136"/>
                    <a:pt x="196" y="115"/>
                    <a:pt x="196" y="88"/>
                  </a:cubicBezTo>
                  <a:cubicBezTo>
                    <a:pt x="196" y="0"/>
                    <a:pt x="196" y="0"/>
                    <a:pt x="19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8"/>
                  </a:lnTo>
                  <a:close/>
                </a:path>
              </a:pathLst>
            </a:custGeom>
            <a:solidFill>
              <a:srgbClr val="A6A8A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37">
              <a:extLst>
                <a:ext uri="{FF2B5EF4-FFF2-40B4-BE49-F238E27FC236}">
                  <a16:creationId xmlns:a16="http://schemas.microsoft.com/office/drawing/2014/main" id="{DC682EC4-C018-4ABD-8B68-7F1378E7D2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94350" y="4902200"/>
              <a:ext cx="1057275" cy="687388"/>
            </a:xfrm>
            <a:custGeom>
              <a:avLst/>
              <a:gdLst>
                <a:gd name="T0" fmla="*/ 0 w 293"/>
                <a:gd name="T1" fmla="*/ 142 h 191"/>
                <a:gd name="T2" fmla="*/ 49 w 293"/>
                <a:gd name="T3" fmla="*/ 191 h 191"/>
                <a:gd name="T4" fmla="*/ 245 w 293"/>
                <a:gd name="T5" fmla="*/ 191 h 191"/>
                <a:gd name="T6" fmla="*/ 293 w 293"/>
                <a:gd name="T7" fmla="*/ 142 h 191"/>
                <a:gd name="T8" fmla="*/ 293 w 293"/>
                <a:gd name="T9" fmla="*/ 0 h 191"/>
                <a:gd name="T10" fmla="*/ 0 w 293"/>
                <a:gd name="T11" fmla="*/ 0 h 191"/>
                <a:gd name="T12" fmla="*/ 0 w 293"/>
                <a:gd name="T13" fmla="*/ 142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3" h="191">
                  <a:moveTo>
                    <a:pt x="0" y="142"/>
                  </a:moveTo>
                  <a:cubicBezTo>
                    <a:pt x="0" y="169"/>
                    <a:pt x="22" y="191"/>
                    <a:pt x="49" y="191"/>
                  </a:cubicBezTo>
                  <a:cubicBezTo>
                    <a:pt x="245" y="191"/>
                    <a:pt x="245" y="191"/>
                    <a:pt x="245" y="191"/>
                  </a:cubicBezTo>
                  <a:cubicBezTo>
                    <a:pt x="272" y="191"/>
                    <a:pt x="293" y="169"/>
                    <a:pt x="293" y="142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42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43">
              <a:extLst>
                <a:ext uri="{FF2B5EF4-FFF2-40B4-BE49-F238E27FC236}">
                  <a16:creationId xmlns:a16="http://schemas.microsoft.com/office/drawing/2014/main" id="{F3636B57-E26D-4021-98C9-F87BE30C3701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4663" y="4987925"/>
              <a:ext cx="1133475" cy="93663"/>
            </a:xfrm>
            <a:custGeom>
              <a:avLst/>
              <a:gdLst>
                <a:gd name="T0" fmla="*/ 308 w 314"/>
                <a:gd name="T1" fmla="*/ 0 h 26"/>
                <a:gd name="T2" fmla="*/ 7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7 w 314"/>
                <a:gd name="T9" fmla="*/ 26 h 26"/>
                <a:gd name="T10" fmla="*/ 308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8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7" y="26"/>
                  </a:cubicBezTo>
                  <a:cubicBezTo>
                    <a:pt x="308" y="26"/>
                    <a:pt x="308" y="26"/>
                    <a:pt x="308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44">
              <a:extLst>
                <a:ext uri="{FF2B5EF4-FFF2-40B4-BE49-F238E27FC236}">
                  <a16:creationId xmlns:a16="http://schemas.microsoft.com/office/drawing/2014/main" id="{C17C9699-4E68-44A7-B7D9-721D44F21703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4663" y="5138738"/>
              <a:ext cx="1133475" cy="93663"/>
            </a:xfrm>
            <a:custGeom>
              <a:avLst/>
              <a:gdLst>
                <a:gd name="T0" fmla="*/ 308 w 314"/>
                <a:gd name="T1" fmla="*/ 0 h 26"/>
                <a:gd name="T2" fmla="*/ 7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7 w 314"/>
                <a:gd name="T9" fmla="*/ 26 h 26"/>
                <a:gd name="T10" fmla="*/ 308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8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7" y="26"/>
                  </a:cubicBezTo>
                  <a:cubicBezTo>
                    <a:pt x="308" y="26"/>
                    <a:pt x="308" y="26"/>
                    <a:pt x="308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45">
              <a:extLst>
                <a:ext uri="{FF2B5EF4-FFF2-40B4-BE49-F238E27FC236}">
                  <a16:creationId xmlns:a16="http://schemas.microsoft.com/office/drawing/2014/main" id="{EC313E91-34F3-4FB6-A0EF-74B5AF934D06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7838" y="5291138"/>
              <a:ext cx="1133475" cy="93663"/>
            </a:xfrm>
            <a:custGeom>
              <a:avLst/>
              <a:gdLst>
                <a:gd name="T0" fmla="*/ 307 w 314"/>
                <a:gd name="T1" fmla="*/ 0 h 26"/>
                <a:gd name="T2" fmla="*/ 6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6 w 314"/>
                <a:gd name="T9" fmla="*/ 26 h 26"/>
                <a:gd name="T10" fmla="*/ 307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7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7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6" y="26"/>
                  </a:cubicBezTo>
                  <a:cubicBezTo>
                    <a:pt x="307" y="26"/>
                    <a:pt x="307" y="26"/>
                    <a:pt x="307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1" name="Group 130">
            <a:extLst>
              <a:ext uri="{FF2B5EF4-FFF2-40B4-BE49-F238E27FC236}">
                <a16:creationId xmlns:a16="http://schemas.microsoft.com/office/drawing/2014/main" id="{8912EDD3-59C0-4AE1-A5A8-23D2EC3BA844}"/>
              </a:ext>
            </a:extLst>
          </p:cNvPr>
          <p:cNvGrpSpPr/>
          <p:nvPr/>
        </p:nvGrpSpPr>
        <p:grpSpPr>
          <a:xfrm>
            <a:off x="1185864" y="1225787"/>
            <a:ext cx="2631393" cy="4246587"/>
            <a:chOff x="1185864" y="1225787"/>
            <a:chExt cx="2631393" cy="4246587"/>
          </a:xfrm>
        </p:grpSpPr>
        <p:sp>
          <p:nvSpPr>
            <p:cNvPr id="143" name="TextBox 142">
              <a:extLst>
                <a:ext uri="{FF2B5EF4-FFF2-40B4-BE49-F238E27FC236}">
                  <a16:creationId xmlns:a16="http://schemas.microsoft.com/office/drawing/2014/main" id="{8F38FF28-FDF1-49AB-AEB5-728976651BCA}"/>
                </a:ext>
              </a:extLst>
            </p:cNvPr>
            <p:cNvSpPr txBox="1"/>
            <p:nvPr/>
          </p:nvSpPr>
          <p:spPr>
            <a:xfrm>
              <a:off x="1185864" y="1225787"/>
              <a:ext cx="2631393" cy="7335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3300" b="1" dirty="0">
                  <a:solidFill>
                    <a:schemeClr val="accent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CREATIVE</a:t>
              </a:r>
            </a:p>
            <a:p>
              <a:pPr>
                <a:lnSpc>
                  <a:spcPts val="2500"/>
                </a:lnSpc>
              </a:pPr>
              <a:r>
                <a:rPr lang="en-US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INFOGRAPHIC PAGE</a:t>
              </a:r>
            </a:p>
          </p:txBody>
        </p:sp>
        <p:sp>
          <p:nvSpPr>
            <p:cNvPr id="144" name="Freeform 23">
              <a:extLst>
                <a:ext uri="{FF2B5EF4-FFF2-40B4-BE49-F238E27FC236}">
                  <a16:creationId xmlns:a16="http://schemas.microsoft.com/office/drawing/2014/main" id="{421CAB8C-4532-473F-8CA9-275C42E936A7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9496" y="3708566"/>
              <a:ext cx="2418104" cy="819891"/>
            </a:xfrm>
            <a:custGeom>
              <a:avLst/>
              <a:gdLst>
                <a:gd name="T0" fmla="*/ 239 w 239"/>
                <a:gd name="T1" fmla="*/ 79 h 89"/>
                <a:gd name="T2" fmla="*/ 228 w 239"/>
                <a:gd name="T3" fmla="*/ 89 h 89"/>
                <a:gd name="T4" fmla="*/ 11 w 239"/>
                <a:gd name="T5" fmla="*/ 89 h 89"/>
                <a:gd name="T6" fmla="*/ 0 w 239"/>
                <a:gd name="T7" fmla="*/ 79 h 89"/>
                <a:gd name="T8" fmla="*/ 0 w 239"/>
                <a:gd name="T9" fmla="*/ 11 h 89"/>
                <a:gd name="T10" fmla="*/ 11 w 239"/>
                <a:gd name="T11" fmla="*/ 0 h 89"/>
                <a:gd name="T12" fmla="*/ 228 w 239"/>
                <a:gd name="T13" fmla="*/ 0 h 89"/>
                <a:gd name="T14" fmla="*/ 239 w 239"/>
                <a:gd name="T15" fmla="*/ 11 h 89"/>
                <a:gd name="T16" fmla="*/ 239 w 239"/>
                <a:gd name="T17" fmla="*/ 7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9" h="89">
                  <a:moveTo>
                    <a:pt x="239" y="79"/>
                  </a:moveTo>
                  <a:cubicBezTo>
                    <a:pt x="239" y="84"/>
                    <a:pt x="234" y="89"/>
                    <a:pt x="228" y="89"/>
                  </a:cubicBezTo>
                  <a:cubicBezTo>
                    <a:pt x="11" y="89"/>
                    <a:pt x="11" y="89"/>
                    <a:pt x="11" y="89"/>
                  </a:cubicBezTo>
                  <a:cubicBezTo>
                    <a:pt x="5" y="89"/>
                    <a:pt x="0" y="84"/>
                    <a:pt x="0" y="79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228" y="0"/>
                    <a:pt x="228" y="0"/>
                    <a:pt x="228" y="0"/>
                  </a:cubicBezTo>
                  <a:cubicBezTo>
                    <a:pt x="234" y="0"/>
                    <a:pt x="239" y="5"/>
                    <a:pt x="239" y="11"/>
                  </a:cubicBezTo>
                  <a:lnTo>
                    <a:pt x="239" y="79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26039403-D571-4205-A8A2-10CD1A27F331}"/>
                </a:ext>
              </a:extLst>
            </p:cNvPr>
            <p:cNvSpPr txBox="1"/>
            <p:nvPr/>
          </p:nvSpPr>
          <p:spPr>
            <a:xfrm>
              <a:off x="1185864" y="2059121"/>
              <a:ext cx="263139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</a:t>
              </a:r>
            </a:p>
          </p:txBody>
        </p:sp>
        <p:sp>
          <p:nvSpPr>
            <p:cNvPr id="146" name="TextBox 145">
              <a:extLst>
                <a:ext uri="{FF2B5EF4-FFF2-40B4-BE49-F238E27FC236}">
                  <a16:creationId xmlns:a16="http://schemas.microsoft.com/office/drawing/2014/main" id="{E21985CC-5B81-4BB4-83CA-A386A4D0D54E}"/>
                </a:ext>
              </a:extLst>
            </p:cNvPr>
            <p:cNvSpPr txBox="1"/>
            <p:nvPr/>
          </p:nvSpPr>
          <p:spPr>
            <a:xfrm>
              <a:off x="1710134" y="3841512"/>
              <a:ext cx="147682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16,003</a:t>
              </a:r>
            </a:p>
          </p:txBody>
        </p:sp>
        <p:sp>
          <p:nvSpPr>
            <p:cNvPr id="148" name="TextBox 147">
              <a:extLst>
                <a:ext uri="{FF2B5EF4-FFF2-40B4-BE49-F238E27FC236}">
                  <a16:creationId xmlns:a16="http://schemas.microsoft.com/office/drawing/2014/main" id="{366E5F2C-2FE9-45BB-9720-D4EC44CAB938}"/>
                </a:ext>
              </a:extLst>
            </p:cNvPr>
            <p:cNvSpPr txBox="1"/>
            <p:nvPr/>
          </p:nvSpPr>
          <p:spPr>
            <a:xfrm>
              <a:off x="1185864" y="4764488"/>
              <a:ext cx="2631393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</a:t>
              </a:r>
            </a:p>
          </p:txBody>
        </p:sp>
      </p:grpSp>
      <p:sp>
        <p:nvSpPr>
          <p:cNvPr id="149" name="Freeform 14">
            <a:extLst>
              <a:ext uri="{FF2B5EF4-FFF2-40B4-BE49-F238E27FC236}">
                <a16:creationId xmlns:a16="http://schemas.microsoft.com/office/drawing/2014/main" id="{36CAC2B0-C09E-4328-B8B4-023495F410AE}"/>
              </a:ext>
            </a:extLst>
          </p:cNvPr>
          <p:cNvSpPr>
            <a:spLocks noEditPoints="1"/>
          </p:cNvSpPr>
          <p:nvPr/>
        </p:nvSpPr>
        <p:spPr bwMode="auto">
          <a:xfrm>
            <a:off x="5264717" y="2493302"/>
            <a:ext cx="887346" cy="730555"/>
          </a:xfrm>
          <a:custGeom>
            <a:avLst/>
            <a:gdLst>
              <a:gd name="T0" fmla="*/ 460 w 486"/>
              <a:gd name="T1" fmla="*/ 98 h 400"/>
              <a:gd name="T2" fmla="*/ 342 w 486"/>
              <a:gd name="T3" fmla="*/ 0 h 400"/>
              <a:gd name="T4" fmla="*/ 243 w 486"/>
              <a:gd name="T5" fmla="*/ 58 h 400"/>
              <a:gd name="T6" fmla="*/ 144 w 486"/>
              <a:gd name="T7" fmla="*/ 0 h 400"/>
              <a:gd name="T8" fmla="*/ 25 w 486"/>
              <a:gd name="T9" fmla="*/ 98 h 400"/>
              <a:gd name="T10" fmla="*/ 239 w 486"/>
              <a:gd name="T11" fmla="*/ 398 h 400"/>
              <a:gd name="T12" fmla="*/ 243 w 486"/>
              <a:gd name="T13" fmla="*/ 400 h 400"/>
              <a:gd name="T14" fmla="*/ 246 w 486"/>
              <a:gd name="T15" fmla="*/ 398 h 400"/>
              <a:gd name="T16" fmla="*/ 460 w 486"/>
              <a:gd name="T17" fmla="*/ 98 h 400"/>
              <a:gd name="T18" fmla="*/ 243 w 486"/>
              <a:gd name="T19" fmla="*/ 384 h 400"/>
              <a:gd name="T20" fmla="*/ 39 w 486"/>
              <a:gd name="T21" fmla="*/ 102 h 400"/>
              <a:gd name="T22" fmla="*/ 144 w 486"/>
              <a:gd name="T23" fmla="*/ 14 h 400"/>
              <a:gd name="T24" fmla="*/ 237 w 486"/>
              <a:gd name="T25" fmla="*/ 74 h 400"/>
              <a:gd name="T26" fmla="*/ 243 w 486"/>
              <a:gd name="T27" fmla="*/ 83 h 400"/>
              <a:gd name="T28" fmla="*/ 249 w 486"/>
              <a:gd name="T29" fmla="*/ 74 h 400"/>
              <a:gd name="T30" fmla="*/ 342 w 486"/>
              <a:gd name="T31" fmla="*/ 14 h 400"/>
              <a:gd name="T32" fmla="*/ 447 w 486"/>
              <a:gd name="T33" fmla="*/ 102 h 400"/>
              <a:gd name="T34" fmla="*/ 243 w 486"/>
              <a:gd name="T35" fmla="*/ 384 h 400"/>
              <a:gd name="T36" fmla="*/ 144 w 486"/>
              <a:gd name="T37" fmla="*/ 38 h 400"/>
              <a:gd name="T38" fmla="*/ 62 w 486"/>
              <a:gd name="T39" fmla="*/ 107 h 400"/>
              <a:gd name="T40" fmla="*/ 64 w 486"/>
              <a:gd name="T41" fmla="*/ 112 h 400"/>
              <a:gd name="T42" fmla="*/ 65 w 486"/>
              <a:gd name="T43" fmla="*/ 112 h 400"/>
              <a:gd name="T44" fmla="*/ 69 w 486"/>
              <a:gd name="T45" fmla="*/ 109 h 400"/>
              <a:gd name="T46" fmla="*/ 144 w 486"/>
              <a:gd name="T47" fmla="*/ 45 h 400"/>
              <a:gd name="T48" fmla="*/ 147 w 486"/>
              <a:gd name="T49" fmla="*/ 41 h 400"/>
              <a:gd name="T50" fmla="*/ 144 w 486"/>
              <a:gd name="T51" fmla="*/ 38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86" h="400">
                <a:moveTo>
                  <a:pt x="460" y="98"/>
                </a:moveTo>
                <a:cubicBezTo>
                  <a:pt x="445" y="40"/>
                  <a:pt x="397" y="0"/>
                  <a:pt x="342" y="0"/>
                </a:cubicBezTo>
                <a:cubicBezTo>
                  <a:pt x="303" y="0"/>
                  <a:pt x="268" y="20"/>
                  <a:pt x="243" y="58"/>
                </a:cubicBezTo>
                <a:cubicBezTo>
                  <a:pt x="217" y="20"/>
                  <a:pt x="182" y="0"/>
                  <a:pt x="144" y="0"/>
                </a:cubicBezTo>
                <a:cubicBezTo>
                  <a:pt x="89" y="0"/>
                  <a:pt x="40" y="40"/>
                  <a:pt x="25" y="98"/>
                </a:cubicBezTo>
                <a:cubicBezTo>
                  <a:pt x="0" y="199"/>
                  <a:pt x="80" y="311"/>
                  <a:pt x="239" y="398"/>
                </a:cubicBezTo>
                <a:cubicBezTo>
                  <a:pt x="243" y="400"/>
                  <a:pt x="243" y="400"/>
                  <a:pt x="243" y="400"/>
                </a:cubicBezTo>
                <a:cubicBezTo>
                  <a:pt x="246" y="398"/>
                  <a:pt x="246" y="398"/>
                  <a:pt x="246" y="398"/>
                </a:cubicBezTo>
                <a:cubicBezTo>
                  <a:pt x="406" y="311"/>
                  <a:pt x="486" y="199"/>
                  <a:pt x="460" y="98"/>
                </a:cubicBezTo>
                <a:close/>
                <a:moveTo>
                  <a:pt x="243" y="384"/>
                </a:moveTo>
                <a:cubicBezTo>
                  <a:pt x="91" y="300"/>
                  <a:pt x="15" y="195"/>
                  <a:pt x="39" y="102"/>
                </a:cubicBezTo>
                <a:cubicBezTo>
                  <a:pt x="52" y="50"/>
                  <a:pt x="95" y="14"/>
                  <a:pt x="144" y="14"/>
                </a:cubicBezTo>
                <a:cubicBezTo>
                  <a:pt x="180" y="14"/>
                  <a:pt x="214" y="35"/>
                  <a:pt x="237" y="74"/>
                </a:cubicBezTo>
                <a:cubicBezTo>
                  <a:pt x="243" y="83"/>
                  <a:pt x="243" y="83"/>
                  <a:pt x="243" y="83"/>
                </a:cubicBezTo>
                <a:cubicBezTo>
                  <a:pt x="249" y="74"/>
                  <a:pt x="249" y="74"/>
                  <a:pt x="249" y="74"/>
                </a:cubicBezTo>
                <a:cubicBezTo>
                  <a:pt x="272" y="35"/>
                  <a:pt x="305" y="14"/>
                  <a:pt x="342" y="14"/>
                </a:cubicBezTo>
                <a:cubicBezTo>
                  <a:pt x="391" y="14"/>
                  <a:pt x="434" y="50"/>
                  <a:pt x="447" y="102"/>
                </a:cubicBezTo>
                <a:cubicBezTo>
                  <a:pt x="471" y="195"/>
                  <a:pt x="394" y="300"/>
                  <a:pt x="243" y="384"/>
                </a:cubicBezTo>
                <a:close/>
                <a:moveTo>
                  <a:pt x="144" y="38"/>
                </a:moveTo>
                <a:cubicBezTo>
                  <a:pt x="107" y="38"/>
                  <a:pt x="72" y="67"/>
                  <a:pt x="62" y="107"/>
                </a:cubicBezTo>
                <a:cubicBezTo>
                  <a:pt x="62" y="109"/>
                  <a:pt x="63" y="111"/>
                  <a:pt x="64" y="11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7" y="112"/>
                  <a:pt x="68" y="111"/>
                  <a:pt x="69" y="109"/>
                </a:cubicBezTo>
                <a:cubicBezTo>
                  <a:pt x="78" y="72"/>
                  <a:pt x="110" y="45"/>
                  <a:pt x="144" y="45"/>
                </a:cubicBezTo>
                <a:cubicBezTo>
                  <a:pt x="145" y="45"/>
                  <a:pt x="147" y="43"/>
                  <a:pt x="147" y="41"/>
                </a:cubicBezTo>
                <a:cubicBezTo>
                  <a:pt x="147" y="39"/>
                  <a:pt x="145" y="38"/>
                  <a:pt x="144" y="3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0" name="Freeform 15">
            <a:extLst>
              <a:ext uri="{FF2B5EF4-FFF2-40B4-BE49-F238E27FC236}">
                <a16:creationId xmlns:a16="http://schemas.microsoft.com/office/drawing/2014/main" id="{733820BC-2F6E-4FD4-BE4A-E4EB963E981A}"/>
              </a:ext>
            </a:extLst>
          </p:cNvPr>
          <p:cNvSpPr>
            <a:spLocks noEditPoints="1"/>
          </p:cNvSpPr>
          <p:nvPr/>
        </p:nvSpPr>
        <p:spPr bwMode="auto">
          <a:xfrm>
            <a:off x="6743535" y="1008783"/>
            <a:ext cx="635117" cy="764640"/>
          </a:xfrm>
          <a:custGeom>
            <a:avLst/>
            <a:gdLst>
              <a:gd name="T0" fmla="*/ 347 w 559"/>
              <a:gd name="T1" fmla="*/ 673 h 673"/>
              <a:gd name="T2" fmla="*/ 238 w 559"/>
              <a:gd name="T3" fmla="*/ 502 h 673"/>
              <a:gd name="T4" fmla="*/ 74 w 559"/>
              <a:gd name="T5" fmla="*/ 655 h 673"/>
              <a:gd name="T6" fmla="*/ 0 w 559"/>
              <a:gd name="T7" fmla="*/ 0 h 673"/>
              <a:gd name="T8" fmla="*/ 559 w 559"/>
              <a:gd name="T9" fmla="*/ 354 h 673"/>
              <a:gd name="T10" fmla="*/ 354 w 559"/>
              <a:gd name="T11" fmla="*/ 430 h 673"/>
              <a:gd name="T12" fmla="*/ 461 w 559"/>
              <a:gd name="T13" fmla="*/ 587 h 673"/>
              <a:gd name="T14" fmla="*/ 347 w 559"/>
              <a:gd name="T15" fmla="*/ 673 h 673"/>
              <a:gd name="T16" fmla="*/ 243 w 559"/>
              <a:gd name="T17" fmla="*/ 468 h 673"/>
              <a:gd name="T18" fmla="*/ 354 w 559"/>
              <a:gd name="T19" fmla="*/ 640 h 673"/>
              <a:gd name="T20" fmla="*/ 432 w 559"/>
              <a:gd name="T21" fmla="*/ 583 h 673"/>
              <a:gd name="T22" fmla="*/ 318 w 559"/>
              <a:gd name="T23" fmla="*/ 418 h 673"/>
              <a:gd name="T24" fmla="*/ 510 w 559"/>
              <a:gd name="T25" fmla="*/ 348 h 673"/>
              <a:gd name="T26" fmla="*/ 27 w 559"/>
              <a:gd name="T27" fmla="*/ 44 h 673"/>
              <a:gd name="T28" fmla="*/ 91 w 559"/>
              <a:gd name="T29" fmla="*/ 608 h 673"/>
              <a:gd name="T30" fmla="*/ 243 w 559"/>
              <a:gd name="T31" fmla="*/ 468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59" h="673">
                <a:moveTo>
                  <a:pt x="347" y="673"/>
                </a:moveTo>
                <a:lnTo>
                  <a:pt x="238" y="502"/>
                </a:lnTo>
                <a:lnTo>
                  <a:pt x="74" y="655"/>
                </a:lnTo>
                <a:lnTo>
                  <a:pt x="0" y="0"/>
                </a:lnTo>
                <a:lnTo>
                  <a:pt x="559" y="354"/>
                </a:lnTo>
                <a:lnTo>
                  <a:pt x="354" y="430"/>
                </a:lnTo>
                <a:lnTo>
                  <a:pt x="461" y="587"/>
                </a:lnTo>
                <a:lnTo>
                  <a:pt x="347" y="673"/>
                </a:lnTo>
                <a:close/>
                <a:moveTo>
                  <a:pt x="243" y="468"/>
                </a:moveTo>
                <a:lnTo>
                  <a:pt x="354" y="640"/>
                </a:lnTo>
                <a:lnTo>
                  <a:pt x="432" y="583"/>
                </a:lnTo>
                <a:lnTo>
                  <a:pt x="318" y="418"/>
                </a:lnTo>
                <a:lnTo>
                  <a:pt x="510" y="348"/>
                </a:lnTo>
                <a:lnTo>
                  <a:pt x="27" y="44"/>
                </a:lnTo>
                <a:lnTo>
                  <a:pt x="91" y="608"/>
                </a:lnTo>
                <a:lnTo>
                  <a:pt x="243" y="46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1" name="Freeform 16">
            <a:extLst>
              <a:ext uri="{FF2B5EF4-FFF2-40B4-BE49-F238E27FC236}">
                <a16:creationId xmlns:a16="http://schemas.microsoft.com/office/drawing/2014/main" id="{D8D562A9-1F71-4F75-90BE-99F9C58D4627}"/>
              </a:ext>
            </a:extLst>
          </p:cNvPr>
          <p:cNvSpPr>
            <a:spLocks noEditPoints="1"/>
          </p:cNvSpPr>
          <p:nvPr/>
        </p:nvSpPr>
        <p:spPr bwMode="auto">
          <a:xfrm>
            <a:off x="8523417" y="1053321"/>
            <a:ext cx="748734" cy="748733"/>
          </a:xfrm>
          <a:custGeom>
            <a:avLst/>
            <a:gdLst>
              <a:gd name="T0" fmla="*/ 205 w 410"/>
              <a:gd name="T1" fmla="*/ 265 h 410"/>
              <a:gd name="T2" fmla="*/ 205 w 410"/>
              <a:gd name="T3" fmla="*/ 258 h 410"/>
              <a:gd name="T4" fmla="*/ 258 w 410"/>
              <a:gd name="T5" fmla="*/ 205 h 410"/>
              <a:gd name="T6" fmla="*/ 342 w 410"/>
              <a:gd name="T7" fmla="*/ 150 h 410"/>
              <a:gd name="T8" fmla="*/ 363 w 410"/>
              <a:gd name="T9" fmla="*/ 73 h 410"/>
              <a:gd name="T10" fmla="*/ 263 w 410"/>
              <a:gd name="T11" fmla="*/ 69 h 410"/>
              <a:gd name="T12" fmla="*/ 224 w 410"/>
              <a:gd name="T13" fmla="*/ 0 h 410"/>
              <a:gd name="T14" fmla="*/ 151 w 410"/>
              <a:gd name="T15" fmla="*/ 68 h 410"/>
              <a:gd name="T16" fmla="*/ 73 w 410"/>
              <a:gd name="T17" fmla="*/ 46 h 410"/>
              <a:gd name="T18" fmla="*/ 70 w 410"/>
              <a:gd name="T19" fmla="*/ 146 h 410"/>
              <a:gd name="T20" fmla="*/ 0 w 410"/>
              <a:gd name="T21" fmla="*/ 185 h 410"/>
              <a:gd name="T22" fmla="*/ 68 w 410"/>
              <a:gd name="T23" fmla="*/ 259 h 410"/>
              <a:gd name="T24" fmla="*/ 46 w 410"/>
              <a:gd name="T25" fmla="*/ 336 h 410"/>
              <a:gd name="T26" fmla="*/ 146 w 410"/>
              <a:gd name="T27" fmla="*/ 340 h 410"/>
              <a:gd name="T28" fmla="*/ 186 w 410"/>
              <a:gd name="T29" fmla="*/ 410 h 410"/>
              <a:gd name="T30" fmla="*/ 259 w 410"/>
              <a:gd name="T31" fmla="*/ 342 h 410"/>
              <a:gd name="T32" fmla="*/ 315 w 410"/>
              <a:gd name="T33" fmla="*/ 371 h 410"/>
              <a:gd name="T34" fmla="*/ 366 w 410"/>
              <a:gd name="T35" fmla="*/ 297 h 410"/>
              <a:gd name="T36" fmla="*/ 384 w 410"/>
              <a:gd name="T37" fmla="*/ 253 h 410"/>
              <a:gd name="T38" fmla="*/ 384 w 410"/>
              <a:gd name="T39" fmla="*/ 156 h 410"/>
              <a:gd name="T40" fmla="*/ 337 w 410"/>
              <a:gd name="T41" fmla="*/ 245 h 410"/>
              <a:gd name="T42" fmla="*/ 328 w 410"/>
              <a:gd name="T43" fmla="*/ 269 h 410"/>
              <a:gd name="T44" fmla="*/ 327 w 410"/>
              <a:gd name="T45" fmla="*/ 353 h 410"/>
              <a:gd name="T46" fmla="*/ 270 w 410"/>
              <a:gd name="T47" fmla="*/ 327 h 410"/>
              <a:gd name="T48" fmla="*/ 246 w 410"/>
              <a:gd name="T49" fmla="*/ 338 h 410"/>
              <a:gd name="T50" fmla="*/ 186 w 410"/>
              <a:gd name="T51" fmla="*/ 396 h 410"/>
              <a:gd name="T52" fmla="*/ 158 w 410"/>
              <a:gd name="T53" fmla="*/ 339 h 410"/>
              <a:gd name="T54" fmla="*/ 148 w 410"/>
              <a:gd name="T55" fmla="*/ 326 h 410"/>
              <a:gd name="T56" fmla="*/ 83 w 410"/>
              <a:gd name="T57" fmla="*/ 353 h 410"/>
              <a:gd name="T58" fmla="*/ 83 w 410"/>
              <a:gd name="T59" fmla="*/ 268 h 410"/>
              <a:gd name="T60" fmla="*/ 73 w 410"/>
              <a:gd name="T61" fmla="*/ 245 h 410"/>
              <a:gd name="T62" fmla="*/ 14 w 410"/>
              <a:gd name="T63" fmla="*/ 185 h 410"/>
              <a:gd name="T64" fmla="*/ 74 w 410"/>
              <a:gd name="T65" fmla="*/ 163 h 410"/>
              <a:gd name="T66" fmla="*/ 83 w 410"/>
              <a:gd name="T67" fmla="*/ 140 h 410"/>
              <a:gd name="T68" fmla="*/ 83 w 410"/>
              <a:gd name="T69" fmla="*/ 55 h 410"/>
              <a:gd name="T70" fmla="*/ 149 w 410"/>
              <a:gd name="T71" fmla="*/ 83 h 410"/>
              <a:gd name="T72" fmla="*/ 170 w 410"/>
              <a:gd name="T73" fmla="*/ 27 h 410"/>
              <a:gd name="T74" fmla="*/ 240 w 410"/>
              <a:gd name="T75" fmla="*/ 27 h 410"/>
              <a:gd name="T76" fmla="*/ 251 w 410"/>
              <a:gd name="T77" fmla="*/ 79 h 410"/>
              <a:gd name="T78" fmla="*/ 305 w 410"/>
              <a:gd name="T79" fmla="*/ 54 h 410"/>
              <a:gd name="T80" fmla="*/ 355 w 410"/>
              <a:gd name="T81" fmla="*/ 104 h 410"/>
              <a:gd name="T82" fmla="*/ 331 w 410"/>
              <a:gd name="T83" fmla="*/ 159 h 410"/>
              <a:gd name="T84" fmla="*/ 397 w 410"/>
              <a:gd name="T85" fmla="*/ 185 h 4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10" h="410">
                <a:moveTo>
                  <a:pt x="205" y="145"/>
                </a:moveTo>
                <a:cubicBezTo>
                  <a:pt x="172" y="145"/>
                  <a:pt x="145" y="172"/>
                  <a:pt x="145" y="205"/>
                </a:cubicBezTo>
                <a:cubicBezTo>
                  <a:pt x="145" y="238"/>
                  <a:pt x="172" y="265"/>
                  <a:pt x="205" y="265"/>
                </a:cubicBezTo>
                <a:cubicBezTo>
                  <a:pt x="238" y="265"/>
                  <a:pt x="265" y="238"/>
                  <a:pt x="265" y="205"/>
                </a:cubicBezTo>
                <a:cubicBezTo>
                  <a:pt x="265" y="172"/>
                  <a:pt x="238" y="145"/>
                  <a:pt x="205" y="145"/>
                </a:cubicBezTo>
                <a:close/>
                <a:moveTo>
                  <a:pt x="205" y="258"/>
                </a:moveTo>
                <a:cubicBezTo>
                  <a:pt x="176" y="258"/>
                  <a:pt x="152" y="234"/>
                  <a:pt x="152" y="205"/>
                </a:cubicBezTo>
                <a:cubicBezTo>
                  <a:pt x="152" y="176"/>
                  <a:pt x="176" y="152"/>
                  <a:pt x="205" y="152"/>
                </a:cubicBezTo>
                <a:cubicBezTo>
                  <a:pt x="235" y="152"/>
                  <a:pt x="258" y="176"/>
                  <a:pt x="258" y="205"/>
                </a:cubicBezTo>
                <a:cubicBezTo>
                  <a:pt x="258" y="234"/>
                  <a:pt x="235" y="258"/>
                  <a:pt x="205" y="258"/>
                </a:cubicBezTo>
                <a:close/>
                <a:moveTo>
                  <a:pt x="384" y="156"/>
                </a:moveTo>
                <a:cubicBezTo>
                  <a:pt x="342" y="150"/>
                  <a:pt x="342" y="150"/>
                  <a:pt x="342" y="150"/>
                </a:cubicBezTo>
                <a:cubicBezTo>
                  <a:pt x="342" y="148"/>
                  <a:pt x="341" y="147"/>
                  <a:pt x="340" y="145"/>
                </a:cubicBezTo>
                <a:cubicBezTo>
                  <a:pt x="366" y="112"/>
                  <a:pt x="366" y="112"/>
                  <a:pt x="366" y="112"/>
                </a:cubicBezTo>
                <a:cubicBezTo>
                  <a:pt x="374" y="101"/>
                  <a:pt x="373" y="83"/>
                  <a:pt x="363" y="73"/>
                </a:cubicBezTo>
                <a:cubicBezTo>
                  <a:pt x="336" y="46"/>
                  <a:pt x="336" y="46"/>
                  <a:pt x="336" y="46"/>
                </a:cubicBezTo>
                <a:cubicBezTo>
                  <a:pt x="326" y="36"/>
                  <a:pt x="308" y="35"/>
                  <a:pt x="297" y="43"/>
                </a:cubicBezTo>
                <a:cubicBezTo>
                  <a:pt x="263" y="69"/>
                  <a:pt x="263" y="69"/>
                  <a:pt x="263" y="69"/>
                </a:cubicBezTo>
                <a:cubicBezTo>
                  <a:pt x="262" y="69"/>
                  <a:pt x="261" y="68"/>
                  <a:pt x="260" y="68"/>
                </a:cubicBezTo>
                <a:cubicBezTo>
                  <a:pt x="254" y="26"/>
                  <a:pt x="254" y="26"/>
                  <a:pt x="254" y="26"/>
                </a:cubicBezTo>
                <a:cubicBezTo>
                  <a:pt x="252" y="11"/>
                  <a:pt x="239" y="0"/>
                  <a:pt x="224" y="0"/>
                </a:cubicBezTo>
                <a:cubicBezTo>
                  <a:pt x="186" y="0"/>
                  <a:pt x="186" y="0"/>
                  <a:pt x="186" y="0"/>
                </a:cubicBezTo>
                <a:cubicBezTo>
                  <a:pt x="172" y="0"/>
                  <a:pt x="159" y="11"/>
                  <a:pt x="157" y="26"/>
                </a:cubicBezTo>
                <a:cubicBezTo>
                  <a:pt x="151" y="68"/>
                  <a:pt x="151" y="68"/>
                  <a:pt x="151" y="68"/>
                </a:cubicBezTo>
                <a:cubicBezTo>
                  <a:pt x="150" y="68"/>
                  <a:pt x="148" y="69"/>
                  <a:pt x="147" y="69"/>
                </a:cubicBezTo>
                <a:cubicBezTo>
                  <a:pt x="113" y="43"/>
                  <a:pt x="113" y="43"/>
                  <a:pt x="113" y="43"/>
                </a:cubicBezTo>
                <a:cubicBezTo>
                  <a:pt x="102" y="35"/>
                  <a:pt x="83" y="36"/>
                  <a:pt x="73" y="46"/>
                </a:cubicBezTo>
                <a:cubicBezTo>
                  <a:pt x="46" y="73"/>
                  <a:pt x="46" y="73"/>
                  <a:pt x="46" y="73"/>
                </a:cubicBezTo>
                <a:cubicBezTo>
                  <a:pt x="36" y="83"/>
                  <a:pt x="35" y="101"/>
                  <a:pt x="44" y="112"/>
                </a:cubicBezTo>
                <a:cubicBezTo>
                  <a:pt x="70" y="146"/>
                  <a:pt x="70" y="146"/>
                  <a:pt x="70" y="146"/>
                </a:cubicBezTo>
                <a:cubicBezTo>
                  <a:pt x="69" y="147"/>
                  <a:pt x="69" y="149"/>
                  <a:pt x="68" y="150"/>
                </a:cubicBezTo>
                <a:cubicBezTo>
                  <a:pt x="26" y="156"/>
                  <a:pt x="26" y="156"/>
                  <a:pt x="26" y="156"/>
                </a:cubicBezTo>
                <a:cubicBezTo>
                  <a:pt x="11" y="158"/>
                  <a:pt x="0" y="171"/>
                  <a:pt x="0" y="185"/>
                </a:cubicBezTo>
                <a:cubicBezTo>
                  <a:pt x="0" y="223"/>
                  <a:pt x="0" y="223"/>
                  <a:pt x="0" y="223"/>
                </a:cubicBezTo>
                <a:cubicBezTo>
                  <a:pt x="0" y="238"/>
                  <a:pt x="11" y="251"/>
                  <a:pt x="26" y="253"/>
                </a:cubicBezTo>
                <a:cubicBezTo>
                  <a:pt x="68" y="259"/>
                  <a:pt x="68" y="259"/>
                  <a:pt x="68" y="259"/>
                </a:cubicBezTo>
                <a:cubicBezTo>
                  <a:pt x="68" y="260"/>
                  <a:pt x="69" y="261"/>
                  <a:pt x="69" y="263"/>
                </a:cubicBezTo>
                <a:cubicBezTo>
                  <a:pt x="43" y="297"/>
                  <a:pt x="43" y="297"/>
                  <a:pt x="43" y="297"/>
                </a:cubicBezTo>
                <a:cubicBezTo>
                  <a:pt x="35" y="308"/>
                  <a:pt x="36" y="326"/>
                  <a:pt x="46" y="336"/>
                </a:cubicBezTo>
                <a:cubicBezTo>
                  <a:pt x="73" y="363"/>
                  <a:pt x="73" y="363"/>
                  <a:pt x="73" y="363"/>
                </a:cubicBezTo>
                <a:cubicBezTo>
                  <a:pt x="83" y="373"/>
                  <a:pt x="101" y="374"/>
                  <a:pt x="112" y="366"/>
                </a:cubicBezTo>
                <a:cubicBezTo>
                  <a:pt x="146" y="340"/>
                  <a:pt x="146" y="340"/>
                  <a:pt x="146" y="340"/>
                </a:cubicBezTo>
                <a:cubicBezTo>
                  <a:pt x="147" y="341"/>
                  <a:pt x="149" y="342"/>
                  <a:pt x="151" y="342"/>
                </a:cubicBezTo>
                <a:cubicBezTo>
                  <a:pt x="157" y="384"/>
                  <a:pt x="157" y="384"/>
                  <a:pt x="157" y="384"/>
                </a:cubicBezTo>
                <a:cubicBezTo>
                  <a:pt x="159" y="398"/>
                  <a:pt x="172" y="410"/>
                  <a:pt x="186" y="410"/>
                </a:cubicBezTo>
                <a:cubicBezTo>
                  <a:pt x="224" y="410"/>
                  <a:pt x="224" y="410"/>
                  <a:pt x="224" y="410"/>
                </a:cubicBezTo>
                <a:cubicBezTo>
                  <a:pt x="239" y="410"/>
                  <a:pt x="252" y="398"/>
                  <a:pt x="254" y="384"/>
                </a:cubicBezTo>
                <a:cubicBezTo>
                  <a:pt x="259" y="342"/>
                  <a:pt x="259" y="342"/>
                  <a:pt x="259" y="342"/>
                </a:cubicBezTo>
                <a:cubicBezTo>
                  <a:pt x="261" y="342"/>
                  <a:pt x="263" y="341"/>
                  <a:pt x="265" y="340"/>
                </a:cubicBezTo>
                <a:cubicBezTo>
                  <a:pt x="297" y="365"/>
                  <a:pt x="297" y="365"/>
                  <a:pt x="297" y="365"/>
                </a:cubicBezTo>
                <a:cubicBezTo>
                  <a:pt x="302" y="369"/>
                  <a:pt x="309" y="371"/>
                  <a:pt x="315" y="371"/>
                </a:cubicBezTo>
                <a:cubicBezTo>
                  <a:pt x="324" y="371"/>
                  <a:pt x="331" y="368"/>
                  <a:pt x="337" y="363"/>
                </a:cubicBezTo>
                <a:cubicBezTo>
                  <a:pt x="364" y="336"/>
                  <a:pt x="364" y="336"/>
                  <a:pt x="364" y="336"/>
                </a:cubicBezTo>
                <a:cubicBezTo>
                  <a:pt x="374" y="326"/>
                  <a:pt x="375" y="308"/>
                  <a:pt x="366" y="297"/>
                </a:cubicBezTo>
                <a:cubicBezTo>
                  <a:pt x="341" y="264"/>
                  <a:pt x="341" y="264"/>
                  <a:pt x="341" y="264"/>
                </a:cubicBezTo>
                <a:cubicBezTo>
                  <a:pt x="342" y="262"/>
                  <a:pt x="342" y="260"/>
                  <a:pt x="343" y="258"/>
                </a:cubicBezTo>
                <a:cubicBezTo>
                  <a:pt x="384" y="253"/>
                  <a:pt x="384" y="253"/>
                  <a:pt x="384" y="253"/>
                </a:cubicBezTo>
                <a:cubicBezTo>
                  <a:pt x="399" y="251"/>
                  <a:pt x="410" y="238"/>
                  <a:pt x="410" y="223"/>
                </a:cubicBezTo>
                <a:cubicBezTo>
                  <a:pt x="410" y="185"/>
                  <a:pt x="410" y="185"/>
                  <a:pt x="410" y="185"/>
                </a:cubicBezTo>
                <a:cubicBezTo>
                  <a:pt x="410" y="171"/>
                  <a:pt x="399" y="158"/>
                  <a:pt x="384" y="156"/>
                </a:cubicBezTo>
                <a:close/>
                <a:moveTo>
                  <a:pt x="397" y="223"/>
                </a:moveTo>
                <a:cubicBezTo>
                  <a:pt x="397" y="231"/>
                  <a:pt x="390" y="238"/>
                  <a:pt x="382" y="239"/>
                </a:cubicBezTo>
                <a:cubicBezTo>
                  <a:pt x="337" y="245"/>
                  <a:pt x="337" y="245"/>
                  <a:pt x="337" y="245"/>
                </a:cubicBezTo>
                <a:cubicBezTo>
                  <a:pt x="335" y="246"/>
                  <a:pt x="332" y="247"/>
                  <a:pt x="332" y="250"/>
                </a:cubicBezTo>
                <a:cubicBezTo>
                  <a:pt x="330" y="254"/>
                  <a:pt x="328" y="258"/>
                  <a:pt x="327" y="262"/>
                </a:cubicBezTo>
                <a:cubicBezTo>
                  <a:pt x="326" y="264"/>
                  <a:pt x="326" y="267"/>
                  <a:pt x="328" y="269"/>
                </a:cubicBezTo>
                <a:cubicBezTo>
                  <a:pt x="355" y="305"/>
                  <a:pt x="355" y="305"/>
                  <a:pt x="355" y="305"/>
                </a:cubicBezTo>
                <a:cubicBezTo>
                  <a:pt x="360" y="311"/>
                  <a:pt x="359" y="321"/>
                  <a:pt x="354" y="326"/>
                </a:cubicBezTo>
                <a:cubicBezTo>
                  <a:pt x="327" y="353"/>
                  <a:pt x="327" y="353"/>
                  <a:pt x="327" y="353"/>
                </a:cubicBezTo>
                <a:cubicBezTo>
                  <a:pt x="324" y="356"/>
                  <a:pt x="320" y="358"/>
                  <a:pt x="315" y="358"/>
                </a:cubicBezTo>
                <a:cubicBezTo>
                  <a:pt x="312" y="358"/>
                  <a:pt x="308" y="357"/>
                  <a:pt x="306" y="355"/>
                </a:cubicBezTo>
                <a:cubicBezTo>
                  <a:pt x="270" y="327"/>
                  <a:pt x="270" y="327"/>
                  <a:pt x="270" y="327"/>
                </a:cubicBezTo>
                <a:cubicBezTo>
                  <a:pt x="268" y="325"/>
                  <a:pt x="265" y="325"/>
                  <a:pt x="262" y="326"/>
                </a:cubicBezTo>
                <a:cubicBezTo>
                  <a:pt x="259" y="328"/>
                  <a:pt x="255" y="330"/>
                  <a:pt x="251" y="331"/>
                </a:cubicBezTo>
                <a:cubicBezTo>
                  <a:pt x="248" y="332"/>
                  <a:pt x="247" y="335"/>
                  <a:pt x="246" y="338"/>
                </a:cubicBezTo>
                <a:cubicBezTo>
                  <a:pt x="240" y="382"/>
                  <a:pt x="240" y="382"/>
                  <a:pt x="240" y="382"/>
                </a:cubicBezTo>
                <a:cubicBezTo>
                  <a:pt x="239" y="390"/>
                  <a:pt x="232" y="396"/>
                  <a:pt x="224" y="396"/>
                </a:cubicBezTo>
                <a:cubicBezTo>
                  <a:pt x="186" y="396"/>
                  <a:pt x="186" y="396"/>
                  <a:pt x="186" y="396"/>
                </a:cubicBezTo>
                <a:cubicBezTo>
                  <a:pt x="179" y="396"/>
                  <a:pt x="171" y="390"/>
                  <a:pt x="170" y="382"/>
                </a:cubicBezTo>
                <a:cubicBezTo>
                  <a:pt x="164" y="338"/>
                  <a:pt x="164" y="338"/>
                  <a:pt x="164" y="338"/>
                </a:cubicBezTo>
                <a:cubicBezTo>
                  <a:pt x="158" y="339"/>
                  <a:pt x="158" y="339"/>
                  <a:pt x="158" y="339"/>
                </a:cubicBezTo>
                <a:cubicBezTo>
                  <a:pt x="164" y="337"/>
                  <a:pt x="164" y="337"/>
                  <a:pt x="164" y="337"/>
                </a:cubicBezTo>
                <a:cubicBezTo>
                  <a:pt x="164" y="334"/>
                  <a:pt x="162" y="332"/>
                  <a:pt x="160" y="331"/>
                </a:cubicBezTo>
                <a:cubicBezTo>
                  <a:pt x="156" y="329"/>
                  <a:pt x="152" y="328"/>
                  <a:pt x="148" y="326"/>
                </a:cubicBezTo>
                <a:cubicBezTo>
                  <a:pt x="145" y="325"/>
                  <a:pt x="142" y="326"/>
                  <a:pt x="140" y="327"/>
                </a:cubicBezTo>
                <a:cubicBezTo>
                  <a:pt x="104" y="355"/>
                  <a:pt x="104" y="355"/>
                  <a:pt x="104" y="355"/>
                </a:cubicBezTo>
                <a:cubicBezTo>
                  <a:pt x="98" y="359"/>
                  <a:pt x="88" y="359"/>
                  <a:pt x="83" y="353"/>
                </a:cubicBezTo>
                <a:cubicBezTo>
                  <a:pt x="56" y="327"/>
                  <a:pt x="56" y="327"/>
                  <a:pt x="56" y="327"/>
                </a:cubicBezTo>
                <a:cubicBezTo>
                  <a:pt x="50" y="321"/>
                  <a:pt x="50" y="311"/>
                  <a:pt x="54" y="305"/>
                </a:cubicBezTo>
                <a:cubicBezTo>
                  <a:pt x="83" y="268"/>
                  <a:pt x="83" y="268"/>
                  <a:pt x="83" y="268"/>
                </a:cubicBezTo>
                <a:cubicBezTo>
                  <a:pt x="84" y="266"/>
                  <a:pt x="85" y="263"/>
                  <a:pt x="83" y="261"/>
                </a:cubicBezTo>
                <a:cubicBezTo>
                  <a:pt x="82" y="257"/>
                  <a:pt x="80" y="254"/>
                  <a:pt x="79" y="250"/>
                </a:cubicBezTo>
                <a:cubicBezTo>
                  <a:pt x="78" y="247"/>
                  <a:pt x="76" y="246"/>
                  <a:pt x="73" y="245"/>
                </a:cubicBezTo>
                <a:cubicBezTo>
                  <a:pt x="28" y="239"/>
                  <a:pt x="28" y="239"/>
                  <a:pt x="28" y="239"/>
                </a:cubicBezTo>
                <a:cubicBezTo>
                  <a:pt x="20" y="238"/>
                  <a:pt x="14" y="231"/>
                  <a:pt x="14" y="223"/>
                </a:cubicBezTo>
                <a:cubicBezTo>
                  <a:pt x="14" y="185"/>
                  <a:pt x="14" y="185"/>
                  <a:pt x="14" y="185"/>
                </a:cubicBezTo>
                <a:cubicBezTo>
                  <a:pt x="14" y="178"/>
                  <a:pt x="20" y="170"/>
                  <a:pt x="28" y="169"/>
                </a:cubicBezTo>
                <a:cubicBezTo>
                  <a:pt x="71" y="163"/>
                  <a:pt x="71" y="163"/>
                  <a:pt x="71" y="163"/>
                </a:cubicBezTo>
                <a:cubicBezTo>
                  <a:pt x="74" y="163"/>
                  <a:pt x="74" y="163"/>
                  <a:pt x="74" y="163"/>
                </a:cubicBezTo>
                <a:cubicBezTo>
                  <a:pt x="76" y="163"/>
                  <a:pt x="79" y="161"/>
                  <a:pt x="80" y="159"/>
                </a:cubicBezTo>
                <a:cubicBezTo>
                  <a:pt x="81" y="155"/>
                  <a:pt x="82" y="151"/>
                  <a:pt x="84" y="148"/>
                </a:cubicBezTo>
                <a:cubicBezTo>
                  <a:pt x="85" y="146"/>
                  <a:pt x="84" y="142"/>
                  <a:pt x="83" y="140"/>
                </a:cubicBezTo>
                <a:cubicBezTo>
                  <a:pt x="55" y="104"/>
                  <a:pt x="55" y="104"/>
                  <a:pt x="55" y="104"/>
                </a:cubicBezTo>
                <a:cubicBezTo>
                  <a:pt x="50" y="98"/>
                  <a:pt x="51" y="88"/>
                  <a:pt x="56" y="82"/>
                </a:cubicBezTo>
                <a:cubicBezTo>
                  <a:pt x="83" y="55"/>
                  <a:pt x="83" y="55"/>
                  <a:pt x="83" y="55"/>
                </a:cubicBezTo>
                <a:cubicBezTo>
                  <a:pt x="88" y="50"/>
                  <a:pt x="98" y="50"/>
                  <a:pt x="104" y="54"/>
                </a:cubicBezTo>
                <a:cubicBezTo>
                  <a:pt x="142" y="83"/>
                  <a:pt x="142" y="83"/>
                  <a:pt x="142" y="83"/>
                </a:cubicBezTo>
                <a:cubicBezTo>
                  <a:pt x="144" y="84"/>
                  <a:pt x="146" y="84"/>
                  <a:pt x="149" y="83"/>
                </a:cubicBezTo>
                <a:cubicBezTo>
                  <a:pt x="152" y="82"/>
                  <a:pt x="156" y="80"/>
                  <a:pt x="160" y="79"/>
                </a:cubicBezTo>
                <a:cubicBezTo>
                  <a:pt x="162" y="78"/>
                  <a:pt x="164" y="75"/>
                  <a:pt x="164" y="73"/>
                </a:cubicBezTo>
                <a:cubicBezTo>
                  <a:pt x="170" y="27"/>
                  <a:pt x="170" y="27"/>
                  <a:pt x="170" y="27"/>
                </a:cubicBezTo>
                <a:cubicBezTo>
                  <a:pt x="171" y="20"/>
                  <a:pt x="179" y="13"/>
                  <a:pt x="186" y="13"/>
                </a:cubicBezTo>
                <a:cubicBezTo>
                  <a:pt x="224" y="13"/>
                  <a:pt x="224" y="13"/>
                  <a:pt x="224" y="13"/>
                </a:cubicBezTo>
                <a:cubicBezTo>
                  <a:pt x="232" y="13"/>
                  <a:pt x="239" y="20"/>
                  <a:pt x="240" y="27"/>
                </a:cubicBezTo>
                <a:cubicBezTo>
                  <a:pt x="246" y="70"/>
                  <a:pt x="246" y="70"/>
                  <a:pt x="246" y="70"/>
                </a:cubicBezTo>
                <a:cubicBezTo>
                  <a:pt x="247" y="73"/>
                  <a:pt x="247" y="73"/>
                  <a:pt x="247" y="73"/>
                </a:cubicBezTo>
                <a:cubicBezTo>
                  <a:pt x="247" y="76"/>
                  <a:pt x="249" y="78"/>
                  <a:pt x="251" y="79"/>
                </a:cubicBezTo>
                <a:cubicBezTo>
                  <a:pt x="255" y="80"/>
                  <a:pt x="258" y="82"/>
                  <a:pt x="261" y="83"/>
                </a:cubicBezTo>
                <a:cubicBezTo>
                  <a:pt x="264" y="84"/>
                  <a:pt x="267" y="83"/>
                  <a:pt x="270" y="82"/>
                </a:cubicBezTo>
                <a:cubicBezTo>
                  <a:pt x="305" y="54"/>
                  <a:pt x="305" y="54"/>
                  <a:pt x="305" y="54"/>
                </a:cubicBezTo>
                <a:cubicBezTo>
                  <a:pt x="311" y="50"/>
                  <a:pt x="321" y="51"/>
                  <a:pt x="326" y="56"/>
                </a:cubicBezTo>
                <a:cubicBezTo>
                  <a:pt x="353" y="83"/>
                  <a:pt x="353" y="83"/>
                  <a:pt x="353" y="83"/>
                </a:cubicBezTo>
                <a:cubicBezTo>
                  <a:pt x="359" y="88"/>
                  <a:pt x="359" y="98"/>
                  <a:pt x="355" y="104"/>
                </a:cubicBezTo>
                <a:cubicBezTo>
                  <a:pt x="327" y="140"/>
                  <a:pt x="327" y="140"/>
                  <a:pt x="327" y="140"/>
                </a:cubicBezTo>
                <a:cubicBezTo>
                  <a:pt x="325" y="142"/>
                  <a:pt x="325" y="145"/>
                  <a:pt x="326" y="147"/>
                </a:cubicBezTo>
                <a:cubicBezTo>
                  <a:pt x="328" y="151"/>
                  <a:pt x="330" y="155"/>
                  <a:pt x="331" y="159"/>
                </a:cubicBezTo>
                <a:cubicBezTo>
                  <a:pt x="332" y="161"/>
                  <a:pt x="335" y="163"/>
                  <a:pt x="338" y="163"/>
                </a:cubicBezTo>
                <a:cubicBezTo>
                  <a:pt x="382" y="169"/>
                  <a:pt x="382" y="169"/>
                  <a:pt x="382" y="169"/>
                </a:cubicBezTo>
                <a:cubicBezTo>
                  <a:pt x="390" y="170"/>
                  <a:pt x="397" y="178"/>
                  <a:pt x="397" y="185"/>
                </a:cubicBezTo>
                <a:lnTo>
                  <a:pt x="397" y="22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2" name="Freeform 17">
            <a:extLst>
              <a:ext uri="{FF2B5EF4-FFF2-40B4-BE49-F238E27FC236}">
                <a16:creationId xmlns:a16="http://schemas.microsoft.com/office/drawing/2014/main" id="{44DA2FBA-1F58-42BE-A465-8CC7655CBF13}"/>
              </a:ext>
            </a:extLst>
          </p:cNvPr>
          <p:cNvSpPr>
            <a:spLocks noEditPoints="1"/>
          </p:cNvSpPr>
          <p:nvPr/>
        </p:nvSpPr>
        <p:spPr bwMode="auto">
          <a:xfrm>
            <a:off x="5290041" y="4239134"/>
            <a:ext cx="771457" cy="605576"/>
          </a:xfrm>
          <a:custGeom>
            <a:avLst/>
            <a:gdLst>
              <a:gd name="T0" fmla="*/ 405 w 422"/>
              <a:gd name="T1" fmla="*/ 54 h 331"/>
              <a:gd name="T2" fmla="*/ 300 w 422"/>
              <a:gd name="T3" fmla="*/ 54 h 331"/>
              <a:gd name="T4" fmla="*/ 300 w 422"/>
              <a:gd name="T5" fmla="*/ 46 h 331"/>
              <a:gd name="T6" fmla="*/ 254 w 422"/>
              <a:gd name="T7" fmla="*/ 0 h 331"/>
              <a:gd name="T8" fmla="*/ 168 w 422"/>
              <a:gd name="T9" fmla="*/ 0 h 331"/>
              <a:gd name="T10" fmla="*/ 122 w 422"/>
              <a:gd name="T11" fmla="*/ 46 h 331"/>
              <a:gd name="T12" fmla="*/ 122 w 422"/>
              <a:gd name="T13" fmla="*/ 54 h 331"/>
              <a:gd name="T14" fmla="*/ 17 w 422"/>
              <a:gd name="T15" fmla="*/ 54 h 331"/>
              <a:gd name="T16" fmla="*/ 0 w 422"/>
              <a:gd name="T17" fmla="*/ 71 h 331"/>
              <a:gd name="T18" fmla="*/ 0 w 422"/>
              <a:gd name="T19" fmla="*/ 314 h 331"/>
              <a:gd name="T20" fmla="*/ 17 w 422"/>
              <a:gd name="T21" fmla="*/ 331 h 331"/>
              <a:gd name="T22" fmla="*/ 405 w 422"/>
              <a:gd name="T23" fmla="*/ 331 h 331"/>
              <a:gd name="T24" fmla="*/ 422 w 422"/>
              <a:gd name="T25" fmla="*/ 314 h 331"/>
              <a:gd name="T26" fmla="*/ 422 w 422"/>
              <a:gd name="T27" fmla="*/ 71 h 331"/>
              <a:gd name="T28" fmla="*/ 405 w 422"/>
              <a:gd name="T29" fmla="*/ 54 h 331"/>
              <a:gd name="T30" fmla="*/ 168 w 422"/>
              <a:gd name="T31" fmla="*/ 14 h 331"/>
              <a:gd name="T32" fmla="*/ 254 w 422"/>
              <a:gd name="T33" fmla="*/ 14 h 331"/>
              <a:gd name="T34" fmla="*/ 286 w 422"/>
              <a:gd name="T35" fmla="*/ 46 h 331"/>
              <a:gd name="T36" fmla="*/ 286 w 422"/>
              <a:gd name="T37" fmla="*/ 54 h 331"/>
              <a:gd name="T38" fmla="*/ 135 w 422"/>
              <a:gd name="T39" fmla="*/ 54 h 331"/>
              <a:gd name="T40" fmla="*/ 135 w 422"/>
              <a:gd name="T41" fmla="*/ 46 h 331"/>
              <a:gd name="T42" fmla="*/ 168 w 422"/>
              <a:gd name="T43" fmla="*/ 14 h 331"/>
              <a:gd name="T44" fmla="*/ 14 w 422"/>
              <a:gd name="T45" fmla="*/ 71 h 331"/>
              <a:gd name="T46" fmla="*/ 17 w 422"/>
              <a:gd name="T47" fmla="*/ 68 h 331"/>
              <a:gd name="T48" fmla="*/ 405 w 422"/>
              <a:gd name="T49" fmla="*/ 68 h 331"/>
              <a:gd name="T50" fmla="*/ 408 w 422"/>
              <a:gd name="T51" fmla="*/ 71 h 331"/>
              <a:gd name="T52" fmla="*/ 408 w 422"/>
              <a:gd name="T53" fmla="*/ 146 h 331"/>
              <a:gd name="T54" fmla="*/ 348 w 422"/>
              <a:gd name="T55" fmla="*/ 178 h 331"/>
              <a:gd name="T56" fmla="*/ 244 w 422"/>
              <a:gd name="T57" fmla="*/ 205 h 331"/>
              <a:gd name="T58" fmla="*/ 243 w 422"/>
              <a:gd name="T59" fmla="*/ 195 h 331"/>
              <a:gd name="T60" fmla="*/ 211 w 422"/>
              <a:gd name="T61" fmla="*/ 170 h 331"/>
              <a:gd name="T62" fmla="*/ 180 w 422"/>
              <a:gd name="T63" fmla="*/ 195 h 331"/>
              <a:gd name="T64" fmla="*/ 179 w 422"/>
              <a:gd name="T65" fmla="*/ 205 h 331"/>
              <a:gd name="T66" fmla="*/ 73 w 422"/>
              <a:gd name="T67" fmla="*/ 178 h 331"/>
              <a:gd name="T68" fmla="*/ 14 w 422"/>
              <a:gd name="T69" fmla="*/ 146 h 331"/>
              <a:gd name="T70" fmla="*/ 14 w 422"/>
              <a:gd name="T71" fmla="*/ 71 h 331"/>
              <a:gd name="T72" fmla="*/ 237 w 422"/>
              <a:gd name="T73" fmla="*/ 208 h 331"/>
              <a:gd name="T74" fmla="*/ 237 w 422"/>
              <a:gd name="T75" fmla="*/ 232 h 331"/>
              <a:gd name="T76" fmla="*/ 186 w 422"/>
              <a:gd name="T77" fmla="*/ 232 h 331"/>
              <a:gd name="T78" fmla="*/ 186 w 422"/>
              <a:gd name="T79" fmla="*/ 209 h 331"/>
              <a:gd name="T80" fmla="*/ 187 w 422"/>
              <a:gd name="T81" fmla="*/ 197 h 331"/>
              <a:gd name="T82" fmla="*/ 211 w 422"/>
              <a:gd name="T83" fmla="*/ 177 h 331"/>
              <a:gd name="T84" fmla="*/ 236 w 422"/>
              <a:gd name="T85" fmla="*/ 196 h 331"/>
              <a:gd name="T86" fmla="*/ 237 w 422"/>
              <a:gd name="T87" fmla="*/ 208 h 331"/>
              <a:gd name="T88" fmla="*/ 405 w 422"/>
              <a:gd name="T89" fmla="*/ 318 h 331"/>
              <a:gd name="T90" fmla="*/ 17 w 422"/>
              <a:gd name="T91" fmla="*/ 318 h 331"/>
              <a:gd name="T92" fmla="*/ 14 w 422"/>
              <a:gd name="T93" fmla="*/ 314 h 331"/>
              <a:gd name="T94" fmla="*/ 14 w 422"/>
              <a:gd name="T95" fmla="*/ 154 h 331"/>
              <a:gd name="T96" fmla="*/ 71 w 422"/>
              <a:gd name="T97" fmla="*/ 185 h 331"/>
              <a:gd name="T98" fmla="*/ 179 w 422"/>
              <a:gd name="T99" fmla="*/ 212 h 331"/>
              <a:gd name="T100" fmla="*/ 179 w 422"/>
              <a:gd name="T101" fmla="*/ 235 h 331"/>
              <a:gd name="T102" fmla="*/ 182 w 422"/>
              <a:gd name="T103" fmla="*/ 238 h 331"/>
              <a:gd name="T104" fmla="*/ 240 w 422"/>
              <a:gd name="T105" fmla="*/ 238 h 331"/>
              <a:gd name="T106" fmla="*/ 244 w 422"/>
              <a:gd name="T107" fmla="*/ 235 h 331"/>
              <a:gd name="T108" fmla="*/ 244 w 422"/>
              <a:gd name="T109" fmla="*/ 212 h 331"/>
              <a:gd name="T110" fmla="*/ 351 w 422"/>
              <a:gd name="T111" fmla="*/ 185 h 331"/>
              <a:gd name="T112" fmla="*/ 408 w 422"/>
              <a:gd name="T113" fmla="*/ 154 h 331"/>
              <a:gd name="T114" fmla="*/ 408 w 422"/>
              <a:gd name="T115" fmla="*/ 314 h 331"/>
              <a:gd name="T116" fmla="*/ 405 w 422"/>
              <a:gd name="T117" fmla="*/ 318 h 3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22" h="331">
                <a:moveTo>
                  <a:pt x="405" y="54"/>
                </a:moveTo>
                <a:cubicBezTo>
                  <a:pt x="300" y="54"/>
                  <a:pt x="300" y="54"/>
                  <a:pt x="300" y="54"/>
                </a:cubicBezTo>
                <a:cubicBezTo>
                  <a:pt x="300" y="46"/>
                  <a:pt x="300" y="46"/>
                  <a:pt x="300" y="46"/>
                </a:cubicBezTo>
                <a:cubicBezTo>
                  <a:pt x="300" y="21"/>
                  <a:pt x="279" y="0"/>
                  <a:pt x="254" y="0"/>
                </a:cubicBezTo>
                <a:cubicBezTo>
                  <a:pt x="168" y="0"/>
                  <a:pt x="168" y="0"/>
                  <a:pt x="168" y="0"/>
                </a:cubicBezTo>
                <a:cubicBezTo>
                  <a:pt x="142" y="0"/>
                  <a:pt x="122" y="21"/>
                  <a:pt x="122" y="46"/>
                </a:cubicBezTo>
                <a:cubicBezTo>
                  <a:pt x="122" y="54"/>
                  <a:pt x="122" y="54"/>
                  <a:pt x="122" y="54"/>
                </a:cubicBezTo>
                <a:cubicBezTo>
                  <a:pt x="17" y="54"/>
                  <a:pt x="17" y="54"/>
                  <a:pt x="17" y="54"/>
                </a:cubicBezTo>
                <a:cubicBezTo>
                  <a:pt x="8" y="54"/>
                  <a:pt x="0" y="62"/>
                  <a:pt x="0" y="71"/>
                </a:cubicBezTo>
                <a:cubicBezTo>
                  <a:pt x="0" y="314"/>
                  <a:pt x="0" y="314"/>
                  <a:pt x="0" y="314"/>
                </a:cubicBezTo>
                <a:cubicBezTo>
                  <a:pt x="0" y="324"/>
                  <a:pt x="8" y="331"/>
                  <a:pt x="17" y="331"/>
                </a:cubicBezTo>
                <a:cubicBezTo>
                  <a:pt x="405" y="331"/>
                  <a:pt x="405" y="331"/>
                  <a:pt x="405" y="331"/>
                </a:cubicBezTo>
                <a:cubicBezTo>
                  <a:pt x="414" y="331"/>
                  <a:pt x="422" y="324"/>
                  <a:pt x="422" y="314"/>
                </a:cubicBezTo>
                <a:cubicBezTo>
                  <a:pt x="422" y="71"/>
                  <a:pt x="422" y="71"/>
                  <a:pt x="422" y="71"/>
                </a:cubicBezTo>
                <a:cubicBezTo>
                  <a:pt x="422" y="62"/>
                  <a:pt x="414" y="54"/>
                  <a:pt x="405" y="54"/>
                </a:cubicBezTo>
                <a:close/>
                <a:moveTo>
                  <a:pt x="168" y="14"/>
                </a:moveTo>
                <a:cubicBezTo>
                  <a:pt x="254" y="14"/>
                  <a:pt x="254" y="14"/>
                  <a:pt x="254" y="14"/>
                </a:cubicBezTo>
                <a:cubicBezTo>
                  <a:pt x="272" y="14"/>
                  <a:pt x="286" y="29"/>
                  <a:pt x="286" y="46"/>
                </a:cubicBezTo>
                <a:cubicBezTo>
                  <a:pt x="286" y="54"/>
                  <a:pt x="286" y="54"/>
                  <a:pt x="286" y="54"/>
                </a:cubicBezTo>
                <a:cubicBezTo>
                  <a:pt x="135" y="54"/>
                  <a:pt x="135" y="54"/>
                  <a:pt x="135" y="54"/>
                </a:cubicBezTo>
                <a:cubicBezTo>
                  <a:pt x="135" y="46"/>
                  <a:pt x="135" y="46"/>
                  <a:pt x="135" y="46"/>
                </a:cubicBezTo>
                <a:cubicBezTo>
                  <a:pt x="135" y="29"/>
                  <a:pt x="150" y="14"/>
                  <a:pt x="168" y="14"/>
                </a:cubicBezTo>
                <a:close/>
                <a:moveTo>
                  <a:pt x="14" y="71"/>
                </a:moveTo>
                <a:cubicBezTo>
                  <a:pt x="14" y="69"/>
                  <a:pt x="15" y="68"/>
                  <a:pt x="17" y="68"/>
                </a:cubicBezTo>
                <a:cubicBezTo>
                  <a:pt x="405" y="68"/>
                  <a:pt x="405" y="68"/>
                  <a:pt x="405" y="68"/>
                </a:cubicBezTo>
                <a:cubicBezTo>
                  <a:pt x="407" y="68"/>
                  <a:pt x="408" y="69"/>
                  <a:pt x="408" y="71"/>
                </a:cubicBezTo>
                <a:cubicBezTo>
                  <a:pt x="408" y="146"/>
                  <a:pt x="408" y="146"/>
                  <a:pt x="408" y="146"/>
                </a:cubicBezTo>
                <a:cubicBezTo>
                  <a:pt x="389" y="159"/>
                  <a:pt x="369" y="170"/>
                  <a:pt x="348" y="178"/>
                </a:cubicBezTo>
                <a:cubicBezTo>
                  <a:pt x="315" y="193"/>
                  <a:pt x="280" y="201"/>
                  <a:pt x="244" y="205"/>
                </a:cubicBezTo>
                <a:cubicBezTo>
                  <a:pt x="243" y="195"/>
                  <a:pt x="243" y="195"/>
                  <a:pt x="243" y="195"/>
                </a:cubicBezTo>
                <a:cubicBezTo>
                  <a:pt x="239" y="180"/>
                  <a:pt x="226" y="170"/>
                  <a:pt x="211" y="170"/>
                </a:cubicBezTo>
                <a:cubicBezTo>
                  <a:pt x="196" y="170"/>
                  <a:pt x="183" y="180"/>
                  <a:pt x="180" y="195"/>
                </a:cubicBezTo>
                <a:cubicBezTo>
                  <a:pt x="179" y="205"/>
                  <a:pt x="179" y="205"/>
                  <a:pt x="179" y="205"/>
                </a:cubicBezTo>
                <a:cubicBezTo>
                  <a:pt x="143" y="202"/>
                  <a:pt x="107" y="193"/>
                  <a:pt x="73" y="178"/>
                </a:cubicBezTo>
                <a:cubicBezTo>
                  <a:pt x="52" y="170"/>
                  <a:pt x="33" y="159"/>
                  <a:pt x="14" y="146"/>
                </a:cubicBezTo>
                <a:lnTo>
                  <a:pt x="14" y="71"/>
                </a:lnTo>
                <a:close/>
                <a:moveTo>
                  <a:pt x="237" y="208"/>
                </a:moveTo>
                <a:cubicBezTo>
                  <a:pt x="237" y="232"/>
                  <a:pt x="237" y="232"/>
                  <a:pt x="237" y="232"/>
                </a:cubicBezTo>
                <a:cubicBezTo>
                  <a:pt x="186" y="232"/>
                  <a:pt x="186" y="232"/>
                  <a:pt x="186" y="232"/>
                </a:cubicBezTo>
                <a:cubicBezTo>
                  <a:pt x="186" y="209"/>
                  <a:pt x="186" y="209"/>
                  <a:pt x="186" y="209"/>
                </a:cubicBezTo>
                <a:cubicBezTo>
                  <a:pt x="187" y="197"/>
                  <a:pt x="187" y="197"/>
                  <a:pt x="187" y="197"/>
                </a:cubicBezTo>
                <a:cubicBezTo>
                  <a:pt x="189" y="185"/>
                  <a:pt x="200" y="177"/>
                  <a:pt x="211" y="177"/>
                </a:cubicBezTo>
                <a:cubicBezTo>
                  <a:pt x="223" y="177"/>
                  <a:pt x="233" y="185"/>
                  <a:pt x="236" y="196"/>
                </a:cubicBezTo>
                <a:lnTo>
                  <a:pt x="237" y="208"/>
                </a:lnTo>
                <a:close/>
                <a:moveTo>
                  <a:pt x="405" y="318"/>
                </a:moveTo>
                <a:cubicBezTo>
                  <a:pt x="17" y="318"/>
                  <a:pt x="17" y="318"/>
                  <a:pt x="17" y="318"/>
                </a:cubicBezTo>
                <a:cubicBezTo>
                  <a:pt x="15" y="318"/>
                  <a:pt x="14" y="316"/>
                  <a:pt x="14" y="314"/>
                </a:cubicBezTo>
                <a:cubicBezTo>
                  <a:pt x="14" y="154"/>
                  <a:pt x="14" y="154"/>
                  <a:pt x="14" y="154"/>
                </a:cubicBezTo>
                <a:cubicBezTo>
                  <a:pt x="32" y="166"/>
                  <a:pt x="51" y="176"/>
                  <a:pt x="71" y="185"/>
                </a:cubicBezTo>
                <a:cubicBezTo>
                  <a:pt x="105" y="199"/>
                  <a:pt x="142" y="208"/>
                  <a:pt x="179" y="212"/>
                </a:cubicBezTo>
                <a:cubicBezTo>
                  <a:pt x="179" y="235"/>
                  <a:pt x="179" y="235"/>
                  <a:pt x="179" y="235"/>
                </a:cubicBezTo>
                <a:cubicBezTo>
                  <a:pt x="179" y="237"/>
                  <a:pt x="180" y="238"/>
                  <a:pt x="182" y="238"/>
                </a:cubicBezTo>
                <a:cubicBezTo>
                  <a:pt x="240" y="238"/>
                  <a:pt x="240" y="238"/>
                  <a:pt x="240" y="238"/>
                </a:cubicBezTo>
                <a:cubicBezTo>
                  <a:pt x="242" y="238"/>
                  <a:pt x="244" y="237"/>
                  <a:pt x="244" y="235"/>
                </a:cubicBezTo>
                <a:cubicBezTo>
                  <a:pt x="244" y="212"/>
                  <a:pt x="244" y="212"/>
                  <a:pt x="244" y="212"/>
                </a:cubicBezTo>
                <a:cubicBezTo>
                  <a:pt x="281" y="208"/>
                  <a:pt x="317" y="199"/>
                  <a:pt x="351" y="185"/>
                </a:cubicBezTo>
                <a:cubicBezTo>
                  <a:pt x="371" y="176"/>
                  <a:pt x="390" y="166"/>
                  <a:pt x="408" y="154"/>
                </a:cubicBezTo>
                <a:cubicBezTo>
                  <a:pt x="408" y="314"/>
                  <a:pt x="408" y="314"/>
                  <a:pt x="408" y="314"/>
                </a:cubicBezTo>
                <a:cubicBezTo>
                  <a:pt x="408" y="316"/>
                  <a:pt x="407" y="318"/>
                  <a:pt x="405" y="31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4" name="Freeform 18">
            <a:extLst>
              <a:ext uri="{FF2B5EF4-FFF2-40B4-BE49-F238E27FC236}">
                <a16:creationId xmlns:a16="http://schemas.microsoft.com/office/drawing/2014/main" id="{3F93CCC2-1F17-4C2E-BCD2-5897DBFA3720}"/>
              </a:ext>
            </a:extLst>
          </p:cNvPr>
          <p:cNvSpPr>
            <a:spLocks noEditPoints="1"/>
          </p:cNvSpPr>
          <p:nvPr/>
        </p:nvSpPr>
        <p:spPr bwMode="auto">
          <a:xfrm>
            <a:off x="9815600" y="2406049"/>
            <a:ext cx="850989" cy="682836"/>
          </a:xfrm>
          <a:custGeom>
            <a:avLst/>
            <a:gdLst>
              <a:gd name="T0" fmla="*/ 315 w 466"/>
              <a:gd name="T1" fmla="*/ 12 h 373"/>
              <a:gd name="T2" fmla="*/ 239 w 466"/>
              <a:gd name="T3" fmla="*/ 75 h 373"/>
              <a:gd name="T4" fmla="*/ 38 w 466"/>
              <a:gd name="T5" fmla="*/ 111 h 373"/>
              <a:gd name="T6" fmla="*/ 0 w 466"/>
              <a:gd name="T7" fmla="*/ 228 h 373"/>
              <a:gd name="T8" fmla="*/ 38 w 466"/>
              <a:gd name="T9" fmla="*/ 263 h 373"/>
              <a:gd name="T10" fmla="*/ 144 w 466"/>
              <a:gd name="T11" fmla="*/ 325 h 373"/>
              <a:gd name="T12" fmla="*/ 239 w 466"/>
              <a:gd name="T13" fmla="*/ 299 h 373"/>
              <a:gd name="T14" fmla="*/ 315 w 466"/>
              <a:gd name="T15" fmla="*/ 362 h 373"/>
              <a:gd name="T16" fmla="*/ 357 w 466"/>
              <a:gd name="T17" fmla="*/ 318 h 373"/>
              <a:gd name="T18" fmla="*/ 334 w 466"/>
              <a:gd name="T19" fmla="*/ 0 h 373"/>
              <a:gd name="T20" fmla="*/ 69 w 466"/>
              <a:gd name="T21" fmla="*/ 251 h 373"/>
              <a:gd name="T22" fmla="*/ 135 w 466"/>
              <a:gd name="T23" fmla="*/ 284 h 373"/>
              <a:gd name="T24" fmla="*/ 197 w 466"/>
              <a:gd name="T25" fmla="*/ 287 h 373"/>
              <a:gd name="T26" fmla="*/ 105 w 466"/>
              <a:gd name="T27" fmla="*/ 261 h 373"/>
              <a:gd name="T28" fmla="*/ 135 w 466"/>
              <a:gd name="T29" fmla="*/ 275 h 373"/>
              <a:gd name="T30" fmla="*/ 339 w 466"/>
              <a:gd name="T31" fmla="*/ 318 h 373"/>
              <a:gd name="T32" fmla="*/ 328 w 466"/>
              <a:gd name="T33" fmla="*/ 351 h 373"/>
              <a:gd name="T34" fmla="*/ 244 w 466"/>
              <a:gd name="T35" fmla="*/ 282 h 373"/>
              <a:gd name="T36" fmla="*/ 49 w 466"/>
              <a:gd name="T37" fmla="*/ 237 h 373"/>
              <a:gd name="T38" fmla="*/ 17 w 466"/>
              <a:gd name="T39" fmla="*/ 228 h 373"/>
              <a:gd name="T40" fmla="*/ 38 w 466"/>
              <a:gd name="T41" fmla="*/ 129 h 373"/>
              <a:gd name="T42" fmla="*/ 50 w 466"/>
              <a:gd name="T43" fmla="*/ 146 h 373"/>
              <a:gd name="T44" fmla="*/ 324 w 466"/>
              <a:gd name="T45" fmla="*/ 29 h 373"/>
              <a:gd name="T46" fmla="*/ 334 w 466"/>
              <a:gd name="T47" fmla="*/ 18 h 373"/>
              <a:gd name="T48" fmla="*/ 339 w 466"/>
              <a:gd name="T49" fmla="*/ 318 h 373"/>
              <a:gd name="T50" fmla="*/ 453 w 466"/>
              <a:gd name="T51" fmla="*/ 114 h 373"/>
              <a:gd name="T52" fmla="*/ 457 w 466"/>
              <a:gd name="T53" fmla="*/ 183 h 373"/>
              <a:gd name="T54" fmla="*/ 456 w 466"/>
              <a:gd name="T55" fmla="*/ 242 h 373"/>
              <a:gd name="T56" fmla="*/ 461 w 466"/>
              <a:gd name="T57" fmla="*/ 238 h 373"/>
              <a:gd name="T58" fmla="*/ 459 w 466"/>
              <a:gd name="T59" fmla="*/ 117 h 373"/>
              <a:gd name="T60" fmla="*/ 386 w 466"/>
              <a:gd name="T61" fmla="*/ 96 h 373"/>
              <a:gd name="T62" fmla="*/ 386 w 466"/>
              <a:gd name="T63" fmla="*/ 269 h 373"/>
              <a:gd name="T64" fmla="*/ 390 w 466"/>
              <a:gd name="T65" fmla="*/ 276 h 373"/>
              <a:gd name="T66" fmla="*/ 417 w 466"/>
              <a:gd name="T67" fmla="*/ 183 h 373"/>
              <a:gd name="T68" fmla="*/ 388 w 466"/>
              <a:gd name="T69" fmla="*/ 90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66" h="373">
                <a:moveTo>
                  <a:pt x="334" y="0"/>
                </a:moveTo>
                <a:cubicBezTo>
                  <a:pt x="328" y="0"/>
                  <a:pt x="321" y="4"/>
                  <a:pt x="315" y="12"/>
                </a:cubicBezTo>
                <a:cubicBezTo>
                  <a:pt x="313" y="14"/>
                  <a:pt x="312" y="16"/>
                  <a:pt x="310" y="19"/>
                </a:cubicBezTo>
                <a:cubicBezTo>
                  <a:pt x="298" y="34"/>
                  <a:pt x="277" y="62"/>
                  <a:pt x="239" y="75"/>
                </a:cubicBezTo>
                <a:cubicBezTo>
                  <a:pt x="63" y="124"/>
                  <a:pt x="63" y="124"/>
                  <a:pt x="63" y="124"/>
                </a:cubicBezTo>
                <a:cubicBezTo>
                  <a:pt x="58" y="116"/>
                  <a:pt x="49" y="111"/>
                  <a:pt x="38" y="111"/>
                </a:cubicBezTo>
                <a:cubicBezTo>
                  <a:pt x="20" y="111"/>
                  <a:pt x="0" y="125"/>
                  <a:pt x="0" y="146"/>
                </a:cubicBezTo>
                <a:cubicBezTo>
                  <a:pt x="0" y="228"/>
                  <a:pt x="0" y="228"/>
                  <a:pt x="0" y="228"/>
                </a:cubicBezTo>
                <a:cubicBezTo>
                  <a:pt x="0" y="249"/>
                  <a:pt x="20" y="263"/>
                  <a:pt x="38" y="263"/>
                </a:cubicBezTo>
                <a:cubicBezTo>
                  <a:pt x="38" y="263"/>
                  <a:pt x="38" y="263"/>
                  <a:pt x="38" y="263"/>
                </a:cubicBezTo>
                <a:cubicBezTo>
                  <a:pt x="44" y="263"/>
                  <a:pt x="49" y="262"/>
                  <a:pt x="53" y="259"/>
                </a:cubicBezTo>
                <a:cubicBezTo>
                  <a:pt x="66" y="298"/>
                  <a:pt x="102" y="325"/>
                  <a:pt x="144" y="325"/>
                </a:cubicBezTo>
                <a:cubicBezTo>
                  <a:pt x="172" y="325"/>
                  <a:pt x="198" y="313"/>
                  <a:pt x="216" y="292"/>
                </a:cubicBezTo>
                <a:cubicBezTo>
                  <a:pt x="239" y="299"/>
                  <a:pt x="239" y="299"/>
                  <a:pt x="239" y="299"/>
                </a:cubicBezTo>
                <a:cubicBezTo>
                  <a:pt x="277" y="312"/>
                  <a:pt x="298" y="340"/>
                  <a:pt x="310" y="355"/>
                </a:cubicBezTo>
                <a:cubicBezTo>
                  <a:pt x="312" y="358"/>
                  <a:pt x="313" y="360"/>
                  <a:pt x="315" y="362"/>
                </a:cubicBezTo>
                <a:cubicBezTo>
                  <a:pt x="321" y="369"/>
                  <a:pt x="328" y="373"/>
                  <a:pt x="334" y="373"/>
                </a:cubicBezTo>
                <a:cubicBezTo>
                  <a:pt x="357" y="373"/>
                  <a:pt x="357" y="333"/>
                  <a:pt x="357" y="318"/>
                </a:cubicBezTo>
                <a:cubicBezTo>
                  <a:pt x="357" y="56"/>
                  <a:pt x="357" y="56"/>
                  <a:pt x="357" y="56"/>
                </a:cubicBezTo>
                <a:cubicBezTo>
                  <a:pt x="357" y="41"/>
                  <a:pt x="357" y="0"/>
                  <a:pt x="334" y="0"/>
                </a:cubicBezTo>
                <a:close/>
                <a:moveTo>
                  <a:pt x="144" y="308"/>
                </a:moveTo>
                <a:cubicBezTo>
                  <a:pt x="109" y="308"/>
                  <a:pt x="78" y="284"/>
                  <a:pt x="69" y="251"/>
                </a:cubicBezTo>
                <a:cubicBezTo>
                  <a:pt x="92" y="258"/>
                  <a:pt x="92" y="258"/>
                  <a:pt x="92" y="258"/>
                </a:cubicBezTo>
                <a:cubicBezTo>
                  <a:pt x="100" y="274"/>
                  <a:pt x="116" y="284"/>
                  <a:pt x="135" y="284"/>
                </a:cubicBezTo>
                <a:cubicBezTo>
                  <a:pt x="144" y="284"/>
                  <a:pt x="152" y="281"/>
                  <a:pt x="160" y="277"/>
                </a:cubicBezTo>
                <a:cubicBezTo>
                  <a:pt x="197" y="287"/>
                  <a:pt x="197" y="287"/>
                  <a:pt x="197" y="287"/>
                </a:cubicBezTo>
                <a:cubicBezTo>
                  <a:pt x="183" y="300"/>
                  <a:pt x="164" y="308"/>
                  <a:pt x="144" y="308"/>
                </a:cubicBezTo>
                <a:close/>
                <a:moveTo>
                  <a:pt x="105" y="261"/>
                </a:moveTo>
                <a:cubicBezTo>
                  <a:pt x="147" y="273"/>
                  <a:pt x="147" y="273"/>
                  <a:pt x="147" y="273"/>
                </a:cubicBezTo>
                <a:cubicBezTo>
                  <a:pt x="143" y="274"/>
                  <a:pt x="139" y="275"/>
                  <a:pt x="135" y="275"/>
                </a:cubicBezTo>
                <a:cubicBezTo>
                  <a:pt x="123" y="275"/>
                  <a:pt x="112" y="270"/>
                  <a:pt x="105" y="261"/>
                </a:cubicBezTo>
                <a:close/>
                <a:moveTo>
                  <a:pt x="339" y="318"/>
                </a:moveTo>
                <a:cubicBezTo>
                  <a:pt x="339" y="346"/>
                  <a:pt x="335" y="354"/>
                  <a:pt x="334" y="356"/>
                </a:cubicBezTo>
                <a:cubicBezTo>
                  <a:pt x="333" y="355"/>
                  <a:pt x="331" y="354"/>
                  <a:pt x="328" y="351"/>
                </a:cubicBezTo>
                <a:cubicBezTo>
                  <a:pt x="327" y="349"/>
                  <a:pt x="326" y="347"/>
                  <a:pt x="324" y="345"/>
                </a:cubicBezTo>
                <a:cubicBezTo>
                  <a:pt x="311" y="328"/>
                  <a:pt x="288" y="297"/>
                  <a:pt x="244" y="282"/>
                </a:cubicBezTo>
                <a:cubicBezTo>
                  <a:pt x="50" y="228"/>
                  <a:pt x="50" y="228"/>
                  <a:pt x="50" y="228"/>
                </a:cubicBezTo>
                <a:cubicBezTo>
                  <a:pt x="49" y="237"/>
                  <a:pt x="49" y="237"/>
                  <a:pt x="49" y="237"/>
                </a:cubicBezTo>
                <a:cubicBezTo>
                  <a:pt x="48" y="239"/>
                  <a:pt x="47" y="245"/>
                  <a:pt x="38" y="245"/>
                </a:cubicBezTo>
                <a:cubicBezTo>
                  <a:pt x="30" y="245"/>
                  <a:pt x="17" y="239"/>
                  <a:pt x="17" y="228"/>
                </a:cubicBezTo>
                <a:cubicBezTo>
                  <a:pt x="17" y="146"/>
                  <a:pt x="17" y="146"/>
                  <a:pt x="17" y="146"/>
                </a:cubicBezTo>
                <a:cubicBezTo>
                  <a:pt x="17" y="135"/>
                  <a:pt x="30" y="129"/>
                  <a:pt x="38" y="129"/>
                </a:cubicBezTo>
                <a:cubicBezTo>
                  <a:pt x="47" y="129"/>
                  <a:pt x="48" y="135"/>
                  <a:pt x="49" y="137"/>
                </a:cubicBezTo>
                <a:cubicBezTo>
                  <a:pt x="50" y="146"/>
                  <a:pt x="50" y="146"/>
                  <a:pt x="50" y="146"/>
                </a:cubicBezTo>
                <a:cubicBezTo>
                  <a:pt x="245" y="92"/>
                  <a:pt x="245" y="92"/>
                  <a:pt x="245" y="92"/>
                </a:cubicBezTo>
                <a:cubicBezTo>
                  <a:pt x="288" y="77"/>
                  <a:pt x="311" y="46"/>
                  <a:pt x="324" y="29"/>
                </a:cubicBezTo>
                <a:cubicBezTo>
                  <a:pt x="326" y="27"/>
                  <a:pt x="327" y="25"/>
                  <a:pt x="328" y="23"/>
                </a:cubicBezTo>
                <a:cubicBezTo>
                  <a:pt x="331" y="20"/>
                  <a:pt x="333" y="19"/>
                  <a:pt x="334" y="18"/>
                </a:cubicBezTo>
                <a:cubicBezTo>
                  <a:pt x="335" y="20"/>
                  <a:pt x="339" y="28"/>
                  <a:pt x="339" y="56"/>
                </a:cubicBezTo>
                <a:lnTo>
                  <a:pt x="339" y="318"/>
                </a:lnTo>
                <a:close/>
                <a:moveTo>
                  <a:pt x="459" y="117"/>
                </a:moveTo>
                <a:cubicBezTo>
                  <a:pt x="458" y="115"/>
                  <a:pt x="456" y="113"/>
                  <a:pt x="453" y="114"/>
                </a:cubicBezTo>
                <a:cubicBezTo>
                  <a:pt x="451" y="114"/>
                  <a:pt x="450" y="117"/>
                  <a:pt x="450" y="119"/>
                </a:cubicBezTo>
                <a:cubicBezTo>
                  <a:pt x="455" y="139"/>
                  <a:pt x="457" y="161"/>
                  <a:pt x="457" y="183"/>
                </a:cubicBezTo>
                <a:cubicBezTo>
                  <a:pt x="457" y="201"/>
                  <a:pt x="456" y="219"/>
                  <a:pt x="452" y="237"/>
                </a:cubicBezTo>
                <a:cubicBezTo>
                  <a:pt x="452" y="239"/>
                  <a:pt x="453" y="241"/>
                  <a:pt x="456" y="242"/>
                </a:cubicBezTo>
                <a:cubicBezTo>
                  <a:pt x="456" y="242"/>
                  <a:pt x="456" y="242"/>
                  <a:pt x="457" y="242"/>
                </a:cubicBezTo>
                <a:cubicBezTo>
                  <a:pt x="459" y="242"/>
                  <a:pt x="460" y="240"/>
                  <a:pt x="461" y="238"/>
                </a:cubicBezTo>
                <a:cubicBezTo>
                  <a:pt x="464" y="220"/>
                  <a:pt x="466" y="202"/>
                  <a:pt x="466" y="183"/>
                </a:cubicBezTo>
                <a:cubicBezTo>
                  <a:pt x="466" y="160"/>
                  <a:pt x="464" y="138"/>
                  <a:pt x="459" y="117"/>
                </a:cubicBezTo>
                <a:close/>
                <a:moveTo>
                  <a:pt x="388" y="90"/>
                </a:moveTo>
                <a:cubicBezTo>
                  <a:pt x="386" y="91"/>
                  <a:pt x="385" y="94"/>
                  <a:pt x="386" y="96"/>
                </a:cubicBezTo>
                <a:cubicBezTo>
                  <a:pt x="400" y="119"/>
                  <a:pt x="408" y="150"/>
                  <a:pt x="408" y="183"/>
                </a:cubicBezTo>
                <a:cubicBezTo>
                  <a:pt x="408" y="215"/>
                  <a:pt x="400" y="246"/>
                  <a:pt x="386" y="269"/>
                </a:cubicBezTo>
                <a:cubicBezTo>
                  <a:pt x="385" y="271"/>
                  <a:pt x="386" y="274"/>
                  <a:pt x="388" y="275"/>
                </a:cubicBezTo>
                <a:cubicBezTo>
                  <a:pt x="389" y="276"/>
                  <a:pt x="389" y="276"/>
                  <a:pt x="390" y="276"/>
                </a:cubicBezTo>
                <a:cubicBezTo>
                  <a:pt x="392" y="276"/>
                  <a:pt x="393" y="275"/>
                  <a:pt x="394" y="274"/>
                </a:cubicBezTo>
                <a:cubicBezTo>
                  <a:pt x="409" y="249"/>
                  <a:pt x="417" y="217"/>
                  <a:pt x="417" y="183"/>
                </a:cubicBezTo>
                <a:cubicBezTo>
                  <a:pt x="417" y="148"/>
                  <a:pt x="409" y="116"/>
                  <a:pt x="394" y="91"/>
                </a:cubicBezTo>
                <a:cubicBezTo>
                  <a:pt x="393" y="89"/>
                  <a:pt x="390" y="89"/>
                  <a:pt x="388" y="9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5" name="Freeform 20">
            <a:extLst>
              <a:ext uri="{FF2B5EF4-FFF2-40B4-BE49-F238E27FC236}">
                <a16:creationId xmlns:a16="http://schemas.microsoft.com/office/drawing/2014/main" id="{0E9EEF17-B984-4938-B571-F025D5AAE634}"/>
              </a:ext>
            </a:extLst>
          </p:cNvPr>
          <p:cNvSpPr>
            <a:spLocks noEditPoints="1"/>
          </p:cNvSpPr>
          <p:nvPr/>
        </p:nvSpPr>
        <p:spPr bwMode="auto">
          <a:xfrm>
            <a:off x="9833065" y="4211292"/>
            <a:ext cx="820914" cy="853342"/>
          </a:xfrm>
          <a:custGeom>
            <a:avLst/>
            <a:gdLst>
              <a:gd name="T0" fmla="*/ 72 w 117"/>
              <a:gd name="T1" fmla="*/ 110 h 122"/>
              <a:gd name="T2" fmla="*/ 67 w 117"/>
              <a:gd name="T3" fmla="*/ 119 h 122"/>
              <a:gd name="T4" fmla="*/ 54 w 117"/>
              <a:gd name="T5" fmla="*/ 122 h 122"/>
              <a:gd name="T6" fmla="*/ 49 w 117"/>
              <a:gd name="T7" fmla="*/ 115 h 122"/>
              <a:gd name="T8" fmla="*/ 45 w 117"/>
              <a:gd name="T9" fmla="*/ 106 h 122"/>
              <a:gd name="T10" fmla="*/ 69 w 117"/>
              <a:gd name="T11" fmla="*/ 103 h 122"/>
              <a:gd name="T12" fmla="*/ 88 w 117"/>
              <a:gd name="T13" fmla="*/ 58 h 122"/>
              <a:gd name="T14" fmla="*/ 73 w 117"/>
              <a:gd name="T15" fmla="*/ 94 h 122"/>
              <a:gd name="T16" fmla="*/ 49 w 117"/>
              <a:gd name="T17" fmla="*/ 98 h 122"/>
              <a:gd name="T18" fmla="*/ 37 w 117"/>
              <a:gd name="T19" fmla="*/ 79 h 122"/>
              <a:gd name="T20" fmla="*/ 58 w 117"/>
              <a:gd name="T21" fmla="*/ 28 h 122"/>
              <a:gd name="T22" fmla="*/ 62 w 117"/>
              <a:gd name="T23" fmla="*/ 40 h 122"/>
              <a:gd name="T24" fmla="*/ 37 w 117"/>
              <a:gd name="T25" fmla="*/ 58 h 122"/>
              <a:gd name="T26" fmla="*/ 44 w 117"/>
              <a:gd name="T27" fmla="*/ 58 h 122"/>
              <a:gd name="T28" fmla="*/ 62 w 117"/>
              <a:gd name="T29" fmla="*/ 40 h 122"/>
              <a:gd name="T30" fmla="*/ 62 w 117"/>
              <a:gd name="T31" fmla="*/ 15 h 122"/>
              <a:gd name="T32" fmla="*/ 58 w 117"/>
              <a:gd name="T33" fmla="*/ 0 h 122"/>
              <a:gd name="T34" fmla="*/ 55 w 117"/>
              <a:gd name="T35" fmla="*/ 15 h 122"/>
              <a:gd name="T36" fmla="*/ 19 w 117"/>
              <a:gd name="T37" fmla="*/ 58 h 122"/>
              <a:gd name="T38" fmla="*/ 3 w 117"/>
              <a:gd name="T39" fmla="*/ 55 h 122"/>
              <a:gd name="T40" fmla="*/ 3 w 117"/>
              <a:gd name="T41" fmla="*/ 62 h 122"/>
              <a:gd name="T42" fmla="*/ 19 w 117"/>
              <a:gd name="T43" fmla="*/ 58 h 122"/>
              <a:gd name="T44" fmla="*/ 102 w 117"/>
              <a:gd name="T45" fmla="*/ 55 h 122"/>
              <a:gd name="T46" fmla="*/ 102 w 117"/>
              <a:gd name="T47" fmla="*/ 62 h 122"/>
              <a:gd name="T48" fmla="*/ 117 w 117"/>
              <a:gd name="T49" fmla="*/ 58 h 122"/>
              <a:gd name="T50" fmla="*/ 26 w 117"/>
              <a:gd name="T51" fmla="*/ 86 h 122"/>
              <a:gd name="T52" fmla="*/ 17 w 117"/>
              <a:gd name="T53" fmla="*/ 100 h 122"/>
              <a:gd name="T54" fmla="*/ 22 w 117"/>
              <a:gd name="T55" fmla="*/ 100 h 122"/>
              <a:gd name="T56" fmla="*/ 30 w 117"/>
              <a:gd name="T57" fmla="*/ 86 h 122"/>
              <a:gd name="T58" fmla="*/ 89 w 117"/>
              <a:gd name="T59" fmla="*/ 31 h 122"/>
              <a:gd name="T60" fmla="*/ 100 w 117"/>
              <a:gd name="T61" fmla="*/ 22 h 122"/>
              <a:gd name="T62" fmla="*/ 95 w 117"/>
              <a:gd name="T63" fmla="*/ 17 h 122"/>
              <a:gd name="T64" fmla="*/ 87 w 117"/>
              <a:gd name="T65" fmla="*/ 30 h 122"/>
              <a:gd name="T66" fmla="*/ 26 w 117"/>
              <a:gd name="T67" fmla="*/ 30 h 122"/>
              <a:gd name="T68" fmla="*/ 30 w 117"/>
              <a:gd name="T69" fmla="*/ 30 h 122"/>
              <a:gd name="T70" fmla="*/ 22 w 117"/>
              <a:gd name="T71" fmla="*/ 17 h 122"/>
              <a:gd name="T72" fmla="*/ 17 w 117"/>
              <a:gd name="T73" fmla="*/ 22 h 122"/>
              <a:gd name="T74" fmla="*/ 91 w 117"/>
              <a:gd name="T75" fmla="*/ 86 h 122"/>
              <a:gd name="T76" fmla="*/ 87 w 117"/>
              <a:gd name="T77" fmla="*/ 91 h 122"/>
              <a:gd name="T78" fmla="*/ 97 w 117"/>
              <a:gd name="T79" fmla="*/ 101 h 122"/>
              <a:gd name="T80" fmla="*/ 100 w 117"/>
              <a:gd name="T81" fmla="*/ 9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7" h="122">
                <a:moveTo>
                  <a:pt x="72" y="106"/>
                </a:moveTo>
                <a:cubicBezTo>
                  <a:pt x="72" y="110"/>
                  <a:pt x="72" y="110"/>
                  <a:pt x="72" y="110"/>
                </a:cubicBezTo>
                <a:cubicBezTo>
                  <a:pt x="72" y="113"/>
                  <a:pt x="70" y="115"/>
                  <a:pt x="68" y="115"/>
                </a:cubicBezTo>
                <a:cubicBezTo>
                  <a:pt x="67" y="119"/>
                  <a:pt x="67" y="119"/>
                  <a:pt x="67" y="119"/>
                </a:cubicBezTo>
                <a:cubicBezTo>
                  <a:pt x="66" y="120"/>
                  <a:pt x="65" y="122"/>
                  <a:pt x="63" y="122"/>
                </a:cubicBezTo>
                <a:cubicBezTo>
                  <a:pt x="54" y="122"/>
                  <a:pt x="54" y="122"/>
                  <a:pt x="54" y="122"/>
                </a:cubicBezTo>
                <a:cubicBezTo>
                  <a:pt x="52" y="122"/>
                  <a:pt x="51" y="120"/>
                  <a:pt x="50" y="119"/>
                </a:cubicBezTo>
                <a:cubicBezTo>
                  <a:pt x="49" y="115"/>
                  <a:pt x="49" y="115"/>
                  <a:pt x="49" y="115"/>
                </a:cubicBezTo>
                <a:cubicBezTo>
                  <a:pt x="47" y="115"/>
                  <a:pt x="45" y="113"/>
                  <a:pt x="45" y="110"/>
                </a:cubicBezTo>
                <a:cubicBezTo>
                  <a:pt x="45" y="106"/>
                  <a:pt x="45" y="106"/>
                  <a:pt x="45" y="106"/>
                </a:cubicBezTo>
                <a:cubicBezTo>
                  <a:pt x="45" y="104"/>
                  <a:pt x="46" y="103"/>
                  <a:pt x="48" y="103"/>
                </a:cubicBezTo>
                <a:cubicBezTo>
                  <a:pt x="69" y="103"/>
                  <a:pt x="69" y="103"/>
                  <a:pt x="69" y="103"/>
                </a:cubicBezTo>
                <a:cubicBezTo>
                  <a:pt x="71" y="103"/>
                  <a:pt x="72" y="104"/>
                  <a:pt x="72" y="106"/>
                </a:cubicBezTo>
                <a:close/>
                <a:moveTo>
                  <a:pt x="88" y="58"/>
                </a:moveTo>
                <a:cubicBezTo>
                  <a:pt x="88" y="66"/>
                  <a:pt x="85" y="74"/>
                  <a:pt x="80" y="79"/>
                </a:cubicBezTo>
                <a:cubicBezTo>
                  <a:pt x="76" y="83"/>
                  <a:pt x="74" y="88"/>
                  <a:pt x="73" y="94"/>
                </a:cubicBezTo>
                <a:cubicBezTo>
                  <a:pt x="72" y="96"/>
                  <a:pt x="70" y="98"/>
                  <a:pt x="68" y="98"/>
                </a:cubicBezTo>
                <a:cubicBezTo>
                  <a:pt x="49" y="98"/>
                  <a:pt x="49" y="98"/>
                  <a:pt x="49" y="98"/>
                </a:cubicBezTo>
                <a:cubicBezTo>
                  <a:pt x="47" y="98"/>
                  <a:pt x="45" y="96"/>
                  <a:pt x="44" y="94"/>
                </a:cubicBezTo>
                <a:cubicBezTo>
                  <a:pt x="43" y="88"/>
                  <a:pt x="41" y="83"/>
                  <a:pt x="37" y="79"/>
                </a:cubicBezTo>
                <a:cubicBezTo>
                  <a:pt x="32" y="74"/>
                  <a:pt x="29" y="67"/>
                  <a:pt x="28" y="59"/>
                </a:cubicBezTo>
                <a:cubicBezTo>
                  <a:pt x="28" y="42"/>
                  <a:pt x="42" y="28"/>
                  <a:pt x="58" y="28"/>
                </a:cubicBezTo>
                <a:cubicBezTo>
                  <a:pt x="75" y="28"/>
                  <a:pt x="88" y="42"/>
                  <a:pt x="88" y="58"/>
                </a:cubicBezTo>
                <a:close/>
                <a:moveTo>
                  <a:pt x="62" y="40"/>
                </a:moveTo>
                <a:cubicBezTo>
                  <a:pt x="62" y="38"/>
                  <a:pt x="60" y="37"/>
                  <a:pt x="58" y="37"/>
                </a:cubicBezTo>
                <a:cubicBezTo>
                  <a:pt x="47" y="37"/>
                  <a:pt x="37" y="46"/>
                  <a:pt x="37" y="58"/>
                </a:cubicBezTo>
                <a:cubicBezTo>
                  <a:pt x="37" y="60"/>
                  <a:pt x="38" y="62"/>
                  <a:pt x="40" y="62"/>
                </a:cubicBezTo>
                <a:cubicBezTo>
                  <a:pt x="42" y="62"/>
                  <a:pt x="44" y="60"/>
                  <a:pt x="44" y="58"/>
                </a:cubicBezTo>
                <a:cubicBezTo>
                  <a:pt x="44" y="50"/>
                  <a:pt x="50" y="44"/>
                  <a:pt x="58" y="44"/>
                </a:cubicBezTo>
                <a:cubicBezTo>
                  <a:pt x="60" y="44"/>
                  <a:pt x="62" y="42"/>
                  <a:pt x="62" y="40"/>
                </a:cubicBezTo>
                <a:close/>
                <a:moveTo>
                  <a:pt x="58" y="18"/>
                </a:moveTo>
                <a:cubicBezTo>
                  <a:pt x="60" y="18"/>
                  <a:pt x="62" y="17"/>
                  <a:pt x="62" y="15"/>
                </a:cubicBezTo>
                <a:cubicBezTo>
                  <a:pt x="62" y="3"/>
                  <a:pt x="62" y="3"/>
                  <a:pt x="62" y="3"/>
                </a:cubicBezTo>
                <a:cubicBezTo>
                  <a:pt x="62" y="1"/>
                  <a:pt x="60" y="0"/>
                  <a:pt x="58" y="0"/>
                </a:cubicBezTo>
                <a:cubicBezTo>
                  <a:pt x="57" y="0"/>
                  <a:pt x="55" y="1"/>
                  <a:pt x="55" y="3"/>
                </a:cubicBezTo>
                <a:cubicBezTo>
                  <a:pt x="55" y="15"/>
                  <a:pt x="55" y="15"/>
                  <a:pt x="55" y="15"/>
                </a:cubicBezTo>
                <a:cubicBezTo>
                  <a:pt x="55" y="17"/>
                  <a:pt x="57" y="18"/>
                  <a:pt x="58" y="18"/>
                </a:cubicBezTo>
                <a:close/>
                <a:moveTo>
                  <a:pt x="19" y="58"/>
                </a:moveTo>
                <a:cubicBezTo>
                  <a:pt x="19" y="56"/>
                  <a:pt x="17" y="55"/>
                  <a:pt x="15" y="55"/>
                </a:cubicBezTo>
                <a:cubicBezTo>
                  <a:pt x="3" y="55"/>
                  <a:pt x="3" y="55"/>
                  <a:pt x="3" y="55"/>
                </a:cubicBezTo>
                <a:cubicBezTo>
                  <a:pt x="2" y="55"/>
                  <a:pt x="0" y="56"/>
                  <a:pt x="0" y="58"/>
                </a:cubicBezTo>
                <a:cubicBezTo>
                  <a:pt x="0" y="60"/>
                  <a:pt x="2" y="62"/>
                  <a:pt x="3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7" y="62"/>
                  <a:pt x="19" y="60"/>
                  <a:pt x="19" y="58"/>
                </a:cubicBezTo>
                <a:close/>
                <a:moveTo>
                  <a:pt x="114" y="55"/>
                </a:moveTo>
                <a:cubicBezTo>
                  <a:pt x="102" y="55"/>
                  <a:pt x="102" y="55"/>
                  <a:pt x="102" y="55"/>
                </a:cubicBezTo>
                <a:cubicBezTo>
                  <a:pt x="100" y="55"/>
                  <a:pt x="98" y="56"/>
                  <a:pt x="98" y="58"/>
                </a:cubicBezTo>
                <a:cubicBezTo>
                  <a:pt x="98" y="60"/>
                  <a:pt x="100" y="62"/>
                  <a:pt x="102" y="62"/>
                </a:cubicBezTo>
                <a:cubicBezTo>
                  <a:pt x="114" y="62"/>
                  <a:pt x="114" y="62"/>
                  <a:pt x="114" y="62"/>
                </a:cubicBezTo>
                <a:cubicBezTo>
                  <a:pt x="115" y="62"/>
                  <a:pt x="117" y="60"/>
                  <a:pt x="117" y="58"/>
                </a:cubicBezTo>
                <a:cubicBezTo>
                  <a:pt x="117" y="56"/>
                  <a:pt x="115" y="55"/>
                  <a:pt x="114" y="55"/>
                </a:cubicBezTo>
                <a:close/>
                <a:moveTo>
                  <a:pt x="26" y="86"/>
                </a:moveTo>
                <a:cubicBezTo>
                  <a:pt x="17" y="95"/>
                  <a:pt x="17" y="95"/>
                  <a:pt x="17" y="95"/>
                </a:cubicBezTo>
                <a:cubicBezTo>
                  <a:pt x="16" y="96"/>
                  <a:pt x="16" y="98"/>
                  <a:pt x="17" y="100"/>
                </a:cubicBezTo>
                <a:cubicBezTo>
                  <a:pt x="18" y="100"/>
                  <a:pt x="19" y="101"/>
                  <a:pt x="20" y="101"/>
                </a:cubicBezTo>
                <a:cubicBezTo>
                  <a:pt x="20" y="101"/>
                  <a:pt x="21" y="100"/>
                  <a:pt x="22" y="100"/>
                </a:cubicBezTo>
                <a:cubicBezTo>
                  <a:pt x="30" y="91"/>
                  <a:pt x="30" y="91"/>
                  <a:pt x="30" y="91"/>
                </a:cubicBezTo>
                <a:cubicBezTo>
                  <a:pt x="32" y="90"/>
                  <a:pt x="32" y="88"/>
                  <a:pt x="30" y="86"/>
                </a:cubicBezTo>
                <a:cubicBezTo>
                  <a:pt x="29" y="85"/>
                  <a:pt x="27" y="85"/>
                  <a:pt x="26" y="86"/>
                </a:cubicBezTo>
                <a:close/>
                <a:moveTo>
                  <a:pt x="89" y="31"/>
                </a:moveTo>
                <a:cubicBezTo>
                  <a:pt x="90" y="31"/>
                  <a:pt x="91" y="31"/>
                  <a:pt x="91" y="30"/>
                </a:cubicBezTo>
                <a:cubicBezTo>
                  <a:pt x="100" y="22"/>
                  <a:pt x="100" y="22"/>
                  <a:pt x="100" y="22"/>
                </a:cubicBezTo>
                <a:cubicBezTo>
                  <a:pt x="101" y="20"/>
                  <a:pt x="101" y="18"/>
                  <a:pt x="100" y="17"/>
                </a:cubicBezTo>
                <a:cubicBezTo>
                  <a:pt x="98" y="16"/>
                  <a:pt x="96" y="16"/>
                  <a:pt x="95" y="17"/>
                </a:cubicBezTo>
                <a:cubicBezTo>
                  <a:pt x="87" y="25"/>
                  <a:pt x="87" y="25"/>
                  <a:pt x="87" y="25"/>
                </a:cubicBezTo>
                <a:cubicBezTo>
                  <a:pt x="85" y="27"/>
                  <a:pt x="85" y="29"/>
                  <a:pt x="87" y="30"/>
                </a:cubicBezTo>
                <a:cubicBezTo>
                  <a:pt x="87" y="31"/>
                  <a:pt x="88" y="31"/>
                  <a:pt x="89" y="31"/>
                </a:cubicBezTo>
                <a:close/>
                <a:moveTo>
                  <a:pt x="26" y="30"/>
                </a:moveTo>
                <a:cubicBezTo>
                  <a:pt x="26" y="31"/>
                  <a:pt x="27" y="31"/>
                  <a:pt x="28" y="31"/>
                </a:cubicBezTo>
                <a:cubicBezTo>
                  <a:pt x="29" y="31"/>
                  <a:pt x="30" y="31"/>
                  <a:pt x="30" y="30"/>
                </a:cubicBezTo>
                <a:cubicBezTo>
                  <a:pt x="32" y="29"/>
                  <a:pt x="32" y="27"/>
                  <a:pt x="30" y="25"/>
                </a:cubicBezTo>
                <a:cubicBezTo>
                  <a:pt x="22" y="17"/>
                  <a:pt x="22" y="17"/>
                  <a:pt x="22" y="17"/>
                </a:cubicBezTo>
                <a:cubicBezTo>
                  <a:pt x="21" y="16"/>
                  <a:pt x="18" y="16"/>
                  <a:pt x="17" y="17"/>
                </a:cubicBezTo>
                <a:cubicBezTo>
                  <a:pt x="16" y="18"/>
                  <a:pt x="16" y="20"/>
                  <a:pt x="17" y="22"/>
                </a:cubicBezTo>
                <a:lnTo>
                  <a:pt x="26" y="30"/>
                </a:lnTo>
                <a:close/>
                <a:moveTo>
                  <a:pt x="91" y="86"/>
                </a:moveTo>
                <a:cubicBezTo>
                  <a:pt x="90" y="85"/>
                  <a:pt x="88" y="85"/>
                  <a:pt x="87" y="86"/>
                </a:cubicBezTo>
                <a:cubicBezTo>
                  <a:pt x="85" y="88"/>
                  <a:pt x="85" y="90"/>
                  <a:pt x="87" y="91"/>
                </a:cubicBezTo>
                <a:cubicBezTo>
                  <a:pt x="95" y="100"/>
                  <a:pt x="95" y="100"/>
                  <a:pt x="95" y="100"/>
                </a:cubicBezTo>
                <a:cubicBezTo>
                  <a:pt x="96" y="100"/>
                  <a:pt x="97" y="101"/>
                  <a:pt x="97" y="101"/>
                </a:cubicBezTo>
                <a:cubicBezTo>
                  <a:pt x="98" y="101"/>
                  <a:pt x="99" y="100"/>
                  <a:pt x="100" y="100"/>
                </a:cubicBezTo>
                <a:cubicBezTo>
                  <a:pt x="101" y="98"/>
                  <a:pt x="101" y="96"/>
                  <a:pt x="100" y="95"/>
                </a:cubicBezTo>
                <a:lnTo>
                  <a:pt x="91" y="8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63" name="Group 162">
            <a:extLst>
              <a:ext uri="{FF2B5EF4-FFF2-40B4-BE49-F238E27FC236}">
                <a16:creationId xmlns:a16="http://schemas.microsoft.com/office/drawing/2014/main" id="{098552F6-84C3-4C56-8671-A968F9BEA332}"/>
              </a:ext>
            </a:extLst>
          </p:cNvPr>
          <p:cNvGrpSpPr/>
          <p:nvPr/>
        </p:nvGrpSpPr>
        <p:grpSpPr>
          <a:xfrm>
            <a:off x="7244826" y="3088885"/>
            <a:ext cx="1436148" cy="1347816"/>
            <a:chOff x="7321550" y="2901950"/>
            <a:chExt cx="800100" cy="750888"/>
          </a:xfrm>
        </p:grpSpPr>
        <p:sp>
          <p:nvSpPr>
            <p:cNvPr id="164" name="Freeform 53">
              <a:extLst>
                <a:ext uri="{FF2B5EF4-FFF2-40B4-BE49-F238E27FC236}">
                  <a16:creationId xmlns:a16="http://schemas.microsoft.com/office/drawing/2014/main" id="{2813DB43-ADB7-4B5B-9E09-D75D4C298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7858125" y="2935288"/>
              <a:ext cx="263525" cy="358775"/>
            </a:xfrm>
            <a:custGeom>
              <a:avLst/>
              <a:gdLst>
                <a:gd name="T0" fmla="*/ 10 w 33"/>
                <a:gd name="T1" fmla="*/ 12 h 45"/>
                <a:gd name="T2" fmla="*/ 11 w 33"/>
                <a:gd name="T3" fmla="*/ 13 h 45"/>
                <a:gd name="T4" fmla="*/ 8 w 33"/>
                <a:gd name="T5" fmla="*/ 15 h 45"/>
                <a:gd name="T6" fmla="*/ 6 w 33"/>
                <a:gd name="T7" fmla="*/ 11 h 45"/>
                <a:gd name="T8" fmla="*/ 22 w 33"/>
                <a:gd name="T9" fmla="*/ 2 h 45"/>
                <a:gd name="T10" fmla="*/ 22 w 33"/>
                <a:gd name="T11" fmla="*/ 26 h 45"/>
                <a:gd name="T12" fmla="*/ 6 w 33"/>
                <a:gd name="T13" fmla="*/ 36 h 45"/>
                <a:gd name="T14" fmla="*/ 11 w 33"/>
                <a:gd name="T15" fmla="*/ 36 h 45"/>
                <a:gd name="T16" fmla="*/ 10 w 33"/>
                <a:gd name="T17" fmla="*/ 35 h 45"/>
                <a:gd name="T18" fmla="*/ 14 w 33"/>
                <a:gd name="T19" fmla="*/ 34 h 45"/>
                <a:gd name="T20" fmla="*/ 14 w 33"/>
                <a:gd name="T21" fmla="*/ 37 h 45"/>
                <a:gd name="T22" fmla="*/ 1 w 33"/>
                <a:gd name="T23" fmla="*/ 35 h 45"/>
                <a:gd name="T24" fmla="*/ 25 w 33"/>
                <a:gd name="T25" fmla="*/ 13 h 45"/>
                <a:gd name="T26" fmla="*/ 10 w 33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" h="45">
                  <a:moveTo>
                    <a:pt x="10" y="12"/>
                  </a:moveTo>
                  <a:cubicBezTo>
                    <a:pt x="12" y="12"/>
                    <a:pt x="12" y="12"/>
                    <a:pt x="11" y="13"/>
                  </a:cubicBezTo>
                  <a:cubicBezTo>
                    <a:pt x="9" y="14"/>
                    <a:pt x="8" y="15"/>
                    <a:pt x="8" y="15"/>
                  </a:cubicBezTo>
                  <a:cubicBezTo>
                    <a:pt x="7" y="15"/>
                    <a:pt x="6" y="11"/>
                    <a:pt x="6" y="11"/>
                  </a:cubicBezTo>
                  <a:cubicBezTo>
                    <a:pt x="6" y="11"/>
                    <a:pt x="8" y="0"/>
                    <a:pt x="22" y="2"/>
                  </a:cubicBezTo>
                  <a:cubicBezTo>
                    <a:pt x="33" y="4"/>
                    <a:pt x="33" y="19"/>
                    <a:pt x="22" y="26"/>
                  </a:cubicBezTo>
                  <a:cubicBezTo>
                    <a:pt x="11" y="32"/>
                    <a:pt x="4" y="32"/>
                    <a:pt x="6" y="36"/>
                  </a:cubicBezTo>
                  <a:cubicBezTo>
                    <a:pt x="7" y="41"/>
                    <a:pt x="11" y="37"/>
                    <a:pt x="11" y="36"/>
                  </a:cubicBezTo>
                  <a:cubicBezTo>
                    <a:pt x="10" y="35"/>
                    <a:pt x="11" y="36"/>
                    <a:pt x="10" y="35"/>
                  </a:cubicBezTo>
                  <a:cubicBezTo>
                    <a:pt x="10" y="34"/>
                    <a:pt x="13" y="32"/>
                    <a:pt x="14" y="34"/>
                  </a:cubicBezTo>
                  <a:cubicBezTo>
                    <a:pt x="15" y="35"/>
                    <a:pt x="15" y="38"/>
                    <a:pt x="14" y="37"/>
                  </a:cubicBezTo>
                  <a:cubicBezTo>
                    <a:pt x="12" y="42"/>
                    <a:pt x="3" y="45"/>
                    <a:pt x="1" y="35"/>
                  </a:cubicBezTo>
                  <a:cubicBezTo>
                    <a:pt x="0" y="26"/>
                    <a:pt x="22" y="28"/>
                    <a:pt x="25" y="13"/>
                  </a:cubicBezTo>
                  <a:cubicBezTo>
                    <a:pt x="27" y="4"/>
                    <a:pt x="12" y="3"/>
                    <a:pt x="10" y="12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54">
              <a:extLst>
                <a:ext uri="{FF2B5EF4-FFF2-40B4-BE49-F238E27FC236}">
                  <a16:creationId xmlns:a16="http://schemas.microsoft.com/office/drawing/2014/main" id="{2F16B6A0-4992-479D-A04D-8C8640F93F86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1550" y="2935288"/>
              <a:ext cx="271463" cy="358775"/>
            </a:xfrm>
            <a:custGeom>
              <a:avLst/>
              <a:gdLst>
                <a:gd name="T0" fmla="*/ 24 w 34"/>
                <a:gd name="T1" fmla="*/ 12 h 45"/>
                <a:gd name="T2" fmla="*/ 23 w 34"/>
                <a:gd name="T3" fmla="*/ 13 h 45"/>
                <a:gd name="T4" fmla="*/ 26 w 34"/>
                <a:gd name="T5" fmla="*/ 15 h 45"/>
                <a:gd name="T6" fmla="*/ 27 w 34"/>
                <a:gd name="T7" fmla="*/ 11 h 45"/>
                <a:gd name="T8" fmla="*/ 12 w 34"/>
                <a:gd name="T9" fmla="*/ 2 h 45"/>
                <a:gd name="T10" fmla="*/ 11 w 34"/>
                <a:gd name="T11" fmla="*/ 26 h 45"/>
                <a:gd name="T12" fmla="*/ 28 w 34"/>
                <a:gd name="T13" fmla="*/ 36 h 45"/>
                <a:gd name="T14" fmla="*/ 22 w 34"/>
                <a:gd name="T15" fmla="*/ 36 h 45"/>
                <a:gd name="T16" fmla="*/ 23 w 34"/>
                <a:gd name="T17" fmla="*/ 35 h 45"/>
                <a:gd name="T18" fmla="*/ 19 w 34"/>
                <a:gd name="T19" fmla="*/ 34 h 45"/>
                <a:gd name="T20" fmla="*/ 20 w 34"/>
                <a:gd name="T21" fmla="*/ 37 h 45"/>
                <a:gd name="T22" fmla="*/ 32 w 34"/>
                <a:gd name="T23" fmla="*/ 35 h 45"/>
                <a:gd name="T24" fmla="*/ 8 w 34"/>
                <a:gd name="T25" fmla="*/ 13 h 45"/>
                <a:gd name="T26" fmla="*/ 24 w 34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" h="45">
                  <a:moveTo>
                    <a:pt x="24" y="12"/>
                  </a:moveTo>
                  <a:cubicBezTo>
                    <a:pt x="21" y="12"/>
                    <a:pt x="21" y="12"/>
                    <a:pt x="23" y="13"/>
                  </a:cubicBezTo>
                  <a:cubicBezTo>
                    <a:pt x="24" y="14"/>
                    <a:pt x="25" y="15"/>
                    <a:pt x="26" y="15"/>
                  </a:cubicBezTo>
                  <a:cubicBezTo>
                    <a:pt x="26" y="15"/>
                    <a:pt x="27" y="11"/>
                    <a:pt x="27" y="11"/>
                  </a:cubicBezTo>
                  <a:cubicBezTo>
                    <a:pt x="27" y="11"/>
                    <a:pt x="26" y="0"/>
                    <a:pt x="12" y="2"/>
                  </a:cubicBezTo>
                  <a:cubicBezTo>
                    <a:pt x="0" y="4"/>
                    <a:pt x="0" y="19"/>
                    <a:pt x="11" y="26"/>
                  </a:cubicBezTo>
                  <a:cubicBezTo>
                    <a:pt x="22" y="32"/>
                    <a:pt x="29" y="32"/>
                    <a:pt x="28" y="36"/>
                  </a:cubicBezTo>
                  <a:cubicBezTo>
                    <a:pt x="26" y="41"/>
                    <a:pt x="23" y="37"/>
                    <a:pt x="22" y="36"/>
                  </a:cubicBezTo>
                  <a:cubicBezTo>
                    <a:pt x="23" y="35"/>
                    <a:pt x="23" y="36"/>
                    <a:pt x="23" y="35"/>
                  </a:cubicBezTo>
                  <a:cubicBezTo>
                    <a:pt x="24" y="34"/>
                    <a:pt x="20" y="32"/>
                    <a:pt x="19" y="34"/>
                  </a:cubicBezTo>
                  <a:cubicBezTo>
                    <a:pt x="18" y="35"/>
                    <a:pt x="18" y="38"/>
                    <a:pt x="20" y="37"/>
                  </a:cubicBezTo>
                  <a:cubicBezTo>
                    <a:pt x="21" y="42"/>
                    <a:pt x="30" y="45"/>
                    <a:pt x="32" y="35"/>
                  </a:cubicBezTo>
                  <a:cubicBezTo>
                    <a:pt x="34" y="26"/>
                    <a:pt x="11" y="28"/>
                    <a:pt x="8" y="13"/>
                  </a:cubicBezTo>
                  <a:cubicBezTo>
                    <a:pt x="6" y="4"/>
                    <a:pt x="21" y="3"/>
                    <a:pt x="24" y="12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55">
              <a:extLst>
                <a:ext uri="{FF2B5EF4-FFF2-40B4-BE49-F238E27FC236}">
                  <a16:creationId xmlns:a16="http://schemas.microsoft.com/office/drawing/2014/main" id="{965CE8AD-5652-433E-B6CA-E8F15802E410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8413" y="3309938"/>
              <a:ext cx="206375" cy="206375"/>
            </a:xfrm>
            <a:custGeom>
              <a:avLst/>
              <a:gdLst>
                <a:gd name="T0" fmla="*/ 18 w 26"/>
                <a:gd name="T1" fmla="*/ 3 h 26"/>
                <a:gd name="T2" fmla="*/ 18 w 26"/>
                <a:gd name="T3" fmla="*/ 12 h 26"/>
                <a:gd name="T4" fmla="*/ 26 w 26"/>
                <a:gd name="T5" fmla="*/ 26 h 26"/>
                <a:gd name="T6" fmla="*/ 0 w 26"/>
                <a:gd name="T7" fmla="*/ 26 h 26"/>
                <a:gd name="T8" fmla="*/ 7 w 26"/>
                <a:gd name="T9" fmla="*/ 14 h 26"/>
                <a:gd name="T10" fmla="*/ 7 w 26"/>
                <a:gd name="T11" fmla="*/ 0 h 26"/>
                <a:gd name="T12" fmla="*/ 18 w 26"/>
                <a:gd name="T13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18" y="3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8"/>
                    <a:pt x="22" y="25"/>
                    <a:pt x="26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6" y="23"/>
                    <a:pt x="7" y="18"/>
                    <a:pt x="7" y="14"/>
                  </a:cubicBezTo>
                  <a:cubicBezTo>
                    <a:pt x="7" y="0"/>
                    <a:pt x="7" y="0"/>
                    <a:pt x="7" y="0"/>
                  </a:cubicBezTo>
                  <a:lnTo>
                    <a:pt x="18" y="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56">
              <a:extLst>
                <a:ext uri="{FF2B5EF4-FFF2-40B4-BE49-F238E27FC236}">
                  <a16:creationId xmlns:a16="http://schemas.microsoft.com/office/drawing/2014/main" id="{22CD4550-1053-4E8D-8232-3048C1BF67B0}"/>
                </a:ext>
              </a:extLst>
            </p:cNvPr>
            <p:cNvSpPr>
              <a:spLocks/>
            </p:cNvSpPr>
            <p:nvPr/>
          </p:nvSpPr>
          <p:spPr bwMode="auto">
            <a:xfrm>
              <a:off x="7521575" y="2901950"/>
              <a:ext cx="400050" cy="455613"/>
            </a:xfrm>
            <a:custGeom>
              <a:avLst/>
              <a:gdLst>
                <a:gd name="T0" fmla="*/ 5 w 50"/>
                <a:gd name="T1" fmla="*/ 0 h 57"/>
                <a:gd name="T2" fmla="*/ 0 w 50"/>
                <a:gd name="T3" fmla="*/ 10 h 57"/>
                <a:gd name="T4" fmla="*/ 24 w 50"/>
                <a:gd name="T5" fmla="*/ 57 h 57"/>
                <a:gd name="T6" fmla="*/ 26 w 50"/>
                <a:gd name="T7" fmla="*/ 57 h 57"/>
                <a:gd name="T8" fmla="*/ 50 w 50"/>
                <a:gd name="T9" fmla="*/ 10 h 57"/>
                <a:gd name="T10" fmla="*/ 45 w 50"/>
                <a:gd name="T11" fmla="*/ 0 h 57"/>
                <a:gd name="T12" fmla="*/ 5 w 50"/>
                <a:gd name="T13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7">
                  <a:moveTo>
                    <a:pt x="5" y="0"/>
                  </a:moveTo>
                  <a:cubicBezTo>
                    <a:pt x="0" y="0"/>
                    <a:pt x="0" y="3"/>
                    <a:pt x="0" y="10"/>
                  </a:cubicBezTo>
                  <a:cubicBezTo>
                    <a:pt x="0" y="26"/>
                    <a:pt x="9" y="57"/>
                    <a:pt x="24" y="57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41" y="57"/>
                    <a:pt x="50" y="26"/>
                    <a:pt x="50" y="10"/>
                  </a:cubicBezTo>
                  <a:cubicBezTo>
                    <a:pt x="50" y="3"/>
                    <a:pt x="50" y="0"/>
                    <a:pt x="45" y="0"/>
                  </a:cubicBezTo>
                  <a:lnTo>
                    <a:pt x="5" y="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57">
              <a:extLst>
                <a:ext uri="{FF2B5EF4-FFF2-40B4-BE49-F238E27FC236}">
                  <a16:creationId xmlns:a16="http://schemas.microsoft.com/office/drawing/2014/main" id="{6751E654-78E8-48D5-8C63-EDF16BA7D422}"/>
                </a:ext>
              </a:extLst>
            </p:cNvPr>
            <p:cNvSpPr>
              <a:spLocks/>
            </p:cNvSpPr>
            <p:nvPr/>
          </p:nvSpPr>
          <p:spPr bwMode="auto">
            <a:xfrm>
              <a:off x="7553325" y="3563938"/>
              <a:ext cx="320675" cy="41275"/>
            </a:xfrm>
            <a:custGeom>
              <a:avLst/>
              <a:gdLst>
                <a:gd name="T0" fmla="*/ 40 w 40"/>
                <a:gd name="T1" fmla="*/ 3 h 5"/>
                <a:gd name="T2" fmla="*/ 37 w 40"/>
                <a:gd name="T3" fmla="*/ 5 h 5"/>
                <a:gd name="T4" fmla="*/ 3 w 40"/>
                <a:gd name="T5" fmla="*/ 5 h 5"/>
                <a:gd name="T6" fmla="*/ 0 w 40"/>
                <a:gd name="T7" fmla="*/ 3 h 5"/>
                <a:gd name="T8" fmla="*/ 3 w 40"/>
                <a:gd name="T9" fmla="*/ 0 h 5"/>
                <a:gd name="T10" fmla="*/ 37 w 40"/>
                <a:gd name="T11" fmla="*/ 0 h 5"/>
                <a:gd name="T12" fmla="*/ 40 w 40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">
                  <a:moveTo>
                    <a:pt x="40" y="3"/>
                  </a:moveTo>
                  <a:cubicBezTo>
                    <a:pt x="40" y="4"/>
                    <a:pt x="39" y="5"/>
                    <a:pt x="37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9" y="0"/>
                    <a:pt x="40" y="1"/>
                    <a:pt x="40" y="3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58">
              <a:extLst>
                <a:ext uri="{FF2B5EF4-FFF2-40B4-BE49-F238E27FC236}">
                  <a16:creationId xmlns:a16="http://schemas.microsoft.com/office/drawing/2014/main" id="{7ECED301-0A10-4817-BE60-2E4EAC8622DE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5388" y="3605213"/>
              <a:ext cx="336550" cy="47625"/>
            </a:xfrm>
            <a:custGeom>
              <a:avLst/>
              <a:gdLst>
                <a:gd name="T0" fmla="*/ 0 w 42"/>
                <a:gd name="T1" fmla="*/ 3 h 6"/>
                <a:gd name="T2" fmla="*/ 3 w 42"/>
                <a:gd name="T3" fmla="*/ 0 h 6"/>
                <a:gd name="T4" fmla="*/ 39 w 42"/>
                <a:gd name="T5" fmla="*/ 0 h 6"/>
                <a:gd name="T6" fmla="*/ 42 w 42"/>
                <a:gd name="T7" fmla="*/ 3 h 6"/>
                <a:gd name="T8" fmla="*/ 39 w 42"/>
                <a:gd name="T9" fmla="*/ 6 h 6"/>
                <a:gd name="T10" fmla="*/ 3 w 42"/>
                <a:gd name="T11" fmla="*/ 6 h 6"/>
                <a:gd name="T12" fmla="*/ 0 w 42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6">
                  <a:moveTo>
                    <a:pt x="0" y="3"/>
                  </a:moveTo>
                  <a:cubicBezTo>
                    <a:pt x="0" y="2"/>
                    <a:pt x="2" y="0"/>
                    <a:pt x="3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1" y="0"/>
                    <a:pt x="42" y="2"/>
                    <a:pt x="42" y="3"/>
                  </a:cubicBezTo>
                  <a:cubicBezTo>
                    <a:pt x="42" y="5"/>
                    <a:pt x="41" y="6"/>
                    <a:pt x="39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0" y="5"/>
                    <a:pt x="0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59">
              <a:extLst>
                <a:ext uri="{FF2B5EF4-FFF2-40B4-BE49-F238E27FC236}">
                  <a16:creationId xmlns:a16="http://schemas.microsoft.com/office/drawing/2014/main" id="{24719EC9-2ED4-41B8-B07F-E2CC33E39547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9200" y="3516313"/>
              <a:ext cx="296863" cy="47625"/>
            </a:xfrm>
            <a:custGeom>
              <a:avLst/>
              <a:gdLst>
                <a:gd name="T0" fmla="*/ 37 w 37"/>
                <a:gd name="T1" fmla="*/ 3 h 6"/>
                <a:gd name="T2" fmla="*/ 34 w 37"/>
                <a:gd name="T3" fmla="*/ 0 h 6"/>
                <a:gd name="T4" fmla="*/ 2 w 37"/>
                <a:gd name="T5" fmla="*/ 0 h 6"/>
                <a:gd name="T6" fmla="*/ 0 w 37"/>
                <a:gd name="T7" fmla="*/ 3 h 6"/>
                <a:gd name="T8" fmla="*/ 2 w 37"/>
                <a:gd name="T9" fmla="*/ 6 h 6"/>
                <a:gd name="T10" fmla="*/ 34 w 37"/>
                <a:gd name="T11" fmla="*/ 6 h 6"/>
                <a:gd name="T12" fmla="*/ 37 w 37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6">
                  <a:moveTo>
                    <a:pt x="37" y="3"/>
                  </a:moveTo>
                  <a:cubicBezTo>
                    <a:pt x="37" y="2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2" y="6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5" y="6"/>
                    <a:pt x="37" y="5"/>
                    <a:pt x="37" y="3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60">
              <a:extLst>
                <a:ext uri="{FF2B5EF4-FFF2-40B4-BE49-F238E27FC236}">
                  <a16:creationId xmlns:a16="http://schemas.microsoft.com/office/drawing/2014/main" id="{3351C7B4-9C79-42E0-9459-77567614EFAF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3663" y="2901950"/>
              <a:ext cx="207963" cy="455613"/>
            </a:xfrm>
            <a:custGeom>
              <a:avLst/>
              <a:gdLst>
                <a:gd name="T0" fmla="*/ 21 w 26"/>
                <a:gd name="T1" fmla="*/ 0 h 57"/>
                <a:gd name="T2" fmla="*/ 0 w 26"/>
                <a:gd name="T3" fmla="*/ 0 h 57"/>
                <a:gd name="T4" fmla="*/ 0 w 26"/>
                <a:gd name="T5" fmla="*/ 57 h 57"/>
                <a:gd name="T6" fmla="*/ 2 w 26"/>
                <a:gd name="T7" fmla="*/ 57 h 57"/>
                <a:gd name="T8" fmla="*/ 26 w 26"/>
                <a:gd name="T9" fmla="*/ 10 h 57"/>
                <a:gd name="T10" fmla="*/ 21 w 26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57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17" y="57"/>
                    <a:pt x="26" y="26"/>
                    <a:pt x="26" y="10"/>
                  </a:cubicBezTo>
                  <a:cubicBezTo>
                    <a:pt x="26" y="3"/>
                    <a:pt x="26" y="0"/>
                    <a:pt x="21" y="0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61">
              <a:extLst>
                <a:ext uri="{FF2B5EF4-FFF2-40B4-BE49-F238E27FC236}">
                  <a16:creationId xmlns:a16="http://schemas.microsoft.com/office/drawing/2014/main" id="{0C167D62-6B8E-4EED-BBBC-3F7D17210520}"/>
                </a:ext>
              </a:extLst>
            </p:cNvPr>
            <p:cNvSpPr>
              <a:spLocks/>
            </p:cNvSpPr>
            <p:nvPr/>
          </p:nvSpPr>
          <p:spPr bwMode="auto">
            <a:xfrm>
              <a:off x="7753350" y="2990850"/>
              <a:ext cx="120650" cy="319088"/>
            </a:xfrm>
            <a:custGeom>
              <a:avLst/>
              <a:gdLst>
                <a:gd name="T0" fmla="*/ 12 w 15"/>
                <a:gd name="T1" fmla="*/ 0 h 40"/>
                <a:gd name="T2" fmla="*/ 0 w 15"/>
                <a:gd name="T3" fmla="*/ 40 h 40"/>
                <a:gd name="T4" fmla="*/ 12 w 15"/>
                <a:gd name="T5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40">
                  <a:moveTo>
                    <a:pt x="12" y="0"/>
                  </a:moveTo>
                  <a:cubicBezTo>
                    <a:pt x="12" y="16"/>
                    <a:pt x="6" y="37"/>
                    <a:pt x="0" y="40"/>
                  </a:cubicBezTo>
                  <a:cubicBezTo>
                    <a:pt x="8" y="39"/>
                    <a:pt x="15" y="17"/>
                    <a:pt x="12" y="0"/>
                  </a:cubicBezTo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952403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75000"/>
                  </a:schemeClr>
                </a:solidFill>
              </a:rPr>
              <a:pPr/>
              <a:t>6</a:t>
            </a:fld>
            <a:endParaRPr lang="en-US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6D4A1AAA-B234-47E0-80B5-9CC02E2A0BF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Freeform 6">
            <a:extLst>
              <a:ext uri="{FF2B5EF4-FFF2-40B4-BE49-F238E27FC236}">
                <a16:creationId xmlns:a16="http://schemas.microsoft.com/office/drawing/2014/main" id="{60BCA9F0-2AF5-4D57-AF9A-B21B116F0D5B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1295334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1 w 568"/>
              <a:gd name="T5" fmla="*/ 109 h 214"/>
              <a:gd name="T6" fmla="*/ 568 w 568"/>
              <a:gd name="T7" fmla="*/ 0 h 214"/>
              <a:gd name="T8" fmla="*/ 107 w 568"/>
              <a:gd name="T9" fmla="*/ 0 h 214"/>
              <a:gd name="T10" fmla="*/ 0 w 568"/>
              <a:gd name="T11" fmla="*/ 107 h 214"/>
              <a:gd name="T12" fmla="*/ 0 w 568"/>
              <a:gd name="T13" fmla="*/ 107 h 214"/>
              <a:gd name="T14" fmla="*/ 107 w 568"/>
              <a:gd name="T15" fmla="*/ 0 h 214"/>
              <a:gd name="T16" fmla="*/ 568 w 568"/>
              <a:gd name="T17" fmla="*/ 0 h 214"/>
              <a:gd name="T18" fmla="*/ 568 w 568"/>
              <a:gd name="T19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8"/>
                  <a:pt x="49" y="214"/>
                  <a:pt x="107" y="214"/>
                </a:cubicBezTo>
                <a:cubicBezTo>
                  <a:pt x="49" y="214"/>
                  <a:pt x="2" y="168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83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12">
            <a:extLst>
              <a:ext uri="{FF2B5EF4-FFF2-40B4-BE49-F238E27FC236}">
                <a16:creationId xmlns:a16="http://schemas.microsoft.com/office/drawing/2014/main" id="{38AFF088-5128-41AC-904F-9947A22A1B19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2745675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568 w 568"/>
              <a:gd name="T5" fmla="*/ 214 h 214"/>
              <a:gd name="T6" fmla="*/ 567 w 568"/>
              <a:gd name="T7" fmla="*/ 214 h 214"/>
              <a:gd name="T8" fmla="*/ 107 w 568"/>
              <a:gd name="T9" fmla="*/ 214 h 214"/>
              <a:gd name="T10" fmla="*/ 1 w 568"/>
              <a:gd name="T11" fmla="*/ 109 h 214"/>
              <a:gd name="T12" fmla="*/ 568 w 568"/>
              <a:gd name="T13" fmla="*/ 0 h 214"/>
              <a:gd name="T14" fmla="*/ 107 w 568"/>
              <a:gd name="T15" fmla="*/ 0 h 214"/>
              <a:gd name="T16" fmla="*/ 0 w 568"/>
              <a:gd name="T17" fmla="*/ 107 h 214"/>
              <a:gd name="T18" fmla="*/ 0 w 568"/>
              <a:gd name="T19" fmla="*/ 107 h 214"/>
              <a:gd name="T20" fmla="*/ 107 w 568"/>
              <a:gd name="T21" fmla="*/ 0 h 214"/>
              <a:gd name="T22" fmla="*/ 568 w 568"/>
              <a:gd name="T23" fmla="*/ 0 h 214"/>
              <a:gd name="T24" fmla="*/ 568 w 568"/>
              <a:gd name="T25" fmla="*/ 0 h 214"/>
              <a:gd name="T26" fmla="*/ 568 w 568"/>
              <a:gd name="T27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7"/>
                  <a:pt x="49" y="214"/>
                  <a:pt x="107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67" y="214"/>
                  <a:pt x="567" y="214"/>
                  <a:pt x="567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49" y="214"/>
                  <a:pt x="2" y="167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60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16">
            <a:extLst>
              <a:ext uri="{FF2B5EF4-FFF2-40B4-BE49-F238E27FC236}">
                <a16:creationId xmlns:a16="http://schemas.microsoft.com/office/drawing/2014/main" id="{9590F485-A35A-4F2E-AF60-72079E684D75}"/>
              </a:ext>
            </a:extLst>
          </p:cNvPr>
          <p:cNvSpPr>
            <a:spLocks noEditPoints="1"/>
          </p:cNvSpPr>
          <p:nvPr/>
        </p:nvSpPr>
        <p:spPr bwMode="auto">
          <a:xfrm>
            <a:off x="1997076" y="4272500"/>
            <a:ext cx="633531" cy="1184806"/>
          </a:xfrm>
          <a:custGeom>
            <a:avLst/>
            <a:gdLst>
              <a:gd name="T0" fmla="*/ 1 w 107"/>
              <a:gd name="T1" fmla="*/ 95 h 200"/>
              <a:gd name="T2" fmla="*/ 107 w 107"/>
              <a:gd name="T3" fmla="*/ 200 h 200"/>
              <a:gd name="T4" fmla="*/ 1 w 107"/>
              <a:gd name="T5" fmla="*/ 95 h 200"/>
              <a:gd name="T6" fmla="*/ 55 w 107"/>
              <a:gd name="T7" fmla="*/ 0 h 200"/>
              <a:gd name="T8" fmla="*/ 0 w 107"/>
              <a:gd name="T9" fmla="*/ 93 h 200"/>
              <a:gd name="T10" fmla="*/ 0 w 107"/>
              <a:gd name="T11" fmla="*/ 93 h 200"/>
              <a:gd name="T12" fmla="*/ 55 w 107"/>
              <a:gd name="T13" fmla="*/ 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7" h="200">
                <a:moveTo>
                  <a:pt x="1" y="95"/>
                </a:moveTo>
                <a:cubicBezTo>
                  <a:pt x="2" y="154"/>
                  <a:pt x="49" y="200"/>
                  <a:pt x="107" y="200"/>
                </a:cubicBezTo>
                <a:cubicBezTo>
                  <a:pt x="49" y="200"/>
                  <a:pt x="2" y="154"/>
                  <a:pt x="1" y="95"/>
                </a:cubicBezTo>
                <a:moveTo>
                  <a:pt x="55" y="0"/>
                </a:moveTo>
                <a:cubicBezTo>
                  <a:pt x="22" y="19"/>
                  <a:pt x="0" y="54"/>
                  <a:pt x="0" y="93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54"/>
                  <a:pt x="22" y="19"/>
                  <a:pt x="55" y="0"/>
                </a:cubicBezTo>
              </a:path>
            </a:pathLst>
          </a:custGeom>
          <a:solidFill>
            <a:srgbClr val="B2B4B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5" name="TextBox 144">
            <a:extLst>
              <a:ext uri="{FF2B5EF4-FFF2-40B4-BE49-F238E27FC236}">
                <a16:creationId xmlns:a16="http://schemas.microsoft.com/office/drawing/2014/main" id="{C50ACA60-0DFE-464E-AB81-F78B6FD8F235}"/>
              </a:ext>
            </a:extLst>
          </p:cNvPr>
          <p:cNvSpPr txBox="1"/>
          <p:nvPr/>
        </p:nvSpPr>
        <p:spPr>
          <a:xfrm>
            <a:off x="1430338" y="1387149"/>
            <a:ext cx="2333625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3500" b="1" dirty="0">
                <a:solidFill>
                  <a:schemeClr val="accent3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BANNER</a:t>
            </a:r>
          </a:p>
          <a:p>
            <a:pPr>
              <a:lnSpc>
                <a:spcPts val="3000"/>
              </a:lnSpc>
            </a:pPr>
            <a:r>
              <a:rPr lang="en-US" sz="3500" b="1" dirty="0">
                <a:solidFill>
                  <a:schemeClr val="accent3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ON DARK</a:t>
            </a:r>
            <a:endParaRPr lang="en-US" sz="3500" b="1" dirty="0">
              <a:solidFill>
                <a:schemeClr val="accent3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FBC22EF8-E3C6-4FA5-B8BE-7E5EE6DED86C}"/>
              </a:ext>
            </a:extLst>
          </p:cNvPr>
          <p:cNvSpPr txBox="1"/>
          <p:nvPr/>
        </p:nvSpPr>
        <p:spPr>
          <a:xfrm>
            <a:off x="1430338" y="2960709"/>
            <a:ext cx="2333625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ED2EC53B-0A12-4B41-B67A-86DA6DDE39DE}"/>
              </a:ext>
            </a:extLst>
          </p:cNvPr>
          <p:cNvCxnSpPr>
            <a:cxnSpLocks/>
          </p:cNvCxnSpPr>
          <p:nvPr/>
        </p:nvCxnSpPr>
        <p:spPr>
          <a:xfrm>
            <a:off x="1531938" y="4826659"/>
            <a:ext cx="1811111" cy="0"/>
          </a:xfrm>
          <a:prstGeom prst="line">
            <a:avLst/>
          </a:prstGeom>
          <a:ln w="285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TextBox 151">
            <a:extLst>
              <a:ext uri="{FF2B5EF4-FFF2-40B4-BE49-F238E27FC236}">
                <a16:creationId xmlns:a16="http://schemas.microsoft.com/office/drawing/2014/main" id="{5F56DF47-1CE3-4686-A3D1-47CD0D224190}"/>
              </a:ext>
            </a:extLst>
          </p:cNvPr>
          <p:cNvSpPr txBox="1"/>
          <p:nvPr/>
        </p:nvSpPr>
        <p:spPr>
          <a:xfrm>
            <a:off x="1430338" y="5243819"/>
            <a:ext cx="200088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dirty="0">
                <a:solidFill>
                  <a:schemeClr val="accent3">
                    <a:lumMod val="7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</a:t>
            </a:r>
          </a:p>
          <a:p>
            <a:pPr>
              <a:lnSpc>
                <a:spcPts val="1800"/>
              </a:lnSpc>
            </a:pPr>
            <a:r>
              <a:rPr lang="en-US" sz="1300" dirty="0">
                <a:solidFill>
                  <a:schemeClr val="accent3">
                    <a:lumMod val="7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belief, Lorem Ipsum to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EC29C9D9-98A3-4A02-9BCD-A422353B5A23}"/>
              </a:ext>
            </a:extLst>
          </p:cNvPr>
          <p:cNvSpPr txBox="1"/>
          <p:nvPr/>
        </p:nvSpPr>
        <p:spPr>
          <a:xfrm>
            <a:off x="1430338" y="2275805"/>
            <a:ext cx="1811111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INFOGRAPHIC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6F4E4F8C-2D46-4213-BFAA-05B7009FBEC8}"/>
              </a:ext>
            </a:extLst>
          </p:cNvPr>
          <p:cNvGrpSpPr/>
          <p:nvPr/>
        </p:nvGrpSpPr>
        <p:grpSpPr>
          <a:xfrm>
            <a:off x="4422668" y="1295334"/>
            <a:ext cx="3993125" cy="4161971"/>
            <a:chOff x="4062305" y="1320803"/>
            <a:chExt cx="3993125" cy="4161971"/>
          </a:xfrm>
        </p:grpSpPr>
        <p:sp>
          <p:nvSpPr>
            <p:cNvPr id="36" name="Freeform 8">
              <a:extLst>
                <a:ext uri="{FF2B5EF4-FFF2-40B4-BE49-F238E27FC236}">
                  <a16:creationId xmlns:a16="http://schemas.microsoft.com/office/drawing/2014/main" id="{1D4A8951-E177-4107-AE63-3804E8E1F08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7280" y="1320803"/>
              <a:ext cx="3358150" cy="1267063"/>
            </a:xfrm>
            <a:custGeom>
              <a:avLst/>
              <a:gdLst>
                <a:gd name="T0" fmla="*/ 460 w 567"/>
                <a:gd name="T1" fmla="*/ 0 h 214"/>
                <a:gd name="T2" fmla="*/ 0 w 567"/>
                <a:gd name="T3" fmla="*/ 0 h 214"/>
                <a:gd name="T4" fmla="*/ 107 w 567"/>
                <a:gd name="T5" fmla="*/ 107 h 214"/>
                <a:gd name="T6" fmla="*/ 0 w 567"/>
                <a:gd name="T7" fmla="*/ 214 h 214"/>
                <a:gd name="T8" fmla="*/ 460 w 567"/>
                <a:gd name="T9" fmla="*/ 214 h 214"/>
                <a:gd name="T10" fmla="*/ 567 w 567"/>
                <a:gd name="T11" fmla="*/ 107 h 214"/>
                <a:gd name="T12" fmla="*/ 567 w 567"/>
                <a:gd name="T13" fmla="*/ 105 h 214"/>
                <a:gd name="T14" fmla="*/ 460 w 567"/>
                <a:gd name="T15" fmla="*/ 0 h 214"/>
                <a:gd name="T16" fmla="*/ 460 w 567"/>
                <a:gd name="T17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214">
                  <a:moveTo>
                    <a:pt x="46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59" y="0"/>
                    <a:pt x="107" y="48"/>
                    <a:pt x="107" y="107"/>
                  </a:cubicBezTo>
                  <a:cubicBezTo>
                    <a:pt x="107" y="166"/>
                    <a:pt x="59" y="214"/>
                    <a:pt x="0" y="214"/>
                  </a:cubicBezTo>
                  <a:cubicBezTo>
                    <a:pt x="460" y="214"/>
                    <a:pt x="460" y="214"/>
                    <a:pt x="460" y="214"/>
                  </a:cubicBezTo>
                  <a:cubicBezTo>
                    <a:pt x="519" y="214"/>
                    <a:pt x="567" y="166"/>
                    <a:pt x="567" y="107"/>
                  </a:cubicBezTo>
                  <a:cubicBezTo>
                    <a:pt x="567" y="107"/>
                    <a:pt x="567" y="106"/>
                    <a:pt x="567" y="105"/>
                  </a:cubicBezTo>
                  <a:cubicBezTo>
                    <a:pt x="565" y="47"/>
                    <a:pt x="518" y="0"/>
                    <a:pt x="460" y="0"/>
                  </a:cubicBezTo>
                  <a:cubicBezTo>
                    <a:pt x="460" y="0"/>
                    <a:pt x="460" y="0"/>
                    <a:pt x="460" y="0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9">
              <a:extLst>
                <a:ext uri="{FF2B5EF4-FFF2-40B4-BE49-F238E27FC236}">
                  <a16:creationId xmlns:a16="http://schemas.microsoft.com/office/drawing/2014/main" id="{8F1271C1-1B66-45B9-83EE-9AFADA520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305" y="1320803"/>
              <a:ext cx="1268506" cy="1267063"/>
            </a:xfrm>
            <a:custGeom>
              <a:avLst/>
              <a:gdLst>
                <a:gd name="T0" fmla="*/ 107 w 214"/>
                <a:gd name="T1" fmla="*/ 0 h 214"/>
                <a:gd name="T2" fmla="*/ 107 w 214"/>
                <a:gd name="T3" fmla="*/ 0 h 214"/>
                <a:gd name="T4" fmla="*/ 0 w 214"/>
                <a:gd name="T5" fmla="*/ 107 h 214"/>
                <a:gd name="T6" fmla="*/ 107 w 214"/>
                <a:gd name="T7" fmla="*/ 214 h 214"/>
                <a:gd name="T8" fmla="*/ 107 w 214"/>
                <a:gd name="T9" fmla="*/ 214 h 214"/>
                <a:gd name="T10" fmla="*/ 214 w 214"/>
                <a:gd name="T11" fmla="*/ 107 h 214"/>
                <a:gd name="T12" fmla="*/ 107 w 214"/>
                <a:gd name="T13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4" h="214">
                  <a:moveTo>
                    <a:pt x="107" y="0"/>
                  </a:moveTo>
                  <a:cubicBezTo>
                    <a:pt x="107" y="0"/>
                    <a:pt x="107" y="0"/>
                    <a:pt x="107" y="0"/>
                  </a:cubicBezTo>
                  <a:cubicBezTo>
                    <a:pt x="48" y="0"/>
                    <a:pt x="0" y="48"/>
                    <a:pt x="0" y="107"/>
                  </a:cubicBezTo>
                  <a:cubicBezTo>
                    <a:pt x="0" y="166"/>
                    <a:pt x="48" y="214"/>
                    <a:pt x="107" y="214"/>
                  </a:cubicBezTo>
                  <a:cubicBezTo>
                    <a:pt x="107" y="214"/>
                    <a:pt x="107" y="214"/>
                    <a:pt x="107" y="214"/>
                  </a:cubicBezTo>
                  <a:cubicBezTo>
                    <a:pt x="166" y="214"/>
                    <a:pt x="214" y="166"/>
                    <a:pt x="214" y="107"/>
                  </a:cubicBezTo>
                  <a:cubicBezTo>
                    <a:pt x="214" y="48"/>
                    <a:pt x="166" y="0"/>
                    <a:pt x="107" y="0"/>
                  </a:cubicBezTo>
                </a:path>
              </a:pathLst>
            </a:custGeom>
            <a:solidFill>
              <a:schemeClr val="accent3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">
              <a:extLst>
                <a:ext uri="{FF2B5EF4-FFF2-40B4-BE49-F238E27FC236}">
                  <a16:creationId xmlns:a16="http://schemas.microsoft.com/office/drawing/2014/main" id="{479BA0C3-8BFD-4AA7-B226-4ABBBB5A4F2B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7280" y="3872247"/>
              <a:ext cx="3151784" cy="165960"/>
            </a:xfrm>
            <a:custGeom>
              <a:avLst/>
              <a:gdLst>
                <a:gd name="T0" fmla="*/ 532 w 532"/>
                <a:gd name="T1" fmla="*/ 0 h 28"/>
                <a:gd name="T2" fmla="*/ 460 w 532"/>
                <a:gd name="T3" fmla="*/ 28 h 28"/>
                <a:gd name="T4" fmla="*/ 0 w 532"/>
                <a:gd name="T5" fmla="*/ 28 h 28"/>
                <a:gd name="T6" fmla="*/ 0 w 532"/>
                <a:gd name="T7" fmla="*/ 28 h 28"/>
                <a:gd name="T8" fmla="*/ 0 w 532"/>
                <a:gd name="T9" fmla="*/ 28 h 28"/>
                <a:gd name="T10" fmla="*/ 0 w 532"/>
                <a:gd name="T11" fmla="*/ 28 h 28"/>
                <a:gd name="T12" fmla="*/ 460 w 532"/>
                <a:gd name="T13" fmla="*/ 28 h 28"/>
                <a:gd name="T14" fmla="*/ 532 w 532"/>
                <a:gd name="T15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2" h="28">
                  <a:moveTo>
                    <a:pt x="532" y="0"/>
                  </a:moveTo>
                  <a:cubicBezTo>
                    <a:pt x="513" y="17"/>
                    <a:pt x="488" y="28"/>
                    <a:pt x="460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460" y="28"/>
                    <a:pt x="460" y="28"/>
                    <a:pt x="460" y="28"/>
                  </a:cubicBezTo>
                  <a:cubicBezTo>
                    <a:pt x="488" y="28"/>
                    <a:pt x="513" y="17"/>
                    <a:pt x="532" y="0"/>
                  </a:cubicBezTo>
                </a:path>
              </a:pathLst>
            </a:custGeom>
            <a:solidFill>
              <a:srgbClr val="6D6F7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1">
              <a:extLst>
                <a:ext uri="{FF2B5EF4-FFF2-40B4-BE49-F238E27FC236}">
                  <a16:creationId xmlns:a16="http://schemas.microsoft.com/office/drawing/2014/main" id="{675BB6DC-A414-444E-B32A-992FE8AA16DD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7280" y="2771144"/>
              <a:ext cx="3358150" cy="1267063"/>
            </a:xfrm>
            <a:custGeom>
              <a:avLst/>
              <a:gdLst>
                <a:gd name="T0" fmla="*/ 460 w 567"/>
                <a:gd name="T1" fmla="*/ 0 h 214"/>
                <a:gd name="T2" fmla="*/ 0 w 567"/>
                <a:gd name="T3" fmla="*/ 0 h 214"/>
                <a:gd name="T4" fmla="*/ 107 w 567"/>
                <a:gd name="T5" fmla="*/ 107 h 214"/>
                <a:gd name="T6" fmla="*/ 0 w 567"/>
                <a:gd name="T7" fmla="*/ 214 h 214"/>
                <a:gd name="T8" fmla="*/ 460 w 567"/>
                <a:gd name="T9" fmla="*/ 214 h 214"/>
                <a:gd name="T10" fmla="*/ 532 w 567"/>
                <a:gd name="T11" fmla="*/ 186 h 214"/>
                <a:gd name="T12" fmla="*/ 567 w 567"/>
                <a:gd name="T13" fmla="*/ 107 h 214"/>
                <a:gd name="T14" fmla="*/ 567 w 567"/>
                <a:gd name="T15" fmla="*/ 104 h 214"/>
                <a:gd name="T16" fmla="*/ 460 w 567"/>
                <a:gd name="T17" fmla="*/ 0 h 214"/>
                <a:gd name="T18" fmla="*/ 460 w 567"/>
                <a:gd name="T19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7" h="214">
                  <a:moveTo>
                    <a:pt x="46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59" y="0"/>
                    <a:pt x="107" y="48"/>
                    <a:pt x="107" y="107"/>
                  </a:cubicBezTo>
                  <a:cubicBezTo>
                    <a:pt x="107" y="166"/>
                    <a:pt x="59" y="213"/>
                    <a:pt x="0" y="214"/>
                  </a:cubicBezTo>
                  <a:cubicBezTo>
                    <a:pt x="460" y="214"/>
                    <a:pt x="460" y="214"/>
                    <a:pt x="460" y="214"/>
                  </a:cubicBezTo>
                  <a:cubicBezTo>
                    <a:pt x="488" y="214"/>
                    <a:pt x="513" y="203"/>
                    <a:pt x="532" y="186"/>
                  </a:cubicBezTo>
                  <a:cubicBezTo>
                    <a:pt x="553" y="166"/>
                    <a:pt x="567" y="138"/>
                    <a:pt x="567" y="107"/>
                  </a:cubicBezTo>
                  <a:cubicBezTo>
                    <a:pt x="567" y="106"/>
                    <a:pt x="567" y="105"/>
                    <a:pt x="567" y="104"/>
                  </a:cubicBezTo>
                  <a:cubicBezTo>
                    <a:pt x="565" y="47"/>
                    <a:pt x="518" y="0"/>
                    <a:pt x="460" y="0"/>
                  </a:cubicBezTo>
                  <a:cubicBezTo>
                    <a:pt x="460" y="0"/>
                    <a:pt x="460" y="0"/>
                    <a:pt x="460" y="0"/>
                  </a:cubicBezTo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Oval 14">
              <a:extLst>
                <a:ext uri="{FF2B5EF4-FFF2-40B4-BE49-F238E27FC236}">
                  <a16:creationId xmlns:a16="http://schemas.microsoft.com/office/drawing/2014/main" id="{2AA242FB-2FDE-4E07-9082-BE024EDDF7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691507" y="4038207"/>
              <a:ext cx="5772" cy="1444"/>
            </a:xfrm>
            <a:prstGeom prst="ellipse">
              <a:avLst/>
            </a:prstGeom>
            <a:solidFill>
              <a:srgbClr val="00213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5">
              <a:extLst>
                <a:ext uri="{FF2B5EF4-FFF2-40B4-BE49-F238E27FC236}">
                  <a16:creationId xmlns:a16="http://schemas.microsoft.com/office/drawing/2014/main" id="{5126EF36-6B99-4EE4-84EE-3B04607A10E7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305" y="2771144"/>
              <a:ext cx="1268506" cy="1267063"/>
            </a:xfrm>
            <a:custGeom>
              <a:avLst/>
              <a:gdLst>
                <a:gd name="T0" fmla="*/ 107 w 214"/>
                <a:gd name="T1" fmla="*/ 0 h 214"/>
                <a:gd name="T2" fmla="*/ 107 w 214"/>
                <a:gd name="T3" fmla="*/ 0 h 214"/>
                <a:gd name="T4" fmla="*/ 0 w 214"/>
                <a:gd name="T5" fmla="*/ 107 h 214"/>
                <a:gd name="T6" fmla="*/ 106 w 214"/>
                <a:gd name="T7" fmla="*/ 214 h 214"/>
                <a:gd name="T8" fmla="*/ 107 w 214"/>
                <a:gd name="T9" fmla="*/ 214 h 214"/>
                <a:gd name="T10" fmla="*/ 214 w 214"/>
                <a:gd name="T11" fmla="*/ 107 h 214"/>
                <a:gd name="T12" fmla="*/ 107 w 214"/>
                <a:gd name="T13" fmla="*/ 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4" h="214">
                  <a:moveTo>
                    <a:pt x="107" y="0"/>
                  </a:moveTo>
                  <a:cubicBezTo>
                    <a:pt x="107" y="0"/>
                    <a:pt x="107" y="0"/>
                    <a:pt x="107" y="0"/>
                  </a:cubicBezTo>
                  <a:cubicBezTo>
                    <a:pt x="48" y="0"/>
                    <a:pt x="0" y="48"/>
                    <a:pt x="0" y="107"/>
                  </a:cubicBezTo>
                  <a:cubicBezTo>
                    <a:pt x="0" y="166"/>
                    <a:pt x="47" y="213"/>
                    <a:pt x="106" y="214"/>
                  </a:cubicBezTo>
                  <a:cubicBezTo>
                    <a:pt x="107" y="214"/>
                    <a:pt x="107" y="214"/>
                    <a:pt x="107" y="214"/>
                  </a:cubicBezTo>
                  <a:cubicBezTo>
                    <a:pt x="166" y="213"/>
                    <a:pt x="214" y="166"/>
                    <a:pt x="214" y="107"/>
                  </a:cubicBezTo>
                  <a:cubicBezTo>
                    <a:pt x="214" y="48"/>
                    <a:pt x="166" y="0"/>
                    <a:pt x="107" y="0"/>
                  </a:cubicBezTo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8">
              <a:extLst>
                <a:ext uri="{FF2B5EF4-FFF2-40B4-BE49-F238E27FC236}">
                  <a16:creationId xmlns:a16="http://schemas.microsoft.com/office/drawing/2014/main" id="{445CD3F1-8F72-4E16-BBDF-606DCF3BB5E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7280" y="4221483"/>
              <a:ext cx="3358150" cy="1261291"/>
            </a:xfrm>
            <a:custGeom>
              <a:avLst/>
              <a:gdLst>
                <a:gd name="T0" fmla="*/ 460 w 567"/>
                <a:gd name="T1" fmla="*/ 0 h 213"/>
                <a:gd name="T2" fmla="*/ 0 w 567"/>
                <a:gd name="T3" fmla="*/ 0 h 213"/>
                <a:gd name="T4" fmla="*/ 0 w 567"/>
                <a:gd name="T5" fmla="*/ 0 h 213"/>
                <a:gd name="T6" fmla="*/ 0 w 567"/>
                <a:gd name="T7" fmla="*/ 0 h 213"/>
                <a:gd name="T8" fmla="*/ 107 w 567"/>
                <a:gd name="T9" fmla="*/ 106 h 213"/>
                <a:gd name="T10" fmla="*/ 0 w 567"/>
                <a:gd name="T11" fmla="*/ 213 h 213"/>
                <a:gd name="T12" fmla="*/ 460 w 567"/>
                <a:gd name="T13" fmla="*/ 213 h 213"/>
                <a:gd name="T14" fmla="*/ 567 w 567"/>
                <a:gd name="T15" fmla="*/ 106 h 213"/>
                <a:gd name="T16" fmla="*/ 567 w 567"/>
                <a:gd name="T17" fmla="*/ 104 h 213"/>
                <a:gd name="T18" fmla="*/ 460 w 567"/>
                <a:gd name="T19" fmla="*/ 0 h 2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7" h="213">
                  <a:moveTo>
                    <a:pt x="46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59" y="0"/>
                    <a:pt x="107" y="47"/>
                    <a:pt x="107" y="106"/>
                  </a:cubicBezTo>
                  <a:cubicBezTo>
                    <a:pt x="107" y="165"/>
                    <a:pt x="59" y="213"/>
                    <a:pt x="0" y="213"/>
                  </a:cubicBezTo>
                  <a:cubicBezTo>
                    <a:pt x="460" y="213"/>
                    <a:pt x="460" y="213"/>
                    <a:pt x="460" y="213"/>
                  </a:cubicBezTo>
                  <a:cubicBezTo>
                    <a:pt x="519" y="213"/>
                    <a:pt x="567" y="165"/>
                    <a:pt x="567" y="106"/>
                  </a:cubicBezTo>
                  <a:cubicBezTo>
                    <a:pt x="567" y="106"/>
                    <a:pt x="567" y="105"/>
                    <a:pt x="567" y="104"/>
                  </a:cubicBezTo>
                  <a:cubicBezTo>
                    <a:pt x="565" y="46"/>
                    <a:pt x="518" y="0"/>
                    <a:pt x="460" y="0"/>
                  </a:cubicBezTo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19">
              <a:extLst>
                <a:ext uri="{FF2B5EF4-FFF2-40B4-BE49-F238E27FC236}">
                  <a16:creationId xmlns:a16="http://schemas.microsoft.com/office/drawing/2014/main" id="{70076766-C7F0-4F8A-A6D9-7DC3FE445921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305" y="4221483"/>
              <a:ext cx="1268506" cy="1261291"/>
            </a:xfrm>
            <a:custGeom>
              <a:avLst/>
              <a:gdLst>
                <a:gd name="T0" fmla="*/ 107 w 214"/>
                <a:gd name="T1" fmla="*/ 0 h 213"/>
                <a:gd name="T2" fmla="*/ 107 w 214"/>
                <a:gd name="T3" fmla="*/ 0 h 213"/>
                <a:gd name="T4" fmla="*/ 0 w 214"/>
                <a:gd name="T5" fmla="*/ 106 h 213"/>
                <a:gd name="T6" fmla="*/ 107 w 214"/>
                <a:gd name="T7" fmla="*/ 213 h 213"/>
                <a:gd name="T8" fmla="*/ 107 w 214"/>
                <a:gd name="T9" fmla="*/ 213 h 213"/>
                <a:gd name="T10" fmla="*/ 214 w 214"/>
                <a:gd name="T11" fmla="*/ 106 h 213"/>
                <a:gd name="T12" fmla="*/ 107 w 214"/>
                <a:gd name="T13" fmla="*/ 0 h 2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4" h="213">
                  <a:moveTo>
                    <a:pt x="107" y="0"/>
                  </a:moveTo>
                  <a:cubicBezTo>
                    <a:pt x="107" y="0"/>
                    <a:pt x="107" y="0"/>
                    <a:pt x="107" y="0"/>
                  </a:cubicBezTo>
                  <a:cubicBezTo>
                    <a:pt x="48" y="0"/>
                    <a:pt x="0" y="47"/>
                    <a:pt x="0" y="106"/>
                  </a:cubicBezTo>
                  <a:cubicBezTo>
                    <a:pt x="0" y="165"/>
                    <a:pt x="48" y="213"/>
                    <a:pt x="107" y="213"/>
                  </a:cubicBezTo>
                  <a:cubicBezTo>
                    <a:pt x="107" y="213"/>
                    <a:pt x="107" y="213"/>
                    <a:pt x="107" y="213"/>
                  </a:cubicBezTo>
                  <a:cubicBezTo>
                    <a:pt x="166" y="213"/>
                    <a:pt x="214" y="165"/>
                    <a:pt x="214" y="106"/>
                  </a:cubicBezTo>
                  <a:cubicBezTo>
                    <a:pt x="214" y="47"/>
                    <a:pt x="166" y="0"/>
                    <a:pt x="107" y="0"/>
                  </a:cubicBezTo>
                </a:path>
              </a:pathLst>
            </a:custGeom>
            <a:solidFill>
              <a:schemeClr val="bg1">
                <a:lumMod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0">
              <a:extLst>
                <a:ext uri="{FF2B5EF4-FFF2-40B4-BE49-F238E27FC236}">
                  <a16:creationId xmlns:a16="http://schemas.microsoft.com/office/drawing/2014/main" id="{BA450A9A-2927-4BA9-BC0B-6F06D9CC619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46600" y="1540158"/>
              <a:ext cx="694142" cy="721562"/>
            </a:xfrm>
            <a:custGeom>
              <a:avLst/>
              <a:gdLst>
                <a:gd name="T0" fmla="*/ 72 w 117"/>
                <a:gd name="T1" fmla="*/ 110 h 122"/>
                <a:gd name="T2" fmla="*/ 67 w 117"/>
                <a:gd name="T3" fmla="*/ 119 h 122"/>
                <a:gd name="T4" fmla="*/ 54 w 117"/>
                <a:gd name="T5" fmla="*/ 122 h 122"/>
                <a:gd name="T6" fmla="*/ 49 w 117"/>
                <a:gd name="T7" fmla="*/ 115 h 122"/>
                <a:gd name="T8" fmla="*/ 45 w 117"/>
                <a:gd name="T9" fmla="*/ 106 h 122"/>
                <a:gd name="T10" fmla="*/ 69 w 117"/>
                <a:gd name="T11" fmla="*/ 103 h 122"/>
                <a:gd name="T12" fmla="*/ 88 w 117"/>
                <a:gd name="T13" fmla="*/ 58 h 122"/>
                <a:gd name="T14" fmla="*/ 73 w 117"/>
                <a:gd name="T15" fmla="*/ 94 h 122"/>
                <a:gd name="T16" fmla="*/ 49 w 117"/>
                <a:gd name="T17" fmla="*/ 98 h 122"/>
                <a:gd name="T18" fmla="*/ 37 w 117"/>
                <a:gd name="T19" fmla="*/ 79 h 122"/>
                <a:gd name="T20" fmla="*/ 58 w 117"/>
                <a:gd name="T21" fmla="*/ 28 h 122"/>
                <a:gd name="T22" fmla="*/ 62 w 117"/>
                <a:gd name="T23" fmla="*/ 40 h 122"/>
                <a:gd name="T24" fmla="*/ 37 w 117"/>
                <a:gd name="T25" fmla="*/ 58 h 122"/>
                <a:gd name="T26" fmla="*/ 44 w 117"/>
                <a:gd name="T27" fmla="*/ 58 h 122"/>
                <a:gd name="T28" fmla="*/ 62 w 117"/>
                <a:gd name="T29" fmla="*/ 40 h 122"/>
                <a:gd name="T30" fmla="*/ 62 w 117"/>
                <a:gd name="T31" fmla="*/ 15 h 122"/>
                <a:gd name="T32" fmla="*/ 58 w 117"/>
                <a:gd name="T33" fmla="*/ 0 h 122"/>
                <a:gd name="T34" fmla="*/ 55 w 117"/>
                <a:gd name="T35" fmla="*/ 15 h 122"/>
                <a:gd name="T36" fmla="*/ 19 w 117"/>
                <a:gd name="T37" fmla="*/ 58 h 122"/>
                <a:gd name="T38" fmla="*/ 3 w 117"/>
                <a:gd name="T39" fmla="*/ 55 h 122"/>
                <a:gd name="T40" fmla="*/ 3 w 117"/>
                <a:gd name="T41" fmla="*/ 62 h 122"/>
                <a:gd name="T42" fmla="*/ 19 w 117"/>
                <a:gd name="T43" fmla="*/ 58 h 122"/>
                <a:gd name="T44" fmla="*/ 102 w 117"/>
                <a:gd name="T45" fmla="*/ 55 h 122"/>
                <a:gd name="T46" fmla="*/ 102 w 117"/>
                <a:gd name="T47" fmla="*/ 62 h 122"/>
                <a:gd name="T48" fmla="*/ 117 w 117"/>
                <a:gd name="T49" fmla="*/ 58 h 122"/>
                <a:gd name="T50" fmla="*/ 26 w 117"/>
                <a:gd name="T51" fmla="*/ 86 h 122"/>
                <a:gd name="T52" fmla="*/ 17 w 117"/>
                <a:gd name="T53" fmla="*/ 100 h 122"/>
                <a:gd name="T54" fmla="*/ 22 w 117"/>
                <a:gd name="T55" fmla="*/ 100 h 122"/>
                <a:gd name="T56" fmla="*/ 30 w 117"/>
                <a:gd name="T57" fmla="*/ 86 h 122"/>
                <a:gd name="T58" fmla="*/ 89 w 117"/>
                <a:gd name="T59" fmla="*/ 31 h 122"/>
                <a:gd name="T60" fmla="*/ 100 w 117"/>
                <a:gd name="T61" fmla="*/ 22 h 122"/>
                <a:gd name="T62" fmla="*/ 95 w 117"/>
                <a:gd name="T63" fmla="*/ 17 h 122"/>
                <a:gd name="T64" fmla="*/ 87 w 117"/>
                <a:gd name="T65" fmla="*/ 30 h 122"/>
                <a:gd name="T66" fmla="*/ 26 w 117"/>
                <a:gd name="T67" fmla="*/ 30 h 122"/>
                <a:gd name="T68" fmla="*/ 30 w 117"/>
                <a:gd name="T69" fmla="*/ 30 h 122"/>
                <a:gd name="T70" fmla="*/ 22 w 117"/>
                <a:gd name="T71" fmla="*/ 17 h 122"/>
                <a:gd name="T72" fmla="*/ 17 w 117"/>
                <a:gd name="T73" fmla="*/ 22 h 122"/>
                <a:gd name="T74" fmla="*/ 91 w 117"/>
                <a:gd name="T75" fmla="*/ 86 h 122"/>
                <a:gd name="T76" fmla="*/ 87 w 117"/>
                <a:gd name="T77" fmla="*/ 91 h 122"/>
                <a:gd name="T78" fmla="*/ 97 w 117"/>
                <a:gd name="T79" fmla="*/ 101 h 122"/>
                <a:gd name="T80" fmla="*/ 100 w 117"/>
                <a:gd name="T81" fmla="*/ 95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17" h="122">
                  <a:moveTo>
                    <a:pt x="72" y="106"/>
                  </a:moveTo>
                  <a:cubicBezTo>
                    <a:pt x="72" y="110"/>
                    <a:pt x="72" y="110"/>
                    <a:pt x="72" y="110"/>
                  </a:cubicBezTo>
                  <a:cubicBezTo>
                    <a:pt x="72" y="113"/>
                    <a:pt x="70" y="115"/>
                    <a:pt x="68" y="115"/>
                  </a:cubicBezTo>
                  <a:cubicBezTo>
                    <a:pt x="67" y="119"/>
                    <a:pt x="67" y="119"/>
                    <a:pt x="67" y="119"/>
                  </a:cubicBezTo>
                  <a:cubicBezTo>
                    <a:pt x="66" y="120"/>
                    <a:pt x="65" y="122"/>
                    <a:pt x="63" y="122"/>
                  </a:cubicBezTo>
                  <a:cubicBezTo>
                    <a:pt x="54" y="122"/>
                    <a:pt x="54" y="122"/>
                    <a:pt x="54" y="122"/>
                  </a:cubicBezTo>
                  <a:cubicBezTo>
                    <a:pt x="52" y="122"/>
                    <a:pt x="51" y="120"/>
                    <a:pt x="50" y="119"/>
                  </a:cubicBezTo>
                  <a:cubicBezTo>
                    <a:pt x="49" y="115"/>
                    <a:pt x="49" y="115"/>
                    <a:pt x="49" y="115"/>
                  </a:cubicBezTo>
                  <a:cubicBezTo>
                    <a:pt x="47" y="115"/>
                    <a:pt x="45" y="113"/>
                    <a:pt x="45" y="110"/>
                  </a:cubicBezTo>
                  <a:cubicBezTo>
                    <a:pt x="45" y="106"/>
                    <a:pt x="45" y="106"/>
                    <a:pt x="45" y="106"/>
                  </a:cubicBezTo>
                  <a:cubicBezTo>
                    <a:pt x="45" y="104"/>
                    <a:pt x="46" y="103"/>
                    <a:pt x="48" y="103"/>
                  </a:cubicBezTo>
                  <a:cubicBezTo>
                    <a:pt x="69" y="103"/>
                    <a:pt x="69" y="103"/>
                    <a:pt x="69" y="103"/>
                  </a:cubicBezTo>
                  <a:cubicBezTo>
                    <a:pt x="71" y="103"/>
                    <a:pt x="72" y="104"/>
                    <a:pt x="72" y="106"/>
                  </a:cubicBezTo>
                  <a:close/>
                  <a:moveTo>
                    <a:pt x="88" y="58"/>
                  </a:moveTo>
                  <a:cubicBezTo>
                    <a:pt x="88" y="66"/>
                    <a:pt x="85" y="74"/>
                    <a:pt x="80" y="79"/>
                  </a:cubicBezTo>
                  <a:cubicBezTo>
                    <a:pt x="76" y="83"/>
                    <a:pt x="74" y="88"/>
                    <a:pt x="73" y="94"/>
                  </a:cubicBezTo>
                  <a:cubicBezTo>
                    <a:pt x="72" y="96"/>
                    <a:pt x="70" y="98"/>
                    <a:pt x="68" y="98"/>
                  </a:cubicBezTo>
                  <a:cubicBezTo>
                    <a:pt x="49" y="98"/>
                    <a:pt x="49" y="98"/>
                    <a:pt x="49" y="98"/>
                  </a:cubicBezTo>
                  <a:cubicBezTo>
                    <a:pt x="47" y="98"/>
                    <a:pt x="45" y="96"/>
                    <a:pt x="44" y="94"/>
                  </a:cubicBezTo>
                  <a:cubicBezTo>
                    <a:pt x="43" y="88"/>
                    <a:pt x="41" y="83"/>
                    <a:pt x="37" y="79"/>
                  </a:cubicBezTo>
                  <a:cubicBezTo>
                    <a:pt x="32" y="74"/>
                    <a:pt x="29" y="67"/>
                    <a:pt x="28" y="59"/>
                  </a:cubicBezTo>
                  <a:cubicBezTo>
                    <a:pt x="28" y="42"/>
                    <a:pt x="42" y="28"/>
                    <a:pt x="58" y="28"/>
                  </a:cubicBezTo>
                  <a:cubicBezTo>
                    <a:pt x="75" y="28"/>
                    <a:pt x="88" y="42"/>
                    <a:pt x="88" y="58"/>
                  </a:cubicBezTo>
                  <a:close/>
                  <a:moveTo>
                    <a:pt x="62" y="40"/>
                  </a:moveTo>
                  <a:cubicBezTo>
                    <a:pt x="62" y="38"/>
                    <a:pt x="60" y="37"/>
                    <a:pt x="58" y="37"/>
                  </a:cubicBezTo>
                  <a:cubicBezTo>
                    <a:pt x="47" y="37"/>
                    <a:pt x="37" y="46"/>
                    <a:pt x="37" y="58"/>
                  </a:cubicBezTo>
                  <a:cubicBezTo>
                    <a:pt x="37" y="60"/>
                    <a:pt x="38" y="62"/>
                    <a:pt x="40" y="62"/>
                  </a:cubicBezTo>
                  <a:cubicBezTo>
                    <a:pt x="42" y="62"/>
                    <a:pt x="44" y="60"/>
                    <a:pt x="44" y="58"/>
                  </a:cubicBezTo>
                  <a:cubicBezTo>
                    <a:pt x="44" y="50"/>
                    <a:pt x="50" y="44"/>
                    <a:pt x="58" y="44"/>
                  </a:cubicBezTo>
                  <a:cubicBezTo>
                    <a:pt x="60" y="44"/>
                    <a:pt x="62" y="42"/>
                    <a:pt x="62" y="40"/>
                  </a:cubicBezTo>
                  <a:close/>
                  <a:moveTo>
                    <a:pt x="58" y="18"/>
                  </a:moveTo>
                  <a:cubicBezTo>
                    <a:pt x="60" y="18"/>
                    <a:pt x="62" y="17"/>
                    <a:pt x="62" y="15"/>
                  </a:cubicBezTo>
                  <a:cubicBezTo>
                    <a:pt x="62" y="3"/>
                    <a:pt x="62" y="3"/>
                    <a:pt x="62" y="3"/>
                  </a:cubicBezTo>
                  <a:cubicBezTo>
                    <a:pt x="62" y="1"/>
                    <a:pt x="60" y="0"/>
                    <a:pt x="58" y="0"/>
                  </a:cubicBezTo>
                  <a:cubicBezTo>
                    <a:pt x="57" y="0"/>
                    <a:pt x="55" y="1"/>
                    <a:pt x="55" y="3"/>
                  </a:cubicBezTo>
                  <a:cubicBezTo>
                    <a:pt x="55" y="15"/>
                    <a:pt x="55" y="15"/>
                    <a:pt x="55" y="15"/>
                  </a:cubicBezTo>
                  <a:cubicBezTo>
                    <a:pt x="55" y="17"/>
                    <a:pt x="57" y="18"/>
                    <a:pt x="58" y="18"/>
                  </a:cubicBezTo>
                  <a:close/>
                  <a:moveTo>
                    <a:pt x="19" y="58"/>
                  </a:moveTo>
                  <a:cubicBezTo>
                    <a:pt x="19" y="56"/>
                    <a:pt x="17" y="55"/>
                    <a:pt x="15" y="55"/>
                  </a:cubicBezTo>
                  <a:cubicBezTo>
                    <a:pt x="3" y="55"/>
                    <a:pt x="3" y="55"/>
                    <a:pt x="3" y="55"/>
                  </a:cubicBezTo>
                  <a:cubicBezTo>
                    <a:pt x="2" y="55"/>
                    <a:pt x="0" y="56"/>
                    <a:pt x="0" y="58"/>
                  </a:cubicBezTo>
                  <a:cubicBezTo>
                    <a:pt x="0" y="60"/>
                    <a:pt x="2" y="62"/>
                    <a:pt x="3" y="62"/>
                  </a:cubicBezTo>
                  <a:cubicBezTo>
                    <a:pt x="15" y="62"/>
                    <a:pt x="15" y="62"/>
                    <a:pt x="15" y="62"/>
                  </a:cubicBezTo>
                  <a:cubicBezTo>
                    <a:pt x="17" y="62"/>
                    <a:pt x="19" y="60"/>
                    <a:pt x="19" y="58"/>
                  </a:cubicBezTo>
                  <a:close/>
                  <a:moveTo>
                    <a:pt x="114" y="55"/>
                  </a:moveTo>
                  <a:cubicBezTo>
                    <a:pt x="102" y="55"/>
                    <a:pt x="102" y="55"/>
                    <a:pt x="102" y="55"/>
                  </a:cubicBezTo>
                  <a:cubicBezTo>
                    <a:pt x="100" y="55"/>
                    <a:pt x="98" y="56"/>
                    <a:pt x="98" y="58"/>
                  </a:cubicBezTo>
                  <a:cubicBezTo>
                    <a:pt x="98" y="60"/>
                    <a:pt x="100" y="62"/>
                    <a:pt x="102" y="62"/>
                  </a:cubicBezTo>
                  <a:cubicBezTo>
                    <a:pt x="114" y="62"/>
                    <a:pt x="114" y="62"/>
                    <a:pt x="114" y="62"/>
                  </a:cubicBezTo>
                  <a:cubicBezTo>
                    <a:pt x="115" y="62"/>
                    <a:pt x="117" y="60"/>
                    <a:pt x="117" y="58"/>
                  </a:cubicBezTo>
                  <a:cubicBezTo>
                    <a:pt x="117" y="56"/>
                    <a:pt x="115" y="55"/>
                    <a:pt x="114" y="55"/>
                  </a:cubicBezTo>
                  <a:close/>
                  <a:moveTo>
                    <a:pt x="26" y="86"/>
                  </a:moveTo>
                  <a:cubicBezTo>
                    <a:pt x="17" y="95"/>
                    <a:pt x="17" y="95"/>
                    <a:pt x="17" y="95"/>
                  </a:cubicBezTo>
                  <a:cubicBezTo>
                    <a:pt x="16" y="96"/>
                    <a:pt x="16" y="98"/>
                    <a:pt x="17" y="100"/>
                  </a:cubicBezTo>
                  <a:cubicBezTo>
                    <a:pt x="18" y="100"/>
                    <a:pt x="19" y="101"/>
                    <a:pt x="20" y="101"/>
                  </a:cubicBezTo>
                  <a:cubicBezTo>
                    <a:pt x="20" y="101"/>
                    <a:pt x="21" y="100"/>
                    <a:pt x="22" y="100"/>
                  </a:cubicBezTo>
                  <a:cubicBezTo>
                    <a:pt x="30" y="91"/>
                    <a:pt x="30" y="91"/>
                    <a:pt x="30" y="91"/>
                  </a:cubicBezTo>
                  <a:cubicBezTo>
                    <a:pt x="32" y="90"/>
                    <a:pt x="32" y="88"/>
                    <a:pt x="30" y="86"/>
                  </a:cubicBezTo>
                  <a:cubicBezTo>
                    <a:pt x="29" y="85"/>
                    <a:pt x="27" y="85"/>
                    <a:pt x="26" y="86"/>
                  </a:cubicBezTo>
                  <a:close/>
                  <a:moveTo>
                    <a:pt x="89" y="31"/>
                  </a:moveTo>
                  <a:cubicBezTo>
                    <a:pt x="90" y="31"/>
                    <a:pt x="91" y="31"/>
                    <a:pt x="91" y="30"/>
                  </a:cubicBezTo>
                  <a:cubicBezTo>
                    <a:pt x="100" y="22"/>
                    <a:pt x="100" y="22"/>
                    <a:pt x="100" y="22"/>
                  </a:cubicBezTo>
                  <a:cubicBezTo>
                    <a:pt x="101" y="20"/>
                    <a:pt x="101" y="18"/>
                    <a:pt x="100" y="17"/>
                  </a:cubicBezTo>
                  <a:cubicBezTo>
                    <a:pt x="98" y="16"/>
                    <a:pt x="96" y="16"/>
                    <a:pt x="95" y="17"/>
                  </a:cubicBezTo>
                  <a:cubicBezTo>
                    <a:pt x="87" y="25"/>
                    <a:pt x="87" y="25"/>
                    <a:pt x="87" y="25"/>
                  </a:cubicBezTo>
                  <a:cubicBezTo>
                    <a:pt x="85" y="27"/>
                    <a:pt x="85" y="29"/>
                    <a:pt x="87" y="30"/>
                  </a:cubicBezTo>
                  <a:cubicBezTo>
                    <a:pt x="87" y="31"/>
                    <a:pt x="88" y="31"/>
                    <a:pt x="89" y="31"/>
                  </a:cubicBezTo>
                  <a:close/>
                  <a:moveTo>
                    <a:pt x="26" y="30"/>
                  </a:moveTo>
                  <a:cubicBezTo>
                    <a:pt x="26" y="31"/>
                    <a:pt x="27" y="31"/>
                    <a:pt x="28" y="31"/>
                  </a:cubicBezTo>
                  <a:cubicBezTo>
                    <a:pt x="29" y="31"/>
                    <a:pt x="30" y="31"/>
                    <a:pt x="30" y="30"/>
                  </a:cubicBezTo>
                  <a:cubicBezTo>
                    <a:pt x="32" y="29"/>
                    <a:pt x="32" y="27"/>
                    <a:pt x="30" y="25"/>
                  </a:cubicBezTo>
                  <a:cubicBezTo>
                    <a:pt x="22" y="17"/>
                    <a:pt x="22" y="17"/>
                    <a:pt x="22" y="17"/>
                  </a:cubicBezTo>
                  <a:cubicBezTo>
                    <a:pt x="21" y="16"/>
                    <a:pt x="18" y="16"/>
                    <a:pt x="17" y="17"/>
                  </a:cubicBezTo>
                  <a:cubicBezTo>
                    <a:pt x="16" y="18"/>
                    <a:pt x="16" y="20"/>
                    <a:pt x="17" y="22"/>
                  </a:cubicBezTo>
                  <a:lnTo>
                    <a:pt x="26" y="30"/>
                  </a:lnTo>
                  <a:close/>
                  <a:moveTo>
                    <a:pt x="91" y="86"/>
                  </a:moveTo>
                  <a:cubicBezTo>
                    <a:pt x="90" y="85"/>
                    <a:pt x="88" y="85"/>
                    <a:pt x="87" y="86"/>
                  </a:cubicBezTo>
                  <a:cubicBezTo>
                    <a:pt x="85" y="88"/>
                    <a:pt x="85" y="90"/>
                    <a:pt x="87" y="91"/>
                  </a:cubicBezTo>
                  <a:cubicBezTo>
                    <a:pt x="95" y="100"/>
                    <a:pt x="95" y="100"/>
                    <a:pt x="95" y="100"/>
                  </a:cubicBezTo>
                  <a:cubicBezTo>
                    <a:pt x="96" y="100"/>
                    <a:pt x="97" y="101"/>
                    <a:pt x="97" y="101"/>
                  </a:cubicBezTo>
                  <a:cubicBezTo>
                    <a:pt x="98" y="101"/>
                    <a:pt x="99" y="100"/>
                    <a:pt x="100" y="100"/>
                  </a:cubicBezTo>
                  <a:cubicBezTo>
                    <a:pt x="101" y="98"/>
                    <a:pt x="101" y="96"/>
                    <a:pt x="100" y="95"/>
                  </a:cubicBezTo>
                  <a:lnTo>
                    <a:pt x="91" y="8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1">
              <a:extLst>
                <a:ext uri="{FF2B5EF4-FFF2-40B4-BE49-F238E27FC236}">
                  <a16:creationId xmlns:a16="http://schemas.microsoft.com/office/drawing/2014/main" id="{548ACA7E-5BCE-46BB-BAF5-0C034E91074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88451" y="4559174"/>
              <a:ext cx="610441" cy="503651"/>
            </a:xfrm>
            <a:custGeom>
              <a:avLst/>
              <a:gdLst>
                <a:gd name="T0" fmla="*/ 57 w 103"/>
                <a:gd name="T1" fmla="*/ 52 h 85"/>
                <a:gd name="T2" fmla="*/ 57 w 103"/>
                <a:gd name="T3" fmla="*/ 50 h 85"/>
                <a:gd name="T4" fmla="*/ 51 w 103"/>
                <a:gd name="T5" fmla="*/ 45 h 85"/>
                <a:gd name="T6" fmla="*/ 46 w 103"/>
                <a:gd name="T7" fmla="*/ 50 h 85"/>
                <a:gd name="T8" fmla="*/ 46 w 103"/>
                <a:gd name="T9" fmla="*/ 52 h 85"/>
                <a:gd name="T10" fmla="*/ 51 w 103"/>
                <a:gd name="T11" fmla="*/ 57 h 85"/>
                <a:gd name="T12" fmla="*/ 57 w 103"/>
                <a:gd name="T13" fmla="*/ 52 h 85"/>
                <a:gd name="T14" fmla="*/ 60 w 103"/>
                <a:gd name="T15" fmla="*/ 55 h 85"/>
                <a:gd name="T16" fmla="*/ 51 w 103"/>
                <a:gd name="T17" fmla="*/ 61 h 85"/>
                <a:gd name="T18" fmla="*/ 43 w 103"/>
                <a:gd name="T19" fmla="*/ 55 h 85"/>
                <a:gd name="T20" fmla="*/ 8 w 103"/>
                <a:gd name="T21" fmla="*/ 55 h 85"/>
                <a:gd name="T22" fmla="*/ 2 w 103"/>
                <a:gd name="T23" fmla="*/ 54 h 85"/>
                <a:gd name="T24" fmla="*/ 2 w 103"/>
                <a:gd name="T25" fmla="*/ 77 h 85"/>
                <a:gd name="T26" fmla="*/ 10 w 103"/>
                <a:gd name="T27" fmla="*/ 85 h 85"/>
                <a:gd name="T28" fmla="*/ 93 w 103"/>
                <a:gd name="T29" fmla="*/ 85 h 85"/>
                <a:gd name="T30" fmla="*/ 101 w 103"/>
                <a:gd name="T31" fmla="*/ 77 h 85"/>
                <a:gd name="T32" fmla="*/ 101 w 103"/>
                <a:gd name="T33" fmla="*/ 54 h 85"/>
                <a:gd name="T34" fmla="*/ 95 w 103"/>
                <a:gd name="T35" fmla="*/ 55 h 85"/>
                <a:gd name="T36" fmla="*/ 60 w 103"/>
                <a:gd name="T37" fmla="*/ 55 h 85"/>
                <a:gd name="T38" fmla="*/ 95 w 103"/>
                <a:gd name="T39" fmla="*/ 13 h 85"/>
                <a:gd name="T40" fmla="*/ 75 w 103"/>
                <a:gd name="T41" fmla="*/ 13 h 85"/>
                <a:gd name="T42" fmla="*/ 59 w 103"/>
                <a:gd name="T43" fmla="*/ 0 h 85"/>
                <a:gd name="T44" fmla="*/ 44 w 103"/>
                <a:gd name="T45" fmla="*/ 0 h 85"/>
                <a:gd name="T46" fmla="*/ 28 w 103"/>
                <a:gd name="T47" fmla="*/ 13 h 85"/>
                <a:gd name="T48" fmla="*/ 8 w 103"/>
                <a:gd name="T49" fmla="*/ 13 h 85"/>
                <a:gd name="T50" fmla="*/ 0 w 103"/>
                <a:gd name="T51" fmla="*/ 22 h 85"/>
                <a:gd name="T52" fmla="*/ 0 w 103"/>
                <a:gd name="T53" fmla="*/ 41 h 85"/>
                <a:gd name="T54" fmla="*/ 8 w 103"/>
                <a:gd name="T55" fmla="*/ 49 h 85"/>
                <a:gd name="T56" fmla="*/ 43 w 103"/>
                <a:gd name="T57" fmla="*/ 49 h 85"/>
                <a:gd name="T58" fmla="*/ 45 w 103"/>
                <a:gd name="T59" fmla="*/ 43 h 85"/>
                <a:gd name="T60" fmla="*/ 45 w 103"/>
                <a:gd name="T61" fmla="*/ 43 h 85"/>
                <a:gd name="T62" fmla="*/ 47 w 103"/>
                <a:gd name="T63" fmla="*/ 42 h 85"/>
                <a:gd name="T64" fmla="*/ 47 w 103"/>
                <a:gd name="T65" fmla="*/ 42 h 85"/>
                <a:gd name="T66" fmla="*/ 48 w 103"/>
                <a:gd name="T67" fmla="*/ 41 h 85"/>
                <a:gd name="T68" fmla="*/ 49 w 103"/>
                <a:gd name="T69" fmla="*/ 41 h 85"/>
                <a:gd name="T70" fmla="*/ 50 w 103"/>
                <a:gd name="T71" fmla="*/ 40 h 85"/>
                <a:gd name="T72" fmla="*/ 51 w 103"/>
                <a:gd name="T73" fmla="*/ 40 h 85"/>
                <a:gd name="T74" fmla="*/ 53 w 103"/>
                <a:gd name="T75" fmla="*/ 40 h 85"/>
                <a:gd name="T76" fmla="*/ 54 w 103"/>
                <a:gd name="T77" fmla="*/ 41 h 85"/>
                <a:gd name="T78" fmla="*/ 55 w 103"/>
                <a:gd name="T79" fmla="*/ 41 h 85"/>
                <a:gd name="T80" fmla="*/ 56 w 103"/>
                <a:gd name="T81" fmla="*/ 42 h 85"/>
                <a:gd name="T82" fmla="*/ 56 w 103"/>
                <a:gd name="T83" fmla="*/ 42 h 85"/>
                <a:gd name="T84" fmla="*/ 58 w 103"/>
                <a:gd name="T85" fmla="*/ 43 h 85"/>
                <a:gd name="T86" fmla="*/ 58 w 103"/>
                <a:gd name="T87" fmla="*/ 43 h 85"/>
                <a:gd name="T88" fmla="*/ 60 w 103"/>
                <a:gd name="T89" fmla="*/ 49 h 85"/>
                <a:gd name="T90" fmla="*/ 95 w 103"/>
                <a:gd name="T91" fmla="*/ 49 h 85"/>
                <a:gd name="T92" fmla="*/ 103 w 103"/>
                <a:gd name="T93" fmla="*/ 41 h 85"/>
                <a:gd name="T94" fmla="*/ 103 w 103"/>
                <a:gd name="T95" fmla="*/ 22 h 85"/>
                <a:gd name="T96" fmla="*/ 95 w 103"/>
                <a:gd name="T97" fmla="*/ 13 h 85"/>
                <a:gd name="T98" fmla="*/ 36 w 103"/>
                <a:gd name="T99" fmla="*/ 13 h 85"/>
                <a:gd name="T100" fmla="*/ 44 w 103"/>
                <a:gd name="T101" fmla="*/ 8 h 85"/>
                <a:gd name="T102" fmla="*/ 59 w 103"/>
                <a:gd name="T103" fmla="*/ 8 h 85"/>
                <a:gd name="T104" fmla="*/ 67 w 103"/>
                <a:gd name="T105" fmla="*/ 13 h 85"/>
                <a:gd name="T106" fmla="*/ 36 w 103"/>
                <a:gd name="T107" fmla="*/ 13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03" h="85">
                  <a:moveTo>
                    <a:pt x="57" y="52"/>
                  </a:moveTo>
                  <a:cubicBezTo>
                    <a:pt x="57" y="50"/>
                    <a:pt x="57" y="50"/>
                    <a:pt x="57" y="50"/>
                  </a:cubicBezTo>
                  <a:cubicBezTo>
                    <a:pt x="57" y="47"/>
                    <a:pt x="54" y="45"/>
                    <a:pt x="51" y="45"/>
                  </a:cubicBezTo>
                  <a:cubicBezTo>
                    <a:pt x="49" y="45"/>
                    <a:pt x="46" y="47"/>
                    <a:pt x="46" y="50"/>
                  </a:cubicBezTo>
                  <a:cubicBezTo>
                    <a:pt x="46" y="52"/>
                    <a:pt x="46" y="52"/>
                    <a:pt x="46" y="52"/>
                  </a:cubicBezTo>
                  <a:cubicBezTo>
                    <a:pt x="46" y="55"/>
                    <a:pt x="49" y="57"/>
                    <a:pt x="51" y="57"/>
                  </a:cubicBezTo>
                  <a:cubicBezTo>
                    <a:pt x="54" y="57"/>
                    <a:pt x="57" y="55"/>
                    <a:pt x="57" y="52"/>
                  </a:cubicBezTo>
                  <a:close/>
                  <a:moveTo>
                    <a:pt x="60" y="55"/>
                  </a:moveTo>
                  <a:cubicBezTo>
                    <a:pt x="59" y="59"/>
                    <a:pt x="56" y="61"/>
                    <a:pt x="51" y="61"/>
                  </a:cubicBezTo>
                  <a:cubicBezTo>
                    <a:pt x="47" y="61"/>
                    <a:pt x="44" y="59"/>
                    <a:pt x="43" y="55"/>
                  </a:cubicBezTo>
                  <a:cubicBezTo>
                    <a:pt x="8" y="55"/>
                    <a:pt x="8" y="55"/>
                    <a:pt x="8" y="55"/>
                  </a:cubicBezTo>
                  <a:cubicBezTo>
                    <a:pt x="6" y="55"/>
                    <a:pt x="4" y="55"/>
                    <a:pt x="2" y="54"/>
                  </a:cubicBezTo>
                  <a:cubicBezTo>
                    <a:pt x="2" y="77"/>
                    <a:pt x="2" y="77"/>
                    <a:pt x="2" y="77"/>
                  </a:cubicBezTo>
                  <a:cubicBezTo>
                    <a:pt x="2" y="81"/>
                    <a:pt x="5" y="85"/>
                    <a:pt x="10" y="85"/>
                  </a:cubicBezTo>
                  <a:cubicBezTo>
                    <a:pt x="93" y="85"/>
                    <a:pt x="93" y="85"/>
                    <a:pt x="93" y="85"/>
                  </a:cubicBezTo>
                  <a:cubicBezTo>
                    <a:pt x="98" y="85"/>
                    <a:pt x="101" y="81"/>
                    <a:pt x="101" y="77"/>
                  </a:cubicBezTo>
                  <a:cubicBezTo>
                    <a:pt x="101" y="54"/>
                    <a:pt x="101" y="54"/>
                    <a:pt x="101" y="54"/>
                  </a:cubicBezTo>
                  <a:cubicBezTo>
                    <a:pt x="99" y="55"/>
                    <a:pt x="97" y="55"/>
                    <a:pt x="95" y="55"/>
                  </a:cubicBezTo>
                  <a:lnTo>
                    <a:pt x="60" y="55"/>
                  </a:lnTo>
                  <a:close/>
                  <a:moveTo>
                    <a:pt x="95" y="13"/>
                  </a:moveTo>
                  <a:cubicBezTo>
                    <a:pt x="75" y="13"/>
                    <a:pt x="75" y="13"/>
                    <a:pt x="75" y="13"/>
                  </a:cubicBezTo>
                  <a:cubicBezTo>
                    <a:pt x="74" y="6"/>
                    <a:pt x="67" y="0"/>
                    <a:pt x="59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6" y="0"/>
                    <a:pt x="29" y="6"/>
                    <a:pt x="28" y="13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3" y="13"/>
                    <a:pt x="0" y="17"/>
                    <a:pt x="0" y="22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45"/>
                    <a:pt x="3" y="49"/>
                    <a:pt x="8" y="49"/>
                  </a:cubicBezTo>
                  <a:cubicBezTo>
                    <a:pt x="43" y="49"/>
                    <a:pt x="43" y="49"/>
                    <a:pt x="43" y="49"/>
                  </a:cubicBezTo>
                  <a:cubicBezTo>
                    <a:pt x="43" y="46"/>
                    <a:pt x="44" y="44"/>
                    <a:pt x="45" y="43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6" y="42"/>
                    <a:pt x="46" y="42"/>
                    <a:pt x="47" y="42"/>
                  </a:cubicBezTo>
                  <a:cubicBezTo>
                    <a:pt x="47" y="42"/>
                    <a:pt x="47" y="42"/>
                    <a:pt x="47" y="42"/>
                  </a:cubicBezTo>
                  <a:cubicBezTo>
                    <a:pt x="48" y="41"/>
                    <a:pt x="48" y="41"/>
                    <a:pt x="48" y="41"/>
                  </a:cubicBezTo>
                  <a:cubicBezTo>
                    <a:pt x="49" y="41"/>
                    <a:pt x="49" y="41"/>
                    <a:pt x="49" y="41"/>
                  </a:cubicBezTo>
                  <a:cubicBezTo>
                    <a:pt x="50" y="40"/>
                    <a:pt x="50" y="40"/>
                    <a:pt x="50" y="40"/>
                  </a:cubicBezTo>
                  <a:cubicBezTo>
                    <a:pt x="50" y="40"/>
                    <a:pt x="51" y="40"/>
                    <a:pt x="51" y="40"/>
                  </a:cubicBezTo>
                  <a:cubicBezTo>
                    <a:pt x="52" y="40"/>
                    <a:pt x="53" y="40"/>
                    <a:pt x="53" y="40"/>
                  </a:cubicBezTo>
                  <a:cubicBezTo>
                    <a:pt x="54" y="41"/>
                    <a:pt x="54" y="41"/>
                    <a:pt x="54" y="41"/>
                  </a:cubicBezTo>
                  <a:cubicBezTo>
                    <a:pt x="55" y="41"/>
                    <a:pt x="55" y="41"/>
                    <a:pt x="55" y="41"/>
                  </a:cubicBezTo>
                  <a:cubicBezTo>
                    <a:pt x="55" y="41"/>
                    <a:pt x="56" y="41"/>
                    <a:pt x="56" y="42"/>
                  </a:cubicBezTo>
                  <a:cubicBezTo>
                    <a:pt x="56" y="42"/>
                    <a:pt x="56" y="42"/>
                    <a:pt x="56" y="42"/>
                  </a:cubicBezTo>
                  <a:cubicBezTo>
                    <a:pt x="57" y="42"/>
                    <a:pt x="57" y="42"/>
                    <a:pt x="58" y="43"/>
                  </a:cubicBezTo>
                  <a:cubicBezTo>
                    <a:pt x="58" y="43"/>
                    <a:pt x="58" y="43"/>
                    <a:pt x="58" y="43"/>
                  </a:cubicBezTo>
                  <a:cubicBezTo>
                    <a:pt x="59" y="44"/>
                    <a:pt x="60" y="46"/>
                    <a:pt x="60" y="49"/>
                  </a:cubicBezTo>
                  <a:cubicBezTo>
                    <a:pt x="95" y="49"/>
                    <a:pt x="95" y="49"/>
                    <a:pt x="95" y="49"/>
                  </a:cubicBezTo>
                  <a:cubicBezTo>
                    <a:pt x="100" y="49"/>
                    <a:pt x="103" y="45"/>
                    <a:pt x="103" y="41"/>
                  </a:cubicBezTo>
                  <a:cubicBezTo>
                    <a:pt x="103" y="22"/>
                    <a:pt x="103" y="22"/>
                    <a:pt x="103" y="22"/>
                  </a:cubicBezTo>
                  <a:cubicBezTo>
                    <a:pt x="103" y="17"/>
                    <a:pt x="100" y="13"/>
                    <a:pt x="95" y="13"/>
                  </a:cubicBezTo>
                  <a:close/>
                  <a:moveTo>
                    <a:pt x="36" y="13"/>
                  </a:moveTo>
                  <a:cubicBezTo>
                    <a:pt x="37" y="10"/>
                    <a:pt x="40" y="8"/>
                    <a:pt x="44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63" y="8"/>
                    <a:pt x="66" y="10"/>
                    <a:pt x="67" y="13"/>
                  </a:cubicBezTo>
                  <a:lnTo>
                    <a:pt x="36" y="1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2">
              <a:extLst>
                <a:ext uri="{FF2B5EF4-FFF2-40B4-BE49-F238E27FC236}">
                  <a16:creationId xmlns:a16="http://schemas.microsoft.com/office/drawing/2014/main" id="{C099D2F4-40B0-4B57-A4D6-03580086C3B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88451" y="3061211"/>
              <a:ext cx="616214" cy="616215"/>
            </a:xfrm>
            <a:custGeom>
              <a:avLst/>
              <a:gdLst>
                <a:gd name="T0" fmla="*/ 102 w 104"/>
                <a:gd name="T1" fmla="*/ 88 h 104"/>
                <a:gd name="T2" fmla="*/ 82 w 104"/>
                <a:gd name="T3" fmla="*/ 67 h 104"/>
                <a:gd name="T4" fmla="*/ 96 w 104"/>
                <a:gd name="T5" fmla="*/ 59 h 104"/>
                <a:gd name="T6" fmla="*/ 98 w 104"/>
                <a:gd name="T7" fmla="*/ 56 h 104"/>
                <a:gd name="T8" fmla="*/ 96 w 104"/>
                <a:gd name="T9" fmla="*/ 53 h 104"/>
                <a:gd name="T10" fmla="*/ 30 w 104"/>
                <a:gd name="T11" fmla="*/ 26 h 104"/>
                <a:gd name="T12" fmla="*/ 27 w 104"/>
                <a:gd name="T13" fmla="*/ 27 h 104"/>
                <a:gd name="T14" fmla="*/ 26 w 104"/>
                <a:gd name="T15" fmla="*/ 31 h 104"/>
                <a:gd name="T16" fmla="*/ 52 w 104"/>
                <a:gd name="T17" fmla="*/ 97 h 104"/>
                <a:gd name="T18" fmla="*/ 55 w 104"/>
                <a:gd name="T19" fmla="*/ 99 h 104"/>
                <a:gd name="T20" fmla="*/ 58 w 104"/>
                <a:gd name="T21" fmla="*/ 97 h 104"/>
                <a:gd name="T22" fmla="*/ 67 w 104"/>
                <a:gd name="T23" fmla="*/ 82 h 104"/>
                <a:gd name="T24" fmla="*/ 87 w 104"/>
                <a:gd name="T25" fmla="*/ 103 h 104"/>
                <a:gd name="T26" fmla="*/ 90 w 104"/>
                <a:gd name="T27" fmla="*/ 104 h 104"/>
                <a:gd name="T28" fmla="*/ 92 w 104"/>
                <a:gd name="T29" fmla="*/ 103 h 104"/>
                <a:gd name="T30" fmla="*/ 102 w 104"/>
                <a:gd name="T31" fmla="*/ 93 h 104"/>
                <a:gd name="T32" fmla="*/ 102 w 104"/>
                <a:gd name="T33" fmla="*/ 88 h 104"/>
                <a:gd name="T34" fmla="*/ 15 w 104"/>
                <a:gd name="T35" fmla="*/ 10 h 104"/>
                <a:gd name="T36" fmla="*/ 10 w 104"/>
                <a:gd name="T37" fmla="*/ 10 h 104"/>
                <a:gd name="T38" fmla="*/ 10 w 104"/>
                <a:gd name="T39" fmla="*/ 15 h 104"/>
                <a:gd name="T40" fmla="*/ 18 w 104"/>
                <a:gd name="T41" fmla="*/ 23 h 104"/>
                <a:gd name="T42" fmla="*/ 20 w 104"/>
                <a:gd name="T43" fmla="*/ 24 h 104"/>
                <a:gd name="T44" fmla="*/ 23 w 104"/>
                <a:gd name="T45" fmla="*/ 23 h 104"/>
                <a:gd name="T46" fmla="*/ 23 w 104"/>
                <a:gd name="T47" fmla="*/ 18 h 104"/>
                <a:gd name="T48" fmla="*/ 15 w 104"/>
                <a:gd name="T49" fmla="*/ 10 h 104"/>
                <a:gd name="T50" fmla="*/ 17 w 104"/>
                <a:gd name="T51" fmla="*/ 34 h 104"/>
                <a:gd name="T52" fmla="*/ 14 w 104"/>
                <a:gd name="T53" fmla="*/ 31 h 104"/>
                <a:gd name="T54" fmla="*/ 3 w 104"/>
                <a:gd name="T55" fmla="*/ 31 h 104"/>
                <a:gd name="T56" fmla="*/ 0 w 104"/>
                <a:gd name="T57" fmla="*/ 34 h 104"/>
                <a:gd name="T58" fmla="*/ 3 w 104"/>
                <a:gd name="T59" fmla="*/ 38 h 104"/>
                <a:gd name="T60" fmla="*/ 14 w 104"/>
                <a:gd name="T61" fmla="*/ 38 h 104"/>
                <a:gd name="T62" fmla="*/ 17 w 104"/>
                <a:gd name="T63" fmla="*/ 34 h 104"/>
                <a:gd name="T64" fmla="*/ 16 w 104"/>
                <a:gd name="T65" fmla="*/ 45 h 104"/>
                <a:gd name="T66" fmla="*/ 8 w 104"/>
                <a:gd name="T67" fmla="*/ 53 h 104"/>
                <a:gd name="T68" fmla="*/ 8 w 104"/>
                <a:gd name="T69" fmla="*/ 58 h 104"/>
                <a:gd name="T70" fmla="*/ 11 w 104"/>
                <a:gd name="T71" fmla="*/ 59 h 104"/>
                <a:gd name="T72" fmla="*/ 13 w 104"/>
                <a:gd name="T73" fmla="*/ 58 h 104"/>
                <a:gd name="T74" fmla="*/ 21 w 104"/>
                <a:gd name="T75" fmla="*/ 50 h 104"/>
                <a:gd name="T76" fmla="*/ 21 w 104"/>
                <a:gd name="T77" fmla="*/ 45 h 104"/>
                <a:gd name="T78" fmla="*/ 16 w 104"/>
                <a:gd name="T79" fmla="*/ 45 h 104"/>
                <a:gd name="T80" fmla="*/ 34 w 104"/>
                <a:gd name="T81" fmla="*/ 18 h 104"/>
                <a:gd name="T82" fmla="*/ 37 w 104"/>
                <a:gd name="T83" fmla="*/ 14 h 104"/>
                <a:gd name="T84" fmla="*/ 37 w 104"/>
                <a:gd name="T85" fmla="*/ 4 h 104"/>
                <a:gd name="T86" fmla="*/ 34 w 104"/>
                <a:gd name="T87" fmla="*/ 0 h 104"/>
                <a:gd name="T88" fmla="*/ 30 w 104"/>
                <a:gd name="T89" fmla="*/ 4 h 104"/>
                <a:gd name="T90" fmla="*/ 30 w 104"/>
                <a:gd name="T91" fmla="*/ 14 h 104"/>
                <a:gd name="T92" fmla="*/ 34 w 104"/>
                <a:gd name="T93" fmla="*/ 18 h 104"/>
                <a:gd name="T94" fmla="*/ 47 w 104"/>
                <a:gd name="T95" fmla="*/ 22 h 104"/>
                <a:gd name="T96" fmla="*/ 50 w 104"/>
                <a:gd name="T97" fmla="*/ 21 h 104"/>
                <a:gd name="T98" fmla="*/ 57 w 104"/>
                <a:gd name="T99" fmla="*/ 14 h 104"/>
                <a:gd name="T100" fmla="*/ 57 w 104"/>
                <a:gd name="T101" fmla="*/ 9 h 104"/>
                <a:gd name="T102" fmla="*/ 52 w 104"/>
                <a:gd name="T103" fmla="*/ 9 h 104"/>
                <a:gd name="T104" fmla="*/ 45 w 104"/>
                <a:gd name="T105" fmla="*/ 17 h 104"/>
                <a:gd name="T106" fmla="*/ 45 w 104"/>
                <a:gd name="T107" fmla="*/ 21 h 104"/>
                <a:gd name="T108" fmla="*/ 47 w 104"/>
                <a:gd name="T109" fmla="*/ 22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04" h="104">
                  <a:moveTo>
                    <a:pt x="102" y="88"/>
                  </a:moveTo>
                  <a:cubicBezTo>
                    <a:pt x="82" y="67"/>
                    <a:pt x="82" y="67"/>
                    <a:pt x="82" y="67"/>
                  </a:cubicBezTo>
                  <a:cubicBezTo>
                    <a:pt x="96" y="59"/>
                    <a:pt x="96" y="59"/>
                    <a:pt x="96" y="59"/>
                  </a:cubicBezTo>
                  <a:cubicBezTo>
                    <a:pt x="98" y="58"/>
                    <a:pt x="98" y="57"/>
                    <a:pt x="98" y="56"/>
                  </a:cubicBezTo>
                  <a:cubicBezTo>
                    <a:pt x="98" y="54"/>
                    <a:pt x="97" y="53"/>
                    <a:pt x="96" y="53"/>
                  </a:cubicBezTo>
                  <a:cubicBezTo>
                    <a:pt x="30" y="26"/>
                    <a:pt x="30" y="26"/>
                    <a:pt x="30" y="26"/>
                  </a:cubicBezTo>
                  <a:cubicBezTo>
                    <a:pt x="29" y="26"/>
                    <a:pt x="27" y="26"/>
                    <a:pt x="27" y="27"/>
                  </a:cubicBezTo>
                  <a:cubicBezTo>
                    <a:pt x="26" y="28"/>
                    <a:pt x="25" y="30"/>
                    <a:pt x="26" y="31"/>
                  </a:cubicBezTo>
                  <a:cubicBezTo>
                    <a:pt x="52" y="97"/>
                    <a:pt x="52" y="97"/>
                    <a:pt x="52" y="97"/>
                  </a:cubicBezTo>
                  <a:cubicBezTo>
                    <a:pt x="52" y="98"/>
                    <a:pt x="54" y="99"/>
                    <a:pt x="55" y="99"/>
                  </a:cubicBezTo>
                  <a:cubicBezTo>
                    <a:pt x="56" y="99"/>
                    <a:pt x="58" y="98"/>
                    <a:pt x="58" y="97"/>
                  </a:cubicBezTo>
                  <a:cubicBezTo>
                    <a:pt x="67" y="82"/>
                    <a:pt x="67" y="82"/>
                    <a:pt x="67" y="82"/>
                  </a:cubicBezTo>
                  <a:cubicBezTo>
                    <a:pt x="87" y="103"/>
                    <a:pt x="87" y="103"/>
                    <a:pt x="87" y="103"/>
                  </a:cubicBezTo>
                  <a:cubicBezTo>
                    <a:pt x="88" y="104"/>
                    <a:pt x="89" y="104"/>
                    <a:pt x="90" y="104"/>
                  </a:cubicBezTo>
                  <a:cubicBezTo>
                    <a:pt x="91" y="104"/>
                    <a:pt x="92" y="104"/>
                    <a:pt x="92" y="103"/>
                  </a:cubicBezTo>
                  <a:cubicBezTo>
                    <a:pt x="102" y="93"/>
                    <a:pt x="102" y="93"/>
                    <a:pt x="102" y="93"/>
                  </a:cubicBezTo>
                  <a:cubicBezTo>
                    <a:pt x="104" y="92"/>
                    <a:pt x="104" y="89"/>
                    <a:pt x="102" y="88"/>
                  </a:cubicBezTo>
                  <a:close/>
                  <a:moveTo>
                    <a:pt x="15" y="10"/>
                  </a:moveTo>
                  <a:cubicBezTo>
                    <a:pt x="13" y="9"/>
                    <a:pt x="11" y="9"/>
                    <a:pt x="10" y="10"/>
                  </a:cubicBezTo>
                  <a:cubicBezTo>
                    <a:pt x="9" y="12"/>
                    <a:pt x="9" y="14"/>
                    <a:pt x="10" y="15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4"/>
                    <a:pt x="19" y="24"/>
                    <a:pt x="20" y="24"/>
                  </a:cubicBezTo>
                  <a:cubicBezTo>
                    <a:pt x="21" y="24"/>
                    <a:pt x="22" y="24"/>
                    <a:pt x="23" y="23"/>
                  </a:cubicBezTo>
                  <a:cubicBezTo>
                    <a:pt x="24" y="22"/>
                    <a:pt x="24" y="19"/>
                    <a:pt x="23" y="18"/>
                  </a:cubicBezTo>
                  <a:lnTo>
                    <a:pt x="15" y="10"/>
                  </a:lnTo>
                  <a:close/>
                  <a:moveTo>
                    <a:pt x="17" y="34"/>
                  </a:moveTo>
                  <a:cubicBezTo>
                    <a:pt x="17" y="33"/>
                    <a:pt x="16" y="31"/>
                    <a:pt x="14" y="31"/>
                  </a:cubicBezTo>
                  <a:cubicBezTo>
                    <a:pt x="3" y="31"/>
                    <a:pt x="3" y="31"/>
                    <a:pt x="3" y="31"/>
                  </a:cubicBezTo>
                  <a:cubicBezTo>
                    <a:pt x="1" y="31"/>
                    <a:pt x="0" y="33"/>
                    <a:pt x="0" y="34"/>
                  </a:cubicBezTo>
                  <a:cubicBezTo>
                    <a:pt x="0" y="36"/>
                    <a:pt x="1" y="38"/>
                    <a:pt x="3" y="38"/>
                  </a:cubicBezTo>
                  <a:cubicBezTo>
                    <a:pt x="14" y="38"/>
                    <a:pt x="14" y="38"/>
                    <a:pt x="14" y="38"/>
                  </a:cubicBezTo>
                  <a:cubicBezTo>
                    <a:pt x="16" y="38"/>
                    <a:pt x="17" y="36"/>
                    <a:pt x="17" y="34"/>
                  </a:cubicBezTo>
                  <a:close/>
                  <a:moveTo>
                    <a:pt x="16" y="45"/>
                  </a:moveTo>
                  <a:cubicBezTo>
                    <a:pt x="8" y="53"/>
                    <a:pt x="8" y="53"/>
                    <a:pt x="8" y="53"/>
                  </a:cubicBezTo>
                  <a:cubicBezTo>
                    <a:pt x="7" y="54"/>
                    <a:pt x="7" y="56"/>
                    <a:pt x="8" y="58"/>
                  </a:cubicBezTo>
                  <a:cubicBezTo>
                    <a:pt x="9" y="58"/>
                    <a:pt x="10" y="59"/>
                    <a:pt x="11" y="59"/>
                  </a:cubicBezTo>
                  <a:cubicBezTo>
                    <a:pt x="12" y="59"/>
                    <a:pt x="13" y="58"/>
                    <a:pt x="13" y="58"/>
                  </a:cubicBezTo>
                  <a:cubicBezTo>
                    <a:pt x="21" y="50"/>
                    <a:pt x="21" y="50"/>
                    <a:pt x="21" y="50"/>
                  </a:cubicBezTo>
                  <a:cubicBezTo>
                    <a:pt x="22" y="49"/>
                    <a:pt x="22" y="47"/>
                    <a:pt x="21" y="45"/>
                  </a:cubicBezTo>
                  <a:cubicBezTo>
                    <a:pt x="20" y="44"/>
                    <a:pt x="17" y="44"/>
                    <a:pt x="16" y="45"/>
                  </a:cubicBezTo>
                  <a:close/>
                  <a:moveTo>
                    <a:pt x="34" y="18"/>
                  </a:moveTo>
                  <a:cubicBezTo>
                    <a:pt x="36" y="18"/>
                    <a:pt x="37" y="16"/>
                    <a:pt x="37" y="14"/>
                  </a:cubicBezTo>
                  <a:cubicBezTo>
                    <a:pt x="37" y="4"/>
                    <a:pt x="37" y="4"/>
                    <a:pt x="37" y="4"/>
                  </a:cubicBezTo>
                  <a:cubicBezTo>
                    <a:pt x="37" y="2"/>
                    <a:pt x="36" y="0"/>
                    <a:pt x="34" y="0"/>
                  </a:cubicBezTo>
                  <a:cubicBezTo>
                    <a:pt x="32" y="0"/>
                    <a:pt x="30" y="2"/>
                    <a:pt x="30" y="4"/>
                  </a:cubicBezTo>
                  <a:cubicBezTo>
                    <a:pt x="30" y="14"/>
                    <a:pt x="30" y="14"/>
                    <a:pt x="30" y="14"/>
                  </a:cubicBezTo>
                  <a:cubicBezTo>
                    <a:pt x="30" y="16"/>
                    <a:pt x="32" y="18"/>
                    <a:pt x="34" y="18"/>
                  </a:cubicBezTo>
                  <a:close/>
                  <a:moveTo>
                    <a:pt x="47" y="22"/>
                  </a:moveTo>
                  <a:cubicBezTo>
                    <a:pt x="48" y="22"/>
                    <a:pt x="49" y="22"/>
                    <a:pt x="50" y="21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9" y="12"/>
                    <a:pt x="59" y="10"/>
                    <a:pt x="57" y="9"/>
                  </a:cubicBezTo>
                  <a:cubicBezTo>
                    <a:pt x="56" y="7"/>
                    <a:pt x="54" y="7"/>
                    <a:pt x="52" y="9"/>
                  </a:cubicBezTo>
                  <a:cubicBezTo>
                    <a:pt x="45" y="17"/>
                    <a:pt x="45" y="17"/>
                    <a:pt x="45" y="17"/>
                  </a:cubicBezTo>
                  <a:cubicBezTo>
                    <a:pt x="43" y="18"/>
                    <a:pt x="43" y="20"/>
                    <a:pt x="45" y="21"/>
                  </a:cubicBezTo>
                  <a:cubicBezTo>
                    <a:pt x="45" y="22"/>
                    <a:pt x="46" y="22"/>
                    <a:pt x="47" y="22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Isosceles Triangle 89">
              <a:extLst>
                <a:ext uri="{FF2B5EF4-FFF2-40B4-BE49-F238E27FC236}">
                  <a16:creationId xmlns:a16="http://schemas.microsoft.com/office/drawing/2014/main" id="{D5C6DBBA-8C51-48CB-8A7E-41F5C59F6E20}"/>
                </a:ext>
              </a:extLst>
            </p:cNvPr>
            <p:cNvSpPr/>
            <p:nvPr/>
          </p:nvSpPr>
          <p:spPr>
            <a:xfrm rot="5400000">
              <a:off x="5239908" y="1881183"/>
              <a:ext cx="169711" cy="146303"/>
            </a:xfrm>
            <a:prstGeom prst="triangle">
              <a:avLst/>
            </a:prstGeom>
            <a:solidFill>
              <a:schemeClr val="accent3"/>
            </a:solidFill>
            <a:ln w="285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5" name="Isosceles Triangle 134">
              <a:extLst>
                <a:ext uri="{FF2B5EF4-FFF2-40B4-BE49-F238E27FC236}">
                  <a16:creationId xmlns:a16="http://schemas.microsoft.com/office/drawing/2014/main" id="{0221238C-397A-4CF9-9675-D8FBB7C8C14B}"/>
                </a:ext>
              </a:extLst>
            </p:cNvPr>
            <p:cNvSpPr/>
            <p:nvPr/>
          </p:nvSpPr>
          <p:spPr>
            <a:xfrm rot="5400000">
              <a:off x="5239908" y="3331524"/>
              <a:ext cx="169711" cy="146303"/>
            </a:xfrm>
            <a:prstGeom prst="triangle">
              <a:avLst/>
            </a:prstGeom>
            <a:solidFill>
              <a:schemeClr val="accent3"/>
            </a:solidFill>
            <a:ln w="285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6" name="Isosceles Triangle 135">
              <a:extLst>
                <a:ext uri="{FF2B5EF4-FFF2-40B4-BE49-F238E27FC236}">
                  <a16:creationId xmlns:a16="http://schemas.microsoft.com/office/drawing/2014/main" id="{A81F8CAB-2E55-41AA-8037-3EF91FF7494D}"/>
                </a:ext>
              </a:extLst>
            </p:cNvPr>
            <p:cNvSpPr/>
            <p:nvPr/>
          </p:nvSpPr>
          <p:spPr>
            <a:xfrm rot="5400000">
              <a:off x="5239908" y="4778977"/>
              <a:ext cx="169711" cy="146303"/>
            </a:xfrm>
            <a:prstGeom prst="triangle">
              <a:avLst/>
            </a:prstGeom>
            <a:solidFill>
              <a:schemeClr val="accent3"/>
            </a:solidFill>
            <a:ln w="285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4" name="Group 113">
              <a:extLst>
                <a:ext uri="{FF2B5EF4-FFF2-40B4-BE49-F238E27FC236}">
                  <a16:creationId xmlns:a16="http://schemas.microsoft.com/office/drawing/2014/main" id="{77F3BC11-4BA5-480A-A1A2-260DDFBE37A1}"/>
                </a:ext>
              </a:extLst>
            </p:cNvPr>
            <p:cNvGrpSpPr/>
            <p:nvPr/>
          </p:nvGrpSpPr>
          <p:grpSpPr>
            <a:xfrm>
              <a:off x="5534984" y="1609709"/>
              <a:ext cx="2123117" cy="689251"/>
              <a:chOff x="5487359" y="1540158"/>
              <a:chExt cx="2123117" cy="689251"/>
            </a:xfrm>
          </p:grpSpPr>
          <p:sp>
            <p:nvSpPr>
              <p:cNvPr id="158" name="TextBox 157">
                <a:extLst>
                  <a:ext uri="{FF2B5EF4-FFF2-40B4-BE49-F238E27FC236}">
                    <a16:creationId xmlns:a16="http://schemas.microsoft.com/office/drawing/2014/main" id="{FBF4E1B0-C800-44F9-BF0E-8B7F51B6225B}"/>
                  </a:ext>
                </a:extLst>
              </p:cNvPr>
              <p:cNvSpPr txBox="1"/>
              <p:nvPr/>
            </p:nvSpPr>
            <p:spPr>
              <a:xfrm>
                <a:off x="5492686" y="1829299"/>
                <a:ext cx="2117790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is not simply random text. </a:t>
                </a:r>
              </a:p>
            </p:txBody>
          </p:sp>
          <p:sp>
            <p:nvSpPr>
              <p:cNvPr id="113" name="TextBox 112">
                <a:extLst>
                  <a:ext uri="{FF2B5EF4-FFF2-40B4-BE49-F238E27FC236}">
                    <a16:creationId xmlns:a16="http://schemas.microsoft.com/office/drawing/2014/main" id="{BC4E8752-E1C7-413A-84B6-1F05F7D551B7}"/>
                  </a:ext>
                </a:extLst>
              </p:cNvPr>
              <p:cNvSpPr txBox="1"/>
              <p:nvPr/>
            </p:nvSpPr>
            <p:spPr>
              <a:xfrm>
                <a:off x="5487359" y="1540158"/>
                <a:ext cx="1571626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Green Title</a:t>
                </a:r>
              </a:p>
            </p:txBody>
          </p:sp>
        </p:grpSp>
        <p:grpSp>
          <p:nvGrpSpPr>
            <p:cNvPr id="159" name="Group 158">
              <a:extLst>
                <a:ext uri="{FF2B5EF4-FFF2-40B4-BE49-F238E27FC236}">
                  <a16:creationId xmlns:a16="http://schemas.microsoft.com/office/drawing/2014/main" id="{29D4FC25-1154-41D6-9284-1AB01E7F28BC}"/>
                </a:ext>
              </a:extLst>
            </p:cNvPr>
            <p:cNvGrpSpPr/>
            <p:nvPr/>
          </p:nvGrpSpPr>
          <p:grpSpPr>
            <a:xfrm>
              <a:off x="5534983" y="3060050"/>
              <a:ext cx="2431946" cy="689251"/>
              <a:chOff x="5487358" y="1540158"/>
              <a:chExt cx="2431946" cy="689251"/>
            </a:xfrm>
          </p:grpSpPr>
          <p:sp>
            <p:nvSpPr>
              <p:cNvPr id="160" name="TextBox 159">
                <a:extLst>
                  <a:ext uri="{FF2B5EF4-FFF2-40B4-BE49-F238E27FC236}">
                    <a16:creationId xmlns:a16="http://schemas.microsoft.com/office/drawing/2014/main" id="{D4AD8130-8BEC-4F18-9D0F-9D9E52E890AD}"/>
                  </a:ext>
                </a:extLst>
              </p:cNvPr>
              <p:cNvSpPr txBox="1"/>
              <p:nvPr/>
            </p:nvSpPr>
            <p:spPr>
              <a:xfrm>
                <a:off x="5492685" y="1829299"/>
                <a:ext cx="2426619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</a:t>
                </a:r>
              </a:p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belief, Lorem is not simply random text. </a:t>
                </a:r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3F14EC26-82D6-4442-BEF7-024606ED8D17}"/>
                  </a:ext>
                </a:extLst>
              </p:cNvPr>
              <p:cNvSpPr txBox="1"/>
              <p:nvPr/>
            </p:nvSpPr>
            <p:spPr>
              <a:xfrm>
                <a:off x="5487358" y="1540158"/>
                <a:ext cx="2123117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The Third is Gray</a:t>
                </a:r>
              </a:p>
            </p:txBody>
          </p:sp>
        </p:grpSp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AFFD759F-8500-465E-930F-36F57ADEEC82}"/>
                </a:ext>
              </a:extLst>
            </p:cNvPr>
            <p:cNvGrpSpPr/>
            <p:nvPr/>
          </p:nvGrpSpPr>
          <p:grpSpPr>
            <a:xfrm>
              <a:off x="5534983" y="4507503"/>
              <a:ext cx="2123117" cy="689251"/>
              <a:chOff x="5487358" y="1540158"/>
              <a:chExt cx="2123117" cy="689251"/>
            </a:xfrm>
          </p:grpSpPr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AC966F49-8CF8-4EB6-9180-E13CF13382A0}"/>
                  </a:ext>
                </a:extLst>
              </p:cNvPr>
              <p:cNvSpPr txBox="1"/>
              <p:nvPr/>
            </p:nvSpPr>
            <p:spPr>
              <a:xfrm>
                <a:off x="5492685" y="1829299"/>
                <a:ext cx="1993965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and the some</a:t>
                </a:r>
              </a:p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belief, Lorem is not</a:t>
                </a:r>
              </a:p>
            </p:txBody>
          </p:sp>
          <p:sp>
            <p:nvSpPr>
              <p:cNvPr id="164" name="TextBox 163">
                <a:extLst>
                  <a:ext uri="{FF2B5EF4-FFF2-40B4-BE49-F238E27FC236}">
                    <a16:creationId xmlns:a16="http://schemas.microsoft.com/office/drawing/2014/main" id="{6B92B1AE-C292-4000-9535-B45A2245492C}"/>
                  </a:ext>
                </a:extLst>
              </p:cNvPr>
              <p:cNvSpPr txBox="1"/>
              <p:nvPr/>
            </p:nvSpPr>
            <p:spPr>
              <a:xfrm>
                <a:off x="5487358" y="1540158"/>
                <a:ext cx="2123117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b="1" dirty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Orange Text</a:t>
                </a:r>
              </a:p>
            </p:txBody>
          </p:sp>
        </p:grp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AA30A63F-0876-459B-B505-7D74E1B117D4}"/>
              </a:ext>
            </a:extLst>
          </p:cNvPr>
          <p:cNvGrpSpPr/>
          <p:nvPr/>
        </p:nvGrpSpPr>
        <p:grpSpPr>
          <a:xfrm>
            <a:off x="9168763" y="1060183"/>
            <a:ext cx="1592899" cy="4555396"/>
            <a:chOff x="5757863" y="2459038"/>
            <a:chExt cx="679450" cy="1943100"/>
          </a:xfrm>
        </p:grpSpPr>
        <p:sp>
          <p:nvSpPr>
            <p:cNvPr id="53" name="Oval 5">
              <a:extLst>
                <a:ext uri="{FF2B5EF4-FFF2-40B4-BE49-F238E27FC236}">
                  <a16:creationId xmlns:a16="http://schemas.microsoft.com/office/drawing/2014/main" id="{61B0FE1C-3156-4D2B-907E-92B5887BC5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802313" y="2838451"/>
              <a:ext cx="100013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Oval 6">
              <a:extLst>
                <a:ext uri="{FF2B5EF4-FFF2-40B4-BE49-F238E27FC236}">
                  <a16:creationId xmlns:a16="http://schemas.microsoft.com/office/drawing/2014/main" id="{0358270E-BAAC-4F86-BF4C-7BB104FA4F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275388" y="2838451"/>
              <a:ext cx="103188" cy="144463"/>
            </a:xfrm>
            <a:prstGeom prst="ellipse">
              <a:avLst/>
            </a:pr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Oval 7">
              <a:extLst>
                <a:ext uri="{FF2B5EF4-FFF2-40B4-BE49-F238E27FC236}">
                  <a16:creationId xmlns:a16="http://schemas.microsoft.com/office/drawing/2014/main" id="{9741FF0D-4049-4C3B-9899-EF6F965104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308725" y="2863851"/>
              <a:ext cx="47625" cy="93663"/>
            </a:xfrm>
            <a:prstGeom prst="ellipse">
              <a:avLst/>
            </a:pr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8">
              <a:extLst>
                <a:ext uri="{FF2B5EF4-FFF2-40B4-BE49-F238E27FC236}">
                  <a16:creationId xmlns:a16="http://schemas.microsoft.com/office/drawing/2014/main" id="{0AD2344A-F294-49FE-BE99-EF361B572F8E}"/>
                </a:ext>
              </a:extLst>
            </p:cNvPr>
            <p:cNvSpPr>
              <a:spLocks/>
            </p:cNvSpPr>
            <p:nvPr/>
          </p:nvSpPr>
          <p:spPr bwMode="auto">
            <a:xfrm>
              <a:off x="6257925" y="3200401"/>
              <a:ext cx="157163" cy="458788"/>
            </a:xfrm>
            <a:custGeom>
              <a:avLst/>
              <a:gdLst>
                <a:gd name="T0" fmla="*/ 23 w 43"/>
                <a:gd name="T1" fmla="*/ 7 h 127"/>
                <a:gd name="T2" fmla="*/ 16 w 43"/>
                <a:gd name="T3" fmla="*/ 1 h 127"/>
                <a:gd name="T4" fmla="*/ 8 w 43"/>
                <a:gd name="T5" fmla="*/ 0 h 127"/>
                <a:gd name="T6" fmla="*/ 5 w 43"/>
                <a:gd name="T7" fmla="*/ 1 h 127"/>
                <a:gd name="T8" fmla="*/ 2 w 43"/>
                <a:gd name="T9" fmla="*/ 3 h 127"/>
                <a:gd name="T10" fmla="*/ 1 w 43"/>
                <a:gd name="T11" fmla="*/ 8 h 127"/>
                <a:gd name="T12" fmla="*/ 1 w 43"/>
                <a:gd name="T13" fmla="*/ 18 h 127"/>
                <a:gd name="T14" fmla="*/ 1 w 43"/>
                <a:gd name="T15" fmla="*/ 23 h 127"/>
                <a:gd name="T16" fmla="*/ 3 w 43"/>
                <a:gd name="T17" fmla="*/ 26 h 127"/>
                <a:gd name="T18" fmla="*/ 7 w 43"/>
                <a:gd name="T19" fmla="*/ 35 h 127"/>
                <a:gd name="T20" fmla="*/ 10 w 43"/>
                <a:gd name="T21" fmla="*/ 46 h 127"/>
                <a:gd name="T22" fmla="*/ 13 w 43"/>
                <a:gd name="T23" fmla="*/ 69 h 127"/>
                <a:gd name="T24" fmla="*/ 16 w 43"/>
                <a:gd name="T25" fmla="*/ 117 h 127"/>
                <a:gd name="T26" fmla="*/ 16 w 43"/>
                <a:gd name="T27" fmla="*/ 127 h 127"/>
                <a:gd name="T28" fmla="*/ 43 w 43"/>
                <a:gd name="T29" fmla="*/ 127 h 127"/>
                <a:gd name="T30" fmla="*/ 43 w 43"/>
                <a:gd name="T31" fmla="*/ 117 h 127"/>
                <a:gd name="T32" fmla="*/ 40 w 43"/>
                <a:gd name="T33" fmla="*/ 66 h 127"/>
                <a:gd name="T34" fmla="*/ 36 w 43"/>
                <a:gd name="T35" fmla="*/ 40 h 127"/>
                <a:gd name="T36" fmla="*/ 33 w 43"/>
                <a:gd name="T37" fmla="*/ 27 h 127"/>
                <a:gd name="T38" fmla="*/ 27 w 43"/>
                <a:gd name="T39" fmla="*/ 13 h 127"/>
                <a:gd name="T40" fmla="*/ 23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3" y="7"/>
                  </a:moveTo>
                  <a:cubicBezTo>
                    <a:pt x="21" y="4"/>
                    <a:pt x="19" y="2"/>
                    <a:pt x="16" y="1"/>
                  </a:cubicBezTo>
                  <a:cubicBezTo>
                    <a:pt x="13" y="0"/>
                    <a:pt x="10" y="0"/>
                    <a:pt x="8" y="0"/>
                  </a:cubicBezTo>
                  <a:cubicBezTo>
                    <a:pt x="7" y="0"/>
                    <a:pt x="6" y="1"/>
                    <a:pt x="5" y="1"/>
                  </a:cubicBezTo>
                  <a:cubicBezTo>
                    <a:pt x="4" y="2"/>
                    <a:pt x="3" y="2"/>
                    <a:pt x="2" y="3"/>
                  </a:cubicBezTo>
                  <a:cubicBezTo>
                    <a:pt x="1" y="5"/>
                    <a:pt x="1" y="6"/>
                    <a:pt x="1" y="8"/>
                  </a:cubicBezTo>
                  <a:cubicBezTo>
                    <a:pt x="0" y="12"/>
                    <a:pt x="2" y="16"/>
                    <a:pt x="1" y="18"/>
                  </a:cubicBezTo>
                  <a:cubicBezTo>
                    <a:pt x="1" y="21"/>
                    <a:pt x="0" y="22"/>
                    <a:pt x="1" y="23"/>
                  </a:cubicBezTo>
                  <a:cubicBezTo>
                    <a:pt x="2" y="24"/>
                    <a:pt x="3" y="25"/>
                    <a:pt x="3" y="26"/>
                  </a:cubicBezTo>
                  <a:cubicBezTo>
                    <a:pt x="5" y="29"/>
                    <a:pt x="6" y="32"/>
                    <a:pt x="7" y="35"/>
                  </a:cubicBezTo>
                  <a:cubicBezTo>
                    <a:pt x="8" y="39"/>
                    <a:pt x="9" y="42"/>
                    <a:pt x="10" y="46"/>
                  </a:cubicBezTo>
                  <a:cubicBezTo>
                    <a:pt x="11" y="53"/>
                    <a:pt x="12" y="61"/>
                    <a:pt x="13" y="69"/>
                  </a:cubicBezTo>
                  <a:cubicBezTo>
                    <a:pt x="15" y="85"/>
                    <a:pt x="15" y="101"/>
                    <a:pt x="16" y="117"/>
                  </a:cubicBezTo>
                  <a:cubicBezTo>
                    <a:pt x="16" y="127"/>
                    <a:pt x="16" y="127"/>
                    <a:pt x="16" y="127"/>
                  </a:cubicBezTo>
                  <a:cubicBezTo>
                    <a:pt x="43" y="127"/>
                    <a:pt x="43" y="127"/>
                    <a:pt x="43" y="127"/>
                  </a:cubicBezTo>
                  <a:cubicBezTo>
                    <a:pt x="43" y="117"/>
                    <a:pt x="43" y="117"/>
                    <a:pt x="43" y="117"/>
                  </a:cubicBezTo>
                  <a:cubicBezTo>
                    <a:pt x="43" y="100"/>
                    <a:pt x="42" y="83"/>
                    <a:pt x="40" y="66"/>
                  </a:cubicBezTo>
                  <a:cubicBezTo>
                    <a:pt x="39" y="58"/>
                    <a:pt x="38" y="49"/>
                    <a:pt x="36" y="40"/>
                  </a:cubicBezTo>
                  <a:cubicBezTo>
                    <a:pt x="35" y="36"/>
                    <a:pt x="34" y="32"/>
                    <a:pt x="33" y="27"/>
                  </a:cubicBezTo>
                  <a:cubicBezTo>
                    <a:pt x="32" y="23"/>
                    <a:pt x="30" y="18"/>
                    <a:pt x="27" y="13"/>
                  </a:cubicBezTo>
                  <a:cubicBezTo>
                    <a:pt x="26" y="11"/>
                    <a:pt x="25" y="9"/>
                    <a:pt x="23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9">
              <a:extLst>
                <a:ext uri="{FF2B5EF4-FFF2-40B4-BE49-F238E27FC236}">
                  <a16:creationId xmlns:a16="http://schemas.microsoft.com/office/drawing/2014/main" id="{BC222FDE-27F9-4C1F-918F-342DC54596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00" y="3659188"/>
              <a:ext cx="103188" cy="74613"/>
            </a:xfrm>
            <a:custGeom>
              <a:avLst/>
              <a:gdLst>
                <a:gd name="T0" fmla="*/ 28 w 28"/>
                <a:gd name="T1" fmla="*/ 7 h 21"/>
                <a:gd name="T2" fmla="*/ 28 w 28"/>
                <a:gd name="T3" fmla="*/ 0 h 21"/>
                <a:gd name="T4" fmla="*/ 1 w 28"/>
                <a:gd name="T5" fmla="*/ 0 h 21"/>
                <a:gd name="T6" fmla="*/ 0 w 28"/>
                <a:gd name="T7" fmla="*/ 7 h 21"/>
                <a:gd name="T8" fmla="*/ 14 w 28"/>
                <a:gd name="T9" fmla="*/ 21 h 21"/>
                <a:gd name="T10" fmla="*/ 28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28" y="7"/>
                  </a:moveTo>
                  <a:cubicBezTo>
                    <a:pt x="28" y="0"/>
                    <a:pt x="28" y="0"/>
                    <a:pt x="28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14"/>
                    <a:pt x="6" y="20"/>
                    <a:pt x="14" y="21"/>
                  </a:cubicBezTo>
                  <a:cubicBezTo>
                    <a:pt x="21" y="21"/>
                    <a:pt x="28" y="15"/>
                    <a:pt x="28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10">
              <a:extLst>
                <a:ext uri="{FF2B5EF4-FFF2-40B4-BE49-F238E27FC236}">
                  <a16:creationId xmlns:a16="http://schemas.microsoft.com/office/drawing/2014/main" id="{3AF81312-8497-430C-B5A5-A29EDA654AA5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4438" y="3662363"/>
              <a:ext cx="142875" cy="234950"/>
            </a:xfrm>
            <a:custGeom>
              <a:avLst/>
              <a:gdLst>
                <a:gd name="T0" fmla="*/ 32 w 39"/>
                <a:gd name="T1" fmla="*/ 1 h 65"/>
                <a:gd name="T2" fmla="*/ 35 w 39"/>
                <a:gd name="T3" fmla="*/ 49 h 65"/>
                <a:gd name="T4" fmla="*/ 17 w 39"/>
                <a:gd name="T5" fmla="*/ 56 h 65"/>
                <a:gd name="T6" fmla="*/ 18 w 39"/>
                <a:gd name="T7" fmla="*/ 24 h 65"/>
                <a:gd name="T8" fmla="*/ 12 w 39"/>
                <a:gd name="T9" fmla="*/ 29 h 65"/>
                <a:gd name="T10" fmla="*/ 6 w 39"/>
                <a:gd name="T11" fmla="*/ 40 h 65"/>
                <a:gd name="T12" fmla="*/ 6 w 39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65">
                  <a:moveTo>
                    <a:pt x="32" y="1"/>
                  </a:moveTo>
                  <a:cubicBezTo>
                    <a:pt x="32" y="1"/>
                    <a:pt x="39" y="31"/>
                    <a:pt x="35" y="49"/>
                  </a:cubicBezTo>
                  <a:cubicBezTo>
                    <a:pt x="35" y="49"/>
                    <a:pt x="29" y="65"/>
                    <a:pt x="17" y="56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8" y="24"/>
                    <a:pt x="14" y="20"/>
                    <a:pt x="12" y="29"/>
                  </a:cubicBezTo>
                  <a:cubicBezTo>
                    <a:pt x="10" y="38"/>
                    <a:pt x="13" y="41"/>
                    <a:pt x="6" y="40"/>
                  </a:cubicBezTo>
                  <a:cubicBezTo>
                    <a:pt x="0" y="40"/>
                    <a:pt x="6" y="0"/>
                    <a:pt x="6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1">
              <a:extLst>
                <a:ext uri="{FF2B5EF4-FFF2-40B4-BE49-F238E27FC236}">
                  <a16:creationId xmlns:a16="http://schemas.microsoft.com/office/drawing/2014/main" id="{C9250F59-FCB2-4312-B7D9-EAAFA220B98E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200401"/>
              <a:ext cx="158750" cy="458788"/>
            </a:xfrm>
            <a:custGeom>
              <a:avLst/>
              <a:gdLst>
                <a:gd name="T0" fmla="*/ 21 w 43"/>
                <a:gd name="T1" fmla="*/ 7 h 127"/>
                <a:gd name="T2" fmla="*/ 27 w 43"/>
                <a:gd name="T3" fmla="*/ 1 h 127"/>
                <a:gd name="T4" fmla="*/ 36 w 43"/>
                <a:gd name="T5" fmla="*/ 0 h 127"/>
                <a:gd name="T6" fmla="*/ 39 w 43"/>
                <a:gd name="T7" fmla="*/ 1 h 127"/>
                <a:gd name="T8" fmla="*/ 41 w 43"/>
                <a:gd name="T9" fmla="*/ 3 h 127"/>
                <a:gd name="T10" fmla="*/ 43 w 43"/>
                <a:gd name="T11" fmla="*/ 8 h 127"/>
                <a:gd name="T12" fmla="*/ 42 w 43"/>
                <a:gd name="T13" fmla="*/ 18 h 127"/>
                <a:gd name="T14" fmla="*/ 42 w 43"/>
                <a:gd name="T15" fmla="*/ 23 h 127"/>
                <a:gd name="T16" fmla="*/ 40 w 43"/>
                <a:gd name="T17" fmla="*/ 26 h 127"/>
                <a:gd name="T18" fmla="*/ 37 w 43"/>
                <a:gd name="T19" fmla="*/ 35 h 127"/>
                <a:gd name="T20" fmla="*/ 34 w 43"/>
                <a:gd name="T21" fmla="*/ 46 h 127"/>
                <a:gd name="T22" fmla="*/ 30 w 43"/>
                <a:gd name="T23" fmla="*/ 69 h 127"/>
                <a:gd name="T24" fmla="*/ 28 w 43"/>
                <a:gd name="T25" fmla="*/ 117 h 127"/>
                <a:gd name="T26" fmla="*/ 28 w 43"/>
                <a:gd name="T27" fmla="*/ 127 h 127"/>
                <a:gd name="T28" fmla="*/ 0 w 43"/>
                <a:gd name="T29" fmla="*/ 127 h 127"/>
                <a:gd name="T30" fmla="*/ 0 w 43"/>
                <a:gd name="T31" fmla="*/ 117 h 127"/>
                <a:gd name="T32" fmla="*/ 3 w 43"/>
                <a:gd name="T33" fmla="*/ 66 h 127"/>
                <a:gd name="T34" fmla="*/ 7 w 43"/>
                <a:gd name="T35" fmla="*/ 40 h 127"/>
                <a:gd name="T36" fmla="*/ 10 w 43"/>
                <a:gd name="T37" fmla="*/ 27 h 127"/>
                <a:gd name="T38" fmla="*/ 16 w 43"/>
                <a:gd name="T39" fmla="*/ 13 h 127"/>
                <a:gd name="T40" fmla="*/ 21 w 43"/>
                <a:gd name="T41" fmla="*/ 7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3" h="127">
                  <a:moveTo>
                    <a:pt x="21" y="7"/>
                  </a:moveTo>
                  <a:cubicBezTo>
                    <a:pt x="22" y="4"/>
                    <a:pt x="25" y="2"/>
                    <a:pt x="27" y="1"/>
                  </a:cubicBezTo>
                  <a:cubicBezTo>
                    <a:pt x="30" y="0"/>
                    <a:pt x="33" y="0"/>
                    <a:pt x="36" y="0"/>
                  </a:cubicBezTo>
                  <a:cubicBezTo>
                    <a:pt x="37" y="0"/>
                    <a:pt x="38" y="1"/>
                    <a:pt x="39" y="1"/>
                  </a:cubicBezTo>
                  <a:cubicBezTo>
                    <a:pt x="40" y="2"/>
                    <a:pt x="40" y="2"/>
                    <a:pt x="41" y="3"/>
                  </a:cubicBezTo>
                  <a:cubicBezTo>
                    <a:pt x="42" y="5"/>
                    <a:pt x="43" y="6"/>
                    <a:pt x="43" y="8"/>
                  </a:cubicBezTo>
                  <a:cubicBezTo>
                    <a:pt x="43" y="12"/>
                    <a:pt x="42" y="16"/>
                    <a:pt x="42" y="18"/>
                  </a:cubicBezTo>
                  <a:cubicBezTo>
                    <a:pt x="42" y="21"/>
                    <a:pt x="43" y="22"/>
                    <a:pt x="42" y="23"/>
                  </a:cubicBezTo>
                  <a:cubicBezTo>
                    <a:pt x="41" y="24"/>
                    <a:pt x="41" y="25"/>
                    <a:pt x="40" y="26"/>
                  </a:cubicBezTo>
                  <a:cubicBezTo>
                    <a:pt x="39" y="29"/>
                    <a:pt x="38" y="32"/>
                    <a:pt x="37" y="35"/>
                  </a:cubicBezTo>
                  <a:cubicBezTo>
                    <a:pt x="35" y="39"/>
                    <a:pt x="35" y="42"/>
                    <a:pt x="34" y="46"/>
                  </a:cubicBezTo>
                  <a:cubicBezTo>
                    <a:pt x="32" y="53"/>
                    <a:pt x="31" y="61"/>
                    <a:pt x="30" y="69"/>
                  </a:cubicBezTo>
                  <a:cubicBezTo>
                    <a:pt x="29" y="85"/>
                    <a:pt x="28" y="101"/>
                    <a:pt x="28" y="117"/>
                  </a:cubicBezTo>
                  <a:cubicBezTo>
                    <a:pt x="28" y="127"/>
                    <a:pt x="28" y="127"/>
                    <a:pt x="28" y="127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1" y="100"/>
                    <a:pt x="1" y="83"/>
                    <a:pt x="3" y="66"/>
                  </a:cubicBezTo>
                  <a:cubicBezTo>
                    <a:pt x="4" y="58"/>
                    <a:pt x="5" y="49"/>
                    <a:pt x="7" y="40"/>
                  </a:cubicBezTo>
                  <a:cubicBezTo>
                    <a:pt x="8" y="36"/>
                    <a:pt x="9" y="32"/>
                    <a:pt x="10" y="27"/>
                  </a:cubicBezTo>
                  <a:cubicBezTo>
                    <a:pt x="12" y="23"/>
                    <a:pt x="14" y="18"/>
                    <a:pt x="16" y="13"/>
                  </a:cubicBezTo>
                  <a:cubicBezTo>
                    <a:pt x="17" y="11"/>
                    <a:pt x="19" y="9"/>
                    <a:pt x="2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12">
              <a:extLst>
                <a:ext uri="{FF2B5EF4-FFF2-40B4-BE49-F238E27FC236}">
                  <a16:creationId xmlns:a16="http://schemas.microsoft.com/office/drawing/2014/main" id="{12420660-EECA-4652-A95E-4A6EDC78B38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80088" y="3659188"/>
              <a:ext cx="103188" cy="74613"/>
            </a:xfrm>
            <a:custGeom>
              <a:avLst/>
              <a:gdLst>
                <a:gd name="T0" fmla="*/ 1 w 28"/>
                <a:gd name="T1" fmla="*/ 7 h 21"/>
                <a:gd name="T2" fmla="*/ 0 w 28"/>
                <a:gd name="T3" fmla="*/ 0 h 21"/>
                <a:gd name="T4" fmla="*/ 28 w 28"/>
                <a:gd name="T5" fmla="*/ 0 h 21"/>
                <a:gd name="T6" fmla="*/ 28 w 28"/>
                <a:gd name="T7" fmla="*/ 7 h 21"/>
                <a:gd name="T8" fmla="*/ 15 w 28"/>
                <a:gd name="T9" fmla="*/ 21 h 21"/>
                <a:gd name="T10" fmla="*/ 1 w 28"/>
                <a:gd name="T11" fmla="*/ 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21">
                  <a:moveTo>
                    <a:pt x="1" y="7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8" y="0"/>
                    <a:pt x="28" y="0"/>
                    <a:pt x="28" y="0"/>
                  </a:cubicBezTo>
                  <a:cubicBezTo>
                    <a:pt x="28" y="7"/>
                    <a:pt x="28" y="7"/>
                    <a:pt x="28" y="7"/>
                  </a:cubicBezTo>
                  <a:cubicBezTo>
                    <a:pt x="28" y="14"/>
                    <a:pt x="22" y="20"/>
                    <a:pt x="15" y="21"/>
                  </a:cubicBezTo>
                  <a:cubicBezTo>
                    <a:pt x="7" y="21"/>
                    <a:pt x="1" y="15"/>
                    <a:pt x="1" y="7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3">
              <a:extLst>
                <a:ext uri="{FF2B5EF4-FFF2-40B4-BE49-F238E27FC236}">
                  <a16:creationId xmlns:a16="http://schemas.microsoft.com/office/drawing/2014/main" id="{2478A86F-5082-4514-A463-E52E940DC9DC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3662363"/>
              <a:ext cx="147638" cy="234950"/>
            </a:xfrm>
            <a:custGeom>
              <a:avLst/>
              <a:gdLst>
                <a:gd name="T0" fmla="*/ 7 w 40"/>
                <a:gd name="T1" fmla="*/ 1 h 65"/>
                <a:gd name="T2" fmla="*/ 4 w 40"/>
                <a:gd name="T3" fmla="*/ 49 h 65"/>
                <a:gd name="T4" fmla="*/ 22 w 40"/>
                <a:gd name="T5" fmla="*/ 56 h 65"/>
                <a:gd name="T6" fmla="*/ 21 w 40"/>
                <a:gd name="T7" fmla="*/ 24 h 65"/>
                <a:gd name="T8" fmla="*/ 27 w 40"/>
                <a:gd name="T9" fmla="*/ 29 h 65"/>
                <a:gd name="T10" fmla="*/ 33 w 40"/>
                <a:gd name="T11" fmla="*/ 40 h 65"/>
                <a:gd name="T12" fmla="*/ 33 w 40"/>
                <a:gd name="T13" fmla="*/ 0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65">
                  <a:moveTo>
                    <a:pt x="7" y="1"/>
                  </a:moveTo>
                  <a:cubicBezTo>
                    <a:pt x="7" y="1"/>
                    <a:pt x="0" y="31"/>
                    <a:pt x="4" y="49"/>
                  </a:cubicBezTo>
                  <a:cubicBezTo>
                    <a:pt x="4" y="49"/>
                    <a:pt x="10" y="65"/>
                    <a:pt x="22" y="56"/>
                  </a:cubicBezTo>
                  <a:cubicBezTo>
                    <a:pt x="21" y="24"/>
                    <a:pt x="21" y="24"/>
                    <a:pt x="21" y="24"/>
                  </a:cubicBezTo>
                  <a:cubicBezTo>
                    <a:pt x="21" y="24"/>
                    <a:pt x="25" y="20"/>
                    <a:pt x="27" y="29"/>
                  </a:cubicBezTo>
                  <a:cubicBezTo>
                    <a:pt x="29" y="38"/>
                    <a:pt x="27" y="41"/>
                    <a:pt x="33" y="40"/>
                  </a:cubicBezTo>
                  <a:cubicBezTo>
                    <a:pt x="40" y="40"/>
                    <a:pt x="33" y="0"/>
                    <a:pt x="33" y="0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4">
              <a:extLst>
                <a:ext uri="{FF2B5EF4-FFF2-40B4-BE49-F238E27FC236}">
                  <a16:creationId xmlns:a16="http://schemas.microsoft.com/office/drawing/2014/main" id="{330DBB1C-23F4-4E63-ABBC-0A99232D57E8}"/>
                </a:ext>
              </a:extLst>
            </p:cNvPr>
            <p:cNvSpPr>
              <a:spLocks/>
            </p:cNvSpPr>
            <p:nvPr/>
          </p:nvSpPr>
          <p:spPr bwMode="auto">
            <a:xfrm>
              <a:off x="5897563" y="4271963"/>
              <a:ext cx="161925" cy="87313"/>
            </a:xfrm>
            <a:custGeom>
              <a:avLst/>
              <a:gdLst>
                <a:gd name="T0" fmla="*/ 36 w 44"/>
                <a:gd name="T1" fmla="*/ 24 h 24"/>
                <a:gd name="T2" fmla="*/ 42 w 44"/>
                <a:gd name="T3" fmla="*/ 4 h 24"/>
                <a:gd name="T4" fmla="*/ 32 w 44"/>
                <a:gd name="T5" fmla="*/ 2 h 24"/>
                <a:gd name="T6" fmla="*/ 2 w 44"/>
                <a:gd name="T7" fmla="*/ 4 h 24"/>
                <a:gd name="T8" fmla="*/ 1 w 44"/>
                <a:gd name="T9" fmla="*/ 19 h 24"/>
                <a:gd name="T10" fmla="*/ 2 w 44"/>
                <a:gd name="T11" fmla="*/ 21 h 24"/>
                <a:gd name="T12" fmla="*/ 36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36" y="24"/>
                  </a:moveTo>
                  <a:cubicBezTo>
                    <a:pt x="37" y="21"/>
                    <a:pt x="44" y="6"/>
                    <a:pt x="42" y="4"/>
                  </a:cubicBezTo>
                  <a:cubicBezTo>
                    <a:pt x="40" y="2"/>
                    <a:pt x="33" y="2"/>
                    <a:pt x="32" y="2"/>
                  </a:cubicBezTo>
                  <a:cubicBezTo>
                    <a:pt x="17" y="1"/>
                    <a:pt x="7" y="0"/>
                    <a:pt x="2" y="4"/>
                  </a:cubicBezTo>
                  <a:cubicBezTo>
                    <a:pt x="1" y="5"/>
                    <a:pt x="2" y="18"/>
                    <a:pt x="1" y="19"/>
                  </a:cubicBezTo>
                  <a:cubicBezTo>
                    <a:pt x="0" y="20"/>
                    <a:pt x="1" y="22"/>
                    <a:pt x="2" y="21"/>
                  </a:cubicBezTo>
                  <a:cubicBezTo>
                    <a:pt x="2" y="21"/>
                    <a:pt x="36" y="24"/>
                    <a:pt x="36" y="24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15">
              <a:extLst>
                <a:ext uri="{FF2B5EF4-FFF2-40B4-BE49-F238E27FC236}">
                  <a16:creationId xmlns:a16="http://schemas.microsoft.com/office/drawing/2014/main" id="{04DAC247-8C0A-4D23-8252-374412A516E5}"/>
                </a:ext>
              </a:extLst>
            </p:cNvPr>
            <p:cNvSpPr>
              <a:spLocks/>
            </p:cNvSpPr>
            <p:nvPr/>
          </p:nvSpPr>
          <p:spPr bwMode="auto">
            <a:xfrm>
              <a:off x="6126163" y="4271963"/>
              <a:ext cx="160338" cy="87313"/>
            </a:xfrm>
            <a:custGeom>
              <a:avLst/>
              <a:gdLst>
                <a:gd name="T0" fmla="*/ 8 w 44"/>
                <a:gd name="T1" fmla="*/ 24 h 24"/>
                <a:gd name="T2" fmla="*/ 2 w 44"/>
                <a:gd name="T3" fmla="*/ 4 h 24"/>
                <a:gd name="T4" fmla="*/ 12 w 44"/>
                <a:gd name="T5" fmla="*/ 2 h 24"/>
                <a:gd name="T6" fmla="*/ 41 w 44"/>
                <a:gd name="T7" fmla="*/ 4 h 24"/>
                <a:gd name="T8" fmla="*/ 43 w 44"/>
                <a:gd name="T9" fmla="*/ 19 h 24"/>
                <a:gd name="T10" fmla="*/ 42 w 44"/>
                <a:gd name="T11" fmla="*/ 21 h 24"/>
                <a:gd name="T12" fmla="*/ 8 w 44"/>
                <a:gd name="T13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24">
                  <a:moveTo>
                    <a:pt x="8" y="24"/>
                  </a:moveTo>
                  <a:cubicBezTo>
                    <a:pt x="7" y="21"/>
                    <a:pt x="0" y="6"/>
                    <a:pt x="2" y="4"/>
                  </a:cubicBezTo>
                  <a:cubicBezTo>
                    <a:pt x="4" y="2"/>
                    <a:pt x="11" y="2"/>
                    <a:pt x="12" y="2"/>
                  </a:cubicBezTo>
                  <a:cubicBezTo>
                    <a:pt x="27" y="1"/>
                    <a:pt x="37" y="0"/>
                    <a:pt x="41" y="4"/>
                  </a:cubicBezTo>
                  <a:cubicBezTo>
                    <a:pt x="43" y="5"/>
                    <a:pt x="42" y="18"/>
                    <a:pt x="43" y="19"/>
                  </a:cubicBezTo>
                  <a:cubicBezTo>
                    <a:pt x="44" y="20"/>
                    <a:pt x="43" y="22"/>
                    <a:pt x="42" y="21"/>
                  </a:cubicBezTo>
                  <a:cubicBezTo>
                    <a:pt x="41" y="21"/>
                    <a:pt x="8" y="24"/>
                    <a:pt x="8" y="24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6">
              <a:extLst>
                <a:ext uri="{FF2B5EF4-FFF2-40B4-BE49-F238E27FC236}">
                  <a16:creationId xmlns:a16="http://schemas.microsoft.com/office/drawing/2014/main" id="{1AE95D43-3CBA-45F0-B876-EE12F6064F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724276"/>
              <a:ext cx="447675" cy="609600"/>
            </a:xfrm>
            <a:custGeom>
              <a:avLst/>
              <a:gdLst>
                <a:gd name="T0" fmla="*/ 121 w 122"/>
                <a:gd name="T1" fmla="*/ 0 h 169"/>
                <a:gd name="T2" fmla="*/ 0 w 122"/>
                <a:gd name="T3" fmla="*/ 0 h 169"/>
                <a:gd name="T4" fmla="*/ 1 w 122"/>
                <a:gd name="T5" fmla="*/ 143 h 169"/>
                <a:gd name="T6" fmla="*/ 0 w 122"/>
                <a:gd name="T7" fmla="*/ 169 h 169"/>
                <a:gd name="T8" fmla="*/ 41 w 122"/>
                <a:gd name="T9" fmla="*/ 169 h 169"/>
                <a:gd name="T10" fmla="*/ 43 w 122"/>
                <a:gd name="T11" fmla="*/ 37 h 169"/>
                <a:gd name="T12" fmla="*/ 61 w 122"/>
                <a:gd name="T13" fmla="*/ 18 h 169"/>
                <a:gd name="T14" fmla="*/ 77 w 122"/>
                <a:gd name="T15" fmla="*/ 34 h 169"/>
                <a:gd name="T16" fmla="*/ 82 w 122"/>
                <a:gd name="T17" fmla="*/ 169 h 169"/>
                <a:gd name="T18" fmla="*/ 122 w 122"/>
                <a:gd name="T19" fmla="*/ 169 h 169"/>
                <a:gd name="T20" fmla="*/ 121 w 122"/>
                <a:gd name="T21" fmla="*/ 0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2" h="169">
                  <a:moveTo>
                    <a:pt x="1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143"/>
                    <a:pt x="1" y="143"/>
                    <a:pt x="1" y="143"/>
                  </a:cubicBezTo>
                  <a:cubicBezTo>
                    <a:pt x="0" y="169"/>
                    <a:pt x="0" y="169"/>
                    <a:pt x="0" y="169"/>
                  </a:cubicBezTo>
                  <a:cubicBezTo>
                    <a:pt x="41" y="169"/>
                    <a:pt x="41" y="169"/>
                    <a:pt x="41" y="169"/>
                  </a:cubicBezTo>
                  <a:cubicBezTo>
                    <a:pt x="43" y="37"/>
                    <a:pt x="43" y="37"/>
                    <a:pt x="43" y="37"/>
                  </a:cubicBezTo>
                  <a:cubicBezTo>
                    <a:pt x="43" y="37"/>
                    <a:pt x="51" y="18"/>
                    <a:pt x="61" y="18"/>
                  </a:cubicBezTo>
                  <a:cubicBezTo>
                    <a:pt x="69" y="18"/>
                    <a:pt x="77" y="34"/>
                    <a:pt x="77" y="34"/>
                  </a:cubicBezTo>
                  <a:cubicBezTo>
                    <a:pt x="82" y="169"/>
                    <a:pt x="82" y="169"/>
                    <a:pt x="82" y="169"/>
                  </a:cubicBezTo>
                  <a:cubicBezTo>
                    <a:pt x="122" y="169"/>
                    <a:pt x="122" y="169"/>
                    <a:pt x="122" y="169"/>
                  </a:cubicBezTo>
                  <a:lnTo>
                    <a:pt x="121" y="0"/>
                  </a:lnTo>
                  <a:close/>
                </a:path>
              </a:pathLst>
            </a:custGeom>
            <a:solidFill>
              <a:srgbClr val="524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17">
              <a:extLst>
                <a:ext uri="{FF2B5EF4-FFF2-40B4-BE49-F238E27FC236}">
                  <a16:creationId xmlns:a16="http://schemas.microsoft.com/office/drawing/2014/main" id="{A8EAFA94-77C8-489C-8887-32D4992D4BC9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2163" y="3167063"/>
              <a:ext cx="447675" cy="566738"/>
            </a:xfrm>
            <a:custGeom>
              <a:avLst/>
              <a:gdLst>
                <a:gd name="T0" fmla="*/ 0 w 122"/>
                <a:gd name="T1" fmla="*/ 59 h 157"/>
                <a:gd name="T2" fmla="*/ 0 w 122"/>
                <a:gd name="T3" fmla="*/ 157 h 157"/>
                <a:gd name="T4" fmla="*/ 122 w 122"/>
                <a:gd name="T5" fmla="*/ 157 h 157"/>
                <a:gd name="T6" fmla="*/ 122 w 122"/>
                <a:gd name="T7" fmla="*/ 60 h 157"/>
                <a:gd name="T8" fmla="*/ 122 w 122"/>
                <a:gd name="T9" fmla="*/ 11 h 157"/>
                <a:gd name="T10" fmla="*/ 109 w 122"/>
                <a:gd name="T11" fmla="*/ 6 h 157"/>
                <a:gd name="T12" fmla="*/ 61 w 122"/>
                <a:gd name="T13" fmla="*/ 0 h 157"/>
                <a:gd name="T14" fmla="*/ 13 w 122"/>
                <a:gd name="T15" fmla="*/ 6 h 157"/>
                <a:gd name="T16" fmla="*/ 0 w 122"/>
                <a:gd name="T17" fmla="*/ 12 h 157"/>
                <a:gd name="T18" fmla="*/ 0 w 122"/>
                <a:gd name="T19" fmla="*/ 59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57">
                  <a:moveTo>
                    <a:pt x="0" y="59"/>
                  </a:moveTo>
                  <a:cubicBezTo>
                    <a:pt x="0" y="157"/>
                    <a:pt x="0" y="157"/>
                    <a:pt x="0" y="157"/>
                  </a:cubicBezTo>
                  <a:cubicBezTo>
                    <a:pt x="122" y="157"/>
                    <a:pt x="122" y="157"/>
                    <a:pt x="122" y="157"/>
                  </a:cubicBezTo>
                  <a:cubicBezTo>
                    <a:pt x="122" y="60"/>
                    <a:pt x="122" y="60"/>
                    <a:pt x="122" y="60"/>
                  </a:cubicBezTo>
                  <a:cubicBezTo>
                    <a:pt x="109" y="41"/>
                    <a:pt x="114" y="14"/>
                    <a:pt x="122" y="11"/>
                  </a:cubicBezTo>
                  <a:cubicBezTo>
                    <a:pt x="120" y="10"/>
                    <a:pt x="116" y="8"/>
                    <a:pt x="109" y="6"/>
                  </a:cubicBezTo>
                  <a:cubicBezTo>
                    <a:pt x="97" y="4"/>
                    <a:pt x="79" y="0"/>
                    <a:pt x="61" y="0"/>
                  </a:cubicBezTo>
                  <a:cubicBezTo>
                    <a:pt x="42" y="0"/>
                    <a:pt x="25" y="4"/>
                    <a:pt x="13" y="6"/>
                  </a:cubicBezTo>
                  <a:cubicBezTo>
                    <a:pt x="6" y="8"/>
                    <a:pt x="2" y="10"/>
                    <a:pt x="0" y="12"/>
                  </a:cubicBezTo>
                  <a:cubicBezTo>
                    <a:pt x="9" y="19"/>
                    <a:pt x="15" y="47"/>
                    <a:pt x="0" y="59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18">
              <a:extLst>
                <a:ext uri="{FF2B5EF4-FFF2-40B4-BE49-F238E27FC236}">
                  <a16:creationId xmlns:a16="http://schemas.microsoft.com/office/drawing/2014/main" id="{275597BC-67B7-4F4D-A703-06D79CC9C5C4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1863" y="3036888"/>
              <a:ext cx="165100" cy="242888"/>
            </a:xfrm>
            <a:custGeom>
              <a:avLst/>
              <a:gdLst>
                <a:gd name="T0" fmla="*/ 45 w 45"/>
                <a:gd name="T1" fmla="*/ 45 h 67"/>
                <a:gd name="T2" fmla="*/ 23 w 45"/>
                <a:gd name="T3" fmla="*/ 67 h 67"/>
                <a:gd name="T4" fmla="*/ 0 w 45"/>
                <a:gd name="T5" fmla="*/ 45 h 67"/>
                <a:gd name="T6" fmla="*/ 0 w 45"/>
                <a:gd name="T7" fmla="*/ 23 h 67"/>
                <a:gd name="T8" fmla="*/ 23 w 45"/>
                <a:gd name="T9" fmla="*/ 0 h 67"/>
                <a:gd name="T10" fmla="*/ 45 w 45"/>
                <a:gd name="T11" fmla="*/ 23 h 67"/>
                <a:gd name="T12" fmla="*/ 45 w 45"/>
                <a:gd name="T13" fmla="*/ 45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67">
                  <a:moveTo>
                    <a:pt x="45" y="45"/>
                  </a:moveTo>
                  <a:cubicBezTo>
                    <a:pt x="45" y="57"/>
                    <a:pt x="35" y="67"/>
                    <a:pt x="23" y="67"/>
                  </a:cubicBezTo>
                  <a:cubicBezTo>
                    <a:pt x="10" y="67"/>
                    <a:pt x="0" y="57"/>
                    <a:pt x="0" y="45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10"/>
                    <a:pt x="10" y="0"/>
                    <a:pt x="23" y="0"/>
                  </a:cubicBezTo>
                  <a:cubicBezTo>
                    <a:pt x="35" y="0"/>
                    <a:pt x="45" y="10"/>
                    <a:pt x="45" y="23"/>
                  </a:cubicBezTo>
                  <a:lnTo>
                    <a:pt x="45" y="45"/>
                  </a:lnTo>
                  <a:close/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19">
              <a:extLst>
                <a:ext uri="{FF2B5EF4-FFF2-40B4-BE49-F238E27FC236}">
                  <a16:creationId xmlns:a16="http://schemas.microsoft.com/office/drawing/2014/main" id="{720F69F6-90C3-4AF9-9516-3D297DAAF666}"/>
                </a:ext>
              </a:extLst>
            </p:cNvPr>
            <p:cNvSpPr>
              <a:spLocks/>
            </p:cNvSpPr>
            <p:nvPr/>
          </p:nvSpPr>
          <p:spPr bwMode="auto">
            <a:xfrm>
              <a:off x="5821363" y="2578101"/>
              <a:ext cx="542925" cy="588963"/>
            </a:xfrm>
            <a:custGeom>
              <a:avLst/>
              <a:gdLst>
                <a:gd name="T0" fmla="*/ 8 w 148"/>
                <a:gd name="T1" fmla="*/ 87 h 163"/>
                <a:gd name="T2" fmla="*/ 77 w 148"/>
                <a:gd name="T3" fmla="*/ 163 h 163"/>
                <a:gd name="T4" fmla="*/ 143 w 148"/>
                <a:gd name="T5" fmla="*/ 58 h 163"/>
                <a:gd name="T6" fmla="*/ 72 w 148"/>
                <a:gd name="T7" fmla="*/ 0 h 163"/>
                <a:gd name="T8" fmla="*/ 8 w 148"/>
                <a:gd name="T9" fmla="*/ 87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3">
                  <a:moveTo>
                    <a:pt x="8" y="87"/>
                  </a:moveTo>
                  <a:cubicBezTo>
                    <a:pt x="12" y="116"/>
                    <a:pt x="26" y="163"/>
                    <a:pt x="77" y="163"/>
                  </a:cubicBezTo>
                  <a:cubicBezTo>
                    <a:pt x="123" y="163"/>
                    <a:pt x="148" y="119"/>
                    <a:pt x="143" y="58"/>
                  </a:cubicBezTo>
                  <a:cubicBezTo>
                    <a:pt x="137" y="11"/>
                    <a:pt x="110" y="0"/>
                    <a:pt x="72" y="0"/>
                  </a:cubicBezTo>
                  <a:cubicBezTo>
                    <a:pt x="31" y="0"/>
                    <a:pt x="0" y="38"/>
                    <a:pt x="8" y="87"/>
                  </a:cubicBezTo>
                </a:path>
              </a:pathLst>
            </a:custGeom>
            <a:solidFill>
              <a:srgbClr val="EAA37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20">
              <a:extLst>
                <a:ext uri="{FF2B5EF4-FFF2-40B4-BE49-F238E27FC236}">
                  <a16:creationId xmlns:a16="http://schemas.microsoft.com/office/drawing/2014/main" id="{5E763557-324D-43CD-A797-2F828AEC190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3425" y="2578101"/>
              <a:ext cx="542925" cy="577850"/>
            </a:xfrm>
            <a:custGeom>
              <a:avLst/>
              <a:gdLst>
                <a:gd name="T0" fmla="*/ 7 w 148"/>
                <a:gd name="T1" fmla="*/ 86 h 160"/>
                <a:gd name="T2" fmla="*/ 76 w 148"/>
                <a:gd name="T3" fmla="*/ 160 h 160"/>
                <a:gd name="T4" fmla="*/ 143 w 148"/>
                <a:gd name="T5" fmla="*/ 57 h 160"/>
                <a:gd name="T6" fmla="*/ 72 w 148"/>
                <a:gd name="T7" fmla="*/ 0 h 160"/>
                <a:gd name="T8" fmla="*/ 7 w 148"/>
                <a:gd name="T9" fmla="*/ 86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60">
                  <a:moveTo>
                    <a:pt x="7" y="86"/>
                  </a:moveTo>
                  <a:cubicBezTo>
                    <a:pt x="12" y="114"/>
                    <a:pt x="25" y="160"/>
                    <a:pt x="76" y="160"/>
                  </a:cubicBezTo>
                  <a:cubicBezTo>
                    <a:pt x="123" y="160"/>
                    <a:pt x="148" y="117"/>
                    <a:pt x="143" y="57"/>
                  </a:cubicBezTo>
                  <a:cubicBezTo>
                    <a:pt x="137" y="11"/>
                    <a:pt x="109" y="0"/>
                    <a:pt x="72" y="0"/>
                  </a:cubicBezTo>
                  <a:cubicBezTo>
                    <a:pt x="30" y="0"/>
                    <a:pt x="0" y="37"/>
                    <a:pt x="7" y="86"/>
                  </a:cubicBezTo>
                </a:path>
              </a:pathLst>
            </a:custGeom>
            <a:solidFill>
              <a:srgbClr val="EFAB7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21">
              <a:extLst>
                <a:ext uri="{FF2B5EF4-FFF2-40B4-BE49-F238E27FC236}">
                  <a16:creationId xmlns:a16="http://schemas.microsoft.com/office/drawing/2014/main" id="{EE6B1BFF-7798-4702-9DD8-BD6DE70E608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49950" y="2860676"/>
              <a:ext cx="98425" cy="17463"/>
            </a:xfrm>
            <a:custGeom>
              <a:avLst/>
              <a:gdLst>
                <a:gd name="T0" fmla="*/ 13 w 27"/>
                <a:gd name="T1" fmla="*/ 0 h 5"/>
                <a:gd name="T2" fmla="*/ 25 w 27"/>
                <a:gd name="T3" fmla="*/ 1 h 5"/>
                <a:gd name="T4" fmla="*/ 26 w 27"/>
                <a:gd name="T5" fmla="*/ 3 h 5"/>
                <a:gd name="T6" fmla="*/ 25 w 27"/>
                <a:gd name="T7" fmla="*/ 4 h 5"/>
                <a:gd name="T8" fmla="*/ 13 w 27"/>
                <a:gd name="T9" fmla="*/ 4 h 5"/>
                <a:gd name="T10" fmla="*/ 2 w 27"/>
                <a:gd name="T11" fmla="*/ 4 h 5"/>
                <a:gd name="T12" fmla="*/ 0 w 27"/>
                <a:gd name="T13" fmla="*/ 3 h 5"/>
                <a:gd name="T14" fmla="*/ 1 w 27"/>
                <a:gd name="T15" fmla="*/ 1 h 5"/>
                <a:gd name="T16" fmla="*/ 13 w 27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5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2"/>
                    <a:pt x="27" y="3"/>
                    <a:pt x="26" y="3"/>
                  </a:cubicBezTo>
                  <a:cubicBezTo>
                    <a:pt x="26" y="4"/>
                    <a:pt x="25" y="5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5"/>
                    <a:pt x="0" y="4"/>
                    <a:pt x="0" y="3"/>
                  </a:cubicBezTo>
                  <a:cubicBezTo>
                    <a:pt x="0" y="3"/>
                    <a:pt x="0" y="2"/>
                    <a:pt x="1" y="1"/>
                  </a:cubicBezTo>
                  <a:cubicBezTo>
                    <a:pt x="1" y="1"/>
                    <a:pt x="5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22">
              <a:extLst>
                <a:ext uri="{FF2B5EF4-FFF2-40B4-BE49-F238E27FC236}">
                  <a16:creationId xmlns:a16="http://schemas.microsoft.com/office/drawing/2014/main" id="{DCDEA67B-C447-4F45-B52B-07E1CF65ED97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0450" y="2855913"/>
              <a:ext cx="98425" cy="15875"/>
            </a:xfrm>
            <a:custGeom>
              <a:avLst/>
              <a:gdLst>
                <a:gd name="T0" fmla="*/ 13 w 27"/>
                <a:gd name="T1" fmla="*/ 0 h 4"/>
                <a:gd name="T2" fmla="*/ 25 w 27"/>
                <a:gd name="T3" fmla="*/ 1 h 4"/>
                <a:gd name="T4" fmla="*/ 26 w 27"/>
                <a:gd name="T5" fmla="*/ 3 h 4"/>
                <a:gd name="T6" fmla="*/ 25 w 27"/>
                <a:gd name="T7" fmla="*/ 4 h 4"/>
                <a:gd name="T8" fmla="*/ 13 w 27"/>
                <a:gd name="T9" fmla="*/ 4 h 4"/>
                <a:gd name="T10" fmla="*/ 2 w 27"/>
                <a:gd name="T11" fmla="*/ 4 h 4"/>
                <a:gd name="T12" fmla="*/ 0 w 27"/>
                <a:gd name="T13" fmla="*/ 3 h 4"/>
                <a:gd name="T14" fmla="*/ 1 w 27"/>
                <a:gd name="T15" fmla="*/ 1 h 4"/>
                <a:gd name="T16" fmla="*/ 13 w 27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" h="4">
                  <a:moveTo>
                    <a:pt x="13" y="0"/>
                  </a:moveTo>
                  <a:cubicBezTo>
                    <a:pt x="22" y="0"/>
                    <a:pt x="25" y="1"/>
                    <a:pt x="25" y="1"/>
                  </a:cubicBezTo>
                  <a:cubicBezTo>
                    <a:pt x="26" y="1"/>
                    <a:pt x="27" y="2"/>
                    <a:pt x="26" y="3"/>
                  </a:cubicBezTo>
                  <a:cubicBezTo>
                    <a:pt x="26" y="4"/>
                    <a:pt x="25" y="4"/>
                    <a:pt x="25" y="4"/>
                  </a:cubicBezTo>
                  <a:cubicBezTo>
                    <a:pt x="25" y="4"/>
                    <a:pt x="21" y="4"/>
                    <a:pt x="13" y="4"/>
                  </a:cubicBezTo>
                  <a:cubicBezTo>
                    <a:pt x="5" y="4"/>
                    <a:pt x="2" y="4"/>
                    <a:pt x="2" y="4"/>
                  </a:cubicBezTo>
                  <a:cubicBezTo>
                    <a:pt x="1" y="4"/>
                    <a:pt x="0" y="4"/>
                    <a:pt x="0" y="3"/>
                  </a:cubicBezTo>
                  <a:cubicBezTo>
                    <a:pt x="0" y="2"/>
                    <a:pt x="0" y="1"/>
                    <a:pt x="1" y="1"/>
                  </a:cubicBezTo>
                  <a:cubicBezTo>
                    <a:pt x="1" y="1"/>
                    <a:pt x="4" y="0"/>
                    <a:pt x="13" y="0"/>
                  </a:cubicBezTo>
                </a:path>
              </a:pathLst>
            </a:cu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3">
              <a:extLst>
                <a:ext uri="{FF2B5EF4-FFF2-40B4-BE49-F238E27FC236}">
                  <a16:creationId xmlns:a16="http://schemas.microsoft.com/office/drawing/2014/main" id="{28FE6F2B-5C78-49A3-8EB7-D217AAAEF598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0 w 51"/>
                <a:gd name="T3" fmla="*/ 25 h 26"/>
                <a:gd name="T4" fmla="*/ 0 w 51"/>
                <a:gd name="T5" fmla="*/ 26 h 26"/>
                <a:gd name="T6" fmla="*/ 51 w 51"/>
                <a:gd name="T7" fmla="*/ 26 h 26"/>
                <a:gd name="T8" fmla="*/ 51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2" y="1"/>
                    <a:pt x="0" y="12"/>
                    <a:pt x="0" y="25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51" y="26"/>
                    <a:pt x="51" y="26"/>
                    <a:pt x="51" y="25"/>
                  </a:cubicBezTo>
                  <a:cubicBezTo>
                    <a:pt x="51" y="12"/>
                    <a:pt x="49" y="0"/>
                    <a:pt x="25" y="0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4">
              <a:extLst>
                <a:ext uri="{FF2B5EF4-FFF2-40B4-BE49-F238E27FC236}">
                  <a16:creationId xmlns:a16="http://schemas.microsoft.com/office/drawing/2014/main" id="{E94444DB-5DEC-41A1-83A3-BD79E4B075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146800" y="4367213"/>
              <a:ext cx="187325" cy="34925"/>
            </a:xfrm>
            <a:custGeom>
              <a:avLst/>
              <a:gdLst>
                <a:gd name="T0" fmla="*/ 0 w 51"/>
                <a:gd name="T1" fmla="*/ 4 h 10"/>
                <a:gd name="T2" fmla="*/ 0 w 51"/>
                <a:gd name="T3" fmla="*/ 9 h 10"/>
                <a:gd name="T4" fmla="*/ 0 w 51"/>
                <a:gd name="T5" fmla="*/ 10 h 10"/>
                <a:gd name="T6" fmla="*/ 51 w 51"/>
                <a:gd name="T7" fmla="*/ 10 h 10"/>
                <a:gd name="T8" fmla="*/ 51 w 51"/>
                <a:gd name="T9" fmla="*/ 9 h 10"/>
                <a:gd name="T10" fmla="*/ 51 w 51"/>
                <a:gd name="T11" fmla="*/ 5 h 10"/>
                <a:gd name="T12" fmla="*/ 12 w 51"/>
                <a:gd name="T13" fmla="*/ 4 h 10"/>
                <a:gd name="T14" fmla="*/ 0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0" y="4"/>
                  </a:moveTo>
                  <a:cubicBezTo>
                    <a:pt x="0" y="6"/>
                    <a:pt x="0" y="7"/>
                    <a:pt x="0" y="9"/>
                  </a:cubicBezTo>
                  <a:cubicBezTo>
                    <a:pt x="0" y="9"/>
                    <a:pt x="0" y="9"/>
                    <a:pt x="0" y="10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9"/>
                    <a:pt x="51" y="9"/>
                    <a:pt x="51" y="9"/>
                  </a:cubicBezTo>
                  <a:cubicBezTo>
                    <a:pt x="51" y="7"/>
                    <a:pt x="51" y="6"/>
                    <a:pt x="51" y="5"/>
                  </a:cubicBezTo>
                  <a:cubicBezTo>
                    <a:pt x="36" y="2"/>
                    <a:pt x="34" y="0"/>
                    <a:pt x="12" y="4"/>
                  </a:cubicBezTo>
                  <a:cubicBezTo>
                    <a:pt x="8" y="4"/>
                    <a:pt x="3" y="4"/>
                    <a:pt x="0" y="4"/>
                  </a:cubicBezTo>
                </a:path>
              </a:pathLst>
            </a:custGeom>
            <a:solidFill>
              <a:srgbClr val="D79E1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5">
              <a:extLst>
                <a:ext uri="{FF2B5EF4-FFF2-40B4-BE49-F238E27FC236}">
                  <a16:creationId xmlns:a16="http://schemas.microsoft.com/office/drawing/2014/main" id="{FF54CF94-5C1B-4B70-B3ED-C49AC325E733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291013"/>
              <a:ext cx="187325" cy="93663"/>
            </a:xfrm>
            <a:custGeom>
              <a:avLst/>
              <a:gdLst>
                <a:gd name="T0" fmla="*/ 25 w 51"/>
                <a:gd name="T1" fmla="*/ 0 h 26"/>
                <a:gd name="T2" fmla="*/ 51 w 51"/>
                <a:gd name="T3" fmla="*/ 25 h 26"/>
                <a:gd name="T4" fmla="*/ 51 w 51"/>
                <a:gd name="T5" fmla="*/ 26 h 26"/>
                <a:gd name="T6" fmla="*/ 0 w 51"/>
                <a:gd name="T7" fmla="*/ 26 h 26"/>
                <a:gd name="T8" fmla="*/ 0 w 51"/>
                <a:gd name="T9" fmla="*/ 25 h 26"/>
                <a:gd name="T10" fmla="*/ 25 w 51"/>
                <a:gd name="T11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" h="26">
                  <a:moveTo>
                    <a:pt x="25" y="0"/>
                  </a:moveTo>
                  <a:cubicBezTo>
                    <a:pt x="49" y="1"/>
                    <a:pt x="51" y="12"/>
                    <a:pt x="51" y="25"/>
                  </a:cubicBezTo>
                  <a:cubicBezTo>
                    <a:pt x="51" y="26"/>
                    <a:pt x="51" y="26"/>
                    <a:pt x="51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0" y="26"/>
                    <a:pt x="0" y="26"/>
                    <a:pt x="0" y="25"/>
                  </a:cubicBezTo>
                  <a:cubicBezTo>
                    <a:pt x="0" y="12"/>
                    <a:pt x="2" y="0"/>
                    <a:pt x="25" y="0"/>
                  </a:cubicBezTo>
                </a:path>
              </a:pathLst>
            </a:custGeom>
            <a:solidFill>
              <a:srgbClr val="FFD4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26">
              <a:extLst>
                <a:ext uri="{FF2B5EF4-FFF2-40B4-BE49-F238E27FC236}">
                  <a16:creationId xmlns:a16="http://schemas.microsoft.com/office/drawing/2014/main" id="{82E2BD3C-6417-4FB8-80A8-0A16044C2442}"/>
                </a:ext>
              </a:extLst>
            </p:cNvPr>
            <p:cNvSpPr>
              <a:spLocks/>
            </p:cNvSpPr>
            <p:nvPr/>
          </p:nvSpPr>
          <p:spPr bwMode="auto">
            <a:xfrm>
              <a:off x="5849938" y="4367213"/>
              <a:ext cx="187325" cy="34925"/>
            </a:xfrm>
            <a:custGeom>
              <a:avLst/>
              <a:gdLst>
                <a:gd name="T0" fmla="*/ 51 w 51"/>
                <a:gd name="T1" fmla="*/ 4 h 10"/>
                <a:gd name="T2" fmla="*/ 51 w 51"/>
                <a:gd name="T3" fmla="*/ 9 h 10"/>
                <a:gd name="T4" fmla="*/ 51 w 51"/>
                <a:gd name="T5" fmla="*/ 10 h 10"/>
                <a:gd name="T6" fmla="*/ 0 w 51"/>
                <a:gd name="T7" fmla="*/ 10 h 10"/>
                <a:gd name="T8" fmla="*/ 0 w 51"/>
                <a:gd name="T9" fmla="*/ 9 h 10"/>
                <a:gd name="T10" fmla="*/ 0 w 51"/>
                <a:gd name="T11" fmla="*/ 5 h 10"/>
                <a:gd name="T12" fmla="*/ 39 w 51"/>
                <a:gd name="T13" fmla="*/ 4 h 10"/>
                <a:gd name="T14" fmla="*/ 51 w 51"/>
                <a:gd name="T15" fmla="*/ 4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" h="10">
                  <a:moveTo>
                    <a:pt x="51" y="4"/>
                  </a:moveTo>
                  <a:cubicBezTo>
                    <a:pt x="51" y="6"/>
                    <a:pt x="51" y="7"/>
                    <a:pt x="51" y="9"/>
                  </a:cubicBezTo>
                  <a:cubicBezTo>
                    <a:pt x="51" y="9"/>
                    <a:pt x="51" y="9"/>
                    <a:pt x="51" y="10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7"/>
                    <a:pt x="0" y="6"/>
                    <a:pt x="0" y="5"/>
                  </a:cubicBezTo>
                  <a:cubicBezTo>
                    <a:pt x="15" y="2"/>
                    <a:pt x="17" y="0"/>
                    <a:pt x="39" y="4"/>
                  </a:cubicBezTo>
                  <a:cubicBezTo>
                    <a:pt x="43" y="4"/>
                    <a:pt x="48" y="4"/>
                    <a:pt x="51" y="4"/>
                  </a:cubicBezTo>
                </a:path>
              </a:pathLst>
            </a:custGeom>
            <a:solidFill>
              <a:srgbClr val="D79E1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27">
              <a:extLst>
                <a:ext uri="{FF2B5EF4-FFF2-40B4-BE49-F238E27FC236}">
                  <a16:creationId xmlns:a16="http://schemas.microsoft.com/office/drawing/2014/main" id="{45419B6A-3696-4F6B-B495-394DE08217E0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5850" y="4297363"/>
              <a:ext cx="109538" cy="47625"/>
            </a:xfrm>
            <a:custGeom>
              <a:avLst/>
              <a:gdLst>
                <a:gd name="T0" fmla="*/ 0 w 30"/>
                <a:gd name="T1" fmla="*/ 13 h 13"/>
                <a:gd name="T2" fmla="*/ 30 w 30"/>
                <a:gd name="T3" fmla="*/ 5 h 13"/>
                <a:gd name="T4" fmla="*/ 0 w 30"/>
                <a:gd name="T5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0" h="13">
                  <a:moveTo>
                    <a:pt x="0" y="13"/>
                  </a:moveTo>
                  <a:cubicBezTo>
                    <a:pt x="10" y="6"/>
                    <a:pt x="19" y="4"/>
                    <a:pt x="30" y="5"/>
                  </a:cubicBezTo>
                  <a:cubicBezTo>
                    <a:pt x="19" y="0"/>
                    <a:pt x="4" y="4"/>
                    <a:pt x="0" y="13"/>
                  </a:cubicBezTo>
                </a:path>
              </a:pathLst>
            </a:custGeom>
            <a:solidFill>
              <a:srgbClr val="52463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28">
              <a:extLst>
                <a:ext uri="{FF2B5EF4-FFF2-40B4-BE49-F238E27FC236}">
                  <a16:creationId xmlns:a16="http://schemas.microsoft.com/office/drawing/2014/main" id="{B2BA6CA0-C94B-4662-9C95-AF6E48EC372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4238" y="4308476"/>
              <a:ext cx="47625" cy="25400"/>
            </a:xfrm>
            <a:custGeom>
              <a:avLst/>
              <a:gdLst>
                <a:gd name="T0" fmla="*/ 0 w 13"/>
                <a:gd name="T1" fmla="*/ 2 h 7"/>
                <a:gd name="T2" fmla="*/ 13 w 13"/>
                <a:gd name="T3" fmla="*/ 7 h 7"/>
                <a:gd name="T4" fmla="*/ 0 w 13"/>
                <a:gd name="T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3" h="7">
                  <a:moveTo>
                    <a:pt x="0" y="2"/>
                  </a:moveTo>
                  <a:cubicBezTo>
                    <a:pt x="6" y="2"/>
                    <a:pt x="9" y="4"/>
                    <a:pt x="13" y="7"/>
                  </a:cubicBezTo>
                  <a:cubicBezTo>
                    <a:pt x="10" y="3"/>
                    <a:pt x="4" y="0"/>
                    <a:pt x="0" y="2"/>
                  </a:cubicBezTo>
                </a:path>
              </a:pathLst>
            </a:custGeom>
            <a:solidFill>
              <a:srgbClr val="DEAB1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29">
              <a:extLst>
                <a:ext uri="{FF2B5EF4-FFF2-40B4-BE49-F238E27FC236}">
                  <a16:creationId xmlns:a16="http://schemas.microsoft.com/office/drawing/2014/main" id="{73595D00-607F-4C81-A712-F888C8ED36D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7075" y="2459038"/>
              <a:ext cx="557213" cy="444500"/>
            </a:xfrm>
            <a:custGeom>
              <a:avLst/>
              <a:gdLst>
                <a:gd name="T0" fmla="*/ 149 w 152"/>
                <a:gd name="T1" fmla="*/ 92 h 123"/>
                <a:gd name="T2" fmla="*/ 148 w 152"/>
                <a:gd name="T3" fmla="*/ 80 h 123"/>
                <a:gd name="T4" fmla="*/ 150 w 152"/>
                <a:gd name="T5" fmla="*/ 77 h 123"/>
                <a:gd name="T6" fmla="*/ 142 w 152"/>
                <a:gd name="T7" fmla="*/ 59 h 123"/>
                <a:gd name="T8" fmla="*/ 134 w 152"/>
                <a:gd name="T9" fmla="*/ 43 h 123"/>
                <a:gd name="T10" fmla="*/ 128 w 152"/>
                <a:gd name="T11" fmla="*/ 42 h 123"/>
                <a:gd name="T12" fmla="*/ 125 w 152"/>
                <a:gd name="T13" fmla="*/ 31 h 123"/>
                <a:gd name="T14" fmla="*/ 119 w 152"/>
                <a:gd name="T15" fmla="*/ 36 h 123"/>
                <a:gd name="T16" fmla="*/ 103 w 152"/>
                <a:gd name="T17" fmla="*/ 16 h 123"/>
                <a:gd name="T18" fmla="*/ 101 w 152"/>
                <a:gd name="T19" fmla="*/ 25 h 123"/>
                <a:gd name="T20" fmla="*/ 90 w 152"/>
                <a:gd name="T21" fmla="*/ 9 h 123"/>
                <a:gd name="T22" fmla="*/ 88 w 152"/>
                <a:gd name="T23" fmla="*/ 21 h 123"/>
                <a:gd name="T24" fmla="*/ 84 w 152"/>
                <a:gd name="T25" fmla="*/ 6 h 123"/>
                <a:gd name="T26" fmla="*/ 79 w 152"/>
                <a:gd name="T27" fmla="*/ 18 h 123"/>
                <a:gd name="T28" fmla="*/ 81 w 152"/>
                <a:gd name="T29" fmla="*/ 0 h 123"/>
                <a:gd name="T30" fmla="*/ 72 w 152"/>
                <a:gd name="T31" fmla="*/ 16 h 123"/>
                <a:gd name="T32" fmla="*/ 67 w 152"/>
                <a:gd name="T33" fmla="*/ 4 h 123"/>
                <a:gd name="T34" fmla="*/ 62 w 152"/>
                <a:gd name="T35" fmla="*/ 20 h 123"/>
                <a:gd name="T36" fmla="*/ 62 w 152"/>
                <a:gd name="T37" fmla="*/ 11 h 123"/>
                <a:gd name="T38" fmla="*/ 41 w 152"/>
                <a:gd name="T39" fmla="*/ 34 h 123"/>
                <a:gd name="T40" fmla="*/ 46 w 152"/>
                <a:gd name="T41" fmla="*/ 19 h 123"/>
                <a:gd name="T42" fmla="*/ 16 w 152"/>
                <a:gd name="T43" fmla="*/ 50 h 123"/>
                <a:gd name="T44" fmla="*/ 15 w 152"/>
                <a:gd name="T45" fmla="*/ 40 h 123"/>
                <a:gd name="T46" fmla="*/ 9 w 152"/>
                <a:gd name="T47" fmla="*/ 61 h 123"/>
                <a:gd name="T48" fmla="*/ 0 w 152"/>
                <a:gd name="T49" fmla="*/ 57 h 123"/>
                <a:gd name="T50" fmla="*/ 7 w 152"/>
                <a:gd name="T51" fmla="*/ 91 h 123"/>
                <a:gd name="T52" fmla="*/ 2 w 152"/>
                <a:gd name="T53" fmla="*/ 104 h 123"/>
                <a:gd name="T54" fmla="*/ 7 w 152"/>
                <a:gd name="T55" fmla="*/ 119 h 123"/>
                <a:gd name="T56" fmla="*/ 16 w 152"/>
                <a:gd name="T57" fmla="*/ 121 h 123"/>
                <a:gd name="T58" fmla="*/ 22 w 152"/>
                <a:gd name="T59" fmla="*/ 99 h 123"/>
                <a:gd name="T60" fmla="*/ 57 w 152"/>
                <a:gd name="T61" fmla="*/ 88 h 123"/>
                <a:gd name="T62" fmla="*/ 77 w 152"/>
                <a:gd name="T63" fmla="*/ 81 h 123"/>
                <a:gd name="T64" fmla="*/ 80 w 152"/>
                <a:gd name="T65" fmla="*/ 87 h 123"/>
                <a:gd name="T66" fmla="*/ 87 w 152"/>
                <a:gd name="T67" fmla="*/ 82 h 123"/>
                <a:gd name="T68" fmla="*/ 99 w 152"/>
                <a:gd name="T69" fmla="*/ 91 h 123"/>
                <a:gd name="T70" fmla="*/ 141 w 152"/>
                <a:gd name="T71" fmla="*/ 110 h 123"/>
                <a:gd name="T72" fmla="*/ 149 w 152"/>
                <a:gd name="T73" fmla="*/ 122 h 123"/>
                <a:gd name="T74" fmla="*/ 150 w 152"/>
                <a:gd name="T75" fmla="*/ 118 h 123"/>
                <a:gd name="T76" fmla="*/ 149 w 152"/>
                <a:gd name="T77" fmla="*/ 92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52" h="123">
                  <a:moveTo>
                    <a:pt x="149" y="92"/>
                  </a:moveTo>
                  <a:cubicBezTo>
                    <a:pt x="148" y="88"/>
                    <a:pt x="148" y="84"/>
                    <a:pt x="148" y="80"/>
                  </a:cubicBezTo>
                  <a:cubicBezTo>
                    <a:pt x="148" y="75"/>
                    <a:pt x="148" y="72"/>
                    <a:pt x="150" y="77"/>
                  </a:cubicBezTo>
                  <a:cubicBezTo>
                    <a:pt x="150" y="74"/>
                    <a:pt x="147" y="60"/>
                    <a:pt x="142" y="59"/>
                  </a:cubicBezTo>
                  <a:cubicBezTo>
                    <a:pt x="142" y="48"/>
                    <a:pt x="132" y="36"/>
                    <a:pt x="134" y="43"/>
                  </a:cubicBezTo>
                  <a:cubicBezTo>
                    <a:pt x="136" y="50"/>
                    <a:pt x="132" y="51"/>
                    <a:pt x="128" y="42"/>
                  </a:cubicBezTo>
                  <a:cubicBezTo>
                    <a:pt x="122" y="34"/>
                    <a:pt x="121" y="29"/>
                    <a:pt x="125" y="31"/>
                  </a:cubicBezTo>
                  <a:cubicBezTo>
                    <a:pt x="122" y="27"/>
                    <a:pt x="116" y="22"/>
                    <a:pt x="119" y="36"/>
                  </a:cubicBezTo>
                  <a:cubicBezTo>
                    <a:pt x="119" y="36"/>
                    <a:pt x="112" y="28"/>
                    <a:pt x="103" y="16"/>
                  </a:cubicBezTo>
                  <a:cubicBezTo>
                    <a:pt x="101" y="13"/>
                    <a:pt x="99" y="11"/>
                    <a:pt x="101" y="25"/>
                  </a:cubicBezTo>
                  <a:cubicBezTo>
                    <a:pt x="101" y="25"/>
                    <a:pt x="96" y="14"/>
                    <a:pt x="90" y="9"/>
                  </a:cubicBezTo>
                  <a:cubicBezTo>
                    <a:pt x="88" y="8"/>
                    <a:pt x="90" y="11"/>
                    <a:pt x="88" y="21"/>
                  </a:cubicBezTo>
                  <a:cubicBezTo>
                    <a:pt x="88" y="23"/>
                    <a:pt x="87" y="15"/>
                    <a:pt x="84" y="6"/>
                  </a:cubicBezTo>
                  <a:cubicBezTo>
                    <a:pt x="84" y="9"/>
                    <a:pt x="82" y="12"/>
                    <a:pt x="79" y="18"/>
                  </a:cubicBezTo>
                  <a:cubicBezTo>
                    <a:pt x="79" y="16"/>
                    <a:pt x="79" y="4"/>
                    <a:pt x="81" y="0"/>
                  </a:cubicBezTo>
                  <a:cubicBezTo>
                    <a:pt x="81" y="0"/>
                    <a:pt x="74" y="6"/>
                    <a:pt x="72" y="16"/>
                  </a:cubicBezTo>
                  <a:cubicBezTo>
                    <a:pt x="72" y="16"/>
                    <a:pt x="72" y="14"/>
                    <a:pt x="67" y="4"/>
                  </a:cubicBezTo>
                  <a:cubicBezTo>
                    <a:pt x="65" y="3"/>
                    <a:pt x="69" y="13"/>
                    <a:pt x="62" y="20"/>
                  </a:cubicBezTo>
                  <a:cubicBezTo>
                    <a:pt x="62" y="20"/>
                    <a:pt x="63" y="14"/>
                    <a:pt x="62" y="11"/>
                  </a:cubicBezTo>
                  <a:cubicBezTo>
                    <a:pt x="59" y="18"/>
                    <a:pt x="50" y="28"/>
                    <a:pt x="41" y="34"/>
                  </a:cubicBezTo>
                  <a:cubicBezTo>
                    <a:pt x="45" y="28"/>
                    <a:pt x="47" y="20"/>
                    <a:pt x="46" y="19"/>
                  </a:cubicBezTo>
                  <a:cubicBezTo>
                    <a:pt x="41" y="28"/>
                    <a:pt x="19" y="43"/>
                    <a:pt x="16" y="50"/>
                  </a:cubicBezTo>
                  <a:cubicBezTo>
                    <a:pt x="15" y="54"/>
                    <a:pt x="17" y="44"/>
                    <a:pt x="15" y="40"/>
                  </a:cubicBezTo>
                  <a:cubicBezTo>
                    <a:pt x="14" y="42"/>
                    <a:pt x="10" y="56"/>
                    <a:pt x="9" y="61"/>
                  </a:cubicBezTo>
                  <a:cubicBezTo>
                    <a:pt x="6" y="59"/>
                    <a:pt x="0" y="54"/>
                    <a:pt x="0" y="57"/>
                  </a:cubicBezTo>
                  <a:cubicBezTo>
                    <a:pt x="9" y="63"/>
                    <a:pt x="3" y="76"/>
                    <a:pt x="7" y="91"/>
                  </a:cubicBezTo>
                  <a:cubicBezTo>
                    <a:pt x="3" y="84"/>
                    <a:pt x="3" y="97"/>
                    <a:pt x="2" y="104"/>
                  </a:cubicBezTo>
                  <a:cubicBezTo>
                    <a:pt x="2" y="111"/>
                    <a:pt x="5" y="117"/>
                    <a:pt x="7" y="119"/>
                  </a:cubicBezTo>
                  <a:cubicBezTo>
                    <a:pt x="11" y="117"/>
                    <a:pt x="16" y="121"/>
                    <a:pt x="16" y="121"/>
                  </a:cubicBezTo>
                  <a:cubicBezTo>
                    <a:pt x="14" y="111"/>
                    <a:pt x="22" y="108"/>
                    <a:pt x="22" y="99"/>
                  </a:cubicBezTo>
                  <a:cubicBezTo>
                    <a:pt x="23" y="91"/>
                    <a:pt x="44" y="95"/>
                    <a:pt x="57" y="88"/>
                  </a:cubicBezTo>
                  <a:cubicBezTo>
                    <a:pt x="70" y="81"/>
                    <a:pt x="71" y="84"/>
                    <a:pt x="77" y="81"/>
                  </a:cubicBezTo>
                  <a:cubicBezTo>
                    <a:pt x="77" y="86"/>
                    <a:pt x="78" y="89"/>
                    <a:pt x="80" y="87"/>
                  </a:cubicBezTo>
                  <a:cubicBezTo>
                    <a:pt x="84" y="77"/>
                    <a:pt x="84" y="78"/>
                    <a:pt x="87" y="82"/>
                  </a:cubicBezTo>
                  <a:cubicBezTo>
                    <a:pt x="95" y="89"/>
                    <a:pt x="96" y="86"/>
                    <a:pt x="99" y="91"/>
                  </a:cubicBezTo>
                  <a:cubicBezTo>
                    <a:pt x="117" y="96"/>
                    <a:pt x="135" y="100"/>
                    <a:pt x="141" y="110"/>
                  </a:cubicBezTo>
                  <a:cubicBezTo>
                    <a:pt x="146" y="115"/>
                    <a:pt x="147" y="120"/>
                    <a:pt x="149" y="122"/>
                  </a:cubicBezTo>
                  <a:cubicBezTo>
                    <a:pt x="150" y="123"/>
                    <a:pt x="150" y="120"/>
                    <a:pt x="150" y="118"/>
                  </a:cubicBezTo>
                  <a:cubicBezTo>
                    <a:pt x="150" y="107"/>
                    <a:pt x="152" y="102"/>
                    <a:pt x="149" y="92"/>
                  </a:cubicBezTo>
                </a:path>
              </a:pathLst>
            </a:custGeom>
            <a:solidFill>
              <a:srgbClr val="A2574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30">
              <a:extLst>
                <a:ext uri="{FF2B5EF4-FFF2-40B4-BE49-F238E27FC236}">
                  <a16:creationId xmlns:a16="http://schemas.microsoft.com/office/drawing/2014/main" id="{8317E273-CC27-43F8-A545-FA9F9499CB0D}"/>
                </a:ext>
              </a:extLst>
            </p:cNvPr>
            <p:cNvSpPr>
              <a:spLocks/>
            </p:cNvSpPr>
            <p:nvPr/>
          </p:nvSpPr>
          <p:spPr bwMode="auto">
            <a:xfrm>
              <a:off x="6040438" y="2535238"/>
              <a:ext cx="228600" cy="238125"/>
            </a:xfrm>
            <a:custGeom>
              <a:avLst/>
              <a:gdLst>
                <a:gd name="T0" fmla="*/ 35 w 62"/>
                <a:gd name="T1" fmla="*/ 59 h 66"/>
                <a:gd name="T2" fmla="*/ 44 w 62"/>
                <a:gd name="T3" fmla="*/ 66 h 66"/>
                <a:gd name="T4" fmla="*/ 36 w 62"/>
                <a:gd name="T5" fmla="*/ 51 h 66"/>
                <a:gd name="T6" fmla="*/ 43 w 62"/>
                <a:gd name="T7" fmla="*/ 60 h 66"/>
                <a:gd name="T8" fmla="*/ 43 w 62"/>
                <a:gd name="T9" fmla="*/ 51 h 66"/>
                <a:gd name="T10" fmla="*/ 47 w 62"/>
                <a:gd name="T11" fmla="*/ 55 h 66"/>
                <a:gd name="T12" fmla="*/ 47 w 62"/>
                <a:gd name="T13" fmla="*/ 44 h 66"/>
                <a:gd name="T14" fmla="*/ 52 w 62"/>
                <a:gd name="T15" fmla="*/ 56 h 66"/>
                <a:gd name="T16" fmla="*/ 52 w 62"/>
                <a:gd name="T17" fmla="*/ 45 h 66"/>
                <a:gd name="T18" fmla="*/ 60 w 62"/>
                <a:gd name="T19" fmla="*/ 58 h 66"/>
                <a:gd name="T20" fmla="*/ 58 w 62"/>
                <a:gd name="T21" fmla="*/ 44 h 66"/>
                <a:gd name="T22" fmla="*/ 54 w 62"/>
                <a:gd name="T23" fmla="*/ 18 h 66"/>
                <a:gd name="T24" fmla="*/ 55 w 62"/>
                <a:gd name="T25" fmla="*/ 30 h 66"/>
                <a:gd name="T26" fmla="*/ 44 w 62"/>
                <a:gd name="T27" fmla="*/ 9 h 66"/>
                <a:gd name="T28" fmla="*/ 51 w 62"/>
                <a:gd name="T29" fmla="*/ 22 h 66"/>
                <a:gd name="T30" fmla="*/ 45 w 62"/>
                <a:gd name="T31" fmla="*/ 13 h 66"/>
                <a:gd name="T32" fmla="*/ 47 w 62"/>
                <a:gd name="T33" fmla="*/ 19 h 66"/>
                <a:gd name="T34" fmla="*/ 47 w 62"/>
                <a:gd name="T35" fmla="*/ 20 h 66"/>
                <a:gd name="T36" fmla="*/ 47 w 62"/>
                <a:gd name="T37" fmla="*/ 19 h 66"/>
                <a:gd name="T38" fmla="*/ 37 w 62"/>
                <a:gd name="T39" fmla="*/ 7 h 66"/>
                <a:gd name="T40" fmla="*/ 51 w 62"/>
                <a:gd name="T41" fmla="*/ 41 h 66"/>
                <a:gd name="T42" fmla="*/ 42 w 62"/>
                <a:gd name="T43" fmla="*/ 20 h 66"/>
                <a:gd name="T44" fmla="*/ 46 w 62"/>
                <a:gd name="T45" fmla="*/ 36 h 66"/>
                <a:gd name="T46" fmla="*/ 41 w 62"/>
                <a:gd name="T47" fmla="*/ 26 h 66"/>
                <a:gd name="T48" fmla="*/ 28 w 62"/>
                <a:gd name="T49" fmla="*/ 9 h 66"/>
                <a:gd name="T50" fmla="*/ 33 w 62"/>
                <a:gd name="T51" fmla="*/ 26 h 66"/>
                <a:gd name="T52" fmla="*/ 38 w 62"/>
                <a:gd name="T53" fmla="*/ 36 h 66"/>
                <a:gd name="T54" fmla="*/ 32 w 62"/>
                <a:gd name="T55" fmla="*/ 25 h 66"/>
                <a:gd name="T56" fmla="*/ 16 w 62"/>
                <a:gd name="T57" fmla="*/ 4 h 66"/>
                <a:gd name="T58" fmla="*/ 27 w 62"/>
                <a:gd name="T59" fmla="*/ 25 h 66"/>
                <a:gd name="T60" fmla="*/ 9 w 62"/>
                <a:gd name="T61" fmla="*/ 0 h 66"/>
                <a:gd name="T62" fmla="*/ 19 w 62"/>
                <a:gd name="T63" fmla="*/ 19 h 66"/>
                <a:gd name="T64" fmla="*/ 7 w 62"/>
                <a:gd name="T65" fmla="*/ 1 h 66"/>
                <a:gd name="T66" fmla="*/ 23 w 62"/>
                <a:gd name="T67" fmla="*/ 33 h 66"/>
                <a:gd name="T68" fmla="*/ 11 w 62"/>
                <a:gd name="T69" fmla="*/ 17 h 66"/>
                <a:gd name="T70" fmla="*/ 13 w 62"/>
                <a:gd name="T71" fmla="*/ 26 h 66"/>
                <a:gd name="T72" fmla="*/ 14 w 62"/>
                <a:gd name="T73" fmla="*/ 28 h 66"/>
                <a:gd name="T74" fmla="*/ 13 w 62"/>
                <a:gd name="T75" fmla="*/ 26 h 66"/>
                <a:gd name="T76" fmla="*/ 0 w 62"/>
                <a:gd name="T77" fmla="*/ 5 h 66"/>
                <a:gd name="T78" fmla="*/ 6 w 62"/>
                <a:gd name="T79" fmla="*/ 22 h 66"/>
                <a:gd name="T80" fmla="*/ 26 w 62"/>
                <a:gd name="T81" fmla="*/ 50 h 66"/>
                <a:gd name="T82" fmla="*/ 35 w 62"/>
                <a:gd name="T83" fmla="*/ 59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2" h="66">
                  <a:moveTo>
                    <a:pt x="35" y="59"/>
                  </a:moveTo>
                  <a:cubicBezTo>
                    <a:pt x="35" y="59"/>
                    <a:pt x="38" y="64"/>
                    <a:pt x="44" y="66"/>
                  </a:cubicBezTo>
                  <a:cubicBezTo>
                    <a:pt x="44" y="66"/>
                    <a:pt x="37" y="60"/>
                    <a:pt x="36" y="51"/>
                  </a:cubicBezTo>
                  <a:cubicBezTo>
                    <a:pt x="36" y="51"/>
                    <a:pt x="41" y="53"/>
                    <a:pt x="43" y="60"/>
                  </a:cubicBezTo>
                  <a:cubicBezTo>
                    <a:pt x="43" y="60"/>
                    <a:pt x="45" y="56"/>
                    <a:pt x="43" y="51"/>
                  </a:cubicBezTo>
                  <a:cubicBezTo>
                    <a:pt x="43" y="51"/>
                    <a:pt x="45" y="50"/>
                    <a:pt x="47" y="55"/>
                  </a:cubicBezTo>
                  <a:cubicBezTo>
                    <a:pt x="47" y="55"/>
                    <a:pt x="48" y="51"/>
                    <a:pt x="47" y="44"/>
                  </a:cubicBezTo>
                  <a:cubicBezTo>
                    <a:pt x="47" y="44"/>
                    <a:pt x="52" y="47"/>
                    <a:pt x="52" y="56"/>
                  </a:cubicBezTo>
                  <a:cubicBezTo>
                    <a:pt x="52" y="56"/>
                    <a:pt x="54" y="52"/>
                    <a:pt x="52" y="45"/>
                  </a:cubicBezTo>
                  <a:cubicBezTo>
                    <a:pt x="52" y="45"/>
                    <a:pt x="55" y="55"/>
                    <a:pt x="60" y="58"/>
                  </a:cubicBezTo>
                  <a:cubicBezTo>
                    <a:pt x="60" y="58"/>
                    <a:pt x="57" y="51"/>
                    <a:pt x="58" y="44"/>
                  </a:cubicBezTo>
                  <a:cubicBezTo>
                    <a:pt x="58" y="44"/>
                    <a:pt x="62" y="26"/>
                    <a:pt x="54" y="18"/>
                  </a:cubicBezTo>
                  <a:cubicBezTo>
                    <a:pt x="54" y="18"/>
                    <a:pt x="57" y="25"/>
                    <a:pt x="55" y="30"/>
                  </a:cubicBezTo>
                  <a:cubicBezTo>
                    <a:pt x="55" y="30"/>
                    <a:pt x="56" y="16"/>
                    <a:pt x="44" y="9"/>
                  </a:cubicBezTo>
                  <a:cubicBezTo>
                    <a:pt x="44" y="9"/>
                    <a:pt x="51" y="18"/>
                    <a:pt x="51" y="22"/>
                  </a:cubicBezTo>
                  <a:cubicBezTo>
                    <a:pt x="51" y="22"/>
                    <a:pt x="49" y="16"/>
                    <a:pt x="45" y="13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7" y="20"/>
                    <a:pt x="47" y="20"/>
                    <a:pt x="47" y="20"/>
                  </a:cubicBezTo>
                  <a:cubicBezTo>
                    <a:pt x="47" y="19"/>
                    <a:pt x="47" y="19"/>
                    <a:pt x="47" y="19"/>
                  </a:cubicBezTo>
                  <a:cubicBezTo>
                    <a:pt x="46" y="16"/>
                    <a:pt x="43" y="10"/>
                    <a:pt x="37" y="7"/>
                  </a:cubicBezTo>
                  <a:cubicBezTo>
                    <a:pt x="37" y="7"/>
                    <a:pt x="51" y="24"/>
                    <a:pt x="51" y="41"/>
                  </a:cubicBezTo>
                  <a:cubicBezTo>
                    <a:pt x="51" y="41"/>
                    <a:pt x="49" y="27"/>
                    <a:pt x="42" y="20"/>
                  </a:cubicBezTo>
                  <a:cubicBezTo>
                    <a:pt x="42" y="20"/>
                    <a:pt x="47" y="29"/>
                    <a:pt x="46" y="36"/>
                  </a:cubicBezTo>
                  <a:cubicBezTo>
                    <a:pt x="46" y="36"/>
                    <a:pt x="42" y="32"/>
                    <a:pt x="41" y="26"/>
                  </a:cubicBezTo>
                  <a:cubicBezTo>
                    <a:pt x="41" y="26"/>
                    <a:pt x="40" y="14"/>
                    <a:pt x="28" y="9"/>
                  </a:cubicBezTo>
                  <a:cubicBezTo>
                    <a:pt x="28" y="9"/>
                    <a:pt x="33" y="15"/>
                    <a:pt x="33" y="26"/>
                  </a:cubicBezTo>
                  <a:cubicBezTo>
                    <a:pt x="33" y="26"/>
                    <a:pt x="34" y="32"/>
                    <a:pt x="38" y="36"/>
                  </a:cubicBezTo>
                  <a:cubicBezTo>
                    <a:pt x="38" y="36"/>
                    <a:pt x="34" y="34"/>
                    <a:pt x="32" y="25"/>
                  </a:cubicBezTo>
                  <a:cubicBezTo>
                    <a:pt x="32" y="25"/>
                    <a:pt x="28" y="9"/>
                    <a:pt x="16" y="4"/>
                  </a:cubicBezTo>
                  <a:cubicBezTo>
                    <a:pt x="16" y="4"/>
                    <a:pt x="24" y="13"/>
                    <a:pt x="27" y="25"/>
                  </a:cubicBezTo>
                  <a:cubicBezTo>
                    <a:pt x="27" y="25"/>
                    <a:pt x="20" y="8"/>
                    <a:pt x="9" y="0"/>
                  </a:cubicBezTo>
                  <a:cubicBezTo>
                    <a:pt x="9" y="0"/>
                    <a:pt x="17" y="11"/>
                    <a:pt x="19" y="19"/>
                  </a:cubicBezTo>
                  <a:cubicBezTo>
                    <a:pt x="19" y="19"/>
                    <a:pt x="10" y="7"/>
                    <a:pt x="7" y="1"/>
                  </a:cubicBezTo>
                  <a:cubicBezTo>
                    <a:pt x="7" y="1"/>
                    <a:pt x="13" y="20"/>
                    <a:pt x="23" y="33"/>
                  </a:cubicBezTo>
                  <a:cubicBezTo>
                    <a:pt x="11" y="17"/>
                    <a:pt x="11" y="17"/>
                    <a:pt x="11" y="17"/>
                  </a:cubicBezTo>
                  <a:cubicBezTo>
                    <a:pt x="11" y="17"/>
                    <a:pt x="11" y="22"/>
                    <a:pt x="13" y="26"/>
                  </a:cubicBezTo>
                  <a:cubicBezTo>
                    <a:pt x="13" y="27"/>
                    <a:pt x="14" y="28"/>
                    <a:pt x="14" y="28"/>
                  </a:cubicBezTo>
                  <a:cubicBezTo>
                    <a:pt x="13" y="27"/>
                    <a:pt x="13" y="27"/>
                    <a:pt x="13" y="26"/>
                  </a:cubicBezTo>
                  <a:cubicBezTo>
                    <a:pt x="10" y="21"/>
                    <a:pt x="2" y="8"/>
                    <a:pt x="0" y="5"/>
                  </a:cubicBezTo>
                  <a:cubicBezTo>
                    <a:pt x="0" y="5"/>
                    <a:pt x="2" y="14"/>
                    <a:pt x="6" y="22"/>
                  </a:cubicBezTo>
                  <a:cubicBezTo>
                    <a:pt x="12" y="30"/>
                    <a:pt x="20" y="41"/>
                    <a:pt x="26" y="50"/>
                  </a:cubicBezTo>
                  <a:cubicBezTo>
                    <a:pt x="28" y="52"/>
                    <a:pt x="33" y="56"/>
                    <a:pt x="35" y="5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31">
              <a:extLst>
                <a:ext uri="{FF2B5EF4-FFF2-40B4-BE49-F238E27FC236}">
                  <a16:creationId xmlns:a16="http://schemas.microsoft.com/office/drawing/2014/main" id="{C0C6D551-4125-48F9-B5F6-5A1B1C2481C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75338" y="2586038"/>
              <a:ext cx="125413" cy="184150"/>
            </a:xfrm>
            <a:custGeom>
              <a:avLst/>
              <a:gdLst>
                <a:gd name="T0" fmla="*/ 29 w 34"/>
                <a:gd name="T1" fmla="*/ 19 h 51"/>
                <a:gd name="T2" fmla="*/ 34 w 34"/>
                <a:gd name="T3" fmla="*/ 2 h 51"/>
                <a:gd name="T4" fmla="*/ 22 w 34"/>
                <a:gd name="T5" fmla="*/ 19 h 51"/>
                <a:gd name="T6" fmla="*/ 16 w 34"/>
                <a:gd name="T7" fmla="*/ 29 h 51"/>
                <a:gd name="T8" fmla="*/ 20 w 34"/>
                <a:gd name="T9" fmla="*/ 13 h 51"/>
                <a:gd name="T10" fmla="*/ 11 w 34"/>
                <a:gd name="T11" fmla="*/ 34 h 51"/>
                <a:gd name="T12" fmla="*/ 25 w 34"/>
                <a:gd name="T13" fmla="*/ 0 h 51"/>
                <a:gd name="T14" fmla="*/ 16 w 34"/>
                <a:gd name="T15" fmla="*/ 12 h 51"/>
                <a:gd name="T16" fmla="*/ 15 w 34"/>
                <a:gd name="T17" fmla="*/ 13 h 51"/>
                <a:gd name="T18" fmla="*/ 16 w 34"/>
                <a:gd name="T19" fmla="*/ 12 h 51"/>
                <a:gd name="T20" fmla="*/ 17 w 34"/>
                <a:gd name="T21" fmla="*/ 7 h 51"/>
                <a:gd name="T22" fmla="*/ 11 w 34"/>
                <a:gd name="T23" fmla="*/ 15 h 51"/>
                <a:gd name="T24" fmla="*/ 18 w 34"/>
                <a:gd name="T25" fmla="*/ 2 h 51"/>
                <a:gd name="T26" fmla="*/ 7 w 34"/>
                <a:gd name="T27" fmla="*/ 23 h 51"/>
                <a:gd name="T28" fmla="*/ 9 w 34"/>
                <a:gd name="T29" fmla="*/ 11 h 51"/>
                <a:gd name="T30" fmla="*/ 4 w 34"/>
                <a:gd name="T31" fmla="*/ 37 h 51"/>
                <a:gd name="T32" fmla="*/ 2 w 34"/>
                <a:gd name="T33" fmla="*/ 51 h 51"/>
                <a:gd name="T34" fmla="*/ 10 w 34"/>
                <a:gd name="T35" fmla="*/ 38 h 51"/>
                <a:gd name="T36" fmla="*/ 10 w 34"/>
                <a:gd name="T37" fmla="*/ 49 h 51"/>
                <a:gd name="T38" fmla="*/ 15 w 34"/>
                <a:gd name="T39" fmla="*/ 37 h 51"/>
                <a:gd name="T40" fmla="*/ 15 w 34"/>
                <a:gd name="T41" fmla="*/ 48 h 51"/>
                <a:gd name="T42" fmla="*/ 16 w 34"/>
                <a:gd name="T43" fmla="*/ 46 h 51"/>
                <a:gd name="T44" fmla="*/ 29 w 34"/>
                <a:gd name="T45" fmla="*/ 19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4" h="51">
                  <a:moveTo>
                    <a:pt x="29" y="19"/>
                  </a:moveTo>
                  <a:cubicBezTo>
                    <a:pt x="29" y="8"/>
                    <a:pt x="34" y="2"/>
                    <a:pt x="34" y="2"/>
                  </a:cubicBezTo>
                  <a:cubicBezTo>
                    <a:pt x="22" y="7"/>
                    <a:pt x="22" y="19"/>
                    <a:pt x="22" y="19"/>
                  </a:cubicBezTo>
                  <a:cubicBezTo>
                    <a:pt x="21" y="25"/>
                    <a:pt x="16" y="29"/>
                    <a:pt x="16" y="29"/>
                  </a:cubicBezTo>
                  <a:cubicBezTo>
                    <a:pt x="15" y="22"/>
                    <a:pt x="20" y="13"/>
                    <a:pt x="20" y="13"/>
                  </a:cubicBezTo>
                  <a:cubicBezTo>
                    <a:pt x="13" y="20"/>
                    <a:pt x="11" y="34"/>
                    <a:pt x="11" y="34"/>
                  </a:cubicBezTo>
                  <a:cubicBezTo>
                    <a:pt x="11" y="17"/>
                    <a:pt x="25" y="0"/>
                    <a:pt x="25" y="0"/>
                  </a:cubicBezTo>
                  <a:cubicBezTo>
                    <a:pt x="19" y="3"/>
                    <a:pt x="16" y="10"/>
                    <a:pt x="16" y="12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5" y="13"/>
                    <a:pt x="15" y="13"/>
                    <a:pt x="16" y="12"/>
                  </a:cubicBezTo>
                  <a:cubicBezTo>
                    <a:pt x="17" y="7"/>
                    <a:pt x="17" y="7"/>
                    <a:pt x="17" y="7"/>
                  </a:cubicBezTo>
                  <a:cubicBezTo>
                    <a:pt x="13" y="9"/>
                    <a:pt x="11" y="15"/>
                    <a:pt x="11" y="15"/>
                  </a:cubicBezTo>
                  <a:cubicBezTo>
                    <a:pt x="11" y="11"/>
                    <a:pt x="18" y="2"/>
                    <a:pt x="18" y="2"/>
                  </a:cubicBezTo>
                  <a:cubicBezTo>
                    <a:pt x="6" y="9"/>
                    <a:pt x="7" y="23"/>
                    <a:pt x="7" y="23"/>
                  </a:cubicBezTo>
                  <a:cubicBezTo>
                    <a:pt x="5" y="19"/>
                    <a:pt x="9" y="11"/>
                    <a:pt x="9" y="11"/>
                  </a:cubicBezTo>
                  <a:cubicBezTo>
                    <a:pt x="0" y="19"/>
                    <a:pt x="4" y="37"/>
                    <a:pt x="4" y="37"/>
                  </a:cubicBezTo>
                  <a:cubicBezTo>
                    <a:pt x="6" y="44"/>
                    <a:pt x="2" y="51"/>
                    <a:pt x="2" y="51"/>
                  </a:cubicBezTo>
                  <a:cubicBezTo>
                    <a:pt x="7" y="49"/>
                    <a:pt x="10" y="38"/>
                    <a:pt x="10" y="38"/>
                  </a:cubicBezTo>
                  <a:cubicBezTo>
                    <a:pt x="8" y="45"/>
                    <a:pt x="10" y="49"/>
                    <a:pt x="10" y="49"/>
                  </a:cubicBezTo>
                  <a:cubicBezTo>
                    <a:pt x="10" y="40"/>
                    <a:pt x="15" y="37"/>
                    <a:pt x="15" y="37"/>
                  </a:cubicBezTo>
                  <a:cubicBezTo>
                    <a:pt x="14" y="42"/>
                    <a:pt x="15" y="46"/>
                    <a:pt x="15" y="48"/>
                  </a:cubicBezTo>
                  <a:cubicBezTo>
                    <a:pt x="16" y="47"/>
                    <a:pt x="16" y="46"/>
                    <a:pt x="16" y="46"/>
                  </a:cubicBezTo>
                  <a:cubicBezTo>
                    <a:pt x="22" y="35"/>
                    <a:pt x="29" y="19"/>
                    <a:pt x="29" y="19"/>
                  </a:cubicBezTo>
                </a:path>
              </a:pathLst>
            </a:custGeom>
            <a:solidFill>
              <a:srgbClr val="AB5E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Oval 32">
              <a:extLst>
                <a:ext uri="{FF2B5EF4-FFF2-40B4-BE49-F238E27FC236}">
                  <a16:creationId xmlns:a16="http://schemas.microsoft.com/office/drawing/2014/main" id="{53293ABE-71B8-4E4A-840A-B45A8A70EC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72175" y="2867026"/>
              <a:ext cx="57150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33">
              <a:extLst>
                <a:ext uri="{FF2B5EF4-FFF2-40B4-BE49-F238E27FC236}">
                  <a16:creationId xmlns:a16="http://schemas.microsoft.com/office/drawing/2014/main" id="{FD3BBCB6-14DC-4A31-94B8-DE77F9058CF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6463" y="2886076"/>
              <a:ext cx="17463" cy="17463"/>
            </a:xfrm>
            <a:custGeom>
              <a:avLst/>
              <a:gdLst>
                <a:gd name="T0" fmla="*/ 5 w 5"/>
                <a:gd name="T1" fmla="*/ 4 h 5"/>
                <a:gd name="T2" fmla="*/ 5 w 5"/>
                <a:gd name="T3" fmla="*/ 0 h 5"/>
                <a:gd name="T4" fmla="*/ 1 w 5"/>
                <a:gd name="T5" fmla="*/ 3 h 5"/>
                <a:gd name="T6" fmla="*/ 0 w 5"/>
                <a:gd name="T7" fmla="*/ 3 h 5"/>
                <a:gd name="T8" fmla="*/ 5 w 5"/>
                <a:gd name="T9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5" y="4"/>
                  </a:moveTo>
                  <a:cubicBezTo>
                    <a:pt x="5" y="3"/>
                    <a:pt x="5" y="2"/>
                    <a:pt x="5" y="0"/>
                  </a:cubicBezTo>
                  <a:cubicBezTo>
                    <a:pt x="3" y="0"/>
                    <a:pt x="1" y="1"/>
                    <a:pt x="1" y="3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2" y="4"/>
                    <a:pt x="4" y="5"/>
                    <a:pt x="5" y="4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34">
              <a:extLst>
                <a:ext uri="{FF2B5EF4-FFF2-40B4-BE49-F238E27FC236}">
                  <a16:creationId xmlns:a16="http://schemas.microsoft.com/office/drawing/2014/main" id="{4CA1A4BE-5EB2-4634-9AE0-697385CE25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8688" y="2911476"/>
              <a:ext cx="6350" cy="14288"/>
            </a:xfrm>
            <a:custGeom>
              <a:avLst/>
              <a:gdLst>
                <a:gd name="T0" fmla="*/ 0 w 2"/>
                <a:gd name="T1" fmla="*/ 2 h 4"/>
                <a:gd name="T2" fmla="*/ 2 w 2"/>
                <a:gd name="T3" fmla="*/ 2 h 4"/>
                <a:gd name="T4" fmla="*/ 0 w 2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" h="4">
                  <a:moveTo>
                    <a:pt x="0" y="2"/>
                  </a:moveTo>
                  <a:cubicBezTo>
                    <a:pt x="0" y="2"/>
                    <a:pt x="2" y="0"/>
                    <a:pt x="2" y="2"/>
                  </a:cubicBezTo>
                  <a:cubicBezTo>
                    <a:pt x="2" y="3"/>
                    <a:pt x="1" y="4"/>
                    <a:pt x="0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Oval 35">
              <a:extLst>
                <a:ext uri="{FF2B5EF4-FFF2-40B4-BE49-F238E27FC236}">
                  <a16:creationId xmlns:a16="http://schemas.microsoft.com/office/drawing/2014/main" id="{D0E87302-2D0C-47BE-9607-7CF9B929CB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57913" y="2860676"/>
              <a:ext cx="58738" cy="76200"/>
            </a:xfrm>
            <a:prstGeom prst="ellipse">
              <a:avLst/>
            </a:prstGeom>
            <a:solidFill>
              <a:srgbClr val="40342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36">
              <a:extLst>
                <a:ext uri="{FF2B5EF4-FFF2-40B4-BE49-F238E27FC236}">
                  <a16:creationId xmlns:a16="http://schemas.microsoft.com/office/drawing/2014/main" id="{4D757DB0-F8CD-413F-8315-C1E05045B822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3788" y="2878138"/>
              <a:ext cx="17463" cy="17463"/>
            </a:xfrm>
            <a:custGeom>
              <a:avLst/>
              <a:gdLst>
                <a:gd name="T0" fmla="*/ 4 w 5"/>
                <a:gd name="T1" fmla="*/ 5 h 5"/>
                <a:gd name="T2" fmla="*/ 4 w 5"/>
                <a:gd name="T3" fmla="*/ 1 h 5"/>
                <a:gd name="T4" fmla="*/ 0 w 5"/>
                <a:gd name="T5" fmla="*/ 3 h 5"/>
                <a:gd name="T6" fmla="*/ 0 w 5"/>
                <a:gd name="T7" fmla="*/ 4 h 5"/>
                <a:gd name="T8" fmla="*/ 4 w 5"/>
                <a:gd name="T9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" h="5">
                  <a:moveTo>
                    <a:pt x="4" y="5"/>
                  </a:moveTo>
                  <a:cubicBezTo>
                    <a:pt x="5" y="4"/>
                    <a:pt x="5" y="2"/>
                    <a:pt x="4" y="1"/>
                  </a:cubicBezTo>
                  <a:cubicBezTo>
                    <a:pt x="3" y="0"/>
                    <a:pt x="1" y="1"/>
                    <a:pt x="0" y="3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" y="5"/>
                    <a:pt x="4" y="5"/>
                    <a:pt x="4" y="5"/>
                  </a:cubicBezTo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37">
              <a:extLst>
                <a:ext uri="{FF2B5EF4-FFF2-40B4-BE49-F238E27FC236}">
                  <a16:creationId xmlns:a16="http://schemas.microsoft.com/office/drawing/2014/main" id="{A8EC0FCA-B60C-4841-BE03-0318DBAAD92C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1250" y="2906713"/>
              <a:ext cx="11113" cy="14288"/>
            </a:xfrm>
            <a:custGeom>
              <a:avLst/>
              <a:gdLst>
                <a:gd name="T0" fmla="*/ 1 w 3"/>
                <a:gd name="T1" fmla="*/ 2 h 4"/>
                <a:gd name="T2" fmla="*/ 2 w 3"/>
                <a:gd name="T3" fmla="*/ 1 h 4"/>
                <a:gd name="T4" fmla="*/ 1 w 3"/>
                <a:gd name="T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" h="4">
                  <a:moveTo>
                    <a:pt x="1" y="2"/>
                  </a:moveTo>
                  <a:cubicBezTo>
                    <a:pt x="0" y="1"/>
                    <a:pt x="2" y="0"/>
                    <a:pt x="2" y="1"/>
                  </a:cubicBezTo>
                  <a:cubicBezTo>
                    <a:pt x="3" y="2"/>
                    <a:pt x="1" y="4"/>
                    <a:pt x="1" y="2"/>
                  </a:cubicBezTo>
                </a:path>
              </a:pathLst>
            </a:custGeom>
            <a:solidFill>
              <a:srgbClr val="885D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38">
              <a:extLst>
                <a:ext uri="{FF2B5EF4-FFF2-40B4-BE49-F238E27FC236}">
                  <a16:creationId xmlns:a16="http://schemas.microsoft.com/office/drawing/2014/main" id="{28A79143-7CF3-4867-B46A-1D5D304D0FB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7425" y="2971801"/>
              <a:ext cx="58738" cy="25400"/>
            </a:xfrm>
            <a:custGeom>
              <a:avLst/>
              <a:gdLst>
                <a:gd name="T0" fmla="*/ 16 w 16"/>
                <a:gd name="T1" fmla="*/ 0 h 7"/>
                <a:gd name="T2" fmla="*/ 8 w 16"/>
                <a:gd name="T3" fmla="*/ 7 h 7"/>
                <a:gd name="T4" fmla="*/ 0 w 16"/>
                <a:gd name="T5" fmla="*/ 0 h 7"/>
                <a:gd name="T6" fmla="*/ 0 w 16"/>
                <a:gd name="T7" fmla="*/ 0 h 7"/>
                <a:gd name="T8" fmla="*/ 7 w 16"/>
                <a:gd name="T9" fmla="*/ 1 h 7"/>
                <a:gd name="T10" fmla="*/ 16 w 16"/>
                <a:gd name="T11" fmla="*/ 0 h 7"/>
                <a:gd name="T12" fmla="*/ 16 w 16"/>
                <a:gd name="T1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7">
                  <a:moveTo>
                    <a:pt x="16" y="0"/>
                  </a:moveTo>
                  <a:cubicBezTo>
                    <a:pt x="16" y="4"/>
                    <a:pt x="12" y="7"/>
                    <a:pt x="8" y="7"/>
                  </a:cubicBezTo>
                  <a:cubicBezTo>
                    <a:pt x="3" y="7"/>
                    <a:pt x="0" y="4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4" y="1"/>
                    <a:pt x="7" y="1"/>
                  </a:cubicBezTo>
                  <a:cubicBezTo>
                    <a:pt x="10" y="1"/>
                    <a:pt x="13" y="1"/>
                    <a:pt x="16" y="0"/>
                  </a:cubicBezTo>
                  <a:cubicBezTo>
                    <a:pt x="16" y="0"/>
                    <a:pt x="16" y="0"/>
                    <a:pt x="16" y="0"/>
                  </a:cubicBezTo>
                </a:path>
              </a:pathLst>
            </a:custGeom>
            <a:solidFill>
              <a:srgbClr val="E3926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39">
              <a:extLst>
                <a:ext uri="{FF2B5EF4-FFF2-40B4-BE49-F238E27FC236}">
                  <a16:creationId xmlns:a16="http://schemas.microsoft.com/office/drawing/2014/main" id="{EF4DC8FF-7DC4-4C86-B6CB-B8E7B265E29E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7575" y="3036888"/>
              <a:ext cx="179388" cy="47625"/>
            </a:xfrm>
            <a:custGeom>
              <a:avLst/>
              <a:gdLst>
                <a:gd name="T0" fmla="*/ 49 w 49"/>
                <a:gd name="T1" fmla="*/ 7 h 13"/>
                <a:gd name="T2" fmla="*/ 48 w 49"/>
                <a:gd name="T3" fmla="*/ 7 h 13"/>
                <a:gd name="T4" fmla="*/ 47 w 49"/>
                <a:gd name="T5" fmla="*/ 7 h 13"/>
                <a:gd name="T6" fmla="*/ 29 w 49"/>
                <a:gd name="T7" fmla="*/ 10 h 13"/>
                <a:gd name="T8" fmla="*/ 2 w 49"/>
                <a:gd name="T9" fmla="*/ 0 h 13"/>
                <a:gd name="T10" fmla="*/ 1 w 49"/>
                <a:gd name="T11" fmla="*/ 0 h 13"/>
                <a:gd name="T12" fmla="*/ 0 w 49"/>
                <a:gd name="T13" fmla="*/ 0 h 13"/>
                <a:gd name="T14" fmla="*/ 2 w 49"/>
                <a:gd name="T15" fmla="*/ 6 h 13"/>
                <a:gd name="T16" fmla="*/ 27 w 49"/>
                <a:gd name="T17" fmla="*/ 13 h 13"/>
                <a:gd name="T18" fmla="*/ 48 w 49"/>
                <a:gd name="T19" fmla="*/ 9 h 13"/>
                <a:gd name="T20" fmla="*/ 49 w 49"/>
                <a:gd name="T21" fmla="*/ 8 h 13"/>
                <a:gd name="T22" fmla="*/ 49 w 49"/>
                <a:gd name="T23" fmla="*/ 7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9" h="13">
                  <a:moveTo>
                    <a:pt x="49" y="7"/>
                  </a:moveTo>
                  <a:cubicBezTo>
                    <a:pt x="49" y="6"/>
                    <a:pt x="48" y="6"/>
                    <a:pt x="48" y="7"/>
                  </a:cubicBezTo>
                  <a:cubicBezTo>
                    <a:pt x="48" y="7"/>
                    <a:pt x="47" y="7"/>
                    <a:pt x="47" y="7"/>
                  </a:cubicBezTo>
                  <a:cubicBezTo>
                    <a:pt x="43" y="9"/>
                    <a:pt x="36" y="10"/>
                    <a:pt x="29" y="10"/>
                  </a:cubicBezTo>
                  <a:cubicBezTo>
                    <a:pt x="10" y="10"/>
                    <a:pt x="2" y="5"/>
                    <a:pt x="2" y="0"/>
                  </a:cubicBezTo>
                  <a:cubicBezTo>
                    <a:pt x="2" y="0"/>
                    <a:pt x="1" y="0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2"/>
                    <a:pt x="1" y="4"/>
                    <a:pt x="2" y="6"/>
                  </a:cubicBezTo>
                  <a:cubicBezTo>
                    <a:pt x="7" y="10"/>
                    <a:pt x="16" y="13"/>
                    <a:pt x="27" y="13"/>
                  </a:cubicBezTo>
                  <a:cubicBezTo>
                    <a:pt x="32" y="13"/>
                    <a:pt x="40" y="12"/>
                    <a:pt x="48" y="9"/>
                  </a:cubicBezTo>
                  <a:cubicBezTo>
                    <a:pt x="48" y="8"/>
                    <a:pt x="48" y="8"/>
                    <a:pt x="49" y="8"/>
                  </a:cubicBezTo>
                  <a:cubicBezTo>
                    <a:pt x="49" y="8"/>
                    <a:pt x="49" y="7"/>
                    <a:pt x="49" y="7"/>
                  </a:cubicBezTo>
                </a:path>
              </a:pathLst>
            </a:custGeom>
            <a:solidFill>
              <a:srgbClr val="CF8C6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40">
              <a:extLst>
                <a:ext uri="{FF2B5EF4-FFF2-40B4-BE49-F238E27FC236}">
                  <a16:creationId xmlns:a16="http://schemas.microsoft.com/office/drawing/2014/main" id="{3F992888-04FA-4990-AC19-3FF4D7D0E7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88025" y="3130551"/>
              <a:ext cx="598488" cy="430213"/>
            </a:xfrm>
            <a:custGeom>
              <a:avLst/>
              <a:gdLst>
                <a:gd name="T0" fmla="*/ 81 w 377"/>
                <a:gd name="T1" fmla="*/ 146 h 271"/>
                <a:gd name="T2" fmla="*/ 106 w 377"/>
                <a:gd name="T3" fmla="*/ 128 h 271"/>
                <a:gd name="T4" fmla="*/ 97 w 377"/>
                <a:gd name="T5" fmla="*/ 98 h 271"/>
                <a:gd name="T6" fmla="*/ 65 w 377"/>
                <a:gd name="T7" fmla="*/ 98 h 271"/>
                <a:gd name="T8" fmla="*/ 55 w 377"/>
                <a:gd name="T9" fmla="*/ 128 h 271"/>
                <a:gd name="T10" fmla="*/ 139 w 377"/>
                <a:gd name="T11" fmla="*/ 169 h 271"/>
                <a:gd name="T12" fmla="*/ 113 w 377"/>
                <a:gd name="T13" fmla="*/ 169 h 271"/>
                <a:gd name="T14" fmla="*/ 106 w 377"/>
                <a:gd name="T15" fmla="*/ 194 h 271"/>
                <a:gd name="T16" fmla="*/ 127 w 377"/>
                <a:gd name="T17" fmla="*/ 207 h 271"/>
                <a:gd name="T18" fmla="*/ 148 w 377"/>
                <a:gd name="T19" fmla="*/ 194 h 271"/>
                <a:gd name="T20" fmla="*/ 139 w 377"/>
                <a:gd name="T21" fmla="*/ 169 h 271"/>
                <a:gd name="T22" fmla="*/ 42 w 377"/>
                <a:gd name="T23" fmla="*/ 178 h 271"/>
                <a:gd name="T24" fmla="*/ 0 w 377"/>
                <a:gd name="T25" fmla="*/ 207 h 271"/>
                <a:gd name="T26" fmla="*/ 16 w 377"/>
                <a:gd name="T27" fmla="*/ 255 h 271"/>
                <a:gd name="T28" fmla="*/ 67 w 377"/>
                <a:gd name="T29" fmla="*/ 255 h 271"/>
                <a:gd name="T30" fmla="*/ 83 w 377"/>
                <a:gd name="T31" fmla="*/ 207 h 271"/>
                <a:gd name="T32" fmla="*/ 176 w 377"/>
                <a:gd name="T33" fmla="*/ 192 h 271"/>
                <a:gd name="T34" fmla="*/ 226 w 377"/>
                <a:gd name="T35" fmla="*/ 192 h 271"/>
                <a:gd name="T36" fmla="*/ 243 w 377"/>
                <a:gd name="T37" fmla="*/ 144 h 271"/>
                <a:gd name="T38" fmla="*/ 201 w 377"/>
                <a:gd name="T39" fmla="*/ 114 h 271"/>
                <a:gd name="T40" fmla="*/ 159 w 377"/>
                <a:gd name="T41" fmla="*/ 144 h 271"/>
                <a:gd name="T42" fmla="*/ 176 w 377"/>
                <a:gd name="T43" fmla="*/ 192 h 271"/>
                <a:gd name="T44" fmla="*/ 319 w 377"/>
                <a:gd name="T45" fmla="*/ 164 h 271"/>
                <a:gd name="T46" fmla="*/ 277 w 377"/>
                <a:gd name="T47" fmla="*/ 135 h 271"/>
                <a:gd name="T48" fmla="*/ 236 w 377"/>
                <a:gd name="T49" fmla="*/ 164 h 271"/>
                <a:gd name="T50" fmla="*/ 252 w 377"/>
                <a:gd name="T51" fmla="*/ 214 h 271"/>
                <a:gd name="T52" fmla="*/ 303 w 377"/>
                <a:gd name="T53" fmla="*/ 214 h 271"/>
                <a:gd name="T54" fmla="*/ 377 w 377"/>
                <a:gd name="T55" fmla="*/ 223 h 271"/>
                <a:gd name="T56" fmla="*/ 337 w 377"/>
                <a:gd name="T57" fmla="*/ 194 h 271"/>
                <a:gd name="T58" fmla="*/ 296 w 377"/>
                <a:gd name="T59" fmla="*/ 223 h 271"/>
                <a:gd name="T60" fmla="*/ 310 w 377"/>
                <a:gd name="T61" fmla="*/ 271 h 271"/>
                <a:gd name="T62" fmla="*/ 363 w 377"/>
                <a:gd name="T63" fmla="*/ 271 h 271"/>
                <a:gd name="T64" fmla="*/ 377 w 377"/>
                <a:gd name="T65" fmla="*/ 223 h 271"/>
                <a:gd name="T66" fmla="*/ 300 w 377"/>
                <a:gd name="T67" fmla="*/ 112 h 271"/>
                <a:gd name="T68" fmla="*/ 321 w 377"/>
                <a:gd name="T69" fmla="*/ 96 h 271"/>
                <a:gd name="T70" fmla="*/ 314 w 377"/>
                <a:gd name="T71" fmla="*/ 73 h 271"/>
                <a:gd name="T72" fmla="*/ 289 w 377"/>
                <a:gd name="T73" fmla="*/ 73 h 271"/>
                <a:gd name="T74" fmla="*/ 282 w 377"/>
                <a:gd name="T75" fmla="*/ 96 h 271"/>
                <a:gd name="T76" fmla="*/ 83 w 377"/>
                <a:gd name="T77" fmla="*/ 64 h 271"/>
                <a:gd name="T78" fmla="*/ 125 w 377"/>
                <a:gd name="T79" fmla="*/ 64 h 271"/>
                <a:gd name="T80" fmla="*/ 139 w 377"/>
                <a:gd name="T81" fmla="*/ 23 h 271"/>
                <a:gd name="T82" fmla="*/ 104 w 377"/>
                <a:gd name="T83" fmla="*/ 0 h 271"/>
                <a:gd name="T84" fmla="*/ 69 w 377"/>
                <a:gd name="T85" fmla="*/ 23 h 271"/>
                <a:gd name="T86" fmla="*/ 83 w 377"/>
                <a:gd name="T87" fmla="*/ 64 h 271"/>
                <a:gd name="T88" fmla="*/ 201 w 377"/>
                <a:gd name="T89" fmla="*/ 201 h 271"/>
                <a:gd name="T90" fmla="*/ 169 w 377"/>
                <a:gd name="T91" fmla="*/ 226 h 271"/>
                <a:gd name="T92" fmla="*/ 183 w 377"/>
                <a:gd name="T93" fmla="*/ 262 h 271"/>
                <a:gd name="T94" fmla="*/ 222 w 377"/>
                <a:gd name="T95" fmla="*/ 262 h 271"/>
                <a:gd name="T96" fmla="*/ 233 w 377"/>
                <a:gd name="T97" fmla="*/ 226 h 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77" h="271">
                  <a:moveTo>
                    <a:pt x="51" y="162"/>
                  </a:moveTo>
                  <a:lnTo>
                    <a:pt x="81" y="146"/>
                  </a:lnTo>
                  <a:lnTo>
                    <a:pt x="111" y="162"/>
                  </a:lnTo>
                  <a:lnTo>
                    <a:pt x="106" y="128"/>
                  </a:lnTo>
                  <a:lnTo>
                    <a:pt x="132" y="103"/>
                  </a:lnTo>
                  <a:lnTo>
                    <a:pt x="97" y="98"/>
                  </a:lnTo>
                  <a:lnTo>
                    <a:pt x="81" y="66"/>
                  </a:lnTo>
                  <a:lnTo>
                    <a:pt x="65" y="98"/>
                  </a:lnTo>
                  <a:lnTo>
                    <a:pt x="30" y="103"/>
                  </a:lnTo>
                  <a:lnTo>
                    <a:pt x="55" y="128"/>
                  </a:lnTo>
                  <a:lnTo>
                    <a:pt x="51" y="162"/>
                  </a:lnTo>
                  <a:close/>
                  <a:moveTo>
                    <a:pt x="139" y="169"/>
                  </a:moveTo>
                  <a:lnTo>
                    <a:pt x="127" y="144"/>
                  </a:lnTo>
                  <a:lnTo>
                    <a:pt x="113" y="169"/>
                  </a:lnTo>
                  <a:lnTo>
                    <a:pt x="85" y="173"/>
                  </a:lnTo>
                  <a:lnTo>
                    <a:pt x="106" y="194"/>
                  </a:lnTo>
                  <a:lnTo>
                    <a:pt x="102" y="221"/>
                  </a:lnTo>
                  <a:lnTo>
                    <a:pt x="127" y="207"/>
                  </a:lnTo>
                  <a:lnTo>
                    <a:pt x="152" y="221"/>
                  </a:lnTo>
                  <a:lnTo>
                    <a:pt x="148" y="194"/>
                  </a:lnTo>
                  <a:lnTo>
                    <a:pt x="169" y="173"/>
                  </a:lnTo>
                  <a:lnTo>
                    <a:pt x="139" y="169"/>
                  </a:lnTo>
                  <a:close/>
                  <a:moveTo>
                    <a:pt x="55" y="205"/>
                  </a:moveTo>
                  <a:lnTo>
                    <a:pt x="42" y="178"/>
                  </a:lnTo>
                  <a:lnTo>
                    <a:pt x="30" y="205"/>
                  </a:lnTo>
                  <a:lnTo>
                    <a:pt x="0" y="207"/>
                  </a:lnTo>
                  <a:lnTo>
                    <a:pt x="21" y="228"/>
                  </a:lnTo>
                  <a:lnTo>
                    <a:pt x="16" y="255"/>
                  </a:lnTo>
                  <a:lnTo>
                    <a:pt x="42" y="244"/>
                  </a:lnTo>
                  <a:lnTo>
                    <a:pt x="67" y="255"/>
                  </a:lnTo>
                  <a:lnTo>
                    <a:pt x="62" y="228"/>
                  </a:lnTo>
                  <a:lnTo>
                    <a:pt x="83" y="207"/>
                  </a:lnTo>
                  <a:lnTo>
                    <a:pt x="55" y="205"/>
                  </a:lnTo>
                  <a:close/>
                  <a:moveTo>
                    <a:pt x="176" y="192"/>
                  </a:moveTo>
                  <a:lnTo>
                    <a:pt x="201" y="180"/>
                  </a:lnTo>
                  <a:lnTo>
                    <a:pt x="226" y="192"/>
                  </a:lnTo>
                  <a:lnTo>
                    <a:pt x="222" y="164"/>
                  </a:lnTo>
                  <a:lnTo>
                    <a:pt x="243" y="144"/>
                  </a:lnTo>
                  <a:lnTo>
                    <a:pt x="213" y="141"/>
                  </a:lnTo>
                  <a:lnTo>
                    <a:pt x="201" y="114"/>
                  </a:lnTo>
                  <a:lnTo>
                    <a:pt x="187" y="141"/>
                  </a:lnTo>
                  <a:lnTo>
                    <a:pt x="159" y="144"/>
                  </a:lnTo>
                  <a:lnTo>
                    <a:pt x="180" y="164"/>
                  </a:lnTo>
                  <a:lnTo>
                    <a:pt x="176" y="192"/>
                  </a:lnTo>
                  <a:close/>
                  <a:moveTo>
                    <a:pt x="298" y="185"/>
                  </a:moveTo>
                  <a:lnTo>
                    <a:pt x="319" y="164"/>
                  </a:lnTo>
                  <a:lnTo>
                    <a:pt x="291" y="162"/>
                  </a:lnTo>
                  <a:lnTo>
                    <a:pt x="277" y="135"/>
                  </a:lnTo>
                  <a:lnTo>
                    <a:pt x="266" y="162"/>
                  </a:lnTo>
                  <a:lnTo>
                    <a:pt x="236" y="164"/>
                  </a:lnTo>
                  <a:lnTo>
                    <a:pt x="256" y="185"/>
                  </a:lnTo>
                  <a:lnTo>
                    <a:pt x="252" y="214"/>
                  </a:lnTo>
                  <a:lnTo>
                    <a:pt x="277" y="201"/>
                  </a:lnTo>
                  <a:lnTo>
                    <a:pt x="303" y="214"/>
                  </a:lnTo>
                  <a:lnTo>
                    <a:pt x="298" y="185"/>
                  </a:lnTo>
                  <a:close/>
                  <a:moveTo>
                    <a:pt x="377" y="223"/>
                  </a:moveTo>
                  <a:lnTo>
                    <a:pt x="349" y="219"/>
                  </a:lnTo>
                  <a:lnTo>
                    <a:pt x="337" y="194"/>
                  </a:lnTo>
                  <a:lnTo>
                    <a:pt x="324" y="219"/>
                  </a:lnTo>
                  <a:lnTo>
                    <a:pt x="296" y="223"/>
                  </a:lnTo>
                  <a:lnTo>
                    <a:pt x="317" y="244"/>
                  </a:lnTo>
                  <a:lnTo>
                    <a:pt x="310" y="271"/>
                  </a:lnTo>
                  <a:lnTo>
                    <a:pt x="337" y="258"/>
                  </a:lnTo>
                  <a:lnTo>
                    <a:pt x="363" y="271"/>
                  </a:lnTo>
                  <a:lnTo>
                    <a:pt x="358" y="244"/>
                  </a:lnTo>
                  <a:lnTo>
                    <a:pt x="377" y="223"/>
                  </a:lnTo>
                  <a:close/>
                  <a:moveTo>
                    <a:pt x="275" y="126"/>
                  </a:moveTo>
                  <a:lnTo>
                    <a:pt x="300" y="112"/>
                  </a:lnTo>
                  <a:lnTo>
                    <a:pt x="328" y="126"/>
                  </a:lnTo>
                  <a:lnTo>
                    <a:pt x="321" y="96"/>
                  </a:lnTo>
                  <a:lnTo>
                    <a:pt x="342" y="78"/>
                  </a:lnTo>
                  <a:lnTo>
                    <a:pt x="314" y="73"/>
                  </a:lnTo>
                  <a:lnTo>
                    <a:pt x="300" y="48"/>
                  </a:lnTo>
                  <a:lnTo>
                    <a:pt x="289" y="73"/>
                  </a:lnTo>
                  <a:lnTo>
                    <a:pt x="261" y="78"/>
                  </a:lnTo>
                  <a:lnTo>
                    <a:pt x="282" y="96"/>
                  </a:lnTo>
                  <a:lnTo>
                    <a:pt x="275" y="126"/>
                  </a:lnTo>
                  <a:close/>
                  <a:moveTo>
                    <a:pt x="83" y="64"/>
                  </a:moveTo>
                  <a:lnTo>
                    <a:pt x="104" y="53"/>
                  </a:lnTo>
                  <a:lnTo>
                    <a:pt x="125" y="64"/>
                  </a:lnTo>
                  <a:lnTo>
                    <a:pt x="120" y="41"/>
                  </a:lnTo>
                  <a:lnTo>
                    <a:pt x="139" y="23"/>
                  </a:lnTo>
                  <a:lnTo>
                    <a:pt x="116" y="21"/>
                  </a:lnTo>
                  <a:lnTo>
                    <a:pt x="104" y="0"/>
                  </a:lnTo>
                  <a:lnTo>
                    <a:pt x="95" y="21"/>
                  </a:lnTo>
                  <a:lnTo>
                    <a:pt x="69" y="23"/>
                  </a:lnTo>
                  <a:lnTo>
                    <a:pt x="88" y="41"/>
                  </a:lnTo>
                  <a:lnTo>
                    <a:pt x="83" y="64"/>
                  </a:lnTo>
                  <a:close/>
                  <a:moveTo>
                    <a:pt x="213" y="221"/>
                  </a:moveTo>
                  <a:lnTo>
                    <a:pt x="201" y="201"/>
                  </a:lnTo>
                  <a:lnTo>
                    <a:pt x="192" y="221"/>
                  </a:lnTo>
                  <a:lnTo>
                    <a:pt x="169" y="226"/>
                  </a:lnTo>
                  <a:lnTo>
                    <a:pt x="185" y="242"/>
                  </a:lnTo>
                  <a:lnTo>
                    <a:pt x="183" y="262"/>
                  </a:lnTo>
                  <a:lnTo>
                    <a:pt x="201" y="253"/>
                  </a:lnTo>
                  <a:lnTo>
                    <a:pt x="222" y="262"/>
                  </a:lnTo>
                  <a:lnTo>
                    <a:pt x="217" y="242"/>
                  </a:lnTo>
                  <a:lnTo>
                    <a:pt x="233" y="226"/>
                  </a:lnTo>
                  <a:lnTo>
                    <a:pt x="213" y="221"/>
                  </a:lnTo>
                  <a:close/>
                </a:path>
              </a:pathLst>
            </a:custGeom>
            <a:solidFill>
              <a:srgbClr val="FFEC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194872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18">
            <a:extLst>
              <a:ext uri="{FF2B5EF4-FFF2-40B4-BE49-F238E27FC236}">
                <a16:creationId xmlns:a16="http://schemas.microsoft.com/office/drawing/2014/main" id="{D4B01E84-F946-459E-B1E6-6988D1C06F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65537" y="4746625"/>
            <a:ext cx="4929188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1" name="Rectangle 30">
            <a:extLst>
              <a:ext uri="{FF2B5EF4-FFF2-40B4-BE49-F238E27FC236}">
                <a16:creationId xmlns:a16="http://schemas.microsoft.com/office/drawing/2014/main" id="{8705A33E-CE87-4C95-A45A-29DA60170E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64212" y="4852988"/>
            <a:ext cx="95250" cy="95250"/>
          </a:xfrm>
          <a:prstGeom prst="rect">
            <a:avLst/>
          </a:prstGeom>
          <a:solidFill>
            <a:schemeClr val="accent1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Rectangle 34">
            <a:extLst>
              <a:ext uri="{FF2B5EF4-FFF2-40B4-BE49-F238E27FC236}">
                <a16:creationId xmlns:a16="http://schemas.microsoft.com/office/drawing/2014/main" id="{61B4A787-88FA-4DB4-B55B-227884E30A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05738" y="4852988"/>
            <a:ext cx="95250" cy="95250"/>
          </a:xfrm>
          <a:prstGeom prst="rect">
            <a:avLst/>
          </a:prstGeom>
          <a:solidFill>
            <a:schemeClr val="accent1"/>
          </a:solidFill>
          <a:ln w="9525">
            <a:solidFill>
              <a:srgbClr val="000000"/>
            </a:solidFill>
            <a:miter lim="800000"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Rectangle 28">
            <a:extLst>
              <a:ext uri="{FF2B5EF4-FFF2-40B4-BE49-F238E27FC236}">
                <a16:creationId xmlns:a16="http://schemas.microsoft.com/office/drawing/2014/main" id="{E3027422-FF84-4914-835F-BD7CBDB987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88568" y="4852988"/>
            <a:ext cx="93663" cy="95250"/>
          </a:xfrm>
          <a:prstGeom prst="rect">
            <a:avLst/>
          </a:prstGeom>
          <a:solidFill>
            <a:schemeClr val="accent1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75000"/>
                  </a:schemeClr>
                </a:solidFill>
              </a:rPr>
              <a:pPr/>
              <a:t>7</a:t>
            </a:fld>
            <a:endParaRPr lang="en-US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8BD3BDF-62BC-4FAB-B9CB-CF96B54F4F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525" y="1588"/>
            <a:ext cx="12214226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19">
            <a:extLst>
              <a:ext uri="{FF2B5EF4-FFF2-40B4-BE49-F238E27FC236}">
                <a16:creationId xmlns:a16="http://schemas.microsoft.com/office/drawing/2014/main" id="{0DFEA2C8-0609-46B5-B5CE-F7AE6F6EE8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2637" y="4746625"/>
            <a:ext cx="982663" cy="31908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Rectangle 20">
            <a:extLst>
              <a:ext uri="{FF2B5EF4-FFF2-40B4-BE49-F238E27FC236}">
                <a16:creationId xmlns:a16="http://schemas.microsoft.com/office/drawing/2014/main" id="{446D7346-C8F9-45A1-82D4-B4CC361747B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16700" y="4746625"/>
            <a:ext cx="982663" cy="31908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Rectangle 36">
            <a:extLst>
              <a:ext uri="{FF2B5EF4-FFF2-40B4-BE49-F238E27FC236}">
                <a16:creationId xmlns:a16="http://schemas.microsoft.com/office/drawing/2014/main" id="{176CCC8F-1AD1-4436-A50D-B863AB66B2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20025" y="5397500"/>
            <a:ext cx="4763" cy="465138"/>
          </a:xfrm>
          <a:prstGeom prst="rect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Freeform 37">
            <a:extLst>
              <a:ext uri="{FF2B5EF4-FFF2-40B4-BE49-F238E27FC236}">
                <a16:creationId xmlns:a16="http://schemas.microsoft.com/office/drawing/2014/main" id="{03F3DC72-8612-4BC5-8620-372A72EAE13D}"/>
              </a:ext>
            </a:extLst>
          </p:cNvPr>
          <p:cNvSpPr>
            <a:spLocks/>
          </p:cNvSpPr>
          <p:nvPr/>
        </p:nvSpPr>
        <p:spPr bwMode="auto">
          <a:xfrm>
            <a:off x="7820025" y="5397500"/>
            <a:ext cx="4763" cy="465138"/>
          </a:xfrm>
          <a:custGeom>
            <a:avLst/>
            <a:gdLst>
              <a:gd name="T0" fmla="*/ 0 w 3"/>
              <a:gd name="T1" fmla="*/ 0 h 293"/>
              <a:gd name="T2" fmla="*/ 0 w 3"/>
              <a:gd name="T3" fmla="*/ 293 h 293"/>
              <a:gd name="T4" fmla="*/ 3 w 3"/>
              <a:gd name="T5" fmla="*/ 293 h 293"/>
              <a:gd name="T6" fmla="*/ 3 w 3"/>
              <a:gd name="T7" fmla="*/ 0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" h="293">
                <a:moveTo>
                  <a:pt x="0" y="0"/>
                </a:moveTo>
                <a:lnTo>
                  <a:pt x="0" y="293"/>
                </a:lnTo>
                <a:lnTo>
                  <a:pt x="3" y="293"/>
                </a:lnTo>
                <a:lnTo>
                  <a:pt x="3" y="0"/>
                </a:lnTo>
              </a:path>
            </a:pathLst>
          </a:custGeom>
          <a:noFill/>
          <a:ln w="12700">
            <a:solidFill>
              <a:schemeClr val="bg1">
                <a:lumMod val="6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Rectangle 38">
            <a:extLst>
              <a:ext uri="{FF2B5EF4-FFF2-40B4-BE49-F238E27FC236}">
                <a16:creationId xmlns:a16="http://schemas.microsoft.com/office/drawing/2014/main" id="{5087314E-7107-4FE5-9583-A025FBDF1DA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9962" y="5397500"/>
            <a:ext cx="6350" cy="465138"/>
          </a:xfrm>
          <a:prstGeom prst="rect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39">
            <a:extLst>
              <a:ext uri="{FF2B5EF4-FFF2-40B4-BE49-F238E27FC236}">
                <a16:creationId xmlns:a16="http://schemas.microsoft.com/office/drawing/2014/main" id="{B52ECB05-C20C-4F83-9E65-B2B62897E4BD}"/>
              </a:ext>
            </a:extLst>
          </p:cNvPr>
          <p:cNvSpPr>
            <a:spLocks/>
          </p:cNvSpPr>
          <p:nvPr/>
        </p:nvSpPr>
        <p:spPr bwMode="auto">
          <a:xfrm>
            <a:off x="4779962" y="5397500"/>
            <a:ext cx="6350" cy="465138"/>
          </a:xfrm>
          <a:custGeom>
            <a:avLst/>
            <a:gdLst>
              <a:gd name="T0" fmla="*/ 0 w 4"/>
              <a:gd name="T1" fmla="*/ 0 h 293"/>
              <a:gd name="T2" fmla="*/ 0 w 4"/>
              <a:gd name="T3" fmla="*/ 293 h 293"/>
              <a:gd name="T4" fmla="*/ 4 w 4"/>
              <a:gd name="T5" fmla="*/ 293 h 293"/>
              <a:gd name="T6" fmla="*/ 4 w 4"/>
              <a:gd name="T7" fmla="*/ 0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293">
                <a:moveTo>
                  <a:pt x="0" y="0"/>
                </a:moveTo>
                <a:lnTo>
                  <a:pt x="0" y="293"/>
                </a:lnTo>
                <a:lnTo>
                  <a:pt x="4" y="293"/>
                </a:lnTo>
                <a:lnTo>
                  <a:pt x="4" y="0"/>
                </a:lnTo>
              </a:path>
            </a:pathLst>
          </a:custGeom>
          <a:noFill/>
          <a:ln w="12700">
            <a:solidFill>
              <a:schemeClr val="bg1">
                <a:lumMod val="65000"/>
              </a:schemeClr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Rectangle 28">
            <a:extLst>
              <a:ext uri="{FF2B5EF4-FFF2-40B4-BE49-F238E27FC236}">
                <a16:creationId xmlns:a16="http://schemas.microsoft.com/office/drawing/2014/main" id="{2C0B3F6C-68FC-4ACF-AA4D-C97B0C271E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8375" y="4852988"/>
            <a:ext cx="93663" cy="95250"/>
          </a:xfrm>
          <a:prstGeom prst="rect">
            <a:avLst/>
          </a:prstGeom>
          <a:solidFill>
            <a:schemeClr val="accent1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C907DA78-40C8-4C59-B23C-2A8FBAF24B81}"/>
              </a:ext>
            </a:extLst>
          </p:cNvPr>
          <p:cNvSpPr txBox="1"/>
          <p:nvPr/>
        </p:nvSpPr>
        <p:spPr>
          <a:xfrm>
            <a:off x="7989096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A7077B6A-DAF5-4053-8EBA-3C5DE4E842C5}"/>
              </a:ext>
            </a:extLst>
          </p:cNvPr>
          <p:cNvSpPr txBox="1"/>
          <p:nvPr/>
        </p:nvSpPr>
        <p:spPr>
          <a:xfrm>
            <a:off x="5301457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36070F4B-718B-4C0D-B3E4-A2B61B27D42B}"/>
              </a:ext>
            </a:extLst>
          </p:cNvPr>
          <p:cNvSpPr txBox="1"/>
          <p:nvPr/>
        </p:nvSpPr>
        <p:spPr>
          <a:xfrm>
            <a:off x="2541590" y="5318830"/>
            <a:ext cx="2003423" cy="6224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</a:t>
            </a:r>
          </a:p>
        </p:txBody>
      </p:sp>
      <p:sp>
        <p:nvSpPr>
          <p:cNvPr id="23" name="Rectangle 32">
            <a:extLst>
              <a:ext uri="{FF2B5EF4-FFF2-40B4-BE49-F238E27FC236}">
                <a16:creationId xmlns:a16="http://schemas.microsoft.com/office/drawing/2014/main" id="{381A28F6-8E16-4CC4-9EEF-9D3B909A7C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02438" y="4852988"/>
            <a:ext cx="95250" cy="95250"/>
          </a:xfrm>
          <a:prstGeom prst="rect">
            <a:avLst/>
          </a:prstGeom>
          <a:solidFill>
            <a:schemeClr val="accent1"/>
          </a:solidFill>
          <a:ln w="3175">
            <a:solidFill>
              <a:schemeClr val="bg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2BEA187C-2DD5-4D36-9355-42958CADD9CD}"/>
              </a:ext>
            </a:extLst>
          </p:cNvPr>
          <p:cNvSpPr/>
          <p:nvPr/>
        </p:nvSpPr>
        <p:spPr>
          <a:xfrm>
            <a:off x="-9524" y="1588"/>
            <a:ext cx="12201524" cy="43116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88328B8B-674E-4A9F-837D-71059412918A}"/>
              </a:ext>
            </a:extLst>
          </p:cNvPr>
          <p:cNvSpPr txBox="1"/>
          <p:nvPr/>
        </p:nvSpPr>
        <p:spPr>
          <a:xfrm>
            <a:off x="3869813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8F62279-E500-4432-ABF8-AC1DE320C81F}"/>
              </a:ext>
            </a:extLst>
          </p:cNvPr>
          <p:cNvSpPr txBox="1"/>
          <p:nvPr/>
        </p:nvSpPr>
        <p:spPr>
          <a:xfrm>
            <a:off x="4873113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1BA5DCB1-107B-4909-BE6E-522335A7360A}"/>
              </a:ext>
            </a:extLst>
          </p:cNvPr>
          <p:cNvSpPr txBox="1"/>
          <p:nvPr/>
        </p:nvSpPr>
        <p:spPr>
          <a:xfrm>
            <a:off x="5859462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EBE9F942-4FCF-4770-B400-E38329CFD2EE}"/>
              </a:ext>
            </a:extLst>
          </p:cNvPr>
          <p:cNvSpPr txBox="1"/>
          <p:nvPr/>
        </p:nvSpPr>
        <p:spPr>
          <a:xfrm>
            <a:off x="6900862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A65D2FA1-347B-4865-91A3-DD90D782F122}"/>
              </a:ext>
            </a:extLst>
          </p:cNvPr>
          <p:cNvSpPr txBox="1"/>
          <p:nvPr/>
        </p:nvSpPr>
        <p:spPr>
          <a:xfrm>
            <a:off x="7902856" y="4800585"/>
            <a:ext cx="70218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solidFill>
                  <a:schemeClr val="tx1">
                    <a:lumMod val="65000"/>
                    <a:lumOff val="35000"/>
                  </a:schemeClr>
                </a:solidFill>
                <a:latin typeface="Bebas Neue Regular" panose="00000500000000000000" pitchFamily="50" charset="0"/>
                <a:ea typeface="Open Sans" panose="020B0606030504020204" pitchFamily="34" charset="0"/>
                <a:cs typeface="Myanmar Text" panose="020B0502040204020203" pitchFamily="34" charset="0"/>
              </a:rPr>
              <a:t>Color Fact One</a:t>
            </a:r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F2EED885-F9B9-4626-9166-20FC41AF0367}"/>
              </a:ext>
            </a:extLst>
          </p:cNvPr>
          <p:cNvSpPr txBox="1"/>
          <p:nvPr/>
        </p:nvSpPr>
        <p:spPr>
          <a:xfrm>
            <a:off x="1185864" y="979046"/>
            <a:ext cx="3821566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38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COLUMN INFO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PAGE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CB3C038-A743-4017-B46E-D1112A137D90}"/>
              </a:ext>
            </a:extLst>
          </p:cNvPr>
          <p:cNvSpPr txBox="1"/>
          <p:nvPr/>
        </p:nvSpPr>
        <p:spPr>
          <a:xfrm>
            <a:off x="1185864" y="1812380"/>
            <a:ext cx="2479673" cy="8981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B6A7E77-FD14-4575-BA44-42992A587CE5}"/>
              </a:ext>
            </a:extLst>
          </p:cNvPr>
          <p:cNvSpPr/>
          <p:nvPr/>
        </p:nvSpPr>
        <p:spPr>
          <a:xfrm>
            <a:off x="3967223" y="2954336"/>
            <a:ext cx="519116" cy="135715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Freeform 64">
            <a:extLst>
              <a:ext uri="{FF2B5EF4-FFF2-40B4-BE49-F238E27FC236}">
                <a16:creationId xmlns:a16="http://schemas.microsoft.com/office/drawing/2014/main" id="{91A19120-891E-4057-A30C-A5AD0DDB3729}"/>
              </a:ext>
            </a:extLst>
          </p:cNvPr>
          <p:cNvSpPr>
            <a:spLocks noEditPoints="1"/>
          </p:cNvSpPr>
          <p:nvPr/>
        </p:nvSpPr>
        <p:spPr bwMode="auto">
          <a:xfrm>
            <a:off x="4122006" y="3857450"/>
            <a:ext cx="209550" cy="223837"/>
          </a:xfrm>
          <a:custGeom>
            <a:avLst/>
            <a:gdLst>
              <a:gd name="T0" fmla="*/ 9 w 58"/>
              <a:gd name="T1" fmla="*/ 48 h 59"/>
              <a:gd name="T2" fmla="*/ 7 w 58"/>
              <a:gd name="T3" fmla="*/ 49 h 59"/>
              <a:gd name="T4" fmla="*/ 9 w 58"/>
              <a:gd name="T5" fmla="*/ 51 h 59"/>
              <a:gd name="T6" fmla="*/ 11 w 58"/>
              <a:gd name="T7" fmla="*/ 49 h 59"/>
              <a:gd name="T8" fmla="*/ 9 w 58"/>
              <a:gd name="T9" fmla="*/ 48 h 59"/>
              <a:gd name="T10" fmla="*/ 9 w 58"/>
              <a:gd name="T11" fmla="*/ 11 h 59"/>
              <a:gd name="T12" fmla="*/ 11 w 58"/>
              <a:gd name="T13" fmla="*/ 9 h 59"/>
              <a:gd name="T14" fmla="*/ 9 w 58"/>
              <a:gd name="T15" fmla="*/ 7 h 59"/>
              <a:gd name="T16" fmla="*/ 7 w 58"/>
              <a:gd name="T17" fmla="*/ 9 h 59"/>
              <a:gd name="T18" fmla="*/ 9 w 58"/>
              <a:gd name="T19" fmla="*/ 11 h 59"/>
              <a:gd name="T20" fmla="*/ 49 w 58"/>
              <a:gd name="T21" fmla="*/ 48 h 59"/>
              <a:gd name="T22" fmla="*/ 47 w 58"/>
              <a:gd name="T23" fmla="*/ 49 h 59"/>
              <a:gd name="T24" fmla="*/ 49 w 58"/>
              <a:gd name="T25" fmla="*/ 51 h 59"/>
              <a:gd name="T26" fmla="*/ 51 w 58"/>
              <a:gd name="T27" fmla="*/ 49 h 59"/>
              <a:gd name="T28" fmla="*/ 49 w 58"/>
              <a:gd name="T29" fmla="*/ 48 h 59"/>
              <a:gd name="T30" fmla="*/ 49 w 58"/>
              <a:gd name="T31" fmla="*/ 7 h 59"/>
              <a:gd name="T32" fmla="*/ 47 w 58"/>
              <a:gd name="T33" fmla="*/ 9 h 59"/>
              <a:gd name="T34" fmla="*/ 49 w 58"/>
              <a:gd name="T35" fmla="*/ 11 h 59"/>
              <a:gd name="T36" fmla="*/ 51 w 58"/>
              <a:gd name="T37" fmla="*/ 9 h 59"/>
              <a:gd name="T38" fmla="*/ 49 w 58"/>
              <a:gd name="T39" fmla="*/ 7 h 59"/>
              <a:gd name="T40" fmla="*/ 51 w 58"/>
              <a:gd name="T41" fmla="*/ 0 h 59"/>
              <a:gd name="T42" fmla="*/ 7 w 58"/>
              <a:gd name="T43" fmla="*/ 0 h 59"/>
              <a:gd name="T44" fmla="*/ 0 w 58"/>
              <a:gd name="T45" fmla="*/ 7 h 59"/>
              <a:gd name="T46" fmla="*/ 0 w 58"/>
              <a:gd name="T47" fmla="*/ 51 h 59"/>
              <a:gd name="T48" fmla="*/ 7 w 58"/>
              <a:gd name="T49" fmla="*/ 59 h 59"/>
              <a:gd name="T50" fmla="*/ 51 w 58"/>
              <a:gd name="T51" fmla="*/ 59 h 59"/>
              <a:gd name="T52" fmla="*/ 58 w 58"/>
              <a:gd name="T53" fmla="*/ 51 h 59"/>
              <a:gd name="T54" fmla="*/ 58 w 58"/>
              <a:gd name="T55" fmla="*/ 7 h 59"/>
              <a:gd name="T56" fmla="*/ 51 w 58"/>
              <a:gd name="T57" fmla="*/ 0 h 59"/>
              <a:gd name="T58" fmla="*/ 55 w 58"/>
              <a:gd name="T59" fmla="*/ 51 h 59"/>
              <a:gd name="T60" fmla="*/ 51 w 58"/>
              <a:gd name="T61" fmla="*/ 55 h 59"/>
              <a:gd name="T62" fmla="*/ 7 w 58"/>
              <a:gd name="T63" fmla="*/ 55 h 59"/>
              <a:gd name="T64" fmla="*/ 3 w 58"/>
              <a:gd name="T65" fmla="*/ 51 h 59"/>
              <a:gd name="T66" fmla="*/ 3 w 58"/>
              <a:gd name="T67" fmla="*/ 7 h 59"/>
              <a:gd name="T68" fmla="*/ 7 w 58"/>
              <a:gd name="T69" fmla="*/ 3 h 59"/>
              <a:gd name="T70" fmla="*/ 51 w 58"/>
              <a:gd name="T71" fmla="*/ 3 h 59"/>
              <a:gd name="T72" fmla="*/ 55 w 58"/>
              <a:gd name="T73" fmla="*/ 7 h 59"/>
              <a:gd name="T74" fmla="*/ 55 w 58"/>
              <a:gd name="T75" fmla="*/ 51 h 59"/>
              <a:gd name="T76" fmla="*/ 29 w 58"/>
              <a:gd name="T77" fmla="*/ 18 h 59"/>
              <a:gd name="T78" fmla="*/ 18 w 58"/>
              <a:gd name="T79" fmla="*/ 29 h 59"/>
              <a:gd name="T80" fmla="*/ 29 w 58"/>
              <a:gd name="T81" fmla="*/ 40 h 59"/>
              <a:gd name="T82" fmla="*/ 40 w 58"/>
              <a:gd name="T83" fmla="*/ 29 h 59"/>
              <a:gd name="T84" fmla="*/ 29 w 58"/>
              <a:gd name="T85" fmla="*/ 18 h 59"/>
              <a:gd name="T86" fmla="*/ 29 w 58"/>
              <a:gd name="T87" fmla="*/ 37 h 59"/>
              <a:gd name="T88" fmla="*/ 22 w 58"/>
              <a:gd name="T89" fmla="*/ 29 h 59"/>
              <a:gd name="T90" fmla="*/ 29 w 58"/>
              <a:gd name="T91" fmla="*/ 22 h 59"/>
              <a:gd name="T92" fmla="*/ 36 w 58"/>
              <a:gd name="T93" fmla="*/ 29 h 59"/>
              <a:gd name="T94" fmla="*/ 29 w 58"/>
              <a:gd name="T95" fmla="*/ 37 h 59"/>
              <a:gd name="T96" fmla="*/ 29 w 58"/>
              <a:gd name="T97" fmla="*/ 7 h 59"/>
              <a:gd name="T98" fmla="*/ 7 w 58"/>
              <a:gd name="T99" fmla="*/ 29 h 59"/>
              <a:gd name="T100" fmla="*/ 29 w 58"/>
              <a:gd name="T101" fmla="*/ 51 h 59"/>
              <a:gd name="T102" fmla="*/ 51 w 58"/>
              <a:gd name="T103" fmla="*/ 29 h 59"/>
              <a:gd name="T104" fmla="*/ 29 w 58"/>
              <a:gd name="T105" fmla="*/ 7 h 59"/>
              <a:gd name="T106" fmla="*/ 29 w 58"/>
              <a:gd name="T107" fmla="*/ 48 h 59"/>
              <a:gd name="T108" fmla="*/ 11 w 58"/>
              <a:gd name="T109" fmla="*/ 29 h 59"/>
              <a:gd name="T110" fmla="*/ 29 w 58"/>
              <a:gd name="T111" fmla="*/ 11 h 59"/>
              <a:gd name="T112" fmla="*/ 47 w 58"/>
              <a:gd name="T113" fmla="*/ 29 h 59"/>
              <a:gd name="T114" fmla="*/ 29 w 58"/>
              <a:gd name="T115" fmla="*/ 4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8" h="59">
                <a:moveTo>
                  <a:pt x="9" y="48"/>
                </a:moveTo>
                <a:cubicBezTo>
                  <a:pt x="8" y="48"/>
                  <a:pt x="7" y="48"/>
                  <a:pt x="7" y="49"/>
                </a:cubicBezTo>
                <a:cubicBezTo>
                  <a:pt x="7" y="50"/>
                  <a:pt x="8" y="51"/>
                  <a:pt x="9" y="51"/>
                </a:cubicBezTo>
                <a:cubicBezTo>
                  <a:pt x="10" y="51"/>
                  <a:pt x="11" y="50"/>
                  <a:pt x="11" y="49"/>
                </a:cubicBezTo>
                <a:cubicBezTo>
                  <a:pt x="11" y="48"/>
                  <a:pt x="10" y="48"/>
                  <a:pt x="9" y="48"/>
                </a:cubicBezTo>
                <a:close/>
                <a:moveTo>
                  <a:pt x="9" y="11"/>
                </a:moveTo>
                <a:cubicBezTo>
                  <a:pt x="10" y="11"/>
                  <a:pt x="11" y="10"/>
                  <a:pt x="11" y="9"/>
                </a:cubicBezTo>
                <a:cubicBezTo>
                  <a:pt x="11" y="8"/>
                  <a:pt x="10" y="7"/>
                  <a:pt x="9" y="7"/>
                </a:cubicBezTo>
                <a:cubicBezTo>
                  <a:pt x="8" y="7"/>
                  <a:pt x="7" y="8"/>
                  <a:pt x="7" y="9"/>
                </a:cubicBezTo>
                <a:cubicBezTo>
                  <a:pt x="7" y="10"/>
                  <a:pt x="8" y="11"/>
                  <a:pt x="9" y="11"/>
                </a:cubicBezTo>
                <a:close/>
                <a:moveTo>
                  <a:pt x="49" y="48"/>
                </a:moveTo>
                <a:cubicBezTo>
                  <a:pt x="48" y="48"/>
                  <a:pt x="47" y="48"/>
                  <a:pt x="47" y="49"/>
                </a:cubicBezTo>
                <a:cubicBezTo>
                  <a:pt x="47" y="50"/>
                  <a:pt x="48" y="51"/>
                  <a:pt x="49" y="51"/>
                </a:cubicBezTo>
                <a:cubicBezTo>
                  <a:pt x="50" y="51"/>
                  <a:pt x="51" y="50"/>
                  <a:pt x="51" y="49"/>
                </a:cubicBezTo>
                <a:cubicBezTo>
                  <a:pt x="51" y="48"/>
                  <a:pt x="50" y="48"/>
                  <a:pt x="49" y="48"/>
                </a:cubicBezTo>
                <a:close/>
                <a:moveTo>
                  <a:pt x="49" y="7"/>
                </a:moveTo>
                <a:cubicBezTo>
                  <a:pt x="48" y="7"/>
                  <a:pt x="47" y="8"/>
                  <a:pt x="47" y="9"/>
                </a:cubicBezTo>
                <a:cubicBezTo>
                  <a:pt x="47" y="10"/>
                  <a:pt x="48" y="11"/>
                  <a:pt x="49" y="11"/>
                </a:cubicBezTo>
                <a:cubicBezTo>
                  <a:pt x="50" y="11"/>
                  <a:pt x="51" y="10"/>
                  <a:pt x="51" y="9"/>
                </a:cubicBezTo>
                <a:cubicBezTo>
                  <a:pt x="51" y="8"/>
                  <a:pt x="50" y="7"/>
                  <a:pt x="49" y="7"/>
                </a:cubicBezTo>
                <a:close/>
                <a:moveTo>
                  <a:pt x="51" y="0"/>
                </a:moveTo>
                <a:cubicBezTo>
                  <a:pt x="7" y="0"/>
                  <a:pt x="7" y="0"/>
                  <a:pt x="7" y="0"/>
                </a:cubicBezTo>
                <a:cubicBezTo>
                  <a:pt x="3" y="0"/>
                  <a:pt x="0" y="3"/>
                  <a:pt x="0" y="7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3"/>
                  <a:pt x="55" y="0"/>
                  <a:pt x="51" y="0"/>
                </a:cubicBezTo>
                <a:close/>
                <a:moveTo>
                  <a:pt x="55" y="51"/>
                </a:moveTo>
                <a:cubicBezTo>
                  <a:pt x="55" y="53"/>
                  <a:pt x="53" y="55"/>
                  <a:pt x="51" y="55"/>
                </a:cubicBezTo>
                <a:cubicBezTo>
                  <a:pt x="7" y="55"/>
                  <a:pt x="7" y="55"/>
                  <a:pt x="7" y="55"/>
                </a:cubicBezTo>
                <a:cubicBezTo>
                  <a:pt x="5" y="55"/>
                  <a:pt x="3" y="53"/>
                  <a:pt x="3" y="51"/>
                </a:cubicBezTo>
                <a:cubicBezTo>
                  <a:pt x="3" y="7"/>
                  <a:pt x="3" y="7"/>
                  <a:pt x="3" y="7"/>
                </a:cubicBezTo>
                <a:cubicBezTo>
                  <a:pt x="3" y="5"/>
                  <a:pt x="5" y="3"/>
                  <a:pt x="7" y="3"/>
                </a:cubicBezTo>
                <a:cubicBezTo>
                  <a:pt x="51" y="3"/>
                  <a:pt x="51" y="3"/>
                  <a:pt x="51" y="3"/>
                </a:cubicBezTo>
                <a:cubicBezTo>
                  <a:pt x="53" y="3"/>
                  <a:pt x="55" y="5"/>
                  <a:pt x="55" y="7"/>
                </a:cubicBezTo>
                <a:lnTo>
                  <a:pt x="55" y="51"/>
                </a:lnTo>
                <a:close/>
                <a:moveTo>
                  <a:pt x="29" y="18"/>
                </a:moveTo>
                <a:cubicBezTo>
                  <a:pt x="23" y="18"/>
                  <a:pt x="18" y="23"/>
                  <a:pt x="18" y="29"/>
                </a:cubicBezTo>
                <a:cubicBezTo>
                  <a:pt x="18" y="35"/>
                  <a:pt x="23" y="40"/>
                  <a:pt x="29" y="40"/>
                </a:cubicBezTo>
                <a:cubicBezTo>
                  <a:pt x="35" y="40"/>
                  <a:pt x="40" y="35"/>
                  <a:pt x="40" y="29"/>
                </a:cubicBezTo>
                <a:cubicBezTo>
                  <a:pt x="40" y="23"/>
                  <a:pt x="35" y="18"/>
                  <a:pt x="29" y="18"/>
                </a:cubicBezTo>
                <a:close/>
                <a:moveTo>
                  <a:pt x="29" y="37"/>
                </a:moveTo>
                <a:cubicBezTo>
                  <a:pt x="25" y="37"/>
                  <a:pt x="22" y="33"/>
                  <a:pt x="22" y="29"/>
                </a:cubicBezTo>
                <a:cubicBezTo>
                  <a:pt x="22" y="25"/>
                  <a:pt x="25" y="22"/>
                  <a:pt x="29" y="22"/>
                </a:cubicBezTo>
                <a:cubicBezTo>
                  <a:pt x="33" y="22"/>
                  <a:pt x="36" y="25"/>
                  <a:pt x="36" y="29"/>
                </a:cubicBezTo>
                <a:cubicBezTo>
                  <a:pt x="36" y="33"/>
                  <a:pt x="33" y="37"/>
                  <a:pt x="29" y="37"/>
                </a:cubicBezTo>
                <a:close/>
                <a:moveTo>
                  <a:pt x="29" y="7"/>
                </a:moveTo>
                <a:cubicBezTo>
                  <a:pt x="17" y="7"/>
                  <a:pt x="7" y="17"/>
                  <a:pt x="7" y="29"/>
                </a:cubicBezTo>
                <a:cubicBezTo>
                  <a:pt x="7" y="41"/>
                  <a:pt x="17" y="51"/>
                  <a:pt x="29" y="51"/>
                </a:cubicBezTo>
                <a:cubicBezTo>
                  <a:pt x="41" y="51"/>
                  <a:pt x="51" y="41"/>
                  <a:pt x="51" y="29"/>
                </a:cubicBezTo>
                <a:cubicBezTo>
                  <a:pt x="51" y="17"/>
                  <a:pt x="41" y="7"/>
                  <a:pt x="29" y="7"/>
                </a:cubicBezTo>
                <a:close/>
                <a:moveTo>
                  <a:pt x="29" y="48"/>
                </a:moveTo>
                <a:cubicBezTo>
                  <a:pt x="19" y="48"/>
                  <a:pt x="11" y="39"/>
                  <a:pt x="11" y="29"/>
                </a:cubicBezTo>
                <a:cubicBezTo>
                  <a:pt x="11" y="19"/>
                  <a:pt x="19" y="11"/>
                  <a:pt x="29" y="11"/>
                </a:cubicBezTo>
                <a:cubicBezTo>
                  <a:pt x="39" y="11"/>
                  <a:pt x="47" y="19"/>
                  <a:pt x="47" y="29"/>
                </a:cubicBezTo>
                <a:cubicBezTo>
                  <a:pt x="47" y="39"/>
                  <a:pt x="39" y="48"/>
                  <a:pt x="29" y="48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9C005BAA-FE83-45B5-96BE-0AE26DD28E14}"/>
              </a:ext>
            </a:extLst>
          </p:cNvPr>
          <p:cNvSpPr txBox="1"/>
          <p:nvPr/>
        </p:nvSpPr>
        <p:spPr>
          <a:xfrm>
            <a:off x="3932620" y="4376174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15%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FD46ACDE-BF46-4956-9C90-24F05B9F7D62}"/>
              </a:ext>
            </a:extLst>
          </p:cNvPr>
          <p:cNvSpPr/>
          <p:nvPr/>
        </p:nvSpPr>
        <p:spPr>
          <a:xfrm>
            <a:off x="4812140" y="2690038"/>
            <a:ext cx="519116" cy="162145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7" name="Freeform 66">
            <a:extLst>
              <a:ext uri="{FF2B5EF4-FFF2-40B4-BE49-F238E27FC236}">
                <a16:creationId xmlns:a16="http://schemas.microsoft.com/office/drawing/2014/main" id="{6A09F07F-9EE6-48E5-84F4-ACFA8AB46E13}"/>
              </a:ext>
            </a:extLst>
          </p:cNvPr>
          <p:cNvSpPr>
            <a:spLocks noEditPoints="1"/>
          </p:cNvSpPr>
          <p:nvPr/>
        </p:nvSpPr>
        <p:spPr bwMode="auto">
          <a:xfrm>
            <a:off x="4965336" y="3441521"/>
            <a:ext cx="212725" cy="207962"/>
          </a:xfrm>
          <a:custGeom>
            <a:avLst/>
            <a:gdLst>
              <a:gd name="T0" fmla="*/ 51 w 59"/>
              <a:gd name="T1" fmla="*/ 7 h 55"/>
              <a:gd name="T2" fmla="*/ 40 w 59"/>
              <a:gd name="T3" fmla="*/ 7 h 55"/>
              <a:gd name="T4" fmla="*/ 40 w 59"/>
              <a:gd name="T5" fmla="*/ 3 h 55"/>
              <a:gd name="T6" fmla="*/ 37 w 59"/>
              <a:gd name="T7" fmla="*/ 0 h 55"/>
              <a:gd name="T8" fmla="*/ 22 w 59"/>
              <a:gd name="T9" fmla="*/ 0 h 55"/>
              <a:gd name="T10" fmla="*/ 18 w 59"/>
              <a:gd name="T11" fmla="*/ 3 h 55"/>
              <a:gd name="T12" fmla="*/ 18 w 59"/>
              <a:gd name="T13" fmla="*/ 7 h 55"/>
              <a:gd name="T14" fmla="*/ 7 w 59"/>
              <a:gd name="T15" fmla="*/ 7 h 55"/>
              <a:gd name="T16" fmla="*/ 0 w 59"/>
              <a:gd name="T17" fmla="*/ 14 h 55"/>
              <a:gd name="T18" fmla="*/ 0 w 59"/>
              <a:gd name="T19" fmla="*/ 47 h 55"/>
              <a:gd name="T20" fmla="*/ 7 w 59"/>
              <a:gd name="T21" fmla="*/ 55 h 55"/>
              <a:gd name="T22" fmla="*/ 51 w 59"/>
              <a:gd name="T23" fmla="*/ 55 h 55"/>
              <a:gd name="T24" fmla="*/ 59 w 59"/>
              <a:gd name="T25" fmla="*/ 47 h 55"/>
              <a:gd name="T26" fmla="*/ 59 w 59"/>
              <a:gd name="T27" fmla="*/ 14 h 55"/>
              <a:gd name="T28" fmla="*/ 51 w 59"/>
              <a:gd name="T29" fmla="*/ 7 h 55"/>
              <a:gd name="T30" fmla="*/ 22 w 59"/>
              <a:gd name="T31" fmla="*/ 5 h 55"/>
              <a:gd name="T32" fmla="*/ 24 w 59"/>
              <a:gd name="T33" fmla="*/ 3 h 55"/>
              <a:gd name="T34" fmla="*/ 35 w 59"/>
              <a:gd name="T35" fmla="*/ 3 h 55"/>
              <a:gd name="T36" fmla="*/ 37 w 59"/>
              <a:gd name="T37" fmla="*/ 5 h 55"/>
              <a:gd name="T38" fmla="*/ 37 w 59"/>
              <a:gd name="T39" fmla="*/ 7 h 55"/>
              <a:gd name="T40" fmla="*/ 22 w 59"/>
              <a:gd name="T41" fmla="*/ 7 h 55"/>
              <a:gd name="T42" fmla="*/ 22 w 59"/>
              <a:gd name="T43" fmla="*/ 5 h 55"/>
              <a:gd name="T44" fmla="*/ 55 w 59"/>
              <a:gd name="T45" fmla="*/ 47 h 55"/>
              <a:gd name="T46" fmla="*/ 51 w 59"/>
              <a:gd name="T47" fmla="*/ 51 h 55"/>
              <a:gd name="T48" fmla="*/ 7 w 59"/>
              <a:gd name="T49" fmla="*/ 51 h 55"/>
              <a:gd name="T50" fmla="*/ 4 w 59"/>
              <a:gd name="T51" fmla="*/ 47 h 55"/>
              <a:gd name="T52" fmla="*/ 4 w 59"/>
              <a:gd name="T53" fmla="*/ 27 h 55"/>
              <a:gd name="T54" fmla="*/ 22 w 59"/>
              <a:gd name="T55" fmla="*/ 27 h 55"/>
              <a:gd name="T56" fmla="*/ 22 w 59"/>
              <a:gd name="T57" fmla="*/ 29 h 55"/>
              <a:gd name="T58" fmla="*/ 29 w 59"/>
              <a:gd name="T59" fmla="*/ 36 h 55"/>
              <a:gd name="T60" fmla="*/ 37 w 59"/>
              <a:gd name="T61" fmla="*/ 29 h 55"/>
              <a:gd name="T62" fmla="*/ 36 w 59"/>
              <a:gd name="T63" fmla="*/ 27 h 55"/>
              <a:gd name="T64" fmla="*/ 55 w 59"/>
              <a:gd name="T65" fmla="*/ 27 h 55"/>
              <a:gd name="T66" fmla="*/ 55 w 59"/>
              <a:gd name="T67" fmla="*/ 47 h 55"/>
              <a:gd name="T68" fmla="*/ 26 w 59"/>
              <a:gd name="T69" fmla="*/ 29 h 55"/>
              <a:gd name="T70" fmla="*/ 26 w 59"/>
              <a:gd name="T71" fmla="*/ 27 h 55"/>
              <a:gd name="T72" fmla="*/ 32 w 59"/>
              <a:gd name="T73" fmla="*/ 27 h 55"/>
              <a:gd name="T74" fmla="*/ 33 w 59"/>
              <a:gd name="T75" fmla="*/ 29 h 55"/>
              <a:gd name="T76" fmla="*/ 29 w 59"/>
              <a:gd name="T77" fmla="*/ 33 h 55"/>
              <a:gd name="T78" fmla="*/ 26 w 59"/>
              <a:gd name="T79" fmla="*/ 29 h 55"/>
              <a:gd name="T80" fmla="*/ 55 w 59"/>
              <a:gd name="T81" fmla="*/ 23 h 55"/>
              <a:gd name="T82" fmla="*/ 4 w 59"/>
              <a:gd name="T83" fmla="*/ 23 h 55"/>
              <a:gd name="T84" fmla="*/ 4 w 59"/>
              <a:gd name="T85" fmla="*/ 14 h 55"/>
              <a:gd name="T86" fmla="*/ 7 w 59"/>
              <a:gd name="T87" fmla="*/ 11 h 55"/>
              <a:gd name="T88" fmla="*/ 51 w 59"/>
              <a:gd name="T89" fmla="*/ 11 h 55"/>
              <a:gd name="T90" fmla="*/ 55 w 59"/>
              <a:gd name="T91" fmla="*/ 14 h 55"/>
              <a:gd name="T92" fmla="*/ 55 w 59"/>
              <a:gd name="T93" fmla="*/ 23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9" h="55">
                <a:moveTo>
                  <a:pt x="51" y="7"/>
                </a:moveTo>
                <a:cubicBezTo>
                  <a:pt x="40" y="7"/>
                  <a:pt x="40" y="7"/>
                  <a:pt x="40" y="7"/>
                </a:cubicBezTo>
                <a:cubicBezTo>
                  <a:pt x="40" y="3"/>
                  <a:pt x="40" y="3"/>
                  <a:pt x="40" y="3"/>
                </a:cubicBezTo>
                <a:cubicBezTo>
                  <a:pt x="40" y="1"/>
                  <a:pt x="39" y="0"/>
                  <a:pt x="37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0"/>
                  <a:pt x="18" y="1"/>
                  <a:pt x="18" y="3"/>
                </a:cubicBezTo>
                <a:cubicBezTo>
                  <a:pt x="18" y="7"/>
                  <a:pt x="18" y="7"/>
                  <a:pt x="18" y="7"/>
                </a:cubicBezTo>
                <a:cubicBezTo>
                  <a:pt x="7" y="7"/>
                  <a:pt x="7" y="7"/>
                  <a:pt x="7" y="7"/>
                </a:cubicBezTo>
                <a:cubicBezTo>
                  <a:pt x="3" y="7"/>
                  <a:pt x="0" y="10"/>
                  <a:pt x="0" y="14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51"/>
                  <a:pt x="3" y="55"/>
                  <a:pt x="7" y="55"/>
                </a:cubicBezTo>
                <a:cubicBezTo>
                  <a:pt x="51" y="55"/>
                  <a:pt x="51" y="55"/>
                  <a:pt x="51" y="55"/>
                </a:cubicBezTo>
                <a:cubicBezTo>
                  <a:pt x="55" y="55"/>
                  <a:pt x="59" y="51"/>
                  <a:pt x="59" y="47"/>
                </a:cubicBezTo>
                <a:cubicBezTo>
                  <a:pt x="59" y="14"/>
                  <a:pt x="59" y="14"/>
                  <a:pt x="59" y="14"/>
                </a:cubicBezTo>
                <a:cubicBezTo>
                  <a:pt x="59" y="10"/>
                  <a:pt x="55" y="7"/>
                  <a:pt x="51" y="7"/>
                </a:cubicBezTo>
                <a:close/>
                <a:moveTo>
                  <a:pt x="22" y="5"/>
                </a:moveTo>
                <a:cubicBezTo>
                  <a:pt x="22" y="4"/>
                  <a:pt x="23" y="3"/>
                  <a:pt x="24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6" y="3"/>
                  <a:pt x="37" y="4"/>
                  <a:pt x="37" y="5"/>
                </a:cubicBezTo>
                <a:cubicBezTo>
                  <a:pt x="37" y="7"/>
                  <a:pt x="37" y="7"/>
                  <a:pt x="37" y="7"/>
                </a:cubicBezTo>
                <a:cubicBezTo>
                  <a:pt x="22" y="7"/>
                  <a:pt x="22" y="7"/>
                  <a:pt x="22" y="7"/>
                </a:cubicBezTo>
                <a:lnTo>
                  <a:pt x="22" y="5"/>
                </a:lnTo>
                <a:close/>
                <a:moveTo>
                  <a:pt x="55" y="47"/>
                </a:moveTo>
                <a:cubicBezTo>
                  <a:pt x="55" y="49"/>
                  <a:pt x="53" y="51"/>
                  <a:pt x="51" y="51"/>
                </a:cubicBezTo>
                <a:cubicBezTo>
                  <a:pt x="7" y="51"/>
                  <a:pt x="7" y="51"/>
                  <a:pt x="7" y="51"/>
                </a:cubicBezTo>
                <a:cubicBezTo>
                  <a:pt x="5" y="51"/>
                  <a:pt x="4" y="49"/>
                  <a:pt x="4" y="47"/>
                </a:cubicBezTo>
                <a:cubicBezTo>
                  <a:pt x="4" y="27"/>
                  <a:pt x="4" y="27"/>
                  <a:pt x="4" y="27"/>
                </a:cubicBezTo>
                <a:cubicBezTo>
                  <a:pt x="22" y="27"/>
                  <a:pt x="22" y="27"/>
                  <a:pt x="22" y="27"/>
                </a:cubicBezTo>
                <a:cubicBezTo>
                  <a:pt x="22" y="28"/>
                  <a:pt x="22" y="28"/>
                  <a:pt x="22" y="29"/>
                </a:cubicBezTo>
                <a:cubicBezTo>
                  <a:pt x="22" y="33"/>
                  <a:pt x="25" y="36"/>
                  <a:pt x="29" y="36"/>
                </a:cubicBezTo>
                <a:cubicBezTo>
                  <a:pt x="33" y="36"/>
                  <a:pt x="37" y="33"/>
                  <a:pt x="37" y="29"/>
                </a:cubicBezTo>
                <a:cubicBezTo>
                  <a:pt x="37" y="28"/>
                  <a:pt x="36" y="28"/>
                  <a:pt x="36" y="27"/>
                </a:cubicBezTo>
                <a:cubicBezTo>
                  <a:pt x="55" y="27"/>
                  <a:pt x="55" y="27"/>
                  <a:pt x="55" y="27"/>
                </a:cubicBezTo>
                <a:lnTo>
                  <a:pt x="55" y="47"/>
                </a:lnTo>
                <a:close/>
                <a:moveTo>
                  <a:pt x="26" y="29"/>
                </a:moveTo>
                <a:cubicBezTo>
                  <a:pt x="26" y="28"/>
                  <a:pt x="26" y="28"/>
                  <a:pt x="26" y="27"/>
                </a:cubicBezTo>
                <a:cubicBezTo>
                  <a:pt x="32" y="27"/>
                  <a:pt x="32" y="27"/>
                  <a:pt x="32" y="27"/>
                </a:cubicBezTo>
                <a:cubicBezTo>
                  <a:pt x="33" y="28"/>
                  <a:pt x="33" y="28"/>
                  <a:pt x="33" y="29"/>
                </a:cubicBezTo>
                <a:cubicBezTo>
                  <a:pt x="33" y="31"/>
                  <a:pt x="31" y="33"/>
                  <a:pt x="29" y="33"/>
                </a:cubicBezTo>
                <a:cubicBezTo>
                  <a:pt x="27" y="33"/>
                  <a:pt x="26" y="31"/>
                  <a:pt x="26" y="29"/>
                </a:cubicBezTo>
                <a:close/>
                <a:moveTo>
                  <a:pt x="55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2"/>
                  <a:pt x="5" y="11"/>
                  <a:pt x="7" y="11"/>
                </a:cubicBezTo>
                <a:cubicBezTo>
                  <a:pt x="51" y="11"/>
                  <a:pt x="51" y="11"/>
                  <a:pt x="51" y="11"/>
                </a:cubicBezTo>
                <a:cubicBezTo>
                  <a:pt x="53" y="11"/>
                  <a:pt x="55" y="12"/>
                  <a:pt x="55" y="14"/>
                </a:cubicBezTo>
                <a:lnTo>
                  <a:pt x="55" y="2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F0AFFDA9-0C82-4D6E-BF71-ECB67DC40A54}"/>
              </a:ext>
            </a:extLst>
          </p:cNvPr>
          <p:cNvSpPr txBox="1"/>
          <p:nvPr/>
        </p:nvSpPr>
        <p:spPr>
          <a:xfrm>
            <a:off x="4815712" y="4384308"/>
            <a:ext cx="5119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26%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B737F0F-8077-4CBB-B670-025A89191C84}"/>
              </a:ext>
            </a:extLst>
          </p:cNvPr>
          <p:cNvSpPr/>
          <p:nvPr/>
        </p:nvSpPr>
        <p:spPr>
          <a:xfrm>
            <a:off x="5622454" y="1905000"/>
            <a:ext cx="868364" cy="2406489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4" name="Freeform 63">
            <a:extLst>
              <a:ext uri="{FF2B5EF4-FFF2-40B4-BE49-F238E27FC236}">
                <a16:creationId xmlns:a16="http://schemas.microsoft.com/office/drawing/2014/main" id="{74A030A5-3B4D-444D-AE0E-A0D887A10978}"/>
              </a:ext>
            </a:extLst>
          </p:cNvPr>
          <p:cNvSpPr>
            <a:spLocks noEditPoints="1"/>
          </p:cNvSpPr>
          <p:nvPr/>
        </p:nvSpPr>
        <p:spPr bwMode="auto">
          <a:xfrm>
            <a:off x="5822491" y="2746830"/>
            <a:ext cx="460348" cy="471136"/>
          </a:xfrm>
          <a:custGeom>
            <a:avLst/>
            <a:gdLst>
              <a:gd name="T0" fmla="*/ 19 w 56"/>
              <a:gd name="T1" fmla="*/ 27 h 55"/>
              <a:gd name="T2" fmla="*/ 37 w 56"/>
              <a:gd name="T3" fmla="*/ 27 h 55"/>
              <a:gd name="T4" fmla="*/ 28 w 56"/>
              <a:gd name="T5" fmla="*/ 33 h 55"/>
              <a:gd name="T6" fmla="*/ 28 w 56"/>
              <a:gd name="T7" fmla="*/ 22 h 55"/>
              <a:gd name="T8" fmla="*/ 28 w 56"/>
              <a:gd name="T9" fmla="*/ 33 h 55"/>
              <a:gd name="T10" fmla="*/ 49 w 56"/>
              <a:gd name="T11" fmla="*/ 31 h 55"/>
              <a:gd name="T12" fmla="*/ 49 w 56"/>
              <a:gd name="T13" fmla="*/ 23 h 55"/>
              <a:gd name="T14" fmla="*/ 55 w 56"/>
              <a:gd name="T15" fmla="*/ 16 h 55"/>
              <a:gd name="T16" fmla="*/ 46 w 56"/>
              <a:gd name="T17" fmla="*/ 8 h 55"/>
              <a:gd name="T18" fmla="*/ 35 w 56"/>
              <a:gd name="T19" fmla="*/ 6 h 55"/>
              <a:gd name="T20" fmla="*/ 32 w 56"/>
              <a:gd name="T21" fmla="*/ 0 h 55"/>
              <a:gd name="T22" fmla="*/ 21 w 56"/>
              <a:gd name="T23" fmla="*/ 3 h 55"/>
              <a:gd name="T24" fmla="*/ 14 w 56"/>
              <a:gd name="T25" fmla="*/ 10 h 55"/>
              <a:gd name="T26" fmla="*/ 5 w 56"/>
              <a:gd name="T27" fmla="*/ 9 h 55"/>
              <a:gd name="T28" fmla="*/ 2 w 56"/>
              <a:gd name="T29" fmla="*/ 21 h 55"/>
              <a:gd name="T30" fmla="*/ 6 w 56"/>
              <a:gd name="T31" fmla="*/ 27 h 55"/>
              <a:gd name="T32" fmla="*/ 2 w 56"/>
              <a:gd name="T33" fmla="*/ 34 h 55"/>
              <a:gd name="T34" fmla="*/ 5 w 56"/>
              <a:gd name="T35" fmla="*/ 45 h 55"/>
              <a:gd name="T36" fmla="*/ 14 w 56"/>
              <a:gd name="T37" fmla="*/ 44 h 55"/>
              <a:gd name="T38" fmla="*/ 21 w 56"/>
              <a:gd name="T39" fmla="*/ 51 h 55"/>
              <a:gd name="T40" fmla="*/ 32 w 56"/>
              <a:gd name="T41" fmla="*/ 55 h 55"/>
              <a:gd name="T42" fmla="*/ 35 w 56"/>
              <a:gd name="T43" fmla="*/ 48 h 55"/>
              <a:gd name="T44" fmla="*/ 46 w 56"/>
              <a:gd name="T45" fmla="*/ 46 h 55"/>
              <a:gd name="T46" fmla="*/ 55 w 56"/>
              <a:gd name="T47" fmla="*/ 39 h 55"/>
              <a:gd name="T48" fmla="*/ 51 w 56"/>
              <a:gd name="T49" fmla="*/ 38 h 55"/>
              <a:gd name="T50" fmla="*/ 47 w 56"/>
              <a:gd name="T51" fmla="*/ 42 h 55"/>
              <a:gd name="T52" fmla="*/ 32 w 56"/>
              <a:gd name="T53" fmla="*/ 45 h 55"/>
              <a:gd name="T54" fmla="*/ 30 w 56"/>
              <a:gd name="T55" fmla="*/ 51 h 55"/>
              <a:gd name="T56" fmla="*/ 24 w 56"/>
              <a:gd name="T57" fmla="*/ 49 h 55"/>
              <a:gd name="T58" fmla="*/ 14 w 56"/>
              <a:gd name="T59" fmla="*/ 39 h 55"/>
              <a:gd name="T60" fmla="*/ 7 w 56"/>
              <a:gd name="T61" fmla="*/ 42 h 55"/>
              <a:gd name="T62" fmla="*/ 6 w 56"/>
              <a:gd name="T63" fmla="*/ 36 h 55"/>
              <a:gd name="T64" fmla="*/ 10 w 56"/>
              <a:gd name="T65" fmla="*/ 27 h 55"/>
              <a:gd name="T66" fmla="*/ 6 w 56"/>
              <a:gd name="T67" fmla="*/ 18 h 55"/>
              <a:gd name="T68" fmla="*/ 7 w 56"/>
              <a:gd name="T69" fmla="*/ 13 h 55"/>
              <a:gd name="T70" fmla="*/ 14 w 56"/>
              <a:gd name="T71" fmla="*/ 15 h 55"/>
              <a:gd name="T72" fmla="*/ 24 w 56"/>
              <a:gd name="T73" fmla="*/ 5 h 55"/>
              <a:gd name="T74" fmla="*/ 30 w 56"/>
              <a:gd name="T75" fmla="*/ 3 h 55"/>
              <a:gd name="T76" fmla="*/ 32 w 56"/>
              <a:gd name="T77" fmla="*/ 9 h 55"/>
              <a:gd name="T78" fmla="*/ 47 w 56"/>
              <a:gd name="T79" fmla="*/ 12 h 55"/>
              <a:gd name="T80" fmla="*/ 51 w 56"/>
              <a:gd name="T81" fmla="*/ 16 h 55"/>
              <a:gd name="T82" fmla="*/ 45 w 56"/>
              <a:gd name="T83" fmla="*/ 21 h 55"/>
              <a:gd name="T84" fmla="*/ 45 w 56"/>
              <a:gd name="T85" fmla="*/ 33 h 55"/>
              <a:gd name="T86" fmla="*/ 51 w 56"/>
              <a:gd name="T87" fmla="*/ 3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6" h="55">
                <a:moveTo>
                  <a:pt x="28" y="18"/>
                </a:moveTo>
                <a:cubicBezTo>
                  <a:pt x="23" y="18"/>
                  <a:pt x="19" y="22"/>
                  <a:pt x="19" y="27"/>
                </a:cubicBezTo>
                <a:cubicBezTo>
                  <a:pt x="19" y="32"/>
                  <a:pt x="23" y="36"/>
                  <a:pt x="28" y="36"/>
                </a:cubicBezTo>
                <a:cubicBezTo>
                  <a:pt x="33" y="36"/>
                  <a:pt x="37" y="32"/>
                  <a:pt x="37" y="27"/>
                </a:cubicBezTo>
                <a:cubicBezTo>
                  <a:pt x="37" y="22"/>
                  <a:pt x="33" y="18"/>
                  <a:pt x="28" y="18"/>
                </a:cubicBezTo>
                <a:close/>
                <a:moveTo>
                  <a:pt x="28" y="33"/>
                </a:moveTo>
                <a:cubicBezTo>
                  <a:pt x="25" y="33"/>
                  <a:pt x="23" y="30"/>
                  <a:pt x="23" y="27"/>
                </a:cubicBezTo>
                <a:cubicBezTo>
                  <a:pt x="23" y="24"/>
                  <a:pt x="25" y="22"/>
                  <a:pt x="28" y="22"/>
                </a:cubicBezTo>
                <a:cubicBezTo>
                  <a:pt x="31" y="22"/>
                  <a:pt x="34" y="24"/>
                  <a:pt x="34" y="27"/>
                </a:cubicBezTo>
                <a:cubicBezTo>
                  <a:pt x="34" y="30"/>
                  <a:pt x="31" y="33"/>
                  <a:pt x="28" y="33"/>
                </a:cubicBezTo>
                <a:close/>
                <a:moveTo>
                  <a:pt x="54" y="34"/>
                </a:moveTo>
                <a:cubicBezTo>
                  <a:pt x="49" y="31"/>
                  <a:pt x="49" y="31"/>
                  <a:pt x="49" y="31"/>
                </a:cubicBezTo>
                <a:cubicBezTo>
                  <a:pt x="50" y="30"/>
                  <a:pt x="50" y="29"/>
                  <a:pt x="50" y="27"/>
                </a:cubicBezTo>
                <a:cubicBezTo>
                  <a:pt x="50" y="26"/>
                  <a:pt x="50" y="24"/>
                  <a:pt x="49" y="23"/>
                </a:cubicBezTo>
                <a:cubicBezTo>
                  <a:pt x="54" y="21"/>
                  <a:pt x="54" y="21"/>
                  <a:pt x="54" y="21"/>
                </a:cubicBezTo>
                <a:cubicBezTo>
                  <a:pt x="56" y="20"/>
                  <a:pt x="56" y="17"/>
                  <a:pt x="55" y="16"/>
                </a:cubicBezTo>
                <a:cubicBezTo>
                  <a:pt x="51" y="9"/>
                  <a:pt x="51" y="9"/>
                  <a:pt x="51" y="9"/>
                </a:cubicBezTo>
                <a:cubicBezTo>
                  <a:pt x="50" y="8"/>
                  <a:pt x="48" y="7"/>
                  <a:pt x="46" y="8"/>
                </a:cubicBezTo>
                <a:cubicBezTo>
                  <a:pt x="42" y="10"/>
                  <a:pt x="42" y="10"/>
                  <a:pt x="42" y="10"/>
                </a:cubicBezTo>
                <a:cubicBezTo>
                  <a:pt x="40" y="9"/>
                  <a:pt x="38" y="7"/>
                  <a:pt x="35" y="6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1"/>
                  <a:pt x="34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1" y="1"/>
                  <a:pt x="21" y="3"/>
                </a:cubicBezTo>
                <a:cubicBezTo>
                  <a:pt x="21" y="6"/>
                  <a:pt x="21" y="6"/>
                  <a:pt x="21" y="6"/>
                </a:cubicBezTo>
                <a:cubicBezTo>
                  <a:pt x="18" y="7"/>
                  <a:pt x="16" y="9"/>
                  <a:pt x="14" y="10"/>
                </a:cubicBezTo>
                <a:cubicBezTo>
                  <a:pt x="10" y="8"/>
                  <a:pt x="10" y="8"/>
                  <a:pt x="10" y="8"/>
                </a:cubicBezTo>
                <a:cubicBezTo>
                  <a:pt x="8" y="7"/>
                  <a:pt x="6" y="8"/>
                  <a:pt x="5" y="9"/>
                </a:cubicBezTo>
                <a:cubicBezTo>
                  <a:pt x="1" y="16"/>
                  <a:pt x="1" y="16"/>
                  <a:pt x="1" y="16"/>
                </a:cubicBezTo>
                <a:cubicBezTo>
                  <a:pt x="0" y="17"/>
                  <a:pt x="1" y="20"/>
                  <a:pt x="2" y="21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4"/>
                  <a:pt x="6" y="26"/>
                  <a:pt x="6" y="27"/>
                </a:cubicBezTo>
                <a:cubicBezTo>
                  <a:pt x="6" y="29"/>
                  <a:pt x="6" y="30"/>
                  <a:pt x="7" y="31"/>
                </a:cubicBezTo>
                <a:cubicBezTo>
                  <a:pt x="2" y="34"/>
                  <a:pt x="2" y="34"/>
                  <a:pt x="2" y="34"/>
                </a:cubicBezTo>
                <a:cubicBezTo>
                  <a:pt x="1" y="35"/>
                  <a:pt x="0" y="37"/>
                  <a:pt x="1" y="39"/>
                </a:cubicBezTo>
                <a:cubicBezTo>
                  <a:pt x="5" y="45"/>
                  <a:pt x="5" y="45"/>
                  <a:pt x="5" y="45"/>
                </a:cubicBezTo>
                <a:cubicBezTo>
                  <a:pt x="6" y="47"/>
                  <a:pt x="8" y="47"/>
                  <a:pt x="10" y="46"/>
                </a:cubicBezTo>
                <a:cubicBezTo>
                  <a:pt x="14" y="44"/>
                  <a:pt x="14" y="44"/>
                  <a:pt x="14" y="44"/>
                </a:cubicBezTo>
                <a:cubicBezTo>
                  <a:pt x="16" y="46"/>
                  <a:pt x="18" y="47"/>
                  <a:pt x="21" y="48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3"/>
                  <a:pt x="22" y="55"/>
                  <a:pt x="24" y="55"/>
                </a:cubicBezTo>
                <a:cubicBezTo>
                  <a:pt x="32" y="55"/>
                  <a:pt x="32" y="55"/>
                  <a:pt x="32" y="55"/>
                </a:cubicBezTo>
                <a:cubicBezTo>
                  <a:pt x="34" y="55"/>
                  <a:pt x="35" y="53"/>
                  <a:pt x="35" y="51"/>
                </a:cubicBezTo>
                <a:cubicBezTo>
                  <a:pt x="35" y="48"/>
                  <a:pt x="35" y="48"/>
                  <a:pt x="35" y="48"/>
                </a:cubicBezTo>
                <a:cubicBezTo>
                  <a:pt x="38" y="47"/>
                  <a:pt x="40" y="46"/>
                  <a:pt x="42" y="44"/>
                </a:cubicBezTo>
                <a:cubicBezTo>
                  <a:pt x="46" y="46"/>
                  <a:pt x="46" y="46"/>
                  <a:pt x="46" y="46"/>
                </a:cubicBezTo>
                <a:cubicBezTo>
                  <a:pt x="48" y="47"/>
                  <a:pt x="50" y="47"/>
                  <a:pt x="51" y="45"/>
                </a:cubicBezTo>
                <a:cubicBezTo>
                  <a:pt x="55" y="39"/>
                  <a:pt x="55" y="39"/>
                  <a:pt x="55" y="39"/>
                </a:cubicBezTo>
                <a:cubicBezTo>
                  <a:pt x="56" y="37"/>
                  <a:pt x="56" y="35"/>
                  <a:pt x="54" y="34"/>
                </a:cubicBezTo>
                <a:close/>
                <a:moveTo>
                  <a:pt x="51" y="38"/>
                </a:moveTo>
                <a:cubicBezTo>
                  <a:pt x="49" y="42"/>
                  <a:pt x="49" y="42"/>
                  <a:pt x="49" y="42"/>
                </a:cubicBezTo>
                <a:cubicBezTo>
                  <a:pt x="49" y="42"/>
                  <a:pt x="48" y="43"/>
                  <a:pt x="47" y="42"/>
                </a:cubicBezTo>
                <a:cubicBezTo>
                  <a:pt x="42" y="39"/>
                  <a:pt x="42" y="39"/>
                  <a:pt x="42" y="39"/>
                </a:cubicBezTo>
                <a:cubicBezTo>
                  <a:pt x="39" y="42"/>
                  <a:pt x="36" y="44"/>
                  <a:pt x="32" y="45"/>
                </a:cubicBezTo>
                <a:cubicBezTo>
                  <a:pt x="32" y="49"/>
                  <a:pt x="32" y="49"/>
                  <a:pt x="32" y="49"/>
                </a:cubicBezTo>
                <a:cubicBezTo>
                  <a:pt x="32" y="50"/>
                  <a:pt x="31" y="51"/>
                  <a:pt x="30" y="51"/>
                </a:cubicBezTo>
                <a:cubicBezTo>
                  <a:pt x="26" y="51"/>
                  <a:pt x="26" y="51"/>
                  <a:pt x="26" y="51"/>
                </a:cubicBezTo>
                <a:cubicBezTo>
                  <a:pt x="25" y="51"/>
                  <a:pt x="24" y="50"/>
                  <a:pt x="24" y="49"/>
                </a:cubicBezTo>
                <a:cubicBezTo>
                  <a:pt x="24" y="45"/>
                  <a:pt x="24" y="45"/>
                  <a:pt x="24" y="45"/>
                </a:cubicBezTo>
                <a:cubicBezTo>
                  <a:pt x="20" y="44"/>
                  <a:pt x="17" y="42"/>
                  <a:pt x="14" y="39"/>
                </a:cubicBezTo>
                <a:cubicBezTo>
                  <a:pt x="9" y="42"/>
                  <a:pt x="9" y="42"/>
                  <a:pt x="9" y="42"/>
                </a:cubicBezTo>
                <a:cubicBezTo>
                  <a:pt x="9" y="43"/>
                  <a:pt x="7" y="42"/>
                  <a:pt x="7" y="42"/>
                </a:cubicBezTo>
                <a:cubicBezTo>
                  <a:pt x="5" y="38"/>
                  <a:pt x="5" y="38"/>
                  <a:pt x="5" y="38"/>
                </a:cubicBezTo>
                <a:cubicBezTo>
                  <a:pt x="5" y="38"/>
                  <a:pt x="5" y="36"/>
                  <a:pt x="6" y="36"/>
                </a:cubicBezTo>
                <a:cubicBezTo>
                  <a:pt x="11" y="33"/>
                  <a:pt x="11" y="33"/>
                  <a:pt x="11" y="33"/>
                </a:cubicBezTo>
                <a:cubicBezTo>
                  <a:pt x="10" y="31"/>
                  <a:pt x="10" y="29"/>
                  <a:pt x="10" y="27"/>
                </a:cubicBezTo>
                <a:cubicBezTo>
                  <a:pt x="10" y="25"/>
                  <a:pt x="10" y="23"/>
                  <a:pt x="11" y="21"/>
                </a:cubicBezTo>
                <a:cubicBezTo>
                  <a:pt x="6" y="18"/>
                  <a:pt x="6" y="18"/>
                  <a:pt x="6" y="18"/>
                </a:cubicBezTo>
                <a:cubicBezTo>
                  <a:pt x="5" y="18"/>
                  <a:pt x="5" y="17"/>
                  <a:pt x="5" y="16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12"/>
                  <a:pt x="9" y="12"/>
                  <a:pt x="9" y="12"/>
                </a:cubicBezTo>
                <a:cubicBezTo>
                  <a:pt x="14" y="15"/>
                  <a:pt x="14" y="15"/>
                  <a:pt x="14" y="15"/>
                </a:cubicBezTo>
                <a:cubicBezTo>
                  <a:pt x="17" y="12"/>
                  <a:pt x="20" y="10"/>
                  <a:pt x="24" y="9"/>
                </a:cubicBezTo>
                <a:cubicBezTo>
                  <a:pt x="24" y="5"/>
                  <a:pt x="24" y="5"/>
                  <a:pt x="24" y="5"/>
                </a:cubicBezTo>
                <a:cubicBezTo>
                  <a:pt x="24" y="4"/>
                  <a:pt x="25" y="3"/>
                  <a:pt x="26" y="3"/>
                </a:cubicBezTo>
                <a:cubicBezTo>
                  <a:pt x="30" y="3"/>
                  <a:pt x="30" y="3"/>
                  <a:pt x="30" y="3"/>
                </a:cubicBezTo>
                <a:cubicBezTo>
                  <a:pt x="31" y="3"/>
                  <a:pt x="32" y="4"/>
                  <a:pt x="32" y="5"/>
                </a:cubicBezTo>
                <a:cubicBezTo>
                  <a:pt x="32" y="9"/>
                  <a:pt x="32" y="9"/>
                  <a:pt x="32" y="9"/>
                </a:cubicBezTo>
                <a:cubicBezTo>
                  <a:pt x="36" y="10"/>
                  <a:pt x="39" y="12"/>
                  <a:pt x="42" y="15"/>
                </a:cubicBezTo>
                <a:cubicBezTo>
                  <a:pt x="47" y="12"/>
                  <a:pt x="47" y="12"/>
                  <a:pt x="47" y="12"/>
                </a:cubicBezTo>
                <a:cubicBezTo>
                  <a:pt x="48" y="12"/>
                  <a:pt x="49" y="12"/>
                  <a:pt x="49" y="13"/>
                </a:cubicBezTo>
                <a:cubicBezTo>
                  <a:pt x="51" y="16"/>
                  <a:pt x="51" y="16"/>
                  <a:pt x="51" y="16"/>
                </a:cubicBezTo>
                <a:cubicBezTo>
                  <a:pt x="52" y="17"/>
                  <a:pt x="51" y="18"/>
                  <a:pt x="50" y="18"/>
                </a:cubicBezTo>
                <a:cubicBezTo>
                  <a:pt x="45" y="21"/>
                  <a:pt x="45" y="21"/>
                  <a:pt x="45" y="21"/>
                </a:cubicBezTo>
                <a:cubicBezTo>
                  <a:pt x="46" y="23"/>
                  <a:pt x="46" y="25"/>
                  <a:pt x="46" y="27"/>
                </a:cubicBezTo>
                <a:cubicBezTo>
                  <a:pt x="46" y="29"/>
                  <a:pt x="46" y="31"/>
                  <a:pt x="45" y="33"/>
                </a:cubicBezTo>
                <a:cubicBezTo>
                  <a:pt x="50" y="36"/>
                  <a:pt x="50" y="36"/>
                  <a:pt x="50" y="36"/>
                </a:cubicBezTo>
                <a:cubicBezTo>
                  <a:pt x="51" y="36"/>
                  <a:pt x="52" y="38"/>
                  <a:pt x="51" y="3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16520967-E3A1-4FF4-B02C-D1222336117E}"/>
              </a:ext>
            </a:extLst>
          </p:cNvPr>
          <p:cNvSpPr txBox="1"/>
          <p:nvPr/>
        </p:nvSpPr>
        <p:spPr>
          <a:xfrm>
            <a:off x="5762475" y="4390558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C281C30D-F4C1-44AD-978C-14E694BDE781}"/>
              </a:ext>
            </a:extLst>
          </p:cNvPr>
          <p:cNvSpPr/>
          <p:nvPr/>
        </p:nvSpPr>
        <p:spPr>
          <a:xfrm>
            <a:off x="6816619" y="2690038"/>
            <a:ext cx="519116" cy="162145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Freeform 67">
            <a:extLst>
              <a:ext uri="{FF2B5EF4-FFF2-40B4-BE49-F238E27FC236}">
                <a16:creationId xmlns:a16="http://schemas.microsoft.com/office/drawing/2014/main" id="{39D60DA4-E487-4F0A-AED3-623752686CD6}"/>
              </a:ext>
            </a:extLst>
          </p:cNvPr>
          <p:cNvSpPr>
            <a:spLocks noEditPoints="1"/>
          </p:cNvSpPr>
          <p:nvPr/>
        </p:nvSpPr>
        <p:spPr bwMode="auto">
          <a:xfrm>
            <a:off x="6989261" y="3439934"/>
            <a:ext cx="214313" cy="211137"/>
          </a:xfrm>
          <a:custGeom>
            <a:avLst/>
            <a:gdLst>
              <a:gd name="T0" fmla="*/ 27 w 59"/>
              <a:gd name="T1" fmla="*/ 31 h 56"/>
              <a:gd name="T2" fmla="*/ 33 w 59"/>
              <a:gd name="T3" fmla="*/ 31 h 56"/>
              <a:gd name="T4" fmla="*/ 58 w 59"/>
              <a:gd name="T5" fmla="*/ 20 h 56"/>
              <a:gd name="T6" fmla="*/ 58 w 59"/>
              <a:gd name="T7" fmla="*/ 15 h 56"/>
              <a:gd name="T8" fmla="*/ 33 w 59"/>
              <a:gd name="T9" fmla="*/ 2 h 56"/>
              <a:gd name="T10" fmla="*/ 27 w 59"/>
              <a:gd name="T11" fmla="*/ 2 h 56"/>
              <a:gd name="T12" fmla="*/ 2 w 59"/>
              <a:gd name="T13" fmla="*/ 15 h 56"/>
              <a:gd name="T14" fmla="*/ 2 w 59"/>
              <a:gd name="T15" fmla="*/ 20 h 56"/>
              <a:gd name="T16" fmla="*/ 27 w 59"/>
              <a:gd name="T17" fmla="*/ 31 h 56"/>
              <a:gd name="T18" fmla="*/ 30 w 59"/>
              <a:gd name="T19" fmla="*/ 4 h 56"/>
              <a:gd name="T20" fmla="*/ 55 w 59"/>
              <a:gd name="T21" fmla="*/ 17 h 56"/>
              <a:gd name="T22" fmla="*/ 30 w 59"/>
              <a:gd name="T23" fmla="*/ 28 h 56"/>
              <a:gd name="T24" fmla="*/ 4 w 59"/>
              <a:gd name="T25" fmla="*/ 17 h 56"/>
              <a:gd name="T26" fmla="*/ 30 w 59"/>
              <a:gd name="T27" fmla="*/ 4 h 56"/>
              <a:gd name="T28" fmla="*/ 27 w 59"/>
              <a:gd name="T29" fmla="*/ 43 h 56"/>
              <a:gd name="T30" fmla="*/ 33 w 59"/>
              <a:gd name="T31" fmla="*/ 43 h 56"/>
              <a:gd name="T32" fmla="*/ 58 w 59"/>
              <a:gd name="T33" fmla="*/ 32 h 56"/>
              <a:gd name="T34" fmla="*/ 59 w 59"/>
              <a:gd name="T35" fmla="*/ 27 h 56"/>
              <a:gd name="T36" fmla="*/ 55 w 59"/>
              <a:gd name="T37" fmla="*/ 29 h 56"/>
              <a:gd name="T38" fmla="*/ 30 w 59"/>
              <a:gd name="T39" fmla="*/ 41 h 56"/>
              <a:gd name="T40" fmla="*/ 4 w 59"/>
              <a:gd name="T41" fmla="*/ 29 h 56"/>
              <a:gd name="T42" fmla="*/ 0 w 59"/>
              <a:gd name="T43" fmla="*/ 27 h 56"/>
              <a:gd name="T44" fmla="*/ 2 w 59"/>
              <a:gd name="T45" fmla="*/ 32 h 56"/>
              <a:gd name="T46" fmla="*/ 27 w 59"/>
              <a:gd name="T47" fmla="*/ 43 h 56"/>
              <a:gd name="T48" fmla="*/ 30 w 59"/>
              <a:gd name="T49" fmla="*/ 53 h 56"/>
              <a:gd name="T50" fmla="*/ 4 w 59"/>
              <a:gd name="T51" fmla="*/ 41 h 56"/>
              <a:gd name="T52" fmla="*/ 0 w 59"/>
              <a:gd name="T53" fmla="*/ 39 h 56"/>
              <a:gd name="T54" fmla="*/ 2 w 59"/>
              <a:gd name="T55" fmla="*/ 44 h 56"/>
              <a:gd name="T56" fmla="*/ 27 w 59"/>
              <a:gd name="T57" fmla="*/ 55 h 56"/>
              <a:gd name="T58" fmla="*/ 33 w 59"/>
              <a:gd name="T59" fmla="*/ 55 h 56"/>
              <a:gd name="T60" fmla="*/ 58 w 59"/>
              <a:gd name="T61" fmla="*/ 44 h 56"/>
              <a:gd name="T62" fmla="*/ 59 w 59"/>
              <a:gd name="T63" fmla="*/ 39 h 56"/>
              <a:gd name="T64" fmla="*/ 55 w 59"/>
              <a:gd name="T65" fmla="*/ 41 h 56"/>
              <a:gd name="T66" fmla="*/ 30 w 59"/>
              <a:gd name="T67" fmla="*/ 53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59" h="56">
                <a:moveTo>
                  <a:pt x="27" y="31"/>
                </a:moveTo>
                <a:cubicBezTo>
                  <a:pt x="29" y="32"/>
                  <a:pt x="30" y="32"/>
                  <a:pt x="33" y="31"/>
                </a:cubicBezTo>
                <a:cubicBezTo>
                  <a:pt x="58" y="20"/>
                  <a:pt x="58" y="20"/>
                  <a:pt x="58" y="20"/>
                </a:cubicBezTo>
                <a:cubicBezTo>
                  <a:pt x="59" y="19"/>
                  <a:pt x="59" y="16"/>
                  <a:pt x="58" y="15"/>
                </a:cubicBezTo>
                <a:cubicBezTo>
                  <a:pt x="33" y="2"/>
                  <a:pt x="33" y="2"/>
                  <a:pt x="33" y="2"/>
                </a:cubicBezTo>
                <a:cubicBezTo>
                  <a:pt x="31" y="0"/>
                  <a:pt x="29" y="0"/>
                  <a:pt x="27" y="2"/>
                </a:cubicBezTo>
                <a:cubicBezTo>
                  <a:pt x="2" y="15"/>
                  <a:pt x="2" y="15"/>
                  <a:pt x="2" y="15"/>
                </a:cubicBezTo>
                <a:cubicBezTo>
                  <a:pt x="0" y="16"/>
                  <a:pt x="0" y="19"/>
                  <a:pt x="2" y="20"/>
                </a:cubicBezTo>
                <a:lnTo>
                  <a:pt x="27" y="31"/>
                </a:lnTo>
                <a:close/>
                <a:moveTo>
                  <a:pt x="30" y="4"/>
                </a:moveTo>
                <a:cubicBezTo>
                  <a:pt x="55" y="17"/>
                  <a:pt x="55" y="17"/>
                  <a:pt x="55" y="17"/>
                </a:cubicBezTo>
                <a:cubicBezTo>
                  <a:pt x="30" y="28"/>
                  <a:pt x="30" y="28"/>
                  <a:pt x="30" y="28"/>
                </a:cubicBezTo>
                <a:cubicBezTo>
                  <a:pt x="4" y="17"/>
                  <a:pt x="4" y="17"/>
                  <a:pt x="4" y="17"/>
                </a:cubicBezTo>
                <a:lnTo>
                  <a:pt x="30" y="4"/>
                </a:lnTo>
                <a:close/>
                <a:moveTo>
                  <a:pt x="27" y="43"/>
                </a:moveTo>
                <a:cubicBezTo>
                  <a:pt x="29" y="44"/>
                  <a:pt x="30" y="44"/>
                  <a:pt x="33" y="43"/>
                </a:cubicBezTo>
                <a:cubicBezTo>
                  <a:pt x="58" y="32"/>
                  <a:pt x="58" y="32"/>
                  <a:pt x="58" y="32"/>
                </a:cubicBezTo>
                <a:cubicBezTo>
                  <a:pt x="59" y="31"/>
                  <a:pt x="59" y="29"/>
                  <a:pt x="59" y="27"/>
                </a:cubicBezTo>
                <a:cubicBezTo>
                  <a:pt x="58" y="28"/>
                  <a:pt x="55" y="29"/>
                  <a:pt x="55" y="29"/>
                </a:cubicBezTo>
                <a:cubicBezTo>
                  <a:pt x="30" y="41"/>
                  <a:pt x="30" y="41"/>
                  <a:pt x="30" y="41"/>
                </a:cubicBezTo>
                <a:cubicBezTo>
                  <a:pt x="4" y="29"/>
                  <a:pt x="4" y="29"/>
                  <a:pt x="4" y="29"/>
                </a:cubicBezTo>
                <a:cubicBezTo>
                  <a:pt x="5" y="29"/>
                  <a:pt x="2" y="28"/>
                  <a:pt x="0" y="27"/>
                </a:cubicBezTo>
                <a:cubicBezTo>
                  <a:pt x="0" y="29"/>
                  <a:pt x="1" y="31"/>
                  <a:pt x="2" y="32"/>
                </a:cubicBezTo>
                <a:lnTo>
                  <a:pt x="27" y="43"/>
                </a:lnTo>
                <a:close/>
                <a:moveTo>
                  <a:pt x="30" y="53"/>
                </a:moveTo>
                <a:cubicBezTo>
                  <a:pt x="4" y="41"/>
                  <a:pt x="4" y="41"/>
                  <a:pt x="4" y="41"/>
                </a:cubicBezTo>
                <a:cubicBezTo>
                  <a:pt x="5" y="41"/>
                  <a:pt x="2" y="40"/>
                  <a:pt x="0" y="39"/>
                </a:cubicBezTo>
                <a:cubicBezTo>
                  <a:pt x="0" y="40"/>
                  <a:pt x="1" y="43"/>
                  <a:pt x="2" y="44"/>
                </a:cubicBezTo>
                <a:cubicBezTo>
                  <a:pt x="27" y="55"/>
                  <a:pt x="27" y="55"/>
                  <a:pt x="27" y="55"/>
                </a:cubicBezTo>
                <a:cubicBezTo>
                  <a:pt x="29" y="56"/>
                  <a:pt x="30" y="56"/>
                  <a:pt x="33" y="55"/>
                </a:cubicBezTo>
                <a:cubicBezTo>
                  <a:pt x="58" y="44"/>
                  <a:pt x="58" y="44"/>
                  <a:pt x="58" y="44"/>
                </a:cubicBezTo>
                <a:cubicBezTo>
                  <a:pt x="59" y="43"/>
                  <a:pt x="59" y="40"/>
                  <a:pt x="59" y="39"/>
                </a:cubicBezTo>
                <a:cubicBezTo>
                  <a:pt x="58" y="40"/>
                  <a:pt x="55" y="41"/>
                  <a:pt x="55" y="41"/>
                </a:cubicBezTo>
                <a:lnTo>
                  <a:pt x="30" y="5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A1C8FD6B-643A-49E6-9295-7CE9BE666759}"/>
              </a:ext>
            </a:extLst>
          </p:cNvPr>
          <p:cNvSpPr txBox="1"/>
          <p:nvPr/>
        </p:nvSpPr>
        <p:spPr>
          <a:xfrm>
            <a:off x="6782016" y="4376174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72BD362B-A451-4562-B11A-AE65845F1749}"/>
              </a:ext>
            </a:extLst>
          </p:cNvPr>
          <p:cNvSpPr/>
          <p:nvPr/>
        </p:nvSpPr>
        <p:spPr>
          <a:xfrm>
            <a:off x="7696138" y="2954336"/>
            <a:ext cx="519116" cy="135715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Freeform 65">
            <a:extLst>
              <a:ext uri="{FF2B5EF4-FFF2-40B4-BE49-F238E27FC236}">
                <a16:creationId xmlns:a16="http://schemas.microsoft.com/office/drawing/2014/main" id="{7F5FEB04-14B5-4E7A-AB59-068BAFBCF277}"/>
              </a:ext>
            </a:extLst>
          </p:cNvPr>
          <p:cNvSpPr>
            <a:spLocks noEditPoints="1"/>
          </p:cNvSpPr>
          <p:nvPr/>
        </p:nvSpPr>
        <p:spPr bwMode="auto">
          <a:xfrm>
            <a:off x="7885450" y="3857450"/>
            <a:ext cx="209550" cy="223837"/>
          </a:xfrm>
          <a:custGeom>
            <a:avLst/>
            <a:gdLst>
              <a:gd name="T0" fmla="*/ 29 w 58"/>
              <a:gd name="T1" fmla="*/ 0 h 59"/>
              <a:gd name="T2" fmla="*/ 0 w 58"/>
              <a:gd name="T3" fmla="*/ 16 h 59"/>
              <a:gd name="T4" fmla="*/ 0 w 58"/>
              <a:gd name="T5" fmla="*/ 51 h 59"/>
              <a:gd name="T6" fmla="*/ 7 w 58"/>
              <a:gd name="T7" fmla="*/ 59 h 59"/>
              <a:gd name="T8" fmla="*/ 51 w 58"/>
              <a:gd name="T9" fmla="*/ 59 h 59"/>
              <a:gd name="T10" fmla="*/ 58 w 58"/>
              <a:gd name="T11" fmla="*/ 51 h 59"/>
              <a:gd name="T12" fmla="*/ 58 w 58"/>
              <a:gd name="T13" fmla="*/ 16 h 59"/>
              <a:gd name="T14" fmla="*/ 29 w 58"/>
              <a:gd name="T15" fmla="*/ 0 h 59"/>
              <a:gd name="T16" fmla="*/ 3 w 58"/>
              <a:gd name="T17" fmla="*/ 51 h 59"/>
              <a:gd name="T18" fmla="*/ 3 w 58"/>
              <a:gd name="T19" fmla="*/ 23 h 59"/>
              <a:gd name="T20" fmla="*/ 20 w 58"/>
              <a:gd name="T21" fmla="*/ 36 h 59"/>
              <a:gd name="T22" fmla="*/ 3 w 58"/>
              <a:gd name="T23" fmla="*/ 52 h 59"/>
              <a:gd name="T24" fmla="*/ 3 w 58"/>
              <a:gd name="T25" fmla="*/ 51 h 59"/>
              <a:gd name="T26" fmla="*/ 6 w 58"/>
              <a:gd name="T27" fmla="*/ 55 h 59"/>
              <a:gd name="T28" fmla="*/ 23 w 58"/>
              <a:gd name="T29" fmla="*/ 38 h 59"/>
              <a:gd name="T30" fmla="*/ 29 w 58"/>
              <a:gd name="T31" fmla="*/ 42 h 59"/>
              <a:gd name="T32" fmla="*/ 35 w 58"/>
              <a:gd name="T33" fmla="*/ 38 h 59"/>
              <a:gd name="T34" fmla="*/ 52 w 58"/>
              <a:gd name="T35" fmla="*/ 55 h 59"/>
              <a:gd name="T36" fmla="*/ 6 w 58"/>
              <a:gd name="T37" fmla="*/ 55 h 59"/>
              <a:gd name="T38" fmla="*/ 55 w 58"/>
              <a:gd name="T39" fmla="*/ 51 h 59"/>
              <a:gd name="T40" fmla="*/ 55 w 58"/>
              <a:gd name="T41" fmla="*/ 52 h 59"/>
              <a:gd name="T42" fmla="*/ 38 w 58"/>
              <a:gd name="T43" fmla="*/ 36 h 59"/>
              <a:gd name="T44" fmla="*/ 55 w 58"/>
              <a:gd name="T45" fmla="*/ 23 h 59"/>
              <a:gd name="T46" fmla="*/ 55 w 58"/>
              <a:gd name="T47" fmla="*/ 51 h 59"/>
              <a:gd name="T48" fmla="*/ 29 w 58"/>
              <a:gd name="T49" fmla="*/ 38 h 59"/>
              <a:gd name="T50" fmla="*/ 3 w 58"/>
              <a:gd name="T51" fmla="*/ 18 h 59"/>
              <a:gd name="T52" fmla="*/ 29 w 58"/>
              <a:gd name="T53" fmla="*/ 4 h 59"/>
              <a:gd name="T54" fmla="*/ 55 w 58"/>
              <a:gd name="T55" fmla="*/ 18 h 59"/>
              <a:gd name="T56" fmla="*/ 29 w 58"/>
              <a:gd name="T57" fmla="*/ 3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8" h="59">
                <a:moveTo>
                  <a:pt x="29" y="0"/>
                </a:moveTo>
                <a:cubicBezTo>
                  <a:pt x="0" y="16"/>
                  <a:pt x="0" y="16"/>
                  <a:pt x="0" y="16"/>
                </a:cubicBezTo>
                <a:cubicBezTo>
                  <a:pt x="0" y="2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51"/>
                  <a:pt x="58" y="20"/>
                  <a:pt x="58" y="16"/>
                </a:cubicBezTo>
                <a:lnTo>
                  <a:pt x="29" y="0"/>
                </a:lnTo>
                <a:close/>
                <a:moveTo>
                  <a:pt x="3" y="51"/>
                </a:moveTo>
                <a:cubicBezTo>
                  <a:pt x="3" y="23"/>
                  <a:pt x="3" y="23"/>
                  <a:pt x="3" y="23"/>
                </a:cubicBezTo>
                <a:cubicBezTo>
                  <a:pt x="20" y="36"/>
                  <a:pt x="20" y="36"/>
                  <a:pt x="20" y="36"/>
                </a:cubicBezTo>
                <a:cubicBezTo>
                  <a:pt x="3" y="52"/>
                  <a:pt x="3" y="52"/>
                  <a:pt x="3" y="52"/>
                </a:cubicBezTo>
                <a:cubicBezTo>
                  <a:pt x="3" y="52"/>
                  <a:pt x="3" y="52"/>
                  <a:pt x="3" y="51"/>
                </a:cubicBezTo>
                <a:close/>
                <a:moveTo>
                  <a:pt x="6" y="55"/>
                </a:moveTo>
                <a:cubicBezTo>
                  <a:pt x="23" y="38"/>
                  <a:pt x="23" y="38"/>
                  <a:pt x="23" y="38"/>
                </a:cubicBezTo>
                <a:cubicBezTo>
                  <a:pt x="29" y="42"/>
                  <a:pt x="29" y="42"/>
                  <a:pt x="29" y="42"/>
                </a:cubicBezTo>
                <a:cubicBezTo>
                  <a:pt x="35" y="38"/>
                  <a:pt x="35" y="38"/>
                  <a:pt x="35" y="38"/>
                </a:cubicBezTo>
                <a:cubicBezTo>
                  <a:pt x="52" y="55"/>
                  <a:pt x="52" y="55"/>
                  <a:pt x="52" y="55"/>
                </a:cubicBezTo>
                <a:cubicBezTo>
                  <a:pt x="52" y="55"/>
                  <a:pt x="6" y="55"/>
                  <a:pt x="6" y="55"/>
                </a:cubicBezTo>
                <a:close/>
                <a:moveTo>
                  <a:pt x="55" y="51"/>
                </a:moveTo>
                <a:cubicBezTo>
                  <a:pt x="55" y="52"/>
                  <a:pt x="55" y="52"/>
                  <a:pt x="55" y="52"/>
                </a:cubicBezTo>
                <a:cubicBezTo>
                  <a:pt x="38" y="36"/>
                  <a:pt x="38" y="36"/>
                  <a:pt x="38" y="36"/>
                </a:cubicBezTo>
                <a:cubicBezTo>
                  <a:pt x="55" y="23"/>
                  <a:pt x="55" y="23"/>
                  <a:pt x="55" y="23"/>
                </a:cubicBezTo>
                <a:lnTo>
                  <a:pt x="55" y="51"/>
                </a:lnTo>
                <a:close/>
                <a:moveTo>
                  <a:pt x="29" y="38"/>
                </a:moveTo>
                <a:cubicBezTo>
                  <a:pt x="3" y="18"/>
                  <a:pt x="3" y="18"/>
                  <a:pt x="3" y="18"/>
                </a:cubicBezTo>
                <a:cubicBezTo>
                  <a:pt x="29" y="4"/>
                  <a:pt x="29" y="4"/>
                  <a:pt x="29" y="4"/>
                </a:cubicBezTo>
                <a:cubicBezTo>
                  <a:pt x="55" y="18"/>
                  <a:pt x="55" y="18"/>
                  <a:pt x="55" y="18"/>
                </a:cubicBezTo>
                <a:lnTo>
                  <a:pt x="29" y="3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6C35CE2B-A466-48FD-9B72-7276C2B16644}"/>
              </a:ext>
            </a:extLst>
          </p:cNvPr>
          <p:cNvSpPr txBox="1"/>
          <p:nvPr/>
        </p:nvSpPr>
        <p:spPr>
          <a:xfrm>
            <a:off x="7661535" y="4390558"/>
            <a:ext cx="58832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43%</a:t>
            </a:r>
          </a:p>
        </p:txBody>
      </p:sp>
      <p:sp>
        <p:nvSpPr>
          <p:cNvPr id="18" name="Isosceles Triangle 17">
            <a:extLst>
              <a:ext uri="{FF2B5EF4-FFF2-40B4-BE49-F238E27FC236}">
                <a16:creationId xmlns:a16="http://schemas.microsoft.com/office/drawing/2014/main" id="{4C3D81BB-8686-4909-B64F-2550A206E316}"/>
              </a:ext>
            </a:extLst>
          </p:cNvPr>
          <p:cNvSpPr/>
          <p:nvPr/>
        </p:nvSpPr>
        <p:spPr>
          <a:xfrm>
            <a:off x="3881562" y="2594844"/>
            <a:ext cx="690438" cy="375072"/>
          </a:xfrm>
          <a:prstGeom prst="triangle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Isosceles Triangle 59">
            <a:extLst>
              <a:ext uri="{FF2B5EF4-FFF2-40B4-BE49-F238E27FC236}">
                <a16:creationId xmlns:a16="http://schemas.microsoft.com/office/drawing/2014/main" id="{81C762A1-390A-40B7-AF89-70E2686017DD}"/>
              </a:ext>
            </a:extLst>
          </p:cNvPr>
          <p:cNvSpPr/>
          <p:nvPr/>
        </p:nvSpPr>
        <p:spPr>
          <a:xfrm>
            <a:off x="7610477" y="2594844"/>
            <a:ext cx="690438" cy="375072"/>
          </a:xfrm>
          <a:prstGeom prst="triangle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Isosceles Triangle 60">
            <a:extLst>
              <a:ext uri="{FF2B5EF4-FFF2-40B4-BE49-F238E27FC236}">
                <a16:creationId xmlns:a16="http://schemas.microsoft.com/office/drawing/2014/main" id="{FA38F5A6-BA4C-41D9-8380-664237F7AE19}"/>
              </a:ext>
            </a:extLst>
          </p:cNvPr>
          <p:cNvSpPr/>
          <p:nvPr/>
        </p:nvSpPr>
        <p:spPr>
          <a:xfrm>
            <a:off x="4726479" y="2337292"/>
            <a:ext cx="690438" cy="375072"/>
          </a:xfrm>
          <a:prstGeom prst="triangle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Isosceles Triangle 61">
            <a:extLst>
              <a:ext uri="{FF2B5EF4-FFF2-40B4-BE49-F238E27FC236}">
                <a16:creationId xmlns:a16="http://schemas.microsoft.com/office/drawing/2014/main" id="{498882B6-90C5-4917-9A40-1B81A22FBD06}"/>
              </a:ext>
            </a:extLst>
          </p:cNvPr>
          <p:cNvSpPr/>
          <p:nvPr/>
        </p:nvSpPr>
        <p:spPr>
          <a:xfrm>
            <a:off x="6730958" y="2337292"/>
            <a:ext cx="690438" cy="375072"/>
          </a:xfrm>
          <a:prstGeom prst="triangle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Isosceles Triangle 62">
            <a:extLst>
              <a:ext uri="{FF2B5EF4-FFF2-40B4-BE49-F238E27FC236}">
                <a16:creationId xmlns:a16="http://schemas.microsoft.com/office/drawing/2014/main" id="{AB1ED1B8-1246-4752-B297-87157DA0BEB3}"/>
              </a:ext>
            </a:extLst>
          </p:cNvPr>
          <p:cNvSpPr/>
          <p:nvPr/>
        </p:nvSpPr>
        <p:spPr>
          <a:xfrm>
            <a:off x="5516026" y="1346215"/>
            <a:ext cx="1081220" cy="587360"/>
          </a:xfrm>
          <a:prstGeom prst="triangle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78009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Rectangle 199">
            <a:extLst>
              <a:ext uri="{FF2B5EF4-FFF2-40B4-BE49-F238E27FC236}">
                <a16:creationId xmlns:a16="http://schemas.microsoft.com/office/drawing/2014/main" id="{D0042B4C-3F9F-4758-8FCD-11A40A4B7F4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E7E80FB9-D94C-4524-9B80-3A35CB46304D}"/>
              </a:ext>
            </a:extLst>
          </p:cNvPr>
          <p:cNvGrpSpPr/>
          <p:nvPr/>
        </p:nvGrpSpPr>
        <p:grpSpPr>
          <a:xfrm>
            <a:off x="1426144" y="213340"/>
            <a:ext cx="9339713" cy="6431320"/>
            <a:chOff x="1671187" y="213340"/>
            <a:chExt cx="9339713" cy="6431320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8201F5B6-0E2D-417A-9BBF-37FB39D76EA6}"/>
                </a:ext>
              </a:extLst>
            </p:cNvPr>
            <p:cNvGrpSpPr/>
            <p:nvPr/>
          </p:nvGrpSpPr>
          <p:grpSpPr>
            <a:xfrm>
              <a:off x="4800600" y="213340"/>
              <a:ext cx="6210300" cy="6431320"/>
              <a:chOff x="2945105" y="247650"/>
              <a:chExt cx="6301790" cy="6526064"/>
            </a:xfrm>
          </p:grpSpPr>
          <p:grpSp>
            <p:nvGrpSpPr>
              <p:cNvPr id="12" name="Group 11">
                <a:extLst>
                  <a:ext uri="{FF2B5EF4-FFF2-40B4-BE49-F238E27FC236}">
                    <a16:creationId xmlns:a16="http://schemas.microsoft.com/office/drawing/2014/main" id="{73C9B2BC-EFDC-46A8-BA49-F3C3D85284E6}"/>
                  </a:ext>
                </a:extLst>
              </p:cNvPr>
              <p:cNvGrpSpPr/>
              <p:nvPr/>
            </p:nvGrpSpPr>
            <p:grpSpPr>
              <a:xfrm>
                <a:off x="2945105" y="247650"/>
                <a:ext cx="6301790" cy="5750383"/>
                <a:chOff x="2945105" y="247650"/>
                <a:chExt cx="6301790" cy="5750383"/>
              </a:xfrm>
            </p:grpSpPr>
            <p:sp>
              <p:nvSpPr>
                <p:cNvPr id="149" name="AutoShape 3">
                  <a:extLst>
                    <a:ext uri="{FF2B5EF4-FFF2-40B4-BE49-F238E27FC236}">
                      <a16:creationId xmlns:a16="http://schemas.microsoft.com/office/drawing/2014/main" id="{528EA5AF-4D2C-48BB-B1D4-35AF7747FBFB}"/>
                    </a:ext>
                  </a:extLst>
                </p:cNvPr>
                <p:cNvSpPr>
                  <a:spLocks noChangeAspect="1" noChangeArrowheads="1" noTextEdit="1"/>
                </p:cNvSpPr>
                <p:nvPr/>
              </p:nvSpPr>
              <p:spPr bwMode="auto">
                <a:xfrm>
                  <a:off x="2947821" y="250366"/>
                  <a:ext cx="6296357" cy="574766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5">
                  <a:extLst>
                    <a:ext uri="{FF2B5EF4-FFF2-40B4-BE49-F238E27FC236}">
                      <a16:creationId xmlns:a16="http://schemas.microsoft.com/office/drawing/2014/main" id="{763570AF-EA77-4898-AC33-BB6AE14A017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45105" y="3447438"/>
                  <a:ext cx="1790034" cy="2125496"/>
                </a:xfrm>
                <a:custGeom>
                  <a:avLst/>
                  <a:gdLst>
                    <a:gd name="T0" fmla="*/ 0 w 580"/>
                    <a:gd name="T1" fmla="*/ 0 h 690"/>
                    <a:gd name="T2" fmla="*/ 286 w 580"/>
                    <a:gd name="T3" fmla="*/ 690 h 690"/>
                    <a:gd name="T4" fmla="*/ 580 w 580"/>
                    <a:gd name="T5" fmla="*/ 397 h 690"/>
                    <a:gd name="T6" fmla="*/ 416 w 580"/>
                    <a:gd name="T7" fmla="*/ 0 h 690"/>
                    <a:gd name="T8" fmla="*/ 0 w 580"/>
                    <a:gd name="T9" fmla="*/ 0 h 6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0" h="690">
                      <a:moveTo>
                        <a:pt x="0" y="0"/>
                      </a:moveTo>
                      <a:cubicBezTo>
                        <a:pt x="5" y="268"/>
                        <a:pt x="113" y="511"/>
                        <a:pt x="286" y="690"/>
                      </a:cubicBezTo>
                      <a:cubicBezTo>
                        <a:pt x="580" y="397"/>
                        <a:pt x="580" y="397"/>
                        <a:pt x="580" y="397"/>
                      </a:cubicBezTo>
                      <a:cubicBezTo>
                        <a:pt x="482" y="292"/>
                        <a:pt x="420" y="153"/>
                        <a:pt x="416" y="0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64D1D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1" name="Freeform 6">
                  <a:extLst>
                    <a:ext uri="{FF2B5EF4-FFF2-40B4-BE49-F238E27FC236}">
                      <a16:creationId xmlns:a16="http://schemas.microsoft.com/office/drawing/2014/main" id="{88CB4E99-8F3C-438B-8767-F5F83C5ED54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45105" y="1207858"/>
                  <a:ext cx="1790034" cy="2125496"/>
                </a:xfrm>
                <a:custGeom>
                  <a:avLst/>
                  <a:gdLst>
                    <a:gd name="T0" fmla="*/ 0 w 580"/>
                    <a:gd name="T1" fmla="*/ 690 h 690"/>
                    <a:gd name="T2" fmla="*/ 416 w 580"/>
                    <a:gd name="T3" fmla="*/ 690 h 690"/>
                    <a:gd name="T4" fmla="*/ 580 w 580"/>
                    <a:gd name="T5" fmla="*/ 293 h 690"/>
                    <a:gd name="T6" fmla="*/ 286 w 580"/>
                    <a:gd name="T7" fmla="*/ 0 h 690"/>
                    <a:gd name="T8" fmla="*/ 0 w 580"/>
                    <a:gd name="T9" fmla="*/ 690 h 6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0" h="690">
                      <a:moveTo>
                        <a:pt x="0" y="690"/>
                      </a:moveTo>
                      <a:cubicBezTo>
                        <a:pt x="416" y="690"/>
                        <a:pt x="416" y="690"/>
                        <a:pt x="416" y="690"/>
                      </a:cubicBezTo>
                      <a:cubicBezTo>
                        <a:pt x="420" y="537"/>
                        <a:pt x="482" y="398"/>
                        <a:pt x="580" y="293"/>
                      </a:cubicBezTo>
                      <a:cubicBezTo>
                        <a:pt x="286" y="0"/>
                        <a:pt x="286" y="0"/>
                        <a:pt x="286" y="0"/>
                      </a:cubicBezTo>
                      <a:cubicBezTo>
                        <a:pt x="113" y="179"/>
                        <a:pt x="5" y="422"/>
                        <a:pt x="0" y="690"/>
                      </a:cubicBezTo>
                      <a:close/>
                    </a:path>
                  </a:pathLst>
                </a:custGeom>
                <a:solidFill>
                  <a:srgbClr val="34B2E4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7">
                  <a:extLst>
                    <a:ext uri="{FF2B5EF4-FFF2-40B4-BE49-F238E27FC236}">
                      <a16:creationId xmlns:a16="http://schemas.microsoft.com/office/drawing/2014/main" id="{FE3BE601-8DF0-4B7E-8CB5-E95D1FAB449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10746" y="247650"/>
                  <a:ext cx="2129570" cy="1783244"/>
                </a:xfrm>
                <a:custGeom>
                  <a:avLst/>
                  <a:gdLst>
                    <a:gd name="T0" fmla="*/ 293 w 690"/>
                    <a:gd name="T1" fmla="*/ 579 h 579"/>
                    <a:gd name="T2" fmla="*/ 690 w 690"/>
                    <a:gd name="T3" fmla="*/ 415 h 579"/>
                    <a:gd name="T4" fmla="*/ 690 w 690"/>
                    <a:gd name="T5" fmla="*/ 0 h 579"/>
                    <a:gd name="T6" fmla="*/ 0 w 690"/>
                    <a:gd name="T7" fmla="*/ 286 h 579"/>
                    <a:gd name="T8" fmla="*/ 293 w 690"/>
                    <a:gd name="T9" fmla="*/ 579 h 5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690" h="579">
                      <a:moveTo>
                        <a:pt x="293" y="579"/>
                      </a:moveTo>
                      <a:cubicBezTo>
                        <a:pt x="397" y="481"/>
                        <a:pt x="536" y="420"/>
                        <a:pt x="690" y="415"/>
                      </a:cubicBezTo>
                      <a:cubicBezTo>
                        <a:pt x="690" y="0"/>
                        <a:pt x="690" y="0"/>
                        <a:pt x="690" y="0"/>
                      </a:cubicBezTo>
                      <a:cubicBezTo>
                        <a:pt x="422" y="5"/>
                        <a:pt x="179" y="113"/>
                        <a:pt x="0" y="286"/>
                      </a:cubicBezTo>
                      <a:lnTo>
                        <a:pt x="293" y="579"/>
                      </a:lnTo>
                      <a:close/>
                    </a:path>
                  </a:pathLst>
                </a:custGeom>
                <a:solidFill>
                  <a:srgbClr val="06538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8">
                  <a:extLst>
                    <a:ext uri="{FF2B5EF4-FFF2-40B4-BE49-F238E27FC236}">
                      <a16:creationId xmlns:a16="http://schemas.microsoft.com/office/drawing/2014/main" id="{8C477320-3C5E-40A1-A819-11EA52DEF1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54401" y="247650"/>
                  <a:ext cx="2129570" cy="1783244"/>
                </a:xfrm>
                <a:custGeom>
                  <a:avLst/>
                  <a:gdLst>
                    <a:gd name="T0" fmla="*/ 0 w 690"/>
                    <a:gd name="T1" fmla="*/ 415 h 579"/>
                    <a:gd name="T2" fmla="*/ 396 w 690"/>
                    <a:gd name="T3" fmla="*/ 579 h 579"/>
                    <a:gd name="T4" fmla="*/ 690 w 690"/>
                    <a:gd name="T5" fmla="*/ 286 h 579"/>
                    <a:gd name="T6" fmla="*/ 0 w 690"/>
                    <a:gd name="T7" fmla="*/ 0 h 579"/>
                    <a:gd name="T8" fmla="*/ 0 w 690"/>
                    <a:gd name="T9" fmla="*/ 415 h 5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690" h="579">
                      <a:moveTo>
                        <a:pt x="0" y="415"/>
                      </a:moveTo>
                      <a:cubicBezTo>
                        <a:pt x="153" y="420"/>
                        <a:pt x="292" y="481"/>
                        <a:pt x="396" y="579"/>
                      </a:cubicBezTo>
                      <a:cubicBezTo>
                        <a:pt x="690" y="286"/>
                        <a:pt x="690" y="286"/>
                        <a:pt x="690" y="286"/>
                      </a:cubicBezTo>
                      <a:cubicBezTo>
                        <a:pt x="510" y="113"/>
                        <a:pt x="267" y="5"/>
                        <a:pt x="0" y="0"/>
                      </a:cubicBezTo>
                      <a:lnTo>
                        <a:pt x="0" y="415"/>
                      </a:lnTo>
                      <a:close/>
                    </a:path>
                  </a:pathLst>
                </a:custGeom>
                <a:solidFill>
                  <a:srgbClr val="8B103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5" name="Freeform 9">
                  <a:extLst>
                    <a:ext uri="{FF2B5EF4-FFF2-40B4-BE49-F238E27FC236}">
                      <a16:creationId xmlns:a16="http://schemas.microsoft.com/office/drawing/2014/main" id="{EAC826D7-C72E-463B-B3D5-6A8A86126D1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56861" y="3447438"/>
                  <a:ext cx="1790034" cy="2125496"/>
                </a:xfrm>
                <a:custGeom>
                  <a:avLst/>
                  <a:gdLst>
                    <a:gd name="T0" fmla="*/ 0 w 580"/>
                    <a:gd name="T1" fmla="*/ 397 h 690"/>
                    <a:gd name="T2" fmla="*/ 294 w 580"/>
                    <a:gd name="T3" fmla="*/ 690 h 690"/>
                    <a:gd name="T4" fmla="*/ 580 w 580"/>
                    <a:gd name="T5" fmla="*/ 0 h 690"/>
                    <a:gd name="T6" fmla="*/ 165 w 580"/>
                    <a:gd name="T7" fmla="*/ 0 h 690"/>
                    <a:gd name="T8" fmla="*/ 0 w 580"/>
                    <a:gd name="T9" fmla="*/ 397 h 6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0" h="690">
                      <a:moveTo>
                        <a:pt x="0" y="397"/>
                      </a:moveTo>
                      <a:cubicBezTo>
                        <a:pt x="294" y="690"/>
                        <a:pt x="294" y="690"/>
                        <a:pt x="294" y="690"/>
                      </a:cubicBezTo>
                      <a:cubicBezTo>
                        <a:pt x="467" y="511"/>
                        <a:pt x="575" y="268"/>
                        <a:pt x="580" y="0"/>
                      </a:cubicBezTo>
                      <a:cubicBezTo>
                        <a:pt x="165" y="0"/>
                        <a:pt x="165" y="0"/>
                        <a:pt x="165" y="0"/>
                      </a:cubicBezTo>
                      <a:cubicBezTo>
                        <a:pt x="160" y="153"/>
                        <a:pt x="99" y="292"/>
                        <a:pt x="0" y="397"/>
                      </a:cubicBezTo>
                      <a:close/>
                    </a:path>
                  </a:pathLst>
                </a:custGeom>
                <a:solidFill>
                  <a:srgbClr val="FE912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10">
                  <a:extLst>
                    <a:ext uri="{FF2B5EF4-FFF2-40B4-BE49-F238E27FC236}">
                      <a16:creationId xmlns:a16="http://schemas.microsoft.com/office/drawing/2014/main" id="{44E70106-6147-4997-B557-55685C412A7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56861" y="1207858"/>
                  <a:ext cx="1790034" cy="2125496"/>
                </a:xfrm>
                <a:custGeom>
                  <a:avLst/>
                  <a:gdLst>
                    <a:gd name="T0" fmla="*/ 0 w 580"/>
                    <a:gd name="T1" fmla="*/ 293 h 690"/>
                    <a:gd name="T2" fmla="*/ 165 w 580"/>
                    <a:gd name="T3" fmla="*/ 690 h 690"/>
                    <a:gd name="T4" fmla="*/ 580 w 580"/>
                    <a:gd name="T5" fmla="*/ 690 h 690"/>
                    <a:gd name="T6" fmla="*/ 294 w 580"/>
                    <a:gd name="T7" fmla="*/ 0 h 690"/>
                    <a:gd name="T8" fmla="*/ 0 w 580"/>
                    <a:gd name="T9" fmla="*/ 293 h 6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80" h="690">
                      <a:moveTo>
                        <a:pt x="0" y="293"/>
                      </a:moveTo>
                      <a:cubicBezTo>
                        <a:pt x="98" y="398"/>
                        <a:pt x="160" y="537"/>
                        <a:pt x="165" y="690"/>
                      </a:cubicBezTo>
                      <a:cubicBezTo>
                        <a:pt x="580" y="690"/>
                        <a:pt x="580" y="690"/>
                        <a:pt x="580" y="690"/>
                      </a:cubicBezTo>
                      <a:cubicBezTo>
                        <a:pt x="575" y="422"/>
                        <a:pt x="467" y="179"/>
                        <a:pt x="294" y="0"/>
                      </a:cubicBezTo>
                      <a:lnTo>
                        <a:pt x="0" y="293"/>
                      </a:lnTo>
                      <a:close/>
                    </a:path>
                  </a:pathLst>
                </a:custGeom>
                <a:solidFill>
                  <a:srgbClr val="E3485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11">
                  <a:extLst>
                    <a:ext uri="{FF2B5EF4-FFF2-40B4-BE49-F238E27FC236}">
                      <a16:creationId xmlns:a16="http://schemas.microsoft.com/office/drawing/2014/main" id="{BBE9ACA7-D103-422C-95C7-471E55DAFF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228552" y="3447438"/>
                  <a:ext cx="691296" cy="1223688"/>
                </a:xfrm>
                <a:custGeom>
                  <a:avLst/>
                  <a:gdLst>
                    <a:gd name="T0" fmla="*/ 0 w 224"/>
                    <a:gd name="T1" fmla="*/ 0 h 397"/>
                    <a:gd name="T2" fmla="*/ 164 w 224"/>
                    <a:gd name="T3" fmla="*/ 397 h 397"/>
                    <a:gd name="T4" fmla="*/ 224 w 224"/>
                    <a:gd name="T5" fmla="*/ 336 h 397"/>
                    <a:gd name="T6" fmla="*/ 85 w 224"/>
                    <a:gd name="T7" fmla="*/ 0 h 397"/>
                    <a:gd name="T8" fmla="*/ 0 w 224"/>
                    <a:gd name="T9" fmla="*/ 0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4" h="397">
                      <a:moveTo>
                        <a:pt x="0" y="0"/>
                      </a:moveTo>
                      <a:cubicBezTo>
                        <a:pt x="4" y="153"/>
                        <a:pt x="66" y="292"/>
                        <a:pt x="164" y="397"/>
                      </a:cubicBezTo>
                      <a:cubicBezTo>
                        <a:pt x="224" y="336"/>
                        <a:pt x="224" y="336"/>
                        <a:pt x="224" y="336"/>
                      </a:cubicBezTo>
                      <a:cubicBezTo>
                        <a:pt x="142" y="247"/>
                        <a:pt x="90" y="130"/>
                        <a:pt x="85" y="0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2CC6D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12">
                  <a:extLst>
                    <a:ext uri="{FF2B5EF4-FFF2-40B4-BE49-F238E27FC236}">
                      <a16:creationId xmlns:a16="http://schemas.microsoft.com/office/drawing/2014/main" id="{896CF0A7-1D05-48F4-A9D9-0D3FA9B4FAA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228552" y="2111024"/>
                  <a:ext cx="691296" cy="1222330"/>
                </a:xfrm>
                <a:custGeom>
                  <a:avLst/>
                  <a:gdLst>
                    <a:gd name="T0" fmla="*/ 0 w 224"/>
                    <a:gd name="T1" fmla="*/ 397 h 397"/>
                    <a:gd name="T2" fmla="*/ 85 w 224"/>
                    <a:gd name="T3" fmla="*/ 397 h 397"/>
                    <a:gd name="T4" fmla="*/ 224 w 224"/>
                    <a:gd name="T5" fmla="*/ 61 h 397"/>
                    <a:gd name="T6" fmla="*/ 164 w 224"/>
                    <a:gd name="T7" fmla="*/ 0 h 397"/>
                    <a:gd name="T8" fmla="*/ 0 w 224"/>
                    <a:gd name="T9" fmla="*/ 397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4" h="397">
                      <a:moveTo>
                        <a:pt x="0" y="397"/>
                      </a:moveTo>
                      <a:cubicBezTo>
                        <a:pt x="85" y="397"/>
                        <a:pt x="85" y="397"/>
                        <a:pt x="85" y="397"/>
                      </a:cubicBezTo>
                      <a:cubicBezTo>
                        <a:pt x="90" y="267"/>
                        <a:pt x="142" y="150"/>
                        <a:pt x="224" y="61"/>
                      </a:cubicBezTo>
                      <a:cubicBezTo>
                        <a:pt x="164" y="0"/>
                        <a:pt x="164" y="0"/>
                        <a:pt x="164" y="0"/>
                      </a:cubicBezTo>
                      <a:cubicBezTo>
                        <a:pt x="66" y="105"/>
                        <a:pt x="4" y="244"/>
                        <a:pt x="0" y="397"/>
                      </a:cubicBezTo>
                      <a:close/>
                    </a:path>
                  </a:pathLst>
                </a:custGeom>
                <a:solidFill>
                  <a:srgbClr val="0B98D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9" name="Freeform 13">
                  <a:extLst>
                    <a:ext uri="{FF2B5EF4-FFF2-40B4-BE49-F238E27FC236}">
                      <a16:creationId xmlns:a16="http://schemas.microsoft.com/office/drawing/2014/main" id="{C40C9845-14EF-4E2D-A94F-1F08AEF545B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15270" y="1525664"/>
                  <a:ext cx="1225046" cy="692654"/>
                </a:xfrm>
                <a:custGeom>
                  <a:avLst/>
                  <a:gdLst>
                    <a:gd name="T0" fmla="*/ 61 w 397"/>
                    <a:gd name="T1" fmla="*/ 225 h 225"/>
                    <a:gd name="T2" fmla="*/ 397 w 397"/>
                    <a:gd name="T3" fmla="*/ 86 h 225"/>
                    <a:gd name="T4" fmla="*/ 397 w 397"/>
                    <a:gd name="T5" fmla="*/ 0 h 225"/>
                    <a:gd name="T6" fmla="*/ 0 w 397"/>
                    <a:gd name="T7" fmla="*/ 164 h 225"/>
                    <a:gd name="T8" fmla="*/ 61 w 397"/>
                    <a:gd name="T9" fmla="*/ 225 h 2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97" h="225">
                      <a:moveTo>
                        <a:pt x="61" y="225"/>
                      </a:moveTo>
                      <a:cubicBezTo>
                        <a:pt x="149" y="142"/>
                        <a:pt x="267" y="90"/>
                        <a:pt x="397" y="86"/>
                      </a:cubicBezTo>
                      <a:cubicBezTo>
                        <a:pt x="397" y="0"/>
                        <a:pt x="397" y="0"/>
                        <a:pt x="397" y="0"/>
                      </a:cubicBezTo>
                      <a:cubicBezTo>
                        <a:pt x="243" y="5"/>
                        <a:pt x="104" y="66"/>
                        <a:pt x="0" y="164"/>
                      </a:cubicBezTo>
                      <a:lnTo>
                        <a:pt x="61" y="225"/>
                      </a:lnTo>
                      <a:close/>
                    </a:path>
                  </a:pathLst>
                </a:custGeom>
                <a:solidFill>
                  <a:srgbClr val="0A436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0" name="Freeform 14">
                  <a:extLst>
                    <a:ext uri="{FF2B5EF4-FFF2-40B4-BE49-F238E27FC236}">
                      <a16:creationId xmlns:a16="http://schemas.microsoft.com/office/drawing/2014/main" id="{76C40586-0204-44D1-99B8-6C2C63ABF9E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54401" y="1525664"/>
                  <a:ext cx="1222330" cy="692654"/>
                </a:xfrm>
                <a:custGeom>
                  <a:avLst/>
                  <a:gdLst>
                    <a:gd name="T0" fmla="*/ 0 w 396"/>
                    <a:gd name="T1" fmla="*/ 86 h 225"/>
                    <a:gd name="T2" fmla="*/ 336 w 396"/>
                    <a:gd name="T3" fmla="*/ 225 h 225"/>
                    <a:gd name="T4" fmla="*/ 396 w 396"/>
                    <a:gd name="T5" fmla="*/ 164 h 225"/>
                    <a:gd name="T6" fmla="*/ 0 w 396"/>
                    <a:gd name="T7" fmla="*/ 0 h 225"/>
                    <a:gd name="T8" fmla="*/ 0 w 396"/>
                    <a:gd name="T9" fmla="*/ 86 h 2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96" h="225">
                      <a:moveTo>
                        <a:pt x="0" y="86"/>
                      </a:moveTo>
                      <a:cubicBezTo>
                        <a:pt x="129" y="90"/>
                        <a:pt x="247" y="142"/>
                        <a:pt x="336" y="225"/>
                      </a:cubicBezTo>
                      <a:cubicBezTo>
                        <a:pt x="396" y="164"/>
                        <a:pt x="396" y="164"/>
                        <a:pt x="396" y="164"/>
                      </a:cubicBezTo>
                      <a:cubicBezTo>
                        <a:pt x="292" y="66"/>
                        <a:pt x="153" y="5"/>
                        <a:pt x="0" y="0"/>
                      </a:cubicBezTo>
                      <a:lnTo>
                        <a:pt x="0" y="86"/>
                      </a:lnTo>
                      <a:close/>
                    </a:path>
                  </a:pathLst>
                </a:custGeom>
                <a:solidFill>
                  <a:srgbClr val="7B002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1" name="Freeform 15">
                  <a:extLst>
                    <a:ext uri="{FF2B5EF4-FFF2-40B4-BE49-F238E27FC236}">
                      <a16:creationId xmlns:a16="http://schemas.microsoft.com/office/drawing/2014/main" id="{3B24AE49-7DF5-4358-96F8-4A1B5184E7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2153" y="3447438"/>
                  <a:ext cx="694012" cy="1223688"/>
                </a:xfrm>
                <a:custGeom>
                  <a:avLst/>
                  <a:gdLst>
                    <a:gd name="T0" fmla="*/ 0 w 225"/>
                    <a:gd name="T1" fmla="*/ 336 h 397"/>
                    <a:gd name="T2" fmla="*/ 60 w 225"/>
                    <a:gd name="T3" fmla="*/ 397 h 397"/>
                    <a:gd name="T4" fmla="*/ 225 w 225"/>
                    <a:gd name="T5" fmla="*/ 0 h 397"/>
                    <a:gd name="T6" fmla="*/ 139 w 225"/>
                    <a:gd name="T7" fmla="*/ 0 h 397"/>
                    <a:gd name="T8" fmla="*/ 0 w 225"/>
                    <a:gd name="T9" fmla="*/ 336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5" h="397">
                      <a:moveTo>
                        <a:pt x="0" y="336"/>
                      </a:moveTo>
                      <a:cubicBezTo>
                        <a:pt x="60" y="397"/>
                        <a:pt x="60" y="397"/>
                        <a:pt x="60" y="397"/>
                      </a:cubicBezTo>
                      <a:cubicBezTo>
                        <a:pt x="159" y="292"/>
                        <a:pt x="220" y="153"/>
                        <a:pt x="225" y="0"/>
                      </a:cubicBezTo>
                      <a:cubicBezTo>
                        <a:pt x="139" y="0"/>
                        <a:pt x="139" y="0"/>
                        <a:pt x="139" y="0"/>
                      </a:cubicBezTo>
                      <a:cubicBezTo>
                        <a:pt x="135" y="130"/>
                        <a:pt x="83" y="247"/>
                        <a:pt x="0" y="336"/>
                      </a:cubicBezTo>
                      <a:close/>
                    </a:path>
                  </a:pathLst>
                </a:custGeom>
                <a:solidFill>
                  <a:srgbClr val="FA790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2" name="Freeform 16">
                  <a:extLst>
                    <a:ext uri="{FF2B5EF4-FFF2-40B4-BE49-F238E27FC236}">
                      <a16:creationId xmlns:a16="http://schemas.microsoft.com/office/drawing/2014/main" id="{3DF03F15-E3BE-425E-8139-0FB8770B5AB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2153" y="2111024"/>
                  <a:ext cx="694012" cy="1222330"/>
                </a:xfrm>
                <a:custGeom>
                  <a:avLst/>
                  <a:gdLst>
                    <a:gd name="T0" fmla="*/ 0 w 225"/>
                    <a:gd name="T1" fmla="*/ 61 h 397"/>
                    <a:gd name="T2" fmla="*/ 139 w 225"/>
                    <a:gd name="T3" fmla="*/ 397 h 397"/>
                    <a:gd name="T4" fmla="*/ 225 w 225"/>
                    <a:gd name="T5" fmla="*/ 397 h 397"/>
                    <a:gd name="T6" fmla="*/ 60 w 225"/>
                    <a:gd name="T7" fmla="*/ 0 h 397"/>
                    <a:gd name="T8" fmla="*/ 0 w 225"/>
                    <a:gd name="T9" fmla="*/ 61 h 3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25" h="397">
                      <a:moveTo>
                        <a:pt x="0" y="61"/>
                      </a:moveTo>
                      <a:cubicBezTo>
                        <a:pt x="82" y="150"/>
                        <a:pt x="134" y="267"/>
                        <a:pt x="139" y="397"/>
                      </a:cubicBezTo>
                      <a:cubicBezTo>
                        <a:pt x="225" y="397"/>
                        <a:pt x="225" y="397"/>
                        <a:pt x="225" y="397"/>
                      </a:cubicBezTo>
                      <a:cubicBezTo>
                        <a:pt x="220" y="244"/>
                        <a:pt x="158" y="105"/>
                        <a:pt x="60" y="0"/>
                      </a:cubicBezTo>
                      <a:lnTo>
                        <a:pt x="0" y="61"/>
                      </a:lnTo>
                      <a:close/>
                    </a:path>
                  </a:pathLst>
                </a:custGeom>
                <a:solidFill>
                  <a:srgbClr val="C8202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3" name="Freeform 17">
                  <a:extLst>
                    <a:ext uri="{FF2B5EF4-FFF2-40B4-BE49-F238E27FC236}">
                      <a16:creationId xmlns:a16="http://schemas.microsoft.com/office/drawing/2014/main" id="{0C7B0F75-B212-4B85-8431-F62C4BF0CA1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05251" y="2553779"/>
                  <a:ext cx="342252" cy="320522"/>
                </a:xfrm>
                <a:custGeom>
                  <a:avLst/>
                  <a:gdLst>
                    <a:gd name="T0" fmla="*/ 0 w 252"/>
                    <a:gd name="T1" fmla="*/ 207 h 236"/>
                    <a:gd name="T2" fmla="*/ 252 w 252"/>
                    <a:gd name="T3" fmla="*/ 236 h 236"/>
                    <a:gd name="T4" fmla="*/ 152 w 252"/>
                    <a:gd name="T5" fmla="*/ 0 h 236"/>
                    <a:gd name="T6" fmla="*/ 0 w 252"/>
                    <a:gd name="T7" fmla="*/ 207 h 2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2" h="236">
                      <a:moveTo>
                        <a:pt x="0" y="207"/>
                      </a:moveTo>
                      <a:lnTo>
                        <a:pt x="252" y="236"/>
                      </a:lnTo>
                      <a:lnTo>
                        <a:pt x="152" y="0"/>
                      </a:lnTo>
                      <a:lnTo>
                        <a:pt x="0" y="207"/>
                      </a:lnTo>
                      <a:close/>
                    </a:path>
                  </a:pathLst>
                </a:custGeom>
                <a:solidFill>
                  <a:srgbClr val="C8202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4" name="Freeform 18">
                  <a:extLst>
                    <a:ext uri="{FF2B5EF4-FFF2-40B4-BE49-F238E27FC236}">
                      <a16:creationId xmlns:a16="http://schemas.microsoft.com/office/drawing/2014/main" id="{A3C1DAA4-94C1-4E77-B0E9-37C9C90220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574067" y="1725311"/>
                  <a:ext cx="324597" cy="344969"/>
                </a:xfrm>
                <a:custGeom>
                  <a:avLst/>
                  <a:gdLst>
                    <a:gd name="T0" fmla="*/ 37 w 239"/>
                    <a:gd name="T1" fmla="*/ 254 h 254"/>
                    <a:gd name="T2" fmla="*/ 239 w 239"/>
                    <a:gd name="T3" fmla="*/ 96 h 254"/>
                    <a:gd name="T4" fmla="*/ 0 w 239"/>
                    <a:gd name="T5" fmla="*/ 0 h 254"/>
                    <a:gd name="T6" fmla="*/ 37 w 239"/>
                    <a:gd name="T7" fmla="*/ 254 h 2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39" h="254">
                      <a:moveTo>
                        <a:pt x="37" y="254"/>
                      </a:moveTo>
                      <a:lnTo>
                        <a:pt x="239" y="96"/>
                      </a:lnTo>
                      <a:lnTo>
                        <a:pt x="0" y="0"/>
                      </a:lnTo>
                      <a:lnTo>
                        <a:pt x="37" y="254"/>
                      </a:lnTo>
                      <a:close/>
                    </a:path>
                  </a:pathLst>
                </a:custGeom>
                <a:solidFill>
                  <a:srgbClr val="7B002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5" name="Freeform 19">
                  <a:extLst>
                    <a:ext uri="{FF2B5EF4-FFF2-40B4-BE49-F238E27FC236}">
                      <a16:creationId xmlns:a16="http://schemas.microsoft.com/office/drawing/2014/main" id="{7AD30101-AA74-4718-BE8F-366AE03A557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53950" y="1734818"/>
                  <a:ext cx="317806" cy="344969"/>
                </a:xfrm>
                <a:custGeom>
                  <a:avLst/>
                  <a:gdLst>
                    <a:gd name="T0" fmla="*/ 204 w 234"/>
                    <a:gd name="T1" fmla="*/ 254 h 254"/>
                    <a:gd name="T2" fmla="*/ 234 w 234"/>
                    <a:gd name="T3" fmla="*/ 0 h 254"/>
                    <a:gd name="T4" fmla="*/ 0 w 234"/>
                    <a:gd name="T5" fmla="*/ 100 h 254"/>
                    <a:gd name="T6" fmla="*/ 204 w 234"/>
                    <a:gd name="T7" fmla="*/ 254 h 2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34" h="254">
                      <a:moveTo>
                        <a:pt x="204" y="254"/>
                      </a:moveTo>
                      <a:lnTo>
                        <a:pt x="234" y="0"/>
                      </a:lnTo>
                      <a:lnTo>
                        <a:pt x="0" y="100"/>
                      </a:lnTo>
                      <a:lnTo>
                        <a:pt x="204" y="254"/>
                      </a:lnTo>
                      <a:close/>
                    </a:path>
                  </a:pathLst>
                </a:custGeom>
                <a:solidFill>
                  <a:srgbClr val="0A4366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Freeform 20">
                  <a:extLst>
                    <a:ext uri="{FF2B5EF4-FFF2-40B4-BE49-F238E27FC236}">
                      <a16:creationId xmlns:a16="http://schemas.microsoft.com/office/drawing/2014/main" id="{0435F100-37BC-4A58-B52A-353A190A6DE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20050" y="2585017"/>
                  <a:ext cx="346327" cy="320522"/>
                </a:xfrm>
                <a:custGeom>
                  <a:avLst/>
                  <a:gdLst>
                    <a:gd name="T0" fmla="*/ 0 w 255"/>
                    <a:gd name="T1" fmla="*/ 236 h 236"/>
                    <a:gd name="T2" fmla="*/ 255 w 255"/>
                    <a:gd name="T3" fmla="*/ 202 h 236"/>
                    <a:gd name="T4" fmla="*/ 95 w 255"/>
                    <a:gd name="T5" fmla="*/ 0 h 236"/>
                    <a:gd name="T6" fmla="*/ 0 w 255"/>
                    <a:gd name="T7" fmla="*/ 236 h 2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5" h="236">
                      <a:moveTo>
                        <a:pt x="0" y="236"/>
                      </a:moveTo>
                      <a:lnTo>
                        <a:pt x="255" y="202"/>
                      </a:lnTo>
                      <a:lnTo>
                        <a:pt x="95" y="0"/>
                      </a:lnTo>
                      <a:lnTo>
                        <a:pt x="0" y="236"/>
                      </a:lnTo>
                      <a:close/>
                    </a:path>
                  </a:pathLst>
                </a:custGeom>
                <a:solidFill>
                  <a:srgbClr val="0B98D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7" name="Freeform 21">
                  <a:extLst>
                    <a:ext uri="{FF2B5EF4-FFF2-40B4-BE49-F238E27FC236}">
                      <a16:creationId xmlns:a16="http://schemas.microsoft.com/office/drawing/2014/main" id="{B125A0C5-830A-47EB-842A-7AC2B891656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29557" y="3906491"/>
                  <a:ext cx="344969" cy="320522"/>
                </a:xfrm>
                <a:custGeom>
                  <a:avLst/>
                  <a:gdLst>
                    <a:gd name="T0" fmla="*/ 100 w 254"/>
                    <a:gd name="T1" fmla="*/ 236 h 236"/>
                    <a:gd name="T2" fmla="*/ 254 w 254"/>
                    <a:gd name="T3" fmla="*/ 32 h 236"/>
                    <a:gd name="T4" fmla="*/ 0 w 254"/>
                    <a:gd name="T5" fmla="*/ 0 h 236"/>
                    <a:gd name="T6" fmla="*/ 100 w 254"/>
                    <a:gd name="T7" fmla="*/ 236 h 2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4" h="236">
                      <a:moveTo>
                        <a:pt x="100" y="236"/>
                      </a:moveTo>
                      <a:lnTo>
                        <a:pt x="254" y="32"/>
                      </a:lnTo>
                      <a:lnTo>
                        <a:pt x="0" y="0"/>
                      </a:lnTo>
                      <a:lnTo>
                        <a:pt x="100" y="236"/>
                      </a:lnTo>
                      <a:close/>
                    </a:path>
                  </a:pathLst>
                </a:custGeom>
                <a:solidFill>
                  <a:srgbClr val="2CC6D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8" name="Freeform 22">
                  <a:extLst>
                    <a:ext uri="{FF2B5EF4-FFF2-40B4-BE49-F238E27FC236}">
                      <a16:creationId xmlns:a16="http://schemas.microsoft.com/office/drawing/2014/main" id="{AE3E4808-48AA-418D-9EBD-638269A6130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13400" y="3875254"/>
                  <a:ext cx="343611" cy="324597"/>
                </a:xfrm>
                <a:custGeom>
                  <a:avLst/>
                  <a:gdLst>
                    <a:gd name="T0" fmla="*/ 157 w 253"/>
                    <a:gd name="T1" fmla="*/ 239 h 239"/>
                    <a:gd name="T2" fmla="*/ 253 w 253"/>
                    <a:gd name="T3" fmla="*/ 0 h 239"/>
                    <a:gd name="T4" fmla="*/ 0 w 253"/>
                    <a:gd name="T5" fmla="*/ 37 h 239"/>
                    <a:gd name="T6" fmla="*/ 157 w 253"/>
                    <a:gd name="T7" fmla="*/ 239 h 2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3" h="239">
                      <a:moveTo>
                        <a:pt x="157" y="239"/>
                      </a:moveTo>
                      <a:lnTo>
                        <a:pt x="253" y="0"/>
                      </a:lnTo>
                      <a:lnTo>
                        <a:pt x="0" y="37"/>
                      </a:lnTo>
                      <a:lnTo>
                        <a:pt x="157" y="239"/>
                      </a:lnTo>
                      <a:close/>
                    </a:path>
                  </a:pathLst>
                </a:custGeom>
                <a:solidFill>
                  <a:srgbClr val="FA790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4" name="Freeform 14">
                  <a:extLst>
                    <a:ext uri="{FF2B5EF4-FFF2-40B4-BE49-F238E27FC236}">
                      <a16:creationId xmlns:a16="http://schemas.microsoft.com/office/drawing/2014/main" id="{B4108A90-0409-4249-B8A5-17006B7D9D58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3397817" y="2188501"/>
                  <a:ext cx="887346" cy="730555"/>
                </a:xfrm>
                <a:custGeom>
                  <a:avLst/>
                  <a:gdLst>
                    <a:gd name="T0" fmla="*/ 460 w 486"/>
                    <a:gd name="T1" fmla="*/ 98 h 400"/>
                    <a:gd name="T2" fmla="*/ 342 w 486"/>
                    <a:gd name="T3" fmla="*/ 0 h 400"/>
                    <a:gd name="T4" fmla="*/ 243 w 486"/>
                    <a:gd name="T5" fmla="*/ 58 h 400"/>
                    <a:gd name="T6" fmla="*/ 144 w 486"/>
                    <a:gd name="T7" fmla="*/ 0 h 400"/>
                    <a:gd name="T8" fmla="*/ 25 w 486"/>
                    <a:gd name="T9" fmla="*/ 98 h 400"/>
                    <a:gd name="T10" fmla="*/ 239 w 486"/>
                    <a:gd name="T11" fmla="*/ 398 h 400"/>
                    <a:gd name="T12" fmla="*/ 243 w 486"/>
                    <a:gd name="T13" fmla="*/ 400 h 400"/>
                    <a:gd name="T14" fmla="*/ 246 w 486"/>
                    <a:gd name="T15" fmla="*/ 398 h 400"/>
                    <a:gd name="T16" fmla="*/ 460 w 486"/>
                    <a:gd name="T17" fmla="*/ 98 h 400"/>
                    <a:gd name="T18" fmla="*/ 243 w 486"/>
                    <a:gd name="T19" fmla="*/ 384 h 400"/>
                    <a:gd name="T20" fmla="*/ 39 w 486"/>
                    <a:gd name="T21" fmla="*/ 102 h 400"/>
                    <a:gd name="T22" fmla="*/ 144 w 486"/>
                    <a:gd name="T23" fmla="*/ 14 h 400"/>
                    <a:gd name="T24" fmla="*/ 237 w 486"/>
                    <a:gd name="T25" fmla="*/ 74 h 400"/>
                    <a:gd name="T26" fmla="*/ 243 w 486"/>
                    <a:gd name="T27" fmla="*/ 83 h 400"/>
                    <a:gd name="T28" fmla="*/ 249 w 486"/>
                    <a:gd name="T29" fmla="*/ 74 h 400"/>
                    <a:gd name="T30" fmla="*/ 342 w 486"/>
                    <a:gd name="T31" fmla="*/ 14 h 400"/>
                    <a:gd name="T32" fmla="*/ 447 w 486"/>
                    <a:gd name="T33" fmla="*/ 102 h 400"/>
                    <a:gd name="T34" fmla="*/ 243 w 486"/>
                    <a:gd name="T35" fmla="*/ 384 h 400"/>
                    <a:gd name="T36" fmla="*/ 144 w 486"/>
                    <a:gd name="T37" fmla="*/ 38 h 400"/>
                    <a:gd name="T38" fmla="*/ 62 w 486"/>
                    <a:gd name="T39" fmla="*/ 107 h 400"/>
                    <a:gd name="T40" fmla="*/ 64 w 486"/>
                    <a:gd name="T41" fmla="*/ 112 h 400"/>
                    <a:gd name="T42" fmla="*/ 65 w 486"/>
                    <a:gd name="T43" fmla="*/ 112 h 400"/>
                    <a:gd name="T44" fmla="*/ 69 w 486"/>
                    <a:gd name="T45" fmla="*/ 109 h 400"/>
                    <a:gd name="T46" fmla="*/ 144 w 486"/>
                    <a:gd name="T47" fmla="*/ 45 h 400"/>
                    <a:gd name="T48" fmla="*/ 147 w 486"/>
                    <a:gd name="T49" fmla="*/ 41 h 400"/>
                    <a:gd name="T50" fmla="*/ 144 w 486"/>
                    <a:gd name="T51" fmla="*/ 38 h 4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486" h="400">
                      <a:moveTo>
                        <a:pt x="460" y="98"/>
                      </a:moveTo>
                      <a:cubicBezTo>
                        <a:pt x="445" y="40"/>
                        <a:pt x="397" y="0"/>
                        <a:pt x="342" y="0"/>
                      </a:cubicBezTo>
                      <a:cubicBezTo>
                        <a:pt x="303" y="0"/>
                        <a:pt x="268" y="20"/>
                        <a:pt x="243" y="58"/>
                      </a:cubicBezTo>
                      <a:cubicBezTo>
                        <a:pt x="217" y="20"/>
                        <a:pt x="182" y="0"/>
                        <a:pt x="144" y="0"/>
                      </a:cubicBezTo>
                      <a:cubicBezTo>
                        <a:pt x="89" y="0"/>
                        <a:pt x="40" y="40"/>
                        <a:pt x="25" y="98"/>
                      </a:cubicBezTo>
                      <a:cubicBezTo>
                        <a:pt x="0" y="199"/>
                        <a:pt x="80" y="311"/>
                        <a:pt x="239" y="398"/>
                      </a:cubicBezTo>
                      <a:cubicBezTo>
                        <a:pt x="243" y="400"/>
                        <a:pt x="243" y="400"/>
                        <a:pt x="243" y="400"/>
                      </a:cubicBezTo>
                      <a:cubicBezTo>
                        <a:pt x="246" y="398"/>
                        <a:pt x="246" y="398"/>
                        <a:pt x="246" y="398"/>
                      </a:cubicBezTo>
                      <a:cubicBezTo>
                        <a:pt x="406" y="311"/>
                        <a:pt x="486" y="199"/>
                        <a:pt x="460" y="98"/>
                      </a:cubicBezTo>
                      <a:close/>
                      <a:moveTo>
                        <a:pt x="243" y="384"/>
                      </a:moveTo>
                      <a:cubicBezTo>
                        <a:pt x="91" y="300"/>
                        <a:pt x="15" y="195"/>
                        <a:pt x="39" y="102"/>
                      </a:cubicBezTo>
                      <a:cubicBezTo>
                        <a:pt x="52" y="50"/>
                        <a:pt x="95" y="14"/>
                        <a:pt x="144" y="14"/>
                      </a:cubicBezTo>
                      <a:cubicBezTo>
                        <a:pt x="180" y="14"/>
                        <a:pt x="214" y="35"/>
                        <a:pt x="237" y="74"/>
                      </a:cubicBezTo>
                      <a:cubicBezTo>
                        <a:pt x="243" y="83"/>
                        <a:pt x="243" y="83"/>
                        <a:pt x="243" y="83"/>
                      </a:cubicBezTo>
                      <a:cubicBezTo>
                        <a:pt x="249" y="74"/>
                        <a:pt x="249" y="74"/>
                        <a:pt x="249" y="74"/>
                      </a:cubicBezTo>
                      <a:cubicBezTo>
                        <a:pt x="272" y="35"/>
                        <a:pt x="305" y="14"/>
                        <a:pt x="342" y="14"/>
                      </a:cubicBezTo>
                      <a:cubicBezTo>
                        <a:pt x="391" y="14"/>
                        <a:pt x="434" y="50"/>
                        <a:pt x="447" y="102"/>
                      </a:cubicBezTo>
                      <a:cubicBezTo>
                        <a:pt x="471" y="195"/>
                        <a:pt x="394" y="300"/>
                        <a:pt x="243" y="384"/>
                      </a:cubicBezTo>
                      <a:close/>
                      <a:moveTo>
                        <a:pt x="144" y="38"/>
                      </a:moveTo>
                      <a:cubicBezTo>
                        <a:pt x="107" y="38"/>
                        <a:pt x="72" y="67"/>
                        <a:pt x="62" y="107"/>
                      </a:cubicBezTo>
                      <a:cubicBezTo>
                        <a:pt x="62" y="109"/>
                        <a:pt x="63" y="111"/>
                        <a:pt x="64" y="112"/>
                      </a:cubicBezTo>
                      <a:cubicBezTo>
                        <a:pt x="65" y="112"/>
                        <a:pt x="65" y="112"/>
                        <a:pt x="65" y="112"/>
                      </a:cubicBezTo>
                      <a:cubicBezTo>
                        <a:pt x="67" y="112"/>
                        <a:pt x="68" y="111"/>
                        <a:pt x="69" y="109"/>
                      </a:cubicBezTo>
                      <a:cubicBezTo>
                        <a:pt x="78" y="72"/>
                        <a:pt x="110" y="45"/>
                        <a:pt x="144" y="45"/>
                      </a:cubicBezTo>
                      <a:cubicBezTo>
                        <a:pt x="145" y="45"/>
                        <a:pt x="147" y="43"/>
                        <a:pt x="147" y="41"/>
                      </a:cubicBezTo>
                      <a:cubicBezTo>
                        <a:pt x="147" y="39"/>
                        <a:pt x="145" y="38"/>
                        <a:pt x="144" y="3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5" name="Freeform 15">
                  <a:extLst>
                    <a:ext uri="{FF2B5EF4-FFF2-40B4-BE49-F238E27FC236}">
                      <a16:creationId xmlns:a16="http://schemas.microsoft.com/office/drawing/2014/main" id="{CBCC38AE-9D7E-4DA9-AC4C-BA1859A7049F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4876635" y="703982"/>
                  <a:ext cx="635117" cy="764640"/>
                </a:xfrm>
                <a:custGeom>
                  <a:avLst/>
                  <a:gdLst>
                    <a:gd name="T0" fmla="*/ 347 w 559"/>
                    <a:gd name="T1" fmla="*/ 673 h 673"/>
                    <a:gd name="T2" fmla="*/ 238 w 559"/>
                    <a:gd name="T3" fmla="*/ 502 h 673"/>
                    <a:gd name="T4" fmla="*/ 74 w 559"/>
                    <a:gd name="T5" fmla="*/ 655 h 673"/>
                    <a:gd name="T6" fmla="*/ 0 w 559"/>
                    <a:gd name="T7" fmla="*/ 0 h 673"/>
                    <a:gd name="T8" fmla="*/ 559 w 559"/>
                    <a:gd name="T9" fmla="*/ 354 h 673"/>
                    <a:gd name="T10" fmla="*/ 354 w 559"/>
                    <a:gd name="T11" fmla="*/ 430 h 673"/>
                    <a:gd name="T12" fmla="*/ 461 w 559"/>
                    <a:gd name="T13" fmla="*/ 587 h 673"/>
                    <a:gd name="T14" fmla="*/ 347 w 559"/>
                    <a:gd name="T15" fmla="*/ 673 h 673"/>
                    <a:gd name="T16" fmla="*/ 243 w 559"/>
                    <a:gd name="T17" fmla="*/ 468 h 673"/>
                    <a:gd name="T18" fmla="*/ 354 w 559"/>
                    <a:gd name="T19" fmla="*/ 640 h 673"/>
                    <a:gd name="T20" fmla="*/ 432 w 559"/>
                    <a:gd name="T21" fmla="*/ 583 h 673"/>
                    <a:gd name="T22" fmla="*/ 318 w 559"/>
                    <a:gd name="T23" fmla="*/ 418 h 673"/>
                    <a:gd name="T24" fmla="*/ 510 w 559"/>
                    <a:gd name="T25" fmla="*/ 348 h 673"/>
                    <a:gd name="T26" fmla="*/ 27 w 559"/>
                    <a:gd name="T27" fmla="*/ 44 h 673"/>
                    <a:gd name="T28" fmla="*/ 91 w 559"/>
                    <a:gd name="T29" fmla="*/ 608 h 673"/>
                    <a:gd name="T30" fmla="*/ 243 w 559"/>
                    <a:gd name="T31" fmla="*/ 468 h 6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559" h="673">
                      <a:moveTo>
                        <a:pt x="347" y="673"/>
                      </a:moveTo>
                      <a:lnTo>
                        <a:pt x="238" y="502"/>
                      </a:lnTo>
                      <a:lnTo>
                        <a:pt x="74" y="655"/>
                      </a:lnTo>
                      <a:lnTo>
                        <a:pt x="0" y="0"/>
                      </a:lnTo>
                      <a:lnTo>
                        <a:pt x="559" y="354"/>
                      </a:lnTo>
                      <a:lnTo>
                        <a:pt x="354" y="430"/>
                      </a:lnTo>
                      <a:lnTo>
                        <a:pt x="461" y="587"/>
                      </a:lnTo>
                      <a:lnTo>
                        <a:pt x="347" y="673"/>
                      </a:lnTo>
                      <a:close/>
                      <a:moveTo>
                        <a:pt x="243" y="468"/>
                      </a:moveTo>
                      <a:lnTo>
                        <a:pt x="354" y="640"/>
                      </a:lnTo>
                      <a:lnTo>
                        <a:pt x="432" y="583"/>
                      </a:lnTo>
                      <a:lnTo>
                        <a:pt x="318" y="418"/>
                      </a:lnTo>
                      <a:lnTo>
                        <a:pt x="510" y="348"/>
                      </a:lnTo>
                      <a:lnTo>
                        <a:pt x="27" y="44"/>
                      </a:lnTo>
                      <a:lnTo>
                        <a:pt x="91" y="608"/>
                      </a:lnTo>
                      <a:lnTo>
                        <a:pt x="243" y="468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6" name="Freeform 16">
                  <a:extLst>
                    <a:ext uri="{FF2B5EF4-FFF2-40B4-BE49-F238E27FC236}">
                      <a16:creationId xmlns:a16="http://schemas.microsoft.com/office/drawing/2014/main" id="{2968E9D1-94F4-4C67-A88F-4E14C301AD1F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6656517" y="748520"/>
                  <a:ext cx="748734" cy="748733"/>
                </a:xfrm>
                <a:custGeom>
                  <a:avLst/>
                  <a:gdLst>
                    <a:gd name="T0" fmla="*/ 205 w 410"/>
                    <a:gd name="T1" fmla="*/ 265 h 410"/>
                    <a:gd name="T2" fmla="*/ 205 w 410"/>
                    <a:gd name="T3" fmla="*/ 258 h 410"/>
                    <a:gd name="T4" fmla="*/ 258 w 410"/>
                    <a:gd name="T5" fmla="*/ 205 h 410"/>
                    <a:gd name="T6" fmla="*/ 342 w 410"/>
                    <a:gd name="T7" fmla="*/ 150 h 410"/>
                    <a:gd name="T8" fmla="*/ 363 w 410"/>
                    <a:gd name="T9" fmla="*/ 73 h 410"/>
                    <a:gd name="T10" fmla="*/ 263 w 410"/>
                    <a:gd name="T11" fmla="*/ 69 h 410"/>
                    <a:gd name="T12" fmla="*/ 224 w 410"/>
                    <a:gd name="T13" fmla="*/ 0 h 410"/>
                    <a:gd name="T14" fmla="*/ 151 w 410"/>
                    <a:gd name="T15" fmla="*/ 68 h 410"/>
                    <a:gd name="T16" fmla="*/ 73 w 410"/>
                    <a:gd name="T17" fmla="*/ 46 h 410"/>
                    <a:gd name="T18" fmla="*/ 70 w 410"/>
                    <a:gd name="T19" fmla="*/ 146 h 410"/>
                    <a:gd name="T20" fmla="*/ 0 w 410"/>
                    <a:gd name="T21" fmla="*/ 185 h 410"/>
                    <a:gd name="T22" fmla="*/ 68 w 410"/>
                    <a:gd name="T23" fmla="*/ 259 h 410"/>
                    <a:gd name="T24" fmla="*/ 46 w 410"/>
                    <a:gd name="T25" fmla="*/ 336 h 410"/>
                    <a:gd name="T26" fmla="*/ 146 w 410"/>
                    <a:gd name="T27" fmla="*/ 340 h 410"/>
                    <a:gd name="T28" fmla="*/ 186 w 410"/>
                    <a:gd name="T29" fmla="*/ 410 h 410"/>
                    <a:gd name="T30" fmla="*/ 259 w 410"/>
                    <a:gd name="T31" fmla="*/ 342 h 410"/>
                    <a:gd name="T32" fmla="*/ 315 w 410"/>
                    <a:gd name="T33" fmla="*/ 371 h 410"/>
                    <a:gd name="T34" fmla="*/ 366 w 410"/>
                    <a:gd name="T35" fmla="*/ 297 h 410"/>
                    <a:gd name="T36" fmla="*/ 384 w 410"/>
                    <a:gd name="T37" fmla="*/ 253 h 410"/>
                    <a:gd name="T38" fmla="*/ 384 w 410"/>
                    <a:gd name="T39" fmla="*/ 156 h 410"/>
                    <a:gd name="T40" fmla="*/ 337 w 410"/>
                    <a:gd name="T41" fmla="*/ 245 h 410"/>
                    <a:gd name="T42" fmla="*/ 328 w 410"/>
                    <a:gd name="T43" fmla="*/ 269 h 410"/>
                    <a:gd name="T44" fmla="*/ 327 w 410"/>
                    <a:gd name="T45" fmla="*/ 353 h 410"/>
                    <a:gd name="T46" fmla="*/ 270 w 410"/>
                    <a:gd name="T47" fmla="*/ 327 h 410"/>
                    <a:gd name="T48" fmla="*/ 246 w 410"/>
                    <a:gd name="T49" fmla="*/ 338 h 410"/>
                    <a:gd name="T50" fmla="*/ 186 w 410"/>
                    <a:gd name="T51" fmla="*/ 396 h 410"/>
                    <a:gd name="T52" fmla="*/ 158 w 410"/>
                    <a:gd name="T53" fmla="*/ 339 h 410"/>
                    <a:gd name="T54" fmla="*/ 148 w 410"/>
                    <a:gd name="T55" fmla="*/ 326 h 410"/>
                    <a:gd name="T56" fmla="*/ 83 w 410"/>
                    <a:gd name="T57" fmla="*/ 353 h 410"/>
                    <a:gd name="T58" fmla="*/ 83 w 410"/>
                    <a:gd name="T59" fmla="*/ 268 h 410"/>
                    <a:gd name="T60" fmla="*/ 73 w 410"/>
                    <a:gd name="T61" fmla="*/ 245 h 410"/>
                    <a:gd name="T62" fmla="*/ 14 w 410"/>
                    <a:gd name="T63" fmla="*/ 185 h 410"/>
                    <a:gd name="T64" fmla="*/ 74 w 410"/>
                    <a:gd name="T65" fmla="*/ 163 h 410"/>
                    <a:gd name="T66" fmla="*/ 83 w 410"/>
                    <a:gd name="T67" fmla="*/ 140 h 410"/>
                    <a:gd name="T68" fmla="*/ 83 w 410"/>
                    <a:gd name="T69" fmla="*/ 55 h 410"/>
                    <a:gd name="T70" fmla="*/ 149 w 410"/>
                    <a:gd name="T71" fmla="*/ 83 h 410"/>
                    <a:gd name="T72" fmla="*/ 170 w 410"/>
                    <a:gd name="T73" fmla="*/ 27 h 410"/>
                    <a:gd name="T74" fmla="*/ 240 w 410"/>
                    <a:gd name="T75" fmla="*/ 27 h 410"/>
                    <a:gd name="T76" fmla="*/ 251 w 410"/>
                    <a:gd name="T77" fmla="*/ 79 h 410"/>
                    <a:gd name="T78" fmla="*/ 305 w 410"/>
                    <a:gd name="T79" fmla="*/ 54 h 410"/>
                    <a:gd name="T80" fmla="*/ 355 w 410"/>
                    <a:gd name="T81" fmla="*/ 104 h 410"/>
                    <a:gd name="T82" fmla="*/ 331 w 410"/>
                    <a:gd name="T83" fmla="*/ 159 h 410"/>
                    <a:gd name="T84" fmla="*/ 397 w 410"/>
                    <a:gd name="T85" fmla="*/ 185 h 4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410" h="410">
                      <a:moveTo>
                        <a:pt x="205" y="145"/>
                      </a:moveTo>
                      <a:cubicBezTo>
                        <a:pt x="172" y="145"/>
                        <a:pt x="145" y="172"/>
                        <a:pt x="145" y="205"/>
                      </a:cubicBezTo>
                      <a:cubicBezTo>
                        <a:pt x="145" y="238"/>
                        <a:pt x="172" y="265"/>
                        <a:pt x="205" y="265"/>
                      </a:cubicBezTo>
                      <a:cubicBezTo>
                        <a:pt x="238" y="265"/>
                        <a:pt x="265" y="238"/>
                        <a:pt x="265" y="205"/>
                      </a:cubicBezTo>
                      <a:cubicBezTo>
                        <a:pt x="265" y="172"/>
                        <a:pt x="238" y="145"/>
                        <a:pt x="205" y="145"/>
                      </a:cubicBezTo>
                      <a:close/>
                      <a:moveTo>
                        <a:pt x="205" y="258"/>
                      </a:moveTo>
                      <a:cubicBezTo>
                        <a:pt x="176" y="258"/>
                        <a:pt x="152" y="234"/>
                        <a:pt x="152" y="205"/>
                      </a:cubicBezTo>
                      <a:cubicBezTo>
                        <a:pt x="152" y="176"/>
                        <a:pt x="176" y="152"/>
                        <a:pt x="205" y="152"/>
                      </a:cubicBezTo>
                      <a:cubicBezTo>
                        <a:pt x="235" y="152"/>
                        <a:pt x="258" y="176"/>
                        <a:pt x="258" y="205"/>
                      </a:cubicBezTo>
                      <a:cubicBezTo>
                        <a:pt x="258" y="234"/>
                        <a:pt x="235" y="258"/>
                        <a:pt x="205" y="258"/>
                      </a:cubicBezTo>
                      <a:close/>
                      <a:moveTo>
                        <a:pt x="384" y="156"/>
                      </a:moveTo>
                      <a:cubicBezTo>
                        <a:pt x="342" y="150"/>
                        <a:pt x="342" y="150"/>
                        <a:pt x="342" y="150"/>
                      </a:cubicBezTo>
                      <a:cubicBezTo>
                        <a:pt x="342" y="148"/>
                        <a:pt x="341" y="147"/>
                        <a:pt x="340" y="145"/>
                      </a:cubicBezTo>
                      <a:cubicBezTo>
                        <a:pt x="366" y="112"/>
                        <a:pt x="366" y="112"/>
                        <a:pt x="366" y="112"/>
                      </a:cubicBezTo>
                      <a:cubicBezTo>
                        <a:pt x="374" y="101"/>
                        <a:pt x="373" y="83"/>
                        <a:pt x="363" y="73"/>
                      </a:cubicBezTo>
                      <a:cubicBezTo>
                        <a:pt x="336" y="46"/>
                        <a:pt x="336" y="46"/>
                        <a:pt x="336" y="46"/>
                      </a:cubicBezTo>
                      <a:cubicBezTo>
                        <a:pt x="326" y="36"/>
                        <a:pt x="308" y="35"/>
                        <a:pt x="297" y="43"/>
                      </a:cubicBezTo>
                      <a:cubicBezTo>
                        <a:pt x="263" y="69"/>
                        <a:pt x="263" y="69"/>
                        <a:pt x="263" y="69"/>
                      </a:cubicBezTo>
                      <a:cubicBezTo>
                        <a:pt x="262" y="69"/>
                        <a:pt x="261" y="68"/>
                        <a:pt x="260" y="68"/>
                      </a:cubicBezTo>
                      <a:cubicBezTo>
                        <a:pt x="254" y="26"/>
                        <a:pt x="254" y="26"/>
                        <a:pt x="254" y="26"/>
                      </a:cubicBezTo>
                      <a:cubicBezTo>
                        <a:pt x="252" y="11"/>
                        <a:pt x="239" y="0"/>
                        <a:pt x="224" y="0"/>
                      </a:cubicBezTo>
                      <a:cubicBezTo>
                        <a:pt x="186" y="0"/>
                        <a:pt x="186" y="0"/>
                        <a:pt x="186" y="0"/>
                      </a:cubicBezTo>
                      <a:cubicBezTo>
                        <a:pt x="172" y="0"/>
                        <a:pt x="159" y="11"/>
                        <a:pt x="157" y="26"/>
                      </a:cubicBezTo>
                      <a:cubicBezTo>
                        <a:pt x="151" y="68"/>
                        <a:pt x="151" y="68"/>
                        <a:pt x="151" y="68"/>
                      </a:cubicBezTo>
                      <a:cubicBezTo>
                        <a:pt x="150" y="68"/>
                        <a:pt x="148" y="69"/>
                        <a:pt x="147" y="69"/>
                      </a:cubicBezTo>
                      <a:cubicBezTo>
                        <a:pt x="113" y="43"/>
                        <a:pt x="113" y="43"/>
                        <a:pt x="113" y="43"/>
                      </a:cubicBezTo>
                      <a:cubicBezTo>
                        <a:pt x="102" y="35"/>
                        <a:pt x="83" y="36"/>
                        <a:pt x="73" y="46"/>
                      </a:cubicBezTo>
                      <a:cubicBezTo>
                        <a:pt x="46" y="73"/>
                        <a:pt x="46" y="73"/>
                        <a:pt x="46" y="73"/>
                      </a:cubicBezTo>
                      <a:cubicBezTo>
                        <a:pt x="36" y="83"/>
                        <a:pt x="35" y="101"/>
                        <a:pt x="44" y="112"/>
                      </a:cubicBezTo>
                      <a:cubicBezTo>
                        <a:pt x="70" y="146"/>
                        <a:pt x="70" y="146"/>
                        <a:pt x="70" y="146"/>
                      </a:cubicBezTo>
                      <a:cubicBezTo>
                        <a:pt x="69" y="147"/>
                        <a:pt x="69" y="149"/>
                        <a:pt x="68" y="150"/>
                      </a:cubicBezTo>
                      <a:cubicBezTo>
                        <a:pt x="26" y="156"/>
                        <a:pt x="26" y="156"/>
                        <a:pt x="26" y="156"/>
                      </a:cubicBezTo>
                      <a:cubicBezTo>
                        <a:pt x="11" y="158"/>
                        <a:pt x="0" y="171"/>
                        <a:pt x="0" y="185"/>
                      </a:cubicBezTo>
                      <a:cubicBezTo>
                        <a:pt x="0" y="223"/>
                        <a:pt x="0" y="223"/>
                        <a:pt x="0" y="223"/>
                      </a:cubicBezTo>
                      <a:cubicBezTo>
                        <a:pt x="0" y="238"/>
                        <a:pt x="11" y="251"/>
                        <a:pt x="26" y="253"/>
                      </a:cubicBezTo>
                      <a:cubicBezTo>
                        <a:pt x="68" y="259"/>
                        <a:pt x="68" y="259"/>
                        <a:pt x="68" y="259"/>
                      </a:cubicBezTo>
                      <a:cubicBezTo>
                        <a:pt x="68" y="260"/>
                        <a:pt x="69" y="261"/>
                        <a:pt x="69" y="263"/>
                      </a:cubicBezTo>
                      <a:cubicBezTo>
                        <a:pt x="43" y="297"/>
                        <a:pt x="43" y="297"/>
                        <a:pt x="43" y="297"/>
                      </a:cubicBezTo>
                      <a:cubicBezTo>
                        <a:pt x="35" y="308"/>
                        <a:pt x="36" y="326"/>
                        <a:pt x="46" y="336"/>
                      </a:cubicBezTo>
                      <a:cubicBezTo>
                        <a:pt x="73" y="363"/>
                        <a:pt x="73" y="363"/>
                        <a:pt x="73" y="363"/>
                      </a:cubicBezTo>
                      <a:cubicBezTo>
                        <a:pt x="83" y="373"/>
                        <a:pt x="101" y="374"/>
                        <a:pt x="112" y="366"/>
                      </a:cubicBezTo>
                      <a:cubicBezTo>
                        <a:pt x="146" y="340"/>
                        <a:pt x="146" y="340"/>
                        <a:pt x="146" y="340"/>
                      </a:cubicBezTo>
                      <a:cubicBezTo>
                        <a:pt x="147" y="341"/>
                        <a:pt x="149" y="342"/>
                        <a:pt x="151" y="342"/>
                      </a:cubicBezTo>
                      <a:cubicBezTo>
                        <a:pt x="157" y="384"/>
                        <a:pt x="157" y="384"/>
                        <a:pt x="157" y="384"/>
                      </a:cubicBezTo>
                      <a:cubicBezTo>
                        <a:pt x="159" y="398"/>
                        <a:pt x="172" y="410"/>
                        <a:pt x="186" y="410"/>
                      </a:cubicBezTo>
                      <a:cubicBezTo>
                        <a:pt x="224" y="410"/>
                        <a:pt x="224" y="410"/>
                        <a:pt x="224" y="410"/>
                      </a:cubicBezTo>
                      <a:cubicBezTo>
                        <a:pt x="239" y="410"/>
                        <a:pt x="252" y="398"/>
                        <a:pt x="254" y="384"/>
                      </a:cubicBezTo>
                      <a:cubicBezTo>
                        <a:pt x="259" y="342"/>
                        <a:pt x="259" y="342"/>
                        <a:pt x="259" y="342"/>
                      </a:cubicBezTo>
                      <a:cubicBezTo>
                        <a:pt x="261" y="342"/>
                        <a:pt x="263" y="341"/>
                        <a:pt x="265" y="340"/>
                      </a:cubicBezTo>
                      <a:cubicBezTo>
                        <a:pt x="297" y="365"/>
                        <a:pt x="297" y="365"/>
                        <a:pt x="297" y="365"/>
                      </a:cubicBezTo>
                      <a:cubicBezTo>
                        <a:pt x="302" y="369"/>
                        <a:pt x="309" y="371"/>
                        <a:pt x="315" y="371"/>
                      </a:cubicBezTo>
                      <a:cubicBezTo>
                        <a:pt x="324" y="371"/>
                        <a:pt x="331" y="368"/>
                        <a:pt x="337" y="363"/>
                      </a:cubicBezTo>
                      <a:cubicBezTo>
                        <a:pt x="364" y="336"/>
                        <a:pt x="364" y="336"/>
                        <a:pt x="364" y="336"/>
                      </a:cubicBezTo>
                      <a:cubicBezTo>
                        <a:pt x="374" y="326"/>
                        <a:pt x="375" y="308"/>
                        <a:pt x="366" y="297"/>
                      </a:cubicBezTo>
                      <a:cubicBezTo>
                        <a:pt x="341" y="264"/>
                        <a:pt x="341" y="264"/>
                        <a:pt x="341" y="264"/>
                      </a:cubicBezTo>
                      <a:cubicBezTo>
                        <a:pt x="342" y="262"/>
                        <a:pt x="342" y="260"/>
                        <a:pt x="343" y="258"/>
                      </a:cubicBezTo>
                      <a:cubicBezTo>
                        <a:pt x="384" y="253"/>
                        <a:pt x="384" y="253"/>
                        <a:pt x="384" y="253"/>
                      </a:cubicBezTo>
                      <a:cubicBezTo>
                        <a:pt x="399" y="251"/>
                        <a:pt x="410" y="238"/>
                        <a:pt x="410" y="223"/>
                      </a:cubicBezTo>
                      <a:cubicBezTo>
                        <a:pt x="410" y="185"/>
                        <a:pt x="410" y="185"/>
                        <a:pt x="410" y="185"/>
                      </a:cubicBezTo>
                      <a:cubicBezTo>
                        <a:pt x="410" y="171"/>
                        <a:pt x="399" y="158"/>
                        <a:pt x="384" y="156"/>
                      </a:cubicBezTo>
                      <a:close/>
                      <a:moveTo>
                        <a:pt x="397" y="223"/>
                      </a:moveTo>
                      <a:cubicBezTo>
                        <a:pt x="397" y="231"/>
                        <a:pt x="390" y="238"/>
                        <a:pt x="382" y="239"/>
                      </a:cubicBezTo>
                      <a:cubicBezTo>
                        <a:pt x="337" y="245"/>
                        <a:pt x="337" y="245"/>
                        <a:pt x="337" y="245"/>
                      </a:cubicBezTo>
                      <a:cubicBezTo>
                        <a:pt x="335" y="246"/>
                        <a:pt x="332" y="247"/>
                        <a:pt x="332" y="250"/>
                      </a:cubicBezTo>
                      <a:cubicBezTo>
                        <a:pt x="330" y="254"/>
                        <a:pt x="328" y="258"/>
                        <a:pt x="327" y="262"/>
                      </a:cubicBezTo>
                      <a:cubicBezTo>
                        <a:pt x="326" y="264"/>
                        <a:pt x="326" y="267"/>
                        <a:pt x="328" y="269"/>
                      </a:cubicBezTo>
                      <a:cubicBezTo>
                        <a:pt x="355" y="305"/>
                        <a:pt x="355" y="305"/>
                        <a:pt x="355" y="305"/>
                      </a:cubicBezTo>
                      <a:cubicBezTo>
                        <a:pt x="360" y="311"/>
                        <a:pt x="359" y="321"/>
                        <a:pt x="354" y="326"/>
                      </a:cubicBezTo>
                      <a:cubicBezTo>
                        <a:pt x="327" y="353"/>
                        <a:pt x="327" y="353"/>
                        <a:pt x="327" y="353"/>
                      </a:cubicBezTo>
                      <a:cubicBezTo>
                        <a:pt x="324" y="356"/>
                        <a:pt x="320" y="358"/>
                        <a:pt x="315" y="358"/>
                      </a:cubicBezTo>
                      <a:cubicBezTo>
                        <a:pt x="312" y="358"/>
                        <a:pt x="308" y="357"/>
                        <a:pt x="306" y="355"/>
                      </a:cubicBezTo>
                      <a:cubicBezTo>
                        <a:pt x="270" y="327"/>
                        <a:pt x="270" y="327"/>
                        <a:pt x="270" y="327"/>
                      </a:cubicBezTo>
                      <a:cubicBezTo>
                        <a:pt x="268" y="325"/>
                        <a:pt x="265" y="325"/>
                        <a:pt x="262" y="326"/>
                      </a:cubicBezTo>
                      <a:cubicBezTo>
                        <a:pt x="259" y="328"/>
                        <a:pt x="255" y="330"/>
                        <a:pt x="251" y="331"/>
                      </a:cubicBezTo>
                      <a:cubicBezTo>
                        <a:pt x="248" y="332"/>
                        <a:pt x="247" y="335"/>
                        <a:pt x="246" y="338"/>
                      </a:cubicBezTo>
                      <a:cubicBezTo>
                        <a:pt x="240" y="382"/>
                        <a:pt x="240" y="382"/>
                        <a:pt x="240" y="382"/>
                      </a:cubicBezTo>
                      <a:cubicBezTo>
                        <a:pt x="239" y="390"/>
                        <a:pt x="232" y="396"/>
                        <a:pt x="224" y="396"/>
                      </a:cubicBezTo>
                      <a:cubicBezTo>
                        <a:pt x="186" y="396"/>
                        <a:pt x="186" y="396"/>
                        <a:pt x="186" y="396"/>
                      </a:cubicBezTo>
                      <a:cubicBezTo>
                        <a:pt x="179" y="396"/>
                        <a:pt x="171" y="390"/>
                        <a:pt x="170" y="382"/>
                      </a:cubicBezTo>
                      <a:cubicBezTo>
                        <a:pt x="164" y="338"/>
                        <a:pt x="164" y="338"/>
                        <a:pt x="164" y="338"/>
                      </a:cubicBezTo>
                      <a:cubicBezTo>
                        <a:pt x="158" y="339"/>
                        <a:pt x="158" y="339"/>
                        <a:pt x="158" y="339"/>
                      </a:cubicBezTo>
                      <a:cubicBezTo>
                        <a:pt x="164" y="337"/>
                        <a:pt x="164" y="337"/>
                        <a:pt x="164" y="337"/>
                      </a:cubicBezTo>
                      <a:cubicBezTo>
                        <a:pt x="164" y="334"/>
                        <a:pt x="162" y="332"/>
                        <a:pt x="160" y="331"/>
                      </a:cubicBezTo>
                      <a:cubicBezTo>
                        <a:pt x="156" y="329"/>
                        <a:pt x="152" y="328"/>
                        <a:pt x="148" y="326"/>
                      </a:cubicBezTo>
                      <a:cubicBezTo>
                        <a:pt x="145" y="325"/>
                        <a:pt x="142" y="326"/>
                        <a:pt x="140" y="327"/>
                      </a:cubicBezTo>
                      <a:cubicBezTo>
                        <a:pt x="104" y="355"/>
                        <a:pt x="104" y="355"/>
                        <a:pt x="104" y="355"/>
                      </a:cubicBezTo>
                      <a:cubicBezTo>
                        <a:pt x="98" y="359"/>
                        <a:pt x="88" y="359"/>
                        <a:pt x="83" y="353"/>
                      </a:cubicBezTo>
                      <a:cubicBezTo>
                        <a:pt x="56" y="327"/>
                        <a:pt x="56" y="327"/>
                        <a:pt x="56" y="327"/>
                      </a:cubicBezTo>
                      <a:cubicBezTo>
                        <a:pt x="50" y="321"/>
                        <a:pt x="50" y="311"/>
                        <a:pt x="54" y="305"/>
                      </a:cubicBezTo>
                      <a:cubicBezTo>
                        <a:pt x="83" y="268"/>
                        <a:pt x="83" y="268"/>
                        <a:pt x="83" y="268"/>
                      </a:cubicBezTo>
                      <a:cubicBezTo>
                        <a:pt x="84" y="266"/>
                        <a:pt x="85" y="263"/>
                        <a:pt x="83" y="261"/>
                      </a:cubicBezTo>
                      <a:cubicBezTo>
                        <a:pt x="82" y="257"/>
                        <a:pt x="80" y="254"/>
                        <a:pt x="79" y="250"/>
                      </a:cubicBezTo>
                      <a:cubicBezTo>
                        <a:pt x="78" y="247"/>
                        <a:pt x="76" y="246"/>
                        <a:pt x="73" y="245"/>
                      </a:cubicBezTo>
                      <a:cubicBezTo>
                        <a:pt x="28" y="239"/>
                        <a:pt x="28" y="239"/>
                        <a:pt x="28" y="239"/>
                      </a:cubicBezTo>
                      <a:cubicBezTo>
                        <a:pt x="20" y="238"/>
                        <a:pt x="14" y="231"/>
                        <a:pt x="14" y="223"/>
                      </a:cubicBezTo>
                      <a:cubicBezTo>
                        <a:pt x="14" y="185"/>
                        <a:pt x="14" y="185"/>
                        <a:pt x="14" y="185"/>
                      </a:cubicBezTo>
                      <a:cubicBezTo>
                        <a:pt x="14" y="178"/>
                        <a:pt x="20" y="170"/>
                        <a:pt x="28" y="169"/>
                      </a:cubicBezTo>
                      <a:cubicBezTo>
                        <a:pt x="71" y="163"/>
                        <a:pt x="71" y="163"/>
                        <a:pt x="71" y="163"/>
                      </a:cubicBezTo>
                      <a:cubicBezTo>
                        <a:pt x="74" y="163"/>
                        <a:pt x="74" y="163"/>
                        <a:pt x="74" y="163"/>
                      </a:cubicBezTo>
                      <a:cubicBezTo>
                        <a:pt x="76" y="163"/>
                        <a:pt x="79" y="161"/>
                        <a:pt x="80" y="159"/>
                      </a:cubicBezTo>
                      <a:cubicBezTo>
                        <a:pt x="81" y="155"/>
                        <a:pt x="82" y="151"/>
                        <a:pt x="84" y="148"/>
                      </a:cubicBezTo>
                      <a:cubicBezTo>
                        <a:pt x="85" y="146"/>
                        <a:pt x="84" y="142"/>
                        <a:pt x="83" y="140"/>
                      </a:cubicBezTo>
                      <a:cubicBezTo>
                        <a:pt x="55" y="104"/>
                        <a:pt x="55" y="104"/>
                        <a:pt x="55" y="104"/>
                      </a:cubicBezTo>
                      <a:cubicBezTo>
                        <a:pt x="50" y="98"/>
                        <a:pt x="51" y="88"/>
                        <a:pt x="56" y="82"/>
                      </a:cubicBezTo>
                      <a:cubicBezTo>
                        <a:pt x="83" y="55"/>
                        <a:pt x="83" y="55"/>
                        <a:pt x="83" y="55"/>
                      </a:cubicBezTo>
                      <a:cubicBezTo>
                        <a:pt x="88" y="50"/>
                        <a:pt x="98" y="50"/>
                        <a:pt x="104" y="54"/>
                      </a:cubicBezTo>
                      <a:cubicBezTo>
                        <a:pt x="142" y="83"/>
                        <a:pt x="142" y="83"/>
                        <a:pt x="142" y="83"/>
                      </a:cubicBezTo>
                      <a:cubicBezTo>
                        <a:pt x="144" y="84"/>
                        <a:pt x="146" y="84"/>
                        <a:pt x="149" y="83"/>
                      </a:cubicBezTo>
                      <a:cubicBezTo>
                        <a:pt x="152" y="82"/>
                        <a:pt x="156" y="80"/>
                        <a:pt x="160" y="79"/>
                      </a:cubicBezTo>
                      <a:cubicBezTo>
                        <a:pt x="162" y="78"/>
                        <a:pt x="164" y="75"/>
                        <a:pt x="164" y="73"/>
                      </a:cubicBezTo>
                      <a:cubicBezTo>
                        <a:pt x="170" y="27"/>
                        <a:pt x="170" y="27"/>
                        <a:pt x="170" y="27"/>
                      </a:cubicBezTo>
                      <a:cubicBezTo>
                        <a:pt x="171" y="20"/>
                        <a:pt x="179" y="13"/>
                        <a:pt x="186" y="13"/>
                      </a:cubicBezTo>
                      <a:cubicBezTo>
                        <a:pt x="224" y="13"/>
                        <a:pt x="224" y="13"/>
                        <a:pt x="224" y="13"/>
                      </a:cubicBezTo>
                      <a:cubicBezTo>
                        <a:pt x="232" y="13"/>
                        <a:pt x="239" y="20"/>
                        <a:pt x="240" y="27"/>
                      </a:cubicBezTo>
                      <a:cubicBezTo>
                        <a:pt x="246" y="70"/>
                        <a:pt x="246" y="70"/>
                        <a:pt x="246" y="70"/>
                      </a:cubicBezTo>
                      <a:cubicBezTo>
                        <a:pt x="247" y="73"/>
                        <a:pt x="247" y="73"/>
                        <a:pt x="247" y="73"/>
                      </a:cubicBezTo>
                      <a:cubicBezTo>
                        <a:pt x="247" y="76"/>
                        <a:pt x="249" y="78"/>
                        <a:pt x="251" y="79"/>
                      </a:cubicBezTo>
                      <a:cubicBezTo>
                        <a:pt x="255" y="80"/>
                        <a:pt x="258" y="82"/>
                        <a:pt x="261" y="83"/>
                      </a:cubicBezTo>
                      <a:cubicBezTo>
                        <a:pt x="264" y="84"/>
                        <a:pt x="267" y="83"/>
                        <a:pt x="270" y="82"/>
                      </a:cubicBezTo>
                      <a:cubicBezTo>
                        <a:pt x="305" y="54"/>
                        <a:pt x="305" y="54"/>
                        <a:pt x="305" y="54"/>
                      </a:cubicBezTo>
                      <a:cubicBezTo>
                        <a:pt x="311" y="50"/>
                        <a:pt x="321" y="51"/>
                        <a:pt x="326" y="56"/>
                      </a:cubicBezTo>
                      <a:cubicBezTo>
                        <a:pt x="353" y="83"/>
                        <a:pt x="353" y="83"/>
                        <a:pt x="353" y="83"/>
                      </a:cubicBezTo>
                      <a:cubicBezTo>
                        <a:pt x="359" y="88"/>
                        <a:pt x="359" y="98"/>
                        <a:pt x="355" y="104"/>
                      </a:cubicBezTo>
                      <a:cubicBezTo>
                        <a:pt x="327" y="140"/>
                        <a:pt x="327" y="140"/>
                        <a:pt x="327" y="140"/>
                      </a:cubicBezTo>
                      <a:cubicBezTo>
                        <a:pt x="325" y="142"/>
                        <a:pt x="325" y="145"/>
                        <a:pt x="326" y="147"/>
                      </a:cubicBezTo>
                      <a:cubicBezTo>
                        <a:pt x="328" y="151"/>
                        <a:pt x="330" y="155"/>
                        <a:pt x="331" y="159"/>
                      </a:cubicBezTo>
                      <a:cubicBezTo>
                        <a:pt x="332" y="161"/>
                        <a:pt x="335" y="163"/>
                        <a:pt x="338" y="163"/>
                      </a:cubicBezTo>
                      <a:cubicBezTo>
                        <a:pt x="382" y="169"/>
                        <a:pt x="382" y="169"/>
                        <a:pt x="382" y="169"/>
                      </a:cubicBezTo>
                      <a:cubicBezTo>
                        <a:pt x="390" y="170"/>
                        <a:pt x="397" y="178"/>
                        <a:pt x="397" y="185"/>
                      </a:cubicBezTo>
                      <a:lnTo>
                        <a:pt x="397" y="2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7" name="Freeform 17">
                  <a:extLst>
                    <a:ext uri="{FF2B5EF4-FFF2-40B4-BE49-F238E27FC236}">
                      <a16:creationId xmlns:a16="http://schemas.microsoft.com/office/drawing/2014/main" id="{001CD2A5-17AB-4B50-988E-81D6B58AEB36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3423141" y="3934333"/>
                  <a:ext cx="771457" cy="605576"/>
                </a:xfrm>
                <a:custGeom>
                  <a:avLst/>
                  <a:gdLst>
                    <a:gd name="T0" fmla="*/ 405 w 422"/>
                    <a:gd name="T1" fmla="*/ 54 h 331"/>
                    <a:gd name="T2" fmla="*/ 300 w 422"/>
                    <a:gd name="T3" fmla="*/ 54 h 331"/>
                    <a:gd name="T4" fmla="*/ 300 w 422"/>
                    <a:gd name="T5" fmla="*/ 46 h 331"/>
                    <a:gd name="T6" fmla="*/ 254 w 422"/>
                    <a:gd name="T7" fmla="*/ 0 h 331"/>
                    <a:gd name="T8" fmla="*/ 168 w 422"/>
                    <a:gd name="T9" fmla="*/ 0 h 331"/>
                    <a:gd name="T10" fmla="*/ 122 w 422"/>
                    <a:gd name="T11" fmla="*/ 46 h 331"/>
                    <a:gd name="T12" fmla="*/ 122 w 422"/>
                    <a:gd name="T13" fmla="*/ 54 h 331"/>
                    <a:gd name="T14" fmla="*/ 17 w 422"/>
                    <a:gd name="T15" fmla="*/ 54 h 331"/>
                    <a:gd name="T16" fmla="*/ 0 w 422"/>
                    <a:gd name="T17" fmla="*/ 71 h 331"/>
                    <a:gd name="T18" fmla="*/ 0 w 422"/>
                    <a:gd name="T19" fmla="*/ 314 h 331"/>
                    <a:gd name="T20" fmla="*/ 17 w 422"/>
                    <a:gd name="T21" fmla="*/ 331 h 331"/>
                    <a:gd name="T22" fmla="*/ 405 w 422"/>
                    <a:gd name="T23" fmla="*/ 331 h 331"/>
                    <a:gd name="T24" fmla="*/ 422 w 422"/>
                    <a:gd name="T25" fmla="*/ 314 h 331"/>
                    <a:gd name="T26" fmla="*/ 422 w 422"/>
                    <a:gd name="T27" fmla="*/ 71 h 331"/>
                    <a:gd name="T28" fmla="*/ 405 w 422"/>
                    <a:gd name="T29" fmla="*/ 54 h 331"/>
                    <a:gd name="T30" fmla="*/ 168 w 422"/>
                    <a:gd name="T31" fmla="*/ 14 h 331"/>
                    <a:gd name="T32" fmla="*/ 254 w 422"/>
                    <a:gd name="T33" fmla="*/ 14 h 331"/>
                    <a:gd name="T34" fmla="*/ 286 w 422"/>
                    <a:gd name="T35" fmla="*/ 46 h 331"/>
                    <a:gd name="T36" fmla="*/ 286 w 422"/>
                    <a:gd name="T37" fmla="*/ 54 h 331"/>
                    <a:gd name="T38" fmla="*/ 135 w 422"/>
                    <a:gd name="T39" fmla="*/ 54 h 331"/>
                    <a:gd name="T40" fmla="*/ 135 w 422"/>
                    <a:gd name="T41" fmla="*/ 46 h 331"/>
                    <a:gd name="T42" fmla="*/ 168 w 422"/>
                    <a:gd name="T43" fmla="*/ 14 h 331"/>
                    <a:gd name="T44" fmla="*/ 14 w 422"/>
                    <a:gd name="T45" fmla="*/ 71 h 331"/>
                    <a:gd name="T46" fmla="*/ 17 w 422"/>
                    <a:gd name="T47" fmla="*/ 68 h 331"/>
                    <a:gd name="T48" fmla="*/ 405 w 422"/>
                    <a:gd name="T49" fmla="*/ 68 h 331"/>
                    <a:gd name="T50" fmla="*/ 408 w 422"/>
                    <a:gd name="T51" fmla="*/ 71 h 331"/>
                    <a:gd name="T52" fmla="*/ 408 w 422"/>
                    <a:gd name="T53" fmla="*/ 146 h 331"/>
                    <a:gd name="T54" fmla="*/ 348 w 422"/>
                    <a:gd name="T55" fmla="*/ 178 h 331"/>
                    <a:gd name="T56" fmla="*/ 244 w 422"/>
                    <a:gd name="T57" fmla="*/ 205 h 331"/>
                    <a:gd name="T58" fmla="*/ 243 w 422"/>
                    <a:gd name="T59" fmla="*/ 195 h 331"/>
                    <a:gd name="T60" fmla="*/ 211 w 422"/>
                    <a:gd name="T61" fmla="*/ 170 h 331"/>
                    <a:gd name="T62" fmla="*/ 180 w 422"/>
                    <a:gd name="T63" fmla="*/ 195 h 331"/>
                    <a:gd name="T64" fmla="*/ 179 w 422"/>
                    <a:gd name="T65" fmla="*/ 205 h 331"/>
                    <a:gd name="T66" fmla="*/ 73 w 422"/>
                    <a:gd name="T67" fmla="*/ 178 h 331"/>
                    <a:gd name="T68" fmla="*/ 14 w 422"/>
                    <a:gd name="T69" fmla="*/ 146 h 331"/>
                    <a:gd name="T70" fmla="*/ 14 w 422"/>
                    <a:gd name="T71" fmla="*/ 71 h 331"/>
                    <a:gd name="T72" fmla="*/ 237 w 422"/>
                    <a:gd name="T73" fmla="*/ 208 h 331"/>
                    <a:gd name="T74" fmla="*/ 237 w 422"/>
                    <a:gd name="T75" fmla="*/ 232 h 331"/>
                    <a:gd name="T76" fmla="*/ 186 w 422"/>
                    <a:gd name="T77" fmla="*/ 232 h 331"/>
                    <a:gd name="T78" fmla="*/ 186 w 422"/>
                    <a:gd name="T79" fmla="*/ 209 h 331"/>
                    <a:gd name="T80" fmla="*/ 187 w 422"/>
                    <a:gd name="T81" fmla="*/ 197 h 331"/>
                    <a:gd name="T82" fmla="*/ 211 w 422"/>
                    <a:gd name="T83" fmla="*/ 177 h 331"/>
                    <a:gd name="T84" fmla="*/ 236 w 422"/>
                    <a:gd name="T85" fmla="*/ 196 h 331"/>
                    <a:gd name="T86" fmla="*/ 237 w 422"/>
                    <a:gd name="T87" fmla="*/ 208 h 331"/>
                    <a:gd name="T88" fmla="*/ 405 w 422"/>
                    <a:gd name="T89" fmla="*/ 318 h 331"/>
                    <a:gd name="T90" fmla="*/ 17 w 422"/>
                    <a:gd name="T91" fmla="*/ 318 h 331"/>
                    <a:gd name="T92" fmla="*/ 14 w 422"/>
                    <a:gd name="T93" fmla="*/ 314 h 331"/>
                    <a:gd name="T94" fmla="*/ 14 w 422"/>
                    <a:gd name="T95" fmla="*/ 154 h 331"/>
                    <a:gd name="T96" fmla="*/ 71 w 422"/>
                    <a:gd name="T97" fmla="*/ 185 h 331"/>
                    <a:gd name="T98" fmla="*/ 179 w 422"/>
                    <a:gd name="T99" fmla="*/ 212 h 331"/>
                    <a:gd name="T100" fmla="*/ 179 w 422"/>
                    <a:gd name="T101" fmla="*/ 235 h 331"/>
                    <a:gd name="T102" fmla="*/ 182 w 422"/>
                    <a:gd name="T103" fmla="*/ 238 h 331"/>
                    <a:gd name="T104" fmla="*/ 240 w 422"/>
                    <a:gd name="T105" fmla="*/ 238 h 331"/>
                    <a:gd name="T106" fmla="*/ 244 w 422"/>
                    <a:gd name="T107" fmla="*/ 235 h 331"/>
                    <a:gd name="T108" fmla="*/ 244 w 422"/>
                    <a:gd name="T109" fmla="*/ 212 h 331"/>
                    <a:gd name="T110" fmla="*/ 351 w 422"/>
                    <a:gd name="T111" fmla="*/ 185 h 331"/>
                    <a:gd name="T112" fmla="*/ 408 w 422"/>
                    <a:gd name="T113" fmla="*/ 154 h 331"/>
                    <a:gd name="T114" fmla="*/ 408 w 422"/>
                    <a:gd name="T115" fmla="*/ 314 h 331"/>
                    <a:gd name="T116" fmla="*/ 405 w 422"/>
                    <a:gd name="T117" fmla="*/ 318 h 3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422" h="331">
                      <a:moveTo>
                        <a:pt x="405" y="54"/>
                      </a:moveTo>
                      <a:cubicBezTo>
                        <a:pt x="300" y="54"/>
                        <a:pt x="300" y="54"/>
                        <a:pt x="300" y="54"/>
                      </a:cubicBezTo>
                      <a:cubicBezTo>
                        <a:pt x="300" y="46"/>
                        <a:pt x="300" y="46"/>
                        <a:pt x="300" y="46"/>
                      </a:cubicBezTo>
                      <a:cubicBezTo>
                        <a:pt x="300" y="21"/>
                        <a:pt x="279" y="0"/>
                        <a:pt x="254" y="0"/>
                      </a:cubicBezTo>
                      <a:cubicBezTo>
                        <a:pt x="168" y="0"/>
                        <a:pt x="168" y="0"/>
                        <a:pt x="168" y="0"/>
                      </a:cubicBezTo>
                      <a:cubicBezTo>
                        <a:pt x="142" y="0"/>
                        <a:pt x="122" y="21"/>
                        <a:pt x="122" y="46"/>
                      </a:cubicBezTo>
                      <a:cubicBezTo>
                        <a:pt x="122" y="54"/>
                        <a:pt x="122" y="54"/>
                        <a:pt x="122" y="54"/>
                      </a:cubicBezTo>
                      <a:cubicBezTo>
                        <a:pt x="17" y="54"/>
                        <a:pt x="17" y="54"/>
                        <a:pt x="17" y="54"/>
                      </a:cubicBezTo>
                      <a:cubicBezTo>
                        <a:pt x="8" y="54"/>
                        <a:pt x="0" y="62"/>
                        <a:pt x="0" y="71"/>
                      </a:cubicBezTo>
                      <a:cubicBezTo>
                        <a:pt x="0" y="314"/>
                        <a:pt x="0" y="314"/>
                        <a:pt x="0" y="314"/>
                      </a:cubicBezTo>
                      <a:cubicBezTo>
                        <a:pt x="0" y="324"/>
                        <a:pt x="8" y="331"/>
                        <a:pt x="17" y="331"/>
                      </a:cubicBezTo>
                      <a:cubicBezTo>
                        <a:pt x="405" y="331"/>
                        <a:pt x="405" y="331"/>
                        <a:pt x="405" y="331"/>
                      </a:cubicBezTo>
                      <a:cubicBezTo>
                        <a:pt x="414" y="331"/>
                        <a:pt x="422" y="324"/>
                        <a:pt x="422" y="314"/>
                      </a:cubicBezTo>
                      <a:cubicBezTo>
                        <a:pt x="422" y="71"/>
                        <a:pt x="422" y="71"/>
                        <a:pt x="422" y="71"/>
                      </a:cubicBezTo>
                      <a:cubicBezTo>
                        <a:pt x="422" y="62"/>
                        <a:pt x="414" y="54"/>
                        <a:pt x="405" y="54"/>
                      </a:cubicBezTo>
                      <a:close/>
                      <a:moveTo>
                        <a:pt x="168" y="14"/>
                      </a:moveTo>
                      <a:cubicBezTo>
                        <a:pt x="254" y="14"/>
                        <a:pt x="254" y="14"/>
                        <a:pt x="254" y="14"/>
                      </a:cubicBezTo>
                      <a:cubicBezTo>
                        <a:pt x="272" y="14"/>
                        <a:pt x="286" y="29"/>
                        <a:pt x="286" y="46"/>
                      </a:cubicBezTo>
                      <a:cubicBezTo>
                        <a:pt x="286" y="54"/>
                        <a:pt x="286" y="54"/>
                        <a:pt x="286" y="54"/>
                      </a:cubicBezTo>
                      <a:cubicBezTo>
                        <a:pt x="135" y="54"/>
                        <a:pt x="135" y="54"/>
                        <a:pt x="135" y="54"/>
                      </a:cubicBezTo>
                      <a:cubicBezTo>
                        <a:pt x="135" y="46"/>
                        <a:pt x="135" y="46"/>
                        <a:pt x="135" y="46"/>
                      </a:cubicBezTo>
                      <a:cubicBezTo>
                        <a:pt x="135" y="29"/>
                        <a:pt x="150" y="14"/>
                        <a:pt x="168" y="14"/>
                      </a:cubicBezTo>
                      <a:close/>
                      <a:moveTo>
                        <a:pt x="14" y="71"/>
                      </a:moveTo>
                      <a:cubicBezTo>
                        <a:pt x="14" y="69"/>
                        <a:pt x="15" y="68"/>
                        <a:pt x="17" y="68"/>
                      </a:cubicBezTo>
                      <a:cubicBezTo>
                        <a:pt x="405" y="68"/>
                        <a:pt x="405" y="68"/>
                        <a:pt x="405" y="68"/>
                      </a:cubicBezTo>
                      <a:cubicBezTo>
                        <a:pt x="407" y="68"/>
                        <a:pt x="408" y="69"/>
                        <a:pt x="408" y="71"/>
                      </a:cubicBezTo>
                      <a:cubicBezTo>
                        <a:pt x="408" y="146"/>
                        <a:pt x="408" y="146"/>
                        <a:pt x="408" y="146"/>
                      </a:cubicBezTo>
                      <a:cubicBezTo>
                        <a:pt x="389" y="159"/>
                        <a:pt x="369" y="170"/>
                        <a:pt x="348" y="178"/>
                      </a:cubicBezTo>
                      <a:cubicBezTo>
                        <a:pt x="315" y="193"/>
                        <a:pt x="280" y="201"/>
                        <a:pt x="244" y="205"/>
                      </a:cubicBezTo>
                      <a:cubicBezTo>
                        <a:pt x="243" y="195"/>
                        <a:pt x="243" y="195"/>
                        <a:pt x="243" y="195"/>
                      </a:cubicBezTo>
                      <a:cubicBezTo>
                        <a:pt x="239" y="180"/>
                        <a:pt x="226" y="170"/>
                        <a:pt x="211" y="170"/>
                      </a:cubicBezTo>
                      <a:cubicBezTo>
                        <a:pt x="196" y="170"/>
                        <a:pt x="183" y="180"/>
                        <a:pt x="180" y="195"/>
                      </a:cubicBezTo>
                      <a:cubicBezTo>
                        <a:pt x="179" y="205"/>
                        <a:pt x="179" y="205"/>
                        <a:pt x="179" y="205"/>
                      </a:cubicBezTo>
                      <a:cubicBezTo>
                        <a:pt x="143" y="202"/>
                        <a:pt x="107" y="193"/>
                        <a:pt x="73" y="178"/>
                      </a:cubicBezTo>
                      <a:cubicBezTo>
                        <a:pt x="52" y="170"/>
                        <a:pt x="33" y="159"/>
                        <a:pt x="14" y="146"/>
                      </a:cubicBezTo>
                      <a:lnTo>
                        <a:pt x="14" y="71"/>
                      </a:lnTo>
                      <a:close/>
                      <a:moveTo>
                        <a:pt x="237" y="208"/>
                      </a:moveTo>
                      <a:cubicBezTo>
                        <a:pt x="237" y="232"/>
                        <a:pt x="237" y="232"/>
                        <a:pt x="237" y="232"/>
                      </a:cubicBezTo>
                      <a:cubicBezTo>
                        <a:pt x="186" y="232"/>
                        <a:pt x="186" y="232"/>
                        <a:pt x="186" y="232"/>
                      </a:cubicBezTo>
                      <a:cubicBezTo>
                        <a:pt x="186" y="209"/>
                        <a:pt x="186" y="209"/>
                        <a:pt x="186" y="209"/>
                      </a:cubicBezTo>
                      <a:cubicBezTo>
                        <a:pt x="187" y="197"/>
                        <a:pt x="187" y="197"/>
                        <a:pt x="187" y="197"/>
                      </a:cubicBezTo>
                      <a:cubicBezTo>
                        <a:pt x="189" y="185"/>
                        <a:pt x="200" y="177"/>
                        <a:pt x="211" y="177"/>
                      </a:cubicBezTo>
                      <a:cubicBezTo>
                        <a:pt x="223" y="177"/>
                        <a:pt x="233" y="185"/>
                        <a:pt x="236" y="196"/>
                      </a:cubicBezTo>
                      <a:lnTo>
                        <a:pt x="237" y="208"/>
                      </a:lnTo>
                      <a:close/>
                      <a:moveTo>
                        <a:pt x="405" y="318"/>
                      </a:moveTo>
                      <a:cubicBezTo>
                        <a:pt x="17" y="318"/>
                        <a:pt x="17" y="318"/>
                        <a:pt x="17" y="318"/>
                      </a:cubicBezTo>
                      <a:cubicBezTo>
                        <a:pt x="15" y="318"/>
                        <a:pt x="14" y="316"/>
                        <a:pt x="14" y="314"/>
                      </a:cubicBezTo>
                      <a:cubicBezTo>
                        <a:pt x="14" y="154"/>
                        <a:pt x="14" y="154"/>
                        <a:pt x="14" y="154"/>
                      </a:cubicBezTo>
                      <a:cubicBezTo>
                        <a:pt x="32" y="166"/>
                        <a:pt x="51" y="176"/>
                        <a:pt x="71" y="185"/>
                      </a:cubicBezTo>
                      <a:cubicBezTo>
                        <a:pt x="105" y="199"/>
                        <a:pt x="142" y="208"/>
                        <a:pt x="179" y="212"/>
                      </a:cubicBezTo>
                      <a:cubicBezTo>
                        <a:pt x="179" y="235"/>
                        <a:pt x="179" y="235"/>
                        <a:pt x="179" y="235"/>
                      </a:cubicBezTo>
                      <a:cubicBezTo>
                        <a:pt x="179" y="237"/>
                        <a:pt x="180" y="238"/>
                        <a:pt x="182" y="238"/>
                      </a:cubicBezTo>
                      <a:cubicBezTo>
                        <a:pt x="240" y="238"/>
                        <a:pt x="240" y="238"/>
                        <a:pt x="240" y="238"/>
                      </a:cubicBezTo>
                      <a:cubicBezTo>
                        <a:pt x="242" y="238"/>
                        <a:pt x="244" y="237"/>
                        <a:pt x="244" y="235"/>
                      </a:cubicBezTo>
                      <a:cubicBezTo>
                        <a:pt x="244" y="212"/>
                        <a:pt x="244" y="212"/>
                        <a:pt x="244" y="212"/>
                      </a:cubicBezTo>
                      <a:cubicBezTo>
                        <a:pt x="281" y="208"/>
                        <a:pt x="317" y="199"/>
                        <a:pt x="351" y="185"/>
                      </a:cubicBezTo>
                      <a:cubicBezTo>
                        <a:pt x="371" y="176"/>
                        <a:pt x="390" y="166"/>
                        <a:pt x="408" y="154"/>
                      </a:cubicBezTo>
                      <a:cubicBezTo>
                        <a:pt x="408" y="314"/>
                        <a:pt x="408" y="314"/>
                        <a:pt x="408" y="314"/>
                      </a:cubicBezTo>
                      <a:cubicBezTo>
                        <a:pt x="408" y="316"/>
                        <a:pt x="407" y="318"/>
                        <a:pt x="405" y="318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8" name="Freeform 18">
                  <a:extLst>
                    <a:ext uri="{FF2B5EF4-FFF2-40B4-BE49-F238E27FC236}">
                      <a16:creationId xmlns:a16="http://schemas.microsoft.com/office/drawing/2014/main" id="{46BBC0FA-BD70-45D8-9D2D-4EC9F4AFCA07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7948700" y="2101248"/>
                  <a:ext cx="850989" cy="682836"/>
                </a:xfrm>
                <a:custGeom>
                  <a:avLst/>
                  <a:gdLst>
                    <a:gd name="T0" fmla="*/ 315 w 466"/>
                    <a:gd name="T1" fmla="*/ 12 h 373"/>
                    <a:gd name="T2" fmla="*/ 239 w 466"/>
                    <a:gd name="T3" fmla="*/ 75 h 373"/>
                    <a:gd name="T4" fmla="*/ 38 w 466"/>
                    <a:gd name="T5" fmla="*/ 111 h 373"/>
                    <a:gd name="T6" fmla="*/ 0 w 466"/>
                    <a:gd name="T7" fmla="*/ 228 h 373"/>
                    <a:gd name="T8" fmla="*/ 38 w 466"/>
                    <a:gd name="T9" fmla="*/ 263 h 373"/>
                    <a:gd name="T10" fmla="*/ 144 w 466"/>
                    <a:gd name="T11" fmla="*/ 325 h 373"/>
                    <a:gd name="T12" fmla="*/ 239 w 466"/>
                    <a:gd name="T13" fmla="*/ 299 h 373"/>
                    <a:gd name="T14" fmla="*/ 315 w 466"/>
                    <a:gd name="T15" fmla="*/ 362 h 373"/>
                    <a:gd name="T16" fmla="*/ 357 w 466"/>
                    <a:gd name="T17" fmla="*/ 318 h 373"/>
                    <a:gd name="T18" fmla="*/ 334 w 466"/>
                    <a:gd name="T19" fmla="*/ 0 h 373"/>
                    <a:gd name="T20" fmla="*/ 69 w 466"/>
                    <a:gd name="T21" fmla="*/ 251 h 373"/>
                    <a:gd name="T22" fmla="*/ 135 w 466"/>
                    <a:gd name="T23" fmla="*/ 284 h 373"/>
                    <a:gd name="T24" fmla="*/ 197 w 466"/>
                    <a:gd name="T25" fmla="*/ 287 h 373"/>
                    <a:gd name="T26" fmla="*/ 105 w 466"/>
                    <a:gd name="T27" fmla="*/ 261 h 373"/>
                    <a:gd name="T28" fmla="*/ 135 w 466"/>
                    <a:gd name="T29" fmla="*/ 275 h 373"/>
                    <a:gd name="T30" fmla="*/ 339 w 466"/>
                    <a:gd name="T31" fmla="*/ 318 h 373"/>
                    <a:gd name="T32" fmla="*/ 328 w 466"/>
                    <a:gd name="T33" fmla="*/ 351 h 373"/>
                    <a:gd name="T34" fmla="*/ 244 w 466"/>
                    <a:gd name="T35" fmla="*/ 282 h 373"/>
                    <a:gd name="T36" fmla="*/ 49 w 466"/>
                    <a:gd name="T37" fmla="*/ 237 h 373"/>
                    <a:gd name="T38" fmla="*/ 17 w 466"/>
                    <a:gd name="T39" fmla="*/ 228 h 373"/>
                    <a:gd name="T40" fmla="*/ 38 w 466"/>
                    <a:gd name="T41" fmla="*/ 129 h 373"/>
                    <a:gd name="T42" fmla="*/ 50 w 466"/>
                    <a:gd name="T43" fmla="*/ 146 h 373"/>
                    <a:gd name="T44" fmla="*/ 324 w 466"/>
                    <a:gd name="T45" fmla="*/ 29 h 373"/>
                    <a:gd name="T46" fmla="*/ 334 w 466"/>
                    <a:gd name="T47" fmla="*/ 18 h 373"/>
                    <a:gd name="T48" fmla="*/ 339 w 466"/>
                    <a:gd name="T49" fmla="*/ 318 h 373"/>
                    <a:gd name="T50" fmla="*/ 453 w 466"/>
                    <a:gd name="T51" fmla="*/ 114 h 373"/>
                    <a:gd name="T52" fmla="*/ 457 w 466"/>
                    <a:gd name="T53" fmla="*/ 183 h 373"/>
                    <a:gd name="T54" fmla="*/ 456 w 466"/>
                    <a:gd name="T55" fmla="*/ 242 h 373"/>
                    <a:gd name="T56" fmla="*/ 461 w 466"/>
                    <a:gd name="T57" fmla="*/ 238 h 373"/>
                    <a:gd name="T58" fmla="*/ 459 w 466"/>
                    <a:gd name="T59" fmla="*/ 117 h 373"/>
                    <a:gd name="T60" fmla="*/ 386 w 466"/>
                    <a:gd name="T61" fmla="*/ 96 h 373"/>
                    <a:gd name="T62" fmla="*/ 386 w 466"/>
                    <a:gd name="T63" fmla="*/ 269 h 373"/>
                    <a:gd name="T64" fmla="*/ 390 w 466"/>
                    <a:gd name="T65" fmla="*/ 276 h 373"/>
                    <a:gd name="T66" fmla="*/ 417 w 466"/>
                    <a:gd name="T67" fmla="*/ 183 h 373"/>
                    <a:gd name="T68" fmla="*/ 388 w 466"/>
                    <a:gd name="T69" fmla="*/ 90 h 3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466" h="373">
                      <a:moveTo>
                        <a:pt x="334" y="0"/>
                      </a:moveTo>
                      <a:cubicBezTo>
                        <a:pt x="328" y="0"/>
                        <a:pt x="321" y="4"/>
                        <a:pt x="315" y="12"/>
                      </a:cubicBezTo>
                      <a:cubicBezTo>
                        <a:pt x="313" y="14"/>
                        <a:pt x="312" y="16"/>
                        <a:pt x="310" y="19"/>
                      </a:cubicBezTo>
                      <a:cubicBezTo>
                        <a:pt x="298" y="34"/>
                        <a:pt x="277" y="62"/>
                        <a:pt x="239" y="75"/>
                      </a:cubicBezTo>
                      <a:cubicBezTo>
                        <a:pt x="63" y="124"/>
                        <a:pt x="63" y="124"/>
                        <a:pt x="63" y="124"/>
                      </a:cubicBezTo>
                      <a:cubicBezTo>
                        <a:pt x="58" y="116"/>
                        <a:pt x="49" y="111"/>
                        <a:pt x="38" y="111"/>
                      </a:cubicBezTo>
                      <a:cubicBezTo>
                        <a:pt x="20" y="111"/>
                        <a:pt x="0" y="125"/>
                        <a:pt x="0" y="146"/>
                      </a:cubicBezTo>
                      <a:cubicBezTo>
                        <a:pt x="0" y="228"/>
                        <a:pt x="0" y="228"/>
                        <a:pt x="0" y="228"/>
                      </a:cubicBezTo>
                      <a:cubicBezTo>
                        <a:pt x="0" y="249"/>
                        <a:pt x="20" y="263"/>
                        <a:pt x="38" y="263"/>
                      </a:cubicBezTo>
                      <a:cubicBezTo>
                        <a:pt x="38" y="263"/>
                        <a:pt x="38" y="263"/>
                        <a:pt x="38" y="263"/>
                      </a:cubicBezTo>
                      <a:cubicBezTo>
                        <a:pt x="44" y="263"/>
                        <a:pt x="49" y="262"/>
                        <a:pt x="53" y="259"/>
                      </a:cubicBezTo>
                      <a:cubicBezTo>
                        <a:pt x="66" y="298"/>
                        <a:pt x="102" y="325"/>
                        <a:pt x="144" y="325"/>
                      </a:cubicBezTo>
                      <a:cubicBezTo>
                        <a:pt x="172" y="325"/>
                        <a:pt x="198" y="313"/>
                        <a:pt x="216" y="292"/>
                      </a:cubicBezTo>
                      <a:cubicBezTo>
                        <a:pt x="239" y="299"/>
                        <a:pt x="239" y="299"/>
                        <a:pt x="239" y="299"/>
                      </a:cubicBezTo>
                      <a:cubicBezTo>
                        <a:pt x="277" y="312"/>
                        <a:pt x="298" y="340"/>
                        <a:pt x="310" y="355"/>
                      </a:cubicBezTo>
                      <a:cubicBezTo>
                        <a:pt x="312" y="358"/>
                        <a:pt x="313" y="360"/>
                        <a:pt x="315" y="362"/>
                      </a:cubicBezTo>
                      <a:cubicBezTo>
                        <a:pt x="321" y="369"/>
                        <a:pt x="328" y="373"/>
                        <a:pt x="334" y="373"/>
                      </a:cubicBezTo>
                      <a:cubicBezTo>
                        <a:pt x="357" y="373"/>
                        <a:pt x="357" y="333"/>
                        <a:pt x="357" y="318"/>
                      </a:cubicBezTo>
                      <a:cubicBezTo>
                        <a:pt x="357" y="56"/>
                        <a:pt x="357" y="56"/>
                        <a:pt x="357" y="56"/>
                      </a:cubicBezTo>
                      <a:cubicBezTo>
                        <a:pt x="357" y="41"/>
                        <a:pt x="357" y="0"/>
                        <a:pt x="334" y="0"/>
                      </a:cubicBezTo>
                      <a:close/>
                      <a:moveTo>
                        <a:pt x="144" y="308"/>
                      </a:moveTo>
                      <a:cubicBezTo>
                        <a:pt x="109" y="308"/>
                        <a:pt x="78" y="284"/>
                        <a:pt x="69" y="251"/>
                      </a:cubicBezTo>
                      <a:cubicBezTo>
                        <a:pt x="92" y="258"/>
                        <a:pt x="92" y="258"/>
                        <a:pt x="92" y="258"/>
                      </a:cubicBezTo>
                      <a:cubicBezTo>
                        <a:pt x="100" y="274"/>
                        <a:pt x="116" y="284"/>
                        <a:pt x="135" y="284"/>
                      </a:cubicBezTo>
                      <a:cubicBezTo>
                        <a:pt x="144" y="284"/>
                        <a:pt x="152" y="281"/>
                        <a:pt x="160" y="277"/>
                      </a:cubicBezTo>
                      <a:cubicBezTo>
                        <a:pt x="197" y="287"/>
                        <a:pt x="197" y="287"/>
                        <a:pt x="197" y="287"/>
                      </a:cubicBezTo>
                      <a:cubicBezTo>
                        <a:pt x="183" y="300"/>
                        <a:pt x="164" y="308"/>
                        <a:pt x="144" y="308"/>
                      </a:cubicBezTo>
                      <a:close/>
                      <a:moveTo>
                        <a:pt x="105" y="261"/>
                      </a:moveTo>
                      <a:cubicBezTo>
                        <a:pt x="147" y="273"/>
                        <a:pt x="147" y="273"/>
                        <a:pt x="147" y="273"/>
                      </a:cubicBezTo>
                      <a:cubicBezTo>
                        <a:pt x="143" y="274"/>
                        <a:pt x="139" y="275"/>
                        <a:pt x="135" y="275"/>
                      </a:cubicBezTo>
                      <a:cubicBezTo>
                        <a:pt x="123" y="275"/>
                        <a:pt x="112" y="270"/>
                        <a:pt x="105" y="261"/>
                      </a:cubicBezTo>
                      <a:close/>
                      <a:moveTo>
                        <a:pt x="339" y="318"/>
                      </a:moveTo>
                      <a:cubicBezTo>
                        <a:pt x="339" y="346"/>
                        <a:pt x="335" y="354"/>
                        <a:pt x="334" y="356"/>
                      </a:cubicBezTo>
                      <a:cubicBezTo>
                        <a:pt x="333" y="355"/>
                        <a:pt x="331" y="354"/>
                        <a:pt x="328" y="351"/>
                      </a:cubicBezTo>
                      <a:cubicBezTo>
                        <a:pt x="327" y="349"/>
                        <a:pt x="326" y="347"/>
                        <a:pt x="324" y="345"/>
                      </a:cubicBezTo>
                      <a:cubicBezTo>
                        <a:pt x="311" y="328"/>
                        <a:pt x="288" y="297"/>
                        <a:pt x="244" y="282"/>
                      </a:cubicBezTo>
                      <a:cubicBezTo>
                        <a:pt x="50" y="228"/>
                        <a:pt x="50" y="228"/>
                        <a:pt x="50" y="228"/>
                      </a:cubicBezTo>
                      <a:cubicBezTo>
                        <a:pt x="49" y="237"/>
                        <a:pt x="49" y="237"/>
                        <a:pt x="49" y="237"/>
                      </a:cubicBezTo>
                      <a:cubicBezTo>
                        <a:pt x="48" y="239"/>
                        <a:pt x="47" y="245"/>
                        <a:pt x="38" y="245"/>
                      </a:cubicBezTo>
                      <a:cubicBezTo>
                        <a:pt x="30" y="245"/>
                        <a:pt x="17" y="239"/>
                        <a:pt x="17" y="228"/>
                      </a:cubicBezTo>
                      <a:cubicBezTo>
                        <a:pt x="17" y="146"/>
                        <a:pt x="17" y="146"/>
                        <a:pt x="17" y="146"/>
                      </a:cubicBezTo>
                      <a:cubicBezTo>
                        <a:pt x="17" y="135"/>
                        <a:pt x="30" y="129"/>
                        <a:pt x="38" y="129"/>
                      </a:cubicBezTo>
                      <a:cubicBezTo>
                        <a:pt x="47" y="129"/>
                        <a:pt x="48" y="135"/>
                        <a:pt x="49" y="137"/>
                      </a:cubicBezTo>
                      <a:cubicBezTo>
                        <a:pt x="50" y="146"/>
                        <a:pt x="50" y="146"/>
                        <a:pt x="50" y="146"/>
                      </a:cubicBezTo>
                      <a:cubicBezTo>
                        <a:pt x="245" y="92"/>
                        <a:pt x="245" y="92"/>
                        <a:pt x="245" y="92"/>
                      </a:cubicBezTo>
                      <a:cubicBezTo>
                        <a:pt x="288" y="77"/>
                        <a:pt x="311" y="46"/>
                        <a:pt x="324" y="29"/>
                      </a:cubicBezTo>
                      <a:cubicBezTo>
                        <a:pt x="326" y="27"/>
                        <a:pt x="327" y="25"/>
                        <a:pt x="328" y="23"/>
                      </a:cubicBezTo>
                      <a:cubicBezTo>
                        <a:pt x="331" y="20"/>
                        <a:pt x="333" y="19"/>
                        <a:pt x="334" y="18"/>
                      </a:cubicBezTo>
                      <a:cubicBezTo>
                        <a:pt x="335" y="20"/>
                        <a:pt x="339" y="28"/>
                        <a:pt x="339" y="56"/>
                      </a:cubicBezTo>
                      <a:lnTo>
                        <a:pt x="339" y="318"/>
                      </a:lnTo>
                      <a:close/>
                      <a:moveTo>
                        <a:pt x="459" y="117"/>
                      </a:moveTo>
                      <a:cubicBezTo>
                        <a:pt x="458" y="115"/>
                        <a:pt x="456" y="113"/>
                        <a:pt x="453" y="114"/>
                      </a:cubicBezTo>
                      <a:cubicBezTo>
                        <a:pt x="451" y="114"/>
                        <a:pt x="450" y="117"/>
                        <a:pt x="450" y="119"/>
                      </a:cubicBezTo>
                      <a:cubicBezTo>
                        <a:pt x="455" y="139"/>
                        <a:pt x="457" y="161"/>
                        <a:pt x="457" y="183"/>
                      </a:cubicBezTo>
                      <a:cubicBezTo>
                        <a:pt x="457" y="201"/>
                        <a:pt x="456" y="219"/>
                        <a:pt x="452" y="237"/>
                      </a:cubicBezTo>
                      <a:cubicBezTo>
                        <a:pt x="452" y="239"/>
                        <a:pt x="453" y="241"/>
                        <a:pt x="456" y="242"/>
                      </a:cubicBezTo>
                      <a:cubicBezTo>
                        <a:pt x="456" y="242"/>
                        <a:pt x="456" y="242"/>
                        <a:pt x="457" y="242"/>
                      </a:cubicBezTo>
                      <a:cubicBezTo>
                        <a:pt x="459" y="242"/>
                        <a:pt x="460" y="240"/>
                        <a:pt x="461" y="238"/>
                      </a:cubicBezTo>
                      <a:cubicBezTo>
                        <a:pt x="464" y="220"/>
                        <a:pt x="466" y="202"/>
                        <a:pt x="466" y="183"/>
                      </a:cubicBezTo>
                      <a:cubicBezTo>
                        <a:pt x="466" y="160"/>
                        <a:pt x="464" y="138"/>
                        <a:pt x="459" y="117"/>
                      </a:cubicBezTo>
                      <a:close/>
                      <a:moveTo>
                        <a:pt x="388" y="90"/>
                      </a:moveTo>
                      <a:cubicBezTo>
                        <a:pt x="386" y="91"/>
                        <a:pt x="385" y="94"/>
                        <a:pt x="386" y="96"/>
                      </a:cubicBezTo>
                      <a:cubicBezTo>
                        <a:pt x="400" y="119"/>
                        <a:pt x="408" y="150"/>
                        <a:pt x="408" y="183"/>
                      </a:cubicBezTo>
                      <a:cubicBezTo>
                        <a:pt x="408" y="215"/>
                        <a:pt x="400" y="246"/>
                        <a:pt x="386" y="269"/>
                      </a:cubicBezTo>
                      <a:cubicBezTo>
                        <a:pt x="385" y="271"/>
                        <a:pt x="386" y="274"/>
                        <a:pt x="388" y="275"/>
                      </a:cubicBezTo>
                      <a:cubicBezTo>
                        <a:pt x="389" y="276"/>
                        <a:pt x="389" y="276"/>
                        <a:pt x="390" y="276"/>
                      </a:cubicBezTo>
                      <a:cubicBezTo>
                        <a:pt x="392" y="276"/>
                        <a:pt x="393" y="275"/>
                        <a:pt x="394" y="274"/>
                      </a:cubicBezTo>
                      <a:cubicBezTo>
                        <a:pt x="409" y="249"/>
                        <a:pt x="417" y="217"/>
                        <a:pt x="417" y="183"/>
                      </a:cubicBezTo>
                      <a:cubicBezTo>
                        <a:pt x="417" y="148"/>
                        <a:pt x="409" y="116"/>
                        <a:pt x="394" y="91"/>
                      </a:cubicBezTo>
                      <a:cubicBezTo>
                        <a:pt x="393" y="89"/>
                        <a:pt x="390" y="89"/>
                        <a:pt x="388" y="9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9" name="Freeform 20">
                  <a:extLst>
                    <a:ext uri="{FF2B5EF4-FFF2-40B4-BE49-F238E27FC236}">
                      <a16:creationId xmlns:a16="http://schemas.microsoft.com/office/drawing/2014/main" id="{DFEF859C-6DD0-405E-AEF8-7164B3C3DDD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7966165" y="3906491"/>
                  <a:ext cx="820914" cy="853342"/>
                </a:xfrm>
                <a:custGeom>
                  <a:avLst/>
                  <a:gdLst>
                    <a:gd name="T0" fmla="*/ 72 w 117"/>
                    <a:gd name="T1" fmla="*/ 110 h 122"/>
                    <a:gd name="T2" fmla="*/ 67 w 117"/>
                    <a:gd name="T3" fmla="*/ 119 h 122"/>
                    <a:gd name="T4" fmla="*/ 54 w 117"/>
                    <a:gd name="T5" fmla="*/ 122 h 122"/>
                    <a:gd name="T6" fmla="*/ 49 w 117"/>
                    <a:gd name="T7" fmla="*/ 115 h 122"/>
                    <a:gd name="T8" fmla="*/ 45 w 117"/>
                    <a:gd name="T9" fmla="*/ 106 h 122"/>
                    <a:gd name="T10" fmla="*/ 69 w 117"/>
                    <a:gd name="T11" fmla="*/ 103 h 122"/>
                    <a:gd name="T12" fmla="*/ 88 w 117"/>
                    <a:gd name="T13" fmla="*/ 58 h 122"/>
                    <a:gd name="T14" fmla="*/ 73 w 117"/>
                    <a:gd name="T15" fmla="*/ 94 h 122"/>
                    <a:gd name="T16" fmla="*/ 49 w 117"/>
                    <a:gd name="T17" fmla="*/ 98 h 122"/>
                    <a:gd name="T18" fmla="*/ 37 w 117"/>
                    <a:gd name="T19" fmla="*/ 79 h 122"/>
                    <a:gd name="T20" fmla="*/ 58 w 117"/>
                    <a:gd name="T21" fmla="*/ 28 h 122"/>
                    <a:gd name="T22" fmla="*/ 62 w 117"/>
                    <a:gd name="T23" fmla="*/ 40 h 122"/>
                    <a:gd name="T24" fmla="*/ 37 w 117"/>
                    <a:gd name="T25" fmla="*/ 58 h 122"/>
                    <a:gd name="T26" fmla="*/ 44 w 117"/>
                    <a:gd name="T27" fmla="*/ 58 h 122"/>
                    <a:gd name="T28" fmla="*/ 62 w 117"/>
                    <a:gd name="T29" fmla="*/ 40 h 122"/>
                    <a:gd name="T30" fmla="*/ 62 w 117"/>
                    <a:gd name="T31" fmla="*/ 15 h 122"/>
                    <a:gd name="T32" fmla="*/ 58 w 117"/>
                    <a:gd name="T33" fmla="*/ 0 h 122"/>
                    <a:gd name="T34" fmla="*/ 55 w 117"/>
                    <a:gd name="T35" fmla="*/ 15 h 122"/>
                    <a:gd name="T36" fmla="*/ 19 w 117"/>
                    <a:gd name="T37" fmla="*/ 58 h 122"/>
                    <a:gd name="T38" fmla="*/ 3 w 117"/>
                    <a:gd name="T39" fmla="*/ 55 h 122"/>
                    <a:gd name="T40" fmla="*/ 3 w 117"/>
                    <a:gd name="T41" fmla="*/ 62 h 122"/>
                    <a:gd name="T42" fmla="*/ 19 w 117"/>
                    <a:gd name="T43" fmla="*/ 58 h 122"/>
                    <a:gd name="T44" fmla="*/ 102 w 117"/>
                    <a:gd name="T45" fmla="*/ 55 h 122"/>
                    <a:gd name="T46" fmla="*/ 102 w 117"/>
                    <a:gd name="T47" fmla="*/ 62 h 122"/>
                    <a:gd name="T48" fmla="*/ 117 w 117"/>
                    <a:gd name="T49" fmla="*/ 58 h 122"/>
                    <a:gd name="T50" fmla="*/ 26 w 117"/>
                    <a:gd name="T51" fmla="*/ 86 h 122"/>
                    <a:gd name="T52" fmla="*/ 17 w 117"/>
                    <a:gd name="T53" fmla="*/ 100 h 122"/>
                    <a:gd name="T54" fmla="*/ 22 w 117"/>
                    <a:gd name="T55" fmla="*/ 100 h 122"/>
                    <a:gd name="T56" fmla="*/ 30 w 117"/>
                    <a:gd name="T57" fmla="*/ 86 h 122"/>
                    <a:gd name="T58" fmla="*/ 89 w 117"/>
                    <a:gd name="T59" fmla="*/ 31 h 122"/>
                    <a:gd name="T60" fmla="*/ 100 w 117"/>
                    <a:gd name="T61" fmla="*/ 22 h 122"/>
                    <a:gd name="T62" fmla="*/ 95 w 117"/>
                    <a:gd name="T63" fmla="*/ 17 h 122"/>
                    <a:gd name="T64" fmla="*/ 87 w 117"/>
                    <a:gd name="T65" fmla="*/ 30 h 122"/>
                    <a:gd name="T66" fmla="*/ 26 w 117"/>
                    <a:gd name="T67" fmla="*/ 30 h 122"/>
                    <a:gd name="T68" fmla="*/ 30 w 117"/>
                    <a:gd name="T69" fmla="*/ 30 h 122"/>
                    <a:gd name="T70" fmla="*/ 22 w 117"/>
                    <a:gd name="T71" fmla="*/ 17 h 122"/>
                    <a:gd name="T72" fmla="*/ 17 w 117"/>
                    <a:gd name="T73" fmla="*/ 22 h 122"/>
                    <a:gd name="T74" fmla="*/ 91 w 117"/>
                    <a:gd name="T75" fmla="*/ 86 h 122"/>
                    <a:gd name="T76" fmla="*/ 87 w 117"/>
                    <a:gd name="T77" fmla="*/ 91 h 122"/>
                    <a:gd name="T78" fmla="*/ 97 w 117"/>
                    <a:gd name="T79" fmla="*/ 101 h 122"/>
                    <a:gd name="T80" fmla="*/ 100 w 117"/>
                    <a:gd name="T81" fmla="*/ 95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17" h="122">
                      <a:moveTo>
                        <a:pt x="72" y="106"/>
                      </a:moveTo>
                      <a:cubicBezTo>
                        <a:pt x="72" y="110"/>
                        <a:pt x="72" y="110"/>
                        <a:pt x="72" y="110"/>
                      </a:cubicBezTo>
                      <a:cubicBezTo>
                        <a:pt x="72" y="113"/>
                        <a:pt x="70" y="115"/>
                        <a:pt x="68" y="115"/>
                      </a:cubicBezTo>
                      <a:cubicBezTo>
                        <a:pt x="67" y="119"/>
                        <a:pt x="67" y="119"/>
                        <a:pt x="67" y="119"/>
                      </a:cubicBezTo>
                      <a:cubicBezTo>
                        <a:pt x="66" y="120"/>
                        <a:pt x="65" y="122"/>
                        <a:pt x="63" y="122"/>
                      </a:cubicBezTo>
                      <a:cubicBezTo>
                        <a:pt x="54" y="122"/>
                        <a:pt x="54" y="122"/>
                        <a:pt x="54" y="122"/>
                      </a:cubicBezTo>
                      <a:cubicBezTo>
                        <a:pt x="52" y="122"/>
                        <a:pt x="51" y="120"/>
                        <a:pt x="50" y="119"/>
                      </a:cubicBezTo>
                      <a:cubicBezTo>
                        <a:pt x="49" y="115"/>
                        <a:pt x="49" y="115"/>
                        <a:pt x="49" y="115"/>
                      </a:cubicBezTo>
                      <a:cubicBezTo>
                        <a:pt x="47" y="115"/>
                        <a:pt x="45" y="113"/>
                        <a:pt x="45" y="110"/>
                      </a:cubicBezTo>
                      <a:cubicBezTo>
                        <a:pt x="45" y="106"/>
                        <a:pt x="45" y="106"/>
                        <a:pt x="45" y="106"/>
                      </a:cubicBezTo>
                      <a:cubicBezTo>
                        <a:pt x="45" y="104"/>
                        <a:pt x="46" y="103"/>
                        <a:pt x="48" y="103"/>
                      </a:cubicBezTo>
                      <a:cubicBezTo>
                        <a:pt x="69" y="103"/>
                        <a:pt x="69" y="103"/>
                        <a:pt x="69" y="103"/>
                      </a:cubicBezTo>
                      <a:cubicBezTo>
                        <a:pt x="71" y="103"/>
                        <a:pt x="72" y="104"/>
                        <a:pt x="72" y="106"/>
                      </a:cubicBezTo>
                      <a:close/>
                      <a:moveTo>
                        <a:pt x="88" y="58"/>
                      </a:moveTo>
                      <a:cubicBezTo>
                        <a:pt x="88" y="66"/>
                        <a:pt x="85" y="74"/>
                        <a:pt x="80" y="79"/>
                      </a:cubicBezTo>
                      <a:cubicBezTo>
                        <a:pt x="76" y="83"/>
                        <a:pt x="74" y="88"/>
                        <a:pt x="73" y="94"/>
                      </a:cubicBezTo>
                      <a:cubicBezTo>
                        <a:pt x="72" y="96"/>
                        <a:pt x="70" y="98"/>
                        <a:pt x="68" y="98"/>
                      </a:cubicBezTo>
                      <a:cubicBezTo>
                        <a:pt x="49" y="98"/>
                        <a:pt x="49" y="98"/>
                        <a:pt x="49" y="98"/>
                      </a:cubicBezTo>
                      <a:cubicBezTo>
                        <a:pt x="47" y="98"/>
                        <a:pt x="45" y="96"/>
                        <a:pt x="44" y="94"/>
                      </a:cubicBezTo>
                      <a:cubicBezTo>
                        <a:pt x="43" y="88"/>
                        <a:pt x="41" y="83"/>
                        <a:pt x="37" y="79"/>
                      </a:cubicBezTo>
                      <a:cubicBezTo>
                        <a:pt x="32" y="74"/>
                        <a:pt x="29" y="67"/>
                        <a:pt x="28" y="59"/>
                      </a:cubicBezTo>
                      <a:cubicBezTo>
                        <a:pt x="28" y="42"/>
                        <a:pt x="42" y="28"/>
                        <a:pt x="58" y="28"/>
                      </a:cubicBezTo>
                      <a:cubicBezTo>
                        <a:pt x="75" y="28"/>
                        <a:pt x="88" y="42"/>
                        <a:pt x="88" y="58"/>
                      </a:cubicBezTo>
                      <a:close/>
                      <a:moveTo>
                        <a:pt x="62" y="40"/>
                      </a:moveTo>
                      <a:cubicBezTo>
                        <a:pt x="62" y="38"/>
                        <a:pt x="60" y="37"/>
                        <a:pt x="58" y="37"/>
                      </a:cubicBezTo>
                      <a:cubicBezTo>
                        <a:pt x="47" y="37"/>
                        <a:pt x="37" y="46"/>
                        <a:pt x="37" y="58"/>
                      </a:cubicBezTo>
                      <a:cubicBezTo>
                        <a:pt x="37" y="60"/>
                        <a:pt x="38" y="62"/>
                        <a:pt x="40" y="62"/>
                      </a:cubicBezTo>
                      <a:cubicBezTo>
                        <a:pt x="42" y="62"/>
                        <a:pt x="44" y="60"/>
                        <a:pt x="44" y="58"/>
                      </a:cubicBezTo>
                      <a:cubicBezTo>
                        <a:pt x="44" y="50"/>
                        <a:pt x="50" y="44"/>
                        <a:pt x="58" y="44"/>
                      </a:cubicBezTo>
                      <a:cubicBezTo>
                        <a:pt x="60" y="44"/>
                        <a:pt x="62" y="42"/>
                        <a:pt x="62" y="40"/>
                      </a:cubicBezTo>
                      <a:close/>
                      <a:moveTo>
                        <a:pt x="58" y="18"/>
                      </a:moveTo>
                      <a:cubicBezTo>
                        <a:pt x="60" y="18"/>
                        <a:pt x="62" y="17"/>
                        <a:pt x="62" y="15"/>
                      </a:cubicBezTo>
                      <a:cubicBezTo>
                        <a:pt x="62" y="3"/>
                        <a:pt x="62" y="3"/>
                        <a:pt x="62" y="3"/>
                      </a:cubicBezTo>
                      <a:cubicBezTo>
                        <a:pt x="62" y="1"/>
                        <a:pt x="60" y="0"/>
                        <a:pt x="58" y="0"/>
                      </a:cubicBezTo>
                      <a:cubicBezTo>
                        <a:pt x="57" y="0"/>
                        <a:pt x="55" y="1"/>
                        <a:pt x="55" y="3"/>
                      </a:cubicBezTo>
                      <a:cubicBezTo>
                        <a:pt x="55" y="15"/>
                        <a:pt x="55" y="15"/>
                        <a:pt x="55" y="15"/>
                      </a:cubicBezTo>
                      <a:cubicBezTo>
                        <a:pt x="55" y="17"/>
                        <a:pt x="57" y="18"/>
                        <a:pt x="58" y="18"/>
                      </a:cubicBezTo>
                      <a:close/>
                      <a:moveTo>
                        <a:pt x="19" y="58"/>
                      </a:moveTo>
                      <a:cubicBezTo>
                        <a:pt x="19" y="56"/>
                        <a:pt x="17" y="55"/>
                        <a:pt x="15" y="55"/>
                      </a:cubicBezTo>
                      <a:cubicBezTo>
                        <a:pt x="3" y="55"/>
                        <a:pt x="3" y="55"/>
                        <a:pt x="3" y="55"/>
                      </a:cubicBezTo>
                      <a:cubicBezTo>
                        <a:pt x="2" y="55"/>
                        <a:pt x="0" y="56"/>
                        <a:pt x="0" y="58"/>
                      </a:cubicBezTo>
                      <a:cubicBezTo>
                        <a:pt x="0" y="60"/>
                        <a:pt x="2" y="62"/>
                        <a:pt x="3" y="62"/>
                      </a:cubicBezTo>
                      <a:cubicBezTo>
                        <a:pt x="15" y="62"/>
                        <a:pt x="15" y="62"/>
                        <a:pt x="15" y="62"/>
                      </a:cubicBezTo>
                      <a:cubicBezTo>
                        <a:pt x="17" y="62"/>
                        <a:pt x="19" y="60"/>
                        <a:pt x="19" y="58"/>
                      </a:cubicBezTo>
                      <a:close/>
                      <a:moveTo>
                        <a:pt x="114" y="55"/>
                      </a:moveTo>
                      <a:cubicBezTo>
                        <a:pt x="102" y="55"/>
                        <a:pt x="102" y="55"/>
                        <a:pt x="102" y="55"/>
                      </a:cubicBezTo>
                      <a:cubicBezTo>
                        <a:pt x="100" y="55"/>
                        <a:pt x="98" y="56"/>
                        <a:pt x="98" y="58"/>
                      </a:cubicBezTo>
                      <a:cubicBezTo>
                        <a:pt x="98" y="60"/>
                        <a:pt x="100" y="62"/>
                        <a:pt x="102" y="62"/>
                      </a:cubicBezTo>
                      <a:cubicBezTo>
                        <a:pt x="114" y="62"/>
                        <a:pt x="114" y="62"/>
                        <a:pt x="114" y="62"/>
                      </a:cubicBezTo>
                      <a:cubicBezTo>
                        <a:pt x="115" y="62"/>
                        <a:pt x="117" y="60"/>
                        <a:pt x="117" y="58"/>
                      </a:cubicBezTo>
                      <a:cubicBezTo>
                        <a:pt x="117" y="56"/>
                        <a:pt x="115" y="55"/>
                        <a:pt x="114" y="55"/>
                      </a:cubicBezTo>
                      <a:close/>
                      <a:moveTo>
                        <a:pt x="26" y="86"/>
                      </a:moveTo>
                      <a:cubicBezTo>
                        <a:pt x="17" y="95"/>
                        <a:pt x="17" y="95"/>
                        <a:pt x="17" y="95"/>
                      </a:cubicBezTo>
                      <a:cubicBezTo>
                        <a:pt x="16" y="96"/>
                        <a:pt x="16" y="98"/>
                        <a:pt x="17" y="100"/>
                      </a:cubicBezTo>
                      <a:cubicBezTo>
                        <a:pt x="18" y="100"/>
                        <a:pt x="19" y="101"/>
                        <a:pt x="20" y="101"/>
                      </a:cubicBezTo>
                      <a:cubicBezTo>
                        <a:pt x="20" y="101"/>
                        <a:pt x="21" y="100"/>
                        <a:pt x="22" y="100"/>
                      </a:cubicBezTo>
                      <a:cubicBezTo>
                        <a:pt x="30" y="91"/>
                        <a:pt x="30" y="91"/>
                        <a:pt x="30" y="91"/>
                      </a:cubicBezTo>
                      <a:cubicBezTo>
                        <a:pt x="32" y="90"/>
                        <a:pt x="32" y="88"/>
                        <a:pt x="30" y="86"/>
                      </a:cubicBezTo>
                      <a:cubicBezTo>
                        <a:pt x="29" y="85"/>
                        <a:pt x="27" y="85"/>
                        <a:pt x="26" y="86"/>
                      </a:cubicBezTo>
                      <a:close/>
                      <a:moveTo>
                        <a:pt x="89" y="31"/>
                      </a:moveTo>
                      <a:cubicBezTo>
                        <a:pt x="90" y="31"/>
                        <a:pt x="91" y="31"/>
                        <a:pt x="91" y="30"/>
                      </a:cubicBezTo>
                      <a:cubicBezTo>
                        <a:pt x="100" y="22"/>
                        <a:pt x="100" y="22"/>
                        <a:pt x="100" y="22"/>
                      </a:cubicBezTo>
                      <a:cubicBezTo>
                        <a:pt x="101" y="20"/>
                        <a:pt x="101" y="18"/>
                        <a:pt x="100" y="17"/>
                      </a:cubicBezTo>
                      <a:cubicBezTo>
                        <a:pt x="98" y="16"/>
                        <a:pt x="96" y="16"/>
                        <a:pt x="95" y="17"/>
                      </a:cubicBezTo>
                      <a:cubicBezTo>
                        <a:pt x="87" y="25"/>
                        <a:pt x="87" y="25"/>
                        <a:pt x="87" y="25"/>
                      </a:cubicBezTo>
                      <a:cubicBezTo>
                        <a:pt x="85" y="27"/>
                        <a:pt x="85" y="29"/>
                        <a:pt x="87" y="30"/>
                      </a:cubicBezTo>
                      <a:cubicBezTo>
                        <a:pt x="87" y="31"/>
                        <a:pt x="88" y="31"/>
                        <a:pt x="89" y="31"/>
                      </a:cubicBezTo>
                      <a:close/>
                      <a:moveTo>
                        <a:pt x="26" y="30"/>
                      </a:moveTo>
                      <a:cubicBezTo>
                        <a:pt x="26" y="31"/>
                        <a:pt x="27" y="31"/>
                        <a:pt x="28" y="31"/>
                      </a:cubicBezTo>
                      <a:cubicBezTo>
                        <a:pt x="29" y="31"/>
                        <a:pt x="30" y="31"/>
                        <a:pt x="30" y="30"/>
                      </a:cubicBezTo>
                      <a:cubicBezTo>
                        <a:pt x="32" y="29"/>
                        <a:pt x="32" y="27"/>
                        <a:pt x="30" y="25"/>
                      </a:cubicBezTo>
                      <a:cubicBezTo>
                        <a:pt x="22" y="17"/>
                        <a:pt x="22" y="17"/>
                        <a:pt x="22" y="17"/>
                      </a:cubicBezTo>
                      <a:cubicBezTo>
                        <a:pt x="21" y="16"/>
                        <a:pt x="18" y="16"/>
                        <a:pt x="17" y="17"/>
                      </a:cubicBezTo>
                      <a:cubicBezTo>
                        <a:pt x="16" y="18"/>
                        <a:pt x="16" y="20"/>
                        <a:pt x="17" y="22"/>
                      </a:cubicBezTo>
                      <a:lnTo>
                        <a:pt x="26" y="30"/>
                      </a:lnTo>
                      <a:close/>
                      <a:moveTo>
                        <a:pt x="91" y="86"/>
                      </a:moveTo>
                      <a:cubicBezTo>
                        <a:pt x="90" y="85"/>
                        <a:pt x="88" y="85"/>
                        <a:pt x="87" y="86"/>
                      </a:cubicBezTo>
                      <a:cubicBezTo>
                        <a:pt x="85" y="88"/>
                        <a:pt x="85" y="90"/>
                        <a:pt x="87" y="91"/>
                      </a:cubicBezTo>
                      <a:cubicBezTo>
                        <a:pt x="95" y="100"/>
                        <a:pt x="95" y="100"/>
                        <a:pt x="95" y="100"/>
                      </a:cubicBezTo>
                      <a:cubicBezTo>
                        <a:pt x="96" y="100"/>
                        <a:pt x="97" y="101"/>
                        <a:pt x="97" y="101"/>
                      </a:cubicBezTo>
                      <a:cubicBezTo>
                        <a:pt x="98" y="101"/>
                        <a:pt x="99" y="100"/>
                        <a:pt x="100" y="100"/>
                      </a:cubicBezTo>
                      <a:cubicBezTo>
                        <a:pt x="101" y="98"/>
                        <a:pt x="101" y="96"/>
                        <a:pt x="100" y="95"/>
                      </a:cubicBezTo>
                      <a:lnTo>
                        <a:pt x="91" y="86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01" name="Group 200">
                <a:extLst>
                  <a:ext uri="{FF2B5EF4-FFF2-40B4-BE49-F238E27FC236}">
                    <a16:creationId xmlns:a16="http://schemas.microsoft.com/office/drawing/2014/main" id="{0D8826ED-58CC-4F39-AB1A-511D292337B0}"/>
                  </a:ext>
                </a:extLst>
              </p:cNvPr>
              <p:cNvGrpSpPr/>
              <p:nvPr/>
            </p:nvGrpSpPr>
            <p:grpSpPr>
              <a:xfrm>
                <a:off x="5299551" y="2218318"/>
                <a:ext cx="1592899" cy="4555396"/>
                <a:chOff x="5757863" y="2459038"/>
                <a:chExt cx="679450" cy="1943100"/>
              </a:xfrm>
            </p:grpSpPr>
            <p:sp>
              <p:nvSpPr>
                <p:cNvPr id="202" name="Oval 5">
                  <a:extLst>
                    <a:ext uri="{FF2B5EF4-FFF2-40B4-BE49-F238E27FC236}">
                      <a16:creationId xmlns:a16="http://schemas.microsoft.com/office/drawing/2014/main" id="{C30B72E9-D81D-43EA-BFFE-05335C0439C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802313" y="2838451"/>
                  <a:ext cx="100013" cy="144463"/>
                </a:xfrm>
                <a:prstGeom prst="ellipse">
                  <a:avLst/>
                </a:pr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3" name="Oval 6">
                  <a:extLst>
                    <a:ext uri="{FF2B5EF4-FFF2-40B4-BE49-F238E27FC236}">
                      <a16:creationId xmlns:a16="http://schemas.microsoft.com/office/drawing/2014/main" id="{3C4D6E9E-8044-4408-8016-AEBF530FAFF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275388" y="2838451"/>
                  <a:ext cx="103188" cy="144463"/>
                </a:xfrm>
                <a:prstGeom prst="ellipse">
                  <a:avLst/>
                </a:pr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4" name="Oval 7">
                  <a:extLst>
                    <a:ext uri="{FF2B5EF4-FFF2-40B4-BE49-F238E27FC236}">
                      <a16:creationId xmlns:a16="http://schemas.microsoft.com/office/drawing/2014/main" id="{D243650A-739A-40C2-BC51-DF248640A0A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308725" y="2863851"/>
                  <a:ext cx="47625" cy="93663"/>
                </a:xfrm>
                <a:prstGeom prst="ellipse">
                  <a:avLst/>
                </a:prstGeom>
                <a:solidFill>
                  <a:srgbClr val="EAA37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5" name="Freeform 8">
                  <a:extLst>
                    <a:ext uri="{FF2B5EF4-FFF2-40B4-BE49-F238E27FC236}">
                      <a16:creationId xmlns:a16="http://schemas.microsoft.com/office/drawing/2014/main" id="{FDF955C8-D041-4AC3-9F6A-8CC811350F7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257925" y="3200401"/>
                  <a:ext cx="157163" cy="458788"/>
                </a:xfrm>
                <a:custGeom>
                  <a:avLst/>
                  <a:gdLst>
                    <a:gd name="T0" fmla="*/ 23 w 43"/>
                    <a:gd name="T1" fmla="*/ 7 h 127"/>
                    <a:gd name="T2" fmla="*/ 16 w 43"/>
                    <a:gd name="T3" fmla="*/ 1 h 127"/>
                    <a:gd name="T4" fmla="*/ 8 w 43"/>
                    <a:gd name="T5" fmla="*/ 0 h 127"/>
                    <a:gd name="T6" fmla="*/ 5 w 43"/>
                    <a:gd name="T7" fmla="*/ 1 h 127"/>
                    <a:gd name="T8" fmla="*/ 2 w 43"/>
                    <a:gd name="T9" fmla="*/ 3 h 127"/>
                    <a:gd name="T10" fmla="*/ 1 w 43"/>
                    <a:gd name="T11" fmla="*/ 8 h 127"/>
                    <a:gd name="T12" fmla="*/ 1 w 43"/>
                    <a:gd name="T13" fmla="*/ 18 h 127"/>
                    <a:gd name="T14" fmla="*/ 1 w 43"/>
                    <a:gd name="T15" fmla="*/ 23 h 127"/>
                    <a:gd name="T16" fmla="*/ 3 w 43"/>
                    <a:gd name="T17" fmla="*/ 26 h 127"/>
                    <a:gd name="T18" fmla="*/ 7 w 43"/>
                    <a:gd name="T19" fmla="*/ 35 h 127"/>
                    <a:gd name="T20" fmla="*/ 10 w 43"/>
                    <a:gd name="T21" fmla="*/ 46 h 127"/>
                    <a:gd name="T22" fmla="*/ 13 w 43"/>
                    <a:gd name="T23" fmla="*/ 69 h 127"/>
                    <a:gd name="T24" fmla="*/ 16 w 43"/>
                    <a:gd name="T25" fmla="*/ 117 h 127"/>
                    <a:gd name="T26" fmla="*/ 16 w 43"/>
                    <a:gd name="T27" fmla="*/ 127 h 127"/>
                    <a:gd name="T28" fmla="*/ 43 w 43"/>
                    <a:gd name="T29" fmla="*/ 127 h 127"/>
                    <a:gd name="T30" fmla="*/ 43 w 43"/>
                    <a:gd name="T31" fmla="*/ 117 h 127"/>
                    <a:gd name="T32" fmla="*/ 40 w 43"/>
                    <a:gd name="T33" fmla="*/ 66 h 127"/>
                    <a:gd name="T34" fmla="*/ 36 w 43"/>
                    <a:gd name="T35" fmla="*/ 40 h 127"/>
                    <a:gd name="T36" fmla="*/ 33 w 43"/>
                    <a:gd name="T37" fmla="*/ 27 h 127"/>
                    <a:gd name="T38" fmla="*/ 27 w 43"/>
                    <a:gd name="T39" fmla="*/ 13 h 127"/>
                    <a:gd name="T40" fmla="*/ 23 w 43"/>
                    <a:gd name="T41" fmla="*/ 7 h 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43" h="127">
                      <a:moveTo>
                        <a:pt x="23" y="7"/>
                      </a:moveTo>
                      <a:cubicBezTo>
                        <a:pt x="21" y="4"/>
                        <a:pt x="19" y="2"/>
                        <a:pt x="16" y="1"/>
                      </a:cubicBezTo>
                      <a:cubicBezTo>
                        <a:pt x="13" y="0"/>
                        <a:pt x="10" y="0"/>
                        <a:pt x="8" y="0"/>
                      </a:cubicBezTo>
                      <a:cubicBezTo>
                        <a:pt x="7" y="0"/>
                        <a:pt x="6" y="1"/>
                        <a:pt x="5" y="1"/>
                      </a:cubicBezTo>
                      <a:cubicBezTo>
                        <a:pt x="4" y="2"/>
                        <a:pt x="3" y="2"/>
                        <a:pt x="2" y="3"/>
                      </a:cubicBezTo>
                      <a:cubicBezTo>
                        <a:pt x="1" y="5"/>
                        <a:pt x="1" y="6"/>
                        <a:pt x="1" y="8"/>
                      </a:cubicBezTo>
                      <a:cubicBezTo>
                        <a:pt x="0" y="12"/>
                        <a:pt x="2" y="16"/>
                        <a:pt x="1" y="18"/>
                      </a:cubicBezTo>
                      <a:cubicBezTo>
                        <a:pt x="1" y="21"/>
                        <a:pt x="0" y="22"/>
                        <a:pt x="1" y="23"/>
                      </a:cubicBezTo>
                      <a:cubicBezTo>
                        <a:pt x="2" y="24"/>
                        <a:pt x="3" y="25"/>
                        <a:pt x="3" y="26"/>
                      </a:cubicBezTo>
                      <a:cubicBezTo>
                        <a:pt x="5" y="29"/>
                        <a:pt x="6" y="32"/>
                        <a:pt x="7" y="35"/>
                      </a:cubicBezTo>
                      <a:cubicBezTo>
                        <a:pt x="8" y="39"/>
                        <a:pt x="9" y="42"/>
                        <a:pt x="10" y="46"/>
                      </a:cubicBezTo>
                      <a:cubicBezTo>
                        <a:pt x="11" y="53"/>
                        <a:pt x="12" y="61"/>
                        <a:pt x="13" y="69"/>
                      </a:cubicBezTo>
                      <a:cubicBezTo>
                        <a:pt x="15" y="85"/>
                        <a:pt x="15" y="101"/>
                        <a:pt x="16" y="117"/>
                      </a:cubicBezTo>
                      <a:cubicBezTo>
                        <a:pt x="16" y="127"/>
                        <a:pt x="16" y="127"/>
                        <a:pt x="16" y="127"/>
                      </a:cubicBezTo>
                      <a:cubicBezTo>
                        <a:pt x="43" y="127"/>
                        <a:pt x="43" y="127"/>
                        <a:pt x="43" y="127"/>
                      </a:cubicBezTo>
                      <a:cubicBezTo>
                        <a:pt x="43" y="117"/>
                        <a:pt x="43" y="117"/>
                        <a:pt x="43" y="117"/>
                      </a:cubicBezTo>
                      <a:cubicBezTo>
                        <a:pt x="43" y="100"/>
                        <a:pt x="42" y="83"/>
                        <a:pt x="40" y="66"/>
                      </a:cubicBezTo>
                      <a:cubicBezTo>
                        <a:pt x="39" y="58"/>
                        <a:pt x="38" y="49"/>
                        <a:pt x="36" y="40"/>
                      </a:cubicBezTo>
                      <a:cubicBezTo>
                        <a:pt x="35" y="36"/>
                        <a:pt x="34" y="32"/>
                        <a:pt x="33" y="27"/>
                      </a:cubicBezTo>
                      <a:cubicBezTo>
                        <a:pt x="32" y="23"/>
                        <a:pt x="30" y="18"/>
                        <a:pt x="27" y="13"/>
                      </a:cubicBezTo>
                      <a:cubicBezTo>
                        <a:pt x="26" y="11"/>
                        <a:pt x="25" y="9"/>
                        <a:pt x="23" y="7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6" name="Freeform 9">
                  <a:extLst>
                    <a:ext uri="{FF2B5EF4-FFF2-40B4-BE49-F238E27FC236}">
                      <a16:creationId xmlns:a16="http://schemas.microsoft.com/office/drawing/2014/main" id="{F4DC38C5-5651-4E94-B281-EDE5DC18DE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311900" y="3659188"/>
                  <a:ext cx="103188" cy="74613"/>
                </a:xfrm>
                <a:custGeom>
                  <a:avLst/>
                  <a:gdLst>
                    <a:gd name="T0" fmla="*/ 28 w 28"/>
                    <a:gd name="T1" fmla="*/ 7 h 21"/>
                    <a:gd name="T2" fmla="*/ 28 w 28"/>
                    <a:gd name="T3" fmla="*/ 0 h 21"/>
                    <a:gd name="T4" fmla="*/ 1 w 28"/>
                    <a:gd name="T5" fmla="*/ 0 h 21"/>
                    <a:gd name="T6" fmla="*/ 0 w 28"/>
                    <a:gd name="T7" fmla="*/ 7 h 21"/>
                    <a:gd name="T8" fmla="*/ 14 w 28"/>
                    <a:gd name="T9" fmla="*/ 21 h 21"/>
                    <a:gd name="T10" fmla="*/ 28 w 28"/>
                    <a:gd name="T11" fmla="*/ 7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8" h="21">
                      <a:moveTo>
                        <a:pt x="28" y="7"/>
                      </a:moveTo>
                      <a:cubicBezTo>
                        <a:pt x="28" y="0"/>
                        <a:pt x="28" y="0"/>
                        <a:pt x="28" y="0"/>
                      </a:cubicBezTo>
                      <a:cubicBezTo>
                        <a:pt x="1" y="0"/>
                        <a:pt x="1" y="0"/>
                        <a:pt x="1" y="0"/>
                      </a:cubicBezTo>
                      <a:cubicBezTo>
                        <a:pt x="0" y="7"/>
                        <a:pt x="0" y="7"/>
                        <a:pt x="0" y="7"/>
                      </a:cubicBezTo>
                      <a:cubicBezTo>
                        <a:pt x="0" y="14"/>
                        <a:pt x="6" y="20"/>
                        <a:pt x="14" y="21"/>
                      </a:cubicBezTo>
                      <a:cubicBezTo>
                        <a:pt x="21" y="21"/>
                        <a:pt x="28" y="15"/>
                        <a:pt x="28" y="7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7" name="Freeform 10">
                  <a:extLst>
                    <a:ext uri="{FF2B5EF4-FFF2-40B4-BE49-F238E27FC236}">
                      <a16:creationId xmlns:a16="http://schemas.microsoft.com/office/drawing/2014/main" id="{973830BD-E5FA-4000-BD82-573FFFB3AB2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294438" y="3662363"/>
                  <a:ext cx="142875" cy="234950"/>
                </a:xfrm>
                <a:custGeom>
                  <a:avLst/>
                  <a:gdLst>
                    <a:gd name="T0" fmla="*/ 32 w 39"/>
                    <a:gd name="T1" fmla="*/ 1 h 65"/>
                    <a:gd name="T2" fmla="*/ 35 w 39"/>
                    <a:gd name="T3" fmla="*/ 49 h 65"/>
                    <a:gd name="T4" fmla="*/ 17 w 39"/>
                    <a:gd name="T5" fmla="*/ 56 h 65"/>
                    <a:gd name="T6" fmla="*/ 18 w 39"/>
                    <a:gd name="T7" fmla="*/ 24 h 65"/>
                    <a:gd name="T8" fmla="*/ 12 w 39"/>
                    <a:gd name="T9" fmla="*/ 29 h 65"/>
                    <a:gd name="T10" fmla="*/ 6 w 39"/>
                    <a:gd name="T11" fmla="*/ 40 h 65"/>
                    <a:gd name="T12" fmla="*/ 6 w 39"/>
                    <a:gd name="T13" fmla="*/ 0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9" h="65">
                      <a:moveTo>
                        <a:pt x="32" y="1"/>
                      </a:moveTo>
                      <a:cubicBezTo>
                        <a:pt x="32" y="1"/>
                        <a:pt x="39" y="31"/>
                        <a:pt x="35" y="49"/>
                      </a:cubicBezTo>
                      <a:cubicBezTo>
                        <a:pt x="35" y="49"/>
                        <a:pt x="29" y="65"/>
                        <a:pt x="17" y="56"/>
                      </a:cubicBezTo>
                      <a:cubicBezTo>
                        <a:pt x="18" y="24"/>
                        <a:pt x="18" y="24"/>
                        <a:pt x="18" y="24"/>
                      </a:cubicBezTo>
                      <a:cubicBezTo>
                        <a:pt x="18" y="24"/>
                        <a:pt x="14" y="20"/>
                        <a:pt x="12" y="29"/>
                      </a:cubicBezTo>
                      <a:cubicBezTo>
                        <a:pt x="10" y="38"/>
                        <a:pt x="13" y="41"/>
                        <a:pt x="6" y="40"/>
                      </a:cubicBezTo>
                      <a:cubicBezTo>
                        <a:pt x="0" y="40"/>
                        <a:pt x="6" y="0"/>
                        <a:pt x="6" y="0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8" name="Freeform 11">
                  <a:extLst>
                    <a:ext uri="{FF2B5EF4-FFF2-40B4-BE49-F238E27FC236}">
                      <a16:creationId xmlns:a16="http://schemas.microsoft.com/office/drawing/2014/main" id="{6AEC7B29-CECA-4696-8D2F-6FA457250EC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780088" y="3200401"/>
                  <a:ext cx="158750" cy="458788"/>
                </a:xfrm>
                <a:custGeom>
                  <a:avLst/>
                  <a:gdLst>
                    <a:gd name="T0" fmla="*/ 21 w 43"/>
                    <a:gd name="T1" fmla="*/ 7 h 127"/>
                    <a:gd name="T2" fmla="*/ 27 w 43"/>
                    <a:gd name="T3" fmla="*/ 1 h 127"/>
                    <a:gd name="T4" fmla="*/ 36 w 43"/>
                    <a:gd name="T5" fmla="*/ 0 h 127"/>
                    <a:gd name="T6" fmla="*/ 39 w 43"/>
                    <a:gd name="T7" fmla="*/ 1 h 127"/>
                    <a:gd name="T8" fmla="*/ 41 w 43"/>
                    <a:gd name="T9" fmla="*/ 3 h 127"/>
                    <a:gd name="T10" fmla="*/ 43 w 43"/>
                    <a:gd name="T11" fmla="*/ 8 h 127"/>
                    <a:gd name="T12" fmla="*/ 42 w 43"/>
                    <a:gd name="T13" fmla="*/ 18 h 127"/>
                    <a:gd name="T14" fmla="*/ 42 w 43"/>
                    <a:gd name="T15" fmla="*/ 23 h 127"/>
                    <a:gd name="T16" fmla="*/ 40 w 43"/>
                    <a:gd name="T17" fmla="*/ 26 h 127"/>
                    <a:gd name="T18" fmla="*/ 37 w 43"/>
                    <a:gd name="T19" fmla="*/ 35 h 127"/>
                    <a:gd name="T20" fmla="*/ 34 w 43"/>
                    <a:gd name="T21" fmla="*/ 46 h 127"/>
                    <a:gd name="T22" fmla="*/ 30 w 43"/>
                    <a:gd name="T23" fmla="*/ 69 h 127"/>
                    <a:gd name="T24" fmla="*/ 28 w 43"/>
                    <a:gd name="T25" fmla="*/ 117 h 127"/>
                    <a:gd name="T26" fmla="*/ 28 w 43"/>
                    <a:gd name="T27" fmla="*/ 127 h 127"/>
                    <a:gd name="T28" fmla="*/ 0 w 43"/>
                    <a:gd name="T29" fmla="*/ 127 h 127"/>
                    <a:gd name="T30" fmla="*/ 0 w 43"/>
                    <a:gd name="T31" fmla="*/ 117 h 127"/>
                    <a:gd name="T32" fmla="*/ 3 w 43"/>
                    <a:gd name="T33" fmla="*/ 66 h 127"/>
                    <a:gd name="T34" fmla="*/ 7 w 43"/>
                    <a:gd name="T35" fmla="*/ 40 h 127"/>
                    <a:gd name="T36" fmla="*/ 10 w 43"/>
                    <a:gd name="T37" fmla="*/ 27 h 127"/>
                    <a:gd name="T38" fmla="*/ 16 w 43"/>
                    <a:gd name="T39" fmla="*/ 13 h 127"/>
                    <a:gd name="T40" fmla="*/ 21 w 43"/>
                    <a:gd name="T41" fmla="*/ 7 h 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43" h="127">
                      <a:moveTo>
                        <a:pt x="21" y="7"/>
                      </a:moveTo>
                      <a:cubicBezTo>
                        <a:pt x="22" y="4"/>
                        <a:pt x="25" y="2"/>
                        <a:pt x="27" y="1"/>
                      </a:cubicBezTo>
                      <a:cubicBezTo>
                        <a:pt x="30" y="0"/>
                        <a:pt x="33" y="0"/>
                        <a:pt x="36" y="0"/>
                      </a:cubicBezTo>
                      <a:cubicBezTo>
                        <a:pt x="37" y="0"/>
                        <a:pt x="38" y="1"/>
                        <a:pt x="39" y="1"/>
                      </a:cubicBezTo>
                      <a:cubicBezTo>
                        <a:pt x="40" y="2"/>
                        <a:pt x="40" y="2"/>
                        <a:pt x="41" y="3"/>
                      </a:cubicBezTo>
                      <a:cubicBezTo>
                        <a:pt x="42" y="5"/>
                        <a:pt x="43" y="6"/>
                        <a:pt x="43" y="8"/>
                      </a:cubicBezTo>
                      <a:cubicBezTo>
                        <a:pt x="43" y="12"/>
                        <a:pt x="42" y="16"/>
                        <a:pt x="42" y="18"/>
                      </a:cubicBezTo>
                      <a:cubicBezTo>
                        <a:pt x="42" y="21"/>
                        <a:pt x="43" y="22"/>
                        <a:pt x="42" y="23"/>
                      </a:cubicBezTo>
                      <a:cubicBezTo>
                        <a:pt x="41" y="24"/>
                        <a:pt x="41" y="25"/>
                        <a:pt x="40" y="26"/>
                      </a:cubicBezTo>
                      <a:cubicBezTo>
                        <a:pt x="39" y="29"/>
                        <a:pt x="38" y="32"/>
                        <a:pt x="37" y="35"/>
                      </a:cubicBezTo>
                      <a:cubicBezTo>
                        <a:pt x="35" y="39"/>
                        <a:pt x="35" y="42"/>
                        <a:pt x="34" y="46"/>
                      </a:cubicBezTo>
                      <a:cubicBezTo>
                        <a:pt x="32" y="53"/>
                        <a:pt x="31" y="61"/>
                        <a:pt x="30" y="69"/>
                      </a:cubicBezTo>
                      <a:cubicBezTo>
                        <a:pt x="29" y="85"/>
                        <a:pt x="28" y="101"/>
                        <a:pt x="28" y="117"/>
                      </a:cubicBezTo>
                      <a:cubicBezTo>
                        <a:pt x="28" y="127"/>
                        <a:pt x="28" y="127"/>
                        <a:pt x="28" y="127"/>
                      </a:cubicBezTo>
                      <a:cubicBezTo>
                        <a:pt x="0" y="127"/>
                        <a:pt x="0" y="127"/>
                        <a:pt x="0" y="127"/>
                      </a:cubicBezTo>
                      <a:cubicBezTo>
                        <a:pt x="0" y="117"/>
                        <a:pt x="0" y="117"/>
                        <a:pt x="0" y="117"/>
                      </a:cubicBezTo>
                      <a:cubicBezTo>
                        <a:pt x="1" y="100"/>
                        <a:pt x="1" y="83"/>
                        <a:pt x="3" y="66"/>
                      </a:cubicBezTo>
                      <a:cubicBezTo>
                        <a:pt x="4" y="58"/>
                        <a:pt x="5" y="49"/>
                        <a:pt x="7" y="40"/>
                      </a:cubicBezTo>
                      <a:cubicBezTo>
                        <a:pt x="8" y="36"/>
                        <a:pt x="9" y="32"/>
                        <a:pt x="10" y="27"/>
                      </a:cubicBezTo>
                      <a:cubicBezTo>
                        <a:pt x="12" y="23"/>
                        <a:pt x="14" y="18"/>
                        <a:pt x="16" y="13"/>
                      </a:cubicBezTo>
                      <a:cubicBezTo>
                        <a:pt x="17" y="11"/>
                        <a:pt x="19" y="9"/>
                        <a:pt x="21" y="7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9" name="Freeform 12">
                  <a:extLst>
                    <a:ext uri="{FF2B5EF4-FFF2-40B4-BE49-F238E27FC236}">
                      <a16:creationId xmlns:a16="http://schemas.microsoft.com/office/drawing/2014/main" id="{6F95A2EB-DDE1-4DD2-8D2A-FFFA1332BE2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780088" y="3659188"/>
                  <a:ext cx="103188" cy="74613"/>
                </a:xfrm>
                <a:custGeom>
                  <a:avLst/>
                  <a:gdLst>
                    <a:gd name="T0" fmla="*/ 1 w 28"/>
                    <a:gd name="T1" fmla="*/ 7 h 21"/>
                    <a:gd name="T2" fmla="*/ 0 w 28"/>
                    <a:gd name="T3" fmla="*/ 0 h 21"/>
                    <a:gd name="T4" fmla="*/ 28 w 28"/>
                    <a:gd name="T5" fmla="*/ 0 h 21"/>
                    <a:gd name="T6" fmla="*/ 28 w 28"/>
                    <a:gd name="T7" fmla="*/ 7 h 21"/>
                    <a:gd name="T8" fmla="*/ 15 w 28"/>
                    <a:gd name="T9" fmla="*/ 21 h 21"/>
                    <a:gd name="T10" fmla="*/ 1 w 28"/>
                    <a:gd name="T11" fmla="*/ 7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8" h="21">
                      <a:moveTo>
                        <a:pt x="1" y="7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28" y="0"/>
                        <a:pt x="28" y="0"/>
                        <a:pt x="28" y="0"/>
                      </a:cubicBezTo>
                      <a:cubicBezTo>
                        <a:pt x="28" y="7"/>
                        <a:pt x="28" y="7"/>
                        <a:pt x="28" y="7"/>
                      </a:cubicBezTo>
                      <a:cubicBezTo>
                        <a:pt x="28" y="14"/>
                        <a:pt x="22" y="20"/>
                        <a:pt x="15" y="21"/>
                      </a:cubicBezTo>
                      <a:cubicBezTo>
                        <a:pt x="7" y="21"/>
                        <a:pt x="1" y="15"/>
                        <a:pt x="1" y="7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0" name="Freeform 13">
                  <a:extLst>
                    <a:ext uri="{FF2B5EF4-FFF2-40B4-BE49-F238E27FC236}">
                      <a16:creationId xmlns:a16="http://schemas.microsoft.com/office/drawing/2014/main" id="{7CB38F9F-854F-485A-9845-71B3CF431A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757863" y="3662363"/>
                  <a:ext cx="147638" cy="234950"/>
                </a:xfrm>
                <a:custGeom>
                  <a:avLst/>
                  <a:gdLst>
                    <a:gd name="T0" fmla="*/ 7 w 40"/>
                    <a:gd name="T1" fmla="*/ 1 h 65"/>
                    <a:gd name="T2" fmla="*/ 4 w 40"/>
                    <a:gd name="T3" fmla="*/ 49 h 65"/>
                    <a:gd name="T4" fmla="*/ 22 w 40"/>
                    <a:gd name="T5" fmla="*/ 56 h 65"/>
                    <a:gd name="T6" fmla="*/ 21 w 40"/>
                    <a:gd name="T7" fmla="*/ 24 h 65"/>
                    <a:gd name="T8" fmla="*/ 27 w 40"/>
                    <a:gd name="T9" fmla="*/ 29 h 65"/>
                    <a:gd name="T10" fmla="*/ 33 w 40"/>
                    <a:gd name="T11" fmla="*/ 40 h 65"/>
                    <a:gd name="T12" fmla="*/ 33 w 40"/>
                    <a:gd name="T13" fmla="*/ 0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0" h="65">
                      <a:moveTo>
                        <a:pt x="7" y="1"/>
                      </a:moveTo>
                      <a:cubicBezTo>
                        <a:pt x="7" y="1"/>
                        <a:pt x="0" y="31"/>
                        <a:pt x="4" y="49"/>
                      </a:cubicBezTo>
                      <a:cubicBezTo>
                        <a:pt x="4" y="49"/>
                        <a:pt x="10" y="65"/>
                        <a:pt x="22" y="56"/>
                      </a:cubicBezTo>
                      <a:cubicBezTo>
                        <a:pt x="21" y="24"/>
                        <a:pt x="21" y="24"/>
                        <a:pt x="21" y="24"/>
                      </a:cubicBezTo>
                      <a:cubicBezTo>
                        <a:pt x="21" y="24"/>
                        <a:pt x="25" y="20"/>
                        <a:pt x="27" y="29"/>
                      </a:cubicBezTo>
                      <a:cubicBezTo>
                        <a:pt x="29" y="38"/>
                        <a:pt x="27" y="41"/>
                        <a:pt x="33" y="40"/>
                      </a:cubicBezTo>
                      <a:cubicBezTo>
                        <a:pt x="40" y="40"/>
                        <a:pt x="33" y="0"/>
                        <a:pt x="33" y="0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1" name="Freeform 14">
                  <a:extLst>
                    <a:ext uri="{FF2B5EF4-FFF2-40B4-BE49-F238E27FC236}">
                      <a16:creationId xmlns:a16="http://schemas.microsoft.com/office/drawing/2014/main" id="{ED22F0E6-1080-4C6E-9069-840B543A3E5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97563" y="4271963"/>
                  <a:ext cx="161925" cy="87313"/>
                </a:xfrm>
                <a:custGeom>
                  <a:avLst/>
                  <a:gdLst>
                    <a:gd name="T0" fmla="*/ 36 w 44"/>
                    <a:gd name="T1" fmla="*/ 24 h 24"/>
                    <a:gd name="T2" fmla="*/ 42 w 44"/>
                    <a:gd name="T3" fmla="*/ 4 h 24"/>
                    <a:gd name="T4" fmla="*/ 32 w 44"/>
                    <a:gd name="T5" fmla="*/ 2 h 24"/>
                    <a:gd name="T6" fmla="*/ 2 w 44"/>
                    <a:gd name="T7" fmla="*/ 4 h 24"/>
                    <a:gd name="T8" fmla="*/ 1 w 44"/>
                    <a:gd name="T9" fmla="*/ 19 h 24"/>
                    <a:gd name="T10" fmla="*/ 2 w 44"/>
                    <a:gd name="T11" fmla="*/ 21 h 24"/>
                    <a:gd name="T12" fmla="*/ 36 w 44"/>
                    <a:gd name="T13" fmla="*/ 24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4" h="24">
                      <a:moveTo>
                        <a:pt x="36" y="24"/>
                      </a:moveTo>
                      <a:cubicBezTo>
                        <a:pt x="37" y="21"/>
                        <a:pt x="44" y="6"/>
                        <a:pt x="42" y="4"/>
                      </a:cubicBezTo>
                      <a:cubicBezTo>
                        <a:pt x="40" y="2"/>
                        <a:pt x="33" y="2"/>
                        <a:pt x="32" y="2"/>
                      </a:cubicBezTo>
                      <a:cubicBezTo>
                        <a:pt x="17" y="1"/>
                        <a:pt x="7" y="0"/>
                        <a:pt x="2" y="4"/>
                      </a:cubicBezTo>
                      <a:cubicBezTo>
                        <a:pt x="1" y="5"/>
                        <a:pt x="2" y="18"/>
                        <a:pt x="1" y="19"/>
                      </a:cubicBezTo>
                      <a:cubicBezTo>
                        <a:pt x="0" y="20"/>
                        <a:pt x="1" y="22"/>
                        <a:pt x="2" y="21"/>
                      </a:cubicBezTo>
                      <a:cubicBezTo>
                        <a:pt x="2" y="21"/>
                        <a:pt x="36" y="24"/>
                        <a:pt x="36" y="24"/>
                      </a:cubicBezTo>
                    </a:path>
                  </a:pathLst>
                </a:custGeom>
                <a:solidFill>
                  <a:srgbClr val="FFD4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2" name="Freeform 15">
                  <a:extLst>
                    <a:ext uri="{FF2B5EF4-FFF2-40B4-BE49-F238E27FC236}">
                      <a16:creationId xmlns:a16="http://schemas.microsoft.com/office/drawing/2014/main" id="{768C3094-110C-471D-A7F6-3046A6E19C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26163" y="4271963"/>
                  <a:ext cx="160338" cy="87313"/>
                </a:xfrm>
                <a:custGeom>
                  <a:avLst/>
                  <a:gdLst>
                    <a:gd name="T0" fmla="*/ 8 w 44"/>
                    <a:gd name="T1" fmla="*/ 24 h 24"/>
                    <a:gd name="T2" fmla="*/ 2 w 44"/>
                    <a:gd name="T3" fmla="*/ 4 h 24"/>
                    <a:gd name="T4" fmla="*/ 12 w 44"/>
                    <a:gd name="T5" fmla="*/ 2 h 24"/>
                    <a:gd name="T6" fmla="*/ 41 w 44"/>
                    <a:gd name="T7" fmla="*/ 4 h 24"/>
                    <a:gd name="T8" fmla="*/ 43 w 44"/>
                    <a:gd name="T9" fmla="*/ 19 h 24"/>
                    <a:gd name="T10" fmla="*/ 42 w 44"/>
                    <a:gd name="T11" fmla="*/ 21 h 24"/>
                    <a:gd name="T12" fmla="*/ 8 w 44"/>
                    <a:gd name="T13" fmla="*/ 24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4" h="24">
                      <a:moveTo>
                        <a:pt x="8" y="24"/>
                      </a:moveTo>
                      <a:cubicBezTo>
                        <a:pt x="7" y="21"/>
                        <a:pt x="0" y="6"/>
                        <a:pt x="2" y="4"/>
                      </a:cubicBezTo>
                      <a:cubicBezTo>
                        <a:pt x="4" y="2"/>
                        <a:pt x="11" y="2"/>
                        <a:pt x="12" y="2"/>
                      </a:cubicBezTo>
                      <a:cubicBezTo>
                        <a:pt x="27" y="1"/>
                        <a:pt x="37" y="0"/>
                        <a:pt x="41" y="4"/>
                      </a:cubicBezTo>
                      <a:cubicBezTo>
                        <a:pt x="43" y="5"/>
                        <a:pt x="42" y="18"/>
                        <a:pt x="43" y="19"/>
                      </a:cubicBezTo>
                      <a:cubicBezTo>
                        <a:pt x="44" y="20"/>
                        <a:pt x="43" y="22"/>
                        <a:pt x="42" y="21"/>
                      </a:cubicBezTo>
                      <a:cubicBezTo>
                        <a:pt x="41" y="21"/>
                        <a:pt x="8" y="24"/>
                        <a:pt x="8" y="24"/>
                      </a:cubicBezTo>
                    </a:path>
                  </a:pathLst>
                </a:custGeom>
                <a:solidFill>
                  <a:srgbClr val="FFD4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3" name="Freeform 16">
                  <a:extLst>
                    <a:ext uri="{FF2B5EF4-FFF2-40B4-BE49-F238E27FC236}">
                      <a16:creationId xmlns:a16="http://schemas.microsoft.com/office/drawing/2014/main" id="{3E8793F4-E3F4-443B-B976-0C7F2D0EAFD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72163" y="3724276"/>
                  <a:ext cx="447675" cy="609600"/>
                </a:xfrm>
                <a:custGeom>
                  <a:avLst/>
                  <a:gdLst>
                    <a:gd name="T0" fmla="*/ 121 w 122"/>
                    <a:gd name="T1" fmla="*/ 0 h 169"/>
                    <a:gd name="T2" fmla="*/ 0 w 122"/>
                    <a:gd name="T3" fmla="*/ 0 h 169"/>
                    <a:gd name="T4" fmla="*/ 1 w 122"/>
                    <a:gd name="T5" fmla="*/ 143 h 169"/>
                    <a:gd name="T6" fmla="*/ 0 w 122"/>
                    <a:gd name="T7" fmla="*/ 169 h 169"/>
                    <a:gd name="T8" fmla="*/ 41 w 122"/>
                    <a:gd name="T9" fmla="*/ 169 h 169"/>
                    <a:gd name="T10" fmla="*/ 43 w 122"/>
                    <a:gd name="T11" fmla="*/ 37 h 169"/>
                    <a:gd name="T12" fmla="*/ 61 w 122"/>
                    <a:gd name="T13" fmla="*/ 18 h 169"/>
                    <a:gd name="T14" fmla="*/ 77 w 122"/>
                    <a:gd name="T15" fmla="*/ 34 h 169"/>
                    <a:gd name="T16" fmla="*/ 82 w 122"/>
                    <a:gd name="T17" fmla="*/ 169 h 169"/>
                    <a:gd name="T18" fmla="*/ 122 w 122"/>
                    <a:gd name="T19" fmla="*/ 169 h 169"/>
                    <a:gd name="T20" fmla="*/ 121 w 122"/>
                    <a:gd name="T21" fmla="*/ 0 h 16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122" h="169">
                      <a:moveTo>
                        <a:pt x="12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1" y="143"/>
                        <a:pt x="1" y="143"/>
                        <a:pt x="1" y="143"/>
                      </a:cubicBezTo>
                      <a:cubicBezTo>
                        <a:pt x="0" y="169"/>
                        <a:pt x="0" y="169"/>
                        <a:pt x="0" y="169"/>
                      </a:cubicBezTo>
                      <a:cubicBezTo>
                        <a:pt x="41" y="169"/>
                        <a:pt x="41" y="169"/>
                        <a:pt x="41" y="169"/>
                      </a:cubicBezTo>
                      <a:cubicBezTo>
                        <a:pt x="43" y="37"/>
                        <a:pt x="43" y="37"/>
                        <a:pt x="43" y="37"/>
                      </a:cubicBezTo>
                      <a:cubicBezTo>
                        <a:pt x="43" y="37"/>
                        <a:pt x="51" y="18"/>
                        <a:pt x="61" y="18"/>
                      </a:cubicBezTo>
                      <a:cubicBezTo>
                        <a:pt x="69" y="18"/>
                        <a:pt x="77" y="34"/>
                        <a:pt x="77" y="34"/>
                      </a:cubicBezTo>
                      <a:cubicBezTo>
                        <a:pt x="82" y="169"/>
                        <a:pt x="82" y="169"/>
                        <a:pt x="82" y="169"/>
                      </a:cubicBezTo>
                      <a:cubicBezTo>
                        <a:pt x="122" y="169"/>
                        <a:pt x="122" y="169"/>
                        <a:pt x="122" y="169"/>
                      </a:cubicBezTo>
                      <a:lnTo>
                        <a:pt x="121" y="0"/>
                      </a:lnTo>
                      <a:close/>
                    </a:path>
                  </a:pathLst>
                </a:custGeom>
                <a:solidFill>
                  <a:srgbClr val="52463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4" name="Freeform 17">
                  <a:extLst>
                    <a:ext uri="{FF2B5EF4-FFF2-40B4-BE49-F238E27FC236}">
                      <a16:creationId xmlns:a16="http://schemas.microsoft.com/office/drawing/2014/main" id="{984F8784-DFC4-4654-9324-AB657209D8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72163" y="3167063"/>
                  <a:ext cx="447675" cy="566738"/>
                </a:xfrm>
                <a:custGeom>
                  <a:avLst/>
                  <a:gdLst>
                    <a:gd name="T0" fmla="*/ 0 w 122"/>
                    <a:gd name="T1" fmla="*/ 59 h 157"/>
                    <a:gd name="T2" fmla="*/ 0 w 122"/>
                    <a:gd name="T3" fmla="*/ 157 h 157"/>
                    <a:gd name="T4" fmla="*/ 122 w 122"/>
                    <a:gd name="T5" fmla="*/ 157 h 157"/>
                    <a:gd name="T6" fmla="*/ 122 w 122"/>
                    <a:gd name="T7" fmla="*/ 60 h 157"/>
                    <a:gd name="T8" fmla="*/ 122 w 122"/>
                    <a:gd name="T9" fmla="*/ 11 h 157"/>
                    <a:gd name="T10" fmla="*/ 109 w 122"/>
                    <a:gd name="T11" fmla="*/ 6 h 157"/>
                    <a:gd name="T12" fmla="*/ 61 w 122"/>
                    <a:gd name="T13" fmla="*/ 0 h 157"/>
                    <a:gd name="T14" fmla="*/ 13 w 122"/>
                    <a:gd name="T15" fmla="*/ 6 h 157"/>
                    <a:gd name="T16" fmla="*/ 0 w 122"/>
                    <a:gd name="T17" fmla="*/ 12 h 157"/>
                    <a:gd name="T18" fmla="*/ 0 w 122"/>
                    <a:gd name="T19" fmla="*/ 59 h 15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22" h="157">
                      <a:moveTo>
                        <a:pt x="0" y="59"/>
                      </a:moveTo>
                      <a:cubicBezTo>
                        <a:pt x="0" y="157"/>
                        <a:pt x="0" y="157"/>
                        <a:pt x="0" y="157"/>
                      </a:cubicBezTo>
                      <a:cubicBezTo>
                        <a:pt x="122" y="157"/>
                        <a:pt x="122" y="157"/>
                        <a:pt x="122" y="157"/>
                      </a:cubicBezTo>
                      <a:cubicBezTo>
                        <a:pt x="122" y="60"/>
                        <a:pt x="122" y="60"/>
                        <a:pt x="122" y="60"/>
                      </a:cubicBezTo>
                      <a:cubicBezTo>
                        <a:pt x="109" y="41"/>
                        <a:pt x="114" y="14"/>
                        <a:pt x="122" y="11"/>
                      </a:cubicBezTo>
                      <a:cubicBezTo>
                        <a:pt x="120" y="10"/>
                        <a:pt x="116" y="8"/>
                        <a:pt x="109" y="6"/>
                      </a:cubicBezTo>
                      <a:cubicBezTo>
                        <a:pt x="97" y="4"/>
                        <a:pt x="79" y="0"/>
                        <a:pt x="61" y="0"/>
                      </a:cubicBezTo>
                      <a:cubicBezTo>
                        <a:pt x="42" y="0"/>
                        <a:pt x="25" y="4"/>
                        <a:pt x="13" y="6"/>
                      </a:cubicBezTo>
                      <a:cubicBezTo>
                        <a:pt x="6" y="8"/>
                        <a:pt x="2" y="10"/>
                        <a:pt x="0" y="12"/>
                      </a:cubicBezTo>
                      <a:cubicBezTo>
                        <a:pt x="9" y="19"/>
                        <a:pt x="15" y="47"/>
                        <a:pt x="0" y="59"/>
                      </a:cubicBezTo>
                    </a:path>
                  </a:pathLst>
                </a:custGeom>
                <a:solidFill>
                  <a:srgbClr val="FFD4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5" name="Freeform 18">
                  <a:extLst>
                    <a:ext uri="{FF2B5EF4-FFF2-40B4-BE49-F238E27FC236}">
                      <a16:creationId xmlns:a16="http://schemas.microsoft.com/office/drawing/2014/main" id="{414CBC17-DA3A-4C79-942A-4ECC9FD89CF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11863" y="3036888"/>
                  <a:ext cx="165100" cy="242888"/>
                </a:xfrm>
                <a:custGeom>
                  <a:avLst/>
                  <a:gdLst>
                    <a:gd name="T0" fmla="*/ 45 w 45"/>
                    <a:gd name="T1" fmla="*/ 45 h 67"/>
                    <a:gd name="T2" fmla="*/ 23 w 45"/>
                    <a:gd name="T3" fmla="*/ 67 h 67"/>
                    <a:gd name="T4" fmla="*/ 0 w 45"/>
                    <a:gd name="T5" fmla="*/ 45 h 67"/>
                    <a:gd name="T6" fmla="*/ 0 w 45"/>
                    <a:gd name="T7" fmla="*/ 23 h 67"/>
                    <a:gd name="T8" fmla="*/ 23 w 45"/>
                    <a:gd name="T9" fmla="*/ 0 h 67"/>
                    <a:gd name="T10" fmla="*/ 45 w 45"/>
                    <a:gd name="T11" fmla="*/ 23 h 67"/>
                    <a:gd name="T12" fmla="*/ 45 w 45"/>
                    <a:gd name="T13" fmla="*/ 45 h 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5" h="67">
                      <a:moveTo>
                        <a:pt x="45" y="45"/>
                      </a:moveTo>
                      <a:cubicBezTo>
                        <a:pt x="45" y="57"/>
                        <a:pt x="35" y="67"/>
                        <a:pt x="23" y="67"/>
                      </a:cubicBezTo>
                      <a:cubicBezTo>
                        <a:pt x="10" y="67"/>
                        <a:pt x="0" y="57"/>
                        <a:pt x="0" y="45"/>
                      </a:cubicBezTo>
                      <a:cubicBezTo>
                        <a:pt x="0" y="23"/>
                        <a:pt x="0" y="23"/>
                        <a:pt x="0" y="23"/>
                      </a:cubicBezTo>
                      <a:cubicBezTo>
                        <a:pt x="0" y="10"/>
                        <a:pt x="10" y="0"/>
                        <a:pt x="23" y="0"/>
                      </a:cubicBezTo>
                      <a:cubicBezTo>
                        <a:pt x="35" y="0"/>
                        <a:pt x="45" y="10"/>
                        <a:pt x="45" y="23"/>
                      </a:cubicBezTo>
                      <a:lnTo>
                        <a:pt x="45" y="45"/>
                      </a:lnTo>
                      <a:close/>
                    </a:path>
                  </a:pathLst>
                </a:custGeom>
                <a:solidFill>
                  <a:srgbClr val="EAA37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6" name="Freeform 19">
                  <a:extLst>
                    <a:ext uri="{FF2B5EF4-FFF2-40B4-BE49-F238E27FC236}">
                      <a16:creationId xmlns:a16="http://schemas.microsoft.com/office/drawing/2014/main" id="{2E6964E3-6115-4FE4-8556-9598E20159C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21363" y="2578101"/>
                  <a:ext cx="542925" cy="588963"/>
                </a:xfrm>
                <a:custGeom>
                  <a:avLst/>
                  <a:gdLst>
                    <a:gd name="T0" fmla="*/ 8 w 148"/>
                    <a:gd name="T1" fmla="*/ 87 h 163"/>
                    <a:gd name="T2" fmla="*/ 77 w 148"/>
                    <a:gd name="T3" fmla="*/ 163 h 163"/>
                    <a:gd name="T4" fmla="*/ 143 w 148"/>
                    <a:gd name="T5" fmla="*/ 58 h 163"/>
                    <a:gd name="T6" fmla="*/ 72 w 148"/>
                    <a:gd name="T7" fmla="*/ 0 h 163"/>
                    <a:gd name="T8" fmla="*/ 8 w 148"/>
                    <a:gd name="T9" fmla="*/ 87 h 1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" h="163">
                      <a:moveTo>
                        <a:pt x="8" y="87"/>
                      </a:moveTo>
                      <a:cubicBezTo>
                        <a:pt x="12" y="116"/>
                        <a:pt x="26" y="163"/>
                        <a:pt x="77" y="163"/>
                      </a:cubicBezTo>
                      <a:cubicBezTo>
                        <a:pt x="123" y="163"/>
                        <a:pt x="148" y="119"/>
                        <a:pt x="143" y="58"/>
                      </a:cubicBezTo>
                      <a:cubicBezTo>
                        <a:pt x="137" y="11"/>
                        <a:pt x="110" y="0"/>
                        <a:pt x="72" y="0"/>
                      </a:cubicBezTo>
                      <a:cubicBezTo>
                        <a:pt x="31" y="0"/>
                        <a:pt x="0" y="38"/>
                        <a:pt x="8" y="87"/>
                      </a:cubicBezTo>
                    </a:path>
                  </a:pathLst>
                </a:custGeom>
                <a:solidFill>
                  <a:srgbClr val="EAA37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7" name="Freeform 20">
                  <a:extLst>
                    <a:ext uri="{FF2B5EF4-FFF2-40B4-BE49-F238E27FC236}">
                      <a16:creationId xmlns:a16="http://schemas.microsoft.com/office/drawing/2014/main" id="{09AFF6B1-44C3-47C3-BD4F-EE1FBA9C2D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13425" y="2578101"/>
                  <a:ext cx="542925" cy="577850"/>
                </a:xfrm>
                <a:custGeom>
                  <a:avLst/>
                  <a:gdLst>
                    <a:gd name="T0" fmla="*/ 7 w 148"/>
                    <a:gd name="T1" fmla="*/ 86 h 160"/>
                    <a:gd name="T2" fmla="*/ 76 w 148"/>
                    <a:gd name="T3" fmla="*/ 160 h 160"/>
                    <a:gd name="T4" fmla="*/ 143 w 148"/>
                    <a:gd name="T5" fmla="*/ 57 h 160"/>
                    <a:gd name="T6" fmla="*/ 72 w 148"/>
                    <a:gd name="T7" fmla="*/ 0 h 160"/>
                    <a:gd name="T8" fmla="*/ 7 w 148"/>
                    <a:gd name="T9" fmla="*/ 86 h 1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" h="160">
                      <a:moveTo>
                        <a:pt x="7" y="86"/>
                      </a:moveTo>
                      <a:cubicBezTo>
                        <a:pt x="12" y="114"/>
                        <a:pt x="25" y="160"/>
                        <a:pt x="76" y="160"/>
                      </a:cubicBezTo>
                      <a:cubicBezTo>
                        <a:pt x="123" y="160"/>
                        <a:pt x="148" y="117"/>
                        <a:pt x="143" y="57"/>
                      </a:cubicBezTo>
                      <a:cubicBezTo>
                        <a:pt x="137" y="11"/>
                        <a:pt x="109" y="0"/>
                        <a:pt x="72" y="0"/>
                      </a:cubicBezTo>
                      <a:cubicBezTo>
                        <a:pt x="30" y="0"/>
                        <a:pt x="0" y="37"/>
                        <a:pt x="7" y="86"/>
                      </a:cubicBezTo>
                    </a:path>
                  </a:pathLst>
                </a:custGeom>
                <a:solidFill>
                  <a:srgbClr val="EFAB7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8" name="Freeform 21">
                  <a:extLst>
                    <a:ext uri="{FF2B5EF4-FFF2-40B4-BE49-F238E27FC236}">
                      <a16:creationId xmlns:a16="http://schemas.microsoft.com/office/drawing/2014/main" id="{E8C8475F-608D-4BA6-B82B-E7D903A40FF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49950" y="2860676"/>
                  <a:ext cx="98425" cy="17463"/>
                </a:xfrm>
                <a:custGeom>
                  <a:avLst/>
                  <a:gdLst>
                    <a:gd name="T0" fmla="*/ 13 w 27"/>
                    <a:gd name="T1" fmla="*/ 0 h 5"/>
                    <a:gd name="T2" fmla="*/ 25 w 27"/>
                    <a:gd name="T3" fmla="*/ 1 h 5"/>
                    <a:gd name="T4" fmla="*/ 26 w 27"/>
                    <a:gd name="T5" fmla="*/ 3 h 5"/>
                    <a:gd name="T6" fmla="*/ 25 w 27"/>
                    <a:gd name="T7" fmla="*/ 4 h 5"/>
                    <a:gd name="T8" fmla="*/ 13 w 27"/>
                    <a:gd name="T9" fmla="*/ 4 h 5"/>
                    <a:gd name="T10" fmla="*/ 2 w 27"/>
                    <a:gd name="T11" fmla="*/ 4 h 5"/>
                    <a:gd name="T12" fmla="*/ 0 w 27"/>
                    <a:gd name="T13" fmla="*/ 3 h 5"/>
                    <a:gd name="T14" fmla="*/ 1 w 27"/>
                    <a:gd name="T15" fmla="*/ 1 h 5"/>
                    <a:gd name="T16" fmla="*/ 13 w 27"/>
                    <a:gd name="T17" fmla="*/ 0 h 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27" h="5">
                      <a:moveTo>
                        <a:pt x="13" y="0"/>
                      </a:moveTo>
                      <a:cubicBezTo>
                        <a:pt x="22" y="0"/>
                        <a:pt x="25" y="1"/>
                        <a:pt x="25" y="1"/>
                      </a:cubicBezTo>
                      <a:cubicBezTo>
                        <a:pt x="26" y="2"/>
                        <a:pt x="27" y="3"/>
                        <a:pt x="26" y="3"/>
                      </a:cubicBezTo>
                      <a:cubicBezTo>
                        <a:pt x="26" y="4"/>
                        <a:pt x="25" y="5"/>
                        <a:pt x="25" y="4"/>
                      </a:cubicBezTo>
                      <a:cubicBezTo>
                        <a:pt x="25" y="4"/>
                        <a:pt x="21" y="4"/>
                        <a:pt x="13" y="4"/>
                      </a:cubicBezTo>
                      <a:cubicBezTo>
                        <a:pt x="5" y="4"/>
                        <a:pt x="2" y="4"/>
                        <a:pt x="2" y="4"/>
                      </a:cubicBezTo>
                      <a:cubicBezTo>
                        <a:pt x="1" y="5"/>
                        <a:pt x="0" y="4"/>
                        <a:pt x="0" y="3"/>
                      </a:cubicBezTo>
                      <a:cubicBezTo>
                        <a:pt x="0" y="3"/>
                        <a:pt x="0" y="2"/>
                        <a:pt x="1" y="1"/>
                      </a:cubicBezTo>
                      <a:cubicBezTo>
                        <a:pt x="1" y="1"/>
                        <a:pt x="5" y="0"/>
                        <a:pt x="13" y="0"/>
                      </a:cubicBezTo>
                    </a:path>
                  </a:pathLst>
                </a:custGeom>
                <a:solidFill>
                  <a:srgbClr val="40342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9" name="Freeform 22">
                  <a:extLst>
                    <a:ext uri="{FF2B5EF4-FFF2-40B4-BE49-F238E27FC236}">
                      <a16:creationId xmlns:a16="http://schemas.microsoft.com/office/drawing/2014/main" id="{98F2C6EA-1E35-4FC7-AFDE-F0B02710A4C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40450" y="2855913"/>
                  <a:ext cx="98425" cy="15875"/>
                </a:xfrm>
                <a:custGeom>
                  <a:avLst/>
                  <a:gdLst>
                    <a:gd name="T0" fmla="*/ 13 w 27"/>
                    <a:gd name="T1" fmla="*/ 0 h 4"/>
                    <a:gd name="T2" fmla="*/ 25 w 27"/>
                    <a:gd name="T3" fmla="*/ 1 h 4"/>
                    <a:gd name="T4" fmla="*/ 26 w 27"/>
                    <a:gd name="T5" fmla="*/ 3 h 4"/>
                    <a:gd name="T6" fmla="*/ 25 w 27"/>
                    <a:gd name="T7" fmla="*/ 4 h 4"/>
                    <a:gd name="T8" fmla="*/ 13 w 27"/>
                    <a:gd name="T9" fmla="*/ 4 h 4"/>
                    <a:gd name="T10" fmla="*/ 2 w 27"/>
                    <a:gd name="T11" fmla="*/ 4 h 4"/>
                    <a:gd name="T12" fmla="*/ 0 w 27"/>
                    <a:gd name="T13" fmla="*/ 3 h 4"/>
                    <a:gd name="T14" fmla="*/ 1 w 27"/>
                    <a:gd name="T15" fmla="*/ 1 h 4"/>
                    <a:gd name="T16" fmla="*/ 13 w 27"/>
                    <a:gd name="T17" fmla="*/ 0 h 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27" h="4">
                      <a:moveTo>
                        <a:pt x="13" y="0"/>
                      </a:moveTo>
                      <a:cubicBezTo>
                        <a:pt x="22" y="0"/>
                        <a:pt x="25" y="1"/>
                        <a:pt x="25" y="1"/>
                      </a:cubicBezTo>
                      <a:cubicBezTo>
                        <a:pt x="26" y="1"/>
                        <a:pt x="27" y="2"/>
                        <a:pt x="26" y="3"/>
                      </a:cubicBezTo>
                      <a:cubicBezTo>
                        <a:pt x="26" y="4"/>
                        <a:pt x="25" y="4"/>
                        <a:pt x="25" y="4"/>
                      </a:cubicBezTo>
                      <a:cubicBezTo>
                        <a:pt x="25" y="4"/>
                        <a:pt x="21" y="4"/>
                        <a:pt x="13" y="4"/>
                      </a:cubicBezTo>
                      <a:cubicBezTo>
                        <a:pt x="5" y="4"/>
                        <a:pt x="2" y="4"/>
                        <a:pt x="2" y="4"/>
                      </a:cubicBezTo>
                      <a:cubicBezTo>
                        <a:pt x="1" y="4"/>
                        <a:pt x="0" y="4"/>
                        <a:pt x="0" y="3"/>
                      </a:cubicBezTo>
                      <a:cubicBezTo>
                        <a:pt x="0" y="2"/>
                        <a:pt x="0" y="1"/>
                        <a:pt x="1" y="1"/>
                      </a:cubicBezTo>
                      <a:cubicBezTo>
                        <a:pt x="1" y="1"/>
                        <a:pt x="4" y="0"/>
                        <a:pt x="13" y="0"/>
                      </a:cubicBezTo>
                    </a:path>
                  </a:pathLst>
                </a:custGeom>
                <a:solidFill>
                  <a:srgbClr val="40342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0" name="Freeform 23">
                  <a:extLst>
                    <a:ext uri="{FF2B5EF4-FFF2-40B4-BE49-F238E27FC236}">
                      <a16:creationId xmlns:a16="http://schemas.microsoft.com/office/drawing/2014/main" id="{51D21F4E-C181-4080-8AA9-754DAE0AB67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46800" y="4291013"/>
                  <a:ext cx="187325" cy="93663"/>
                </a:xfrm>
                <a:custGeom>
                  <a:avLst/>
                  <a:gdLst>
                    <a:gd name="T0" fmla="*/ 25 w 51"/>
                    <a:gd name="T1" fmla="*/ 0 h 26"/>
                    <a:gd name="T2" fmla="*/ 0 w 51"/>
                    <a:gd name="T3" fmla="*/ 25 h 26"/>
                    <a:gd name="T4" fmla="*/ 0 w 51"/>
                    <a:gd name="T5" fmla="*/ 26 h 26"/>
                    <a:gd name="T6" fmla="*/ 51 w 51"/>
                    <a:gd name="T7" fmla="*/ 26 h 26"/>
                    <a:gd name="T8" fmla="*/ 51 w 51"/>
                    <a:gd name="T9" fmla="*/ 25 h 26"/>
                    <a:gd name="T10" fmla="*/ 25 w 51"/>
                    <a:gd name="T11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1" h="26">
                      <a:moveTo>
                        <a:pt x="25" y="0"/>
                      </a:moveTo>
                      <a:cubicBezTo>
                        <a:pt x="2" y="1"/>
                        <a:pt x="0" y="12"/>
                        <a:pt x="0" y="25"/>
                      </a:cubicBez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51" y="26"/>
                        <a:pt x="51" y="26"/>
                        <a:pt x="51" y="26"/>
                      </a:cubicBezTo>
                      <a:cubicBezTo>
                        <a:pt x="51" y="26"/>
                        <a:pt x="51" y="26"/>
                        <a:pt x="51" y="25"/>
                      </a:cubicBezTo>
                      <a:cubicBezTo>
                        <a:pt x="51" y="12"/>
                        <a:pt x="49" y="0"/>
                        <a:pt x="25" y="0"/>
                      </a:cubicBezTo>
                    </a:path>
                  </a:pathLst>
                </a:custGeom>
                <a:solidFill>
                  <a:srgbClr val="FFD4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1" name="Freeform 24">
                  <a:extLst>
                    <a:ext uri="{FF2B5EF4-FFF2-40B4-BE49-F238E27FC236}">
                      <a16:creationId xmlns:a16="http://schemas.microsoft.com/office/drawing/2014/main" id="{340F1B3D-3F57-4180-B3E5-0B86BED4DC8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46800" y="4367213"/>
                  <a:ext cx="187325" cy="34925"/>
                </a:xfrm>
                <a:custGeom>
                  <a:avLst/>
                  <a:gdLst>
                    <a:gd name="T0" fmla="*/ 0 w 51"/>
                    <a:gd name="T1" fmla="*/ 4 h 10"/>
                    <a:gd name="T2" fmla="*/ 0 w 51"/>
                    <a:gd name="T3" fmla="*/ 9 h 10"/>
                    <a:gd name="T4" fmla="*/ 0 w 51"/>
                    <a:gd name="T5" fmla="*/ 10 h 10"/>
                    <a:gd name="T6" fmla="*/ 51 w 51"/>
                    <a:gd name="T7" fmla="*/ 10 h 10"/>
                    <a:gd name="T8" fmla="*/ 51 w 51"/>
                    <a:gd name="T9" fmla="*/ 9 h 10"/>
                    <a:gd name="T10" fmla="*/ 51 w 51"/>
                    <a:gd name="T11" fmla="*/ 5 h 10"/>
                    <a:gd name="T12" fmla="*/ 12 w 51"/>
                    <a:gd name="T13" fmla="*/ 4 h 10"/>
                    <a:gd name="T14" fmla="*/ 0 w 51"/>
                    <a:gd name="T15" fmla="*/ 4 h 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51" h="10">
                      <a:moveTo>
                        <a:pt x="0" y="4"/>
                      </a:moveTo>
                      <a:cubicBezTo>
                        <a:pt x="0" y="6"/>
                        <a:pt x="0" y="7"/>
                        <a:pt x="0" y="9"/>
                      </a:cubicBezTo>
                      <a:cubicBezTo>
                        <a:pt x="0" y="9"/>
                        <a:pt x="0" y="9"/>
                        <a:pt x="0" y="10"/>
                      </a:cubicBezTo>
                      <a:cubicBezTo>
                        <a:pt x="51" y="10"/>
                        <a:pt x="51" y="10"/>
                        <a:pt x="51" y="10"/>
                      </a:cubicBezTo>
                      <a:cubicBezTo>
                        <a:pt x="51" y="9"/>
                        <a:pt x="51" y="9"/>
                        <a:pt x="51" y="9"/>
                      </a:cubicBezTo>
                      <a:cubicBezTo>
                        <a:pt x="51" y="7"/>
                        <a:pt x="51" y="6"/>
                        <a:pt x="51" y="5"/>
                      </a:cubicBezTo>
                      <a:cubicBezTo>
                        <a:pt x="36" y="2"/>
                        <a:pt x="34" y="0"/>
                        <a:pt x="12" y="4"/>
                      </a:cubicBezTo>
                      <a:cubicBezTo>
                        <a:pt x="8" y="4"/>
                        <a:pt x="3" y="4"/>
                        <a:pt x="0" y="4"/>
                      </a:cubicBezTo>
                    </a:path>
                  </a:pathLst>
                </a:custGeom>
                <a:solidFill>
                  <a:srgbClr val="D79E1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2" name="Freeform 25">
                  <a:extLst>
                    <a:ext uri="{FF2B5EF4-FFF2-40B4-BE49-F238E27FC236}">
                      <a16:creationId xmlns:a16="http://schemas.microsoft.com/office/drawing/2014/main" id="{81EF1B59-3FDB-4190-8F1D-D25089DF4D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49938" y="4291013"/>
                  <a:ext cx="187325" cy="93663"/>
                </a:xfrm>
                <a:custGeom>
                  <a:avLst/>
                  <a:gdLst>
                    <a:gd name="T0" fmla="*/ 25 w 51"/>
                    <a:gd name="T1" fmla="*/ 0 h 26"/>
                    <a:gd name="T2" fmla="*/ 51 w 51"/>
                    <a:gd name="T3" fmla="*/ 25 h 26"/>
                    <a:gd name="T4" fmla="*/ 51 w 51"/>
                    <a:gd name="T5" fmla="*/ 26 h 26"/>
                    <a:gd name="T6" fmla="*/ 0 w 51"/>
                    <a:gd name="T7" fmla="*/ 26 h 26"/>
                    <a:gd name="T8" fmla="*/ 0 w 51"/>
                    <a:gd name="T9" fmla="*/ 25 h 26"/>
                    <a:gd name="T10" fmla="*/ 25 w 51"/>
                    <a:gd name="T11" fmla="*/ 0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1" h="26">
                      <a:moveTo>
                        <a:pt x="25" y="0"/>
                      </a:moveTo>
                      <a:cubicBezTo>
                        <a:pt x="49" y="1"/>
                        <a:pt x="51" y="12"/>
                        <a:pt x="51" y="25"/>
                      </a:cubicBezTo>
                      <a:cubicBezTo>
                        <a:pt x="51" y="26"/>
                        <a:pt x="51" y="26"/>
                        <a:pt x="51" y="26"/>
                      </a:cubicBez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0" y="26"/>
                        <a:pt x="0" y="26"/>
                        <a:pt x="0" y="25"/>
                      </a:cubicBezTo>
                      <a:cubicBezTo>
                        <a:pt x="0" y="12"/>
                        <a:pt x="2" y="0"/>
                        <a:pt x="25" y="0"/>
                      </a:cubicBezTo>
                    </a:path>
                  </a:pathLst>
                </a:custGeom>
                <a:solidFill>
                  <a:srgbClr val="FFD400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3" name="Freeform 26">
                  <a:extLst>
                    <a:ext uri="{FF2B5EF4-FFF2-40B4-BE49-F238E27FC236}">
                      <a16:creationId xmlns:a16="http://schemas.microsoft.com/office/drawing/2014/main" id="{F1F23400-3514-44EA-9987-6A0926476F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49938" y="4367213"/>
                  <a:ext cx="187325" cy="34925"/>
                </a:xfrm>
                <a:custGeom>
                  <a:avLst/>
                  <a:gdLst>
                    <a:gd name="T0" fmla="*/ 51 w 51"/>
                    <a:gd name="T1" fmla="*/ 4 h 10"/>
                    <a:gd name="T2" fmla="*/ 51 w 51"/>
                    <a:gd name="T3" fmla="*/ 9 h 10"/>
                    <a:gd name="T4" fmla="*/ 51 w 51"/>
                    <a:gd name="T5" fmla="*/ 10 h 10"/>
                    <a:gd name="T6" fmla="*/ 0 w 51"/>
                    <a:gd name="T7" fmla="*/ 10 h 10"/>
                    <a:gd name="T8" fmla="*/ 0 w 51"/>
                    <a:gd name="T9" fmla="*/ 9 h 10"/>
                    <a:gd name="T10" fmla="*/ 0 w 51"/>
                    <a:gd name="T11" fmla="*/ 5 h 10"/>
                    <a:gd name="T12" fmla="*/ 39 w 51"/>
                    <a:gd name="T13" fmla="*/ 4 h 10"/>
                    <a:gd name="T14" fmla="*/ 51 w 51"/>
                    <a:gd name="T15" fmla="*/ 4 h 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51" h="10">
                      <a:moveTo>
                        <a:pt x="51" y="4"/>
                      </a:moveTo>
                      <a:cubicBezTo>
                        <a:pt x="51" y="6"/>
                        <a:pt x="51" y="7"/>
                        <a:pt x="51" y="9"/>
                      </a:cubicBezTo>
                      <a:cubicBezTo>
                        <a:pt x="51" y="9"/>
                        <a:pt x="51" y="9"/>
                        <a:pt x="51" y="10"/>
                      </a:cubicBezTo>
                      <a:cubicBezTo>
                        <a:pt x="0" y="10"/>
                        <a:pt x="0" y="10"/>
                        <a:pt x="0" y="10"/>
                      </a:cubicBezTo>
                      <a:cubicBezTo>
                        <a:pt x="0" y="9"/>
                        <a:pt x="0" y="9"/>
                        <a:pt x="0" y="9"/>
                      </a:cubicBezTo>
                      <a:cubicBezTo>
                        <a:pt x="0" y="7"/>
                        <a:pt x="0" y="6"/>
                        <a:pt x="0" y="5"/>
                      </a:cubicBezTo>
                      <a:cubicBezTo>
                        <a:pt x="15" y="2"/>
                        <a:pt x="17" y="0"/>
                        <a:pt x="39" y="4"/>
                      </a:cubicBezTo>
                      <a:cubicBezTo>
                        <a:pt x="43" y="4"/>
                        <a:pt x="48" y="4"/>
                        <a:pt x="51" y="4"/>
                      </a:cubicBezTo>
                    </a:path>
                  </a:pathLst>
                </a:custGeom>
                <a:solidFill>
                  <a:srgbClr val="D79E1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4" name="Freeform 27">
                  <a:extLst>
                    <a:ext uri="{FF2B5EF4-FFF2-40B4-BE49-F238E27FC236}">
                      <a16:creationId xmlns:a16="http://schemas.microsoft.com/office/drawing/2014/main" id="{6FFE7F57-4090-43E9-BA23-E207F5E057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65850" y="4297363"/>
                  <a:ext cx="109538" cy="47625"/>
                </a:xfrm>
                <a:custGeom>
                  <a:avLst/>
                  <a:gdLst>
                    <a:gd name="T0" fmla="*/ 0 w 30"/>
                    <a:gd name="T1" fmla="*/ 13 h 13"/>
                    <a:gd name="T2" fmla="*/ 30 w 30"/>
                    <a:gd name="T3" fmla="*/ 5 h 13"/>
                    <a:gd name="T4" fmla="*/ 0 w 30"/>
                    <a:gd name="T5" fmla="*/ 13 h 1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30" h="13">
                      <a:moveTo>
                        <a:pt x="0" y="13"/>
                      </a:moveTo>
                      <a:cubicBezTo>
                        <a:pt x="10" y="6"/>
                        <a:pt x="19" y="4"/>
                        <a:pt x="30" y="5"/>
                      </a:cubicBezTo>
                      <a:cubicBezTo>
                        <a:pt x="19" y="0"/>
                        <a:pt x="4" y="4"/>
                        <a:pt x="0" y="13"/>
                      </a:cubicBezTo>
                    </a:path>
                  </a:pathLst>
                </a:custGeom>
                <a:solidFill>
                  <a:srgbClr val="52463D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5" name="Freeform 28">
                  <a:extLst>
                    <a:ext uri="{FF2B5EF4-FFF2-40B4-BE49-F238E27FC236}">
                      <a16:creationId xmlns:a16="http://schemas.microsoft.com/office/drawing/2014/main" id="{AC1523EB-5590-4837-A9E9-F5041BE6B72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64238" y="4308476"/>
                  <a:ext cx="47625" cy="25400"/>
                </a:xfrm>
                <a:custGeom>
                  <a:avLst/>
                  <a:gdLst>
                    <a:gd name="T0" fmla="*/ 0 w 13"/>
                    <a:gd name="T1" fmla="*/ 2 h 7"/>
                    <a:gd name="T2" fmla="*/ 13 w 13"/>
                    <a:gd name="T3" fmla="*/ 7 h 7"/>
                    <a:gd name="T4" fmla="*/ 0 w 13"/>
                    <a:gd name="T5" fmla="*/ 2 h 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13" h="7">
                      <a:moveTo>
                        <a:pt x="0" y="2"/>
                      </a:moveTo>
                      <a:cubicBezTo>
                        <a:pt x="6" y="2"/>
                        <a:pt x="9" y="4"/>
                        <a:pt x="13" y="7"/>
                      </a:cubicBezTo>
                      <a:cubicBezTo>
                        <a:pt x="10" y="3"/>
                        <a:pt x="4" y="0"/>
                        <a:pt x="0" y="2"/>
                      </a:cubicBezTo>
                    </a:path>
                  </a:pathLst>
                </a:custGeom>
                <a:solidFill>
                  <a:srgbClr val="DEAB1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6" name="Freeform 29">
                  <a:extLst>
                    <a:ext uri="{FF2B5EF4-FFF2-40B4-BE49-F238E27FC236}">
                      <a16:creationId xmlns:a16="http://schemas.microsoft.com/office/drawing/2014/main" id="{A33CDC58-CBF0-4F43-A731-F060002FA0B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07075" y="2459038"/>
                  <a:ext cx="557213" cy="444500"/>
                </a:xfrm>
                <a:custGeom>
                  <a:avLst/>
                  <a:gdLst>
                    <a:gd name="T0" fmla="*/ 149 w 152"/>
                    <a:gd name="T1" fmla="*/ 92 h 123"/>
                    <a:gd name="T2" fmla="*/ 148 w 152"/>
                    <a:gd name="T3" fmla="*/ 80 h 123"/>
                    <a:gd name="T4" fmla="*/ 150 w 152"/>
                    <a:gd name="T5" fmla="*/ 77 h 123"/>
                    <a:gd name="T6" fmla="*/ 142 w 152"/>
                    <a:gd name="T7" fmla="*/ 59 h 123"/>
                    <a:gd name="T8" fmla="*/ 134 w 152"/>
                    <a:gd name="T9" fmla="*/ 43 h 123"/>
                    <a:gd name="T10" fmla="*/ 128 w 152"/>
                    <a:gd name="T11" fmla="*/ 42 h 123"/>
                    <a:gd name="T12" fmla="*/ 125 w 152"/>
                    <a:gd name="T13" fmla="*/ 31 h 123"/>
                    <a:gd name="T14" fmla="*/ 119 w 152"/>
                    <a:gd name="T15" fmla="*/ 36 h 123"/>
                    <a:gd name="T16" fmla="*/ 103 w 152"/>
                    <a:gd name="T17" fmla="*/ 16 h 123"/>
                    <a:gd name="T18" fmla="*/ 101 w 152"/>
                    <a:gd name="T19" fmla="*/ 25 h 123"/>
                    <a:gd name="T20" fmla="*/ 90 w 152"/>
                    <a:gd name="T21" fmla="*/ 9 h 123"/>
                    <a:gd name="T22" fmla="*/ 88 w 152"/>
                    <a:gd name="T23" fmla="*/ 21 h 123"/>
                    <a:gd name="T24" fmla="*/ 84 w 152"/>
                    <a:gd name="T25" fmla="*/ 6 h 123"/>
                    <a:gd name="T26" fmla="*/ 79 w 152"/>
                    <a:gd name="T27" fmla="*/ 18 h 123"/>
                    <a:gd name="T28" fmla="*/ 81 w 152"/>
                    <a:gd name="T29" fmla="*/ 0 h 123"/>
                    <a:gd name="T30" fmla="*/ 72 w 152"/>
                    <a:gd name="T31" fmla="*/ 16 h 123"/>
                    <a:gd name="T32" fmla="*/ 67 w 152"/>
                    <a:gd name="T33" fmla="*/ 4 h 123"/>
                    <a:gd name="T34" fmla="*/ 62 w 152"/>
                    <a:gd name="T35" fmla="*/ 20 h 123"/>
                    <a:gd name="T36" fmla="*/ 62 w 152"/>
                    <a:gd name="T37" fmla="*/ 11 h 123"/>
                    <a:gd name="T38" fmla="*/ 41 w 152"/>
                    <a:gd name="T39" fmla="*/ 34 h 123"/>
                    <a:gd name="T40" fmla="*/ 46 w 152"/>
                    <a:gd name="T41" fmla="*/ 19 h 123"/>
                    <a:gd name="T42" fmla="*/ 16 w 152"/>
                    <a:gd name="T43" fmla="*/ 50 h 123"/>
                    <a:gd name="T44" fmla="*/ 15 w 152"/>
                    <a:gd name="T45" fmla="*/ 40 h 123"/>
                    <a:gd name="T46" fmla="*/ 9 w 152"/>
                    <a:gd name="T47" fmla="*/ 61 h 123"/>
                    <a:gd name="T48" fmla="*/ 0 w 152"/>
                    <a:gd name="T49" fmla="*/ 57 h 123"/>
                    <a:gd name="T50" fmla="*/ 7 w 152"/>
                    <a:gd name="T51" fmla="*/ 91 h 123"/>
                    <a:gd name="T52" fmla="*/ 2 w 152"/>
                    <a:gd name="T53" fmla="*/ 104 h 123"/>
                    <a:gd name="T54" fmla="*/ 7 w 152"/>
                    <a:gd name="T55" fmla="*/ 119 h 123"/>
                    <a:gd name="T56" fmla="*/ 16 w 152"/>
                    <a:gd name="T57" fmla="*/ 121 h 123"/>
                    <a:gd name="T58" fmla="*/ 22 w 152"/>
                    <a:gd name="T59" fmla="*/ 99 h 123"/>
                    <a:gd name="T60" fmla="*/ 57 w 152"/>
                    <a:gd name="T61" fmla="*/ 88 h 123"/>
                    <a:gd name="T62" fmla="*/ 77 w 152"/>
                    <a:gd name="T63" fmla="*/ 81 h 123"/>
                    <a:gd name="T64" fmla="*/ 80 w 152"/>
                    <a:gd name="T65" fmla="*/ 87 h 123"/>
                    <a:gd name="T66" fmla="*/ 87 w 152"/>
                    <a:gd name="T67" fmla="*/ 82 h 123"/>
                    <a:gd name="T68" fmla="*/ 99 w 152"/>
                    <a:gd name="T69" fmla="*/ 91 h 123"/>
                    <a:gd name="T70" fmla="*/ 141 w 152"/>
                    <a:gd name="T71" fmla="*/ 110 h 123"/>
                    <a:gd name="T72" fmla="*/ 149 w 152"/>
                    <a:gd name="T73" fmla="*/ 122 h 123"/>
                    <a:gd name="T74" fmla="*/ 150 w 152"/>
                    <a:gd name="T75" fmla="*/ 118 h 123"/>
                    <a:gd name="T76" fmla="*/ 149 w 152"/>
                    <a:gd name="T77" fmla="*/ 92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</a:cxnLst>
                  <a:rect l="0" t="0" r="r" b="b"/>
                  <a:pathLst>
                    <a:path w="152" h="123">
                      <a:moveTo>
                        <a:pt x="149" y="92"/>
                      </a:moveTo>
                      <a:cubicBezTo>
                        <a:pt x="148" y="88"/>
                        <a:pt x="148" y="84"/>
                        <a:pt x="148" y="80"/>
                      </a:cubicBezTo>
                      <a:cubicBezTo>
                        <a:pt x="148" y="75"/>
                        <a:pt x="148" y="72"/>
                        <a:pt x="150" y="77"/>
                      </a:cubicBezTo>
                      <a:cubicBezTo>
                        <a:pt x="150" y="74"/>
                        <a:pt x="147" y="60"/>
                        <a:pt x="142" y="59"/>
                      </a:cubicBezTo>
                      <a:cubicBezTo>
                        <a:pt x="142" y="48"/>
                        <a:pt x="132" y="36"/>
                        <a:pt x="134" y="43"/>
                      </a:cubicBezTo>
                      <a:cubicBezTo>
                        <a:pt x="136" y="50"/>
                        <a:pt x="132" y="51"/>
                        <a:pt x="128" y="42"/>
                      </a:cubicBezTo>
                      <a:cubicBezTo>
                        <a:pt x="122" y="34"/>
                        <a:pt x="121" y="29"/>
                        <a:pt x="125" y="31"/>
                      </a:cubicBezTo>
                      <a:cubicBezTo>
                        <a:pt x="122" y="27"/>
                        <a:pt x="116" y="22"/>
                        <a:pt x="119" y="36"/>
                      </a:cubicBezTo>
                      <a:cubicBezTo>
                        <a:pt x="119" y="36"/>
                        <a:pt x="112" y="28"/>
                        <a:pt x="103" y="16"/>
                      </a:cubicBezTo>
                      <a:cubicBezTo>
                        <a:pt x="101" y="13"/>
                        <a:pt x="99" y="11"/>
                        <a:pt x="101" y="25"/>
                      </a:cubicBezTo>
                      <a:cubicBezTo>
                        <a:pt x="101" y="25"/>
                        <a:pt x="96" y="14"/>
                        <a:pt x="90" y="9"/>
                      </a:cubicBezTo>
                      <a:cubicBezTo>
                        <a:pt x="88" y="8"/>
                        <a:pt x="90" y="11"/>
                        <a:pt x="88" y="21"/>
                      </a:cubicBezTo>
                      <a:cubicBezTo>
                        <a:pt x="88" y="23"/>
                        <a:pt x="87" y="15"/>
                        <a:pt x="84" y="6"/>
                      </a:cubicBezTo>
                      <a:cubicBezTo>
                        <a:pt x="84" y="9"/>
                        <a:pt x="82" y="12"/>
                        <a:pt x="79" y="18"/>
                      </a:cubicBezTo>
                      <a:cubicBezTo>
                        <a:pt x="79" y="16"/>
                        <a:pt x="79" y="4"/>
                        <a:pt x="81" y="0"/>
                      </a:cubicBezTo>
                      <a:cubicBezTo>
                        <a:pt x="81" y="0"/>
                        <a:pt x="74" y="6"/>
                        <a:pt x="72" y="16"/>
                      </a:cubicBezTo>
                      <a:cubicBezTo>
                        <a:pt x="72" y="16"/>
                        <a:pt x="72" y="14"/>
                        <a:pt x="67" y="4"/>
                      </a:cubicBezTo>
                      <a:cubicBezTo>
                        <a:pt x="65" y="3"/>
                        <a:pt x="69" y="13"/>
                        <a:pt x="62" y="20"/>
                      </a:cubicBezTo>
                      <a:cubicBezTo>
                        <a:pt x="62" y="20"/>
                        <a:pt x="63" y="14"/>
                        <a:pt x="62" y="11"/>
                      </a:cubicBezTo>
                      <a:cubicBezTo>
                        <a:pt x="59" y="18"/>
                        <a:pt x="50" y="28"/>
                        <a:pt x="41" y="34"/>
                      </a:cubicBezTo>
                      <a:cubicBezTo>
                        <a:pt x="45" y="28"/>
                        <a:pt x="47" y="20"/>
                        <a:pt x="46" y="19"/>
                      </a:cubicBezTo>
                      <a:cubicBezTo>
                        <a:pt x="41" y="28"/>
                        <a:pt x="19" y="43"/>
                        <a:pt x="16" y="50"/>
                      </a:cubicBezTo>
                      <a:cubicBezTo>
                        <a:pt x="15" y="54"/>
                        <a:pt x="17" y="44"/>
                        <a:pt x="15" y="40"/>
                      </a:cubicBezTo>
                      <a:cubicBezTo>
                        <a:pt x="14" y="42"/>
                        <a:pt x="10" y="56"/>
                        <a:pt x="9" y="61"/>
                      </a:cubicBezTo>
                      <a:cubicBezTo>
                        <a:pt x="6" y="59"/>
                        <a:pt x="0" y="54"/>
                        <a:pt x="0" y="57"/>
                      </a:cubicBezTo>
                      <a:cubicBezTo>
                        <a:pt x="9" y="63"/>
                        <a:pt x="3" y="76"/>
                        <a:pt x="7" y="91"/>
                      </a:cubicBezTo>
                      <a:cubicBezTo>
                        <a:pt x="3" y="84"/>
                        <a:pt x="3" y="97"/>
                        <a:pt x="2" y="104"/>
                      </a:cubicBezTo>
                      <a:cubicBezTo>
                        <a:pt x="2" y="111"/>
                        <a:pt x="5" y="117"/>
                        <a:pt x="7" y="119"/>
                      </a:cubicBezTo>
                      <a:cubicBezTo>
                        <a:pt x="11" y="117"/>
                        <a:pt x="16" y="121"/>
                        <a:pt x="16" y="121"/>
                      </a:cubicBezTo>
                      <a:cubicBezTo>
                        <a:pt x="14" y="111"/>
                        <a:pt x="22" y="108"/>
                        <a:pt x="22" y="99"/>
                      </a:cubicBezTo>
                      <a:cubicBezTo>
                        <a:pt x="23" y="91"/>
                        <a:pt x="44" y="95"/>
                        <a:pt x="57" y="88"/>
                      </a:cubicBezTo>
                      <a:cubicBezTo>
                        <a:pt x="70" y="81"/>
                        <a:pt x="71" y="84"/>
                        <a:pt x="77" y="81"/>
                      </a:cubicBezTo>
                      <a:cubicBezTo>
                        <a:pt x="77" y="86"/>
                        <a:pt x="78" y="89"/>
                        <a:pt x="80" y="87"/>
                      </a:cubicBezTo>
                      <a:cubicBezTo>
                        <a:pt x="84" y="77"/>
                        <a:pt x="84" y="78"/>
                        <a:pt x="87" y="82"/>
                      </a:cubicBezTo>
                      <a:cubicBezTo>
                        <a:pt x="95" y="89"/>
                        <a:pt x="96" y="86"/>
                        <a:pt x="99" y="91"/>
                      </a:cubicBezTo>
                      <a:cubicBezTo>
                        <a:pt x="117" y="96"/>
                        <a:pt x="135" y="100"/>
                        <a:pt x="141" y="110"/>
                      </a:cubicBezTo>
                      <a:cubicBezTo>
                        <a:pt x="146" y="115"/>
                        <a:pt x="147" y="120"/>
                        <a:pt x="149" y="122"/>
                      </a:cubicBezTo>
                      <a:cubicBezTo>
                        <a:pt x="150" y="123"/>
                        <a:pt x="150" y="120"/>
                        <a:pt x="150" y="118"/>
                      </a:cubicBezTo>
                      <a:cubicBezTo>
                        <a:pt x="150" y="107"/>
                        <a:pt x="152" y="102"/>
                        <a:pt x="149" y="92"/>
                      </a:cubicBezTo>
                    </a:path>
                  </a:pathLst>
                </a:custGeom>
                <a:solidFill>
                  <a:srgbClr val="A2574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7" name="Freeform 30">
                  <a:extLst>
                    <a:ext uri="{FF2B5EF4-FFF2-40B4-BE49-F238E27FC236}">
                      <a16:creationId xmlns:a16="http://schemas.microsoft.com/office/drawing/2014/main" id="{482D4BDC-477A-4449-A126-1CD756B5062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40438" y="2535238"/>
                  <a:ext cx="228600" cy="238125"/>
                </a:xfrm>
                <a:custGeom>
                  <a:avLst/>
                  <a:gdLst>
                    <a:gd name="T0" fmla="*/ 35 w 62"/>
                    <a:gd name="T1" fmla="*/ 59 h 66"/>
                    <a:gd name="T2" fmla="*/ 44 w 62"/>
                    <a:gd name="T3" fmla="*/ 66 h 66"/>
                    <a:gd name="T4" fmla="*/ 36 w 62"/>
                    <a:gd name="T5" fmla="*/ 51 h 66"/>
                    <a:gd name="T6" fmla="*/ 43 w 62"/>
                    <a:gd name="T7" fmla="*/ 60 h 66"/>
                    <a:gd name="T8" fmla="*/ 43 w 62"/>
                    <a:gd name="T9" fmla="*/ 51 h 66"/>
                    <a:gd name="T10" fmla="*/ 47 w 62"/>
                    <a:gd name="T11" fmla="*/ 55 h 66"/>
                    <a:gd name="T12" fmla="*/ 47 w 62"/>
                    <a:gd name="T13" fmla="*/ 44 h 66"/>
                    <a:gd name="T14" fmla="*/ 52 w 62"/>
                    <a:gd name="T15" fmla="*/ 56 h 66"/>
                    <a:gd name="T16" fmla="*/ 52 w 62"/>
                    <a:gd name="T17" fmla="*/ 45 h 66"/>
                    <a:gd name="T18" fmla="*/ 60 w 62"/>
                    <a:gd name="T19" fmla="*/ 58 h 66"/>
                    <a:gd name="T20" fmla="*/ 58 w 62"/>
                    <a:gd name="T21" fmla="*/ 44 h 66"/>
                    <a:gd name="T22" fmla="*/ 54 w 62"/>
                    <a:gd name="T23" fmla="*/ 18 h 66"/>
                    <a:gd name="T24" fmla="*/ 55 w 62"/>
                    <a:gd name="T25" fmla="*/ 30 h 66"/>
                    <a:gd name="T26" fmla="*/ 44 w 62"/>
                    <a:gd name="T27" fmla="*/ 9 h 66"/>
                    <a:gd name="T28" fmla="*/ 51 w 62"/>
                    <a:gd name="T29" fmla="*/ 22 h 66"/>
                    <a:gd name="T30" fmla="*/ 45 w 62"/>
                    <a:gd name="T31" fmla="*/ 13 h 66"/>
                    <a:gd name="T32" fmla="*/ 47 w 62"/>
                    <a:gd name="T33" fmla="*/ 19 h 66"/>
                    <a:gd name="T34" fmla="*/ 47 w 62"/>
                    <a:gd name="T35" fmla="*/ 20 h 66"/>
                    <a:gd name="T36" fmla="*/ 47 w 62"/>
                    <a:gd name="T37" fmla="*/ 19 h 66"/>
                    <a:gd name="T38" fmla="*/ 37 w 62"/>
                    <a:gd name="T39" fmla="*/ 7 h 66"/>
                    <a:gd name="T40" fmla="*/ 51 w 62"/>
                    <a:gd name="T41" fmla="*/ 41 h 66"/>
                    <a:gd name="T42" fmla="*/ 42 w 62"/>
                    <a:gd name="T43" fmla="*/ 20 h 66"/>
                    <a:gd name="T44" fmla="*/ 46 w 62"/>
                    <a:gd name="T45" fmla="*/ 36 h 66"/>
                    <a:gd name="T46" fmla="*/ 41 w 62"/>
                    <a:gd name="T47" fmla="*/ 26 h 66"/>
                    <a:gd name="T48" fmla="*/ 28 w 62"/>
                    <a:gd name="T49" fmla="*/ 9 h 66"/>
                    <a:gd name="T50" fmla="*/ 33 w 62"/>
                    <a:gd name="T51" fmla="*/ 26 h 66"/>
                    <a:gd name="T52" fmla="*/ 38 w 62"/>
                    <a:gd name="T53" fmla="*/ 36 h 66"/>
                    <a:gd name="T54" fmla="*/ 32 w 62"/>
                    <a:gd name="T55" fmla="*/ 25 h 66"/>
                    <a:gd name="T56" fmla="*/ 16 w 62"/>
                    <a:gd name="T57" fmla="*/ 4 h 66"/>
                    <a:gd name="T58" fmla="*/ 27 w 62"/>
                    <a:gd name="T59" fmla="*/ 25 h 66"/>
                    <a:gd name="T60" fmla="*/ 9 w 62"/>
                    <a:gd name="T61" fmla="*/ 0 h 66"/>
                    <a:gd name="T62" fmla="*/ 19 w 62"/>
                    <a:gd name="T63" fmla="*/ 19 h 66"/>
                    <a:gd name="T64" fmla="*/ 7 w 62"/>
                    <a:gd name="T65" fmla="*/ 1 h 66"/>
                    <a:gd name="T66" fmla="*/ 23 w 62"/>
                    <a:gd name="T67" fmla="*/ 33 h 66"/>
                    <a:gd name="T68" fmla="*/ 11 w 62"/>
                    <a:gd name="T69" fmla="*/ 17 h 66"/>
                    <a:gd name="T70" fmla="*/ 13 w 62"/>
                    <a:gd name="T71" fmla="*/ 26 h 66"/>
                    <a:gd name="T72" fmla="*/ 14 w 62"/>
                    <a:gd name="T73" fmla="*/ 28 h 66"/>
                    <a:gd name="T74" fmla="*/ 13 w 62"/>
                    <a:gd name="T75" fmla="*/ 26 h 66"/>
                    <a:gd name="T76" fmla="*/ 0 w 62"/>
                    <a:gd name="T77" fmla="*/ 5 h 66"/>
                    <a:gd name="T78" fmla="*/ 6 w 62"/>
                    <a:gd name="T79" fmla="*/ 22 h 66"/>
                    <a:gd name="T80" fmla="*/ 26 w 62"/>
                    <a:gd name="T81" fmla="*/ 50 h 66"/>
                    <a:gd name="T82" fmla="*/ 35 w 62"/>
                    <a:gd name="T83" fmla="*/ 59 h 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62" h="66">
                      <a:moveTo>
                        <a:pt x="35" y="59"/>
                      </a:moveTo>
                      <a:cubicBezTo>
                        <a:pt x="35" y="59"/>
                        <a:pt x="38" y="64"/>
                        <a:pt x="44" y="66"/>
                      </a:cubicBezTo>
                      <a:cubicBezTo>
                        <a:pt x="44" y="66"/>
                        <a:pt x="37" y="60"/>
                        <a:pt x="36" y="51"/>
                      </a:cubicBezTo>
                      <a:cubicBezTo>
                        <a:pt x="36" y="51"/>
                        <a:pt x="41" y="53"/>
                        <a:pt x="43" y="60"/>
                      </a:cubicBezTo>
                      <a:cubicBezTo>
                        <a:pt x="43" y="60"/>
                        <a:pt x="45" y="56"/>
                        <a:pt x="43" y="51"/>
                      </a:cubicBezTo>
                      <a:cubicBezTo>
                        <a:pt x="43" y="51"/>
                        <a:pt x="45" y="50"/>
                        <a:pt x="47" y="55"/>
                      </a:cubicBezTo>
                      <a:cubicBezTo>
                        <a:pt x="47" y="55"/>
                        <a:pt x="48" y="51"/>
                        <a:pt x="47" y="44"/>
                      </a:cubicBezTo>
                      <a:cubicBezTo>
                        <a:pt x="47" y="44"/>
                        <a:pt x="52" y="47"/>
                        <a:pt x="52" y="56"/>
                      </a:cubicBezTo>
                      <a:cubicBezTo>
                        <a:pt x="52" y="56"/>
                        <a:pt x="54" y="52"/>
                        <a:pt x="52" y="45"/>
                      </a:cubicBezTo>
                      <a:cubicBezTo>
                        <a:pt x="52" y="45"/>
                        <a:pt x="55" y="55"/>
                        <a:pt x="60" y="58"/>
                      </a:cubicBezTo>
                      <a:cubicBezTo>
                        <a:pt x="60" y="58"/>
                        <a:pt x="57" y="51"/>
                        <a:pt x="58" y="44"/>
                      </a:cubicBezTo>
                      <a:cubicBezTo>
                        <a:pt x="58" y="44"/>
                        <a:pt x="62" y="26"/>
                        <a:pt x="54" y="18"/>
                      </a:cubicBezTo>
                      <a:cubicBezTo>
                        <a:pt x="54" y="18"/>
                        <a:pt x="57" y="25"/>
                        <a:pt x="55" y="30"/>
                      </a:cubicBezTo>
                      <a:cubicBezTo>
                        <a:pt x="55" y="30"/>
                        <a:pt x="56" y="16"/>
                        <a:pt x="44" y="9"/>
                      </a:cubicBezTo>
                      <a:cubicBezTo>
                        <a:pt x="44" y="9"/>
                        <a:pt x="51" y="18"/>
                        <a:pt x="51" y="22"/>
                      </a:cubicBezTo>
                      <a:cubicBezTo>
                        <a:pt x="51" y="22"/>
                        <a:pt x="49" y="16"/>
                        <a:pt x="45" y="13"/>
                      </a:cubicBezTo>
                      <a:cubicBezTo>
                        <a:pt x="47" y="19"/>
                        <a:pt x="47" y="19"/>
                        <a:pt x="47" y="19"/>
                      </a:cubicBezTo>
                      <a:cubicBezTo>
                        <a:pt x="47" y="20"/>
                        <a:pt x="47" y="20"/>
                        <a:pt x="47" y="20"/>
                      </a:cubicBezTo>
                      <a:cubicBezTo>
                        <a:pt x="47" y="19"/>
                        <a:pt x="47" y="19"/>
                        <a:pt x="47" y="19"/>
                      </a:cubicBezTo>
                      <a:cubicBezTo>
                        <a:pt x="46" y="16"/>
                        <a:pt x="43" y="10"/>
                        <a:pt x="37" y="7"/>
                      </a:cubicBezTo>
                      <a:cubicBezTo>
                        <a:pt x="37" y="7"/>
                        <a:pt x="51" y="24"/>
                        <a:pt x="51" y="41"/>
                      </a:cubicBezTo>
                      <a:cubicBezTo>
                        <a:pt x="51" y="41"/>
                        <a:pt x="49" y="27"/>
                        <a:pt x="42" y="20"/>
                      </a:cubicBezTo>
                      <a:cubicBezTo>
                        <a:pt x="42" y="20"/>
                        <a:pt x="47" y="29"/>
                        <a:pt x="46" y="36"/>
                      </a:cubicBezTo>
                      <a:cubicBezTo>
                        <a:pt x="46" y="36"/>
                        <a:pt x="42" y="32"/>
                        <a:pt x="41" y="26"/>
                      </a:cubicBezTo>
                      <a:cubicBezTo>
                        <a:pt x="41" y="26"/>
                        <a:pt x="40" y="14"/>
                        <a:pt x="28" y="9"/>
                      </a:cubicBezTo>
                      <a:cubicBezTo>
                        <a:pt x="28" y="9"/>
                        <a:pt x="33" y="15"/>
                        <a:pt x="33" y="26"/>
                      </a:cubicBezTo>
                      <a:cubicBezTo>
                        <a:pt x="33" y="26"/>
                        <a:pt x="34" y="32"/>
                        <a:pt x="38" y="36"/>
                      </a:cubicBezTo>
                      <a:cubicBezTo>
                        <a:pt x="38" y="36"/>
                        <a:pt x="34" y="34"/>
                        <a:pt x="32" y="25"/>
                      </a:cubicBezTo>
                      <a:cubicBezTo>
                        <a:pt x="32" y="25"/>
                        <a:pt x="28" y="9"/>
                        <a:pt x="16" y="4"/>
                      </a:cubicBezTo>
                      <a:cubicBezTo>
                        <a:pt x="16" y="4"/>
                        <a:pt x="24" y="13"/>
                        <a:pt x="27" y="25"/>
                      </a:cubicBezTo>
                      <a:cubicBezTo>
                        <a:pt x="27" y="25"/>
                        <a:pt x="20" y="8"/>
                        <a:pt x="9" y="0"/>
                      </a:cubicBezTo>
                      <a:cubicBezTo>
                        <a:pt x="9" y="0"/>
                        <a:pt x="17" y="11"/>
                        <a:pt x="19" y="19"/>
                      </a:cubicBezTo>
                      <a:cubicBezTo>
                        <a:pt x="19" y="19"/>
                        <a:pt x="10" y="7"/>
                        <a:pt x="7" y="1"/>
                      </a:cubicBezTo>
                      <a:cubicBezTo>
                        <a:pt x="7" y="1"/>
                        <a:pt x="13" y="20"/>
                        <a:pt x="23" y="33"/>
                      </a:cubicBezTo>
                      <a:cubicBezTo>
                        <a:pt x="11" y="17"/>
                        <a:pt x="11" y="17"/>
                        <a:pt x="11" y="17"/>
                      </a:cubicBezTo>
                      <a:cubicBezTo>
                        <a:pt x="11" y="17"/>
                        <a:pt x="11" y="22"/>
                        <a:pt x="13" y="26"/>
                      </a:cubicBezTo>
                      <a:cubicBezTo>
                        <a:pt x="13" y="27"/>
                        <a:pt x="14" y="28"/>
                        <a:pt x="14" y="28"/>
                      </a:cubicBezTo>
                      <a:cubicBezTo>
                        <a:pt x="13" y="27"/>
                        <a:pt x="13" y="27"/>
                        <a:pt x="13" y="26"/>
                      </a:cubicBezTo>
                      <a:cubicBezTo>
                        <a:pt x="10" y="21"/>
                        <a:pt x="2" y="8"/>
                        <a:pt x="0" y="5"/>
                      </a:cubicBezTo>
                      <a:cubicBezTo>
                        <a:pt x="0" y="5"/>
                        <a:pt x="2" y="14"/>
                        <a:pt x="6" y="22"/>
                      </a:cubicBezTo>
                      <a:cubicBezTo>
                        <a:pt x="12" y="30"/>
                        <a:pt x="20" y="41"/>
                        <a:pt x="26" y="50"/>
                      </a:cubicBezTo>
                      <a:cubicBezTo>
                        <a:pt x="28" y="52"/>
                        <a:pt x="33" y="56"/>
                        <a:pt x="35" y="59"/>
                      </a:cubicBezTo>
                    </a:path>
                  </a:pathLst>
                </a:custGeom>
                <a:solidFill>
                  <a:srgbClr val="AB5E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8" name="Freeform 31">
                  <a:extLst>
                    <a:ext uri="{FF2B5EF4-FFF2-40B4-BE49-F238E27FC236}">
                      <a16:creationId xmlns:a16="http://schemas.microsoft.com/office/drawing/2014/main" id="{772C6ECE-EC33-40AD-92C6-61592C8CF13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75338" y="2586038"/>
                  <a:ext cx="125413" cy="184150"/>
                </a:xfrm>
                <a:custGeom>
                  <a:avLst/>
                  <a:gdLst>
                    <a:gd name="T0" fmla="*/ 29 w 34"/>
                    <a:gd name="T1" fmla="*/ 19 h 51"/>
                    <a:gd name="T2" fmla="*/ 34 w 34"/>
                    <a:gd name="T3" fmla="*/ 2 h 51"/>
                    <a:gd name="T4" fmla="*/ 22 w 34"/>
                    <a:gd name="T5" fmla="*/ 19 h 51"/>
                    <a:gd name="T6" fmla="*/ 16 w 34"/>
                    <a:gd name="T7" fmla="*/ 29 h 51"/>
                    <a:gd name="T8" fmla="*/ 20 w 34"/>
                    <a:gd name="T9" fmla="*/ 13 h 51"/>
                    <a:gd name="T10" fmla="*/ 11 w 34"/>
                    <a:gd name="T11" fmla="*/ 34 h 51"/>
                    <a:gd name="T12" fmla="*/ 25 w 34"/>
                    <a:gd name="T13" fmla="*/ 0 h 51"/>
                    <a:gd name="T14" fmla="*/ 16 w 34"/>
                    <a:gd name="T15" fmla="*/ 12 h 51"/>
                    <a:gd name="T16" fmla="*/ 15 w 34"/>
                    <a:gd name="T17" fmla="*/ 13 h 51"/>
                    <a:gd name="T18" fmla="*/ 16 w 34"/>
                    <a:gd name="T19" fmla="*/ 12 h 51"/>
                    <a:gd name="T20" fmla="*/ 17 w 34"/>
                    <a:gd name="T21" fmla="*/ 7 h 51"/>
                    <a:gd name="T22" fmla="*/ 11 w 34"/>
                    <a:gd name="T23" fmla="*/ 15 h 51"/>
                    <a:gd name="T24" fmla="*/ 18 w 34"/>
                    <a:gd name="T25" fmla="*/ 2 h 51"/>
                    <a:gd name="T26" fmla="*/ 7 w 34"/>
                    <a:gd name="T27" fmla="*/ 23 h 51"/>
                    <a:gd name="T28" fmla="*/ 9 w 34"/>
                    <a:gd name="T29" fmla="*/ 11 h 51"/>
                    <a:gd name="T30" fmla="*/ 4 w 34"/>
                    <a:gd name="T31" fmla="*/ 37 h 51"/>
                    <a:gd name="T32" fmla="*/ 2 w 34"/>
                    <a:gd name="T33" fmla="*/ 51 h 51"/>
                    <a:gd name="T34" fmla="*/ 10 w 34"/>
                    <a:gd name="T35" fmla="*/ 38 h 51"/>
                    <a:gd name="T36" fmla="*/ 10 w 34"/>
                    <a:gd name="T37" fmla="*/ 49 h 51"/>
                    <a:gd name="T38" fmla="*/ 15 w 34"/>
                    <a:gd name="T39" fmla="*/ 37 h 51"/>
                    <a:gd name="T40" fmla="*/ 15 w 34"/>
                    <a:gd name="T41" fmla="*/ 48 h 51"/>
                    <a:gd name="T42" fmla="*/ 16 w 34"/>
                    <a:gd name="T43" fmla="*/ 46 h 51"/>
                    <a:gd name="T44" fmla="*/ 29 w 34"/>
                    <a:gd name="T45" fmla="*/ 19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34" h="51">
                      <a:moveTo>
                        <a:pt x="29" y="19"/>
                      </a:moveTo>
                      <a:cubicBezTo>
                        <a:pt x="29" y="8"/>
                        <a:pt x="34" y="2"/>
                        <a:pt x="34" y="2"/>
                      </a:cubicBezTo>
                      <a:cubicBezTo>
                        <a:pt x="22" y="7"/>
                        <a:pt x="22" y="19"/>
                        <a:pt x="22" y="19"/>
                      </a:cubicBezTo>
                      <a:cubicBezTo>
                        <a:pt x="21" y="25"/>
                        <a:pt x="16" y="29"/>
                        <a:pt x="16" y="29"/>
                      </a:cubicBezTo>
                      <a:cubicBezTo>
                        <a:pt x="15" y="22"/>
                        <a:pt x="20" y="13"/>
                        <a:pt x="20" y="13"/>
                      </a:cubicBezTo>
                      <a:cubicBezTo>
                        <a:pt x="13" y="20"/>
                        <a:pt x="11" y="34"/>
                        <a:pt x="11" y="34"/>
                      </a:cubicBezTo>
                      <a:cubicBezTo>
                        <a:pt x="11" y="17"/>
                        <a:pt x="25" y="0"/>
                        <a:pt x="25" y="0"/>
                      </a:cubicBezTo>
                      <a:cubicBezTo>
                        <a:pt x="19" y="3"/>
                        <a:pt x="16" y="10"/>
                        <a:pt x="16" y="12"/>
                      </a:cubicBezTo>
                      <a:cubicBezTo>
                        <a:pt x="15" y="13"/>
                        <a:pt x="15" y="13"/>
                        <a:pt x="15" y="13"/>
                      </a:cubicBezTo>
                      <a:cubicBezTo>
                        <a:pt x="15" y="13"/>
                        <a:pt x="15" y="13"/>
                        <a:pt x="16" y="12"/>
                      </a:cubicBezTo>
                      <a:cubicBezTo>
                        <a:pt x="17" y="7"/>
                        <a:pt x="17" y="7"/>
                        <a:pt x="17" y="7"/>
                      </a:cubicBezTo>
                      <a:cubicBezTo>
                        <a:pt x="13" y="9"/>
                        <a:pt x="11" y="15"/>
                        <a:pt x="11" y="15"/>
                      </a:cubicBezTo>
                      <a:cubicBezTo>
                        <a:pt x="11" y="11"/>
                        <a:pt x="18" y="2"/>
                        <a:pt x="18" y="2"/>
                      </a:cubicBezTo>
                      <a:cubicBezTo>
                        <a:pt x="6" y="9"/>
                        <a:pt x="7" y="23"/>
                        <a:pt x="7" y="23"/>
                      </a:cubicBezTo>
                      <a:cubicBezTo>
                        <a:pt x="5" y="19"/>
                        <a:pt x="9" y="11"/>
                        <a:pt x="9" y="11"/>
                      </a:cubicBezTo>
                      <a:cubicBezTo>
                        <a:pt x="0" y="19"/>
                        <a:pt x="4" y="37"/>
                        <a:pt x="4" y="37"/>
                      </a:cubicBezTo>
                      <a:cubicBezTo>
                        <a:pt x="6" y="44"/>
                        <a:pt x="2" y="51"/>
                        <a:pt x="2" y="51"/>
                      </a:cubicBezTo>
                      <a:cubicBezTo>
                        <a:pt x="7" y="49"/>
                        <a:pt x="10" y="38"/>
                        <a:pt x="10" y="38"/>
                      </a:cubicBezTo>
                      <a:cubicBezTo>
                        <a:pt x="8" y="45"/>
                        <a:pt x="10" y="49"/>
                        <a:pt x="10" y="49"/>
                      </a:cubicBezTo>
                      <a:cubicBezTo>
                        <a:pt x="10" y="40"/>
                        <a:pt x="15" y="37"/>
                        <a:pt x="15" y="37"/>
                      </a:cubicBezTo>
                      <a:cubicBezTo>
                        <a:pt x="14" y="42"/>
                        <a:pt x="15" y="46"/>
                        <a:pt x="15" y="48"/>
                      </a:cubicBezTo>
                      <a:cubicBezTo>
                        <a:pt x="16" y="47"/>
                        <a:pt x="16" y="46"/>
                        <a:pt x="16" y="46"/>
                      </a:cubicBezTo>
                      <a:cubicBezTo>
                        <a:pt x="22" y="35"/>
                        <a:pt x="29" y="19"/>
                        <a:pt x="29" y="19"/>
                      </a:cubicBezTo>
                    </a:path>
                  </a:pathLst>
                </a:custGeom>
                <a:solidFill>
                  <a:srgbClr val="AB5E4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9" name="Oval 32">
                  <a:extLst>
                    <a:ext uri="{FF2B5EF4-FFF2-40B4-BE49-F238E27FC236}">
                      <a16:creationId xmlns:a16="http://schemas.microsoft.com/office/drawing/2014/main" id="{FF3A8AC1-14CF-4CBB-9E74-3681029D8F9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972175" y="2867026"/>
                  <a:ext cx="57150" cy="76200"/>
                </a:xfrm>
                <a:prstGeom prst="ellipse">
                  <a:avLst/>
                </a:prstGeom>
                <a:solidFill>
                  <a:srgbClr val="40342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0" name="Freeform 33">
                  <a:extLst>
                    <a:ext uri="{FF2B5EF4-FFF2-40B4-BE49-F238E27FC236}">
                      <a16:creationId xmlns:a16="http://schemas.microsoft.com/office/drawing/2014/main" id="{966891D7-59A8-48B0-B2AA-B7376F36627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86463" y="2886076"/>
                  <a:ext cx="17463" cy="17463"/>
                </a:xfrm>
                <a:custGeom>
                  <a:avLst/>
                  <a:gdLst>
                    <a:gd name="T0" fmla="*/ 5 w 5"/>
                    <a:gd name="T1" fmla="*/ 4 h 5"/>
                    <a:gd name="T2" fmla="*/ 5 w 5"/>
                    <a:gd name="T3" fmla="*/ 0 h 5"/>
                    <a:gd name="T4" fmla="*/ 1 w 5"/>
                    <a:gd name="T5" fmla="*/ 3 h 5"/>
                    <a:gd name="T6" fmla="*/ 0 w 5"/>
                    <a:gd name="T7" fmla="*/ 3 h 5"/>
                    <a:gd name="T8" fmla="*/ 5 w 5"/>
                    <a:gd name="T9" fmla="*/ 4 h 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" h="5">
                      <a:moveTo>
                        <a:pt x="5" y="4"/>
                      </a:moveTo>
                      <a:cubicBezTo>
                        <a:pt x="5" y="3"/>
                        <a:pt x="5" y="2"/>
                        <a:pt x="5" y="0"/>
                      </a:cubicBezTo>
                      <a:cubicBezTo>
                        <a:pt x="3" y="0"/>
                        <a:pt x="1" y="1"/>
                        <a:pt x="1" y="3"/>
                      </a:cubicBezTo>
                      <a:cubicBezTo>
                        <a:pt x="0" y="3"/>
                        <a:pt x="0" y="3"/>
                        <a:pt x="0" y="3"/>
                      </a:cubicBezTo>
                      <a:cubicBezTo>
                        <a:pt x="2" y="4"/>
                        <a:pt x="4" y="5"/>
                        <a:pt x="5" y="4"/>
                      </a:cubicBezTo>
                    </a:path>
                  </a:pathLst>
                </a:custGeom>
                <a:solidFill>
                  <a:srgbClr val="D6CAB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1" name="Freeform 34">
                  <a:extLst>
                    <a:ext uri="{FF2B5EF4-FFF2-40B4-BE49-F238E27FC236}">
                      <a16:creationId xmlns:a16="http://schemas.microsoft.com/office/drawing/2014/main" id="{F6A57F12-8065-4F85-8F48-544C5D8E04D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08688" y="2911476"/>
                  <a:ext cx="6350" cy="14288"/>
                </a:xfrm>
                <a:custGeom>
                  <a:avLst/>
                  <a:gdLst>
                    <a:gd name="T0" fmla="*/ 0 w 2"/>
                    <a:gd name="T1" fmla="*/ 2 h 4"/>
                    <a:gd name="T2" fmla="*/ 2 w 2"/>
                    <a:gd name="T3" fmla="*/ 2 h 4"/>
                    <a:gd name="T4" fmla="*/ 0 w 2"/>
                    <a:gd name="T5" fmla="*/ 2 h 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2" h="4">
                      <a:moveTo>
                        <a:pt x="0" y="2"/>
                      </a:moveTo>
                      <a:cubicBezTo>
                        <a:pt x="0" y="2"/>
                        <a:pt x="2" y="0"/>
                        <a:pt x="2" y="2"/>
                      </a:cubicBezTo>
                      <a:cubicBezTo>
                        <a:pt x="2" y="3"/>
                        <a:pt x="1" y="4"/>
                        <a:pt x="0" y="2"/>
                      </a:cubicBezTo>
                    </a:path>
                  </a:pathLst>
                </a:custGeom>
                <a:solidFill>
                  <a:srgbClr val="885D4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2" name="Oval 35">
                  <a:extLst>
                    <a:ext uri="{FF2B5EF4-FFF2-40B4-BE49-F238E27FC236}">
                      <a16:creationId xmlns:a16="http://schemas.microsoft.com/office/drawing/2014/main" id="{99147E10-7B90-4F4C-B80B-A38D9926B19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157913" y="2860676"/>
                  <a:ext cx="58738" cy="76200"/>
                </a:xfrm>
                <a:prstGeom prst="ellipse">
                  <a:avLst/>
                </a:prstGeom>
                <a:solidFill>
                  <a:srgbClr val="40342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3" name="Freeform 36">
                  <a:extLst>
                    <a:ext uri="{FF2B5EF4-FFF2-40B4-BE49-F238E27FC236}">
                      <a16:creationId xmlns:a16="http://schemas.microsoft.com/office/drawing/2014/main" id="{EDE6B259-D86C-42DE-BEAE-EA1A22B3A02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73788" y="2878138"/>
                  <a:ext cx="17463" cy="17463"/>
                </a:xfrm>
                <a:custGeom>
                  <a:avLst/>
                  <a:gdLst>
                    <a:gd name="T0" fmla="*/ 4 w 5"/>
                    <a:gd name="T1" fmla="*/ 5 h 5"/>
                    <a:gd name="T2" fmla="*/ 4 w 5"/>
                    <a:gd name="T3" fmla="*/ 1 h 5"/>
                    <a:gd name="T4" fmla="*/ 0 w 5"/>
                    <a:gd name="T5" fmla="*/ 3 h 5"/>
                    <a:gd name="T6" fmla="*/ 0 w 5"/>
                    <a:gd name="T7" fmla="*/ 4 h 5"/>
                    <a:gd name="T8" fmla="*/ 4 w 5"/>
                    <a:gd name="T9" fmla="*/ 5 h 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" h="5">
                      <a:moveTo>
                        <a:pt x="4" y="5"/>
                      </a:moveTo>
                      <a:cubicBezTo>
                        <a:pt x="5" y="4"/>
                        <a:pt x="5" y="2"/>
                        <a:pt x="4" y="1"/>
                      </a:cubicBezTo>
                      <a:cubicBezTo>
                        <a:pt x="3" y="0"/>
                        <a:pt x="1" y="1"/>
                        <a:pt x="0" y="3"/>
                      </a:cubicBezTo>
                      <a:cubicBezTo>
                        <a:pt x="0" y="4"/>
                        <a:pt x="0" y="4"/>
                        <a:pt x="0" y="4"/>
                      </a:cubicBezTo>
                      <a:cubicBezTo>
                        <a:pt x="1" y="5"/>
                        <a:pt x="4" y="5"/>
                        <a:pt x="4" y="5"/>
                      </a:cubicBezTo>
                    </a:path>
                  </a:pathLst>
                </a:custGeom>
                <a:solidFill>
                  <a:srgbClr val="D6CABC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4" name="Freeform 37">
                  <a:extLst>
                    <a:ext uri="{FF2B5EF4-FFF2-40B4-BE49-F238E27FC236}">
                      <a16:creationId xmlns:a16="http://schemas.microsoft.com/office/drawing/2014/main" id="{01EBC387-5BC5-456A-9648-3FC981F508F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191250" y="2906713"/>
                  <a:ext cx="11113" cy="14288"/>
                </a:xfrm>
                <a:custGeom>
                  <a:avLst/>
                  <a:gdLst>
                    <a:gd name="T0" fmla="*/ 1 w 3"/>
                    <a:gd name="T1" fmla="*/ 2 h 4"/>
                    <a:gd name="T2" fmla="*/ 2 w 3"/>
                    <a:gd name="T3" fmla="*/ 1 h 4"/>
                    <a:gd name="T4" fmla="*/ 1 w 3"/>
                    <a:gd name="T5" fmla="*/ 2 h 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3" h="4">
                      <a:moveTo>
                        <a:pt x="1" y="2"/>
                      </a:moveTo>
                      <a:cubicBezTo>
                        <a:pt x="0" y="1"/>
                        <a:pt x="2" y="0"/>
                        <a:pt x="2" y="1"/>
                      </a:cubicBezTo>
                      <a:cubicBezTo>
                        <a:pt x="3" y="2"/>
                        <a:pt x="1" y="4"/>
                        <a:pt x="1" y="2"/>
                      </a:cubicBezTo>
                    </a:path>
                  </a:pathLst>
                </a:custGeom>
                <a:solidFill>
                  <a:srgbClr val="885D4B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5" name="Freeform 38">
                  <a:extLst>
                    <a:ext uri="{FF2B5EF4-FFF2-40B4-BE49-F238E27FC236}">
                      <a16:creationId xmlns:a16="http://schemas.microsoft.com/office/drawing/2014/main" id="{055DC91F-93E4-4845-9638-DC960946C33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67425" y="2971801"/>
                  <a:ext cx="58738" cy="25400"/>
                </a:xfrm>
                <a:custGeom>
                  <a:avLst/>
                  <a:gdLst>
                    <a:gd name="T0" fmla="*/ 16 w 16"/>
                    <a:gd name="T1" fmla="*/ 0 h 7"/>
                    <a:gd name="T2" fmla="*/ 8 w 16"/>
                    <a:gd name="T3" fmla="*/ 7 h 7"/>
                    <a:gd name="T4" fmla="*/ 0 w 16"/>
                    <a:gd name="T5" fmla="*/ 0 h 7"/>
                    <a:gd name="T6" fmla="*/ 0 w 16"/>
                    <a:gd name="T7" fmla="*/ 0 h 7"/>
                    <a:gd name="T8" fmla="*/ 7 w 16"/>
                    <a:gd name="T9" fmla="*/ 1 h 7"/>
                    <a:gd name="T10" fmla="*/ 16 w 16"/>
                    <a:gd name="T11" fmla="*/ 0 h 7"/>
                    <a:gd name="T12" fmla="*/ 16 w 16"/>
                    <a:gd name="T13" fmla="*/ 0 h 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6" h="7">
                      <a:moveTo>
                        <a:pt x="16" y="0"/>
                      </a:moveTo>
                      <a:cubicBezTo>
                        <a:pt x="16" y="4"/>
                        <a:pt x="12" y="7"/>
                        <a:pt x="8" y="7"/>
                      </a:cubicBezTo>
                      <a:cubicBezTo>
                        <a:pt x="3" y="7"/>
                        <a:pt x="0" y="4"/>
                        <a:pt x="0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2" y="1"/>
                        <a:pt x="4" y="1"/>
                        <a:pt x="7" y="1"/>
                      </a:cubicBezTo>
                      <a:cubicBezTo>
                        <a:pt x="10" y="1"/>
                        <a:pt x="13" y="1"/>
                        <a:pt x="16" y="0"/>
                      </a:cubicBezTo>
                      <a:cubicBezTo>
                        <a:pt x="16" y="0"/>
                        <a:pt x="16" y="0"/>
                        <a:pt x="16" y="0"/>
                      </a:cubicBezTo>
                    </a:path>
                  </a:pathLst>
                </a:custGeom>
                <a:solidFill>
                  <a:srgbClr val="E3926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6" name="Freeform 39">
                  <a:extLst>
                    <a:ext uri="{FF2B5EF4-FFF2-40B4-BE49-F238E27FC236}">
                      <a16:creationId xmlns:a16="http://schemas.microsoft.com/office/drawing/2014/main" id="{3E36EE42-C032-42DC-8E17-969F379A928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97575" y="3036888"/>
                  <a:ext cx="179388" cy="47625"/>
                </a:xfrm>
                <a:custGeom>
                  <a:avLst/>
                  <a:gdLst>
                    <a:gd name="T0" fmla="*/ 49 w 49"/>
                    <a:gd name="T1" fmla="*/ 7 h 13"/>
                    <a:gd name="T2" fmla="*/ 48 w 49"/>
                    <a:gd name="T3" fmla="*/ 7 h 13"/>
                    <a:gd name="T4" fmla="*/ 47 w 49"/>
                    <a:gd name="T5" fmla="*/ 7 h 13"/>
                    <a:gd name="T6" fmla="*/ 29 w 49"/>
                    <a:gd name="T7" fmla="*/ 10 h 13"/>
                    <a:gd name="T8" fmla="*/ 2 w 49"/>
                    <a:gd name="T9" fmla="*/ 0 h 13"/>
                    <a:gd name="T10" fmla="*/ 1 w 49"/>
                    <a:gd name="T11" fmla="*/ 0 h 13"/>
                    <a:gd name="T12" fmla="*/ 0 w 49"/>
                    <a:gd name="T13" fmla="*/ 0 h 13"/>
                    <a:gd name="T14" fmla="*/ 2 w 49"/>
                    <a:gd name="T15" fmla="*/ 6 h 13"/>
                    <a:gd name="T16" fmla="*/ 27 w 49"/>
                    <a:gd name="T17" fmla="*/ 13 h 13"/>
                    <a:gd name="T18" fmla="*/ 48 w 49"/>
                    <a:gd name="T19" fmla="*/ 9 h 13"/>
                    <a:gd name="T20" fmla="*/ 49 w 49"/>
                    <a:gd name="T21" fmla="*/ 8 h 13"/>
                    <a:gd name="T22" fmla="*/ 49 w 49"/>
                    <a:gd name="T23" fmla="*/ 7 h 1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49" h="13">
                      <a:moveTo>
                        <a:pt x="49" y="7"/>
                      </a:moveTo>
                      <a:cubicBezTo>
                        <a:pt x="49" y="6"/>
                        <a:pt x="48" y="6"/>
                        <a:pt x="48" y="7"/>
                      </a:cubicBezTo>
                      <a:cubicBezTo>
                        <a:pt x="48" y="7"/>
                        <a:pt x="47" y="7"/>
                        <a:pt x="47" y="7"/>
                      </a:cubicBezTo>
                      <a:cubicBezTo>
                        <a:pt x="43" y="9"/>
                        <a:pt x="36" y="10"/>
                        <a:pt x="29" y="10"/>
                      </a:cubicBezTo>
                      <a:cubicBezTo>
                        <a:pt x="10" y="10"/>
                        <a:pt x="2" y="5"/>
                        <a:pt x="2" y="0"/>
                      </a:cubicBezTo>
                      <a:cubicBezTo>
                        <a:pt x="2" y="0"/>
                        <a:pt x="1" y="0"/>
                        <a:pt x="1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2"/>
                        <a:pt x="1" y="4"/>
                        <a:pt x="2" y="6"/>
                      </a:cubicBezTo>
                      <a:cubicBezTo>
                        <a:pt x="7" y="10"/>
                        <a:pt x="16" y="13"/>
                        <a:pt x="27" y="13"/>
                      </a:cubicBezTo>
                      <a:cubicBezTo>
                        <a:pt x="32" y="13"/>
                        <a:pt x="40" y="12"/>
                        <a:pt x="48" y="9"/>
                      </a:cubicBezTo>
                      <a:cubicBezTo>
                        <a:pt x="48" y="8"/>
                        <a:pt x="48" y="8"/>
                        <a:pt x="49" y="8"/>
                      </a:cubicBezTo>
                      <a:cubicBezTo>
                        <a:pt x="49" y="8"/>
                        <a:pt x="49" y="7"/>
                        <a:pt x="49" y="7"/>
                      </a:cubicBezTo>
                    </a:path>
                  </a:pathLst>
                </a:custGeom>
                <a:solidFill>
                  <a:srgbClr val="CF8C68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7" name="Freeform 40">
                  <a:extLst>
                    <a:ext uri="{FF2B5EF4-FFF2-40B4-BE49-F238E27FC236}">
                      <a16:creationId xmlns:a16="http://schemas.microsoft.com/office/drawing/2014/main" id="{7B7224AB-7DBA-4495-8F78-03AE8F5354B2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5788025" y="3130551"/>
                  <a:ext cx="598488" cy="430213"/>
                </a:xfrm>
                <a:custGeom>
                  <a:avLst/>
                  <a:gdLst>
                    <a:gd name="T0" fmla="*/ 81 w 377"/>
                    <a:gd name="T1" fmla="*/ 146 h 271"/>
                    <a:gd name="T2" fmla="*/ 106 w 377"/>
                    <a:gd name="T3" fmla="*/ 128 h 271"/>
                    <a:gd name="T4" fmla="*/ 97 w 377"/>
                    <a:gd name="T5" fmla="*/ 98 h 271"/>
                    <a:gd name="T6" fmla="*/ 65 w 377"/>
                    <a:gd name="T7" fmla="*/ 98 h 271"/>
                    <a:gd name="T8" fmla="*/ 55 w 377"/>
                    <a:gd name="T9" fmla="*/ 128 h 271"/>
                    <a:gd name="T10" fmla="*/ 139 w 377"/>
                    <a:gd name="T11" fmla="*/ 169 h 271"/>
                    <a:gd name="T12" fmla="*/ 113 w 377"/>
                    <a:gd name="T13" fmla="*/ 169 h 271"/>
                    <a:gd name="T14" fmla="*/ 106 w 377"/>
                    <a:gd name="T15" fmla="*/ 194 h 271"/>
                    <a:gd name="T16" fmla="*/ 127 w 377"/>
                    <a:gd name="T17" fmla="*/ 207 h 271"/>
                    <a:gd name="T18" fmla="*/ 148 w 377"/>
                    <a:gd name="T19" fmla="*/ 194 h 271"/>
                    <a:gd name="T20" fmla="*/ 139 w 377"/>
                    <a:gd name="T21" fmla="*/ 169 h 271"/>
                    <a:gd name="T22" fmla="*/ 42 w 377"/>
                    <a:gd name="T23" fmla="*/ 178 h 271"/>
                    <a:gd name="T24" fmla="*/ 0 w 377"/>
                    <a:gd name="T25" fmla="*/ 207 h 271"/>
                    <a:gd name="T26" fmla="*/ 16 w 377"/>
                    <a:gd name="T27" fmla="*/ 255 h 271"/>
                    <a:gd name="T28" fmla="*/ 67 w 377"/>
                    <a:gd name="T29" fmla="*/ 255 h 271"/>
                    <a:gd name="T30" fmla="*/ 83 w 377"/>
                    <a:gd name="T31" fmla="*/ 207 h 271"/>
                    <a:gd name="T32" fmla="*/ 176 w 377"/>
                    <a:gd name="T33" fmla="*/ 192 h 271"/>
                    <a:gd name="T34" fmla="*/ 226 w 377"/>
                    <a:gd name="T35" fmla="*/ 192 h 271"/>
                    <a:gd name="T36" fmla="*/ 243 w 377"/>
                    <a:gd name="T37" fmla="*/ 144 h 271"/>
                    <a:gd name="T38" fmla="*/ 201 w 377"/>
                    <a:gd name="T39" fmla="*/ 114 h 271"/>
                    <a:gd name="T40" fmla="*/ 159 w 377"/>
                    <a:gd name="T41" fmla="*/ 144 h 271"/>
                    <a:gd name="T42" fmla="*/ 176 w 377"/>
                    <a:gd name="T43" fmla="*/ 192 h 271"/>
                    <a:gd name="T44" fmla="*/ 319 w 377"/>
                    <a:gd name="T45" fmla="*/ 164 h 271"/>
                    <a:gd name="T46" fmla="*/ 277 w 377"/>
                    <a:gd name="T47" fmla="*/ 135 h 271"/>
                    <a:gd name="T48" fmla="*/ 236 w 377"/>
                    <a:gd name="T49" fmla="*/ 164 h 271"/>
                    <a:gd name="T50" fmla="*/ 252 w 377"/>
                    <a:gd name="T51" fmla="*/ 214 h 271"/>
                    <a:gd name="T52" fmla="*/ 303 w 377"/>
                    <a:gd name="T53" fmla="*/ 214 h 271"/>
                    <a:gd name="T54" fmla="*/ 377 w 377"/>
                    <a:gd name="T55" fmla="*/ 223 h 271"/>
                    <a:gd name="T56" fmla="*/ 337 w 377"/>
                    <a:gd name="T57" fmla="*/ 194 h 271"/>
                    <a:gd name="T58" fmla="*/ 296 w 377"/>
                    <a:gd name="T59" fmla="*/ 223 h 271"/>
                    <a:gd name="T60" fmla="*/ 310 w 377"/>
                    <a:gd name="T61" fmla="*/ 271 h 271"/>
                    <a:gd name="T62" fmla="*/ 363 w 377"/>
                    <a:gd name="T63" fmla="*/ 271 h 271"/>
                    <a:gd name="T64" fmla="*/ 377 w 377"/>
                    <a:gd name="T65" fmla="*/ 223 h 271"/>
                    <a:gd name="T66" fmla="*/ 300 w 377"/>
                    <a:gd name="T67" fmla="*/ 112 h 271"/>
                    <a:gd name="T68" fmla="*/ 321 w 377"/>
                    <a:gd name="T69" fmla="*/ 96 h 271"/>
                    <a:gd name="T70" fmla="*/ 314 w 377"/>
                    <a:gd name="T71" fmla="*/ 73 h 271"/>
                    <a:gd name="T72" fmla="*/ 289 w 377"/>
                    <a:gd name="T73" fmla="*/ 73 h 271"/>
                    <a:gd name="T74" fmla="*/ 282 w 377"/>
                    <a:gd name="T75" fmla="*/ 96 h 271"/>
                    <a:gd name="T76" fmla="*/ 83 w 377"/>
                    <a:gd name="T77" fmla="*/ 64 h 271"/>
                    <a:gd name="T78" fmla="*/ 125 w 377"/>
                    <a:gd name="T79" fmla="*/ 64 h 271"/>
                    <a:gd name="T80" fmla="*/ 139 w 377"/>
                    <a:gd name="T81" fmla="*/ 23 h 271"/>
                    <a:gd name="T82" fmla="*/ 104 w 377"/>
                    <a:gd name="T83" fmla="*/ 0 h 271"/>
                    <a:gd name="T84" fmla="*/ 69 w 377"/>
                    <a:gd name="T85" fmla="*/ 23 h 271"/>
                    <a:gd name="T86" fmla="*/ 83 w 377"/>
                    <a:gd name="T87" fmla="*/ 64 h 271"/>
                    <a:gd name="T88" fmla="*/ 201 w 377"/>
                    <a:gd name="T89" fmla="*/ 201 h 271"/>
                    <a:gd name="T90" fmla="*/ 169 w 377"/>
                    <a:gd name="T91" fmla="*/ 226 h 271"/>
                    <a:gd name="T92" fmla="*/ 183 w 377"/>
                    <a:gd name="T93" fmla="*/ 262 h 271"/>
                    <a:gd name="T94" fmla="*/ 222 w 377"/>
                    <a:gd name="T95" fmla="*/ 262 h 271"/>
                    <a:gd name="T96" fmla="*/ 233 w 377"/>
                    <a:gd name="T97" fmla="*/ 226 h 27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377" h="271">
                      <a:moveTo>
                        <a:pt x="51" y="162"/>
                      </a:moveTo>
                      <a:lnTo>
                        <a:pt x="81" y="146"/>
                      </a:lnTo>
                      <a:lnTo>
                        <a:pt x="111" y="162"/>
                      </a:lnTo>
                      <a:lnTo>
                        <a:pt x="106" y="128"/>
                      </a:lnTo>
                      <a:lnTo>
                        <a:pt x="132" y="103"/>
                      </a:lnTo>
                      <a:lnTo>
                        <a:pt x="97" y="98"/>
                      </a:lnTo>
                      <a:lnTo>
                        <a:pt x="81" y="66"/>
                      </a:lnTo>
                      <a:lnTo>
                        <a:pt x="65" y="98"/>
                      </a:lnTo>
                      <a:lnTo>
                        <a:pt x="30" y="103"/>
                      </a:lnTo>
                      <a:lnTo>
                        <a:pt x="55" y="128"/>
                      </a:lnTo>
                      <a:lnTo>
                        <a:pt x="51" y="162"/>
                      </a:lnTo>
                      <a:close/>
                      <a:moveTo>
                        <a:pt x="139" y="169"/>
                      </a:moveTo>
                      <a:lnTo>
                        <a:pt x="127" y="144"/>
                      </a:lnTo>
                      <a:lnTo>
                        <a:pt x="113" y="169"/>
                      </a:lnTo>
                      <a:lnTo>
                        <a:pt x="85" y="173"/>
                      </a:lnTo>
                      <a:lnTo>
                        <a:pt x="106" y="194"/>
                      </a:lnTo>
                      <a:lnTo>
                        <a:pt x="102" y="221"/>
                      </a:lnTo>
                      <a:lnTo>
                        <a:pt x="127" y="207"/>
                      </a:lnTo>
                      <a:lnTo>
                        <a:pt x="152" y="221"/>
                      </a:lnTo>
                      <a:lnTo>
                        <a:pt x="148" y="194"/>
                      </a:lnTo>
                      <a:lnTo>
                        <a:pt x="169" y="173"/>
                      </a:lnTo>
                      <a:lnTo>
                        <a:pt x="139" y="169"/>
                      </a:lnTo>
                      <a:close/>
                      <a:moveTo>
                        <a:pt x="55" y="205"/>
                      </a:moveTo>
                      <a:lnTo>
                        <a:pt x="42" y="178"/>
                      </a:lnTo>
                      <a:lnTo>
                        <a:pt x="30" y="205"/>
                      </a:lnTo>
                      <a:lnTo>
                        <a:pt x="0" y="207"/>
                      </a:lnTo>
                      <a:lnTo>
                        <a:pt x="21" y="228"/>
                      </a:lnTo>
                      <a:lnTo>
                        <a:pt x="16" y="255"/>
                      </a:lnTo>
                      <a:lnTo>
                        <a:pt x="42" y="244"/>
                      </a:lnTo>
                      <a:lnTo>
                        <a:pt x="67" y="255"/>
                      </a:lnTo>
                      <a:lnTo>
                        <a:pt x="62" y="228"/>
                      </a:lnTo>
                      <a:lnTo>
                        <a:pt x="83" y="207"/>
                      </a:lnTo>
                      <a:lnTo>
                        <a:pt x="55" y="205"/>
                      </a:lnTo>
                      <a:close/>
                      <a:moveTo>
                        <a:pt x="176" y="192"/>
                      </a:moveTo>
                      <a:lnTo>
                        <a:pt x="201" y="180"/>
                      </a:lnTo>
                      <a:lnTo>
                        <a:pt x="226" y="192"/>
                      </a:lnTo>
                      <a:lnTo>
                        <a:pt x="222" y="164"/>
                      </a:lnTo>
                      <a:lnTo>
                        <a:pt x="243" y="144"/>
                      </a:lnTo>
                      <a:lnTo>
                        <a:pt x="213" y="141"/>
                      </a:lnTo>
                      <a:lnTo>
                        <a:pt x="201" y="114"/>
                      </a:lnTo>
                      <a:lnTo>
                        <a:pt x="187" y="141"/>
                      </a:lnTo>
                      <a:lnTo>
                        <a:pt x="159" y="144"/>
                      </a:lnTo>
                      <a:lnTo>
                        <a:pt x="180" y="164"/>
                      </a:lnTo>
                      <a:lnTo>
                        <a:pt x="176" y="192"/>
                      </a:lnTo>
                      <a:close/>
                      <a:moveTo>
                        <a:pt x="298" y="185"/>
                      </a:moveTo>
                      <a:lnTo>
                        <a:pt x="319" y="164"/>
                      </a:lnTo>
                      <a:lnTo>
                        <a:pt x="291" y="162"/>
                      </a:lnTo>
                      <a:lnTo>
                        <a:pt x="277" y="135"/>
                      </a:lnTo>
                      <a:lnTo>
                        <a:pt x="266" y="162"/>
                      </a:lnTo>
                      <a:lnTo>
                        <a:pt x="236" y="164"/>
                      </a:lnTo>
                      <a:lnTo>
                        <a:pt x="256" y="185"/>
                      </a:lnTo>
                      <a:lnTo>
                        <a:pt x="252" y="214"/>
                      </a:lnTo>
                      <a:lnTo>
                        <a:pt x="277" y="201"/>
                      </a:lnTo>
                      <a:lnTo>
                        <a:pt x="303" y="214"/>
                      </a:lnTo>
                      <a:lnTo>
                        <a:pt x="298" y="185"/>
                      </a:lnTo>
                      <a:close/>
                      <a:moveTo>
                        <a:pt x="377" y="223"/>
                      </a:moveTo>
                      <a:lnTo>
                        <a:pt x="349" y="219"/>
                      </a:lnTo>
                      <a:lnTo>
                        <a:pt x="337" y="194"/>
                      </a:lnTo>
                      <a:lnTo>
                        <a:pt x="324" y="219"/>
                      </a:lnTo>
                      <a:lnTo>
                        <a:pt x="296" y="223"/>
                      </a:lnTo>
                      <a:lnTo>
                        <a:pt x="317" y="244"/>
                      </a:lnTo>
                      <a:lnTo>
                        <a:pt x="310" y="271"/>
                      </a:lnTo>
                      <a:lnTo>
                        <a:pt x="337" y="258"/>
                      </a:lnTo>
                      <a:lnTo>
                        <a:pt x="363" y="271"/>
                      </a:lnTo>
                      <a:lnTo>
                        <a:pt x="358" y="244"/>
                      </a:lnTo>
                      <a:lnTo>
                        <a:pt x="377" y="223"/>
                      </a:lnTo>
                      <a:close/>
                      <a:moveTo>
                        <a:pt x="275" y="126"/>
                      </a:moveTo>
                      <a:lnTo>
                        <a:pt x="300" y="112"/>
                      </a:lnTo>
                      <a:lnTo>
                        <a:pt x="328" y="126"/>
                      </a:lnTo>
                      <a:lnTo>
                        <a:pt x="321" y="96"/>
                      </a:lnTo>
                      <a:lnTo>
                        <a:pt x="342" y="78"/>
                      </a:lnTo>
                      <a:lnTo>
                        <a:pt x="314" y="73"/>
                      </a:lnTo>
                      <a:lnTo>
                        <a:pt x="300" y="48"/>
                      </a:lnTo>
                      <a:lnTo>
                        <a:pt x="289" y="73"/>
                      </a:lnTo>
                      <a:lnTo>
                        <a:pt x="261" y="78"/>
                      </a:lnTo>
                      <a:lnTo>
                        <a:pt x="282" y="96"/>
                      </a:lnTo>
                      <a:lnTo>
                        <a:pt x="275" y="126"/>
                      </a:lnTo>
                      <a:close/>
                      <a:moveTo>
                        <a:pt x="83" y="64"/>
                      </a:moveTo>
                      <a:lnTo>
                        <a:pt x="104" y="53"/>
                      </a:lnTo>
                      <a:lnTo>
                        <a:pt x="125" y="64"/>
                      </a:lnTo>
                      <a:lnTo>
                        <a:pt x="120" y="41"/>
                      </a:lnTo>
                      <a:lnTo>
                        <a:pt x="139" y="23"/>
                      </a:lnTo>
                      <a:lnTo>
                        <a:pt x="116" y="21"/>
                      </a:lnTo>
                      <a:lnTo>
                        <a:pt x="104" y="0"/>
                      </a:lnTo>
                      <a:lnTo>
                        <a:pt x="95" y="21"/>
                      </a:lnTo>
                      <a:lnTo>
                        <a:pt x="69" y="23"/>
                      </a:lnTo>
                      <a:lnTo>
                        <a:pt x="88" y="41"/>
                      </a:lnTo>
                      <a:lnTo>
                        <a:pt x="83" y="64"/>
                      </a:lnTo>
                      <a:close/>
                      <a:moveTo>
                        <a:pt x="213" y="221"/>
                      </a:moveTo>
                      <a:lnTo>
                        <a:pt x="201" y="201"/>
                      </a:lnTo>
                      <a:lnTo>
                        <a:pt x="192" y="221"/>
                      </a:lnTo>
                      <a:lnTo>
                        <a:pt x="169" y="226"/>
                      </a:lnTo>
                      <a:lnTo>
                        <a:pt x="185" y="242"/>
                      </a:lnTo>
                      <a:lnTo>
                        <a:pt x="183" y="262"/>
                      </a:lnTo>
                      <a:lnTo>
                        <a:pt x="201" y="253"/>
                      </a:lnTo>
                      <a:lnTo>
                        <a:pt x="222" y="262"/>
                      </a:lnTo>
                      <a:lnTo>
                        <a:pt x="217" y="242"/>
                      </a:lnTo>
                      <a:lnTo>
                        <a:pt x="233" y="226"/>
                      </a:lnTo>
                      <a:lnTo>
                        <a:pt x="213" y="221"/>
                      </a:lnTo>
                      <a:close/>
                    </a:path>
                  </a:pathLst>
                </a:custGeom>
                <a:solidFill>
                  <a:srgbClr val="FFEC9F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493F641-4110-49EF-B494-9C8A0DA625F0}"/>
                </a:ext>
              </a:extLst>
            </p:cNvPr>
            <p:cNvGrpSpPr/>
            <p:nvPr/>
          </p:nvGrpSpPr>
          <p:grpSpPr>
            <a:xfrm>
              <a:off x="1671187" y="1179186"/>
              <a:ext cx="2872238" cy="4607371"/>
              <a:chOff x="1233037" y="1179186"/>
              <a:chExt cx="2872238" cy="4607371"/>
            </a:xfrm>
          </p:grpSpPr>
          <p:sp>
            <p:nvSpPr>
              <p:cNvPr id="241" name="TextBox 240">
                <a:extLst>
                  <a:ext uri="{FF2B5EF4-FFF2-40B4-BE49-F238E27FC236}">
                    <a16:creationId xmlns:a16="http://schemas.microsoft.com/office/drawing/2014/main" id="{18E901FF-9E21-4EC7-A0BA-6A10B7DD7D13}"/>
                  </a:ext>
                </a:extLst>
              </p:cNvPr>
              <p:cNvSpPr txBox="1"/>
              <p:nvPr/>
            </p:nvSpPr>
            <p:spPr>
              <a:xfrm>
                <a:off x="1233038" y="1179186"/>
                <a:ext cx="2872237" cy="60529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3800" b="1" dirty="0">
                    <a:solidFill>
                      <a:schemeClr val="bg1">
                        <a:lumMod val="65000"/>
                      </a:schemeClr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AWESOME</a:t>
                </a:r>
              </a:p>
              <a:p>
                <a:pPr>
                  <a:lnSpc>
                    <a:spcPts val="2000"/>
                  </a:lnSpc>
                </a:pPr>
                <a:r>
                  <a:rPr lang="en-US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INFOGRAPHIC PAGE</a:t>
                </a:r>
              </a:p>
            </p:txBody>
          </p:sp>
          <p:grpSp>
            <p:nvGrpSpPr>
              <p:cNvPr id="242" name="Group 241">
                <a:extLst>
                  <a:ext uri="{FF2B5EF4-FFF2-40B4-BE49-F238E27FC236}">
                    <a16:creationId xmlns:a16="http://schemas.microsoft.com/office/drawing/2014/main" id="{EB8747DF-2174-4762-9314-021BD90D6DF9}"/>
                  </a:ext>
                </a:extLst>
              </p:cNvPr>
              <p:cNvGrpSpPr/>
              <p:nvPr/>
            </p:nvGrpSpPr>
            <p:grpSpPr>
              <a:xfrm>
                <a:off x="1233037" y="2023270"/>
                <a:ext cx="2208663" cy="612777"/>
                <a:chOff x="1233037" y="2099470"/>
                <a:chExt cx="2208663" cy="612777"/>
              </a:xfrm>
            </p:grpSpPr>
            <p:sp>
              <p:nvSpPr>
                <p:cNvPr id="243" name="Rectangle 242">
                  <a:extLst>
                    <a:ext uri="{FF2B5EF4-FFF2-40B4-BE49-F238E27FC236}">
                      <a16:creationId xmlns:a16="http://schemas.microsoft.com/office/drawing/2014/main" id="{8102E649-A88D-4801-A647-AFEB76625892}"/>
                    </a:ext>
                  </a:extLst>
                </p:cNvPr>
                <p:cNvSpPr/>
                <p:nvPr/>
              </p:nvSpPr>
              <p:spPr>
                <a:xfrm>
                  <a:off x="1233038" y="2099470"/>
                  <a:ext cx="1382110" cy="307777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400" b="1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Heading 2013</a:t>
                  </a:r>
                </a:p>
              </p:txBody>
            </p:sp>
            <p:sp>
              <p:nvSpPr>
                <p:cNvPr id="244" name="Rectangle 243">
                  <a:extLst>
                    <a:ext uri="{FF2B5EF4-FFF2-40B4-BE49-F238E27FC236}">
                      <a16:creationId xmlns:a16="http://schemas.microsoft.com/office/drawing/2014/main" id="{53FA5AE0-7375-439D-B246-8201023B61C9}"/>
                    </a:ext>
                  </a:extLst>
                </p:cNvPr>
                <p:cNvSpPr/>
                <p:nvPr/>
              </p:nvSpPr>
              <p:spPr>
                <a:xfrm>
                  <a:off x="1233037" y="2363434"/>
                  <a:ext cx="2208663" cy="348813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Your sample text is here text for your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to give you more your title.</a:t>
                  </a:r>
                </a:p>
              </p:txBody>
            </p:sp>
          </p:grpSp>
          <p:grpSp>
            <p:nvGrpSpPr>
              <p:cNvPr id="245" name="Group 244">
                <a:extLst>
                  <a:ext uri="{FF2B5EF4-FFF2-40B4-BE49-F238E27FC236}">
                    <a16:creationId xmlns:a16="http://schemas.microsoft.com/office/drawing/2014/main" id="{13EE029A-F8BF-4E63-8A93-91479726CD92}"/>
                  </a:ext>
                </a:extLst>
              </p:cNvPr>
              <p:cNvGrpSpPr/>
              <p:nvPr/>
            </p:nvGrpSpPr>
            <p:grpSpPr>
              <a:xfrm>
                <a:off x="1233037" y="2810898"/>
                <a:ext cx="2208663" cy="612777"/>
                <a:chOff x="1233037" y="2099470"/>
                <a:chExt cx="2208663" cy="612777"/>
              </a:xfrm>
            </p:grpSpPr>
            <p:sp>
              <p:nvSpPr>
                <p:cNvPr id="246" name="Rectangle 245">
                  <a:extLst>
                    <a:ext uri="{FF2B5EF4-FFF2-40B4-BE49-F238E27FC236}">
                      <a16:creationId xmlns:a16="http://schemas.microsoft.com/office/drawing/2014/main" id="{2E88CEE3-3131-475D-BCAB-30E34298D997}"/>
                    </a:ext>
                  </a:extLst>
                </p:cNvPr>
                <p:cNvSpPr/>
                <p:nvPr/>
              </p:nvSpPr>
              <p:spPr>
                <a:xfrm>
                  <a:off x="1233038" y="2099470"/>
                  <a:ext cx="1382110" cy="307777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400" b="1" dirty="0">
                      <a:solidFill>
                        <a:schemeClr val="accent6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Heading 2013</a:t>
                  </a:r>
                </a:p>
              </p:txBody>
            </p:sp>
            <p:sp>
              <p:nvSpPr>
                <p:cNvPr id="247" name="Rectangle 246">
                  <a:extLst>
                    <a:ext uri="{FF2B5EF4-FFF2-40B4-BE49-F238E27FC236}">
                      <a16:creationId xmlns:a16="http://schemas.microsoft.com/office/drawing/2014/main" id="{263AD4E2-E748-4B9A-AADE-E1B4C13DD533}"/>
                    </a:ext>
                  </a:extLst>
                </p:cNvPr>
                <p:cNvSpPr/>
                <p:nvPr/>
              </p:nvSpPr>
              <p:spPr>
                <a:xfrm>
                  <a:off x="1233037" y="2363434"/>
                  <a:ext cx="2208663" cy="348813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Your sample text is here text for your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to give you more your title.</a:t>
                  </a:r>
                </a:p>
              </p:txBody>
            </p:sp>
          </p:grpSp>
          <p:grpSp>
            <p:nvGrpSpPr>
              <p:cNvPr id="248" name="Group 247">
                <a:extLst>
                  <a:ext uri="{FF2B5EF4-FFF2-40B4-BE49-F238E27FC236}">
                    <a16:creationId xmlns:a16="http://schemas.microsoft.com/office/drawing/2014/main" id="{63B1A399-B288-496A-8C45-667E2CFBDB83}"/>
                  </a:ext>
                </a:extLst>
              </p:cNvPr>
              <p:cNvGrpSpPr/>
              <p:nvPr/>
            </p:nvGrpSpPr>
            <p:grpSpPr>
              <a:xfrm>
                <a:off x="1233037" y="3598526"/>
                <a:ext cx="2208663" cy="612777"/>
                <a:chOff x="1233037" y="2099470"/>
                <a:chExt cx="2208663" cy="612777"/>
              </a:xfrm>
            </p:grpSpPr>
            <p:sp>
              <p:nvSpPr>
                <p:cNvPr id="249" name="Rectangle 248">
                  <a:extLst>
                    <a:ext uri="{FF2B5EF4-FFF2-40B4-BE49-F238E27FC236}">
                      <a16:creationId xmlns:a16="http://schemas.microsoft.com/office/drawing/2014/main" id="{6F423C7B-299B-4EAA-BBD0-DF3944F9C741}"/>
                    </a:ext>
                  </a:extLst>
                </p:cNvPr>
                <p:cNvSpPr/>
                <p:nvPr/>
              </p:nvSpPr>
              <p:spPr>
                <a:xfrm>
                  <a:off x="1233038" y="2099470"/>
                  <a:ext cx="1382110" cy="307777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400" b="1" dirty="0">
                      <a:solidFill>
                        <a:schemeClr val="accent2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Heading 2013</a:t>
                  </a:r>
                </a:p>
              </p:txBody>
            </p:sp>
            <p:sp>
              <p:nvSpPr>
                <p:cNvPr id="250" name="Rectangle 249">
                  <a:extLst>
                    <a:ext uri="{FF2B5EF4-FFF2-40B4-BE49-F238E27FC236}">
                      <a16:creationId xmlns:a16="http://schemas.microsoft.com/office/drawing/2014/main" id="{12D25D0C-0CD1-4AEC-8EFD-8FD6195C7DA2}"/>
                    </a:ext>
                  </a:extLst>
                </p:cNvPr>
                <p:cNvSpPr/>
                <p:nvPr/>
              </p:nvSpPr>
              <p:spPr>
                <a:xfrm>
                  <a:off x="1233037" y="2363434"/>
                  <a:ext cx="2208663" cy="348813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Your sample text is here text for your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to give you more your title.</a:t>
                  </a:r>
                </a:p>
              </p:txBody>
            </p:sp>
          </p:grpSp>
          <p:grpSp>
            <p:nvGrpSpPr>
              <p:cNvPr id="251" name="Group 250">
                <a:extLst>
                  <a:ext uri="{FF2B5EF4-FFF2-40B4-BE49-F238E27FC236}">
                    <a16:creationId xmlns:a16="http://schemas.microsoft.com/office/drawing/2014/main" id="{C048E1CE-E771-49CB-81F5-B3D25403BFE4}"/>
                  </a:ext>
                </a:extLst>
              </p:cNvPr>
              <p:cNvGrpSpPr/>
              <p:nvPr/>
            </p:nvGrpSpPr>
            <p:grpSpPr>
              <a:xfrm>
                <a:off x="1233037" y="4386154"/>
                <a:ext cx="2208663" cy="612777"/>
                <a:chOff x="1233037" y="2099470"/>
                <a:chExt cx="2208663" cy="612777"/>
              </a:xfrm>
            </p:grpSpPr>
            <p:sp>
              <p:nvSpPr>
                <p:cNvPr id="252" name="Rectangle 251">
                  <a:extLst>
                    <a:ext uri="{FF2B5EF4-FFF2-40B4-BE49-F238E27FC236}">
                      <a16:creationId xmlns:a16="http://schemas.microsoft.com/office/drawing/2014/main" id="{DEBD954B-101A-4710-9118-3CCB783DA438}"/>
                    </a:ext>
                  </a:extLst>
                </p:cNvPr>
                <p:cNvSpPr/>
                <p:nvPr/>
              </p:nvSpPr>
              <p:spPr>
                <a:xfrm>
                  <a:off x="1233038" y="2099470"/>
                  <a:ext cx="1382110" cy="307777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400" b="1" dirty="0">
                      <a:solidFill>
                        <a:schemeClr val="accent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Heading 2013</a:t>
                  </a:r>
                </a:p>
              </p:txBody>
            </p:sp>
            <p:sp>
              <p:nvSpPr>
                <p:cNvPr id="253" name="Rectangle 252">
                  <a:extLst>
                    <a:ext uri="{FF2B5EF4-FFF2-40B4-BE49-F238E27FC236}">
                      <a16:creationId xmlns:a16="http://schemas.microsoft.com/office/drawing/2014/main" id="{03B905C4-8301-44C9-8092-4983282AFFA2}"/>
                    </a:ext>
                  </a:extLst>
                </p:cNvPr>
                <p:cNvSpPr/>
                <p:nvPr/>
              </p:nvSpPr>
              <p:spPr>
                <a:xfrm>
                  <a:off x="1233037" y="2363434"/>
                  <a:ext cx="2208663" cy="348813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Your sample text is here text for your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to give you more your title.</a:t>
                  </a:r>
                </a:p>
              </p:txBody>
            </p:sp>
          </p:grpSp>
          <p:grpSp>
            <p:nvGrpSpPr>
              <p:cNvPr id="254" name="Group 253">
                <a:extLst>
                  <a:ext uri="{FF2B5EF4-FFF2-40B4-BE49-F238E27FC236}">
                    <a16:creationId xmlns:a16="http://schemas.microsoft.com/office/drawing/2014/main" id="{9E89180F-DCAF-4AA0-A454-18890E874F11}"/>
                  </a:ext>
                </a:extLst>
              </p:cNvPr>
              <p:cNvGrpSpPr/>
              <p:nvPr/>
            </p:nvGrpSpPr>
            <p:grpSpPr>
              <a:xfrm>
                <a:off x="1233037" y="5173780"/>
                <a:ext cx="2208663" cy="612777"/>
                <a:chOff x="1233037" y="2099470"/>
                <a:chExt cx="2208663" cy="612777"/>
              </a:xfrm>
            </p:grpSpPr>
            <p:sp>
              <p:nvSpPr>
                <p:cNvPr id="255" name="Rectangle 254">
                  <a:extLst>
                    <a:ext uri="{FF2B5EF4-FFF2-40B4-BE49-F238E27FC236}">
                      <a16:creationId xmlns:a16="http://schemas.microsoft.com/office/drawing/2014/main" id="{69274079-D190-4D65-93E3-0CF6AEA38DA3}"/>
                    </a:ext>
                  </a:extLst>
                </p:cNvPr>
                <p:cNvSpPr/>
                <p:nvPr/>
              </p:nvSpPr>
              <p:spPr>
                <a:xfrm>
                  <a:off x="1233038" y="2099470"/>
                  <a:ext cx="1382110" cy="307777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1400" b="1" dirty="0">
                      <a:solidFill>
                        <a:schemeClr val="accent4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Heading 2013</a:t>
                  </a:r>
                </a:p>
              </p:txBody>
            </p:sp>
            <p:sp>
              <p:nvSpPr>
                <p:cNvPr id="256" name="Rectangle 255">
                  <a:extLst>
                    <a:ext uri="{FF2B5EF4-FFF2-40B4-BE49-F238E27FC236}">
                      <a16:creationId xmlns:a16="http://schemas.microsoft.com/office/drawing/2014/main" id="{950C77BA-5FD6-4223-8B03-0AA319E4F9F3}"/>
                    </a:ext>
                  </a:extLst>
                </p:cNvPr>
                <p:cNvSpPr/>
                <p:nvPr/>
              </p:nvSpPr>
              <p:spPr>
                <a:xfrm>
                  <a:off x="1233037" y="2363434"/>
                  <a:ext cx="2208663" cy="348813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Your sample text is here text for your</a:t>
                  </a:r>
                </a:p>
                <a:p>
                  <a:pPr>
                    <a:lnSpc>
                      <a:spcPts val="1000"/>
                    </a:lnSpc>
                  </a:pPr>
                  <a:r>
                    <a:rPr lang="en-US" sz="900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to give you more your title.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8174514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Rectangle 84">
            <a:extLst>
              <a:ext uri="{FF2B5EF4-FFF2-40B4-BE49-F238E27FC236}">
                <a16:creationId xmlns:a16="http://schemas.microsoft.com/office/drawing/2014/main" id="{2A042CD1-B1CA-4C69-9800-CCA91916834C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0E21B32E-FCAB-4E07-83CF-3DFAAAAEE2DB}"/>
              </a:ext>
            </a:extLst>
          </p:cNvPr>
          <p:cNvSpPr txBox="1"/>
          <p:nvPr/>
        </p:nvSpPr>
        <p:spPr>
          <a:xfrm>
            <a:off x="-647700" y="-43968"/>
            <a:ext cx="13487400" cy="40479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0"/>
              </a:lnSpc>
            </a:pPr>
            <a:r>
              <a:rPr lang="en-US" sz="17500" dirty="0">
                <a:solidFill>
                  <a:schemeClr val="bg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15000"/>
              </a:lnSpc>
            </a:pPr>
            <a:r>
              <a:rPr lang="en-US" sz="17500" dirty="0">
                <a:solidFill>
                  <a:schemeClr val="bg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287CC292-0E03-4C14-9625-F7616FFF92D5}"/>
              </a:ext>
            </a:extLst>
          </p:cNvPr>
          <p:cNvSpPr/>
          <p:nvPr/>
        </p:nvSpPr>
        <p:spPr>
          <a:xfrm>
            <a:off x="4707639" y="2990334"/>
            <a:ext cx="2776722" cy="63094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500" b="1" spc="1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THANKS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0E18406E-9748-49C1-B312-43C4FA5D2E23}"/>
              </a:ext>
            </a:extLst>
          </p:cNvPr>
          <p:cNvSpPr/>
          <p:nvPr/>
        </p:nvSpPr>
        <p:spPr>
          <a:xfrm>
            <a:off x="5267889" y="3689953"/>
            <a:ext cx="1747594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000" spc="4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FOR WATCHING</a:t>
            </a:r>
          </a:p>
        </p:txBody>
      </p: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84BE0169-6CD5-4A07-BF8F-D3EB9F9D2ED6}"/>
              </a:ext>
            </a:extLst>
          </p:cNvPr>
          <p:cNvCxnSpPr/>
          <p:nvPr/>
        </p:nvCxnSpPr>
        <p:spPr>
          <a:xfrm>
            <a:off x="5584540" y="4830097"/>
            <a:ext cx="1022920" cy="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90" name="Picture 89">
            <a:extLst>
              <a:ext uri="{FF2B5EF4-FFF2-40B4-BE49-F238E27FC236}">
                <a16:creationId xmlns:a16="http://schemas.microsoft.com/office/drawing/2014/main" id="{40E1C8D6-3586-4802-B734-D5C247E98DB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638675" y="5840014"/>
            <a:ext cx="2914650" cy="2735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34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006092"/>
      </a:accent1>
      <a:accent2>
        <a:srgbClr val="F57E20"/>
      </a:accent2>
      <a:accent3>
        <a:srgbClr val="9FCD58"/>
      </a:accent3>
      <a:accent4>
        <a:srgbClr val="FDB913"/>
      </a:accent4>
      <a:accent5>
        <a:srgbClr val="EF4630"/>
      </a:accent5>
      <a:accent6>
        <a:srgbClr val="9663A9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24385</TotalTime>
  <Words>579</Words>
  <Application>Microsoft Office PowerPoint</Application>
  <PresentationFormat>Widescreen</PresentationFormat>
  <Paragraphs>109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8" baseType="lpstr">
      <vt:lpstr>Arial</vt:lpstr>
      <vt:lpstr>Bebas Neue Regular</vt:lpstr>
      <vt:lpstr>Calibri</vt:lpstr>
      <vt:lpstr>Myanmar Text</vt:lpstr>
      <vt:lpstr>Open Sans</vt:lpstr>
      <vt:lpstr>Open Sans Extrabold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3871</cp:revision>
  <dcterms:created xsi:type="dcterms:W3CDTF">2016-12-30T12:29:18Z</dcterms:created>
  <dcterms:modified xsi:type="dcterms:W3CDTF">2017-11-11T14:46:02Z</dcterms:modified>
</cp:coreProperties>
</file>

<file path=docProps/thumbnail.jpeg>
</file>