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handoutMasterIdLst>
    <p:handoutMasterId r:id="rId25"/>
  </p:handoutMasterIdLst>
  <p:sldIdLst>
    <p:sldId id="349" r:id="rId2"/>
    <p:sldId id="351" r:id="rId3"/>
    <p:sldId id="333" r:id="rId4"/>
    <p:sldId id="332" r:id="rId5"/>
    <p:sldId id="340" r:id="rId6"/>
    <p:sldId id="339" r:id="rId7"/>
    <p:sldId id="346" r:id="rId8"/>
    <p:sldId id="352" r:id="rId9"/>
    <p:sldId id="354" r:id="rId10"/>
    <p:sldId id="355" r:id="rId11"/>
    <p:sldId id="356" r:id="rId12"/>
    <p:sldId id="357" r:id="rId13"/>
    <p:sldId id="358" r:id="rId14"/>
    <p:sldId id="359" r:id="rId15"/>
    <p:sldId id="360" r:id="rId16"/>
    <p:sldId id="361" r:id="rId17"/>
    <p:sldId id="362" r:id="rId18"/>
    <p:sldId id="363" r:id="rId19"/>
    <p:sldId id="364" r:id="rId20"/>
    <p:sldId id="365" r:id="rId21"/>
    <p:sldId id="366" r:id="rId22"/>
    <p:sldId id="32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3"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C"/>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03" autoAdjust="0"/>
    <p:restoredTop sz="94660"/>
  </p:normalViewPr>
  <p:slideViewPr>
    <p:cSldViewPr snapToGrid="0">
      <p:cViewPr>
        <p:scale>
          <a:sx n="75" d="100"/>
          <a:sy n="75" d="100"/>
        </p:scale>
        <p:origin x="1260" y="948"/>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solidFill>
          <a:schemeClr val="lt1">
            <a:alpha val="27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solidFill>
              <a:schemeClr val="accent1"/>
            </a:solidFill>
            <a:ln>
              <a:solidFill>
                <a:schemeClr val="accent1">
                  <a:lumMod val="75000"/>
                </a:schemeClr>
              </a:solidFill>
            </a:ln>
            <a:effectLst/>
            <a:scene3d>
              <a:camera prst="orthographicFront"/>
              <a:lightRig rig="threePt" dir="t"/>
            </a:scene3d>
            <a:sp3d prstMaterial="translucentPowder">
              <a:contourClr>
                <a:schemeClr val="accent1">
                  <a:lumMod val="75000"/>
                </a:schemeClr>
              </a:contourClr>
            </a:sp3d>
          </c:spPr>
          <c:invertIfNegative val="0"/>
          <c:dPt>
            <c:idx val="0"/>
            <c:invertIfNegative val="0"/>
            <c:bubble3D val="0"/>
            <c:spPr>
              <a:solidFill>
                <a:schemeClr val="accent1"/>
              </a:solidFill>
              <a:ln>
                <a:solidFill>
                  <a:schemeClr val="accent1"/>
                </a:solidFill>
              </a:ln>
              <a:effectLst/>
              <a:scene3d>
                <a:camera prst="orthographicFront"/>
                <a:lightRig rig="threePt" dir="t"/>
              </a:scene3d>
              <a:sp3d prstMaterial="translucentPowder">
                <a:contourClr>
                  <a:schemeClr val="accent1"/>
                </a:contourClr>
              </a:sp3d>
            </c:spPr>
            <c:extLst>
              <c:ext xmlns:c16="http://schemas.microsoft.com/office/drawing/2014/chart" uri="{C3380CC4-5D6E-409C-BE32-E72D297353CC}">
                <c16:uniqueId val="{00000000-219B-44C6-8480-31B7DB5F8267}"/>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accent2"/>
            </a:solidFill>
            <a:ln>
              <a:solidFill>
                <a:schemeClr val="accent2"/>
              </a:solidFill>
            </a:ln>
            <a:effectLst/>
            <a:scene3d>
              <a:camera prst="orthographicFront"/>
              <a:lightRig rig="threePt" dir="t"/>
            </a:scene3d>
            <a:sp3d prstMaterial="translucentPowder">
              <a:contourClr>
                <a:schemeClr val="accent2"/>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1"/>
          <c:showCatName val="0"/>
          <c:showSerName val="0"/>
          <c:showPercent val="0"/>
          <c:showBubbleSize val="0"/>
        </c:dLbls>
        <c:gapWidth val="150"/>
        <c:shape val="box"/>
        <c:axId val="632750656"/>
        <c:axId val="632751640"/>
        <c:axId val="0"/>
      </c:bar3DChart>
      <c:catAx>
        <c:axId val="63275065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6327506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view3D>
      <c:rotX val="15"/>
      <c:rotY val="20"/>
      <c:depthPercent val="100"/>
      <c:rAngAx val="0"/>
    </c:view3D>
    <c:floor>
      <c:thickness val="0"/>
      <c:spPr>
        <a:noFill/>
        <a:ln w="9525" cap="flat" cmpd="sng" algn="ctr">
          <a:solidFill>
            <a:schemeClr val="dk1">
              <a:lumMod val="50000"/>
              <a:lumOff val="50000"/>
            </a:schemeClr>
          </a:solidFill>
          <a:round/>
        </a:ln>
        <a:effectLst/>
        <a:sp3d contourW="9525">
          <a:contourClr>
            <a:schemeClr val="dk1">
              <a:lumMod val="50000"/>
              <a:lumOff val="50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axId val="632750656"/>
        <c:axId val="632751640"/>
        <c:axId val="740213024"/>
      </c:area3DChart>
      <c:catAx>
        <c:axId val="632750656"/>
        <c:scaling>
          <c:orientation val="minMax"/>
        </c:scaling>
        <c:delete val="0"/>
        <c:axPos val="b"/>
        <c:numFmt formatCode="General" sourceLinked="1"/>
        <c:majorTickMark val="out"/>
        <c:minorTickMark val="none"/>
        <c:tickLblPos val="nextTo"/>
        <c:spPr>
          <a:noFill/>
          <a:ln w="9525" cap="flat" cmpd="sng" algn="ctr">
            <a:solidFill>
              <a:schemeClr val="dk1">
                <a:lumMod val="50000"/>
                <a:lumOff val="50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dk1">
                  <a:lumMod val="50000"/>
                  <a:lumOff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632750656"/>
        <c:crosses val="autoZero"/>
        <c:crossBetween val="midCat"/>
      </c:valAx>
      <c:serAx>
        <c:axId val="740213024"/>
        <c:scaling>
          <c:orientation val="minMax"/>
        </c:scaling>
        <c:delete val="0"/>
        <c:axPos val="b"/>
        <c:majorTickMark val="out"/>
        <c:minorTickMark val="none"/>
        <c:tickLblPos val="nextTo"/>
        <c:spPr>
          <a:noFill/>
          <a:ln w="9525" cap="flat" cmpd="sng" algn="ctr">
            <a:solidFill>
              <a:schemeClr val="dk1">
                <a:lumMod val="50000"/>
                <a:lumOff val="50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632751640"/>
      </c:ser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none" spc="0" normalizeH="0" baseline="0">
              <a:solidFill>
                <a:schemeClr val="dk1">
                  <a:lumMod val="50000"/>
                  <a:lumOff val="50000"/>
                </a:schemeClr>
              </a:solidFill>
              <a:latin typeface="+mj-lt"/>
              <a:ea typeface="+mj-ea"/>
              <a:cs typeface="+mj-cs"/>
            </a:defRPr>
          </a:pPr>
          <a:endParaRPr lang="en-US"/>
        </a:p>
      </c:txPr>
    </c:title>
    <c:autoTitleDeleted val="0"/>
    <c:view3D>
      <c:rotX val="15"/>
      <c:rotY val="20"/>
      <c:depthPercent val="100"/>
      <c:rAngAx val="0"/>
    </c:view3D>
    <c:floor>
      <c:thickness val="0"/>
      <c:spPr>
        <a:pattFill prst="ltDnDiag">
          <a:fgClr>
            <a:schemeClr val="dk1">
              <a:lumMod val="15000"/>
              <a:lumOff val="85000"/>
            </a:schemeClr>
          </a:fgClr>
          <a:bgClr>
            <a:schemeClr val="lt1"/>
          </a:bgClr>
        </a:pattFill>
        <a:ln>
          <a:noFill/>
        </a:ln>
        <a:effectLst/>
        <a:sp3d/>
      </c:spPr>
    </c:floor>
    <c:sideWall>
      <c:thickness val="0"/>
      <c:spPr>
        <a:pattFill prst="ltDnDiag">
          <a:fgClr>
            <a:schemeClr val="dk1">
              <a:lumMod val="15000"/>
              <a:lumOff val="85000"/>
            </a:schemeClr>
          </a:fgClr>
          <a:bgClr>
            <a:schemeClr val="lt1"/>
          </a:bgClr>
        </a:pattFill>
        <a:ln>
          <a:noFill/>
        </a:ln>
        <a:effectLst/>
        <a:sp3d/>
      </c:spPr>
    </c:sideWall>
    <c:backWall>
      <c:thickness val="0"/>
      <c:spPr>
        <a:pattFill prst="ltDnDiag">
          <a:fgClr>
            <a:schemeClr val="dk1">
              <a:lumMod val="15000"/>
              <a:lumOff val="85000"/>
            </a:schemeClr>
          </a:fgClr>
          <a:bgClr>
            <a:schemeClr val="lt1"/>
          </a:bgClr>
        </a:pattFill>
        <a:ln>
          <a:noFill/>
        </a:ln>
        <a:effectLst/>
        <a:sp3d/>
      </c:spPr>
    </c:backWall>
    <c:plotArea>
      <c:layout/>
      <c:area3DChart>
        <c:grouping val="stacked"/>
        <c:varyColors val="0"/>
        <c:ser>
          <c:idx val="0"/>
          <c:order val="0"/>
          <c:tx>
            <c:strRef>
              <c:f>Sheet1!$B$1</c:f>
              <c:strCache>
                <c:ptCount val="1"/>
                <c:pt idx="0">
                  <c:v>Series 1</c:v>
                </c:pt>
              </c:strCache>
            </c:strRef>
          </c:tx>
          <c:spPr>
            <a:solidFill>
              <a:schemeClr val="accent4"/>
            </a:solidFill>
            <a:ln>
              <a:noFill/>
            </a:ln>
            <a:effectLst/>
            <a:sp3d/>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accent2"/>
            </a:solidFill>
            <a:ln>
              <a:noFill/>
            </a:ln>
            <a:effectLst/>
            <a:sp3d/>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axId val="632750656"/>
        <c:axId val="632751640"/>
        <c:axId val="0"/>
      </c:area3DChart>
      <c:catAx>
        <c:axId val="632750656"/>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632750656"/>
        <c:crosses val="autoZero"/>
        <c:crossBetween val="midCat"/>
      </c:valAx>
      <c:spPr>
        <a:solidFill>
          <a:schemeClr val="lt1"/>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none" spc="0" normalizeH="0" baseline="0">
              <a:solidFill>
                <a:schemeClr val="dk1">
                  <a:lumMod val="50000"/>
                  <a:lumOff val="50000"/>
                </a:schemeClr>
              </a:solidFill>
              <a:latin typeface="+mj-lt"/>
              <a:ea typeface="+mj-ea"/>
              <a:cs typeface="+mj-cs"/>
            </a:defRPr>
          </a:pPr>
          <a:endParaRPr lang="en-US"/>
        </a:p>
      </c:txPr>
    </c:title>
    <c:autoTitleDeleted val="0"/>
    <c:plotArea>
      <c:layout/>
      <c:areaChart>
        <c:grouping val="standard"/>
        <c:varyColors val="0"/>
        <c:ser>
          <c:idx val="0"/>
          <c:order val="0"/>
          <c:tx>
            <c:strRef>
              <c:f>Sheet1!$B$1</c:f>
              <c:strCache>
                <c:ptCount val="1"/>
                <c:pt idx="0">
                  <c:v>Series 1</c:v>
                </c:pt>
              </c:strCache>
            </c:strRef>
          </c:tx>
          <c:spPr>
            <a:solidFill>
              <a:schemeClr val="accent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accent2"/>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axId val="632750656"/>
        <c:axId val="632751640"/>
      </c:areaChart>
      <c:catAx>
        <c:axId val="632750656"/>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632750656"/>
        <c:crosses val="autoZero"/>
        <c:crossBetween val="midCat"/>
      </c:valAx>
      <c:spPr>
        <a:pattFill prst="ltDnDiag">
          <a:fgClr>
            <a:schemeClr val="dk1">
              <a:lumMod val="15000"/>
              <a:lumOff val="85000"/>
            </a:schemeClr>
          </a:fgClr>
          <a:bgClr>
            <a:schemeClr val="lt1"/>
          </a:bgClr>
        </a:patt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none" spc="0" normalizeH="0" baseline="0">
              <a:solidFill>
                <a:schemeClr val="dk1">
                  <a:lumMod val="50000"/>
                  <a:lumOff val="50000"/>
                </a:schemeClr>
              </a:solidFill>
              <a:latin typeface="+mj-lt"/>
              <a:ea typeface="+mj-ea"/>
              <a:cs typeface="+mj-cs"/>
            </a:defRPr>
          </a:pPr>
          <a:endParaRPr lang="en-US"/>
        </a:p>
      </c:txPr>
    </c:title>
    <c:autoTitleDeleted val="0"/>
    <c:plotArea>
      <c:layout/>
      <c:barChart>
        <c:barDir val="bar"/>
        <c:grouping val="clustered"/>
        <c:varyColors val="0"/>
        <c:ser>
          <c:idx val="0"/>
          <c:order val="0"/>
          <c:tx>
            <c:strRef>
              <c:f>Sheet1!$B$1</c:f>
              <c:strCache>
                <c:ptCount val="1"/>
                <c:pt idx="0">
                  <c:v>Series 1</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gapWidth val="150"/>
        <c:axId val="632750656"/>
        <c:axId val="632751640"/>
      </c:barChart>
      <c:catAx>
        <c:axId val="632750656"/>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632750656"/>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none" spc="0" normalizeH="0" baseline="0">
              <a:solidFill>
                <a:schemeClr val="dk1">
                  <a:lumMod val="50000"/>
                  <a:lumOff val="50000"/>
                </a:schemeClr>
              </a:solidFill>
              <a:latin typeface="+mj-lt"/>
              <a:ea typeface="+mj-ea"/>
              <a:cs typeface="+mj-cs"/>
            </a:defRPr>
          </a:pPr>
          <a:endParaRPr lang="en-US"/>
        </a:p>
      </c:txPr>
    </c:title>
    <c:autoTitleDeleted val="0"/>
    <c:view3D>
      <c:rotX val="15"/>
      <c:rotY val="20"/>
      <c:depthPercent val="100"/>
      <c:rAngAx val="0"/>
    </c:view3D>
    <c:floor>
      <c:thickness val="0"/>
      <c:spPr>
        <a:pattFill prst="ltDnDiag">
          <a:fgClr>
            <a:schemeClr val="dk1">
              <a:lumMod val="15000"/>
              <a:lumOff val="85000"/>
            </a:schemeClr>
          </a:fgClr>
          <a:bgClr>
            <a:schemeClr val="lt1"/>
          </a:bgClr>
        </a:pattFill>
        <a:ln>
          <a:noFill/>
        </a:ln>
        <a:effectLst/>
        <a:sp3d/>
      </c:spPr>
    </c:floor>
    <c:sideWall>
      <c:thickness val="0"/>
      <c:spPr>
        <a:pattFill prst="ltDnDiag">
          <a:fgClr>
            <a:schemeClr val="dk1">
              <a:lumMod val="15000"/>
              <a:lumOff val="85000"/>
            </a:schemeClr>
          </a:fgClr>
          <a:bgClr>
            <a:schemeClr val="lt1"/>
          </a:bgClr>
        </a:pattFill>
        <a:ln>
          <a:noFill/>
        </a:ln>
        <a:effectLst/>
        <a:sp3d/>
      </c:spPr>
    </c:sideWall>
    <c:backWall>
      <c:thickness val="0"/>
      <c:spPr>
        <a:pattFill prst="ltDnDiag">
          <a:fgClr>
            <a:schemeClr val="dk1">
              <a:lumMod val="15000"/>
              <a:lumOff val="85000"/>
            </a:schemeClr>
          </a:fgClr>
          <a:bgClr>
            <a:schemeClr val="lt1"/>
          </a:bgClr>
        </a:pattFill>
        <a:ln>
          <a:noFill/>
        </a:ln>
        <a:effectLst/>
        <a:sp3d/>
      </c:spPr>
    </c:backWall>
    <c:plotArea>
      <c:layout/>
      <c:bar3DChart>
        <c:barDir val="bar"/>
        <c:grouping val="clustered"/>
        <c:varyColors val="0"/>
        <c:ser>
          <c:idx val="0"/>
          <c:order val="0"/>
          <c:tx>
            <c:strRef>
              <c:f>Sheet1!$B$1</c:f>
              <c:strCache>
                <c:ptCount val="1"/>
                <c:pt idx="0">
                  <c:v>Series 1</c:v>
                </c:pt>
              </c:strCache>
            </c:strRef>
          </c:tx>
          <c:spPr>
            <a:solidFill>
              <a:schemeClr val="accent2"/>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accent1"/>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gapWidth val="150"/>
        <c:shape val="box"/>
        <c:axId val="632750656"/>
        <c:axId val="632751640"/>
        <c:axId val="0"/>
      </c:bar3DChart>
      <c:catAx>
        <c:axId val="632750656"/>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632750656"/>
        <c:crosses val="autoZero"/>
        <c:crossBetween val="between"/>
      </c:valAx>
      <c:spPr>
        <a:solidFill>
          <a:schemeClr val="lt1"/>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spc="0" normalizeH="0" baseline="0">
              <a:solidFill>
                <a:schemeClr val="dk1">
                  <a:lumMod val="50000"/>
                  <a:lumOff val="50000"/>
                </a:schemeClr>
              </a:solidFill>
              <a:latin typeface="+mj-lt"/>
              <a:ea typeface="+mj-ea"/>
              <a:cs typeface="+mj-cs"/>
            </a:defRPr>
          </a:pPr>
          <a:endParaRPr lang="en-US"/>
        </a:p>
      </c:txPr>
    </c:title>
    <c:autoTitleDeleted val="0"/>
    <c:plotArea>
      <c:layout/>
      <c:pieChart>
        <c:varyColors val="1"/>
        <c:ser>
          <c:idx val="0"/>
          <c:order val="0"/>
          <c:tx>
            <c:strRef>
              <c:f>Sheet1!$B$1</c:f>
              <c:strCache>
                <c:ptCount val="1"/>
                <c:pt idx="0">
                  <c:v>Series 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0-219B-44C6-8480-31B7DB5F8267}"/>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0-376A-4201-AD46-BEE73978567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1-376A-4201-AD46-BEE73978567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2-376A-4201-AD46-BEE739785679}"/>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dPt>
            <c:idx val="0"/>
            <c:bubble3D val="0"/>
            <c:spPr>
              <a:gradFill>
                <a:gsLst>
                  <a:gs pos="100000">
                    <a:schemeClr val="accent1">
                      <a:lumMod val="60000"/>
                      <a:lumOff val="40000"/>
                    </a:schemeClr>
                  </a:gs>
                  <a:gs pos="0">
                    <a:schemeClr val="accent1"/>
                  </a:gs>
                </a:gsLst>
                <a:lin ang="5400000" scaled="0"/>
              </a:gradFill>
              <a:ln w="19050">
                <a:solidFill>
                  <a:schemeClr val="lt1"/>
                </a:solidFill>
              </a:ln>
              <a:effectLst/>
            </c:spPr>
          </c:dPt>
          <c:dPt>
            <c:idx val="1"/>
            <c:bubble3D val="0"/>
            <c:spPr>
              <a:gradFill>
                <a:gsLst>
                  <a:gs pos="100000">
                    <a:schemeClr val="accent2">
                      <a:lumMod val="60000"/>
                      <a:lumOff val="40000"/>
                    </a:schemeClr>
                  </a:gs>
                  <a:gs pos="0">
                    <a:schemeClr val="accent2"/>
                  </a:gs>
                </a:gsLst>
                <a:lin ang="5400000" scaled="0"/>
              </a:gradFill>
              <a:ln w="19050">
                <a:solidFill>
                  <a:schemeClr val="lt1"/>
                </a:solidFill>
              </a:ln>
              <a:effectLst/>
            </c:spPr>
          </c:dPt>
          <c:dPt>
            <c:idx val="2"/>
            <c:bubble3D val="0"/>
            <c:spPr>
              <a:gradFill>
                <a:gsLst>
                  <a:gs pos="100000">
                    <a:schemeClr val="accent3">
                      <a:lumMod val="60000"/>
                      <a:lumOff val="40000"/>
                    </a:schemeClr>
                  </a:gs>
                  <a:gs pos="0">
                    <a:schemeClr val="accent3"/>
                  </a:gs>
                </a:gsLst>
                <a:lin ang="5400000" scaled="0"/>
              </a:gradFill>
              <a:ln w="19050">
                <a:solidFill>
                  <a:schemeClr val="lt1"/>
                </a:solidFill>
              </a:ln>
              <a:effectLst/>
            </c:spPr>
          </c:dPt>
          <c:dPt>
            <c:idx val="3"/>
            <c:bubble3D val="0"/>
            <c:spPr>
              <a:gradFill>
                <a:gsLst>
                  <a:gs pos="100000">
                    <a:schemeClr val="accent4">
                      <a:lumMod val="60000"/>
                      <a:lumOff val="40000"/>
                    </a:schemeClr>
                  </a:gs>
                  <a:gs pos="0">
                    <a:schemeClr val="accent4"/>
                  </a:gs>
                </a:gsLst>
                <a:lin ang="5400000" scaled="0"/>
              </a:gradFill>
              <a:ln w="19050">
                <a:solidFill>
                  <a:schemeClr val="lt1"/>
                </a:solidFill>
              </a:ln>
              <a:effectLst/>
            </c:spPr>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showLeaderLines val="1"/>
        </c:dLbls>
        <c:firstSliceAng val="0"/>
      </c:pieChart>
      <c:spPr>
        <a:noFill/>
        <a:ln>
          <a:noFill/>
        </a:ln>
        <a:effectLst/>
      </c:spPr>
    </c:plotArea>
    <c:legend>
      <c:legendPos val="r"/>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solidFill>
          <a:schemeClr val="lt1">
            <a:alpha val="27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chemeClr val="accent3"/>
            </a:solidFill>
            <a:ln>
              <a:solidFill>
                <a:schemeClr val="accent3"/>
              </a:solidFill>
            </a:ln>
            <a:effectLst/>
            <a:scene3d>
              <a:camera prst="orthographicFront"/>
              <a:lightRig rig="threePt" dir="t"/>
            </a:scene3d>
            <a:sp3d prstMaterial="translucentPowder">
              <a:contourClr>
                <a:schemeClr val="accent3"/>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accent4"/>
            </a:solidFill>
            <a:ln>
              <a:solidFill>
                <a:schemeClr val="accent4"/>
              </a:solidFill>
            </a:ln>
            <a:effectLst/>
            <a:scene3d>
              <a:camera prst="orthographicFront"/>
              <a:lightRig rig="threePt" dir="t"/>
            </a:scene3d>
            <a:sp3d prstMaterial="translucentPowder">
              <a:contourClr>
                <a:schemeClr val="accent4"/>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1"/>
          <c:showCatName val="0"/>
          <c:showSerName val="0"/>
          <c:showPercent val="0"/>
          <c:showBubbleSize val="0"/>
        </c:dLbls>
        <c:gapWidth val="150"/>
        <c:shape val="box"/>
        <c:axId val="632750656"/>
        <c:axId val="632751640"/>
        <c:axId val="740213024"/>
      </c:bar3DChart>
      <c:catAx>
        <c:axId val="63275065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632750656"/>
        <c:crosses val="autoZero"/>
        <c:crossBetween val="between"/>
      </c:valAx>
      <c:serAx>
        <c:axId val="740213024"/>
        <c:scaling>
          <c:orientation val="minMax"/>
        </c:scaling>
        <c:delete val="0"/>
        <c:axPos val="b"/>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632751640"/>
      </c:ser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gradFill flip="none" rotWithShape="1">
              <a:gsLst>
                <a:gs pos="0">
                  <a:schemeClr val="accent3"/>
                </a:gs>
                <a:gs pos="75000">
                  <a:schemeClr val="accent3">
                    <a:lumMod val="60000"/>
                    <a:lumOff val="40000"/>
                  </a:schemeClr>
                </a:gs>
                <a:gs pos="51000">
                  <a:schemeClr val="accent3">
                    <a:alpha val="75000"/>
                  </a:schemeClr>
                </a:gs>
                <a:gs pos="100000">
                  <a:schemeClr val="accent3">
                    <a:lumMod val="20000"/>
                    <a:lumOff val="80000"/>
                    <a:alpha val="15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1"/>
          <c:showCatName val="0"/>
          <c:showSerName val="0"/>
          <c:showPercent val="0"/>
          <c:showBubbleSize val="0"/>
        </c:dLbls>
        <c:gapWidth val="150"/>
        <c:axId val="632750656"/>
        <c:axId val="632751640"/>
      </c:barChart>
      <c:catAx>
        <c:axId val="63275065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06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surface3DChart>
        <c:wireframe val="0"/>
        <c:ser>
          <c:idx val="0"/>
          <c:order val="0"/>
          <c:tx>
            <c:strRef>
              <c:f>Sheet1!$B$1</c:f>
              <c:strCache>
                <c:ptCount val="1"/>
                <c:pt idx="0">
                  <c:v>Series 1</c:v>
                </c:pt>
              </c:strCache>
            </c:strRef>
          </c:tx>
          <c:spPr>
            <a:gradFill>
              <a:gsLst>
                <a:gs pos="100000">
                  <a:schemeClr val="accent1">
                    <a:alpha val="0"/>
                  </a:schemeClr>
                </a:gs>
                <a:gs pos="50000">
                  <a:schemeClr val="accent1"/>
                </a:gs>
              </a:gsLst>
              <a:lin ang="5400000" scaled="0"/>
            </a:gradFill>
            <a:ln/>
            <a:effectLst/>
            <a:sp3d/>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gradFill>
              <a:gsLst>
                <a:gs pos="100000">
                  <a:schemeClr val="accent3">
                    <a:alpha val="0"/>
                  </a:schemeClr>
                </a:gs>
                <a:gs pos="50000">
                  <a:schemeClr val="accent3"/>
                </a:gs>
              </a:gsLst>
              <a:lin ang="5400000" scaled="0"/>
            </a:gradFill>
            <a:ln/>
            <a:effectLst/>
            <a:sp3d/>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bandFmts>
          <c:bandFmt>
            <c:idx val="0"/>
            <c:spPr>
              <a:gradFill>
                <a:gsLst>
                  <a:gs pos="100000">
                    <a:schemeClr val="accent1">
                      <a:alpha val="0"/>
                    </a:schemeClr>
                  </a:gs>
                  <a:gs pos="50000">
                    <a:schemeClr val="accent1"/>
                  </a:gs>
                </a:gsLst>
                <a:lin ang="5400000" scaled="0"/>
              </a:gradFill>
              <a:ln/>
              <a:effectLst/>
              <a:sp3d/>
            </c:spPr>
          </c:bandFmt>
          <c:bandFmt>
            <c:idx val="1"/>
            <c:spPr>
              <a:gradFill>
                <a:gsLst>
                  <a:gs pos="100000">
                    <a:schemeClr val="accent2">
                      <a:alpha val="0"/>
                    </a:schemeClr>
                  </a:gs>
                  <a:gs pos="50000">
                    <a:schemeClr val="accent2"/>
                  </a:gs>
                </a:gsLst>
                <a:lin ang="5400000" scaled="0"/>
              </a:gradFill>
              <a:ln/>
              <a:effectLst/>
              <a:sp3d/>
            </c:spPr>
          </c:bandFmt>
          <c:bandFmt>
            <c:idx val="2"/>
            <c:spPr>
              <a:gradFill>
                <a:gsLst>
                  <a:gs pos="100000">
                    <a:schemeClr val="accent3">
                      <a:alpha val="0"/>
                    </a:schemeClr>
                  </a:gs>
                  <a:gs pos="50000">
                    <a:schemeClr val="accent3"/>
                  </a:gs>
                </a:gsLst>
                <a:lin ang="5400000" scaled="0"/>
              </a:gradFill>
              <a:ln/>
              <a:effectLst/>
              <a:sp3d/>
            </c:spPr>
          </c:bandFmt>
          <c:bandFmt>
            <c:idx val="3"/>
            <c:spPr>
              <a:gradFill>
                <a:gsLst>
                  <a:gs pos="100000">
                    <a:schemeClr val="accent4">
                      <a:alpha val="0"/>
                    </a:schemeClr>
                  </a:gs>
                  <a:gs pos="50000">
                    <a:schemeClr val="accent4"/>
                  </a:gs>
                </a:gsLst>
                <a:lin ang="5400000" scaled="0"/>
              </a:gradFill>
              <a:ln/>
              <a:effectLst/>
              <a:sp3d/>
            </c:spPr>
          </c:bandFmt>
          <c:bandFmt>
            <c:idx val="4"/>
            <c:spPr>
              <a:gradFill>
                <a:gsLst>
                  <a:gs pos="100000">
                    <a:schemeClr val="accent5">
                      <a:alpha val="0"/>
                    </a:schemeClr>
                  </a:gs>
                  <a:gs pos="50000">
                    <a:schemeClr val="accent5"/>
                  </a:gs>
                </a:gsLst>
                <a:lin ang="5400000" scaled="0"/>
              </a:gradFill>
              <a:ln/>
              <a:effectLst/>
              <a:sp3d/>
            </c:spPr>
          </c:bandFmt>
          <c:bandFmt>
            <c:idx val="5"/>
            <c:spPr>
              <a:gradFill>
                <a:gsLst>
                  <a:gs pos="100000">
                    <a:schemeClr val="accent6">
                      <a:alpha val="0"/>
                    </a:schemeClr>
                  </a:gs>
                  <a:gs pos="50000">
                    <a:schemeClr val="accent6"/>
                  </a:gs>
                </a:gsLst>
                <a:lin ang="5400000" scaled="0"/>
              </a:gradFill>
              <a:ln/>
              <a:effectLst/>
              <a:sp3d/>
            </c:spPr>
          </c:bandFmt>
          <c:bandFmt>
            <c:idx val="6"/>
            <c:spPr>
              <a:gradFill>
                <a:gsLst>
                  <a:gs pos="100000">
                    <a:schemeClr val="accent1">
                      <a:lumMod val="60000"/>
                      <a:alpha val="0"/>
                    </a:schemeClr>
                  </a:gs>
                  <a:gs pos="50000">
                    <a:schemeClr val="accent1">
                      <a:lumMod val="60000"/>
                    </a:schemeClr>
                  </a:gs>
                </a:gsLst>
                <a:lin ang="5400000" scaled="0"/>
              </a:gradFill>
              <a:ln/>
              <a:effectLst/>
              <a:sp3d/>
            </c:spPr>
          </c:bandFmt>
          <c:bandFmt>
            <c:idx val="7"/>
            <c:spPr>
              <a:gradFill>
                <a:gsLst>
                  <a:gs pos="100000">
                    <a:schemeClr val="accent2">
                      <a:lumMod val="60000"/>
                      <a:alpha val="0"/>
                    </a:schemeClr>
                  </a:gs>
                  <a:gs pos="50000">
                    <a:schemeClr val="accent2">
                      <a:lumMod val="60000"/>
                    </a:schemeClr>
                  </a:gs>
                </a:gsLst>
                <a:lin ang="5400000" scaled="0"/>
              </a:gradFill>
              <a:ln/>
              <a:effectLst/>
              <a:sp3d/>
            </c:spPr>
          </c:bandFmt>
          <c:bandFmt>
            <c:idx val="8"/>
            <c:spPr>
              <a:gradFill>
                <a:gsLst>
                  <a:gs pos="100000">
                    <a:schemeClr val="accent3">
                      <a:lumMod val="60000"/>
                      <a:alpha val="0"/>
                    </a:schemeClr>
                  </a:gs>
                  <a:gs pos="50000">
                    <a:schemeClr val="accent3">
                      <a:lumMod val="60000"/>
                    </a:schemeClr>
                  </a:gs>
                </a:gsLst>
                <a:lin ang="5400000" scaled="0"/>
              </a:gradFill>
              <a:ln/>
              <a:effectLst/>
              <a:sp3d/>
            </c:spPr>
          </c:bandFmt>
          <c:bandFmt>
            <c:idx val="9"/>
            <c:spPr>
              <a:gradFill>
                <a:gsLst>
                  <a:gs pos="100000">
                    <a:schemeClr val="accent4">
                      <a:lumMod val="60000"/>
                      <a:alpha val="0"/>
                    </a:schemeClr>
                  </a:gs>
                  <a:gs pos="50000">
                    <a:schemeClr val="accent4">
                      <a:lumMod val="60000"/>
                    </a:schemeClr>
                  </a:gs>
                </a:gsLst>
                <a:lin ang="5400000" scaled="0"/>
              </a:gradFill>
              <a:ln/>
              <a:effectLst/>
              <a:sp3d/>
            </c:spPr>
          </c:bandFmt>
          <c:bandFmt>
            <c:idx val="10"/>
            <c:spPr>
              <a:gradFill>
                <a:gsLst>
                  <a:gs pos="100000">
                    <a:schemeClr val="accent5">
                      <a:lumMod val="60000"/>
                      <a:alpha val="0"/>
                    </a:schemeClr>
                  </a:gs>
                  <a:gs pos="50000">
                    <a:schemeClr val="accent5">
                      <a:lumMod val="60000"/>
                    </a:schemeClr>
                  </a:gs>
                </a:gsLst>
                <a:lin ang="5400000" scaled="0"/>
              </a:gradFill>
              <a:ln/>
              <a:effectLst/>
              <a:sp3d/>
            </c:spPr>
          </c:bandFmt>
          <c:bandFmt>
            <c:idx val="11"/>
            <c:spPr>
              <a:gradFill>
                <a:gsLst>
                  <a:gs pos="100000">
                    <a:schemeClr val="accent6">
                      <a:lumMod val="60000"/>
                      <a:alpha val="0"/>
                    </a:schemeClr>
                  </a:gs>
                  <a:gs pos="50000">
                    <a:schemeClr val="accent6">
                      <a:lumMod val="60000"/>
                    </a:schemeClr>
                  </a:gs>
                </a:gsLst>
                <a:lin ang="5400000" scaled="0"/>
              </a:gradFill>
              <a:ln/>
              <a:effectLst/>
              <a:sp3d/>
            </c:spPr>
          </c:bandFmt>
          <c:bandFmt>
            <c:idx val="12"/>
            <c:spPr>
              <a:gradFill>
                <a:gsLst>
                  <a:gs pos="100000">
                    <a:schemeClr val="accent1">
                      <a:lumMod val="80000"/>
                      <a:lumOff val="20000"/>
                      <a:alpha val="0"/>
                    </a:schemeClr>
                  </a:gs>
                  <a:gs pos="50000">
                    <a:schemeClr val="accent1">
                      <a:lumMod val="80000"/>
                      <a:lumOff val="20000"/>
                    </a:schemeClr>
                  </a:gs>
                </a:gsLst>
                <a:lin ang="5400000" scaled="0"/>
              </a:gradFill>
              <a:ln/>
              <a:effectLst/>
              <a:sp3d/>
            </c:spPr>
          </c:bandFmt>
          <c:bandFmt>
            <c:idx val="13"/>
            <c:spPr>
              <a:gradFill>
                <a:gsLst>
                  <a:gs pos="100000">
                    <a:schemeClr val="accent2">
                      <a:lumMod val="80000"/>
                      <a:lumOff val="20000"/>
                      <a:alpha val="0"/>
                    </a:schemeClr>
                  </a:gs>
                  <a:gs pos="50000">
                    <a:schemeClr val="accent2">
                      <a:lumMod val="80000"/>
                      <a:lumOff val="20000"/>
                    </a:schemeClr>
                  </a:gs>
                </a:gsLst>
                <a:lin ang="5400000" scaled="0"/>
              </a:gradFill>
              <a:ln/>
              <a:effectLst/>
              <a:sp3d/>
            </c:spPr>
          </c:bandFmt>
          <c:bandFmt>
            <c:idx val="14"/>
            <c:spPr>
              <a:gradFill>
                <a:gsLst>
                  <a:gs pos="100000">
                    <a:schemeClr val="accent3">
                      <a:lumMod val="80000"/>
                      <a:lumOff val="20000"/>
                      <a:alpha val="0"/>
                    </a:schemeClr>
                  </a:gs>
                  <a:gs pos="50000">
                    <a:schemeClr val="accent3">
                      <a:lumMod val="80000"/>
                      <a:lumOff val="20000"/>
                    </a:schemeClr>
                  </a:gs>
                </a:gsLst>
                <a:lin ang="5400000" scaled="0"/>
              </a:gradFill>
              <a:ln/>
              <a:effectLst/>
              <a:sp3d/>
            </c:spPr>
          </c:bandFmt>
        </c:bandFmts>
        <c:axId val="632750656"/>
        <c:axId val="632751640"/>
        <c:axId val="740213024"/>
      </c:surface3DChart>
      <c:catAx>
        <c:axId val="63275065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0656"/>
        <c:crosses val="autoZero"/>
        <c:crossBetween val="midCat"/>
      </c:valAx>
      <c:serAx>
        <c:axId val="740213024"/>
        <c:scaling>
          <c:orientation val="minMax"/>
        </c:scaling>
        <c:delete val="0"/>
        <c:axPos val="b"/>
        <c:majorTickMark val="none"/>
        <c:minorTickMark val="none"/>
        <c:tickLblPos val="nextTo"/>
        <c:spPr>
          <a:noFill/>
          <a:ln w="9525" cap="flat" cmpd="sng" algn="ctr">
            <a:solidFill>
              <a:schemeClr val="tx1">
                <a:lumMod val="15000"/>
                <a:lumOff val="85000"/>
              </a:schemeClr>
            </a:solidFill>
            <a:round/>
            <a:headEnd type="none" w="sm" len="sm"/>
            <a:tailEnd type="none" w="sm" len="sm"/>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1640"/>
      </c:ser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areaChart>
        <c:grouping val="stacked"/>
        <c:varyColors val="0"/>
        <c:ser>
          <c:idx val="0"/>
          <c:order val="0"/>
          <c:tx>
            <c:strRef>
              <c:f>Sheet1!$B$1</c:f>
              <c:strCache>
                <c:ptCount val="1"/>
                <c:pt idx="0">
                  <c:v>Series 1</c:v>
                </c:pt>
              </c:strCache>
            </c:strRef>
          </c:tx>
          <c:spPr>
            <a:solidFill>
              <a:schemeClr val="accent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dLbls>
          <c:showLegendKey val="0"/>
          <c:showVal val="0"/>
          <c:showCatName val="0"/>
          <c:showSerName val="0"/>
          <c:showPercent val="0"/>
          <c:showBubbleSize val="0"/>
        </c:dLbls>
        <c:axId val="415366656"/>
        <c:axId val="415365672"/>
      </c:areaChart>
      <c:lineChart>
        <c:grouping val="standard"/>
        <c:varyColors val="0"/>
        <c:ser>
          <c:idx val="2"/>
          <c:order val="1"/>
          <c:tx>
            <c:strRef>
              <c:f>Sheet1!$D$1</c:f>
              <c:strCache>
                <c:ptCount val="1"/>
                <c:pt idx="0">
                  <c:v>Series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marker val="1"/>
        <c:smooth val="0"/>
        <c:axId val="632750656"/>
        <c:axId val="632751640"/>
      </c:lineChart>
      <c:catAx>
        <c:axId val="6327506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0656"/>
        <c:crosses val="autoZero"/>
        <c:crossBetween val="between"/>
      </c:valAx>
      <c:valAx>
        <c:axId val="41536567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15366656"/>
        <c:crosses val="max"/>
        <c:crossBetween val="between"/>
      </c:valAx>
      <c:catAx>
        <c:axId val="415366656"/>
        <c:scaling>
          <c:orientation val="minMax"/>
        </c:scaling>
        <c:delete val="1"/>
        <c:axPos val="b"/>
        <c:numFmt formatCode="General" sourceLinked="1"/>
        <c:majorTickMark val="out"/>
        <c:minorTickMark val="none"/>
        <c:tickLblPos val="nextTo"/>
        <c:crossAx val="415365672"/>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areaChart>
        <c:grouping val="stacked"/>
        <c:varyColors val="0"/>
        <c:ser>
          <c:idx val="0"/>
          <c:order val="0"/>
          <c:tx>
            <c:strRef>
              <c:f>Sheet1!$B$1</c:f>
              <c:strCache>
                <c:ptCount val="1"/>
                <c:pt idx="0">
                  <c:v>Series 1</c:v>
                </c:pt>
              </c:strCache>
            </c:strRef>
          </c:tx>
          <c:spPr>
            <a:solidFill>
              <a:schemeClr val="accent3"/>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dLbls>
          <c:showLegendKey val="0"/>
          <c:showVal val="0"/>
          <c:showCatName val="0"/>
          <c:showSerName val="0"/>
          <c:showPercent val="0"/>
          <c:showBubbleSize val="0"/>
        </c:dLbls>
        <c:axId val="632750656"/>
        <c:axId val="632751640"/>
      </c:areaChart>
      <c:barChart>
        <c:barDir val="col"/>
        <c:grouping val="clustered"/>
        <c:varyColors val="0"/>
        <c:ser>
          <c:idx val="2"/>
          <c:order val="1"/>
          <c:tx>
            <c:strRef>
              <c:f>Sheet1!$D$1</c:f>
              <c:strCache>
                <c:ptCount val="1"/>
                <c:pt idx="0">
                  <c:v>Series 3</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gapWidth val="150"/>
        <c:axId val="632750656"/>
        <c:axId val="632751640"/>
      </c:barChart>
      <c:catAx>
        <c:axId val="6327506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06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areaChart>
        <c:grouping val="percentStacked"/>
        <c:varyColors val="0"/>
        <c:ser>
          <c:idx val="0"/>
          <c:order val="0"/>
          <c:tx>
            <c:strRef>
              <c:f>Sheet1!$B$1</c:f>
              <c:strCache>
                <c:ptCount val="1"/>
                <c:pt idx="0">
                  <c:v>Series 1</c:v>
                </c:pt>
              </c:strCache>
            </c:strRef>
          </c:tx>
          <c:spPr>
            <a:solidFill>
              <a:schemeClr val="accent2"/>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accent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axId val="632750656"/>
        <c:axId val="632751640"/>
      </c:areaChart>
      <c:catAx>
        <c:axId val="6327506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065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25"/>
      <c:rotY val="3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2"/>
            </a:solidFill>
            <a:ln>
              <a:noFill/>
            </a:ln>
            <a:effectLst/>
            <a:sp3d/>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accent1"/>
            </a:solidFill>
            <a:ln>
              <a:noFill/>
            </a:ln>
            <a:effectLst/>
            <a:sp3d/>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axId val="632750656"/>
        <c:axId val="632751640"/>
        <c:axId val="740213024"/>
      </c:area3DChart>
      <c:catAx>
        <c:axId val="6327506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0656"/>
        <c:crosses val="autoZero"/>
        <c:crossBetween val="midCat"/>
      </c:valAx>
      <c:serAx>
        <c:axId val="74021302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32751640"/>
      </c:ser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view3D>
      <c:rotX val="15"/>
      <c:rotY val="20"/>
      <c:depthPercent val="100"/>
      <c:rAngAx val="0"/>
    </c:view3D>
    <c:floor>
      <c:thickness val="0"/>
      <c:spPr>
        <a:noFill/>
        <a:ln w="9525" cap="flat" cmpd="sng" algn="ctr">
          <a:solidFill>
            <a:schemeClr val="dk1">
              <a:lumMod val="50000"/>
              <a:lumOff val="50000"/>
            </a:schemeClr>
          </a:solidFill>
          <a:round/>
        </a:ln>
        <a:effectLst/>
        <a:sp3d contourW="9525">
          <a:contourClr>
            <a:schemeClr val="dk1">
              <a:lumMod val="50000"/>
              <a:lumOff val="50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0"/>
          <c:showCatName val="0"/>
          <c:showSerName val="0"/>
          <c:showPercent val="0"/>
          <c:showBubbleSize val="0"/>
        </c:dLbls>
        <c:axId val="632750656"/>
        <c:axId val="632751640"/>
        <c:axId val="740213024"/>
      </c:area3DChart>
      <c:catAx>
        <c:axId val="632750656"/>
        <c:scaling>
          <c:orientation val="minMax"/>
        </c:scaling>
        <c:delete val="0"/>
        <c:axPos val="b"/>
        <c:numFmt formatCode="General" sourceLinked="1"/>
        <c:majorTickMark val="out"/>
        <c:minorTickMark val="none"/>
        <c:tickLblPos val="nextTo"/>
        <c:spPr>
          <a:noFill/>
          <a:ln w="9525" cap="flat" cmpd="sng" algn="ctr">
            <a:solidFill>
              <a:schemeClr val="dk1">
                <a:lumMod val="50000"/>
                <a:lumOff val="50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dk1">
                  <a:lumMod val="50000"/>
                  <a:lumOff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632750656"/>
        <c:crosses val="autoZero"/>
        <c:crossBetween val="midCat"/>
      </c:valAx>
      <c:serAx>
        <c:axId val="740213024"/>
        <c:scaling>
          <c:orientation val="minMax"/>
        </c:scaling>
        <c:delete val="0"/>
        <c:axPos val="b"/>
        <c:majorTickMark val="out"/>
        <c:minorTickMark val="none"/>
        <c:tickLblPos val="nextTo"/>
        <c:spPr>
          <a:noFill/>
          <a:ln w="9525" cap="flat" cmpd="sng" algn="ctr">
            <a:solidFill>
              <a:schemeClr val="dk1">
                <a:lumMod val="50000"/>
                <a:lumOff val="50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632751640"/>
      </c:ser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lumMod val="75000"/>
          </a:schemeClr>
        </a:solidFill>
      </a:ln>
    </cs:spPr>
  </cs:dataPoint>
  <cs:dataPoint3D>
    <cs:lnRef idx="0">
      <cs:styleClr val="auto"/>
    </cs:lnRef>
    <cs:fillRef idx="0">
      <cs:styleClr val="auto"/>
    </cs:fillRef>
    <cs:effectRef idx="0"/>
    <cs:fontRef idx="minor">
      <a:schemeClr val="tx1"/>
    </cs:fontRef>
    <cs:spPr>
      <a:solidFill>
        <a:schemeClr val="phClr"/>
      </a:solidFill>
      <a:ln>
        <a:solidFill>
          <a:schemeClr val="phClr">
            <a:lumMod val="75000"/>
          </a:schemeClr>
        </a:solidFill>
      </a:ln>
      <a:scene3d>
        <a:camera prst="orthographicFront"/>
        <a:lightRig rig="threePt" dir="t"/>
      </a:scene3d>
      <a:sp3d prstMaterial="translucentPowder"/>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spPr>
      <a:solidFill>
        <a:schemeClr val="lt1">
          <a:alpha val="27000"/>
        </a:schemeClr>
      </a:solidFill>
      <a:sp3d/>
    </cs:spPr>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tx1"/>
    </cs:fontRef>
    <cs:spPr>
      <a:sp3d/>
    </cs:spPr>
  </cs:wall>
</cs:chartStyle>
</file>

<file path=ppt/charts/style10.xml><?xml version="1.0" encoding="utf-8"?>
<cs:chartStyle xmlns:cs="http://schemas.microsoft.com/office/drawing/2012/chartStyle" xmlns:a="http://schemas.openxmlformats.org/drawingml/2006/main" id="28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1.xml><?xml version="1.0" encoding="utf-8"?>
<cs:chartStyle xmlns:cs="http://schemas.microsoft.com/office/drawing/2012/chartStyle" xmlns:a="http://schemas.openxmlformats.org/drawingml/2006/main" id="28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2.xml><?xml version="1.0" encoding="utf-8"?>
<cs:chartStyle xmlns:cs="http://schemas.microsoft.com/office/drawing/2012/chartStyle" xmlns:a="http://schemas.openxmlformats.org/drawingml/2006/main" id="28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3.xml><?xml version="1.0" encoding="utf-8"?>
<cs:chartStyle xmlns:cs="http://schemas.microsoft.com/office/drawing/2012/chartStyle" xmlns:a="http://schemas.openxmlformats.org/drawingml/2006/main" id="28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4.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92">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lumMod val="75000"/>
          </a:schemeClr>
        </a:solidFill>
      </a:ln>
    </cs:spPr>
  </cs:dataPoint>
  <cs:dataPoint3D>
    <cs:lnRef idx="0">
      <cs:styleClr val="auto"/>
    </cs:lnRef>
    <cs:fillRef idx="0">
      <cs:styleClr val="auto"/>
    </cs:fillRef>
    <cs:effectRef idx="0"/>
    <cs:fontRef idx="minor">
      <a:schemeClr val="tx1"/>
    </cs:fontRef>
    <cs:spPr>
      <a:solidFill>
        <a:schemeClr val="phClr"/>
      </a:solidFill>
      <a:ln>
        <a:solidFill>
          <a:schemeClr val="phClr">
            <a:lumMod val="75000"/>
          </a:schemeClr>
        </a:solidFill>
      </a:ln>
      <a:scene3d>
        <a:camera prst="orthographicFront"/>
        <a:lightRig rig="threePt" dir="t"/>
      </a:scene3d>
      <a:sp3d prstMaterial="translucentPowder"/>
    </cs:spPr>
  </cs:dataPoint3D>
  <cs:dataPointLine>
    <cs:lnRef idx="0">
      <cs:styleClr val="auto"/>
    </cs:lnRef>
    <cs:fillRef idx="0"/>
    <cs:effectRef idx="0"/>
    <cs:fontRef idx="minor">
      <a:schemeClr val="tx1"/>
    </cs:fontRef>
    <cs:spPr>
      <a:ln w="28575" cap="rnd">
        <a:solidFill>
          <a:schemeClr val="phClr">
            <a:alpha val="70000"/>
          </a:schemeClr>
        </a:solidFill>
        <a:round/>
      </a:ln>
    </cs:spPr>
  </cs:dataPointLine>
  <cs:dataPointMarker>
    <cs:lnRef idx="0">
      <cs:styleClr val="auto"/>
    </cs:lnRef>
    <cs:fillRef idx="0">
      <cs:styleClr val="auto"/>
    </cs:fillRef>
    <cs:effectRef idx="0"/>
    <cs:fontRef idx="minor">
      <a:schemeClr val="dk1"/>
    </cs:fontRef>
    <cs:spPr>
      <a:solidFill>
        <a:schemeClr val="phClr">
          <a:alpha val="70000"/>
        </a:schemeClr>
      </a:solidFill>
      <a:ln>
        <a:solidFill>
          <a:schemeClr val="phClr">
            <a:lumMod val="7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tx1"/>
    </cs:fontRef>
    <cs:spPr>
      <a:solidFill>
        <a:schemeClr val="lt1">
          <a:alpha val="27000"/>
        </a:schemeClr>
      </a:solidFill>
      <a:sp3d/>
    </cs:spPr>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0" kern="1200" cap="none" spc="5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tx1"/>
    </cs:fontRef>
    <cs:spPr>
      <a:sp3d/>
    </cs:spPr>
  </cs:wall>
</cs:chartStyle>
</file>

<file path=ppt/charts/style3.xml><?xml version="1.0" encoding="utf-8"?>
<cs:chartStyle xmlns:cs="http://schemas.microsoft.com/office/drawing/2012/chartStyle" xmlns:a="http://schemas.openxmlformats.org/drawingml/2006/main" id="29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tx1"/>
    </cs:fontRef>
    <cs:spPr>
      <a:gradFill>
        <a:gsLst>
          <a:gs pos="100000">
            <a:schemeClr val="phClr">
              <a:alpha val="0"/>
            </a:schemeClr>
          </a:gs>
          <a:gs pos="50000">
            <a:schemeClr val="phClr"/>
          </a:gs>
        </a:gsLst>
        <a:lin ang="5400000" scaled="0"/>
      </a:gradFill>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tx1"/>
    </cs:fontRef>
    <cs:spPr>
      <a:ln w="9525" cap="flat" cmpd="sng" algn="ctr">
        <a:solidFill>
          <a:schemeClr val="tx1">
            <a:lumMod val="5000"/>
            <a:lumOff val="9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30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0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0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0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15">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9525" cap="flat" cmpd="sng" algn="ctr">
        <a:solidFill>
          <a:schemeClr val="dk1">
            <a:lumMod val="50000"/>
            <a:lumOff val="50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spPr>
      <a:ln w="9525" cap="flat" cmpd="sng" algn="ctr">
        <a:solidFill>
          <a:schemeClr val="dk1">
            <a:lumMod val="50000"/>
            <a:lumOff val="50000"/>
          </a:schemeClr>
        </a:solidFill>
        <a:round/>
      </a:ln>
    </cs:spPr>
  </cs:floor>
  <cs:gridlineMajor>
    <cs:lnRef idx="0"/>
    <cs:fillRef idx="0"/>
    <cs:effectRef idx="0"/>
    <cs:fontRef idx="minor">
      <a:schemeClr val="tx1"/>
    </cs:fontRef>
    <cs:spPr>
      <a:ln w="9525" cap="flat" cmpd="sng" algn="ctr">
        <a:solidFill>
          <a:schemeClr val="dk1">
            <a:lumMod val="50000"/>
            <a:lumOff val="50000"/>
          </a:schemeClr>
        </a:solidFill>
        <a:round/>
      </a:ln>
    </cs:spPr>
  </cs:gridlineMajor>
  <cs:gridlineMinor>
    <cs:lnRef idx="0"/>
    <cs:fillRef idx="0"/>
    <cs:effectRef idx="0"/>
    <cs:fontRef idx="minor">
      <a:schemeClr val="tx1"/>
    </cs:fontRef>
    <cs:spPr>
      <a:ln>
        <a:solidFill>
          <a:schemeClr val="dk1">
            <a:lumMod val="60000"/>
            <a:lumOff val="4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9525" cap="flat" cmpd="sng" algn="ctr">
        <a:solidFill>
          <a:schemeClr val="dk1">
            <a:lumMod val="50000"/>
            <a:lumOff val="50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315">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9525" cap="flat" cmpd="sng" algn="ctr">
        <a:solidFill>
          <a:schemeClr val="dk1">
            <a:lumMod val="50000"/>
            <a:lumOff val="50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spPr>
      <a:ln w="9525" cap="flat" cmpd="sng" algn="ctr">
        <a:solidFill>
          <a:schemeClr val="dk1">
            <a:lumMod val="50000"/>
            <a:lumOff val="50000"/>
          </a:schemeClr>
        </a:solidFill>
        <a:round/>
      </a:ln>
    </cs:spPr>
  </cs:floor>
  <cs:gridlineMajor>
    <cs:lnRef idx="0"/>
    <cs:fillRef idx="0"/>
    <cs:effectRef idx="0"/>
    <cs:fontRef idx="minor">
      <a:schemeClr val="tx1"/>
    </cs:fontRef>
    <cs:spPr>
      <a:ln w="9525" cap="flat" cmpd="sng" algn="ctr">
        <a:solidFill>
          <a:schemeClr val="dk1">
            <a:lumMod val="50000"/>
            <a:lumOff val="50000"/>
          </a:schemeClr>
        </a:solidFill>
        <a:round/>
      </a:ln>
    </cs:spPr>
  </cs:gridlineMajor>
  <cs:gridlineMinor>
    <cs:lnRef idx="0"/>
    <cs:fillRef idx="0"/>
    <cs:effectRef idx="0"/>
    <cs:fontRef idx="minor">
      <a:schemeClr val="tx1"/>
    </cs:fontRef>
    <cs:spPr>
      <a:ln>
        <a:solidFill>
          <a:schemeClr val="dk1">
            <a:lumMod val="60000"/>
            <a:lumOff val="4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9525" cap="flat" cmpd="sng" algn="ctr">
        <a:solidFill>
          <a:schemeClr val="dk1">
            <a:lumMod val="50000"/>
            <a:lumOff val="50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12/18/2019</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12/18/2019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5CC011F-FE94-406C-ADED-B9FAEA8C0B20}"/>
              </a:ext>
            </a:extLst>
          </p:cNvPr>
          <p:cNvSpPr>
            <a:spLocks noGrp="1"/>
          </p:cNvSpPr>
          <p:nvPr>
            <p:ph type="pic" sz="quarter" idx="19" hasCustomPrompt="1"/>
          </p:nvPr>
        </p:nvSpPr>
        <p:spPr>
          <a:xfrm>
            <a:off x="3779763" y="2387990"/>
            <a:ext cx="2217240" cy="2217240"/>
          </a:xfrm>
          <a:custGeom>
            <a:avLst/>
            <a:gdLst>
              <a:gd name="connsiteX0" fmla="*/ 0 w 2217240"/>
              <a:gd name="connsiteY0" fmla="*/ 0 h 2217240"/>
              <a:gd name="connsiteX1" fmla="*/ 2217240 w 2217240"/>
              <a:gd name="connsiteY1" fmla="*/ 0 h 2217240"/>
              <a:gd name="connsiteX2" fmla="*/ 2217240 w 2217240"/>
              <a:gd name="connsiteY2" fmla="*/ 2217240 h 2217240"/>
              <a:gd name="connsiteX3" fmla="*/ 0 w 2217240"/>
              <a:gd name="connsiteY3" fmla="*/ 2217240 h 2217240"/>
            </a:gdLst>
            <a:ahLst/>
            <a:cxnLst>
              <a:cxn ang="0">
                <a:pos x="connsiteX0" y="connsiteY0"/>
              </a:cxn>
              <a:cxn ang="0">
                <a:pos x="connsiteX1" y="connsiteY1"/>
              </a:cxn>
              <a:cxn ang="0">
                <a:pos x="connsiteX2" y="connsiteY2"/>
              </a:cxn>
              <a:cxn ang="0">
                <a:pos x="connsiteX3" y="connsiteY3"/>
              </a:cxn>
            </a:cxnLst>
            <a:rect l="l" t="t" r="r" b="b"/>
            <a:pathLst>
              <a:path w="2217240" h="2217240">
                <a:moveTo>
                  <a:pt x="0" y="0"/>
                </a:moveTo>
                <a:lnTo>
                  <a:pt x="2217240" y="0"/>
                </a:lnTo>
                <a:lnTo>
                  <a:pt x="2217240" y="2217240"/>
                </a:lnTo>
                <a:lnTo>
                  <a:pt x="0" y="221724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DE2F1107-61A9-48B8-B8FF-35ACC26B72AF}"/>
              </a:ext>
            </a:extLst>
          </p:cNvPr>
          <p:cNvSpPr>
            <a:spLocks noGrp="1"/>
          </p:cNvSpPr>
          <p:nvPr>
            <p:ph type="pic" sz="quarter" idx="17" hasCustomPrompt="1"/>
          </p:nvPr>
        </p:nvSpPr>
        <p:spPr>
          <a:xfrm>
            <a:off x="8610229" y="2387990"/>
            <a:ext cx="2217240" cy="2217240"/>
          </a:xfrm>
          <a:custGeom>
            <a:avLst/>
            <a:gdLst>
              <a:gd name="connsiteX0" fmla="*/ 0 w 2217240"/>
              <a:gd name="connsiteY0" fmla="*/ 0 h 2217240"/>
              <a:gd name="connsiteX1" fmla="*/ 2217240 w 2217240"/>
              <a:gd name="connsiteY1" fmla="*/ 0 h 2217240"/>
              <a:gd name="connsiteX2" fmla="*/ 2217240 w 2217240"/>
              <a:gd name="connsiteY2" fmla="*/ 2217240 h 2217240"/>
              <a:gd name="connsiteX3" fmla="*/ 0 w 2217240"/>
              <a:gd name="connsiteY3" fmla="*/ 2217240 h 2217240"/>
            </a:gdLst>
            <a:ahLst/>
            <a:cxnLst>
              <a:cxn ang="0">
                <a:pos x="connsiteX0" y="connsiteY0"/>
              </a:cxn>
              <a:cxn ang="0">
                <a:pos x="connsiteX1" y="connsiteY1"/>
              </a:cxn>
              <a:cxn ang="0">
                <a:pos x="connsiteX2" y="connsiteY2"/>
              </a:cxn>
              <a:cxn ang="0">
                <a:pos x="connsiteX3" y="connsiteY3"/>
              </a:cxn>
            </a:cxnLst>
            <a:rect l="l" t="t" r="r" b="b"/>
            <a:pathLst>
              <a:path w="2217240" h="2217240">
                <a:moveTo>
                  <a:pt x="0" y="0"/>
                </a:moveTo>
                <a:lnTo>
                  <a:pt x="2217240" y="0"/>
                </a:lnTo>
                <a:lnTo>
                  <a:pt x="2217240" y="2217240"/>
                </a:lnTo>
                <a:lnTo>
                  <a:pt x="0" y="221724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65245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80077F5-6869-442F-B5CE-075B5D39FD2C}"/>
              </a:ext>
            </a:extLst>
          </p:cNvPr>
          <p:cNvSpPr>
            <a:spLocks noGrp="1"/>
          </p:cNvSpPr>
          <p:nvPr>
            <p:ph type="pic" sz="quarter" idx="19" hasCustomPrompt="1"/>
          </p:nvPr>
        </p:nvSpPr>
        <p:spPr>
          <a:xfrm>
            <a:off x="1838897" y="3507577"/>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3D5267A5-B9DE-40C8-BF1F-23674141763B}"/>
              </a:ext>
            </a:extLst>
          </p:cNvPr>
          <p:cNvSpPr>
            <a:spLocks noGrp="1"/>
          </p:cNvSpPr>
          <p:nvPr>
            <p:ph type="pic" sz="quarter" idx="21" hasCustomPrompt="1"/>
          </p:nvPr>
        </p:nvSpPr>
        <p:spPr>
          <a:xfrm>
            <a:off x="6188455" y="3507577"/>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99718DAD-3F48-4387-B388-F8955B1CA4BA}"/>
              </a:ext>
            </a:extLst>
          </p:cNvPr>
          <p:cNvSpPr>
            <a:spLocks noGrp="1"/>
          </p:cNvSpPr>
          <p:nvPr>
            <p:ph type="pic" sz="quarter" idx="17" hasCustomPrompt="1"/>
          </p:nvPr>
        </p:nvSpPr>
        <p:spPr>
          <a:xfrm>
            <a:off x="8937996" y="1359241"/>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3256DAD0-4F86-42E6-8231-3972C67E4BD8}"/>
              </a:ext>
            </a:extLst>
          </p:cNvPr>
          <p:cNvSpPr>
            <a:spLocks noGrp="1"/>
          </p:cNvSpPr>
          <p:nvPr>
            <p:ph type="pic" sz="quarter" idx="20" hasCustomPrompt="1"/>
          </p:nvPr>
        </p:nvSpPr>
        <p:spPr>
          <a:xfrm>
            <a:off x="4052698" y="1359240"/>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23133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8D6A36F6-CB31-4110-8F6B-4B076796A445}"/>
              </a:ext>
            </a:extLst>
          </p:cNvPr>
          <p:cNvSpPr>
            <a:spLocks noGrp="1"/>
          </p:cNvSpPr>
          <p:nvPr>
            <p:ph type="pic" sz="quarter" idx="18" hasCustomPrompt="1"/>
          </p:nvPr>
        </p:nvSpPr>
        <p:spPr>
          <a:xfrm>
            <a:off x="9307824" y="3338285"/>
            <a:ext cx="2869661" cy="3227615"/>
          </a:xfrm>
          <a:custGeom>
            <a:avLst/>
            <a:gdLst>
              <a:gd name="connsiteX0" fmla="*/ 0 w 2869661"/>
              <a:gd name="connsiteY0" fmla="*/ 0 h 3227615"/>
              <a:gd name="connsiteX1" fmla="*/ 2869661 w 2869661"/>
              <a:gd name="connsiteY1" fmla="*/ 0 h 3227615"/>
              <a:gd name="connsiteX2" fmla="*/ 2869661 w 2869661"/>
              <a:gd name="connsiteY2" fmla="*/ 3227615 h 3227615"/>
              <a:gd name="connsiteX3" fmla="*/ 0 w 2869661"/>
              <a:gd name="connsiteY3" fmla="*/ 3227615 h 3227615"/>
            </a:gdLst>
            <a:ahLst/>
            <a:cxnLst>
              <a:cxn ang="0">
                <a:pos x="connsiteX0" y="connsiteY0"/>
              </a:cxn>
              <a:cxn ang="0">
                <a:pos x="connsiteX1" y="connsiteY1"/>
              </a:cxn>
              <a:cxn ang="0">
                <a:pos x="connsiteX2" y="connsiteY2"/>
              </a:cxn>
              <a:cxn ang="0">
                <a:pos x="connsiteX3" y="connsiteY3"/>
              </a:cxn>
            </a:cxnLst>
            <a:rect l="l" t="t" r="r" b="b"/>
            <a:pathLst>
              <a:path w="2869661" h="3227615">
                <a:moveTo>
                  <a:pt x="0" y="0"/>
                </a:moveTo>
                <a:lnTo>
                  <a:pt x="2869661" y="0"/>
                </a:lnTo>
                <a:lnTo>
                  <a:pt x="2869661" y="3227615"/>
                </a:lnTo>
                <a:lnTo>
                  <a:pt x="0" y="322761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8A5A5142-0BCE-4F2C-BDBC-89625D719446}"/>
              </a:ext>
            </a:extLst>
          </p:cNvPr>
          <p:cNvSpPr>
            <a:spLocks noGrp="1"/>
          </p:cNvSpPr>
          <p:nvPr>
            <p:ph type="pic" sz="quarter" idx="17" hasCustomPrompt="1"/>
          </p:nvPr>
        </p:nvSpPr>
        <p:spPr>
          <a:xfrm>
            <a:off x="6200379" y="3338284"/>
            <a:ext cx="2869661" cy="3227615"/>
          </a:xfrm>
          <a:custGeom>
            <a:avLst/>
            <a:gdLst>
              <a:gd name="connsiteX0" fmla="*/ 0 w 2869661"/>
              <a:gd name="connsiteY0" fmla="*/ 0 h 3227615"/>
              <a:gd name="connsiteX1" fmla="*/ 2869661 w 2869661"/>
              <a:gd name="connsiteY1" fmla="*/ 0 h 3227615"/>
              <a:gd name="connsiteX2" fmla="*/ 2869661 w 2869661"/>
              <a:gd name="connsiteY2" fmla="*/ 3227615 h 3227615"/>
              <a:gd name="connsiteX3" fmla="*/ 0 w 2869661"/>
              <a:gd name="connsiteY3" fmla="*/ 3227615 h 3227615"/>
            </a:gdLst>
            <a:ahLst/>
            <a:cxnLst>
              <a:cxn ang="0">
                <a:pos x="connsiteX0" y="connsiteY0"/>
              </a:cxn>
              <a:cxn ang="0">
                <a:pos x="connsiteX1" y="connsiteY1"/>
              </a:cxn>
              <a:cxn ang="0">
                <a:pos x="connsiteX2" y="connsiteY2"/>
              </a:cxn>
              <a:cxn ang="0">
                <a:pos x="connsiteX3" y="connsiteY3"/>
              </a:cxn>
            </a:cxnLst>
            <a:rect l="l" t="t" r="r" b="b"/>
            <a:pathLst>
              <a:path w="2869661" h="3227615">
                <a:moveTo>
                  <a:pt x="0" y="0"/>
                </a:moveTo>
                <a:lnTo>
                  <a:pt x="2869661" y="0"/>
                </a:lnTo>
                <a:lnTo>
                  <a:pt x="2869661" y="3227615"/>
                </a:lnTo>
                <a:lnTo>
                  <a:pt x="0" y="322761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Freeform: Shape 9">
            <a:extLst>
              <a:ext uri="{FF2B5EF4-FFF2-40B4-BE49-F238E27FC236}">
                <a16:creationId xmlns:a16="http://schemas.microsoft.com/office/drawing/2014/main" id="{FD8C8750-E998-4F12-84B1-2632ED7CB533}"/>
              </a:ext>
            </a:extLst>
          </p:cNvPr>
          <p:cNvSpPr>
            <a:spLocks noGrp="1"/>
          </p:cNvSpPr>
          <p:nvPr>
            <p:ph type="pic" sz="quarter" idx="15" hasCustomPrompt="1"/>
          </p:nvPr>
        </p:nvSpPr>
        <p:spPr>
          <a:xfrm>
            <a:off x="-14513" y="3338285"/>
            <a:ext cx="2869661" cy="3227615"/>
          </a:xfrm>
          <a:custGeom>
            <a:avLst/>
            <a:gdLst>
              <a:gd name="connsiteX0" fmla="*/ 0 w 2869661"/>
              <a:gd name="connsiteY0" fmla="*/ 0 h 3227615"/>
              <a:gd name="connsiteX1" fmla="*/ 2869661 w 2869661"/>
              <a:gd name="connsiteY1" fmla="*/ 0 h 3227615"/>
              <a:gd name="connsiteX2" fmla="*/ 2869661 w 2869661"/>
              <a:gd name="connsiteY2" fmla="*/ 3227615 h 3227615"/>
              <a:gd name="connsiteX3" fmla="*/ 0 w 2869661"/>
              <a:gd name="connsiteY3" fmla="*/ 3227615 h 3227615"/>
            </a:gdLst>
            <a:ahLst/>
            <a:cxnLst>
              <a:cxn ang="0">
                <a:pos x="connsiteX0" y="connsiteY0"/>
              </a:cxn>
              <a:cxn ang="0">
                <a:pos x="connsiteX1" y="connsiteY1"/>
              </a:cxn>
              <a:cxn ang="0">
                <a:pos x="connsiteX2" y="connsiteY2"/>
              </a:cxn>
              <a:cxn ang="0">
                <a:pos x="connsiteX3" y="connsiteY3"/>
              </a:cxn>
            </a:cxnLst>
            <a:rect l="l" t="t" r="r" b="b"/>
            <a:pathLst>
              <a:path w="2869661" h="3227615">
                <a:moveTo>
                  <a:pt x="0" y="0"/>
                </a:moveTo>
                <a:lnTo>
                  <a:pt x="2869661" y="0"/>
                </a:lnTo>
                <a:lnTo>
                  <a:pt x="2869661" y="3227615"/>
                </a:lnTo>
                <a:lnTo>
                  <a:pt x="0" y="322761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FD3EBC35-D4B8-475D-847B-AB0870CC0BA3}"/>
              </a:ext>
            </a:extLst>
          </p:cNvPr>
          <p:cNvSpPr>
            <a:spLocks noGrp="1"/>
          </p:cNvSpPr>
          <p:nvPr>
            <p:ph type="pic" sz="quarter" idx="16" hasCustomPrompt="1"/>
          </p:nvPr>
        </p:nvSpPr>
        <p:spPr>
          <a:xfrm>
            <a:off x="3092933" y="3338285"/>
            <a:ext cx="2869661" cy="3227615"/>
          </a:xfrm>
          <a:custGeom>
            <a:avLst/>
            <a:gdLst>
              <a:gd name="connsiteX0" fmla="*/ 0 w 2869661"/>
              <a:gd name="connsiteY0" fmla="*/ 0 h 3227615"/>
              <a:gd name="connsiteX1" fmla="*/ 2869661 w 2869661"/>
              <a:gd name="connsiteY1" fmla="*/ 0 h 3227615"/>
              <a:gd name="connsiteX2" fmla="*/ 2869661 w 2869661"/>
              <a:gd name="connsiteY2" fmla="*/ 3227615 h 3227615"/>
              <a:gd name="connsiteX3" fmla="*/ 0 w 2869661"/>
              <a:gd name="connsiteY3" fmla="*/ 3227615 h 3227615"/>
            </a:gdLst>
            <a:ahLst/>
            <a:cxnLst>
              <a:cxn ang="0">
                <a:pos x="connsiteX0" y="connsiteY0"/>
              </a:cxn>
              <a:cxn ang="0">
                <a:pos x="connsiteX1" y="connsiteY1"/>
              </a:cxn>
              <a:cxn ang="0">
                <a:pos x="connsiteX2" y="connsiteY2"/>
              </a:cxn>
              <a:cxn ang="0">
                <a:pos x="connsiteX3" y="connsiteY3"/>
              </a:cxn>
            </a:cxnLst>
            <a:rect l="l" t="t" r="r" b="b"/>
            <a:pathLst>
              <a:path w="2869661" h="3227615">
                <a:moveTo>
                  <a:pt x="0" y="0"/>
                </a:moveTo>
                <a:lnTo>
                  <a:pt x="2869661" y="0"/>
                </a:lnTo>
                <a:lnTo>
                  <a:pt x="2869661" y="3227615"/>
                </a:lnTo>
                <a:lnTo>
                  <a:pt x="0" y="322761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09765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A3519C6B-C6E8-4618-9AF8-D25F836D16C7}"/>
              </a:ext>
            </a:extLst>
          </p:cNvPr>
          <p:cNvSpPr>
            <a:spLocks noGrp="1"/>
          </p:cNvSpPr>
          <p:nvPr>
            <p:ph type="pic" sz="quarter" idx="15" hasCustomPrompt="1"/>
          </p:nvPr>
        </p:nvSpPr>
        <p:spPr>
          <a:xfrm>
            <a:off x="1070430" y="2112969"/>
            <a:ext cx="1973942" cy="1973942"/>
          </a:xfrm>
          <a:custGeom>
            <a:avLst/>
            <a:gdLst>
              <a:gd name="connsiteX0" fmla="*/ 986971 w 1973942"/>
              <a:gd name="connsiteY0" fmla="*/ 0 h 1973942"/>
              <a:gd name="connsiteX1" fmla="*/ 1973942 w 1973942"/>
              <a:gd name="connsiteY1" fmla="*/ 986971 h 1973942"/>
              <a:gd name="connsiteX2" fmla="*/ 986971 w 1973942"/>
              <a:gd name="connsiteY2" fmla="*/ 1973942 h 1973942"/>
              <a:gd name="connsiteX3" fmla="*/ 0 w 1973942"/>
              <a:gd name="connsiteY3" fmla="*/ 986971 h 1973942"/>
              <a:gd name="connsiteX4" fmla="*/ 986971 w 1973942"/>
              <a:gd name="connsiteY4" fmla="*/ 0 h 1973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942" h="1973942">
                <a:moveTo>
                  <a:pt x="986971" y="0"/>
                </a:moveTo>
                <a:cubicBezTo>
                  <a:pt x="1532060" y="0"/>
                  <a:pt x="1973942" y="441882"/>
                  <a:pt x="1973942" y="986971"/>
                </a:cubicBezTo>
                <a:cubicBezTo>
                  <a:pt x="1973942" y="1532060"/>
                  <a:pt x="1532060" y="1973942"/>
                  <a:pt x="986971" y="1973942"/>
                </a:cubicBezTo>
                <a:cubicBezTo>
                  <a:pt x="441882" y="1973942"/>
                  <a:pt x="0" y="1532060"/>
                  <a:pt x="0" y="986971"/>
                </a:cubicBezTo>
                <a:cubicBezTo>
                  <a:pt x="0" y="441882"/>
                  <a:pt x="441882" y="0"/>
                  <a:pt x="98697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F432E02E-AF2F-4B18-A2EC-BE9072E8AB9D}"/>
              </a:ext>
            </a:extLst>
          </p:cNvPr>
          <p:cNvSpPr>
            <a:spLocks noGrp="1"/>
          </p:cNvSpPr>
          <p:nvPr>
            <p:ph type="pic" sz="quarter" idx="16" hasCustomPrompt="1"/>
          </p:nvPr>
        </p:nvSpPr>
        <p:spPr>
          <a:xfrm>
            <a:off x="3762829" y="2112969"/>
            <a:ext cx="1973942" cy="1973942"/>
          </a:xfrm>
          <a:custGeom>
            <a:avLst/>
            <a:gdLst>
              <a:gd name="connsiteX0" fmla="*/ 986971 w 1973942"/>
              <a:gd name="connsiteY0" fmla="*/ 0 h 1973942"/>
              <a:gd name="connsiteX1" fmla="*/ 1973942 w 1973942"/>
              <a:gd name="connsiteY1" fmla="*/ 986971 h 1973942"/>
              <a:gd name="connsiteX2" fmla="*/ 986971 w 1973942"/>
              <a:gd name="connsiteY2" fmla="*/ 1973942 h 1973942"/>
              <a:gd name="connsiteX3" fmla="*/ 0 w 1973942"/>
              <a:gd name="connsiteY3" fmla="*/ 986971 h 1973942"/>
              <a:gd name="connsiteX4" fmla="*/ 986971 w 1973942"/>
              <a:gd name="connsiteY4" fmla="*/ 0 h 1973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942" h="1973942">
                <a:moveTo>
                  <a:pt x="986971" y="0"/>
                </a:moveTo>
                <a:cubicBezTo>
                  <a:pt x="1532060" y="0"/>
                  <a:pt x="1973942" y="441882"/>
                  <a:pt x="1973942" y="986971"/>
                </a:cubicBezTo>
                <a:cubicBezTo>
                  <a:pt x="1973942" y="1532060"/>
                  <a:pt x="1532060" y="1973942"/>
                  <a:pt x="986971" y="1973942"/>
                </a:cubicBezTo>
                <a:cubicBezTo>
                  <a:pt x="441882" y="1973942"/>
                  <a:pt x="0" y="1532060"/>
                  <a:pt x="0" y="986971"/>
                </a:cubicBezTo>
                <a:cubicBezTo>
                  <a:pt x="0" y="441882"/>
                  <a:pt x="441882" y="0"/>
                  <a:pt x="98697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Freeform: Shape 16">
            <a:extLst>
              <a:ext uri="{FF2B5EF4-FFF2-40B4-BE49-F238E27FC236}">
                <a16:creationId xmlns:a16="http://schemas.microsoft.com/office/drawing/2014/main" id="{BF5786ED-CD5B-42CB-B0AF-D99185EFF81D}"/>
              </a:ext>
            </a:extLst>
          </p:cNvPr>
          <p:cNvSpPr>
            <a:spLocks noGrp="1"/>
          </p:cNvSpPr>
          <p:nvPr>
            <p:ph type="pic" sz="quarter" idx="17" hasCustomPrompt="1"/>
          </p:nvPr>
        </p:nvSpPr>
        <p:spPr>
          <a:xfrm>
            <a:off x="6455228" y="2112969"/>
            <a:ext cx="1973942" cy="1973942"/>
          </a:xfrm>
          <a:custGeom>
            <a:avLst/>
            <a:gdLst>
              <a:gd name="connsiteX0" fmla="*/ 986971 w 1973942"/>
              <a:gd name="connsiteY0" fmla="*/ 0 h 1973942"/>
              <a:gd name="connsiteX1" fmla="*/ 1973942 w 1973942"/>
              <a:gd name="connsiteY1" fmla="*/ 986971 h 1973942"/>
              <a:gd name="connsiteX2" fmla="*/ 986971 w 1973942"/>
              <a:gd name="connsiteY2" fmla="*/ 1973942 h 1973942"/>
              <a:gd name="connsiteX3" fmla="*/ 0 w 1973942"/>
              <a:gd name="connsiteY3" fmla="*/ 986971 h 1973942"/>
              <a:gd name="connsiteX4" fmla="*/ 986971 w 1973942"/>
              <a:gd name="connsiteY4" fmla="*/ 0 h 1973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942" h="1973942">
                <a:moveTo>
                  <a:pt x="986971" y="0"/>
                </a:moveTo>
                <a:cubicBezTo>
                  <a:pt x="1532060" y="0"/>
                  <a:pt x="1973942" y="441882"/>
                  <a:pt x="1973942" y="986971"/>
                </a:cubicBezTo>
                <a:cubicBezTo>
                  <a:pt x="1973942" y="1532060"/>
                  <a:pt x="1532060" y="1973942"/>
                  <a:pt x="986971" y="1973942"/>
                </a:cubicBezTo>
                <a:cubicBezTo>
                  <a:pt x="441882" y="1973942"/>
                  <a:pt x="0" y="1532060"/>
                  <a:pt x="0" y="986971"/>
                </a:cubicBezTo>
                <a:cubicBezTo>
                  <a:pt x="0" y="441882"/>
                  <a:pt x="441882" y="0"/>
                  <a:pt x="98697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Freeform: Shape 17">
            <a:extLst>
              <a:ext uri="{FF2B5EF4-FFF2-40B4-BE49-F238E27FC236}">
                <a16:creationId xmlns:a16="http://schemas.microsoft.com/office/drawing/2014/main" id="{284F1BAE-0A6B-4989-A034-148CB8E91BD7}"/>
              </a:ext>
            </a:extLst>
          </p:cNvPr>
          <p:cNvSpPr>
            <a:spLocks noGrp="1"/>
          </p:cNvSpPr>
          <p:nvPr>
            <p:ph type="pic" sz="quarter" idx="18" hasCustomPrompt="1"/>
          </p:nvPr>
        </p:nvSpPr>
        <p:spPr>
          <a:xfrm>
            <a:off x="9147628" y="2112969"/>
            <a:ext cx="1973942" cy="1973942"/>
          </a:xfrm>
          <a:custGeom>
            <a:avLst/>
            <a:gdLst>
              <a:gd name="connsiteX0" fmla="*/ 986971 w 1973942"/>
              <a:gd name="connsiteY0" fmla="*/ 0 h 1973942"/>
              <a:gd name="connsiteX1" fmla="*/ 1973942 w 1973942"/>
              <a:gd name="connsiteY1" fmla="*/ 986971 h 1973942"/>
              <a:gd name="connsiteX2" fmla="*/ 986971 w 1973942"/>
              <a:gd name="connsiteY2" fmla="*/ 1973942 h 1973942"/>
              <a:gd name="connsiteX3" fmla="*/ 0 w 1973942"/>
              <a:gd name="connsiteY3" fmla="*/ 986971 h 1973942"/>
              <a:gd name="connsiteX4" fmla="*/ 986971 w 1973942"/>
              <a:gd name="connsiteY4" fmla="*/ 0 h 1973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942" h="1973942">
                <a:moveTo>
                  <a:pt x="986971" y="0"/>
                </a:moveTo>
                <a:cubicBezTo>
                  <a:pt x="1532060" y="0"/>
                  <a:pt x="1973942" y="441882"/>
                  <a:pt x="1973942" y="986971"/>
                </a:cubicBezTo>
                <a:cubicBezTo>
                  <a:pt x="1973942" y="1532060"/>
                  <a:pt x="1532060" y="1973942"/>
                  <a:pt x="986971" y="1973942"/>
                </a:cubicBezTo>
                <a:cubicBezTo>
                  <a:pt x="441882" y="1973942"/>
                  <a:pt x="0" y="1532060"/>
                  <a:pt x="0" y="986971"/>
                </a:cubicBezTo>
                <a:cubicBezTo>
                  <a:pt x="0" y="441882"/>
                  <a:pt x="441882" y="0"/>
                  <a:pt x="98697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99874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B9FCC83F-0F9F-496F-BF4B-74C6481CCAB3}"/>
              </a:ext>
            </a:extLst>
          </p:cNvPr>
          <p:cNvSpPr>
            <a:spLocks noGrp="1"/>
          </p:cNvSpPr>
          <p:nvPr>
            <p:ph type="pic" sz="quarter" idx="15" hasCustomPrompt="1"/>
          </p:nvPr>
        </p:nvSpPr>
        <p:spPr>
          <a:xfrm>
            <a:off x="1" y="1799771"/>
            <a:ext cx="12191999" cy="2075543"/>
          </a:xfrm>
          <a:custGeom>
            <a:avLst/>
            <a:gdLst>
              <a:gd name="connsiteX0" fmla="*/ 0 w 12191999"/>
              <a:gd name="connsiteY0" fmla="*/ 0 h 2075543"/>
              <a:gd name="connsiteX1" fmla="*/ 12191999 w 12191999"/>
              <a:gd name="connsiteY1" fmla="*/ 0 h 2075543"/>
              <a:gd name="connsiteX2" fmla="*/ 12191999 w 12191999"/>
              <a:gd name="connsiteY2" fmla="*/ 2075543 h 2075543"/>
              <a:gd name="connsiteX3" fmla="*/ 0 w 12191999"/>
              <a:gd name="connsiteY3" fmla="*/ 2075543 h 2075543"/>
            </a:gdLst>
            <a:ahLst/>
            <a:cxnLst>
              <a:cxn ang="0">
                <a:pos x="connsiteX0" y="connsiteY0"/>
              </a:cxn>
              <a:cxn ang="0">
                <a:pos x="connsiteX1" y="connsiteY1"/>
              </a:cxn>
              <a:cxn ang="0">
                <a:pos x="connsiteX2" y="connsiteY2"/>
              </a:cxn>
              <a:cxn ang="0">
                <a:pos x="connsiteX3" y="connsiteY3"/>
              </a:cxn>
            </a:cxnLst>
            <a:rect l="l" t="t" r="r" b="b"/>
            <a:pathLst>
              <a:path w="12191999" h="2075543">
                <a:moveTo>
                  <a:pt x="0" y="0"/>
                </a:moveTo>
                <a:lnTo>
                  <a:pt x="12191999" y="0"/>
                </a:lnTo>
                <a:lnTo>
                  <a:pt x="12191999" y="2075543"/>
                </a:lnTo>
                <a:lnTo>
                  <a:pt x="0" y="207554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5131119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186F262B-6893-49A5-A594-4AAD22D43222}"/>
              </a:ext>
            </a:extLst>
          </p:cNvPr>
          <p:cNvSpPr>
            <a:spLocks noGrp="1"/>
          </p:cNvSpPr>
          <p:nvPr>
            <p:ph type="pic" sz="quarter" idx="15" hasCustomPrompt="1"/>
          </p:nvPr>
        </p:nvSpPr>
        <p:spPr>
          <a:xfrm>
            <a:off x="5169131" y="1965201"/>
            <a:ext cx="1853738" cy="1853738"/>
          </a:xfrm>
          <a:custGeom>
            <a:avLst/>
            <a:gdLst>
              <a:gd name="connsiteX0" fmla="*/ 926869 w 1853738"/>
              <a:gd name="connsiteY0" fmla="*/ 0 h 1853738"/>
              <a:gd name="connsiteX1" fmla="*/ 1853738 w 1853738"/>
              <a:gd name="connsiteY1" fmla="*/ 926869 h 1853738"/>
              <a:gd name="connsiteX2" fmla="*/ 926869 w 1853738"/>
              <a:gd name="connsiteY2" fmla="*/ 1853738 h 1853738"/>
              <a:gd name="connsiteX3" fmla="*/ 0 w 1853738"/>
              <a:gd name="connsiteY3" fmla="*/ 926869 h 1853738"/>
              <a:gd name="connsiteX4" fmla="*/ 926869 w 1853738"/>
              <a:gd name="connsiteY4" fmla="*/ 0 h 1853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3738" h="1853738">
                <a:moveTo>
                  <a:pt x="926869" y="0"/>
                </a:moveTo>
                <a:cubicBezTo>
                  <a:pt x="1438765" y="0"/>
                  <a:pt x="1853738" y="414973"/>
                  <a:pt x="1853738" y="926869"/>
                </a:cubicBezTo>
                <a:cubicBezTo>
                  <a:pt x="1853738" y="1438765"/>
                  <a:pt x="1438765" y="1853738"/>
                  <a:pt x="926869" y="1853738"/>
                </a:cubicBezTo>
                <a:cubicBezTo>
                  <a:pt x="414973" y="1853738"/>
                  <a:pt x="0" y="1438765"/>
                  <a:pt x="0" y="926869"/>
                </a:cubicBezTo>
                <a:cubicBezTo>
                  <a:pt x="0" y="414973"/>
                  <a:pt x="414973" y="0"/>
                  <a:pt x="926869"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92133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0" y="1588"/>
            <a:ext cx="12192000" cy="685641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85360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65D10243-9F0A-47B2-87BB-6A6A157025DE}"/>
              </a:ext>
            </a:extLst>
          </p:cNvPr>
          <p:cNvSpPr>
            <a:spLocks noGrp="1"/>
          </p:cNvSpPr>
          <p:nvPr>
            <p:ph type="pic" sz="quarter" idx="16" hasCustomPrompt="1"/>
          </p:nvPr>
        </p:nvSpPr>
        <p:spPr>
          <a:xfrm>
            <a:off x="704849" y="2057400"/>
            <a:ext cx="10782300" cy="1943100"/>
          </a:xfrm>
          <a:custGeom>
            <a:avLst/>
            <a:gdLst>
              <a:gd name="connsiteX0" fmla="*/ 0 w 10782300"/>
              <a:gd name="connsiteY0" fmla="*/ 0 h 1943100"/>
              <a:gd name="connsiteX1" fmla="*/ 10782300 w 10782300"/>
              <a:gd name="connsiteY1" fmla="*/ 0 h 1943100"/>
              <a:gd name="connsiteX2" fmla="*/ 10782300 w 10782300"/>
              <a:gd name="connsiteY2" fmla="*/ 1943100 h 1943100"/>
              <a:gd name="connsiteX3" fmla="*/ 0 w 107823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10782300" h="1943100">
                <a:moveTo>
                  <a:pt x="0" y="0"/>
                </a:moveTo>
                <a:lnTo>
                  <a:pt x="10782300" y="0"/>
                </a:lnTo>
                <a:lnTo>
                  <a:pt x="10782300" y="1943100"/>
                </a:lnTo>
                <a:lnTo>
                  <a:pt x="0" y="19431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6C343B92-5781-421B-A079-56A25D4ED141}"/>
              </a:ext>
            </a:extLst>
          </p:cNvPr>
          <p:cNvSpPr>
            <a:spLocks noGrp="1"/>
          </p:cNvSpPr>
          <p:nvPr>
            <p:ph type="pic" sz="quarter" idx="13" hasCustomPrompt="1"/>
          </p:nvPr>
        </p:nvSpPr>
        <p:spPr>
          <a:xfrm>
            <a:off x="6155959" y="4099203"/>
            <a:ext cx="2605636" cy="1924235"/>
          </a:xfrm>
          <a:custGeom>
            <a:avLst/>
            <a:gdLst>
              <a:gd name="connsiteX0" fmla="*/ 0 w 2605636"/>
              <a:gd name="connsiteY0" fmla="*/ 0 h 1924235"/>
              <a:gd name="connsiteX1" fmla="*/ 2605636 w 2605636"/>
              <a:gd name="connsiteY1" fmla="*/ 0 h 1924235"/>
              <a:gd name="connsiteX2" fmla="*/ 2605636 w 2605636"/>
              <a:gd name="connsiteY2" fmla="*/ 1924235 h 1924235"/>
              <a:gd name="connsiteX3" fmla="*/ 0 w 2605636"/>
              <a:gd name="connsiteY3" fmla="*/ 1924235 h 1924235"/>
            </a:gdLst>
            <a:ahLst/>
            <a:cxnLst>
              <a:cxn ang="0">
                <a:pos x="connsiteX0" y="connsiteY0"/>
              </a:cxn>
              <a:cxn ang="0">
                <a:pos x="connsiteX1" y="connsiteY1"/>
              </a:cxn>
              <a:cxn ang="0">
                <a:pos x="connsiteX2" y="connsiteY2"/>
              </a:cxn>
              <a:cxn ang="0">
                <a:pos x="connsiteX3" y="connsiteY3"/>
              </a:cxn>
            </a:cxnLst>
            <a:rect l="l" t="t" r="r" b="b"/>
            <a:pathLst>
              <a:path w="2605636" h="1924235">
                <a:moveTo>
                  <a:pt x="0" y="0"/>
                </a:moveTo>
                <a:lnTo>
                  <a:pt x="2605636" y="0"/>
                </a:lnTo>
                <a:lnTo>
                  <a:pt x="2605636" y="1924235"/>
                </a:lnTo>
                <a:lnTo>
                  <a:pt x="0" y="19242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9">
            <a:extLst>
              <a:ext uri="{FF2B5EF4-FFF2-40B4-BE49-F238E27FC236}">
                <a16:creationId xmlns:a16="http://schemas.microsoft.com/office/drawing/2014/main" id="{DC208136-0472-4410-BCB7-0850E01AE2BC}"/>
              </a:ext>
            </a:extLst>
          </p:cNvPr>
          <p:cNvSpPr>
            <a:spLocks noGrp="1"/>
          </p:cNvSpPr>
          <p:nvPr>
            <p:ph type="pic" sz="quarter" idx="14" hasCustomPrompt="1"/>
          </p:nvPr>
        </p:nvSpPr>
        <p:spPr>
          <a:xfrm>
            <a:off x="704849" y="4099202"/>
            <a:ext cx="2605636" cy="1924235"/>
          </a:xfrm>
          <a:custGeom>
            <a:avLst/>
            <a:gdLst>
              <a:gd name="connsiteX0" fmla="*/ 0 w 2605636"/>
              <a:gd name="connsiteY0" fmla="*/ 0 h 1924235"/>
              <a:gd name="connsiteX1" fmla="*/ 2605636 w 2605636"/>
              <a:gd name="connsiteY1" fmla="*/ 0 h 1924235"/>
              <a:gd name="connsiteX2" fmla="*/ 2605636 w 2605636"/>
              <a:gd name="connsiteY2" fmla="*/ 1924235 h 1924235"/>
              <a:gd name="connsiteX3" fmla="*/ 0 w 2605636"/>
              <a:gd name="connsiteY3" fmla="*/ 1924235 h 1924235"/>
            </a:gdLst>
            <a:ahLst/>
            <a:cxnLst>
              <a:cxn ang="0">
                <a:pos x="connsiteX0" y="connsiteY0"/>
              </a:cxn>
              <a:cxn ang="0">
                <a:pos x="connsiteX1" y="connsiteY1"/>
              </a:cxn>
              <a:cxn ang="0">
                <a:pos x="connsiteX2" y="connsiteY2"/>
              </a:cxn>
              <a:cxn ang="0">
                <a:pos x="connsiteX3" y="connsiteY3"/>
              </a:cxn>
            </a:cxnLst>
            <a:rect l="l" t="t" r="r" b="b"/>
            <a:pathLst>
              <a:path w="2605636" h="1924235">
                <a:moveTo>
                  <a:pt x="0" y="0"/>
                </a:moveTo>
                <a:lnTo>
                  <a:pt x="2605636" y="0"/>
                </a:lnTo>
                <a:lnTo>
                  <a:pt x="2605636" y="1924235"/>
                </a:lnTo>
                <a:lnTo>
                  <a:pt x="0" y="19242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13">
            <a:extLst>
              <a:ext uri="{FF2B5EF4-FFF2-40B4-BE49-F238E27FC236}">
                <a16:creationId xmlns:a16="http://schemas.microsoft.com/office/drawing/2014/main" id="{7879B99F-3442-4B39-BEF2-7F9BEDA36C4B}"/>
              </a:ext>
            </a:extLst>
          </p:cNvPr>
          <p:cNvSpPr>
            <a:spLocks noGrp="1"/>
          </p:cNvSpPr>
          <p:nvPr>
            <p:ph type="pic" sz="quarter" idx="12" hasCustomPrompt="1"/>
          </p:nvPr>
        </p:nvSpPr>
        <p:spPr>
          <a:xfrm>
            <a:off x="3430404" y="4099203"/>
            <a:ext cx="2605636" cy="1924235"/>
          </a:xfrm>
          <a:custGeom>
            <a:avLst/>
            <a:gdLst>
              <a:gd name="connsiteX0" fmla="*/ 0 w 2605636"/>
              <a:gd name="connsiteY0" fmla="*/ 0 h 1924235"/>
              <a:gd name="connsiteX1" fmla="*/ 2605636 w 2605636"/>
              <a:gd name="connsiteY1" fmla="*/ 0 h 1924235"/>
              <a:gd name="connsiteX2" fmla="*/ 2605636 w 2605636"/>
              <a:gd name="connsiteY2" fmla="*/ 1924235 h 1924235"/>
              <a:gd name="connsiteX3" fmla="*/ 0 w 2605636"/>
              <a:gd name="connsiteY3" fmla="*/ 1924235 h 1924235"/>
            </a:gdLst>
            <a:ahLst/>
            <a:cxnLst>
              <a:cxn ang="0">
                <a:pos x="connsiteX0" y="connsiteY0"/>
              </a:cxn>
              <a:cxn ang="0">
                <a:pos x="connsiteX1" y="connsiteY1"/>
              </a:cxn>
              <a:cxn ang="0">
                <a:pos x="connsiteX2" y="connsiteY2"/>
              </a:cxn>
              <a:cxn ang="0">
                <a:pos x="connsiteX3" y="connsiteY3"/>
              </a:cxn>
            </a:cxnLst>
            <a:rect l="l" t="t" r="r" b="b"/>
            <a:pathLst>
              <a:path w="2605636" h="1924235">
                <a:moveTo>
                  <a:pt x="0" y="0"/>
                </a:moveTo>
                <a:lnTo>
                  <a:pt x="2605636" y="0"/>
                </a:lnTo>
                <a:lnTo>
                  <a:pt x="2605636" y="1924235"/>
                </a:lnTo>
                <a:lnTo>
                  <a:pt x="0" y="19242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Picture Placeholder 16">
            <a:extLst>
              <a:ext uri="{FF2B5EF4-FFF2-40B4-BE49-F238E27FC236}">
                <a16:creationId xmlns:a16="http://schemas.microsoft.com/office/drawing/2014/main" id="{D471F0A0-1381-4FD2-98A8-7368AD57B89A}"/>
              </a:ext>
            </a:extLst>
          </p:cNvPr>
          <p:cNvSpPr>
            <a:spLocks noGrp="1"/>
          </p:cNvSpPr>
          <p:nvPr>
            <p:ph type="pic" sz="quarter" idx="15" hasCustomPrompt="1"/>
          </p:nvPr>
        </p:nvSpPr>
        <p:spPr>
          <a:xfrm>
            <a:off x="8881513" y="4099203"/>
            <a:ext cx="2605636" cy="1924235"/>
          </a:xfrm>
          <a:custGeom>
            <a:avLst/>
            <a:gdLst>
              <a:gd name="connsiteX0" fmla="*/ 0 w 2605636"/>
              <a:gd name="connsiteY0" fmla="*/ 0 h 1924235"/>
              <a:gd name="connsiteX1" fmla="*/ 2605636 w 2605636"/>
              <a:gd name="connsiteY1" fmla="*/ 0 h 1924235"/>
              <a:gd name="connsiteX2" fmla="*/ 2605636 w 2605636"/>
              <a:gd name="connsiteY2" fmla="*/ 1924235 h 1924235"/>
              <a:gd name="connsiteX3" fmla="*/ 0 w 2605636"/>
              <a:gd name="connsiteY3" fmla="*/ 1924235 h 1924235"/>
            </a:gdLst>
            <a:ahLst/>
            <a:cxnLst>
              <a:cxn ang="0">
                <a:pos x="connsiteX0" y="connsiteY0"/>
              </a:cxn>
              <a:cxn ang="0">
                <a:pos x="connsiteX1" y="connsiteY1"/>
              </a:cxn>
              <a:cxn ang="0">
                <a:pos x="connsiteX2" y="connsiteY2"/>
              </a:cxn>
              <a:cxn ang="0">
                <a:pos x="connsiteX3" y="connsiteY3"/>
              </a:cxn>
            </a:cxnLst>
            <a:rect l="l" t="t" r="r" b="b"/>
            <a:pathLst>
              <a:path w="2605636" h="1924235">
                <a:moveTo>
                  <a:pt x="0" y="0"/>
                </a:moveTo>
                <a:lnTo>
                  <a:pt x="2605636" y="0"/>
                </a:lnTo>
                <a:lnTo>
                  <a:pt x="2605636" y="1924235"/>
                </a:lnTo>
                <a:lnTo>
                  <a:pt x="0" y="19242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905027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348343" y="349931"/>
            <a:ext cx="11495314" cy="6159726"/>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3064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846AD57F-513F-441E-96B8-C03F67BF5470}"/>
              </a:ext>
            </a:extLst>
          </p:cNvPr>
          <p:cNvSpPr>
            <a:spLocks noGrp="1"/>
          </p:cNvSpPr>
          <p:nvPr>
            <p:ph type="pic" sz="quarter" idx="16" hasCustomPrompt="1"/>
          </p:nvPr>
        </p:nvSpPr>
        <p:spPr>
          <a:xfrm>
            <a:off x="0" y="2463060"/>
            <a:ext cx="5843477" cy="2635081"/>
          </a:xfrm>
          <a:custGeom>
            <a:avLst/>
            <a:gdLst>
              <a:gd name="connsiteX0" fmla="*/ 0 w 5843477"/>
              <a:gd name="connsiteY0" fmla="*/ 0 h 2635081"/>
              <a:gd name="connsiteX1" fmla="*/ 5843477 w 5843477"/>
              <a:gd name="connsiteY1" fmla="*/ 0 h 2635081"/>
              <a:gd name="connsiteX2" fmla="*/ 5843477 w 5843477"/>
              <a:gd name="connsiteY2" fmla="*/ 2635081 h 2635081"/>
              <a:gd name="connsiteX3" fmla="*/ 0 w 5843477"/>
              <a:gd name="connsiteY3" fmla="*/ 2635081 h 2635081"/>
            </a:gdLst>
            <a:ahLst/>
            <a:cxnLst>
              <a:cxn ang="0">
                <a:pos x="connsiteX0" y="connsiteY0"/>
              </a:cxn>
              <a:cxn ang="0">
                <a:pos x="connsiteX1" y="connsiteY1"/>
              </a:cxn>
              <a:cxn ang="0">
                <a:pos x="connsiteX2" y="connsiteY2"/>
              </a:cxn>
              <a:cxn ang="0">
                <a:pos x="connsiteX3" y="connsiteY3"/>
              </a:cxn>
            </a:cxnLst>
            <a:rect l="l" t="t" r="r" b="b"/>
            <a:pathLst>
              <a:path w="5843477" h="2635081">
                <a:moveTo>
                  <a:pt x="0" y="0"/>
                </a:moveTo>
                <a:lnTo>
                  <a:pt x="5843477" y="0"/>
                </a:lnTo>
                <a:lnTo>
                  <a:pt x="5843477" y="2635081"/>
                </a:lnTo>
                <a:lnTo>
                  <a:pt x="0" y="263508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61159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4FFE96-26CE-40F1-BCAA-46CFF6E30118}"/>
              </a:ext>
            </a:extLst>
          </p:cNvPr>
          <p:cNvSpPr>
            <a:spLocks noGrp="1"/>
          </p:cNvSpPr>
          <p:nvPr>
            <p:ph type="pic" sz="quarter" idx="15" hasCustomPrompt="1"/>
          </p:nvPr>
        </p:nvSpPr>
        <p:spPr>
          <a:xfrm>
            <a:off x="313055" y="292102"/>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FB4B8E72-6C42-4D36-A68C-E7C175E5C930}"/>
              </a:ext>
            </a:extLst>
          </p:cNvPr>
          <p:cNvSpPr>
            <a:spLocks noGrp="1"/>
          </p:cNvSpPr>
          <p:nvPr>
            <p:ph type="pic" sz="quarter" idx="18" hasCustomPrompt="1"/>
          </p:nvPr>
        </p:nvSpPr>
        <p:spPr>
          <a:xfrm>
            <a:off x="8930503" y="3760905"/>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29AE7969-6ADA-4DE6-B249-B99917AF744F}"/>
              </a:ext>
            </a:extLst>
          </p:cNvPr>
          <p:cNvSpPr>
            <a:spLocks noGrp="1"/>
          </p:cNvSpPr>
          <p:nvPr>
            <p:ph type="pic" sz="quarter" idx="16" hasCustomPrompt="1"/>
          </p:nvPr>
        </p:nvSpPr>
        <p:spPr>
          <a:xfrm>
            <a:off x="5813968" y="3760905"/>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34389927-1E1B-43AA-B566-9BE3651EBB8B}"/>
              </a:ext>
            </a:extLst>
          </p:cNvPr>
          <p:cNvSpPr>
            <a:spLocks noGrp="1"/>
          </p:cNvSpPr>
          <p:nvPr>
            <p:ph type="pic" sz="quarter" idx="17" hasCustomPrompt="1"/>
          </p:nvPr>
        </p:nvSpPr>
        <p:spPr>
          <a:xfrm>
            <a:off x="3429590" y="292102"/>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76741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4_Section Header">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09283B9-B556-4861-9E77-EB4F64ED135C}"/>
              </a:ext>
            </a:extLst>
          </p:cNvPr>
          <p:cNvSpPr>
            <a:spLocks noGrp="1"/>
          </p:cNvSpPr>
          <p:nvPr>
            <p:ph type="pic" sz="quarter" idx="17" hasCustomPrompt="1"/>
          </p:nvPr>
        </p:nvSpPr>
        <p:spPr>
          <a:xfrm>
            <a:off x="0" y="4242916"/>
            <a:ext cx="12192000" cy="2615083"/>
          </a:xfrm>
          <a:custGeom>
            <a:avLst/>
            <a:gdLst>
              <a:gd name="connsiteX0" fmla="*/ 0 w 12192000"/>
              <a:gd name="connsiteY0" fmla="*/ 0 h 2615083"/>
              <a:gd name="connsiteX1" fmla="*/ 12192000 w 12192000"/>
              <a:gd name="connsiteY1" fmla="*/ 0 h 2615083"/>
              <a:gd name="connsiteX2" fmla="*/ 12192000 w 12192000"/>
              <a:gd name="connsiteY2" fmla="*/ 2615083 h 2615083"/>
              <a:gd name="connsiteX3" fmla="*/ 0 w 12192000"/>
              <a:gd name="connsiteY3" fmla="*/ 2615083 h 2615083"/>
            </a:gdLst>
            <a:ahLst/>
            <a:cxnLst>
              <a:cxn ang="0">
                <a:pos x="connsiteX0" y="connsiteY0"/>
              </a:cxn>
              <a:cxn ang="0">
                <a:pos x="connsiteX1" y="connsiteY1"/>
              </a:cxn>
              <a:cxn ang="0">
                <a:pos x="connsiteX2" y="connsiteY2"/>
              </a:cxn>
              <a:cxn ang="0">
                <a:pos x="connsiteX3" y="connsiteY3"/>
              </a:cxn>
            </a:cxnLst>
            <a:rect l="l" t="t" r="r" b="b"/>
            <a:pathLst>
              <a:path w="12192000" h="2615083">
                <a:moveTo>
                  <a:pt x="0" y="0"/>
                </a:moveTo>
                <a:lnTo>
                  <a:pt x="12192000" y="0"/>
                </a:lnTo>
                <a:lnTo>
                  <a:pt x="12192000" y="2615083"/>
                </a:lnTo>
                <a:lnTo>
                  <a:pt x="0" y="26150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9">
            <a:extLst>
              <a:ext uri="{FF2B5EF4-FFF2-40B4-BE49-F238E27FC236}">
                <a16:creationId xmlns:a16="http://schemas.microsoft.com/office/drawing/2014/main" id="{C95CD7AC-5A97-48A8-A59B-5D6E8988B8BE}"/>
              </a:ext>
            </a:extLst>
          </p:cNvPr>
          <p:cNvSpPr>
            <a:spLocks noGrp="1"/>
          </p:cNvSpPr>
          <p:nvPr>
            <p:ph type="pic" sz="quarter" idx="16" hasCustomPrompt="1"/>
          </p:nvPr>
        </p:nvSpPr>
        <p:spPr>
          <a:xfrm>
            <a:off x="3645487" y="2105005"/>
            <a:ext cx="3581900" cy="2080552"/>
          </a:xfrm>
          <a:custGeom>
            <a:avLst/>
            <a:gdLst>
              <a:gd name="connsiteX0" fmla="*/ 0 w 3581900"/>
              <a:gd name="connsiteY0" fmla="*/ 0 h 2080552"/>
              <a:gd name="connsiteX1" fmla="*/ 3581900 w 3581900"/>
              <a:gd name="connsiteY1" fmla="*/ 0 h 2080552"/>
              <a:gd name="connsiteX2" fmla="*/ 3581900 w 3581900"/>
              <a:gd name="connsiteY2" fmla="*/ 2080552 h 2080552"/>
              <a:gd name="connsiteX3" fmla="*/ 0 w 3581900"/>
              <a:gd name="connsiteY3" fmla="*/ 2080552 h 2080552"/>
            </a:gdLst>
            <a:ahLst/>
            <a:cxnLst>
              <a:cxn ang="0">
                <a:pos x="connsiteX0" y="connsiteY0"/>
              </a:cxn>
              <a:cxn ang="0">
                <a:pos x="connsiteX1" y="connsiteY1"/>
              </a:cxn>
              <a:cxn ang="0">
                <a:pos x="connsiteX2" y="connsiteY2"/>
              </a:cxn>
              <a:cxn ang="0">
                <a:pos x="connsiteX3" y="connsiteY3"/>
              </a:cxn>
            </a:cxnLst>
            <a:rect l="l" t="t" r="r" b="b"/>
            <a:pathLst>
              <a:path w="3581900" h="2080552">
                <a:moveTo>
                  <a:pt x="0" y="0"/>
                </a:moveTo>
                <a:lnTo>
                  <a:pt x="3581900" y="0"/>
                </a:lnTo>
                <a:lnTo>
                  <a:pt x="3581900" y="2080552"/>
                </a:lnTo>
                <a:lnTo>
                  <a:pt x="0" y="208055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33714C3A-2A55-4AB6-9F5B-3BD21DC38D6D}"/>
              </a:ext>
            </a:extLst>
          </p:cNvPr>
          <p:cNvSpPr>
            <a:spLocks noGrp="1"/>
          </p:cNvSpPr>
          <p:nvPr>
            <p:ph type="pic" sz="quarter" idx="15" hasCustomPrompt="1"/>
          </p:nvPr>
        </p:nvSpPr>
        <p:spPr>
          <a:xfrm>
            <a:off x="0" y="2105005"/>
            <a:ext cx="3581900" cy="2080552"/>
          </a:xfrm>
          <a:custGeom>
            <a:avLst/>
            <a:gdLst>
              <a:gd name="connsiteX0" fmla="*/ 0 w 3581900"/>
              <a:gd name="connsiteY0" fmla="*/ 0 h 2080552"/>
              <a:gd name="connsiteX1" fmla="*/ 3581900 w 3581900"/>
              <a:gd name="connsiteY1" fmla="*/ 0 h 2080552"/>
              <a:gd name="connsiteX2" fmla="*/ 3581900 w 3581900"/>
              <a:gd name="connsiteY2" fmla="*/ 2080552 h 2080552"/>
              <a:gd name="connsiteX3" fmla="*/ 0 w 3581900"/>
              <a:gd name="connsiteY3" fmla="*/ 2080552 h 2080552"/>
            </a:gdLst>
            <a:ahLst/>
            <a:cxnLst>
              <a:cxn ang="0">
                <a:pos x="connsiteX0" y="connsiteY0"/>
              </a:cxn>
              <a:cxn ang="0">
                <a:pos x="connsiteX1" y="connsiteY1"/>
              </a:cxn>
              <a:cxn ang="0">
                <a:pos x="connsiteX2" y="connsiteY2"/>
              </a:cxn>
              <a:cxn ang="0">
                <a:pos x="connsiteX3" y="connsiteY3"/>
              </a:cxn>
            </a:cxnLst>
            <a:rect l="l" t="t" r="r" b="b"/>
            <a:pathLst>
              <a:path w="3581900" h="2080552">
                <a:moveTo>
                  <a:pt x="0" y="0"/>
                </a:moveTo>
                <a:lnTo>
                  <a:pt x="3581900" y="0"/>
                </a:lnTo>
                <a:lnTo>
                  <a:pt x="3581900" y="2080552"/>
                </a:lnTo>
                <a:lnTo>
                  <a:pt x="0" y="208055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94193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9">
            <a:extLst>
              <a:ext uri="{FF2B5EF4-FFF2-40B4-BE49-F238E27FC236}">
                <a16:creationId xmlns:a16="http://schemas.microsoft.com/office/drawing/2014/main" id="{0D74971A-41DF-4521-926A-AF04B7C2C779}"/>
              </a:ext>
            </a:extLst>
          </p:cNvPr>
          <p:cNvSpPr>
            <a:spLocks noGrp="1"/>
          </p:cNvSpPr>
          <p:nvPr>
            <p:ph type="pic" sz="quarter" idx="15" hasCustomPrompt="1"/>
          </p:nvPr>
        </p:nvSpPr>
        <p:spPr>
          <a:xfrm>
            <a:off x="1445194" y="2224314"/>
            <a:ext cx="4485138" cy="2467428"/>
          </a:xfrm>
          <a:custGeom>
            <a:avLst/>
            <a:gdLst>
              <a:gd name="connsiteX0" fmla="*/ 0 w 4485138"/>
              <a:gd name="connsiteY0" fmla="*/ 0 h 2467428"/>
              <a:gd name="connsiteX1" fmla="*/ 4485138 w 4485138"/>
              <a:gd name="connsiteY1" fmla="*/ 0 h 2467428"/>
              <a:gd name="connsiteX2" fmla="*/ 4485138 w 4485138"/>
              <a:gd name="connsiteY2" fmla="*/ 2467428 h 2467428"/>
              <a:gd name="connsiteX3" fmla="*/ 0 w 4485138"/>
              <a:gd name="connsiteY3" fmla="*/ 2467428 h 2467428"/>
            </a:gdLst>
            <a:ahLst/>
            <a:cxnLst>
              <a:cxn ang="0">
                <a:pos x="connsiteX0" y="connsiteY0"/>
              </a:cxn>
              <a:cxn ang="0">
                <a:pos x="connsiteX1" y="connsiteY1"/>
              </a:cxn>
              <a:cxn ang="0">
                <a:pos x="connsiteX2" y="connsiteY2"/>
              </a:cxn>
              <a:cxn ang="0">
                <a:pos x="connsiteX3" y="connsiteY3"/>
              </a:cxn>
            </a:cxnLst>
            <a:rect l="l" t="t" r="r" b="b"/>
            <a:pathLst>
              <a:path w="4485138" h="2467428">
                <a:moveTo>
                  <a:pt x="0" y="0"/>
                </a:moveTo>
                <a:lnTo>
                  <a:pt x="4485138" y="0"/>
                </a:lnTo>
                <a:lnTo>
                  <a:pt x="4485138" y="2467428"/>
                </a:lnTo>
                <a:lnTo>
                  <a:pt x="0" y="24674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7F8C5A1D-BF99-4059-BB92-789FC07493C3}"/>
              </a:ext>
            </a:extLst>
          </p:cNvPr>
          <p:cNvSpPr>
            <a:spLocks noGrp="1"/>
          </p:cNvSpPr>
          <p:nvPr>
            <p:ph type="pic" sz="quarter" idx="16" hasCustomPrompt="1"/>
          </p:nvPr>
        </p:nvSpPr>
        <p:spPr>
          <a:xfrm>
            <a:off x="6261669" y="2224314"/>
            <a:ext cx="4485138" cy="2467428"/>
          </a:xfrm>
          <a:custGeom>
            <a:avLst/>
            <a:gdLst>
              <a:gd name="connsiteX0" fmla="*/ 0 w 4485138"/>
              <a:gd name="connsiteY0" fmla="*/ 0 h 2467428"/>
              <a:gd name="connsiteX1" fmla="*/ 4485138 w 4485138"/>
              <a:gd name="connsiteY1" fmla="*/ 0 h 2467428"/>
              <a:gd name="connsiteX2" fmla="*/ 4485138 w 4485138"/>
              <a:gd name="connsiteY2" fmla="*/ 2467428 h 2467428"/>
              <a:gd name="connsiteX3" fmla="*/ 0 w 4485138"/>
              <a:gd name="connsiteY3" fmla="*/ 2467428 h 2467428"/>
            </a:gdLst>
            <a:ahLst/>
            <a:cxnLst>
              <a:cxn ang="0">
                <a:pos x="connsiteX0" y="connsiteY0"/>
              </a:cxn>
              <a:cxn ang="0">
                <a:pos x="connsiteX1" y="connsiteY1"/>
              </a:cxn>
              <a:cxn ang="0">
                <a:pos x="connsiteX2" y="connsiteY2"/>
              </a:cxn>
              <a:cxn ang="0">
                <a:pos x="connsiteX3" y="connsiteY3"/>
              </a:cxn>
            </a:cxnLst>
            <a:rect l="l" t="t" r="r" b="b"/>
            <a:pathLst>
              <a:path w="4485138" h="2467428">
                <a:moveTo>
                  <a:pt x="0" y="0"/>
                </a:moveTo>
                <a:lnTo>
                  <a:pt x="4485138" y="0"/>
                </a:lnTo>
                <a:lnTo>
                  <a:pt x="4485138" y="2467428"/>
                </a:lnTo>
                <a:lnTo>
                  <a:pt x="0" y="24674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47386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1D4CB513-25E3-46FF-B1A2-7544870F85AF}"/>
              </a:ext>
            </a:extLst>
          </p:cNvPr>
          <p:cNvSpPr>
            <a:spLocks noGrp="1"/>
          </p:cNvSpPr>
          <p:nvPr>
            <p:ph type="pic" sz="quarter" idx="17" hasCustomPrompt="1"/>
          </p:nvPr>
        </p:nvSpPr>
        <p:spPr>
          <a:xfrm>
            <a:off x="8523734" y="2170842"/>
            <a:ext cx="1870170" cy="1870170"/>
          </a:xfrm>
          <a:custGeom>
            <a:avLst/>
            <a:gdLst>
              <a:gd name="connsiteX0" fmla="*/ 518938 w 1870170"/>
              <a:gd name="connsiteY0" fmla="*/ 0 h 1870170"/>
              <a:gd name="connsiteX1" fmla="*/ 1351232 w 1870170"/>
              <a:gd name="connsiteY1" fmla="*/ 0 h 1870170"/>
              <a:gd name="connsiteX2" fmla="*/ 1870170 w 1870170"/>
              <a:gd name="connsiteY2" fmla="*/ 667458 h 1870170"/>
              <a:gd name="connsiteX3" fmla="*/ 1684962 w 1870170"/>
              <a:gd name="connsiteY3" fmla="*/ 1499760 h 1870170"/>
              <a:gd name="connsiteX4" fmla="*/ 935085 w 1870170"/>
              <a:gd name="connsiteY4" fmla="*/ 1870170 h 1870170"/>
              <a:gd name="connsiteX5" fmla="*/ 185208 w 1870170"/>
              <a:gd name="connsiteY5" fmla="*/ 1499760 h 1870170"/>
              <a:gd name="connsiteX6" fmla="*/ 0 w 1870170"/>
              <a:gd name="connsiteY6" fmla="*/ 667458 h 187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0170" h="1870170">
                <a:moveTo>
                  <a:pt x="518938" y="0"/>
                </a:moveTo>
                <a:lnTo>
                  <a:pt x="1351232" y="0"/>
                </a:lnTo>
                <a:lnTo>
                  <a:pt x="1870170" y="667458"/>
                </a:lnTo>
                <a:lnTo>
                  <a:pt x="1684962" y="1499760"/>
                </a:lnTo>
                <a:lnTo>
                  <a:pt x="935085" y="1870170"/>
                </a:lnTo>
                <a:lnTo>
                  <a:pt x="185208" y="1499760"/>
                </a:lnTo>
                <a:lnTo>
                  <a:pt x="0" y="6674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C1AA4AFF-406D-4B00-867D-8660D253C1EF}"/>
              </a:ext>
            </a:extLst>
          </p:cNvPr>
          <p:cNvSpPr>
            <a:spLocks noGrp="1"/>
          </p:cNvSpPr>
          <p:nvPr>
            <p:ph type="pic" sz="quarter" idx="16" hasCustomPrompt="1"/>
          </p:nvPr>
        </p:nvSpPr>
        <p:spPr>
          <a:xfrm>
            <a:off x="5017685" y="2170843"/>
            <a:ext cx="1870170" cy="1870170"/>
          </a:xfrm>
          <a:custGeom>
            <a:avLst/>
            <a:gdLst>
              <a:gd name="connsiteX0" fmla="*/ 518938 w 1870170"/>
              <a:gd name="connsiteY0" fmla="*/ 0 h 1870170"/>
              <a:gd name="connsiteX1" fmla="*/ 1351232 w 1870170"/>
              <a:gd name="connsiteY1" fmla="*/ 0 h 1870170"/>
              <a:gd name="connsiteX2" fmla="*/ 1870170 w 1870170"/>
              <a:gd name="connsiteY2" fmla="*/ 667458 h 1870170"/>
              <a:gd name="connsiteX3" fmla="*/ 1684962 w 1870170"/>
              <a:gd name="connsiteY3" fmla="*/ 1499760 h 1870170"/>
              <a:gd name="connsiteX4" fmla="*/ 935085 w 1870170"/>
              <a:gd name="connsiteY4" fmla="*/ 1870170 h 1870170"/>
              <a:gd name="connsiteX5" fmla="*/ 185208 w 1870170"/>
              <a:gd name="connsiteY5" fmla="*/ 1499760 h 1870170"/>
              <a:gd name="connsiteX6" fmla="*/ 0 w 1870170"/>
              <a:gd name="connsiteY6" fmla="*/ 667458 h 187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0170" h="1870170">
                <a:moveTo>
                  <a:pt x="518938" y="0"/>
                </a:moveTo>
                <a:lnTo>
                  <a:pt x="1351232" y="0"/>
                </a:lnTo>
                <a:lnTo>
                  <a:pt x="1870170" y="667458"/>
                </a:lnTo>
                <a:lnTo>
                  <a:pt x="1684962" y="1499760"/>
                </a:lnTo>
                <a:lnTo>
                  <a:pt x="935085" y="1870170"/>
                </a:lnTo>
                <a:lnTo>
                  <a:pt x="185208" y="1499760"/>
                </a:lnTo>
                <a:lnTo>
                  <a:pt x="0" y="6674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1C55D9F8-6573-48FB-A4D3-403A8CCA69D3}"/>
              </a:ext>
            </a:extLst>
          </p:cNvPr>
          <p:cNvSpPr>
            <a:spLocks noGrp="1"/>
          </p:cNvSpPr>
          <p:nvPr>
            <p:ph type="pic" sz="quarter" idx="15" hasCustomPrompt="1"/>
          </p:nvPr>
        </p:nvSpPr>
        <p:spPr>
          <a:xfrm>
            <a:off x="1798097" y="2170842"/>
            <a:ext cx="1870170" cy="1870170"/>
          </a:xfrm>
          <a:custGeom>
            <a:avLst/>
            <a:gdLst>
              <a:gd name="connsiteX0" fmla="*/ 518938 w 1870170"/>
              <a:gd name="connsiteY0" fmla="*/ 0 h 1870170"/>
              <a:gd name="connsiteX1" fmla="*/ 1351232 w 1870170"/>
              <a:gd name="connsiteY1" fmla="*/ 0 h 1870170"/>
              <a:gd name="connsiteX2" fmla="*/ 1870170 w 1870170"/>
              <a:gd name="connsiteY2" fmla="*/ 667458 h 1870170"/>
              <a:gd name="connsiteX3" fmla="*/ 1684962 w 1870170"/>
              <a:gd name="connsiteY3" fmla="*/ 1499760 h 1870170"/>
              <a:gd name="connsiteX4" fmla="*/ 935085 w 1870170"/>
              <a:gd name="connsiteY4" fmla="*/ 1870170 h 1870170"/>
              <a:gd name="connsiteX5" fmla="*/ 185208 w 1870170"/>
              <a:gd name="connsiteY5" fmla="*/ 1499760 h 1870170"/>
              <a:gd name="connsiteX6" fmla="*/ 0 w 1870170"/>
              <a:gd name="connsiteY6" fmla="*/ 667458 h 187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0170" h="1870170">
                <a:moveTo>
                  <a:pt x="518938" y="0"/>
                </a:moveTo>
                <a:lnTo>
                  <a:pt x="1351232" y="0"/>
                </a:lnTo>
                <a:lnTo>
                  <a:pt x="1870170" y="667458"/>
                </a:lnTo>
                <a:lnTo>
                  <a:pt x="1684962" y="1499760"/>
                </a:lnTo>
                <a:lnTo>
                  <a:pt x="935085" y="1870170"/>
                </a:lnTo>
                <a:lnTo>
                  <a:pt x="185208" y="1499760"/>
                </a:lnTo>
                <a:lnTo>
                  <a:pt x="0" y="6674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882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F0DDBAA2-BB0C-4869-BD96-19579E876630}"/>
              </a:ext>
            </a:extLst>
          </p:cNvPr>
          <p:cNvSpPr>
            <a:spLocks noGrp="1"/>
          </p:cNvSpPr>
          <p:nvPr>
            <p:ph type="pic" sz="quarter" idx="16" hasCustomPrompt="1"/>
          </p:nvPr>
        </p:nvSpPr>
        <p:spPr>
          <a:xfrm>
            <a:off x="5105400" y="2286000"/>
            <a:ext cx="1981200" cy="1981200"/>
          </a:xfrm>
          <a:custGeom>
            <a:avLst/>
            <a:gdLst>
              <a:gd name="connsiteX0" fmla="*/ 990600 w 1981200"/>
              <a:gd name="connsiteY0" fmla="*/ 0 h 1981200"/>
              <a:gd name="connsiteX1" fmla="*/ 1981200 w 1981200"/>
              <a:gd name="connsiteY1" fmla="*/ 990600 h 1981200"/>
              <a:gd name="connsiteX2" fmla="*/ 990600 w 1981200"/>
              <a:gd name="connsiteY2" fmla="*/ 1981200 h 1981200"/>
              <a:gd name="connsiteX3" fmla="*/ 0 w 1981200"/>
              <a:gd name="connsiteY3" fmla="*/ 990600 h 1981200"/>
            </a:gdLst>
            <a:ahLst/>
            <a:cxnLst>
              <a:cxn ang="0">
                <a:pos x="connsiteX0" y="connsiteY0"/>
              </a:cxn>
              <a:cxn ang="0">
                <a:pos x="connsiteX1" y="connsiteY1"/>
              </a:cxn>
              <a:cxn ang="0">
                <a:pos x="connsiteX2" y="connsiteY2"/>
              </a:cxn>
              <a:cxn ang="0">
                <a:pos x="connsiteX3" y="connsiteY3"/>
              </a:cxn>
            </a:cxnLst>
            <a:rect l="l" t="t" r="r" b="b"/>
            <a:pathLst>
              <a:path w="1981200" h="1981200">
                <a:moveTo>
                  <a:pt x="990600" y="0"/>
                </a:moveTo>
                <a:lnTo>
                  <a:pt x="1981200" y="990600"/>
                </a:lnTo>
                <a:lnTo>
                  <a:pt x="990600" y="1981200"/>
                </a:lnTo>
                <a:lnTo>
                  <a:pt x="0" y="990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2F04FFB8-D16E-4909-B079-8B50EC5E7B91}"/>
              </a:ext>
            </a:extLst>
          </p:cNvPr>
          <p:cNvSpPr>
            <a:spLocks noGrp="1"/>
          </p:cNvSpPr>
          <p:nvPr>
            <p:ph type="pic" sz="quarter" idx="17" hasCustomPrompt="1"/>
          </p:nvPr>
        </p:nvSpPr>
        <p:spPr>
          <a:xfrm>
            <a:off x="8335051" y="2286000"/>
            <a:ext cx="1981200" cy="1981200"/>
          </a:xfrm>
          <a:custGeom>
            <a:avLst/>
            <a:gdLst>
              <a:gd name="connsiteX0" fmla="*/ 990600 w 1981200"/>
              <a:gd name="connsiteY0" fmla="*/ 0 h 1981200"/>
              <a:gd name="connsiteX1" fmla="*/ 1981200 w 1981200"/>
              <a:gd name="connsiteY1" fmla="*/ 990600 h 1981200"/>
              <a:gd name="connsiteX2" fmla="*/ 990600 w 1981200"/>
              <a:gd name="connsiteY2" fmla="*/ 1981200 h 1981200"/>
              <a:gd name="connsiteX3" fmla="*/ 0 w 1981200"/>
              <a:gd name="connsiteY3" fmla="*/ 990600 h 1981200"/>
            </a:gdLst>
            <a:ahLst/>
            <a:cxnLst>
              <a:cxn ang="0">
                <a:pos x="connsiteX0" y="connsiteY0"/>
              </a:cxn>
              <a:cxn ang="0">
                <a:pos x="connsiteX1" y="connsiteY1"/>
              </a:cxn>
              <a:cxn ang="0">
                <a:pos x="connsiteX2" y="connsiteY2"/>
              </a:cxn>
              <a:cxn ang="0">
                <a:pos x="connsiteX3" y="connsiteY3"/>
              </a:cxn>
            </a:cxnLst>
            <a:rect l="l" t="t" r="r" b="b"/>
            <a:pathLst>
              <a:path w="1981200" h="1981200">
                <a:moveTo>
                  <a:pt x="990600" y="0"/>
                </a:moveTo>
                <a:lnTo>
                  <a:pt x="1981200" y="990600"/>
                </a:lnTo>
                <a:lnTo>
                  <a:pt x="990600" y="1981200"/>
                </a:lnTo>
                <a:lnTo>
                  <a:pt x="0" y="990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Freeform: Shape 7">
            <a:extLst>
              <a:ext uri="{FF2B5EF4-FFF2-40B4-BE49-F238E27FC236}">
                <a16:creationId xmlns:a16="http://schemas.microsoft.com/office/drawing/2014/main" id="{C72A80AC-C323-4501-8F47-68284E05B8F3}"/>
              </a:ext>
            </a:extLst>
          </p:cNvPr>
          <p:cNvSpPr>
            <a:spLocks noGrp="1"/>
          </p:cNvSpPr>
          <p:nvPr>
            <p:ph type="pic" sz="quarter" idx="15" hasCustomPrompt="1"/>
          </p:nvPr>
        </p:nvSpPr>
        <p:spPr>
          <a:xfrm>
            <a:off x="1875749" y="2286000"/>
            <a:ext cx="1981200" cy="1981200"/>
          </a:xfrm>
          <a:custGeom>
            <a:avLst/>
            <a:gdLst>
              <a:gd name="connsiteX0" fmla="*/ 990600 w 1981200"/>
              <a:gd name="connsiteY0" fmla="*/ 0 h 1981200"/>
              <a:gd name="connsiteX1" fmla="*/ 1981200 w 1981200"/>
              <a:gd name="connsiteY1" fmla="*/ 990600 h 1981200"/>
              <a:gd name="connsiteX2" fmla="*/ 990600 w 1981200"/>
              <a:gd name="connsiteY2" fmla="*/ 1981200 h 1981200"/>
              <a:gd name="connsiteX3" fmla="*/ 0 w 1981200"/>
              <a:gd name="connsiteY3" fmla="*/ 990600 h 1981200"/>
            </a:gdLst>
            <a:ahLst/>
            <a:cxnLst>
              <a:cxn ang="0">
                <a:pos x="connsiteX0" y="connsiteY0"/>
              </a:cxn>
              <a:cxn ang="0">
                <a:pos x="connsiteX1" y="connsiteY1"/>
              </a:cxn>
              <a:cxn ang="0">
                <a:pos x="connsiteX2" y="connsiteY2"/>
              </a:cxn>
              <a:cxn ang="0">
                <a:pos x="connsiteX3" y="connsiteY3"/>
              </a:cxn>
            </a:cxnLst>
            <a:rect l="l" t="t" r="r" b="b"/>
            <a:pathLst>
              <a:path w="1981200" h="1981200">
                <a:moveTo>
                  <a:pt x="990600" y="0"/>
                </a:moveTo>
                <a:lnTo>
                  <a:pt x="1981200" y="990600"/>
                </a:lnTo>
                <a:lnTo>
                  <a:pt x="990600" y="1981200"/>
                </a:lnTo>
                <a:lnTo>
                  <a:pt x="0" y="990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613877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C31FA2F8-9929-49CE-BE84-1FA88A5522A1}"/>
              </a:ext>
            </a:extLst>
          </p:cNvPr>
          <p:cNvSpPr>
            <a:spLocks noGrp="1"/>
          </p:cNvSpPr>
          <p:nvPr>
            <p:ph type="pic" sz="quarter" idx="15" hasCustomPrompt="1"/>
          </p:nvPr>
        </p:nvSpPr>
        <p:spPr>
          <a:xfrm>
            <a:off x="5497882" y="2472342"/>
            <a:ext cx="6105833" cy="3039150"/>
          </a:xfrm>
          <a:custGeom>
            <a:avLst/>
            <a:gdLst>
              <a:gd name="connsiteX0" fmla="*/ 0 w 6105833"/>
              <a:gd name="connsiteY0" fmla="*/ 0 h 3039150"/>
              <a:gd name="connsiteX1" fmla="*/ 6105833 w 6105833"/>
              <a:gd name="connsiteY1" fmla="*/ 0 h 3039150"/>
              <a:gd name="connsiteX2" fmla="*/ 6105833 w 6105833"/>
              <a:gd name="connsiteY2" fmla="*/ 3039150 h 3039150"/>
              <a:gd name="connsiteX3" fmla="*/ 0 w 6105833"/>
              <a:gd name="connsiteY3" fmla="*/ 3039150 h 3039150"/>
            </a:gdLst>
            <a:ahLst/>
            <a:cxnLst>
              <a:cxn ang="0">
                <a:pos x="connsiteX0" y="connsiteY0"/>
              </a:cxn>
              <a:cxn ang="0">
                <a:pos x="connsiteX1" y="connsiteY1"/>
              </a:cxn>
              <a:cxn ang="0">
                <a:pos x="connsiteX2" y="connsiteY2"/>
              </a:cxn>
              <a:cxn ang="0">
                <a:pos x="connsiteX3" y="connsiteY3"/>
              </a:cxn>
            </a:cxnLst>
            <a:rect l="l" t="t" r="r" b="b"/>
            <a:pathLst>
              <a:path w="6105833" h="3039150">
                <a:moveTo>
                  <a:pt x="0" y="0"/>
                </a:moveTo>
                <a:lnTo>
                  <a:pt x="6105833" y="0"/>
                </a:lnTo>
                <a:lnTo>
                  <a:pt x="6105833" y="3039150"/>
                </a:lnTo>
                <a:lnTo>
                  <a:pt x="0" y="30391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70061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6FDFCA23-01E6-433B-A87D-119130A31783}"/>
              </a:ext>
            </a:extLst>
          </p:cNvPr>
          <p:cNvSpPr>
            <a:spLocks noGrp="1"/>
          </p:cNvSpPr>
          <p:nvPr>
            <p:ph type="pic" sz="quarter" idx="16" hasCustomPrompt="1"/>
          </p:nvPr>
        </p:nvSpPr>
        <p:spPr>
          <a:xfrm>
            <a:off x="5205138" y="1019175"/>
            <a:ext cx="2127251" cy="2809875"/>
          </a:xfrm>
          <a:custGeom>
            <a:avLst/>
            <a:gdLst>
              <a:gd name="connsiteX0" fmla="*/ 0 w 2127251"/>
              <a:gd name="connsiteY0" fmla="*/ 0 h 2809875"/>
              <a:gd name="connsiteX1" fmla="*/ 2127251 w 2127251"/>
              <a:gd name="connsiteY1" fmla="*/ 0 h 2809875"/>
              <a:gd name="connsiteX2" fmla="*/ 2127251 w 2127251"/>
              <a:gd name="connsiteY2" fmla="*/ 2809875 h 2809875"/>
              <a:gd name="connsiteX3" fmla="*/ 0 w 2127251"/>
              <a:gd name="connsiteY3" fmla="*/ 2809875 h 2809875"/>
            </a:gdLst>
            <a:ahLst/>
            <a:cxnLst>
              <a:cxn ang="0">
                <a:pos x="connsiteX0" y="connsiteY0"/>
              </a:cxn>
              <a:cxn ang="0">
                <a:pos x="connsiteX1" y="connsiteY1"/>
              </a:cxn>
              <a:cxn ang="0">
                <a:pos x="connsiteX2" y="connsiteY2"/>
              </a:cxn>
              <a:cxn ang="0">
                <a:pos x="connsiteX3" y="connsiteY3"/>
              </a:cxn>
            </a:cxnLst>
            <a:rect l="l" t="t" r="r" b="b"/>
            <a:pathLst>
              <a:path w="2127251" h="2809875">
                <a:moveTo>
                  <a:pt x="0" y="0"/>
                </a:moveTo>
                <a:lnTo>
                  <a:pt x="2127251" y="0"/>
                </a:lnTo>
                <a:lnTo>
                  <a:pt x="2127251" y="2809875"/>
                </a:lnTo>
                <a:lnTo>
                  <a:pt x="0" y="280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11">
            <a:extLst>
              <a:ext uri="{FF2B5EF4-FFF2-40B4-BE49-F238E27FC236}">
                <a16:creationId xmlns:a16="http://schemas.microsoft.com/office/drawing/2014/main" id="{D63ECE05-CDDC-4C5B-88FB-50C87CD5B133}"/>
              </a:ext>
            </a:extLst>
          </p:cNvPr>
          <p:cNvSpPr>
            <a:spLocks noGrp="1"/>
          </p:cNvSpPr>
          <p:nvPr>
            <p:ph type="pic" sz="quarter" idx="17" hasCustomPrompt="1"/>
          </p:nvPr>
        </p:nvSpPr>
        <p:spPr>
          <a:xfrm>
            <a:off x="2911928" y="3028951"/>
            <a:ext cx="2127251" cy="2809875"/>
          </a:xfrm>
          <a:custGeom>
            <a:avLst/>
            <a:gdLst>
              <a:gd name="connsiteX0" fmla="*/ 0 w 2127251"/>
              <a:gd name="connsiteY0" fmla="*/ 0 h 2809875"/>
              <a:gd name="connsiteX1" fmla="*/ 2127251 w 2127251"/>
              <a:gd name="connsiteY1" fmla="*/ 0 h 2809875"/>
              <a:gd name="connsiteX2" fmla="*/ 2127251 w 2127251"/>
              <a:gd name="connsiteY2" fmla="*/ 2809875 h 2809875"/>
              <a:gd name="connsiteX3" fmla="*/ 0 w 2127251"/>
              <a:gd name="connsiteY3" fmla="*/ 2809875 h 2809875"/>
            </a:gdLst>
            <a:ahLst/>
            <a:cxnLst>
              <a:cxn ang="0">
                <a:pos x="connsiteX0" y="connsiteY0"/>
              </a:cxn>
              <a:cxn ang="0">
                <a:pos x="connsiteX1" y="connsiteY1"/>
              </a:cxn>
              <a:cxn ang="0">
                <a:pos x="connsiteX2" y="connsiteY2"/>
              </a:cxn>
              <a:cxn ang="0">
                <a:pos x="connsiteX3" y="connsiteY3"/>
              </a:cxn>
            </a:cxnLst>
            <a:rect l="l" t="t" r="r" b="b"/>
            <a:pathLst>
              <a:path w="2127251" h="2809875">
                <a:moveTo>
                  <a:pt x="0" y="0"/>
                </a:moveTo>
                <a:lnTo>
                  <a:pt x="2127251" y="0"/>
                </a:lnTo>
                <a:lnTo>
                  <a:pt x="2127251" y="2809875"/>
                </a:lnTo>
                <a:lnTo>
                  <a:pt x="0" y="280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B34C6677-B271-4C8F-91BA-2062F7D22A0F}"/>
              </a:ext>
            </a:extLst>
          </p:cNvPr>
          <p:cNvSpPr>
            <a:spLocks noGrp="1"/>
          </p:cNvSpPr>
          <p:nvPr>
            <p:ph type="pic" sz="quarter" idx="15" hasCustomPrompt="1"/>
          </p:nvPr>
        </p:nvSpPr>
        <p:spPr>
          <a:xfrm>
            <a:off x="618716" y="1019175"/>
            <a:ext cx="2127251" cy="2809875"/>
          </a:xfrm>
          <a:custGeom>
            <a:avLst/>
            <a:gdLst>
              <a:gd name="connsiteX0" fmla="*/ 0 w 2127251"/>
              <a:gd name="connsiteY0" fmla="*/ 0 h 2809875"/>
              <a:gd name="connsiteX1" fmla="*/ 2127251 w 2127251"/>
              <a:gd name="connsiteY1" fmla="*/ 0 h 2809875"/>
              <a:gd name="connsiteX2" fmla="*/ 2127251 w 2127251"/>
              <a:gd name="connsiteY2" fmla="*/ 2809875 h 2809875"/>
              <a:gd name="connsiteX3" fmla="*/ 0 w 2127251"/>
              <a:gd name="connsiteY3" fmla="*/ 2809875 h 2809875"/>
            </a:gdLst>
            <a:ahLst/>
            <a:cxnLst>
              <a:cxn ang="0">
                <a:pos x="connsiteX0" y="connsiteY0"/>
              </a:cxn>
              <a:cxn ang="0">
                <a:pos x="connsiteX1" y="connsiteY1"/>
              </a:cxn>
              <a:cxn ang="0">
                <a:pos x="connsiteX2" y="connsiteY2"/>
              </a:cxn>
              <a:cxn ang="0">
                <a:pos x="connsiteX3" y="connsiteY3"/>
              </a:cxn>
            </a:cxnLst>
            <a:rect l="l" t="t" r="r" b="b"/>
            <a:pathLst>
              <a:path w="2127251" h="2809875">
                <a:moveTo>
                  <a:pt x="0" y="0"/>
                </a:moveTo>
                <a:lnTo>
                  <a:pt x="2127251" y="0"/>
                </a:lnTo>
                <a:lnTo>
                  <a:pt x="2127251" y="2809875"/>
                </a:lnTo>
                <a:lnTo>
                  <a:pt x="0" y="280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85005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721" r:id="rId2"/>
    <p:sldLayoutId id="2147483717" r:id="rId3"/>
    <p:sldLayoutId id="2147483715" r:id="rId4"/>
    <p:sldLayoutId id="2147483714" r:id="rId5"/>
    <p:sldLayoutId id="2147483713" r:id="rId6"/>
    <p:sldLayoutId id="2147483712" r:id="rId7"/>
    <p:sldLayoutId id="2147483711" r:id="rId8"/>
    <p:sldLayoutId id="2147483709" r:id="rId9"/>
    <p:sldLayoutId id="2147483708" r:id="rId10"/>
    <p:sldLayoutId id="2147483722" r:id="rId11"/>
    <p:sldLayoutId id="2147483706" r:id="rId12"/>
    <p:sldLayoutId id="2147483705" r:id="rId13"/>
    <p:sldLayoutId id="2147483720" r:id="rId14"/>
    <p:sldLayoutId id="2147483703" r:id="rId15"/>
    <p:sldLayoutId id="2147483676" r:id="rId16"/>
    <p:sldLayoutId id="2147483710" r:id="rId17"/>
    <p:sldLayoutId id="2147483679" r:id="rId18"/>
  </p:sldLayoutIdLst>
  <p:hf hdr="0" dt="0"/>
  <p:txStyles>
    <p:titleStyle>
      <a:lvl1pPr algn="ctr" defTabSz="914400" rtl="0" eaLnBrk="1" latinLnBrk="0" hangingPunct="1">
        <a:lnSpc>
          <a:spcPct val="90000"/>
        </a:lnSpc>
        <a:spcBef>
          <a:spcPct val="0"/>
        </a:spcBef>
        <a:buNone/>
        <a:defRPr sz="3500" b="0" kern="1200" spc="300" baseline="0">
          <a:solidFill>
            <a:schemeClr val="tx1"/>
          </a:solidFill>
          <a:latin typeface="Montserrat "/>
          <a:ea typeface="Roboto Slab" pitchFamily="2"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13.xml"/><Relationship Id="rId5" Type="http://schemas.openxmlformats.org/officeDocument/2006/relationships/image" Target="../media/image6.jpe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g"/><Relationship Id="rId1" Type="http://schemas.openxmlformats.org/officeDocument/2006/relationships/slideLayout" Target="../slideLayouts/slideLayout12.xml"/><Relationship Id="rId5" Type="http://schemas.openxmlformats.org/officeDocument/2006/relationships/image" Target="../media/image8.jpeg"/><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7C20F50F-5F8F-43A2-8EB3-C5648D24CE25}"/>
              </a:ext>
            </a:extLst>
          </p:cNvPr>
          <p:cNvSpPr txBox="1"/>
          <p:nvPr/>
        </p:nvSpPr>
        <p:spPr>
          <a:xfrm>
            <a:off x="4674506" y="667657"/>
            <a:ext cx="2842989" cy="553998"/>
          </a:xfrm>
          <a:prstGeom prst="rect">
            <a:avLst/>
          </a:prstGeom>
          <a:noFill/>
        </p:spPr>
        <p:txBody>
          <a:bodyPr wrap="square" rtlCol="0">
            <a:spAutoFit/>
          </a:bodyPr>
          <a:lstStyle/>
          <a:p>
            <a:pPr algn="ctr"/>
            <a:r>
              <a:rPr lang="en-US" sz="3000" b="1" spc="600" dirty="0">
                <a:latin typeface="Montserrat Light" panose="00000400000000000000" pitchFamily="50" charset="0"/>
              </a:rPr>
              <a:t>WELCOME</a:t>
            </a:r>
          </a:p>
        </p:txBody>
      </p:sp>
      <p:grpSp>
        <p:nvGrpSpPr>
          <p:cNvPr id="6" name="Group 5">
            <a:extLst>
              <a:ext uri="{FF2B5EF4-FFF2-40B4-BE49-F238E27FC236}">
                <a16:creationId xmlns:a16="http://schemas.microsoft.com/office/drawing/2014/main" id="{B473F9C2-5926-490E-AF27-E1D053C4FC5C}"/>
              </a:ext>
            </a:extLst>
          </p:cNvPr>
          <p:cNvGrpSpPr/>
          <p:nvPr/>
        </p:nvGrpSpPr>
        <p:grpSpPr>
          <a:xfrm>
            <a:off x="3947523" y="4032841"/>
            <a:ext cx="4296954" cy="1694988"/>
            <a:chOff x="4891311" y="2581505"/>
            <a:chExt cx="4296954" cy="1694988"/>
          </a:xfrm>
        </p:grpSpPr>
        <p:sp>
          <p:nvSpPr>
            <p:cNvPr id="41" name="Subtitle 6">
              <a:extLst>
                <a:ext uri="{FF2B5EF4-FFF2-40B4-BE49-F238E27FC236}">
                  <a16:creationId xmlns:a16="http://schemas.microsoft.com/office/drawing/2014/main" id="{A235DA77-D87E-4ECA-B6C0-03BF8DB5EA82}"/>
                </a:ext>
              </a:extLst>
            </p:cNvPr>
            <p:cNvSpPr txBox="1">
              <a:spLocks/>
            </p:cNvSpPr>
            <p:nvPr/>
          </p:nvSpPr>
          <p:spPr>
            <a:xfrm>
              <a:off x="5340710" y="2904671"/>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ysClr val="windowText" lastClr="000000"/>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26" name="Group 25">
              <a:extLst>
                <a:ext uri="{FF2B5EF4-FFF2-40B4-BE49-F238E27FC236}">
                  <a16:creationId xmlns:a16="http://schemas.microsoft.com/office/drawing/2014/main" id="{6270A970-53AE-4488-8E53-BCE6B6C55BE7}"/>
                </a:ext>
              </a:extLst>
            </p:cNvPr>
            <p:cNvGrpSpPr/>
            <p:nvPr/>
          </p:nvGrpSpPr>
          <p:grpSpPr>
            <a:xfrm>
              <a:off x="4891311" y="2581505"/>
              <a:ext cx="4296954" cy="1694988"/>
              <a:chOff x="771615" y="2599760"/>
              <a:chExt cx="4296954" cy="1694988"/>
            </a:xfrm>
          </p:grpSpPr>
          <p:sp>
            <p:nvSpPr>
              <p:cNvPr id="44" name="TextBox 43">
                <a:extLst>
                  <a:ext uri="{FF2B5EF4-FFF2-40B4-BE49-F238E27FC236}">
                    <a16:creationId xmlns:a16="http://schemas.microsoft.com/office/drawing/2014/main" id="{D08237B5-AD6D-4450-92AA-C5B97E51FFCC}"/>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ysClr val="windowText" lastClr="000000"/>
                    </a:solidFill>
                    <a:latin typeface="Montserrat" panose="00000500000000000000" pitchFamily="50" charset="0"/>
                  </a:rPr>
                  <a:t>//</a:t>
                </a:r>
              </a:p>
            </p:txBody>
          </p:sp>
          <p:sp>
            <p:nvSpPr>
              <p:cNvPr id="45" name="TextBox 44">
                <a:extLst>
                  <a:ext uri="{FF2B5EF4-FFF2-40B4-BE49-F238E27FC236}">
                    <a16:creationId xmlns:a16="http://schemas.microsoft.com/office/drawing/2014/main" id="{BA78E1F9-9E84-4E67-A95F-3303BE73BB3F}"/>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ysClr val="windowText" lastClr="000000"/>
                    </a:solidFill>
                    <a:latin typeface="Montserrat" panose="00000500000000000000" pitchFamily="50" charset="0"/>
                  </a:rPr>
                  <a:t>//</a:t>
                </a:r>
              </a:p>
            </p:txBody>
          </p:sp>
        </p:grpSp>
      </p:grpSp>
      <p:sp>
        <p:nvSpPr>
          <p:cNvPr id="5" name="Oval 4">
            <a:extLst>
              <a:ext uri="{FF2B5EF4-FFF2-40B4-BE49-F238E27FC236}">
                <a16:creationId xmlns:a16="http://schemas.microsoft.com/office/drawing/2014/main" id="{E604CD5B-2ED8-49E6-831A-9399845FF768}"/>
              </a:ext>
            </a:extLst>
          </p:cNvPr>
          <p:cNvSpPr/>
          <p:nvPr/>
        </p:nvSpPr>
        <p:spPr>
          <a:xfrm>
            <a:off x="5007428" y="1803498"/>
            <a:ext cx="2177144" cy="21771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7B472815-CD7B-4D2F-946A-B915D21D7EB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571" b="3571"/>
          <a:stretch>
            <a:fillRect/>
          </a:stretch>
        </p:blipFill>
        <p:spPr/>
      </p:pic>
    </p:spTree>
    <p:extLst>
      <p:ext uri="{BB962C8B-B14F-4D97-AF65-F5344CB8AC3E}">
        <p14:creationId xmlns:p14="http://schemas.microsoft.com/office/powerpoint/2010/main" val="10177216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3900584007"/>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10771386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445883702"/>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25525961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3685743141"/>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23008227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156043545"/>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4431067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3434030171"/>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14184322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3515081581"/>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35048930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482766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667076235"/>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17041568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581638136"/>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42261414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2726395166"/>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13565613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Placeholder 49">
            <a:extLst>
              <a:ext uri="{FF2B5EF4-FFF2-40B4-BE49-F238E27FC236}">
                <a16:creationId xmlns:a16="http://schemas.microsoft.com/office/drawing/2014/main" id="{9F06B407-DA81-4969-A078-811509212E6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7140" b="37140"/>
          <a:stretch>
            <a:fillRect/>
          </a:stretch>
        </p:blipFill>
        <p:spPr/>
      </p:pic>
      <p:sp>
        <p:nvSpPr>
          <p:cNvPr id="25" name="Rectangle 24">
            <a:extLst>
              <a:ext uri="{FF2B5EF4-FFF2-40B4-BE49-F238E27FC236}">
                <a16:creationId xmlns:a16="http://schemas.microsoft.com/office/drawing/2014/main" id="{5242192C-0F02-40A8-9FC9-0DF0948FD221}"/>
              </a:ext>
            </a:extLst>
          </p:cNvPr>
          <p:cNvSpPr/>
          <p:nvPr/>
        </p:nvSpPr>
        <p:spPr>
          <a:xfrm>
            <a:off x="0" y="1799770"/>
            <a:ext cx="12191999" cy="2075543"/>
          </a:xfrm>
          <a:prstGeom prst="rect">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A29CFC9-A5CF-4C1D-8FEB-3332953BFCC8}"/>
              </a:ext>
            </a:extLst>
          </p:cNvPr>
          <p:cNvSpPr txBox="1"/>
          <p:nvPr/>
        </p:nvSpPr>
        <p:spPr>
          <a:xfrm>
            <a:off x="3583327" y="667657"/>
            <a:ext cx="5009244" cy="861774"/>
          </a:xfrm>
          <a:prstGeom prst="rect">
            <a:avLst/>
          </a:prstGeom>
          <a:noFill/>
        </p:spPr>
        <p:txBody>
          <a:bodyPr wrap="square" rtlCol="0">
            <a:spAutoFit/>
          </a:bodyPr>
          <a:lstStyle/>
          <a:p>
            <a:pPr algn="ctr">
              <a:lnSpc>
                <a:spcPts val="3000"/>
              </a:lnSpc>
            </a:pPr>
            <a:r>
              <a:rPr lang="en-US" sz="3000" b="1" spc="600" dirty="0">
                <a:latin typeface="Montserrat Light" panose="00000400000000000000" pitchFamily="50" charset="0"/>
              </a:rPr>
              <a:t>ABOUT SIMPLE</a:t>
            </a:r>
          </a:p>
          <a:p>
            <a:pPr algn="ctr">
              <a:lnSpc>
                <a:spcPts val="3000"/>
              </a:lnSpc>
            </a:pPr>
            <a:r>
              <a:rPr lang="en-US" sz="3000" b="1" spc="600" dirty="0">
                <a:latin typeface="Montserrat Light" panose="00000400000000000000" pitchFamily="50" charset="0"/>
              </a:rPr>
              <a:t>WORD</a:t>
            </a:r>
          </a:p>
        </p:txBody>
      </p:sp>
      <p:grpSp>
        <p:nvGrpSpPr>
          <p:cNvPr id="47" name="Group 46">
            <a:extLst>
              <a:ext uri="{FF2B5EF4-FFF2-40B4-BE49-F238E27FC236}">
                <a16:creationId xmlns:a16="http://schemas.microsoft.com/office/drawing/2014/main" id="{D9B073EF-0812-4F54-A03F-5AFC4ED77A20}"/>
              </a:ext>
            </a:extLst>
          </p:cNvPr>
          <p:cNvGrpSpPr/>
          <p:nvPr/>
        </p:nvGrpSpPr>
        <p:grpSpPr>
          <a:xfrm>
            <a:off x="1718995" y="4328887"/>
            <a:ext cx="8754008" cy="1503474"/>
            <a:chOff x="1565014" y="4198258"/>
            <a:chExt cx="8754008" cy="1503474"/>
          </a:xfrm>
        </p:grpSpPr>
        <p:grpSp>
          <p:nvGrpSpPr>
            <p:cNvPr id="46" name="Group 45">
              <a:extLst>
                <a:ext uri="{FF2B5EF4-FFF2-40B4-BE49-F238E27FC236}">
                  <a16:creationId xmlns:a16="http://schemas.microsoft.com/office/drawing/2014/main" id="{9C6060FB-45B9-470A-BDF8-71F7B9A9E68C}"/>
                </a:ext>
              </a:extLst>
            </p:cNvPr>
            <p:cNvGrpSpPr/>
            <p:nvPr/>
          </p:nvGrpSpPr>
          <p:grpSpPr>
            <a:xfrm>
              <a:off x="1565014" y="4198258"/>
              <a:ext cx="1212876" cy="1503474"/>
              <a:chOff x="958577" y="4198258"/>
              <a:chExt cx="1212876" cy="1503474"/>
            </a:xfrm>
          </p:grpSpPr>
          <p:sp>
            <p:nvSpPr>
              <p:cNvPr id="23" name="Oval 17">
                <a:extLst>
                  <a:ext uri="{FF2B5EF4-FFF2-40B4-BE49-F238E27FC236}">
                    <a16:creationId xmlns:a16="http://schemas.microsoft.com/office/drawing/2014/main" id="{347C653E-9C7C-422B-8D44-F7A965E0B926}"/>
                  </a:ext>
                </a:extLst>
              </p:cNvPr>
              <p:cNvSpPr>
                <a:spLocks/>
              </p:cNvSpPr>
              <p:nvPr/>
            </p:nvSpPr>
            <p:spPr bwMode="auto">
              <a:xfrm>
                <a:off x="958577" y="4198258"/>
                <a:ext cx="552450" cy="553418"/>
              </a:xfrm>
              <a:prstGeom prst="ellipse">
                <a:avLst/>
              </a:prstGeom>
              <a:noFill/>
              <a:ln w="9525" cap="flat">
                <a:solidFill>
                  <a:schemeClr val="accent1"/>
                </a:solidFill>
                <a:miter lim="800000"/>
                <a:headEnd type="none" w="med" len="med"/>
                <a:tailEnd type="none" w="med" len="med"/>
              </a:ln>
            </p:spPr>
            <p:txBody>
              <a:bodyPr lIns="0" tIns="0" rIns="0" bIns="0"/>
              <a:lstStyle/>
              <a:p>
                <a:endParaRPr lang="en-US"/>
              </a:p>
            </p:txBody>
          </p:sp>
          <p:sp>
            <p:nvSpPr>
              <p:cNvPr id="24" name="Freeform 7">
                <a:extLst>
                  <a:ext uri="{FF2B5EF4-FFF2-40B4-BE49-F238E27FC236}">
                    <a16:creationId xmlns:a16="http://schemas.microsoft.com/office/drawing/2014/main" id="{676D8C60-39D7-489D-90C1-04BE4CC8CA1C}"/>
                  </a:ext>
                </a:extLst>
              </p:cNvPr>
              <p:cNvSpPr>
                <a:spLocks noEditPoints="1"/>
              </p:cNvSpPr>
              <p:nvPr/>
            </p:nvSpPr>
            <p:spPr bwMode="auto">
              <a:xfrm>
                <a:off x="1084711" y="4339090"/>
                <a:ext cx="300182" cy="276131"/>
              </a:xfrm>
              <a:custGeom>
                <a:avLst/>
                <a:gdLst>
                  <a:gd name="T0" fmla="*/ 139 w 208"/>
                  <a:gd name="T1" fmla="*/ 26 h 191"/>
                  <a:gd name="T2" fmla="*/ 139 w 208"/>
                  <a:gd name="T3" fmla="*/ 0 h 191"/>
                  <a:gd name="T4" fmla="*/ 70 w 208"/>
                  <a:gd name="T5" fmla="*/ 0 h 191"/>
                  <a:gd name="T6" fmla="*/ 70 w 208"/>
                  <a:gd name="T7" fmla="*/ 26 h 191"/>
                  <a:gd name="T8" fmla="*/ 0 w 208"/>
                  <a:gd name="T9" fmla="*/ 26 h 191"/>
                  <a:gd name="T10" fmla="*/ 0 w 208"/>
                  <a:gd name="T11" fmla="*/ 191 h 191"/>
                  <a:gd name="T12" fmla="*/ 208 w 208"/>
                  <a:gd name="T13" fmla="*/ 191 h 191"/>
                  <a:gd name="T14" fmla="*/ 208 w 208"/>
                  <a:gd name="T15" fmla="*/ 26 h 191"/>
                  <a:gd name="T16" fmla="*/ 139 w 208"/>
                  <a:gd name="T17" fmla="*/ 26 h 191"/>
                  <a:gd name="T18" fmla="*/ 78 w 208"/>
                  <a:gd name="T19" fmla="*/ 9 h 191"/>
                  <a:gd name="T20" fmla="*/ 130 w 208"/>
                  <a:gd name="T21" fmla="*/ 9 h 191"/>
                  <a:gd name="T22" fmla="*/ 130 w 208"/>
                  <a:gd name="T23" fmla="*/ 26 h 191"/>
                  <a:gd name="T24" fmla="*/ 78 w 208"/>
                  <a:gd name="T25" fmla="*/ 26 h 191"/>
                  <a:gd name="T26" fmla="*/ 78 w 208"/>
                  <a:gd name="T27" fmla="*/ 9 h 191"/>
                  <a:gd name="T28" fmla="*/ 70 w 208"/>
                  <a:gd name="T29" fmla="*/ 35 h 191"/>
                  <a:gd name="T30" fmla="*/ 139 w 208"/>
                  <a:gd name="T31" fmla="*/ 35 h 191"/>
                  <a:gd name="T32" fmla="*/ 199 w 208"/>
                  <a:gd name="T33" fmla="*/ 35 h 191"/>
                  <a:gd name="T34" fmla="*/ 199 w 208"/>
                  <a:gd name="T35" fmla="*/ 104 h 191"/>
                  <a:gd name="T36" fmla="*/ 139 w 208"/>
                  <a:gd name="T37" fmla="*/ 104 h 191"/>
                  <a:gd name="T38" fmla="*/ 139 w 208"/>
                  <a:gd name="T39" fmla="*/ 87 h 191"/>
                  <a:gd name="T40" fmla="*/ 70 w 208"/>
                  <a:gd name="T41" fmla="*/ 87 h 191"/>
                  <a:gd name="T42" fmla="*/ 70 w 208"/>
                  <a:gd name="T43" fmla="*/ 104 h 191"/>
                  <a:gd name="T44" fmla="*/ 9 w 208"/>
                  <a:gd name="T45" fmla="*/ 104 h 191"/>
                  <a:gd name="T46" fmla="*/ 9 w 208"/>
                  <a:gd name="T47" fmla="*/ 35 h 191"/>
                  <a:gd name="T48" fmla="*/ 70 w 208"/>
                  <a:gd name="T49" fmla="*/ 35 h 191"/>
                  <a:gd name="T50" fmla="*/ 130 w 208"/>
                  <a:gd name="T51" fmla="*/ 95 h 191"/>
                  <a:gd name="T52" fmla="*/ 130 w 208"/>
                  <a:gd name="T53" fmla="*/ 121 h 191"/>
                  <a:gd name="T54" fmla="*/ 78 w 208"/>
                  <a:gd name="T55" fmla="*/ 121 h 191"/>
                  <a:gd name="T56" fmla="*/ 78 w 208"/>
                  <a:gd name="T57" fmla="*/ 95 h 191"/>
                  <a:gd name="T58" fmla="*/ 130 w 208"/>
                  <a:gd name="T59" fmla="*/ 95 h 191"/>
                  <a:gd name="T60" fmla="*/ 9 w 208"/>
                  <a:gd name="T61" fmla="*/ 182 h 191"/>
                  <a:gd name="T62" fmla="*/ 9 w 208"/>
                  <a:gd name="T63" fmla="*/ 113 h 191"/>
                  <a:gd name="T64" fmla="*/ 70 w 208"/>
                  <a:gd name="T65" fmla="*/ 113 h 191"/>
                  <a:gd name="T66" fmla="*/ 70 w 208"/>
                  <a:gd name="T67" fmla="*/ 130 h 191"/>
                  <a:gd name="T68" fmla="*/ 139 w 208"/>
                  <a:gd name="T69" fmla="*/ 130 h 191"/>
                  <a:gd name="T70" fmla="*/ 139 w 208"/>
                  <a:gd name="T71" fmla="*/ 113 h 191"/>
                  <a:gd name="T72" fmla="*/ 199 w 208"/>
                  <a:gd name="T73" fmla="*/ 113 h 191"/>
                  <a:gd name="T74" fmla="*/ 199 w 208"/>
                  <a:gd name="T75" fmla="*/ 182 h 191"/>
                  <a:gd name="T76" fmla="*/ 9 w 208"/>
                  <a:gd name="T77" fmla="*/ 18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8" h="191">
                    <a:moveTo>
                      <a:pt x="139" y="26"/>
                    </a:moveTo>
                    <a:lnTo>
                      <a:pt x="139" y="0"/>
                    </a:lnTo>
                    <a:lnTo>
                      <a:pt x="70" y="0"/>
                    </a:lnTo>
                    <a:lnTo>
                      <a:pt x="70" y="26"/>
                    </a:lnTo>
                    <a:lnTo>
                      <a:pt x="0" y="26"/>
                    </a:lnTo>
                    <a:lnTo>
                      <a:pt x="0" y="191"/>
                    </a:lnTo>
                    <a:lnTo>
                      <a:pt x="208" y="191"/>
                    </a:lnTo>
                    <a:lnTo>
                      <a:pt x="208" y="26"/>
                    </a:lnTo>
                    <a:lnTo>
                      <a:pt x="139" y="26"/>
                    </a:lnTo>
                    <a:close/>
                    <a:moveTo>
                      <a:pt x="78" y="9"/>
                    </a:moveTo>
                    <a:lnTo>
                      <a:pt x="130" y="9"/>
                    </a:lnTo>
                    <a:lnTo>
                      <a:pt x="130" y="26"/>
                    </a:lnTo>
                    <a:lnTo>
                      <a:pt x="78" y="26"/>
                    </a:lnTo>
                    <a:lnTo>
                      <a:pt x="78" y="9"/>
                    </a:lnTo>
                    <a:close/>
                    <a:moveTo>
                      <a:pt x="70" y="35"/>
                    </a:moveTo>
                    <a:lnTo>
                      <a:pt x="139" y="35"/>
                    </a:lnTo>
                    <a:lnTo>
                      <a:pt x="199" y="35"/>
                    </a:lnTo>
                    <a:lnTo>
                      <a:pt x="199" y="104"/>
                    </a:lnTo>
                    <a:lnTo>
                      <a:pt x="139" y="104"/>
                    </a:lnTo>
                    <a:lnTo>
                      <a:pt x="139" y="87"/>
                    </a:lnTo>
                    <a:lnTo>
                      <a:pt x="70" y="87"/>
                    </a:lnTo>
                    <a:lnTo>
                      <a:pt x="70" y="104"/>
                    </a:lnTo>
                    <a:lnTo>
                      <a:pt x="9" y="104"/>
                    </a:lnTo>
                    <a:lnTo>
                      <a:pt x="9" y="35"/>
                    </a:lnTo>
                    <a:lnTo>
                      <a:pt x="70" y="35"/>
                    </a:lnTo>
                    <a:close/>
                    <a:moveTo>
                      <a:pt x="130" y="95"/>
                    </a:moveTo>
                    <a:lnTo>
                      <a:pt x="130" y="121"/>
                    </a:lnTo>
                    <a:lnTo>
                      <a:pt x="78" y="121"/>
                    </a:lnTo>
                    <a:lnTo>
                      <a:pt x="78" y="95"/>
                    </a:lnTo>
                    <a:lnTo>
                      <a:pt x="130" y="95"/>
                    </a:lnTo>
                    <a:close/>
                    <a:moveTo>
                      <a:pt x="9" y="182"/>
                    </a:moveTo>
                    <a:lnTo>
                      <a:pt x="9" y="113"/>
                    </a:lnTo>
                    <a:lnTo>
                      <a:pt x="70" y="113"/>
                    </a:lnTo>
                    <a:lnTo>
                      <a:pt x="70" y="130"/>
                    </a:lnTo>
                    <a:lnTo>
                      <a:pt x="139" y="130"/>
                    </a:lnTo>
                    <a:lnTo>
                      <a:pt x="139" y="113"/>
                    </a:lnTo>
                    <a:lnTo>
                      <a:pt x="199" y="113"/>
                    </a:lnTo>
                    <a:lnTo>
                      <a:pt x="199" y="182"/>
                    </a:lnTo>
                    <a:lnTo>
                      <a:pt x="9" y="18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Rectangle 7">
                <a:extLst>
                  <a:ext uri="{FF2B5EF4-FFF2-40B4-BE49-F238E27FC236}">
                    <a16:creationId xmlns:a16="http://schemas.microsoft.com/office/drawing/2014/main" id="{154092B3-5CAD-404A-B277-F2F9D5B2466E}"/>
                  </a:ext>
                </a:extLst>
              </p:cNvPr>
              <p:cNvSpPr>
                <a:spLocks/>
              </p:cNvSpPr>
              <p:nvPr/>
            </p:nvSpPr>
            <p:spPr bwMode="auto">
              <a:xfrm>
                <a:off x="958577" y="5222591"/>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Montserrat" panose="00000500000000000000" pitchFamily="50"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grpSp>
        <p:grpSp>
          <p:nvGrpSpPr>
            <p:cNvPr id="45" name="Group 44">
              <a:extLst>
                <a:ext uri="{FF2B5EF4-FFF2-40B4-BE49-F238E27FC236}">
                  <a16:creationId xmlns:a16="http://schemas.microsoft.com/office/drawing/2014/main" id="{448871B8-93E4-4B5F-9E69-A9269C5175F4}"/>
                </a:ext>
              </a:extLst>
            </p:cNvPr>
            <p:cNvGrpSpPr/>
            <p:nvPr/>
          </p:nvGrpSpPr>
          <p:grpSpPr>
            <a:xfrm>
              <a:off x="4078725" y="4198258"/>
              <a:ext cx="1212876" cy="1503474"/>
              <a:chOff x="3979233" y="4198258"/>
              <a:chExt cx="1212876" cy="1503474"/>
            </a:xfrm>
          </p:grpSpPr>
          <p:sp>
            <p:nvSpPr>
              <p:cNvPr id="29" name="Oval 17">
                <a:extLst>
                  <a:ext uri="{FF2B5EF4-FFF2-40B4-BE49-F238E27FC236}">
                    <a16:creationId xmlns:a16="http://schemas.microsoft.com/office/drawing/2014/main" id="{3F57B131-EC65-4A4C-947F-1B7D16F5CA48}"/>
                  </a:ext>
                </a:extLst>
              </p:cNvPr>
              <p:cNvSpPr>
                <a:spLocks/>
              </p:cNvSpPr>
              <p:nvPr/>
            </p:nvSpPr>
            <p:spPr bwMode="auto">
              <a:xfrm>
                <a:off x="3979233" y="4198258"/>
                <a:ext cx="552450" cy="553418"/>
              </a:xfrm>
              <a:prstGeom prst="ellipse">
                <a:avLst/>
              </a:prstGeom>
              <a:noFill/>
              <a:ln w="9525" cap="flat">
                <a:solidFill>
                  <a:schemeClr val="accent2"/>
                </a:solidFill>
                <a:miter lim="800000"/>
                <a:headEnd type="none" w="med" len="med"/>
                <a:tailEnd type="none" w="med" len="med"/>
              </a:ln>
            </p:spPr>
            <p:txBody>
              <a:bodyPr lIns="0" tIns="0" rIns="0" bIns="0"/>
              <a:lstStyle/>
              <a:p>
                <a:endParaRPr lang="en-US"/>
              </a:p>
            </p:txBody>
          </p:sp>
          <p:grpSp>
            <p:nvGrpSpPr>
              <p:cNvPr id="30" name="Group 29">
                <a:extLst>
                  <a:ext uri="{FF2B5EF4-FFF2-40B4-BE49-F238E27FC236}">
                    <a16:creationId xmlns:a16="http://schemas.microsoft.com/office/drawing/2014/main" id="{772DB5D0-230F-40AA-8E23-309938A28189}"/>
                  </a:ext>
                </a:extLst>
              </p:cNvPr>
              <p:cNvGrpSpPr/>
              <p:nvPr/>
            </p:nvGrpSpPr>
            <p:grpSpPr>
              <a:xfrm>
                <a:off x="4111287" y="4324613"/>
                <a:ext cx="300182" cy="300708"/>
                <a:chOff x="4090988" y="3228975"/>
                <a:chExt cx="330200" cy="330200"/>
              </a:xfrm>
              <a:solidFill>
                <a:schemeClr val="accent2"/>
              </a:solidFill>
            </p:grpSpPr>
            <p:sp>
              <p:nvSpPr>
                <p:cNvPr id="31" name="Freeform 8">
                  <a:extLst>
                    <a:ext uri="{FF2B5EF4-FFF2-40B4-BE49-F238E27FC236}">
                      <a16:creationId xmlns:a16="http://schemas.microsoft.com/office/drawing/2014/main" id="{DD392A1A-56D2-498C-B841-2F8FC6648BD3}"/>
                    </a:ext>
                  </a:extLst>
                </p:cNvPr>
                <p:cNvSpPr>
                  <a:spLocks noEditPoints="1"/>
                </p:cNvSpPr>
                <p:nvPr/>
              </p:nvSpPr>
              <p:spPr bwMode="auto">
                <a:xfrm>
                  <a:off x="4090988" y="3228975"/>
                  <a:ext cx="330200" cy="330200"/>
                </a:xfrm>
                <a:custGeom>
                  <a:avLst/>
                  <a:gdLst>
                    <a:gd name="T0" fmla="*/ 0 w 208"/>
                    <a:gd name="T1" fmla="*/ 0 h 208"/>
                    <a:gd name="T2" fmla="*/ 0 w 208"/>
                    <a:gd name="T3" fmla="*/ 208 h 208"/>
                    <a:gd name="T4" fmla="*/ 208 w 208"/>
                    <a:gd name="T5" fmla="*/ 208 h 208"/>
                    <a:gd name="T6" fmla="*/ 208 w 208"/>
                    <a:gd name="T7" fmla="*/ 0 h 208"/>
                    <a:gd name="T8" fmla="*/ 0 w 208"/>
                    <a:gd name="T9" fmla="*/ 0 h 208"/>
                    <a:gd name="T10" fmla="*/ 200 w 208"/>
                    <a:gd name="T11" fmla="*/ 200 h 208"/>
                    <a:gd name="T12" fmla="*/ 9 w 208"/>
                    <a:gd name="T13" fmla="*/ 200 h 208"/>
                    <a:gd name="T14" fmla="*/ 9 w 208"/>
                    <a:gd name="T15" fmla="*/ 9 h 208"/>
                    <a:gd name="T16" fmla="*/ 200 w 208"/>
                    <a:gd name="T17" fmla="*/ 9 h 208"/>
                    <a:gd name="T18" fmla="*/ 200 w 208"/>
                    <a:gd name="T19"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0" y="0"/>
                      </a:moveTo>
                      <a:lnTo>
                        <a:pt x="0" y="208"/>
                      </a:lnTo>
                      <a:lnTo>
                        <a:pt x="208" y="208"/>
                      </a:lnTo>
                      <a:lnTo>
                        <a:pt x="208" y="0"/>
                      </a:lnTo>
                      <a:lnTo>
                        <a:pt x="0" y="0"/>
                      </a:lnTo>
                      <a:close/>
                      <a:moveTo>
                        <a:pt x="200" y="200"/>
                      </a:moveTo>
                      <a:lnTo>
                        <a:pt x="9" y="200"/>
                      </a:lnTo>
                      <a:lnTo>
                        <a:pt x="9" y="9"/>
                      </a:lnTo>
                      <a:lnTo>
                        <a:pt x="200" y="9"/>
                      </a:lnTo>
                      <a:lnTo>
                        <a:pt x="200"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9">
                  <a:extLst>
                    <a:ext uri="{FF2B5EF4-FFF2-40B4-BE49-F238E27FC236}">
                      <a16:creationId xmlns:a16="http://schemas.microsoft.com/office/drawing/2014/main" id="{9AFB157D-A141-4770-A60B-E60BCA1D9CED}"/>
                    </a:ext>
                  </a:extLst>
                </p:cNvPr>
                <p:cNvSpPr>
                  <a:spLocks/>
                </p:cNvSpPr>
                <p:nvPr/>
              </p:nvSpPr>
              <p:spPr bwMode="auto">
                <a:xfrm>
                  <a:off x="4160838" y="3298825"/>
                  <a:ext cx="192088" cy="136525"/>
                </a:xfrm>
                <a:custGeom>
                  <a:avLst/>
                  <a:gdLst>
                    <a:gd name="T0" fmla="*/ 2 w 28"/>
                    <a:gd name="T1" fmla="*/ 8 h 20"/>
                    <a:gd name="T2" fmla="*/ 14 w 28"/>
                    <a:gd name="T3" fmla="*/ 20 h 20"/>
                    <a:gd name="T4" fmla="*/ 26 w 28"/>
                    <a:gd name="T5" fmla="*/ 8 h 20"/>
                    <a:gd name="T6" fmla="*/ 26 w 28"/>
                    <a:gd name="T7" fmla="*/ 2 h 20"/>
                    <a:gd name="T8" fmla="*/ 28 w 28"/>
                    <a:gd name="T9" fmla="*/ 2 h 20"/>
                    <a:gd name="T10" fmla="*/ 28 w 28"/>
                    <a:gd name="T11" fmla="*/ 0 h 20"/>
                    <a:gd name="T12" fmla="*/ 22 w 28"/>
                    <a:gd name="T13" fmla="*/ 0 h 20"/>
                    <a:gd name="T14" fmla="*/ 22 w 28"/>
                    <a:gd name="T15" fmla="*/ 2 h 20"/>
                    <a:gd name="T16" fmla="*/ 24 w 28"/>
                    <a:gd name="T17" fmla="*/ 2 h 20"/>
                    <a:gd name="T18" fmla="*/ 24 w 28"/>
                    <a:gd name="T19" fmla="*/ 8 h 20"/>
                    <a:gd name="T20" fmla="*/ 14 w 28"/>
                    <a:gd name="T21" fmla="*/ 18 h 20"/>
                    <a:gd name="T22" fmla="*/ 4 w 28"/>
                    <a:gd name="T23" fmla="*/ 8 h 20"/>
                    <a:gd name="T24" fmla="*/ 4 w 28"/>
                    <a:gd name="T25" fmla="*/ 2 h 20"/>
                    <a:gd name="T26" fmla="*/ 6 w 28"/>
                    <a:gd name="T27" fmla="*/ 2 h 20"/>
                    <a:gd name="T28" fmla="*/ 6 w 28"/>
                    <a:gd name="T29" fmla="*/ 0 h 20"/>
                    <a:gd name="T30" fmla="*/ 0 w 28"/>
                    <a:gd name="T31" fmla="*/ 0 h 20"/>
                    <a:gd name="T32" fmla="*/ 0 w 28"/>
                    <a:gd name="T33" fmla="*/ 2 h 20"/>
                    <a:gd name="T34" fmla="*/ 2 w 28"/>
                    <a:gd name="T35" fmla="*/ 2 h 20"/>
                    <a:gd name="T36" fmla="*/ 2 w 28"/>
                    <a:gd name="T3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0">
                      <a:moveTo>
                        <a:pt x="2" y="8"/>
                      </a:moveTo>
                      <a:cubicBezTo>
                        <a:pt x="2" y="15"/>
                        <a:pt x="7" y="20"/>
                        <a:pt x="14" y="20"/>
                      </a:cubicBezTo>
                      <a:cubicBezTo>
                        <a:pt x="20" y="20"/>
                        <a:pt x="26" y="15"/>
                        <a:pt x="26" y="8"/>
                      </a:cubicBezTo>
                      <a:cubicBezTo>
                        <a:pt x="26" y="2"/>
                        <a:pt x="26" y="2"/>
                        <a:pt x="26" y="2"/>
                      </a:cubicBezTo>
                      <a:cubicBezTo>
                        <a:pt x="28" y="2"/>
                        <a:pt x="28" y="2"/>
                        <a:pt x="28" y="2"/>
                      </a:cubicBezTo>
                      <a:cubicBezTo>
                        <a:pt x="28" y="0"/>
                        <a:pt x="28" y="0"/>
                        <a:pt x="28" y="0"/>
                      </a:cubicBezTo>
                      <a:cubicBezTo>
                        <a:pt x="22" y="0"/>
                        <a:pt x="22" y="0"/>
                        <a:pt x="22" y="0"/>
                      </a:cubicBezTo>
                      <a:cubicBezTo>
                        <a:pt x="22" y="2"/>
                        <a:pt x="22" y="2"/>
                        <a:pt x="22" y="2"/>
                      </a:cubicBezTo>
                      <a:cubicBezTo>
                        <a:pt x="24" y="2"/>
                        <a:pt x="24" y="2"/>
                        <a:pt x="24" y="2"/>
                      </a:cubicBezTo>
                      <a:cubicBezTo>
                        <a:pt x="24" y="8"/>
                        <a:pt x="24" y="8"/>
                        <a:pt x="24" y="8"/>
                      </a:cubicBezTo>
                      <a:cubicBezTo>
                        <a:pt x="24" y="13"/>
                        <a:pt x="19" y="18"/>
                        <a:pt x="14" y="18"/>
                      </a:cubicBezTo>
                      <a:cubicBezTo>
                        <a:pt x="8" y="18"/>
                        <a:pt x="4" y="13"/>
                        <a:pt x="4" y="8"/>
                      </a:cubicBezTo>
                      <a:cubicBezTo>
                        <a:pt x="4" y="2"/>
                        <a:pt x="4" y="2"/>
                        <a:pt x="4" y="2"/>
                      </a:cubicBezTo>
                      <a:cubicBezTo>
                        <a:pt x="6" y="2"/>
                        <a:pt x="6" y="2"/>
                        <a:pt x="6" y="2"/>
                      </a:cubicBezTo>
                      <a:cubicBezTo>
                        <a:pt x="6" y="0"/>
                        <a:pt x="6" y="0"/>
                        <a:pt x="6" y="0"/>
                      </a:cubicBezTo>
                      <a:cubicBezTo>
                        <a:pt x="0" y="0"/>
                        <a:pt x="0" y="0"/>
                        <a:pt x="0" y="0"/>
                      </a:cubicBezTo>
                      <a:cubicBezTo>
                        <a:pt x="0" y="2"/>
                        <a:pt x="0" y="2"/>
                        <a:pt x="0" y="2"/>
                      </a:cubicBezTo>
                      <a:cubicBezTo>
                        <a:pt x="2" y="2"/>
                        <a:pt x="2" y="2"/>
                        <a:pt x="2" y="2"/>
                      </a:cubicBez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8" name="Rectangle 7">
                <a:extLst>
                  <a:ext uri="{FF2B5EF4-FFF2-40B4-BE49-F238E27FC236}">
                    <a16:creationId xmlns:a16="http://schemas.microsoft.com/office/drawing/2014/main" id="{3D66EF56-6BEE-469F-A78B-C8C5876208BF}"/>
                  </a:ext>
                </a:extLst>
              </p:cNvPr>
              <p:cNvSpPr>
                <a:spLocks/>
              </p:cNvSpPr>
              <p:nvPr/>
            </p:nvSpPr>
            <p:spPr bwMode="auto">
              <a:xfrm>
                <a:off x="3979233" y="5222591"/>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Montserrat" panose="00000500000000000000" pitchFamily="50"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grpSp>
        <p:grpSp>
          <p:nvGrpSpPr>
            <p:cNvPr id="6" name="Group 5">
              <a:extLst>
                <a:ext uri="{FF2B5EF4-FFF2-40B4-BE49-F238E27FC236}">
                  <a16:creationId xmlns:a16="http://schemas.microsoft.com/office/drawing/2014/main" id="{2619523F-F3F9-4DBD-B509-D1CC3D7111EE}"/>
                </a:ext>
              </a:extLst>
            </p:cNvPr>
            <p:cNvGrpSpPr/>
            <p:nvPr/>
          </p:nvGrpSpPr>
          <p:grpSpPr>
            <a:xfrm>
              <a:off x="9106146" y="4198258"/>
              <a:ext cx="1212876" cy="1503474"/>
              <a:chOff x="10020546" y="4198258"/>
              <a:chExt cx="1212876" cy="1503474"/>
            </a:xfrm>
          </p:grpSpPr>
          <p:sp>
            <p:nvSpPr>
              <p:cNvPr id="36" name="Oval 17">
                <a:extLst>
                  <a:ext uri="{FF2B5EF4-FFF2-40B4-BE49-F238E27FC236}">
                    <a16:creationId xmlns:a16="http://schemas.microsoft.com/office/drawing/2014/main" id="{CB2AC7D6-85FF-468E-9524-CBFCFF0CA6AD}"/>
                  </a:ext>
                </a:extLst>
              </p:cNvPr>
              <p:cNvSpPr>
                <a:spLocks/>
              </p:cNvSpPr>
              <p:nvPr/>
            </p:nvSpPr>
            <p:spPr bwMode="auto">
              <a:xfrm>
                <a:off x="10020546" y="4198258"/>
                <a:ext cx="552450" cy="553418"/>
              </a:xfrm>
              <a:prstGeom prst="ellipse">
                <a:avLst/>
              </a:prstGeom>
              <a:noFill/>
              <a:ln w="9525" cap="flat">
                <a:solidFill>
                  <a:schemeClr val="accent4"/>
                </a:solidFill>
                <a:miter lim="800000"/>
                <a:headEnd type="none" w="med" len="med"/>
                <a:tailEnd type="none" w="med" len="med"/>
              </a:ln>
            </p:spPr>
            <p:txBody>
              <a:bodyPr lIns="0" tIns="0" rIns="0" bIns="0"/>
              <a:lstStyle/>
              <a:p>
                <a:endParaRPr lang="en-US"/>
              </a:p>
            </p:txBody>
          </p:sp>
          <p:sp>
            <p:nvSpPr>
              <p:cNvPr id="37" name="Freeform 7">
                <a:extLst>
                  <a:ext uri="{FF2B5EF4-FFF2-40B4-BE49-F238E27FC236}">
                    <a16:creationId xmlns:a16="http://schemas.microsoft.com/office/drawing/2014/main" id="{1421BCD7-D20A-46EA-8583-2F4234064295}"/>
                  </a:ext>
                </a:extLst>
              </p:cNvPr>
              <p:cNvSpPr>
                <a:spLocks noEditPoints="1"/>
              </p:cNvSpPr>
              <p:nvPr/>
            </p:nvSpPr>
            <p:spPr bwMode="auto">
              <a:xfrm>
                <a:off x="10146680" y="4339090"/>
                <a:ext cx="300182" cy="276131"/>
              </a:xfrm>
              <a:custGeom>
                <a:avLst/>
                <a:gdLst>
                  <a:gd name="T0" fmla="*/ 139 w 208"/>
                  <a:gd name="T1" fmla="*/ 26 h 191"/>
                  <a:gd name="T2" fmla="*/ 139 w 208"/>
                  <a:gd name="T3" fmla="*/ 0 h 191"/>
                  <a:gd name="T4" fmla="*/ 70 w 208"/>
                  <a:gd name="T5" fmla="*/ 0 h 191"/>
                  <a:gd name="T6" fmla="*/ 70 w 208"/>
                  <a:gd name="T7" fmla="*/ 26 h 191"/>
                  <a:gd name="T8" fmla="*/ 0 w 208"/>
                  <a:gd name="T9" fmla="*/ 26 h 191"/>
                  <a:gd name="T10" fmla="*/ 0 w 208"/>
                  <a:gd name="T11" fmla="*/ 191 h 191"/>
                  <a:gd name="T12" fmla="*/ 208 w 208"/>
                  <a:gd name="T13" fmla="*/ 191 h 191"/>
                  <a:gd name="T14" fmla="*/ 208 w 208"/>
                  <a:gd name="T15" fmla="*/ 26 h 191"/>
                  <a:gd name="T16" fmla="*/ 139 w 208"/>
                  <a:gd name="T17" fmla="*/ 26 h 191"/>
                  <a:gd name="T18" fmla="*/ 78 w 208"/>
                  <a:gd name="T19" fmla="*/ 9 h 191"/>
                  <a:gd name="T20" fmla="*/ 130 w 208"/>
                  <a:gd name="T21" fmla="*/ 9 h 191"/>
                  <a:gd name="T22" fmla="*/ 130 w 208"/>
                  <a:gd name="T23" fmla="*/ 26 h 191"/>
                  <a:gd name="T24" fmla="*/ 78 w 208"/>
                  <a:gd name="T25" fmla="*/ 26 h 191"/>
                  <a:gd name="T26" fmla="*/ 78 w 208"/>
                  <a:gd name="T27" fmla="*/ 9 h 191"/>
                  <a:gd name="T28" fmla="*/ 70 w 208"/>
                  <a:gd name="T29" fmla="*/ 35 h 191"/>
                  <a:gd name="T30" fmla="*/ 139 w 208"/>
                  <a:gd name="T31" fmla="*/ 35 h 191"/>
                  <a:gd name="T32" fmla="*/ 199 w 208"/>
                  <a:gd name="T33" fmla="*/ 35 h 191"/>
                  <a:gd name="T34" fmla="*/ 199 w 208"/>
                  <a:gd name="T35" fmla="*/ 104 h 191"/>
                  <a:gd name="T36" fmla="*/ 139 w 208"/>
                  <a:gd name="T37" fmla="*/ 104 h 191"/>
                  <a:gd name="T38" fmla="*/ 139 w 208"/>
                  <a:gd name="T39" fmla="*/ 87 h 191"/>
                  <a:gd name="T40" fmla="*/ 70 w 208"/>
                  <a:gd name="T41" fmla="*/ 87 h 191"/>
                  <a:gd name="T42" fmla="*/ 70 w 208"/>
                  <a:gd name="T43" fmla="*/ 104 h 191"/>
                  <a:gd name="T44" fmla="*/ 9 w 208"/>
                  <a:gd name="T45" fmla="*/ 104 h 191"/>
                  <a:gd name="T46" fmla="*/ 9 w 208"/>
                  <a:gd name="T47" fmla="*/ 35 h 191"/>
                  <a:gd name="T48" fmla="*/ 70 w 208"/>
                  <a:gd name="T49" fmla="*/ 35 h 191"/>
                  <a:gd name="T50" fmla="*/ 130 w 208"/>
                  <a:gd name="T51" fmla="*/ 95 h 191"/>
                  <a:gd name="T52" fmla="*/ 130 w 208"/>
                  <a:gd name="T53" fmla="*/ 121 h 191"/>
                  <a:gd name="T54" fmla="*/ 78 w 208"/>
                  <a:gd name="T55" fmla="*/ 121 h 191"/>
                  <a:gd name="T56" fmla="*/ 78 w 208"/>
                  <a:gd name="T57" fmla="*/ 95 h 191"/>
                  <a:gd name="T58" fmla="*/ 130 w 208"/>
                  <a:gd name="T59" fmla="*/ 95 h 191"/>
                  <a:gd name="T60" fmla="*/ 9 w 208"/>
                  <a:gd name="T61" fmla="*/ 182 h 191"/>
                  <a:gd name="T62" fmla="*/ 9 w 208"/>
                  <a:gd name="T63" fmla="*/ 113 h 191"/>
                  <a:gd name="T64" fmla="*/ 70 w 208"/>
                  <a:gd name="T65" fmla="*/ 113 h 191"/>
                  <a:gd name="T66" fmla="*/ 70 w 208"/>
                  <a:gd name="T67" fmla="*/ 130 h 191"/>
                  <a:gd name="T68" fmla="*/ 139 w 208"/>
                  <a:gd name="T69" fmla="*/ 130 h 191"/>
                  <a:gd name="T70" fmla="*/ 139 w 208"/>
                  <a:gd name="T71" fmla="*/ 113 h 191"/>
                  <a:gd name="T72" fmla="*/ 199 w 208"/>
                  <a:gd name="T73" fmla="*/ 113 h 191"/>
                  <a:gd name="T74" fmla="*/ 199 w 208"/>
                  <a:gd name="T75" fmla="*/ 182 h 191"/>
                  <a:gd name="T76" fmla="*/ 9 w 208"/>
                  <a:gd name="T77" fmla="*/ 18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8" h="191">
                    <a:moveTo>
                      <a:pt x="139" y="26"/>
                    </a:moveTo>
                    <a:lnTo>
                      <a:pt x="139" y="0"/>
                    </a:lnTo>
                    <a:lnTo>
                      <a:pt x="70" y="0"/>
                    </a:lnTo>
                    <a:lnTo>
                      <a:pt x="70" y="26"/>
                    </a:lnTo>
                    <a:lnTo>
                      <a:pt x="0" y="26"/>
                    </a:lnTo>
                    <a:lnTo>
                      <a:pt x="0" y="191"/>
                    </a:lnTo>
                    <a:lnTo>
                      <a:pt x="208" y="191"/>
                    </a:lnTo>
                    <a:lnTo>
                      <a:pt x="208" y="26"/>
                    </a:lnTo>
                    <a:lnTo>
                      <a:pt x="139" y="26"/>
                    </a:lnTo>
                    <a:close/>
                    <a:moveTo>
                      <a:pt x="78" y="9"/>
                    </a:moveTo>
                    <a:lnTo>
                      <a:pt x="130" y="9"/>
                    </a:lnTo>
                    <a:lnTo>
                      <a:pt x="130" y="26"/>
                    </a:lnTo>
                    <a:lnTo>
                      <a:pt x="78" y="26"/>
                    </a:lnTo>
                    <a:lnTo>
                      <a:pt x="78" y="9"/>
                    </a:lnTo>
                    <a:close/>
                    <a:moveTo>
                      <a:pt x="70" y="35"/>
                    </a:moveTo>
                    <a:lnTo>
                      <a:pt x="139" y="35"/>
                    </a:lnTo>
                    <a:lnTo>
                      <a:pt x="199" y="35"/>
                    </a:lnTo>
                    <a:lnTo>
                      <a:pt x="199" y="104"/>
                    </a:lnTo>
                    <a:lnTo>
                      <a:pt x="139" y="104"/>
                    </a:lnTo>
                    <a:lnTo>
                      <a:pt x="139" y="87"/>
                    </a:lnTo>
                    <a:lnTo>
                      <a:pt x="70" y="87"/>
                    </a:lnTo>
                    <a:lnTo>
                      <a:pt x="70" y="104"/>
                    </a:lnTo>
                    <a:lnTo>
                      <a:pt x="9" y="104"/>
                    </a:lnTo>
                    <a:lnTo>
                      <a:pt x="9" y="35"/>
                    </a:lnTo>
                    <a:lnTo>
                      <a:pt x="70" y="35"/>
                    </a:lnTo>
                    <a:close/>
                    <a:moveTo>
                      <a:pt x="130" y="95"/>
                    </a:moveTo>
                    <a:lnTo>
                      <a:pt x="130" y="121"/>
                    </a:lnTo>
                    <a:lnTo>
                      <a:pt x="78" y="121"/>
                    </a:lnTo>
                    <a:lnTo>
                      <a:pt x="78" y="95"/>
                    </a:lnTo>
                    <a:lnTo>
                      <a:pt x="130" y="95"/>
                    </a:lnTo>
                    <a:close/>
                    <a:moveTo>
                      <a:pt x="9" y="182"/>
                    </a:moveTo>
                    <a:lnTo>
                      <a:pt x="9" y="113"/>
                    </a:lnTo>
                    <a:lnTo>
                      <a:pt x="70" y="113"/>
                    </a:lnTo>
                    <a:lnTo>
                      <a:pt x="70" y="130"/>
                    </a:lnTo>
                    <a:lnTo>
                      <a:pt x="139" y="130"/>
                    </a:lnTo>
                    <a:lnTo>
                      <a:pt x="139" y="113"/>
                    </a:lnTo>
                    <a:lnTo>
                      <a:pt x="199" y="113"/>
                    </a:lnTo>
                    <a:lnTo>
                      <a:pt x="199" y="182"/>
                    </a:lnTo>
                    <a:lnTo>
                      <a:pt x="9" y="18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Rectangle 7">
                <a:extLst>
                  <a:ext uri="{FF2B5EF4-FFF2-40B4-BE49-F238E27FC236}">
                    <a16:creationId xmlns:a16="http://schemas.microsoft.com/office/drawing/2014/main" id="{E32F1FB7-2A35-4D69-B890-A559F8EACB33}"/>
                  </a:ext>
                </a:extLst>
              </p:cNvPr>
              <p:cNvSpPr>
                <a:spLocks/>
              </p:cNvSpPr>
              <p:nvPr/>
            </p:nvSpPr>
            <p:spPr bwMode="auto">
              <a:xfrm>
                <a:off x="10020546" y="5222591"/>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Montserrat" panose="00000500000000000000" pitchFamily="50"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grpSp>
        <p:grpSp>
          <p:nvGrpSpPr>
            <p:cNvPr id="9" name="Group 8">
              <a:extLst>
                <a:ext uri="{FF2B5EF4-FFF2-40B4-BE49-F238E27FC236}">
                  <a16:creationId xmlns:a16="http://schemas.microsoft.com/office/drawing/2014/main" id="{E9F7EB1E-9210-4FC4-A1B2-C3D4E568AD0F}"/>
                </a:ext>
              </a:extLst>
            </p:cNvPr>
            <p:cNvGrpSpPr/>
            <p:nvPr/>
          </p:nvGrpSpPr>
          <p:grpSpPr>
            <a:xfrm>
              <a:off x="6592436" y="4198258"/>
              <a:ext cx="1212876" cy="1503474"/>
              <a:chOff x="6999889" y="4198258"/>
              <a:chExt cx="1212876" cy="1503474"/>
            </a:xfrm>
          </p:grpSpPr>
          <p:sp>
            <p:nvSpPr>
              <p:cNvPr id="41" name="Oval 17">
                <a:extLst>
                  <a:ext uri="{FF2B5EF4-FFF2-40B4-BE49-F238E27FC236}">
                    <a16:creationId xmlns:a16="http://schemas.microsoft.com/office/drawing/2014/main" id="{D2062C59-E9AA-46FE-BE23-A29E5601A77A}"/>
                  </a:ext>
                </a:extLst>
              </p:cNvPr>
              <p:cNvSpPr>
                <a:spLocks/>
              </p:cNvSpPr>
              <p:nvPr/>
            </p:nvSpPr>
            <p:spPr bwMode="auto">
              <a:xfrm>
                <a:off x="6999889" y="4198258"/>
                <a:ext cx="552450" cy="553418"/>
              </a:xfrm>
              <a:prstGeom prst="ellipse">
                <a:avLst/>
              </a:prstGeom>
              <a:noFill/>
              <a:ln w="9525" cap="flat">
                <a:solidFill>
                  <a:schemeClr val="accent3"/>
                </a:solidFill>
                <a:miter lim="800000"/>
                <a:headEnd type="none" w="med" len="med"/>
                <a:tailEnd type="none" w="med" len="med"/>
              </a:ln>
            </p:spPr>
            <p:txBody>
              <a:bodyPr lIns="0" tIns="0" rIns="0" bIns="0"/>
              <a:lstStyle/>
              <a:p>
                <a:endParaRPr lang="en-US"/>
              </a:p>
            </p:txBody>
          </p:sp>
          <p:grpSp>
            <p:nvGrpSpPr>
              <p:cNvPr id="42" name="Group 41">
                <a:extLst>
                  <a:ext uri="{FF2B5EF4-FFF2-40B4-BE49-F238E27FC236}">
                    <a16:creationId xmlns:a16="http://schemas.microsoft.com/office/drawing/2014/main" id="{FD6759ED-BADF-4CD5-AE02-23CF0E10C75E}"/>
                  </a:ext>
                </a:extLst>
              </p:cNvPr>
              <p:cNvGrpSpPr/>
              <p:nvPr/>
            </p:nvGrpSpPr>
            <p:grpSpPr>
              <a:xfrm>
                <a:off x="7131943" y="4324613"/>
                <a:ext cx="300182" cy="300708"/>
                <a:chOff x="4090988" y="3228975"/>
                <a:chExt cx="330200" cy="330200"/>
              </a:xfrm>
              <a:solidFill>
                <a:schemeClr val="accent3"/>
              </a:solidFill>
            </p:grpSpPr>
            <p:sp>
              <p:nvSpPr>
                <p:cNvPr id="43" name="Freeform 8">
                  <a:extLst>
                    <a:ext uri="{FF2B5EF4-FFF2-40B4-BE49-F238E27FC236}">
                      <a16:creationId xmlns:a16="http://schemas.microsoft.com/office/drawing/2014/main" id="{81322128-36C0-49B8-B6C5-EF1AF1C64E79}"/>
                    </a:ext>
                  </a:extLst>
                </p:cNvPr>
                <p:cNvSpPr>
                  <a:spLocks noEditPoints="1"/>
                </p:cNvSpPr>
                <p:nvPr/>
              </p:nvSpPr>
              <p:spPr bwMode="auto">
                <a:xfrm>
                  <a:off x="4090988" y="3228975"/>
                  <a:ext cx="330200" cy="330200"/>
                </a:xfrm>
                <a:custGeom>
                  <a:avLst/>
                  <a:gdLst>
                    <a:gd name="T0" fmla="*/ 0 w 208"/>
                    <a:gd name="T1" fmla="*/ 0 h 208"/>
                    <a:gd name="T2" fmla="*/ 0 w 208"/>
                    <a:gd name="T3" fmla="*/ 208 h 208"/>
                    <a:gd name="T4" fmla="*/ 208 w 208"/>
                    <a:gd name="T5" fmla="*/ 208 h 208"/>
                    <a:gd name="T6" fmla="*/ 208 w 208"/>
                    <a:gd name="T7" fmla="*/ 0 h 208"/>
                    <a:gd name="T8" fmla="*/ 0 w 208"/>
                    <a:gd name="T9" fmla="*/ 0 h 208"/>
                    <a:gd name="T10" fmla="*/ 200 w 208"/>
                    <a:gd name="T11" fmla="*/ 200 h 208"/>
                    <a:gd name="T12" fmla="*/ 9 w 208"/>
                    <a:gd name="T13" fmla="*/ 200 h 208"/>
                    <a:gd name="T14" fmla="*/ 9 w 208"/>
                    <a:gd name="T15" fmla="*/ 9 h 208"/>
                    <a:gd name="T16" fmla="*/ 200 w 208"/>
                    <a:gd name="T17" fmla="*/ 9 h 208"/>
                    <a:gd name="T18" fmla="*/ 200 w 208"/>
                    <a:gd name="T19" fmla="*/ 20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08">
                      <a:moveTo>
                        <a:pt x="0" y="0"/>
                      </a:moveTo>
                      <a:lnTo>
                        <a:pt x="0" y="208"/>
                      </a:lnTo>
                      <a:lnTo>
                        <a:pt x="208" y="208"/>
                      </a:lnTo>
                      <a:lnTo>
                        <a:pt x="208" y="0"/>
                      </a:lnTo>
                      <a:lnTo>
                        <a:pt x="0" y="0"/>
                      </a:lnTo>
                      <a:close/>
                      <a:moveTo>
                        <a:pt x="200" y="200"/>
                      </a:moveTo>
                      <a:lnTo>
                        <a:pt x="9" y="200"/>
                      </a:lnTo>
                      <a:lnTo>
                        <a:pt x="9" y="9"/>
                      </a:lnTo>
                      <a:lnTo>
                        <a:pt x="200" y="9"/>
                      </a:lnTo>
                      <a:lnTo>
                        <a:pt x="200"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9">
                  <a:extLst>
                    <a:ext uri="{FF2B5EF4-FFF2-40B4-BE49-F238E27FC236}">
                      <a16:creationId xmlns:a16="http://schemas.microsoft.com/office/drawing/2014/main" id="{AD7BE49A-5FE8-4181-A56B-287175C5AD91}"/>
                    </a:ext>
                  </a:extLst>
                </p:cNvPr>
                <p:cNvSpPr>
                  <a:spLocks/>
                </p:cNvSpPr>
                <p:nvPr/>
              </p:nvSpPr>
              <p:spPr bwMode="auto">
                <a:xfrm>
                  <a:off x="4160838" y="3298825"/>
                  <a:ext cx="192088" cy="136525"/>
                </a:xfrm>
                <a:custGeom>
                  <a:avLst/>
                  <a:gdLst>
                    <a:gd name="T0" fmla="*/ 2 w 28"/>
                    <a:gd name="T1" fmla="*/ 8 h 20"/>
                    <a:gd name="T2" fmla="*/ 14 w 28"/>
                    <a:gd name="T3" fmla="*/ 20 h 20"/>
                    <a:gd name="T4" fmla="*/ 26 w 28"/>
                    <a:gd name="T5" fmla="*/ 8 h 20"/>
                    <a:gd name="T6" fmla="*/ 26 w 28"/>
                    <a:gd name="T7" fmla="*/ 2 h 20"/>
                    <a:gd name="T8" fmla="*/ 28 w 28"/>
                    <a:gd name="T9" fmla="*/ 2 h 20"/>
                    <a:gd name="T10" fmla="*/ 28 w 28"/>
                    <a:gd name="T11" fmla="*/ 0 h 20"/>
                    <a:gd name="T12" fmla="*/ 22 w 28"/>
                    <a:gd name="T13" fmla="*/ 0 h 20"/>
                    <a:gd name="T14" fmla="*/ 22 w 28"/>
                    <a:gd name="T15" fmla="*/ 2 h 20"/>
                    <a:gd name="T16" fmla="*/ 24 w 28"/>
                    <a:gd name="T17" fmla="*/ 2 h 20"/>
                    <a:gd name="T18" fmla="*/ 24 w 28"/>
                    <a:gd name="T19" fmla="*/ 8 h 20"/>
                    <a:gd name="T20" fmla="*/ 14 w 28"/>
                    <a:gd name="T21" fmla="*/ 18 h 20"/>
                    <a:gd name="T22" fmla="*/ 4 w 28"/>
                    <a:gd name="T23" fmla="*/ 8 h 20"/>
                    <a:gd name="T24" fmla="*/ 4 w 28"/>
                    <a:gd name="T25" fmla="*/ 2 h 20"/>
                    <a:gd name="T26" fmla="*/ 6 w 28"/>
                    <a:gd name="T27" fmla="*/ 2 h 20"/>
                    <a:gd name="T28" fmla="*/ 6 w 28"/>
                    <a:gd name="T29" fmla="*/ 0 h 20"/>
                    <a:gd name="T30" fmla="*/ 0 w 28"/>
                    <a:gd name="T31" fmla="*/ 0 h 20"/>
                    <a:gd name="T32" fmla="*/ 0 w 28"/>
                    <a:gd name="T33" fmla="*/ 2 h 20"/>
                    <a:gd name="T34" fmla="*/ 2 w 28"/>
                    <a:gd name="T35" fmla="*/ 2 h 20"/>
                    <a:gd name="T36" fmla="*/ 2 w 28"/>
                    <a:gd name="T3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0">
                      <a:moveTo>
                        <a:pt x="2" y="8"/>
                      </a:moveTo>
                      <a:cubicBezTo>
                        <a:pt x="2" y="15"/>
                        <a:pt x="7" y="20"/>
                        <a:pt x="14" y="20"/>
                      </a:cubicBezTo>
                      <a:cubicBezTo>
                        <a:pt x="20" y="20"/>
                        <a:pt x="26" y="15"/>
                        <a:pt x="26" y="8"/>
                      </a:cubicBezTo>
                      <a:cubicBezTo>
                        <a:pt x="26" y="2"/>
                        <a:pt x="26" y="2"/>
                        <a:pt x="26" y="2"/>
                      </a:cubicBezTo>
                      <a:cubicBezTo>
                        <a:pt x="28" y="2"/>
                        <a:pt x="28" y="2"/>
                        <a:pt x="28" y="2"/>
                      </a:cubicBezTo>
                      <a:cubicBezTo>
                        <a:pt x="28" y="0"/>
                        <a:pt x="28" y="0"/>
                        <a:pt x="28" y="0"/>
                      </a:cubicBezTo>
                      <a:cubicBezTo>
                        <a:pt x="22" y="0"/>
                        <a:pt x="22" y="0"/>
                        <a:pt x="22" y="0"/>
                      </a:cubicBezTo>
                      <a:cubicBezTo>
                        <a:pt x="22" y="2"/>
                        <a:pt x="22" y="2"/>
                        <a:pt x="22" y="2"/>
                      </a:cubicBezTo>
                      <a:cubicBezTo>
                        <a:pt x="24" y="2"/>
                        <a:pt x="24" y="2"/>
                        <a:pt x="24" y="2"/>
                      </a:cubicBezTo>
                      <a:cubicBezTo>
                        <a:pt x="24" y="8"/>
                        <a:pt x="24" y="8"/>
                        <a:pt x="24" y="8"/>
                      </a:cubicBezTo>
                      <a:cubicBezTo>
                        <a:pt x="24" y="13"/>
                        <a:pt x="19" y="18"/>
                        <a:pt x="14" y="18"/>
                      </a:cubicBezTo>
                      <a:cubicBezTo>
                        <a:pt x="8" y="18"/>
                        <a:pt x="4" y="13"/>
                        <a:pt x="4" y="8"/>
                      </a:cubicBezTo>
                      <a:cubicBezTo>
                        <a:pt x="4" y="2"/>
                        <a:pt x="4" y="2"/>
                        <a:pt x="4" y="2"/>
                      </a:cubicBezTo>
                      <a:cubicBezTo>
                        <a:pt x="6" y="2"/>
                        <a:pt x="6" y="2"/>
                        <a:pt x="6" y="2"/>
                      </a:cubicBezTo>
                      <a:cubicBezTo>
                        <a:pt x="6" y="0"/>
                        <a:pt x="6" y="0"/>
                        <a:pt x="6" y="0"/>
                      </a:cubicBezTo>
                      <a:cubicBezTo>
                        <a:pt x="0" y="0"/>
                        <a:pt x="0" y="0"/>
                        <a:pt x="0" y="0"/>
                      </a:cubicBezTo>
                      <a:cubicBezTo>
                        <a:pt x="0" y="2"/>
                        <a:pt x="0" y="2"/>
                        <a:pt x="0" y="2"/>
                      </a:cubicBezTo>
                      <a:cubicBezTo>
                        <a:pt x="2" y="2"/>
                        <a:pt x="2" y="2"/>
                        <a:pt x="2" y="2"/>
                      </a:cubicBez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0" name="Rectangle 7">
                <a:extLst>
                  <a:ext uri="{FF2B5EF4-FFF2-40B4-BE49-F238E27FC236}">
                    <a16:creationId xmlns:a16="http://schemas.microsoft.com/office/drawing/2014/main" id="{8215E443-06EC-4DEF-BAAF-28506528817B}"/>
                  </a:ext>
                </a:extLst>
              </p:cNvPr>
              <p:cNvSpPr>
                <a:spLocks/>
              </p:cNvSpPr>
              <p:nvPr/>
            </p:nvSpPr>
            <p:spPr bwMode="auto">
              <a:xfrm>
                <a:off x="6999889" y="5222591"/>
                <a:ext cx="1212876" cy="479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800" dirty="0">
                    <a:latin typeface="Montserrat" panose="00000500000000000000" pitchFamily="50" charset="0"/>
                    <a:ea typeface="Lato Regular" panose="020F0502020204030203" pitchFamily="34" charset="0"/>
                    <a:cs typeface="Lato Regular" panose="020F0502020204030203" pitchFamily="34" charset="0"/>
                    <a:sym typeface="Montserrat-Regular" charset="0"/>
                  </a:rPr>
                  <a:t>This letterhead design is meant to project an is of and reliability. </a:t>
                </a:r>
              </a:p>
            </p:txBody>
          </p:sp>
        </p:grpSp>
      </p:grpSp>
      <p:sp>
        <p:nvSpPr>
          <p:cNvPr id="51" name="Rectangle 50">
            <a:extLst>
              <a:ext uri="{FF2B5EF4-FFF2-40B4-BE49-F238E27FC236}">
                <a16:creationId xmlns:a16="http://schemas.microsoft.com/office/drawing/2014/main" id="{B537F156-629C-47AD-90EC-431BA0955502}"/>
              </a:ext>
            </a:extLst>
          </p:cNvPr>
          <p:cNvSpPr/>
          <p:nvPr/>
        </p:nvSpPr>
        <p:spPr>
          <a:xfrm>
            <a:off x="964610" y="2550027"/>
            <a:ext cx="10262778" cy="575029"/>
          </a:xfrm>
          <a:prstGeom prst="rect">
            <a:avLst/>
          </a:prstGeom>
        </p:spPr>
        <p:txBody>
          <a:bodyPr wrap="square">
            <a:spAutoFit/>
          </a:bodyPr>
          <a:lstStyle/>
          <a:p>
            <a:pPr algn="ctr">
              <a:lnSpc>
                <a:spcPts val="2000"/>
              </a:lnSpc>
            </a:pPr>
            <a:r>
              <a:rPr lang="en-US" sz="1000" dirty="0">
                <a:solidFill>
                  <a:schemeClr val="bg1"/>
                </a:solidFill>
                <a:latin typeface="Montserrat" panose="00000500000000000000" pitchFamily="50" charset="0"/>
              </a:rPr>
              <a:t>There are many variations of passages of Lorem Ipsum available, but the majority have suffered alteration in some form, by injected </a:t>
            </a:r>
            <a:r>
              <a:rPr lang="en-US" sz="1000" dirty="0" err="1">
                <a:solidFill>
                  <a:schemeClr val="bg1"/>
                </a:solidFill>
                <a:latin typeface="Montserrat" panose="00000500000000000000" pitchFamily="50" charset="0"/>
              </a:rPr>
              <a:t>humour</a:t>
            </a:r>
            <a:r>
              <a:rPr lang="en-US" sz="1000" dirty="0">
                <a:solidFill>
                  <a:schemeClr val="bg1"/>
                </a:solidFill>
                <a:latin typeface="Montserrat" panose="00000500000000000000" pitchFamily="50" charset="0"/>
              </a:rPr>
              <a:t>, or </a:t>
            </a:r>
            <a:r>
              <a:rPr lang="en-US" sz="1000" dirty="0" err="1">
                <a:solidFill>
                  <a:schemeClr val="bg1"/>
                </a:solidFill>
                <a:latin typeface="Montserrat" panose="00000500000000000000" pitchFamily="50" charset="0"/>
              </a:rPr>
              <a:t>randomised</a:t>
            </a:r>
            <a:r>
              <a:rPr lang="en-US" sz="1000" dirty="0">
                <a:solidFill>
                  <a:schemeClr val="bg1"/>
                </a:solidFill>
                <a:latin typeface="Montserrat" panose="00000500000000000000" pitchFamily="50" charset="0"/>
              </a:rPr>
              <a:t> words which don't look even slightly believable. If you are going to use a passage of Lorem Ipsum, you</a:t>
            </a:r>
          </a:p>
        </p:txBody>
      </p:sp>
    </p:spTree>
    <p:extLst>
      <p:ext uri="{BB962C8B-B14F-4D97-AF65-F5344CB8AC3E}">
        <p14:creationId xmlns:p14="http://schemas.microsoft.com/office/powerpoint/2010/main" val="35361792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2189277587"/>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7121645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1363675631"/>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10322952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901407B2-9230-4245-971C-EE21142D1DBB}"/>
              </a:ext>
            </a:extLst>
          </p:cNvPr>
          <p:cNvSpPr txBox="1"/>
          <p:nvPr/>
        </p:nvSpPr>
        <p:spPr>
          <a:xfrm>
            <a:off x="3033485" y="3075057"/>
            <a:ext cx="6125028" cy="707886"/>
          </a:xfrm>
          <a:prstGeom prst="rect">
            <a:avLst/>
          </a:prstGeom>
          <a:noFill/>
        </p:spPr>
        <p:txBody>
          <a:bodyPr wrap="square" rtlCol="0">
            <a:spAutoFit/>
          </a:bodyPr>
          <a:lstStyle/>
          <a:p>
            <a:pPr algn="ctr"/>
            <a:r>
              <a:rPr lang="en-US" sz="4000" b="1" spc="1000" dirty="0">
                <a:latin typeface="Montserrat Thin" panose="00000300000000000000" pitchFamily="50" charset="0"/>
              </a:rPr>
              <a:t>THE END</a:t>
            </a:r>
          </a:p>
        </p:txBody>
      </p:sp>
    </p:spTree>
    <p:extLst>
      <p:ext uri="{BB962C8B-B14F-4D97-AF65-F5344CB8AC3E}">
        <p14:creationId xmlns:p14="http://schemas.microsoft.com/office/powerpoint/2010/main" val="3618279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2F978D6-4B6D-472D-B247-4518178C2FD0}"/>
              </a:ext>
            </a:extLst>
          </p:cNvPr>
          <p:cNvSpPr txBox="1"/>
          <p:nvPr/>
        </p:nvSpPr>
        <p:spPr>
          <a:xfrm>
            <a:off x="3591377" y="667657"/>
            <a:ext cx="5009244" cy="733534"/>
          </a:xfrm>
          <a:prstGeom prst="rect">
            <a:avLst/>
          </a:prstGeom>
          <a:noFill/>
        </p:spPr>
        <p:txBody>
          <a:bodyPr wrap="square" rtlCol="0">
            <a:spAutoFit/>
          </a:bodyPr>
          <a:lstStyle/>
          <a:p>
            <a:pPr algn="ctr">
              <a:lnSpc>
                <a:spcPts val="2500"/>
              </a:lnSpc>
            </a:pPr>
            <a:r>
              <a:rPr lang="en-US" sz="3000" b="1" spc="600" dirty="0">
                <a:latin typeface="Montserrat Light" panose="00000400000000000000" pitchFamily="50" charset="0"/>
              </a:rPr>
              <a:t>ABOUT SIMPLE</a:t>
            </a:r>
          </a:p>
          <a:p>
            <a:pPr algn="ctr">
              <a:lnSpc>
                <a:spcPts val="2500"/>
              </a:lnSpc>
            </a:pPr>
            <a:r>
              <a:rPr lang="en-US" sz="3000" b="1" spc="600" dirty="0">
                <a:latin typeface="Montserrat Light" panose="00000400000000000000" pitchFamily="50" charset="0"/>
              </a:rPr>
              <a:t>WORD</a:t>
            </a:r>
          </a:p>
        </p:txBody>
      </p:sp>
      <p:sp>
        <p:nvSpPr>
          <p:cNvPr id="28" name="Subtitle 6">
            <a:extLst>
              <a:ext uri="{FF2B5EF4-FFF2-40B4-BE49-F238E27FC236}">
                <a16:creationId xmlns:a16="http://schemas.microsoft.com/office/drawing/2014/main" id="{643452E2-90FC-4D65-9C6D-65EED9EEC75E}"/>
              </a:ext>
            </a:extLst>
          </p:cNvPr>
          <p:cNvSpPr txBox="1">
            <a:spLocks/>
          </p:cNvSpPr>
          <p:nvPr/>
        </p:nvSpPr>
        <p:spPr>
          <a:xfrm>
            <a:off x="833167" y="4512805"/>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29" name="Subtitle 6">
            <a:extLst>
              <a:ext uri="{FF2B5EF4-FFF2-40B4-BE49-F238E27FC236}">
                <a16:creationId xmlns:a16="http://schemas.microsoft.com/office/drawing/2014/main" id="{9EBD2185-62BD-4264-940B-065965FCF34A}"/>
              </a:ext>
            </a:extLst>
          </p:cNvPr>
          <p:cNvSpPr txBox="1">
            <a:spLocks/>
          </p:cNvSpPr>
          <p:nvPr/>
        </p:nvSpPr>
        <p:spPr>
          <a:xfrm>
            <a:off x="3525566" y="4512805"/>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30" name="Subtitle 6">
            <a:extLst>
              <a:ext uri="{FF2B5EF4-FFF2-40B4-BE49-F238E27FC236}">
                <a16:creationId xmlns:a16="http://schemas.microsoft.com/office/drawing/2014/main" id="{B0367954-C581-4DE3-A195-FE9E503719C5}"/>
              </a:ext>
            </a:extLst>
          </p:cNvPr>
          <p:cNvSpPr txBox="1">
            <a:spLocks/>
          </p:cNvSpPr>
          <p:nvPr/>
        </p:nvSpPr>
        <p:spPr>
          <a:xfrm>
            <a:off x="6217965" y="4512805"/>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pic>
        <p:nvPicPr>
          <p:cNvPr id="20" name="Picture Placeholder 19">
            <a:extLst>
              <a:ext uri="{FF2B5EF4-FFF2-40B4-BE49-F238E27FC236}">
                <a16:creationId xmlns:a16="http://schemas.microsoft.com/office/drawing/2014/main" id="{121E995B-3F31-4F1F-9075-14931126D09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6575" r="16575"/>
          <a:stretch>
            <a:fillRect/>
          </a:stretch>
        </p:blipFill>
        <p:spPr/>
      </p:pic>
      <p:pic>
        <p:nvPicPr>
          <p:cNvPr id="26" name="Picture Placeholder 25">
            <a:extLst>
              <a:ext uri="{FF2B5EF4-FFF2-40B4-BE49-F238E27FC236}">
                <a16:creationId xmlns:a16="http://schemas.microsoft.com/office/drawing/2014/main" id="{8CC4DFCA-D8D2-4458-B2D2-3D272D598BEB}"/>
              </a:ext>
            </a:extLst>
          </p:cNvPr>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4024" t="7067" r="49649" b="23497"/>
          <a:stretch/>
        </p:blipFill>
        <p:spPr>
          <a:xfrm>
            <a:off x="3762829" y="2112969"/>
            <a:ext cx="1973942" cy="1973942"/>
          </a:xfrm>
        </p:spPr>
      </p:pic>
      <p:pic>
        <p:nvPicPr>
          <p:cNvPr id="31" name="Picture Placeholder 30">
            <a:extLst>
              <a:ext uri="{FF2B5EF4-FFF2-40B4-BE49-F238E27FC236}">
                <a16:creationId xmlns:a16="http://schemas.microsoft.com/office/drawing/2014/main" id="{F791549F-785B-4416-BD47-0459CB769527}"/>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21811" r="21811"/>
          <a:stretch>
            <a:fillRect/>
          </a:stretch>
        </p:blipFill>
        <p:spPr/>
      </p:pic>
      <p:pic>
        <p:nvPicPr>
          <p:cNvPr id="34" name="Picture Placeholder 33">
            <a:extLst>
              <a:ext uri="{FF2B5EF4-FFF2-40B4-BE49-F238E27FC236}">
                <a16:creationId xmlns:a16="http://schemas.microsoft.com/office/drawing/2014/main" id="{0F2AD88E-0473-4A61-8FC8-DDA084F400D6}"/>
              </a:ext>
            </a:extLst>
          </p:cNvPr>
          <p:cNvPicPr>
            <a:picLocks noGrp="1" noChangeAspect="1"/>
          </p:cNvPicPr>
          <p:nvPr>
            <p:ph type="pic" sz="quarter" idx="18"/>
          </p:nvPr>
        </p:nvPicPr>
        <p:blipFill>
          <a:blip r:embed="rId5">
            <a:extLst>
              <a:ext uri="{28A0092B-C50C-407E-A947-70E740481C1C}">
                <a14:useLocalDpi xmlns:a14="http://schemas.microsoft.com/office/drawing/2010/main" val="0"/>
              </a:ext>
            </a:extLst>
          </a:blip>
          <a:srcRect l="16640" r="16640"/>
          <a:stretch>
            <a:fillRect/>
          </a:stretch>
        </p:blipFill>
        <p:spPr/>
      </p:pic>
      <p:sp>
        <p:nvSpPr>
          <p:cNvPr id="32" name="Subtitle 6">
            <a:extLst>
              <a:ext uri="{FF2B5EF4-FFF2-40B4-BE49-F238E27FC236}">
                <a16:creationId xmlns:a16="http://schemas.microsoft.com/office/drawing/2014/main" id="{3A4BB3E9-0E93-4E7D-B668-A3438766CEEB}"/>
              </a:ext>
            </a:extLst>
          </p:cNvPr>
          <p:cNvSpPr txBox="1">
            <a:spLocks/>
          </p:cNvSpPr>
          <p:nvPr/>
        </p:nvSpPr>
        <p:spPr>
          <a:xfrm>
            <a:off x="8910365" y="4512805"/>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Tree>
    <p:extLst>
      <p:ext uri="{BB962C8B-B14F-4D97-AF65-F5344CB8AC3E}">
        <p14:creationId xmlns:p14="http://schemas.microsoft.com/office/powerpoint/2010/main" val="1572725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BA8AA15F-7A56-4BB6-8D30-F578A512874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9283" r="19283"/>
          <a:stretch>
            <a:fillRect/>
          </a:stretch>
        </p:blipFill>
        <p:spPr/>
      </p:pic>
      <p:sp>
        <p:nvSpPr>
          <p:cNvPr id="19" name="Rectangle 18">
            <a:extLst>
              <a:ext uri="{FF2B5EF4-FFF2-40B4-BE49-F238E27FC236}">
                <a16:creationId xmlns:a16="http://schemas.microsoft.com/office/drawing/2014/main" id="{C95EEC3C-ACED-4429-8F98-4A4B8C615D52}"/>
              </a:ext>
            </a:extLst>
          </p:cNvPr>
          <p:cNvSpPr/>
          <p:nvPr/>
        </p:nvSpPr>
        <p:spPr>
          <a:xfrm>
            <a:off x="0" y="1667703"/>
            <a:ext cx="12191999" cy="14528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Placeholder 31">
            <a:extLst>
              <a:ext uri="{FF2B5EF4-FFF2-40B4-BE49-F238E27FC236}">
                <a16:creationId xmlns:a16="http://schemas.microsoft.com/office/drawing/2014/main" id="{F13BE3D5-EF5B-4664-A0BC-E19CB4FDDAA1}"/>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20372" r="20372"/>
          <a:stretch>
            <a:fillRect/>
          </a:stretch>
        </p:blipFill>
        <p:spPr/>
      </p:pic>
      <p:pic>
        <p:nvPicPr>
          <p:cNvPr id="30" name="Picture Placeholder 29">
            <a:extLst>
              <a:ext uri="{FF2B5EF4-FFF2-40B4-BE49-F238E27FC236}">
                <a16:creationId xmlns:a16="http://schemas.microsoft.com/office/drawing/2014/main" id="{8ECF2CA4-816B-4DED-8BBA-ABA341E77E6B}"/>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20298" r="20298"/>
          <a:stretch>
            <a:fillRect/>
          </a:stretch>
        </p:blipFill>
        <p:spPr/>
      </p:pic>
      <p:sp>
        <p:nvSpPr>
          <p:cNvPr id="8" name="TextBox 7">
            <a:extLst>
              <a:ext uri="{FF2B5EF4-FFF2-40B4-BE49-F238E27FC236}">
                <a16:creationId xmlns:a16="http://schemas.microsoft.com/office/drawing/2014/main" id="{6786AD79-0AC3-4A5A-B2C7-1C5F114C8853}"/>
              </a:ext>
            </a:extLst>
          </p:cNvPr>
          <p:cNvSpPr txBox="1"/>
          <p:nvPr/>
        </p:nvSpPr>
        <p:spPr>
          <a:xfrm>
            <a:off x="4180113" y="642257"/>
            <a:ext cx="3831772" cy="553998"/>
          </a:xfrm>
          <a:prstGeom prst="rect">
            <a:avLst/>
          </a:prstGeom>
          <a:noFill/>
        </p:spPr>
        <p:txBody>
          <a:bodyPr wrap="square" rtlCol="0">
            <a:spAutoFit/>
          </a:bodyPr>
          <a:lstStyle/>
          <a:p>
            <a:pPr algn="ctr"/>
            <a:r>
              <a:rPr lang="en-US" sz="3000" b="1" spc="600" dirty="0">
                <a:latin typeface="Montserrat Light" panose="00000400000000000000" pitchFamily="50" charset="0"/>
              </a:rPr>
              <a:t>SERVICE</a:t>
            </a:r>
          </a:p>
        </p:txBody>
      </p:sp>
      <p:sp>
        <p:nvSpPr>
          <p:cNvPr id="25" name="Rectangle 24">
            <a:extLst>
              <a:ext uri="{FF2B5EF4-FFF2-40B4-BE49-F238E27FC236}">
                <a16:creationId xmlns:a16="http://schemas.microsoft.com/office/drawing/2014/main" id="{FBCE9D11-5DE4-4D3E-8C78-8A8A94D7D075}"/>
              </a:ext>
            </a:extLst>
          </p:cNvPr>
          <p:cNvSpPr/>
          <p:nvPr/>
        </p:nvSpPr>
        <p:spPr>
          <a:xfrm>
            <a:off x="964610" y="2129065"/>
            <a:ext cx="10262778" cy="530145"/>
          </a:xfrm>
          <a:prstGeom prst="rect">
            <a:avLst/>
          </a:prstGeom>
        </p:spPr>
        <p:txBody>
          <a:bodyPr wrap="square">
            <a:spAutoFit/>
          </a:bodyPr>
          <a:lstStyle/>
          <a:p>
            <a:pPr algn="ctr">
              <a:lnSpc>
                <a:spcPct val="150000"/>
              </a:lnSpc>
            </a:pPr>
            <a:r>
              <a:rPr lang="en-US" sz="1000" dirty="0">
                <a:solidFill>
                  <a:schemeClr val="bg1"/>
                </a:solidFill>
                <a:latin typeface="Montserrat" panose="00000500000000000000" pitchFamily="50" charset="0"/>
              </a:rPr>
              <a:t>There are many variations of passages of Lorem Ipsum available, but the majority have suffered alteration in some form, by injected </a:t>
            </a:r>
            <a:r>
              <a:rPr lang="en-US" sz="1000" dirty="0" err="1">
                <a:solidFill>
                  <a:schemeClr val="bg1"/>
                </a:solidFill>
                <a:latin typeface="Montserrat" panose="00000500000000000000" pitchFamily="50" charset="0"/>
              </a:rPr>
              <a:t>humour</a:t>
            </a:r>
            <a:r>
              <a:rPr lang="en-US" sz="1000" dirty="0">
                <a:solidFill>
                  <a:schemeClr val="bg1"/>
                </a:solidFill>
                <a:latin typeface="Montserrat" panose="00000500000000000000" pitchFamily="50" charset="0"/>
              </a:rPr>
              <a:t>, or </a:t>
            </a:r>
            <a:r>
              <a:rPr lang="en-US" sz="1000" dirty="0" err="1">
                <a:solidFill>
                  <a:schemeClr val="bg1"/>
                </a:solidFill>
                <a:latin typeface="Montserrat" panose="00000500000000000000" pitchFamily="50" charset="0"/>
              </a:rPr>
              <a:t>randomised</a:t>
            </a:r>
            <a:r>
              <a:rPr lang="en-US" sz="1000" dirty="0">
                <a:solidFill>
                  <a:schemeClr val="bg1"/>
                </a:solidFill>
                <a:latin typeface="Montserrat" panose="00000500000000000000" pitchFamily="50" charset="0"/>
              </a:rPr>
              <a:t> words which don't look even slightly believable. If you are going to use a passage of Lorem Ipsum, you</a:t>
            </a:r>
          </a:p>
        </p:txBody>
      </p:sp>
      <p:sp>
        <p:nvSpPr>
          <p:cNvPr id="23" name="Rectangle 22">
            <a:extLst>
              <a:ext uri="{FF2B5EF4-FFF2-40B4-BE49-F238E27FC236}">
                <a16:creationId xmlns:a16="http://schemas.microsoft.com/office/drawing/2014/main" id="{456BA605-D75D-491B-AAEB-9CE071AC1A52}"/>
              </a:ext>
            </a:extLst>
          </p:cNvPr>
          <p:cNvSpPr/>
          <p:nvPr/>
        </p:nvSpPr>
        <p:spPr>
          <a:xfrm>
            <a:off x="9307824" y="3338284"/>
            <a:ext cx="2869661" cy="32276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Placeholder 33">
            <a:extLst>
              <a:ext uri="{FF2B5EF4-FFF2-40B4-BE49-F238E27FC236}">
                <a16:creationId xmlns:a16="http://schemas.microsoft.com/office/drawing/2014/main" id="{921498D3-34CC-4282-B6D3-8E11236B6F48}"/>
              </a:ext>
            </a:extLst>
          </p:cNvPr>
          <p:cNvPicPr>
            <a:picLocks noGrp="1" noChangeAspect="1"/>
          </p:cNvPicPr>
          <p:nvPr>
            <p:ph type="pic" sz="quarter" idx="18"/>
          </p:nvPr>
        </p:nvPicPr>
        <p:blipFill>
          <a:blip r:embed="rId5">
            <a:extLst>
              <a:ext uri="{28A0092B-C50C-407E-A947-70E740481C1C}">
                <a14:useLocalDpi xmlns:a14="http://schemas.microsoft.com/office/drawing/2010/main" val="0"/>
              </a:ext>
            </a:extLst>
          </a:blip>
          <a:srcRect l="20233" r="20233"/>
          <a:stretch>
            <a:fillRect/>
          </a:stretch>
        </p:blipFill>
        <p:spPr/>
      </p:pic>
    </p:spTree>
    <p:extLst>
      <p:ext uri="{BB962C8B-B14F-4D97-AF65-F5344CB8AC3E}">
        <p14:creationId xmlns:p14="http://schemas.microsoft.com/office/powerpoint/2010/main" val="663350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D0334E4-D4CA-4B12-A19E-A5D1433EDA40}"/>
              </a:ext>
            </a:extLst>
          </p:cNvPr>
          <p:cNvSpPr txBox="1"/>
          <p:nvPr/>
        </p:nvSpPr>
        <p:spPr>
          <a:xfrm>
            <a:off x="2866349" y="667657"/>
            <a:ext cx="6459302" cy="567463"/>
          </a:xfrm>
          <a:prstGeom prst="rect">
            <a:avLst/>
          </a:prstGeom>
          <a:noFill/>
        </p:spPr>
        <p:txBody>
          <a:bodyPr wrap="square" rtlCol="0">
            <a:spAutoFit/>
          </a:bodyPr>
          <a:lstStyle/>
          <a:p>
            <a:pPr algn="ctr">
              <a:lnSpc>
                <a:spcPts val="4000"/>
              </a:lnSpc>
            </a:pPr>
            <a:r>
              <a:rPr lang="en-US" sz="3000" b="1" spc="600" dirty="0">
                <a:latin typeface="Montserrat Light" panose="00000400000000000000" pitchFamily="50" charset="0"/>
              </a:rPr>
              <a:t>OUR TEAM MEMBERS</a:t>
            </a:r>
          </a:p>
        </p:txBody>
      </p:sp>
      <p:grpSp>
        <p:nvGrpSpPr>
          <p:cNvPr id="17" name="Group 16">
            <a:extLst>
              <a:ext uri="{FF2B5EF4-FFF2-40B4-BE49-F238E27FC236}">
                <a16:creationId xmlns:a16="http://schemas.microsoft.com/office/drawing/2014/main" id="{6A3F2ACC-80FB-4805-B9F0-D4E931A03770}"/>
              </a:ext>
            </a:extLst>
          </p:cNvPr>
          <p:cNvGrpSpPr/>
          <p:nvPr/>
        </p:nvGrpSpPr>
        <p:grpSpPr>
          <a:xfrm>
            <a:off x="1602558" y="4609064"/>
            <a:ext cx="2527582" cy="802460"/>
            <a:chOff x="338768" y="4673262"/>
            <a:chExt cx="2527582" cy="802460"/>
          </a:xfrm>
        </p:grpSpPr>
        <p:sp>
          <p:nvSpPr>
            <p:cNvPr id="18" name="TextBox 17">
              <a:extLst>
                <a:ext uri="{FF2B5EF4-FFF2-40B4-BE49-F238E27FC236}">
                  <a16:creationId xmlns:a16="http://schemas.microsoft.com/office/drawing/2014/main" id="{36CAA274-370A-478E-9978-586BD33AE767}"/>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19" name="Subtitle 6">
              <a:extLst>
                <a:ext uri="{FF2B5EF4-FFF2-40B4-BE49-F238E27FC236}">
                  <a16:creationId xmlns:a16="http://schemas.microsoft.com/office/drawing/2014/main" id="{85ACA5B5-4E88-4DF9-8F46-76E9DC805AD9}"/>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0" name="Group 19">
            <a:extLst>
              <a:ext uri="{FF2B5EF4-FFF2-40B4-BE49-F238E27FC236}">
                <a16:creationId xmlns:a16="http://schemas.microsoft.com/office/drawing/2014/main" id="{36B95782-7A7D-4482-A70A-7EBBA9D1E76E}"/>
              </a:ext>
            </a:extLst>
          </p:cNvPr>
          <p:cNvGrpSpPr/>
          <p:nvPr/>
        </p:nvGrpSpPr>
        <p:grpSpPr>
          <a:xfrm>
            <a:off x="4832209" y="4609064"/>
            <a:ext cx="2527582" cy="802460"/>
            <a:chOff x="338768" y="4673262"/>
            <a:chExt cx="2527582" cy="802460"/>
          </a:xfrm>
        </p:grpSpPr>
        <p:sp>
          <p:nvSpPr>
            <p:cNvPr id="21" name="TextBox 20">
              <a:extLst>
                <a:ext uri="{FF2B5EF4-FFF2-40B4-BE49-F238E27FC236}">
                  <a16:creationId xmlns:a16="http://schemas.microsoft.com/office/drawing/2014/main" id="{6BD006EE-2727-47EE-B0E6-0DF5BF95FB45}"/>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24" name="Subtitle 6">
              <a:extLst>
                <a:ext uri="{FF2B5EF4-FFF2-40B4-BE49-F238E27FC236}">
                  <a16:creationId xmlns:a16="http://schemas.microsoft.com/office/drawing/2014/main" id="{4158674D-EDA7-4CBB-997B-DCAFDD0F100B}"/>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5" name="Group 24">
            <a:extLst>
              <a:ext uri="{FF2B5EF4-FFF2-40B4-BE49-F238E27FC236}">
                <a16:creationId xmlns:a16="http://schemas.microsoft.com/office/drawing/2014/main" id="{6A5D043E-2A3B-46CB-8C06-0DA835EDE2A8}"/>
              </a:ext>
            </a:extLst>
          </p:cNvPr>
          <p:cNvGrpSpPr/>
          <p:nvPr/>
        </p:nvGrpSpPr>
        <p:grpSpPr>
          <a:xfrm>
            <a:off x="8061860" y="4609064"/>
            <a:ext cx="2527582" cy="802460"/>
            <a:chOff x="338768" y="4673262"/>
            <a:chExt cx="2527582" cy="802460"/>
          </a:xfrm>
        </p:grpSpPr>
        <p:sp>
          <p:nvSpPr>
            <p:cNvPr id="26" name="TextBox 25">
              <a:extLst>
                <a:ext uri="{FF2B5EF4-FFF2-40B4-BE49-F238E27FC236}">
                  <a16:creationId xmlns:a16="http://schemas.microsoft.com/office/drawing/2014/main" id="{B68C4FAA-591C-4483-9D21-25CBEE7F8FB1}"/>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27" name="Subtitle 6">
              <a:extLst>
                <a:ext uri="{FF2B5EF4-FFF2-40B4-BE49-F238E27FC236}">
                  <a16:creationId xmlns:a16="http://schemas.microsoft.com/office/drawing/2014/main" id="{94D170A7-AA45-4690-B05E-E03EE0D52488}"/>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pic>
        <p:nvPicPr>
          <p:cNvPr id="29" name="Picture Placeholder 28">
            <a:extLst>
              <a:ext uri="{FF2B5EF4-FFF2-40B4-BE49-F238E27FC236}">
                <a16:creationId xmlns:a16="http://schemas.microsoft.com/office/drawing/2014/main" id="{7A153B85-0B07-44B5-B700-04AE0077DADE}"/>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a:stretch>
            <a:fillRect/>
          </a:stretch>
        </p:blipFill>
        <p:spPr/>
      </p:pic>
      <p:pic>
        <p:nvPicPr>
          <p:cNvPr id="32" name="Picture Placeholder 31">
            <a:extLst>
              <a:ext uri="{FF2B5EF4-FFF2-40B4-BE49-F238E27FC236}">
                <a16:creationId xmlns:a16="http://schemas.microsoft.com/office/drawing/2014/main" id="{FCEA24AD-7981-4A92-BC1A-111A6938B59E}"/>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84" b="84"/>
          <a:stretch>
            <a:fillRect/>
          </a:stretch>
        </p:blipFill>
        <p:spPr/>
      </p:pic>
      <p:pic>
        <p:nvPicPr>
          <p:cNvPr id="34" name="Picture Placeholder 33">
            <a:extLst>
              <a:ext uri="{FF2B5EF4-FFF2-40B4-BE49-F238E27FC236}">
                <a16:creationId xmlns:a16="http://schemas.microsoft.com/office/drawing/2014/main" id="{4EC1B99A-C3F5-4E97-9C3C-7565201F390C}"/>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215099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F7C8C32C-CC76-4D32-A5FD-AB72C7546054}"/>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42" r="42"/>
          <a:stretch>
            <a:fillRect/>
          </a:stretch>
        </p:blipFill>
        <p:spPr/>
      </p:pic>
      <p:pic>
        <p:nvPicPr>
          <p:cNvPr id="32" name="Picture Placeholder 31">
            <a:extLst>
              <a:ext uri="{FF2B5EF4-FFF2-40B4-BE49-F238E27FC236}">
                <a16:creationId xmlns:a16="http://schemas.microsoft.com/office/drawing/2014/main" id="{901299E7-2011-41DD-B3F6-2D6E99C28B5F}"/>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42" r="42"/>
          <a:stretch>
            <a:fillRect/>
          </a:stretch>
        </p:blipFill>
        <p:spPr/>
      </p:pic>
      <p:pic>
        <p:nvPicPr>
          <p:cNvPr id="38" name="Picture Placeholder 37">
            <a:extLst>
              <a:ext uri="{FF2B5EF4-FFF2-40B4-BE49-F238E27FC236}">
                <a16:creationId xmlns:a16="http://schemas.microsoft.com/office/drawing/2014/main" id="{78953263-6F38-43CE-856C-2B0DCD7B64C9}"/>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42" r="42"/>
          <a:stretch>
            <a:fillRect/>
          </a:stretch>
        </p:blipFill>
        <p:spPr/>
      </p:pic>
      <p:sp>
        <p:nvSpPr>
          <p:cNvPr id="9" name="TextBox 8">
            <a:extLst>
              <a:ext uri="{FF2B5EF4-FFF2-40B4-BE49-F238E27FC236}">
                <a16:creationId xmlns:a16="http://schemas.microsoft.com/office/drawing/2014/main" id="{CE515B4F-9E67-465D-AAD0-2CA03D69ED3D}"/>
              </a:ext>
            </a:extLst>
          </p:cNvPr>
          <p:cNvSpPr txBox="1"/>
          <p:nvPr/>
        </p:nvSpPr>
        <p:spPr>
          <a:xfrm>
            <a:off x="2866349" y="667657"/>
            <a:ext cx="6459302" cy="567463"/>
          </a:xfrm>
          <a:prstGeom prst="rect">
            <a:avLst/>
          </a:prstGeom>
          <a:noFill/>
        </p:spPr>
        <p:txBody>
          <a:bodyPr wrap="square" rtlCol="0">
            <a:spAutoFit/>
          </a:bodyPr>
          <a:lstStyle/>
          <a:p>
            <a:pPr algn="ctr">
              <a:lnSpc>
                <a:spcPts val="4000"/>
              </a:lnSpc>
            </a:pPr>
            <a:r>
              <a:rPr lang="en-US" sz="3000" b="1" spc="600" dirty="0">
                <a:latin typeface="Montserrat Light" panose="00000400000000000000" pitchFamily="50" charset="0"/>
              </a:rPr>
              <a:t>OUR TEAM MEMBERS</a:t>
            </a:r>
          </a:p>
        </p:txBody>
      </p:sp>
      <p:grpSp>
        <p:nvGrpSpPr>
          <p:cNvPr id="12" name="Group 11">
            <a:extLst>
              <a:ext uri="{FF2B5EF4-FFF2-40B4-BE49-F238E27FC236}">
                <a16:creationId xmlns:a16="http://schemas.microsoft.com/office/drawing/2014/main" id="{84CBCB1B-D2BD-4FC9-B135-53FCAEDCFA7A}"/>
              </a:ext>
            </a:extLst>
          </p:cNvPr>
          <p:cNvGrpSpPr/>
          <p:nvPr/>
        </p:nvGrpSpPr>
        <p:grpSpPr>
          <a:xfrm>
            <a:off x="1469390" y="4595746"/>
            <a:ext cx="2527582" cy="802460"/>
            <a:chOff x="1786120" y="4697346"/>
            <a:chExt cx="2527582" cy="802460"/>
          </a:xfrm>
        </p:grpSpPr>
        <p:sp>
          <p:nvSpPr>
            <p:cNvPr id="18" name="TextBox 17">
              <a:extLst>
                <a:ext uri="{FF2B5EF4-FFF2-40B4-BE49-F238E27FC236}">
                  <a16:creationId xmlns:a16="http://schemas.microsoft.com/office/drawing/2014/main" id="{DFCBAAD9-0155-47BA-808D-FD1F4429610C}"/>
                </a:ext>
              </a:extLst>
            </p:cNvPr>
            <p:cNvSpPr txBox="1"/>
            <p:nvPr/>
          </p:nvSpPr>
          <p:spPr>
            <a:xfrm>
              <a:off x="2302311" y="4697346"/>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19" name="Subtitle 6">
              <a:extLst>
                <a:ext uri="{FF2B5EF4-FFF2-40B4-BE49-F238E27FC236}">
                  <a16:creationId xmlns:a16="http://schemas.microsoft.com/office/drawing/2014/main" id="{D42738E1-8E03-4620-8D3A-62869E995E5C}"/>
                </a:ext>
              </a:extLst>
            </p:cNvPr>
            <p:cNvSpPr txBox="1">
              <a:spLocks/>
            </p:cNvSpPr>
            <p:nvPr/>
          </p:nvSpPr>
          <p:spPr>
            <a:xfrm>
              <a:off x="1786120" y="4974345"/>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11" name="Group 10">
            <a:extLst>
              <a:ext uri="{FF2B5EF4-FFF2-40B4-BE49-F238E27FC236}">
                <a16:creationId xmlns:a16="http://schemas.microsoft.com/office/drawing/2014/main" id="{18216648-4788-48BE-B042-2173FDDB96FD}"/>
              </a:ext>
            </a:extLst>
          </p:cNvPr>
          <p:cNvGrpSpPr/>
          <p:nvPr/>
        </p:nvGrpSpPr>
        <p:grpSpPr>
          <a:xfrm>
            <a:off x="4688978" y="4595746"/>
            <a:ext cx="2527582" cy="802460"/>
            <a:chOff x="4688978" y="4697346"/>
            <a:chExt cx="2527582" cy="802460"/>
          </a:xfrm>
        </p:grpSpPr>
        <p:sp>
          <p:nvSpPr>
            <p:cNvPr id="29" name="TextBox 28">
              <a:extLst>
                <a:ext uri="{FF2B5EF4-FFF2-40B4-BE49-F238E27FC236}">
                  <a16:creationId xmlns:a16="http://schemas.microsoft.com/office/drawing/2014/main" id="{4C0A456E-F24B-4012-9A0B-C310DCC8283F}"/>
                </a:ext>
              </a:extLst>
            </p:cNvPr>
            <p:cNvSpPr txBox="1"/>
            <p:nvPr/>
          </p:nvSpPr>
          <p:spPr>
            <a:xfrm>
              <a:off x="5205169" y="4697346"/>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31" name="Subtitle 6">
              <a:extLst>
                <a:ext uri="{FF2B5EF4-FFF2-40B4-BE49-F238E27FC236}">
                  <a16:creationId xmlns:a16="http://schemas.microsoft.com/office/drawing/2014/main" id="{BA4220AA-024A-4EF2-BD48-581024430A95}"/>
                </a:ext>
              </a:extLst>
            </p:cNvPr>
            <p:cNvSpPr txBox="1">
              <a:spLocks/>
            </p:cNvSpPr>
            <p:nvPr/>
          </p:nvSpPr>
          <p:spPr>
            <a:xfrm>
              <a:off x="4688978" y="4974345"/>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10" name="Group 9">
            <a:extLst>
              <a:ext uri="{FF2B5EF4-FFF2-40B4-BE49-F238E27FC236}">
                <a16:creationId xmlns:a16="http://schemas.microsoft.com/office/drawing/2014/main" id="{4264928F-496A-4B96-BCE0-5F6DEE2288D4}"/>
              </a:ext>
            </a:extLst>
          </p:cNvPr>
          <p:cNvGrpSpPr/>
          <p:nvPr/>
        </p:nvGrpSpPr>
        <p:grpSpPr>
          <a:xfrm>
            <a:off x="8195028" y="4595746"/>
            <a:ext cx="2527582" cy="802460"/>
            <a:chOff x="7568191" y="4697346"/>
            <a:chExt cx="2527582" cy="802460"/>
          </a:xfrm>
        </p:grpSpPr>
        <p:sp>
          <p:nvSpPr>
            <p:cNvPr id="34" name="TextBox 33">
              <a:extLst>
                <a:ext uri="{FF2B5EF4-FFF2-40B4-BE49-F238E27FC236}">
                  <a16:creationId xmlns:a16="http://schemas.microsoft.com/office/drawing/2014/main" id="{1D51F2E4-D450-46F4-B9C0-8E5E439EF28B}"/>
                </a:ext>
              </a:extLst>
            </p:cNvPr>
            <p:cNvSpPr txBox="1"/>
            <p:nvPr/>
          </p:nvSpPr>
          <p:spPr>
            <a:xfrm>
              <a:off x="8084382" y="4697346"/>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36" name="Subtitle 6">
              <a:extLst>
                <a:ext uri="{FF2B5EF4-FFF2-40B4-BE49-F238E27FC236}">
                  <a16:creationId xmlns:a16="http://schemas.microsoft.com/office/drawing/2014/main" id="{15AE2382-9890-4E1F-98F3-42629F0FBF64}"/>
                </a:ext>
              </a:extLst>
            </p:cNvPr>
            <p:cNvSpPr txBox="1">
              <a:spLocks/>
            </p:cNvSpPr>
            <p:nvPr/>
          </p:nvSpPr>
          <p:spPr>
            <a:xfrm>
              <a:off x="7568191" y="4974345"/>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spTree>
    <p:extLst>
      <p:ext uri="{BB962C8B-B14F-4D97-AF65-F5344CB8AC3E}">
        <p14:creationId xmlns:p14="http://schemas.microsoft.com/office/powerpoint/2010/main" val="41075502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2233321219"/>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575172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1355166159"/>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1804218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2714523701"/>
              </p:ext>
            </p:extLst>
          </p:nvPr>
        </p:nvGraphicFramePr>
        <p:xfrm>
          <a:off x="776764" y="2208893"/>
          <a:ext cx="7831773" cy="3175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81981B8E-ABE4-46B2-B84A-E46CF4260E52}"/>
              </a:ext>
            </a:extLst>
          </p:cNvPr>
          <p:cNvSpPr/>
          <p:nvPr/>
        </p:nvSpPr>
        <p:spPr>
          <a:xfrm>
            <a:off x="8926037" y="2208892"/>
            <a:ext cx="2489200" cy="3175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3730CB9-237F-4056-A288-E72D26B916B4}"/>
              </a:ext>
            </a:extLst>
          </p:cNvPr>
          <p:cNvSpPr txBox="1"/>
          <p:nvPr/>
        </p:nvSpPr>
        <p:spPr>
          <a:xfrm>
            <a:off x="9243537" y="2633125"/>
            <a:ext cx="1854200" cy="2326534"/>
          </a:xfrm>
          <a:prstGeom prst="rect">
            <a:avLst/>
          </a:prstGeom>
          <a:noFill/>
        </p:spPr>
        <p:txBody>
          <a:bodyPr wrap="square" rtlCol="0">
            <a:spAutoFit/>
          </a:bodyPr>
          <a:lstStyle/>
          <a:p>
            <a:pPr>
              <a:lnSpc>
                <a:spcPts val="1600"/>
              </a:lnSpc>
            </a:pPr>
            <a:r>
              <a:rPr lang="en-US" sz="900" dirty="0">
                <a:solidFill>
                  <a:sysClr val="windowText" lastClr="000000"/>
                </a:solidFill>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solidFill>
                  <a:sysClr val="windowText" lastClr="000000"/>
                </a:solidFill>
                <a:latin typeface="Roboto Slab" pitchFamily="2" charset="0"/>
                <a:ea typeface="Roboto Slab" pitchFamily="2" charset="0"/>
                <a:cs typeface="Montserrat Light" charset="0"/>
              </a:rPr>
              <a:t>i</a:t>
            </a:r>
            <a:r>
              <a:rPr lang="en-US" sz="900" dirty="0">
                <a:solidFill>
                  <a:sysClr val="windowText" lastClr="000000"/>
                </a:solidFill>
                <a:latin typeface="Roboto Slab" pitchFamily="2" charset="0"/>
                <a:ea typeface="Roboto Slab" pitchFamily="2" charset="0"/>
                <a:cs typeface="Montserrat Light" charset="0"/>
              </a:rPr>
              <a:t> two </a:t>
            </a:r>
          </a:p>
          <a:p>
            <a:pPr>
              <a:lnSpc>
                <a:spcPts val="1600"/>
              </a:lnSpc>
            </a:pPr>
            <a:r>
              <a:rPr lang="en-US" sz="900" dirty="0">
                <a:solidFill>
                  <a:sysClr val="windowText" lastClr="000000"/>
                </a:solidFill>
                <a:latin typeface="Roboto Slab" pitchFamily="2" charset="0"/>
                <a:ea typeface="Roboto Slab" pitchFamily="2" charset="0"/>
                <a:cs typeface="Montserrat Light"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3554469205"/>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14258</TotalTime>
  <Words>1296</Words>
  <Application>Microsoft Office PowerPoint</Application>
  <PresentationFormat>Widescreen</PresentationFormat>
  <Paragraphs>90</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Calibri</vt:lpstr>
      <vt:lpstr>Montserrat</vt:lpstr>
      <vt:lpstr>Montserrat </vt:lpstr>
      <vt:lpstr>Montserrat Light</vt:lpstr>
      <vt:lpstr>Montserrat Thin</vt:lpstr>
      <vt:lpstr>Open Sans</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ismail - [2010]</cp:lastModifiedBy>
  <cp:revision>2335</cp:revision>
  <dcterms:created xsi:type="dcterms:W3CDTF">2017-09-28T05:04:55Z</dcterms:created>
  <dcterms:modified xsi:type="dcterms:W3CDTF">2019-12-18T10:31:54Z</dcterms:modified>
</cp:coreProperties>
</file>