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charts/chartEx1.xml" ContentType="application/vnd.ms-office.chartex+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Ex2.xml" ContentType="application/vnd.ms-office.chartex+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4"/>
  </p:notesMasterIdLst>
  <p:handoutMasterIdLst>
    <p:handoutMasterId r:id="rId25"/>
  </p:handoutMasterIdLst>
  <p:sldIdLst>
    <p:sldId id="348" r:id="rId2"/>
    <p:sldId id="330" r:id="rId3"/>
    <p:sldId id="349" r:id="rId4"/>
    <p:sldId id="351" r:id="rId5"/>
    <p:sldId id="333" r:id="rId6"/>
    <p:sldId id="332" r:id="rId7"/>
    <p:sldId id="335" r:id="rId8"/>
    <p:sldId id="337" r:id="rId9"/>
    <p:sldId id="340" r:id="rId10"/>
    <p:sldId id="339" r:id="rId11"/>
    <p:sldId id="346" r:id="rId12"/>
    <p:sldId id="352" r:id="rId13"/>
    <p:sldId id="356" r:id="rId14"/>
    <p:sldId id="353" r:id="rId15"/>
    <p:sldId id="354" r:id="rId16"/>
    <p:sldId id="355" r:id="rId17"/>
    <p:sldId id="357" r:id="rId18"/>
    <p:sldId id="358" r:id="rId19"/>
    <p:sldId id="359" r:id="rId20"/>
    <p:sldId id="360" r:id="rId21"/>
    <p:sldId id="361" r:id="rId22"/>
    <p:sldId id="32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3"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C"/>
    <a:srgbClr val="FFFF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85" autoAdjust="0"/>
    <p:restoredTop sz="94660"/>
  </p:normalViewPr>
  <p:slideViewPr>
    <p:cSldViewPr snapToGrid="0">
      <p:cViewPr>
        <p:scale>
          <a:sx n="75" d="100"/>
          <a:sy n="75" d="100"/>
        </p:scale>
        <p:origin x="1374" y="948"/>
      </p:cViewPr>
      <p:guideLst/>
    </p:cSldViewPr>
  </p:slideViewPr>
  <p:notesTextViewPr>
    <p:cViewPr>
      <p:scale>
        <a:sx n="1" d="1"/>
        <a:sy n="1" d="1"/>
      </p:scale>
      <p:origin x="0" y="0"/>
    </p:cViewPr>
  </p:notesTextViewPr>
  <p:notesViewPr>
    <p:cSldViewPr snapToGrid="0">
      <p:cViewPr varScale="1">
        <p:scale>
          <a:sx n="59" d="100"/>
          <a:sy n="59" d="100"/>
        </p:scale>
        <p:origin x="279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9.xml"/><Relationship Id="rId1" Type="http://schemas.microsoft.com/office/2011/relationships/chartStyle" Target="style9.xml"/></Relationships>
</file>

<file path=ppt/charts/_rels/chartEx1.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Microsoft_Excel_Worksheet5.xlsx"/></Relationships>
</file>

<file path=ppt/charts/_rels/chartEx2.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chemeClr val="bg1">
                <a:lumMod val="65000"/>
              </a:schemeClr>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0-7510-4A75-BC9D-08BB18121A0F}"/>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dLbls>
          <c:showLegendKey val="0"/>
          <c:showVal val="1"/>
          <c:showCatName val="0"/>
          <c:showSerName val="0"/>
          <c:showPercent val="0"/>
          <c:showBubbleSize val="0"/>
        </c:dLbls>
        <c:gapWidth val="267"/>
        <c:overlap val="100"/>
        <c:axId val="632750656"/>
        <c:axId val="632751640"/>
      </c:barChart>
      <c:catAx>
        <c:axId val="632750656"/>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632750656"/>
        <c:crosses val="autoZero"/>
        <c:crossBetween val="between"/>
      </c:valAx>
      <c:spPr>
        <a:pattFill prst="ltDnDiag">
          <a:fgClr>
            <a:schemeClr val="dk1">
              <a:lumMod val="15000"/>
              <a:lumOff val="85000"/>
            </a:schemeClr>
          </a:fgClr>
          <a:bgClr>
            <a:schemeClr val="lt1"/>
          </a:bgClr>
        </a:patt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25"/>
      <c:rotY val="30"/>
      <c:rAngAx val="0"/>
      <c:perspective val="0"/>
    </c:view3D>
    <c:floor>
      <c:thickness val="0"/>
      <c:spPr>
        <a:solidFill>
          <a:schemeClr val="accent5"/>
        </a:solidFill>
        <a:ln>
          <a:noFill/>
        </a:ln>
        <a:effectLst/>
        <a:sp3d/>
      </c:spPr>
    </c:floor>
    <c:sideWall>
      <c:thickness val="0"/>
      <c:spPr>
        <a:noFill/>
        <a:ln>
          <a:noFill/>
        </a:ln>
        <a:effectLst/>
        <a:sp3d/>
      </c:spPr>
    </c:sideWall>
    <c:backWall>
      <c:thickness val="0"/>
      <c:spPr>
        <a:noFill/>
        <a:ln>
          <a:noFill/>
        </a:ln>
        <a:effectLst/>
        <a:sp3d/>
      </c:spPr>
    </c:backWall>
    <c:plotArea>
      <c:layout/>
      <c:surface3DChart>
        <c:wireframe val="0"/>
        <c:ser>
          <c:idx val="0"/>
          <c:order val="0"/>
          <c:tx>
            <c:strRef>
              <c:f>Sheet1!$B$1</c:f>
              <c:strCache>
                <c:ptCount val="1"/>
                <c:pt idx="0">
                  <c:v>Series 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effectLst>
              <a:outerShdw blurRad="57150" dist="19050" dir="5400000" algn="ctr" rotWithShape="0">
                <a:srgbClr val="000000">
                  <a:alpha val="63000"/>
                </a:srgbClr>
              </a:outerShdw>
            </a:effectLst>
            <a:sp3d/>
          </c:spP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F8-4562-84D2-1C6A2DE013D1}"/>
            </c:ext>
          </c:extLst>
        </c:ser>
        <c:ser>
          <c:idx val="2"/>
          <c:order val="1"/>
          <c:tx>
            <c:strRef>
              <c:f>Sheet1!$D$1</c:f>
              <c:strCache>
                <c:ptCount val="1"/>
                <c:pt idx="0">
                  <c:v>Series 3</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effectLst>
              <a:outerShdw blurRad="57150" dist="19050" dir="5400000" algn="ctr" rotWithShape="0">
                <a:srgbClr val="000000">
                  <a:alpha val="63000"/>
                </a:srgbClr>
              </a:outerShdw>
            </a:effectLst>
            <a:sp3d/>
          </c:spP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F8-4562-84D2-1C6A2DE013D1}"/>
            </c:ext>
          </c:extLst>
        </c:ser>
        <c:bandFmts>
          <c:bandFmt>
            <c:idx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effectLst>
                <a:outerShdw blurRad="57150" dist="19050" dir="5400000" algn="ctr" rotWithShape="0">
                  <a:srgbClr val="000000">
                    <a:alpha val="63000"/>
                  </a:srgbClr>
                </a:outerShdw>
              </a:effectLst>
              <a:sp3d/>
            </c:spPr>
          </c:bandFmt>
          <c:bandFmt>
            <c:idx val="1"/>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effectLst>
                <a:outerShdw blurRad="57150" dist="19050" dir="5400000" algn="ctr" rotWithShape="0">
                  <a:srgbClr val="000000">
                    <a:alpha val="63000"/>
                  </a:srgbClr>
                </a:outerShdw>
              </a:effectLst>
              <a:sp3d/>
            </c:spPr>
          </c:bandFmt>
          <c:bandFmt>
            <c:idx val="2"/>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effectLst>
                <a:outerShdw blurRad="57150" dist="19050" dir="5400000" algn="ctr" rotWithShape="0">
                  <a:srgbClr val="000000">
                    <a:alpha val="63000"/>
                  </a:srgbClr>
                </a:outerShdw>
              </a:effectLst>
              <a:sp3d/>
            </c:spPr>
          </c:bandFmt>
          <c:bandFmt>
            <c:idx val="3"/>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effectLst>
                <a:outerShdw blurRad="57150" dist="19050" dir="5400000" algn="ctr" rotWithShape="0">
                  <a:srgbClr val="000000">
                    <a:alpha val="63000"/>
                  </a:srgbClr>
                </a:outerShdw>
              </a:effectLst>
              <a:sp3d/>
            </c:spPr>
          </c:bandFmt>
          <c:bandFmt>
            <c:idx val="4"/>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effectLst>
                <a:outerShdw blurRad="57150" dist="19050" dir="5400000" algn="ctr" rotWithShape="0">
                  <a:srgbClr val="000000">
                    <a:alpha val="63000"/>
                  </a:srgbClr>
                </a:outerShdw>
              </a:effectLst>
              <a:sp3d/>
            </c:spPr>
          </c:bandFmt>
          <c:bandFmt>
            <c:idx val="5"/>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effectLst>
                <a:outerShdw blurRad="57150" dist="19050" dir="5400000" algn="ctr" rotWithShape="0">
                  <a:srgbClr val="000000">
                    <a:alpha val="63000"/>
                  </a:srgbClr>
                </a:outerShdw>
              </a:effectLst>
              <a:sp3d/>
            </c:spPr>
          </c:bandFmt>
          <c:bandFmt>
            <c:idx val="6"/>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effectLst>
                <a:outerShdw blurRad="57150" dist="19050" dir="5400000" algn="ctr" rotWithShape="0">
                  <a:srgbClr val="000000">
                    <a:alpha val="63000"/>
                  </a:srgbClr>
                </a:outerShdw>
              </a:effectLst>
              <a:sp3d/>
            </c:spPr>
          </c:bandFmt>
          <c:bandFmt>
            <c:idx val="7"/>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effectLst>
                <a:outerShdw blurRad="57150" dist="19050" dir="5400000" algn="ctr" rotWithShape="0">
                  <a:srgbClr val="000000">
                    <a:alpha val="63000"/>
                  </a:srgbClr>
                </a:outerShdw>
              </a:effectLst>
              <a:sp3d/>
            </c:spPr>
          </c:bandFmt>
          <c:bandFmt>
            <c:idx val="8"/>
            <c:spPr>
              <a:gradFill rotWithShape="1">
                <a:gsLst>
                  <a:gs pos="0">
                    <a:schemeClr val="accent3">
                      <a:lumMod val="60000"/>
                      <a:satMod val="103000"/>
                      <a:lumMod val="102000"/>
                      <a:tint val="94000"/>
                    </a:schemeClr>
                  </a:gs>
                  <a:gs pos="50000">
                    <a:schemeClr val="accent3">
                      <a:lumMod val="60000"/>
                      <a:satMod val="110000"/>
                      <a:lumMod val="100000"/>
                      <a:shade val="100000"/>
                    </a:schemeClr>
                  </a:gs>
                  <a:gs pos="100000">
                    <a:schemeClr val="accent3">
                      <a:lumMod val="60000"/>
                      <a:lumMod val="99000"/>
                      <a:satMod val="120000"/>
                      <a:shade val="78000"/>
                    </a:schemeClr>
                  </a:gs>
                </a:gsLst>
                <a:lin ang="5400000" scaled="0"/>
              </a:gradFill>
              <a:ln/>
              <a:effectLst>
                <a:outerShdw blurRad="57150" dist="19050" dir="5400000" algn="ctr" rotWithShape="0">
                  <a:srgbClr val="000000">
                    <a:alpha val="63000"/>
                  </a:srgbClr>
                </a:outerShdw>
              </a:effectLst>
              <a:sp3d/>
            </c:spPr>
          </c:bandFmt>
          <c:bandFmt>
            <c:idx val="9"/>
            <c:spPr>
              <a:gradFill rotWithShape="1">
                <a:gsLst>
                  <a:gs pos="0">
                    <a:schemeClr val="accent4">
                      <a:lumMod val="60000"/>
                      <a:satMod val="103000"/>
                      <a:lumMod val="102000"/>
                      <a:tint val="94000"/>
                    </a:schemeClr>
                  </a:gs>
                  <a:gs pos="50000">
                    <a:schemeClr val="accent4">
                      <a:lumMod val="60000"/>
                      <a:satMod val="110000"/>
                      <a:lumMod val="100000"/>
                      <a:shade val="100000"/>
                    </a:schemeClr>
                  </a:gs>
                  <a:gs pos="100000">
                    <a:schemeClr val="accent4">
                      <a:lumMod val="60000"/>
                      <a:lumMod val="99000"/>
                      <a:satMod val="120000"/>
                      <a:shade val="78000"/>
                    </a:schemeClr>
                  </a:gs>
                </a:gsLst>
                <a:lin ang="5400000" scaled="0"/>
              </a:gradFill>
              <a:ln/>
              <a:effectLst>
                <a:outerShdw blurRad="57150" dist="19050" dir="5400000" algn="ctr" rotWithShape="0">
                  <a:srgbClr val="000000">
                    <a:alpha val="63000"/>
                  </a:srgbClr>
                </a:outerShdw>
              </a:effectLst>
              <a:sp3d/>
            </c:spPr>
          </c:bandFmt>
          <c:bandFmt>
            <c:idx val="10"/>
            <c:spPr>
              <a:gradFill rotWithShape="1">
                <a:gsLst>
                  <a:gs pos="0">
                    <a:schemeClr val="accent5">
                      <a:lumMod val="60000"/>
                      <a:satMod val="103000"/>
                      <a:lumMod val="102000"/>
                      <a:tint val="94000"/>
                    </a:schemeClr>
                  </a:gs>
                  <a:gs pos="50000">
                    <a:schemeClr val="accent5">
                      <a:lumMod val="60000"/>
                      <a:satMod val="110000"/>
                      <a:lumMod val="100000"/>
                      <a:shade val="100000"/>
                    </a:schemeClr>
                  </a:gs>
                  <a:gs pos="100000">
                    <a:schemeClr val="accent5">
                      <a:lumMod val="60000"/>
                      <a:lumMod val="99000"/>
                      <a:satMod val="120000"/>
                      <a:shade val="78000"/>
                    </a:schemeClr>
                  </a:gs>
                </a:gsLst>
                <a:lin ang="5400000" scaled="0"/>
              </a:gradFill>
              <a:ln/>
              <a:effectLst>
                <a:outerShdw blurRad="57150" dist="19050" dir="5400000" algn="ctr" rotWithShape="0">
                  <a:srgbClr val="000000">
                    <a:alpha val="63000"/>
                  </a:srgbClr>
                </a:outerShdw>
              </a:effectLst>
              <a:sp3d/>
            </c:spPr>
          </c:bandFmt>
          <c:bandFmt>
            <c:idx val="11"/>
            <c:spPr>
              <a:gradFill rotWithShape="1">
                <a:gsLst>
                  <a:gs pos="0">
                    <a:schemeClr val="accent6">
                      <a:lumMod val="60000"/>
                      <a:satMod val="103000"/>
                      <a:lumMod val="102000"/>
                      <a:tint val="94000"/>
                    </a:schemeClr>
                  </a:gs>
                  <a:gs pos="50000">
                    <a:schemeClr val="accent6">
                      <a:lumMod val="60000"/>
                      <a:satMod val="110000"/>
                      <a:lumMod val="100000"/>
                      <a:shade val="100000"/>
                    </a:schemeClr>
                  </a:gs>
                  <a:gs pos="100000">
                    <a:schemeClr val="accent6">
                      <a:lumMod val="60000"/>
                      <a:lumMod val="99000"/>
                      <a:satMod val="120000"/>
                      <a:shade val="78000"/>
                    </a:schemeClr>
                  </a:gs>
                </a:gsLst>
                <a:lin ang="5400000" scaled="0"/>
              </a:gradFill>
              <a:ln/>
              <a:effectLst>
                <a:outerShdw blurRad="57150" dist="19050" dir="5400000" algn="ctr" rotWithShape="0">
                  <a:srgbClr val="000000">
                    <a:alpha val="63000"/>
                  </a:srgbClr>
                </a:outerShdw>
              </a:effectLst>
              <a:sp3d/>
            </c:spPr>
          </c:bandFmt>
          <c:bandFmt>
            <c:idx val="12"/>
            <c:spPr>
              <a:gradFill rotWithShape="1">
                <a:gsLst>
                  <a:gs pos="0">
                    <a:schemeClr val="accent1">
                      <a:lumMod val="80000"/>
                      <a:lumOff val="20000"/>
                      <a:satMod val="103000"/>
                      <a:lumMod val="102000"/>
                      <a:tint val="94000"/>
                    </a:schemeClr>
                  </a:gs>
                  <a:gs pos="50000">
                    <a:schemeClr val="accent1">
                      <a:lumMod val="80000"/>
                      <a:lumOff val="20000"/>
                      <a:satMod val="110000"/>
                      <a:lumMod val="100000"/>
                      <a:shade val="100000"/>
                    </a:schemeClr>
                  </a:gs>
                  <a:gs pos="100000">
                    <a:schemeClr val="accent1">
                      <a:lumMod val="80000"/>
                      <a:lumOff val="20000"/>
                      <a:lumMod val="99000"/>
                      <a:satMod val="120000"/>
                      <a:shade val="78000"/>
                    </a:schemeClr>
                  </a:gs>
                </a:gsLst>
                <a:lin ang="5400000" scaled="0"/>
              </a:gradFill>
              <a:ln/>
              <a:effectLst>
                <a:outerShdw blurRad="57150" dist="19050" dir="5400000" algn="ctr" rotWithShape="0">
                  <a:srgbClr val="000000">
                    <a:alpha val="63000"/>
                  </a:srgbClr>
                </a:outerShdw>
              </a:effectLst>
              <a:sp3d/>
            </c:spPr>
          </c:bandFmt>
          <c:bandFmt>
            <c:idx val="13"/>
            <c:spPr>
              <a:gradFill rotWithShape="1">
                <a:gsLst>
                  <a:gs pos="0">
                    <a:schemeClr val="accent2">
                      <a:lumMod val="80000"/>
                      <a:lumOff val="20000"/>
                      <a:satMod val="103000"/>
                      <a:lumMod val="102000"/>
                      <a:tint val="94000"/>
                    </a:schemeClr>
                  </a:gs>
                  <a:gs pos="50000">
                    <a:schemeClr val="accent2">
                      <a:lumMod val="80000"/>
                      <a:lumOff val="20000"/>
                      <a:satMod val="110000"/>
                      <a:lumMod val="100000"/>
                      <a:shade val="100000"/>
                    </a:schemeClr>
                  </a:gs>
                  <a:gs pos="100000">
                    <a:schemeClr val="accent2">
                      <a:lumMod val="80000"/>
                      <a:lumOff val="20000"/>
                      <a:lumMod val="99000"/>
                      <a:satMod val="120000"/>
                      <a:shade val="78000"/>
                    </a:schemeClr>
                  </a:gs>
                </a:gsLst>
                <a:lin ang="5400000" scaled="0"/>
              </a:gradFill>
              <a:ln/>
              <a:effectLst>
                <a:outerShdw blurRad="57150" dist="19050" dir="5400000" algn="ctr" rotWithShape="0">
                  <a:srgbClr val="000000">
                    <a:alpha val="63000"/>
                  </a:srgbClr>
                </a:outerShdw>
              </a:effectLst>
              <a:sp3d/>
            </c:spPr>
          </c:bandFmt>
          <c:bandFmt>
            <c:idx val="14"/>
            <c:spPr>
              <a:gradFill rotWithShape="1">
                <a:gsLst>
                  <a:gs pos="0">
                    <a:schemeClr val="accent3">
                      <a:lumMod val="80000"/>
                      <a:lumOff val="20000"/>
                      <a:satMod val="103000"/>
                      <a:lumMod val="102000"/>
                      <a:tint val="94000"/>
                    </a:schemeClr>
                  </a:gs>
                  <a:gs pos="50000">
                    <a:schemeClr val="accent3">
                      <a:lumMod val="80000"/>
                      <a:lumOff val="20000"/>
                      <a:satMod val="110000"/>
                      <a:lumMod val="100000"/>
                      <a:shade val="100000"/>
                    </a:schemeClr>
                  </a:gs>
                  <a:gs pos="100000">
                    <a:schemeClr val="accent3">
                      <a:lumMod val="80000"/>
                      <a:lumOff val="20000"/>
                      <a:lumMod val="99000"/>
                      <a:satMod val="120000"/>
                      <a:shade val="78000"/>
                    </a:schemeClr>
                  </a:gs>
                </a:gsLst>
                <a:lin ang="5400000" scaled="0"/>
              </a:gradFill>
              <a:ln/>
              <a:effectLst>
                <a:outerShdw blurRad="57150" dist="19050" dir="5400000" algn="ctr" rotWithShape="0">
                  <a:srgbClr val="000000">
                    <a:alpha val="63000"/>
                  </a:srgbClr>
                </a:outerShdw>
              </a:effectLst>
              <a:sp3d/>
            </c:spPr>
          </c:bandFmt>
        </c:bandFmts>
        <c:axId val="632750656"/>
        <c:axId val="632751640"/>
        <c:axId val="584080872"/>
      </c:surface3DChart>
      <c:catAx>
        <c:axId val="632750656"/>
        <c:scaling>
          <c:orientation val="minMax"/>
        </c:scaling>
        <c:delete val="0"/>
        <c:axPos val="b"/>
        <c:numFmt formatCode="General" sourceLinked="1"/>
        <c:majorTickMark val="out"/>
        <c:minorTickMark val="none"/>
        <c:tickLblPos val="nextTo"/>
        <c:spPr>
          <a:noFill/>
          <a:ln w="9525" cap="flat" cmpd="sng" algn="ctr">
            <a:solidFill>
              <a:schemeClr val="dk1">
                <a:lumMod val="50000"/>
                <a:lumOff val="50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632751640"/>
        <c:crosses val="autoZero"/>
        <c:auto val="1"/>
        <c:lblAlgn val="ctr"/>
        <c:lblOffset val="100"/>
        <c:noMultiLvlLbl val="0"/>
      </c:catAx>
      <c:valAx>
        <c:axId val="632751640"/>
        <c:scaling>
          <c:orientation val="minMax"/>
        </c:scaling>
        <c:delete val="0"/>
        <c:axPos val="l"/>
        <c:majorGridlines>
          <c:spPr>
            <a:ln w="9525" cap="flat" cmpd="sng" algn="ctr">
              <a:solidFill>
                <a:schemeClr val="dk1">
                  <a:lumMod val="50000"/>
                  <a:lumOff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632750656"/>
        <c:crosses val="autoZero"/>
        <c:crossBetween val="midCat"/>
      </c:valAx>
      <c:serAx>
        <c:axId val="584080872"/>
        <c:scaling>
          <c:orientation val="minMax"/>
        </c:scaling>
        <c:delete val="0"/>
        <c:axPos val="b"/>
        <c:majorTickMark val="out"/>
        <c:minorTickMark val="none"/>
        <c:tickLblPos val="nextTo"/>
        <c:spPr>
          <a:noFill/>
          <a:ln w="9525" cap="flat" cmpd="sng" algn="ctr">
            <a:solidFill>
              <a:schemeClr val="dk1">
                <a:lumMod val="50000"/>
                <a:lumOff val="50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632751640"/>
        <c:crosses val="autoZero"/>
      </c:ser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tx1"/>
    </a:solid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baseline="0">
                <a:solidFill>
                  <a:schemeClr val="dk1">
                    <a:lumMod val="65000"/>
                    <a:lumOff val="35000"/>
                  </a:schemeClr>
                </a:solidFill>
                <a:latin typeface="+mn-lt"/>
                <a:ea typeface="+mn-ea"/>
                <a:cs typeface="+mn-cs"/>
              </a:defRPr>
            </a:pPr>
            <a:r>
              <a:rPr kumimoji="0" lang="en-US" sz="1862" b="0" i="0" u="none" strike="noStrike" kern="1200" cap="none" spc="0" normalizeH="0" baseline="0" noProof="0">
                <a:ln>
                  <a:noFill/>
                </a:ln>
                <a:solidFill>
                  <a:prstClr val="black">
                    <a:lumMod val="65000"/>
                    <a:lumOff val="35000"/>
                  </a:prstClr>
                </a:solidFill>
                <a:effectLst/>
                <a:uLnTx/>
                <a:uFillTx/>
                <a:latin typeface="Calibri" panose="020F0502020204030204"/>
              </a:rPr>
              <a:t>Chart Title</a:t>
            </a:r>
          </a:p>
        </c:rich>
      </c:tx>
      <c:overlay val="0"/>
      <c:spPr>
        <a:noFill/>
        <a:ln>
          <a:noFill/>
        </a:ln>
        <a:effectLst/>
      </c:spPr>
      <c:txPr>
        <a:bodyPr rot="0" spcFirstLastPara="1" vertOverflow="ellipsis" vert="horz" wrap="square" anchor="ctr" anchorCtr="1"/>
        <a:lstStyle/>
        <a:p>
          <a:pPr>
            <a:defRPr sz="2200" b="1" i="0" u="none" strike="noStrike" baseline="0">
              <a:solidFill>
                <a:schemeClr val="dk1">
                  <a:lumMod val="65000"/>
                  <a:lumOff val="35000"/>
                </a:schemeClr>
              </a:solidFill>
              <a:latin typeface="+mn-lt"/>
              <a:ea typeface="+mn-ea"/>
              <a:cs typeface="+mn-cs"/>
            </a:defRPr>
          </a:pPr>
          <a:endParaRPr lang="en-US"/>
        </a:p>
      </c:txPr>
    </c:title>
    <c:autoTitleDeleted val="0"/>
    <c:view3D>
      <c:rotX val="50"/>
      <c:rotY val="0"/>
      <c:depthPercent val="100"/>
      <c:rAngAx val="0"/>
      <c:perspective val="6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surface3DChart>
        <c:wireframe val="0"/>
        <c:ser>
          <c:idx val="0"/>
          <c:order val="0"/>
          <c:tx>
            <c:strRef>
              <c:f>Sheet1!$B$1</c:f>
              <c:strCache>
                <c:ptCount val="1"/>
                <c:pt idx="0">
                  <c:v>Series 1</c:v>
                </c:pt>
              </c:strCache>
            </c:strRef>
          </c:tx>
          <c:spPr>
            <a:solidFill>
              <a:schemeClr val="accent1"/>
            </a:solidFill>
            <a:ln/>
            <a:effectLst>
              <a:outerShdw blurRad="88900" sx="102000" sy="102000" algn="ctr" rotWithShape="0">
                <a:prstClr val="black">
                  <a:alpha val="20000"/>
                </a:prstClr>
              </a:outerShdw>
            </a:effectLst>
            <a:scene3d>
              <a:camera prst="orthographicFront"/>
              <a:lightRig rig="threePt" dir="t"/>
            </a:scene3d>
            <a:sp3d prstMaterial="matte"/>
          </c:spP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49B-4B2D-9FA6-1B444603459B}"/>
            </c:ext>
          </c:extLst>
        </c:ser>
        <c:ser>
          <c:idx val="1"/>
          <c:order val="1"/>
          <c:tx>
            <c:strRef>
              <c:f>Sheet1!$D$1</c:f>
              <c:strCache>
                <c:ptCount val="1"/>
                <c:pt idx="0">
                  <c:v>Series 3</c:v>
                </c:pt>
              </c:strCache>
            </c:strRef>
          </c:tx>
          <c:spPr>
            <a:solidFill>
              <a:schemeClr val="accent2"/>
            </a:solidFill>
            <a:ln/>
            <a:effectLst>
              <a:outerShdw blurRad="88900" sx="102000" sy="102000" algn="ctr" rotWithShape="0">
                <a:prstClr val="black">
                  <a:alpha val="20000"/>
                </a:prstClr>
              </a:outerShdw>
            </a:effectLst>
            <a:scene3d>
              <a:camera prst="orthographicFront"/>
              <a:lightRig rig="threePt" dir="t"/>
            </a:scene3d>
            <a:sp3d prstMaterial="matte"/>
          </c:spP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1-A49B-4B2D-9FA6-1B444603459B}"/>
            </c:ext>
          </c:extLst>
        </c:ser>
        <c:bandFmts>
          <c:bandFmt>
            <c:idx val="0"/>
            <c:spPr>
              <a:solidFill>
                <a:schemeClr val="accent1"/>
              </a:solidFill>
              <a:ln/>
              <a:effectLst>
                <a:outerShdw blurRad="88900" sx="102000" sy="102000" algn="ctr" rotWithShape="0">
                  <a:prstClr val="black">
                    <a:alpha val="20000"/>
                  </a:prstClr>
                </a:outerShdw>
              </a:effectLst>
              <a:scene3d>
                <a:camera prst="orthographicFront"/>
                <a:lightRig rig="threePt" dir="t"/>
              </a:scene3d>
              <a:sp3d prstMaterial="matte"/>
            </c:spPr>
          </c:bandFmt>
          <c:bandFmt>
            <c:idx val="1"/>
            <c:spPr>
              <a:solidFill>
                <a:schemeClr val="accent2"/>
              </a:solidFill>
              <a:ln/>
              <a:effectLst>
                <a:outerShdw blurRad="88900" sx="102000" sy="102000" algn="ctr" rotWithShape="0">
                  <a:prstClr val="black">
                    <a:alpha val="20000"/>
                  </a:prstClr>
                </a:outerShdw>
              </a:effectLst>
              <a:scene3d>
                <a:camera prst="orthographicFront"/>
                <a:lightRig rig="threePt" dir="t"/>
              </a:scene3d>
              <a:sp3d prstMaterial="matte"/>
            </c:spPr>
          </c:bandFmt>
          <c:bandFmt>
            <c:idx val="2"/>
            <c:spPr>
              <a:solidFill>
                <a:schemeClr val="accent3"/>
              </a:solidFill>
              <a:ln/>
              <a:effectLst>
                <a:outerShdw blurRad="88900" sx="102000" sy="102000" algn="ctr" rotWithShape="0">
                  <a:prstClr val="black">
                    <a:alpha val="20000"/>
                  </a:prstClr>
                </a:outerShdw>
              </a:effectLst>
              <a:scene3d>
                <a:camera prst="orthographicFront"/>
                <a:lightRig rig="threePt" dir="t"/>
              </a:scene3d>
              <a:sp3d prstMaterial="matte"/>
            </c:spPr>
          </c:bandFmt>
          <c:bandFmt>
            <c:idx val="3"/>
            <c:spPr>
              <a:solidFill>
                <a:schemeClr val="accent4"/>
              </a:solidFill>
              <a:ln/>
              <a:effectLst>
                <a:outerShdw blurRad="88900" sx="102000" sy="102000" algn="ctr" rotWithShape="0">
                  <a:prstClr val="black">
                    <a:alpha val="20000"/>
                  </a:prstClr>
                </a:outerShdw>
              </a:effectLst>
              <a:scene3d>
                <a:camera prst="orthographicFront"/>
                <a:lightRig rig="threePt" dir="t"/>
              </a:scene3d>
              <a:sp3d prstMaterial="matte"/>
            </c:spPr>
          </c:bandFmt>
          <c:bandFmt>
            <c:idx val="4"/>
            <c:spPr>
              <a:solidFill>
                <a:schemeClr val="accent5"/>
              </a:solidFill>
              <a:ln/>
              <a:effectLst>
                <a:outerShdw blurRad="88900" sx="102000" sy="102000" algn="ctr" rotWithShape="0">
                  <a:prstClr val="black">
                    <a:alpha val="20000"/>
                  </a:prstClr>
                </a:outerShdw>
              </a:effectLst>
              <a:scene3d>
                <a:camera prst="orthographicFront"/>
                <a:lightRig rig="threePt" dir="t"/>
              </a:scene3d>
              <a:sp3d prstMaterial="matte"/>
            </c:spPr>
          </c:bandFmt>
          <c:bandFmt>
            <c:idx val="5"/>
            <c:spPr>
              <a:solidFill>
                <a:schemeClr val="accent6"/>
              </a:solidFill>
              <a:ln/>
              <a:effectLst>
                <a:outerShdw blurRad="88900" sx="102000" sy="102000" algn="ctr" rotWithShape="0">
                  <a:prstClr val="black">
                    <a:alpha val="20000"/>
                  </a:prstClr>
                </a:outerShdw>
              </a:effectLst>
              <a:scene3d>
                <a:camera prst="orthographicFront"/>
                <a:lightRig rig="threePt" dir="t"/>
              </a:scene3d>
              <a:sp3d prstMaterial="matte"/>
            </c:spPr>
          </c:bandFmt>
          <c:bandFmt>
            <c:idx val="6"/>
            <c:spPr>
              <a:solidFill>
                <a:schemeClr val="accent1">
                  <a:lumMod val="60000"/>
                </a:schemeClr>
              </a:solidFill>
              <a:ln/>
              <a:effectLst>
                <a:outerShdw blurRad="88900" sx="102000" sy="102000" algn="ctr" rotWithShape="0">
                  <a:prstClr val="black">
                    <a:alpha val="20000"/>
                  </a:prstClr>
                </a:outerShdw>
              </a:effectLst>
              <a:scene3d>
                <a:camera prst="orthographicFront"/>
                <a:lightRig rig="threePt" dir="t"/>
              </a:scene3d>
              <a:sp3d prstMaterial="matte"/>
            </c:spPr>
          </c:bandFmt>
          <c:bandFmt>
            <c:idx val="7"/>
            <c:spPr>
              <a:solidFill>
                <a:schemeClr val="accent2">
                  <a:lumMod val="60000"/>
                </a:schemeClr>
              </a:solidFill>
              <a:ln/>
              <a:effectLst>
                <a:outerShdw blurRad="88900" sx="102000" sy="102000" algn="ctr" rotWithShape="0">
                  <a:prstClr val="black">
                    <a:alpha val="20000"/>
                  </a:prstClr>
                </a:outerShdw>
              </a:effectLst>
              <a:scene3d>
                <a:camera prst="orthographicFront"/>
                <a:lightRig rig="threePt" dir="t"/>
              </a:scene3d>
              <a:sp3d prstMaterial="matte"/>
            </c:spPr>
          </c:bandFmt>
          <c:bandFmt>
            <c:idx val="8"/>
            <c:spPr>
              <a:solidFill>
                <a:schemeClr val="accent3">
                  <a:lumMod val="60000"/>
                </a:schemeClr>
              </a:solidFill>
              <a:ln/>
              <a:effectLst>
                <a:outerShdw blurRad="88900" sx="102000" sy="102000" algn="ctr" rotWithShape="0">
                  <a:prstClr val="black">
                    <a:alpha val="20000"/>
                  </a:prstClr>
                </a:outerShdw>
              </a:effectLst>
              <a:scene3d>
                <a:camera prst="orthographicFront"/>
                <a:lightRig rig="threePt" dir="t"/>
              </a:scene3d>
              <a:sp3d prstMaterial="matte"/>
            </c:spPr>
          </c:bandFmt>
          <c:bandFmt>
            <c:idx val="9"/>
            <c:spPr>
              <a:solidFill>
                <a:schemeClr val="accent4">
                  <a:lumMod val="60000"/>
                </a:schemeClr>
              </a:solidFill>
              <a:ln/>
              <a:effectLst>
                <a:outerShdw blurRad="88900" sx="102000" sy="102000" algn="ctr" rotWithShape="0">
                  <a:prstClr val="black">
                    <a:alpha val="20000"/>
                  </a:prstClr>
                </a:outerShdw>
              </a:effectLst>
              <a:scene3d>
                <a:camera prst="orthographicFront"/>
                <a:lightRig rig="threePt" dir="t"/>
              </a:scene3d>
              <a:sp3d prstMaterial="matte"/>
            </c:spPr>
          </c:bandFmt>
          <c:bandFmt>
            <c:idx val="10"/>
            <c:spPr>
              <a:solidFill>
                <a:schemeClr val="accent5">
                  <a:lumMod val="60000"/>
                </a:schemeClr>
              </a:solidFill>
              <a:ln/>
              <a:effectLst>
                <a:outerShdw blurRad="88900" sx="102000" sy="102000" algn="ctr" rotWithShape="0">
                  <a:prstClr val="black">
                    <a:alpha val="20000"/>
                  </a:prstClr>
                </a:outerShdw>
              </a:effectLst>
              <a:scene3d>
                <a:camera prst="orthographicFront"/>
                <a:lightRig rig="threePt" dir="t"/>
              </a:scene3d>
              <a:sp3d prstMaterial="matte"/>
            </c:spPr>
          </c:bandFmt>
          <c:bandFmt>
            <c:idx val="11"/>
            <c:spPr>
              <a:solidFill>
                <a:schemeClr val="accent6">
                  <a:lumMod val="60000"/>
                </a:schemeClr>
              </a:solidFill>
              <a:ln/>
              <a:effectLst>
                <a:outerShdw blurRad="88900" sx="102000" sy="102000" algn="ctr" rotWithShape="0">
                  <a:prstClr val="black">
                    <a:alpha val="20000"/>
                  </a:prstClr>
                </a:outerShdw>
              </a:effectLst>
              <a:scene3d>
                <a:camera prst="orthographicFront"/>
                <a:lightRig rig="threePt" dir="t"/>
              </a:scene3d>
              <a:sp3d prstMaterial="matte"/>
            </c:spPr>
          </c:bandFmt>
          <c:bandFmt>
            <c:idx val="12"/>
            <c:spPr>
              <a:solidFill>
                <a:schemeClr val="accent1">
                  <a:lumMod val="80000"/>
                  <a:lumOff val="20000"/>
                </a:schemeClr>
              </a:solidFill>
              <a:ln/>
              <a:effectLst>
                <a:outerShdw blurRad="88900" sx="102000" sy="102000" algn="ctr" rotWithShape="0">
                  <a:prstClr val="black">
                    <a:alpha val="20000"/>
                  </a:prstClr>
                </a:outerShdw>
              </a:effectLst>
              <a:scene3d>
                <a:camera prst="orthographicFront"/>
                <a:lightRig rig="threePt" dir="t"/>
              </a:scene3d>
              <a:sp3d prstMaterial="matte"/>
            </c:spPr>
          </c:bandFmt>
          <c:bandFmt>
            <c:idx val="13"/>
            <c:spPr>
              <a:solidFill>
                <a:schemeClr val="accent2">
                  <a:lumMod val="80000"/>
                  <a:lumOff val="20000"/>
                </a:schemeClr>
              </a:solidFill>
              <a:ln/>
              <a:effectLst>
                <a:outerShdw blurRad="88900" sx="102000" sy="102000" algn="ctr" rotWithShape="0">
                  <a:prstClr val="black">
                    <a:alpha val="20000"/>
                  </a:prstClr>
                </a:outerShdw>
              </a:effectLst>
              <a:scene3d>
                <a:camera prst="orthographicFront"/>
                <a:lightRig rig="threePt" dir="t"/>
              </a:scene3d>
              <a:sp3d prstMaterial="matte"/>
            </c:spPr>
          </c:bandFmt>
          <c:bandFmt>
            <c:idx val="14"/>
            <c:spPr>
              <a:solidFill>
                <a:schemeClr val="accent3">
                  <a:lumMod val="80000"/>
                  <a:lumOff val="20000"/>
                </a:schemeClr>
              </a:solidFill>
              <a:ln/>
              <a:effectLst>
                <a:outerShdw blurRad="88900" sx="102000" sy="102000" algn="ctr" rotWithShape="0">
                  <a:prstClr val="black">
                    <a:alpha val="20000"/>
                  </a:prstClr>
                </a:outerShdw>
              </a:effectLst>
              <a:scene3d>
                <a:camera prst="orthographicFront"/>
                <a:lightRig rig="threePt" dir="t"/>
              </a:scene3d>
              <a:sp3d prstMaterial="matte"/>
            </c:spPr>
          </c:bandFmt>
        </c:bandFmts>
        <c:axId val="814228688"/>
        <c:axId val="814220160"/>
        <c:axId val="698139464"/>
      </c:surface3DChart>
      <c:catAx>
        <c:axId val="814228688"/>
        <c:scaling>
          <c:orientation val="minMax"/>
        </c:scaling>
        <c:delete val="0"/>
        <c:axPos val="b"/>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baseline="0">
                <a:solidFill>
                  <a:schemeClr val="dk1">
                    <a:lumMod val="65000"/>
                    <a:lumOff val="35000"/>
                  </a:schemeClr>
                </a:solidFill>
                <a:latin typeface="+mn-lt"/>
                <a:ea typeface="+mn-ea"/>
                <a:cs typeface="+mn-cs"/>
              </a:defRPr>
            </a:pPr>
            <a:endParaRPr lang="en-US"/>
          </a:p>
        </c:txPr>
        <c:crossAx val="814220160"/>
        <c:crosses val="autoZero"/>
        <c:auto val="1"/>
        <c:lblAlgn val="ctr"/>
        <c:lblOffset val="100"/>
        <c:noMultiLvlLbl val="0"/>
      </c:catAx>
      <c:valAx>
        <c:axId val="814220160"/>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baseline="0">
                <a:solidFill>
                  <a:schemeClr val="dk1">
                    <a:lumMod val="65000"/>
                    <a:lumOff val="35000"/>
                  </a:schemeClr>
                </a:solidFill>
                <a:latin typeface="+mn-lt"/>
                <a:ea typeface="+mn-ea"/>
                <a:cs typeface="+mn-cs"/>
              </a:defRPr>
            </a:pPr>
            <a:endParaRPr lang="en-US"/>
          </a:p>
        </c:txPr>
        <c:crossAx val="814228688"/>
        <c:crosses val="autoZero"/>
        <c:crossBetween val="midCat"/>
      </c:valAx>
      <c:serAx>
        <c:axId val="698139464"/>
        <c:scaling>
          <c:orientation val="minMax"/>
        </c:scaling>
        <c:delete val="0"/>
        <c:axPos val="b"/>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baseline="0">
                <a:solidFill>
                  <a:schemeClr val="dk1">
                    <a:lumMod val="65000"/>
                    <a:lumOff val="35000"/>
                  </a:schemeClr>
                </a:solidFill>
                <a:latin typeface="+mn-lt"/>
                <a:ea typeface="+mn-ea"/>
                <a:cs typeface="+mn-cs"/>
              </a:defRPr>
            </a:pPr>
            <a:endParaRPr lang="en-US"/>
          </a:p>
        </c:txPr>
        <c:crossAx val="814220160"/>
        <c:crosses val="autoZero"/>
      </c:serAx>
      <c:spPr>
        <a:noFill/>
        <a:ln>
          <a:noFill/>
        </a:ln>
        <a:effectLst/>
      </c:spPr>
    </c:plotArea>
    <c:legend>
      <c:legendPos val="b"/>
      <c:overlay val="0"/>
      <c:spPr>
        <a:solidFill>
          <a:schemeClr val="lt1">
            <a:alpha val="78000"/>
          </a:schemeClr>
        </a:solidFill>
        <a:ln>
          <a:noFill/>
        </a:ln>
        <a:effectLst/>
      </c:spPr>
      <c:txPr>
        <a:bodyPr rot="0" spcFirstLastPara="1" vertOverflow="ellipsis" vert="horz" wrap="square" anchor="ctr" anchorCtr="1"/>
        <a:lstStyle/>
        <a:p>
          <a:pPr rtl="0">
            <a:defRPr sz="1197" b="0" i="0" u="none" strike="noStrike" baseline="0">
              <a:solidFill>
                <a:schemeClr val="dk1">
                  <a:lumMod val="65000"/>
                  <a:lumOff val="3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a:t>Chart Title</a:t>
            </a:r>
          </a:p>
        </c:rich>
      </c:tx>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areaChart>
        <c:grouping val="standard"/>
        <c:varyColors val="0"/>
        <c:ser>
          <c:idx val="0"/>
          <c:order val="0"/>
          <c:tx>
            <c:strRef>
              <c:f>Sheet1!$B$1</c:f>
              <c:strCache>
                <c:ptCount val="1"/>
                <c:pt idx="0">
                  <c:v>Series 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cat>
            <c:strRef>
              <c:f>Sheet1!$A$2:$A$5</c:f>
              <c:strCache>
                <c:ptCount val="1"/>
                <c:pt idx="0">
                  <c:v>Category 4</c:v>
                </c:pt>
              </c:strCache>
            </c:strRef>
          </c:cat>
          <c:val>
            <c:numRef>
              <c:f>Sheet1!$B$2:$B$5</c:f>
              <c:numCache>
                <c:formatCode>General</c:formatCode>
                <c:ptCount val="1"/>
                <c:pt idx="0">
                  <c:v>4.3</c:v>
                </c:pt>
              </c:numCache>
            </c:numRef>
          </c:val>
          <c:extLst>
            <c:ext xmlns:c16="http://schemas.microsoft.com/office/drawing/2014/chart" uri="{C3380CC4-5D6E-409C-BE32-E72D297353CC}">
              <c16:uniqueId val="{00000000-E392-44EB-9F0B-5F92665480D1}"/>
            </c:ext>
          </c:extLst>
        </c:ser>
        <c:ser>
          <c:idx val="1"/>
          <c:order val="1"/>
          <c:tx>
            <c:strRef>
              <c:f>Sheet1!$D$1</c:f>
              <c:strCache>
                <c:ptCount val="1"/>
                <c:pt idx="0">
                  <c:v>Series 3</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cat>
            <c:strRef>
              <c:f>Sheet1!$A$2:$A$5</c:f>
              <c:strCache>
                <c:ptCount val="1"/>
                <c:pt idx="0">
                  <c:v>Category 4</c:v>
                </c:pt>
              </c:strCache>
            </c:strRef>
          </c:cat>
          <c:val>
            <c:numRef>
              <c:f>Sheet1!$D$2:$D$5</c:f>
              <c:numCache>
                <c:formatCode>General</c:formatCode>
                <c:ptCount val="1"/>
                <c:pt idx="0">
                  <c:v>2</c:v>
                </c:pt>
              </c:numCache>
            </c:numRef>
          </c:val>
          <c:extLst>
            <c:ext xmlns:c16="http://schemas.microsoft.com/office/drawing/2014/chart" uri="{C3380CC4-5D6E-409C-BE32-E72D297353CC}">
              <c16:uniqueId val="{00000001-E392-44EB-9F0B-5F92665480D1}"/>
            </c:ext>
          </c:extLst>
        </c:ser>
        <c:dLbls>
          <c:showLegendKey val="0"/>
          <c:showVal val="0"/>
          <c:showCatName val="0"/>
          <c:showSerName val="0"/>
          <c:showPercent val="0"/>
          <c:showBubbleSize val="0"/>
        </c:dLbls>
        <c:axId val="694901776"/>
        <c:axId val="815852728"/>
      </c:areaChart>
      <c:catAx>
        <c:axId val="694901776"/>
        <c:scaling>
          <c:orientation val="minMax"/>
        </c:scaling>
        <c:delete val="0"/>
        <c:axPos val="b"/>
        <c:numFmt formatCode="General" sourceLinked="1"/>
        <c:majorTickMark val="out"/>
        <c:minorTickMark val="none"/>
        <c:tickLblPos val="nextTo"/>
        <c:spPr>
          <a:noFill/>
          <a:ln w="9525" cap="flat" cmpd="sng" algn="ctr">
            <a:solidFill>
              <a:schemeClr val="dk1">
                <a:lumMod val="50000"/>
                <a:lumOff val="50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815852728"/>
        <c:crosses val="autoZero"/>
        <c:auto val="1"/>
        <c:lblAlgn val="ctr"/>
        <c:lblOffset val="100"/>
        <c:noMultiLvlLbl val="0"/>
      </c:catAx>
      <c:valAx>
        <c:axId val="815852728"/>
        <c:scaling>
          <c:orientation val="minMax"/>
        </c:scaling>
        <c:delete val="0"/>
        <c:axPos val="l"/>
        <c:majorGridlines>
          <c:spPr>
            <a:ln w="9525" cap="flat" cmpd="sng" algn="ctr">
              <a:solidFill>
                <a:schemeClr val="dk1">
                  <a:lumMod val="50000"/>
                  <a:lumOff val="5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694901776"/>
        <c:crosses val="autoZero"/>
        <c:crossBetween val="midCat"/>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baseline="0">
                <a:solidFill>
                  <a:schemeClr val="tx1">
                    <a:lumMod val="65000"/>
                    <a:lumOff val="35000"/>
                  </a:schemeClr>
                </a:solidFill>
                <a:latin typeface="+mj-lt"/>
                <a:ea typeface="+mj-ea"/>
                <a:cs typeface="+mj-cs"/>
              </a:defRPr>
            </a:pPr>
            <a:r>
              <a:rPr kumimoji="0" lang="en-US" sz="1862" b="0" i="0" u="none" strike="noStrike" kern="1200" cap="none" spc="0" normalizeH="0" baseline="0" noProof="0">
                <a:ln>
                  <a:noFill/>
                </a:ln>
                <a:solidFill>
                  <a:prstClr val="black">
                    <a:lumMod val="65000"/>
                    <a:lumOff val="35000"/>
                  </a:prstClr>
                </a:solidFill>
                <a:effectLst/>
                <a:uLnTx/>
                <a:uFillTx/>
                <a:latin typeface="Calibri" panose="020F0502020204030204"/>
              </a:rPr>
              <a:t>Chart Title</a:t>
            </a:r>
          </a:p>
        </c:rich>
      </c:tx>
      <c:overlay val="0"/>
      <c:spPr>
        <a:noFill/>
        <a:ln>
          <a:noFill/>
        </a:ln>
        <a:effectLst/>
      </c:spPr>
      <c:txPr>
        <a:bodyPr rot="0" spcFirstLastPara="1" vertOverflow="ellipsis" vert="horz" wrap="square" anchor="ctr" anchorCtr="1"/>
        <a:lstStyle/>
        <a:p>
          <a:pPr>
            <a:defRPr sz="2200" b="0" i="0" u="none" strike="noStrike" baseline="0">
              <a:solidFill>
                <a:schemeClr val="tx1">
                  <a:lumMod val="65000"/>
                  <a:lumOff val="35000"/>
                </a:schemeClr>
              </a:solidFill>
              <a:latin typeface="+mj-lt"/>
              <a:ea typeface="+mj-ea"/>
              <a:cs typeface="+mj-cs"/>
            </a:defRPr>
          </a:pPr>
          <a:endParaRPr lang="en-US"/>
        </a:p>
      </c:txPr>
    </c:title>
    <c:autoTitleDeleted val="0"/>
    <c:plotArea>
      <c:layout/>
      <c:lineChart>
        <c:grouping val="standard"/>
        <c:varyColors val="0"/>
        <c:ser>
          <c:idx val="0"/>
          <c:order val="0"/>
          <c:tx>
            <c:strRef>
              <c:f>Sheet1!$B$1</c:f>
              <c:strCache>
                <c:ptCount val="1"/>
                <c:pt idx="0">
                  <c:v>Series 1</c:v>
                </c:pt>
              </c:strCache>
            </c:strRef>
          </c:tx>
          <c:spPr>
            <a:ln w="28575" cap="rnd">
              <a:solidFill>
                <a:schemeClr val="accent5"/>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4DFF-483C-8C6E-B9F189ACE376}"/>
            </c:ext>
          </c:extLst>
        </c:ser>
        <c:ser>
          <c:idx val="1"/>
          <c:order val="1"/>
          <c:tx>
            <c:strRef>
              <c:f>Sheet1!$D$1</c:f>
              <c:strCache>
                <c:ptCount val="1"/>
                <c:pt idx="0">
                  <c:v>Series 3</c:v>
                </c:pt>
              </c:strCache>
            </c:strRef>
          </c:tx>
          <c:spPr>
            <a:ln w="28575" cap="rnd">
              <a:solidFill>
                <a:schemeClr val="accent5">
                  <a:lumMod val="60000"/>
                  <a:lumOff val="40000"/>
                </a:schemeClr>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1-4DFF-483C-8C6E-B9F189ACE376}"/>
            </c:ext>
          </c:extLst>
        </c:ser>
        <c:dLbls>
          <c:showLegendKey val="0"/>
          <c:showVal val="0"/>
          <c:showCatName val="0"/>
          <c:showSerName val="0"/>
          <c:showPercent val="0"/>
          <c:showBubbleSize val="0"/>
        </c:dLbls>
        <c:smooth val="0"/>
        <c:axId val="814211960"/>
        <c:axId val="814215896"/>
      </c:lineChart>
      <c:catAx>
        <c:axId val="8142119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baseline="0">
                <a:solidFill>
                  <a:schemeClr val="tx1">
                    <a:lumMod val="65000"/>
                    <a:lumOff val="35000"/>
                  </a:schemeClr>
                </a:solidFill>
                <a:latin typeface="+mn-lt"/>
                <a:ea typeface="+mn-ea"/>
                <a:cs typeface="+mn-cs"/>
              </a:defRPr>
            </a:pPr>
            <a:endParaRPr lang="en-US"/>
          </a:p>
        </c:txPr>
        <c:crossAx val="814215896"/>
        <c:crosses val="autoZero"/>
        <c:auto val="1"/>
        <c:lblAlgn val="ctr"/>
        <c:lblOffset val="100"/>
        <c:noMultiLvlLbl val="0"/>
      </c:catAx>
      <c:valAx>
        <c:axId val="814215896"/>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baseline="0">
                <a:solidFill>
                  <a:schemeClr val="tx1">
                    <a:lumMod val="65000"/>
                    <a:lumOff val="35000"/>
                  </a:schemeClr>
                </a:solidFill>
                <a:latin typeface="+mn-lt"/>
                <a:ea typeface="+mn-ea"/>
                <a:cs typeface="+mn-cs"/>
              </a:defRPr>
            </a:pPr>
            <a:endParaRPr lang="en-US"/>
          </a:p>
        </c:txPr>
        <c:crossAx val="81421196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spc="0" normalizeH="0" baseline="0">
                <a:solidFill>
                  <a:schemeClr val="dk1">
                    <a:lumMod val="50000"/>
                    <a:lumOff val="50000"/>
                  </a:schemeClr>
                </a:solidFill>
                <a:latin typeface="+mj-lt"/>
                <a:ea typeface="+mj-ea"/>
                <a:cs typeface="+mj-cs"/>
              </a:defRPr>
            </a:pPr>
            <a:r>
              <a:rPr kumimoji="0" lang="en-US" sz="1862" b="0" i="0" u="none" strike="noStrike" kern="1200" cap="none" spc="0" normalizeH="0" baseline="0" noProof="0">
                <a:ln>
                  <a:noFill/>
                </a:ln>
                <a:solidFill>
                  <a:prstClr val="black">
                    <a:lumMod val="65000"/>
                    <a:lumOff val="35000"/>
                  </a:prstClr>
                </a:solidFill>
                <a:effectLst/>
                <a:uLnTx/>
                <a:uFillTx/>
                <a:latin typeface="Calibri" panose="020F0502020204030204"/>
              </a:rPr>
              <a:t>Chart Title</a:t>
            </a:r>
          </a:p>
        </c:rich>
      </c:tx>
      <c:overlay val="0"/>
      <c:spPr>
        <a:noFill/>
        <a:ln>
          <a:noFill/>
        </a:ln>
        <a:effectLst/>
      </c:spPr>
      <c:txPr>
        <a:bodyPr rot="0" spcFirstLastPara="1" vertOverflow="ellipsis" vert="horz" wrap="square" anchor="ctr" anchorCtr="1"/>
        <a:lstStyle/>
        <a:p>
          <a:pPr>
            <a:defRPr sz="2128" b="1" i="0" u="none" strike="noStrike" spc="0" normalizeH="0" baseline="0">
              <a:solidFill>
                <a:schemeClr val="dk1">
                  <a:lumMod val="50000"/>
                  <a:lumOff val="50000"/>
                </a:schemeClr>
              </a:solidFill>
              <a:latin typeface="+mj-lt"/>
              <a:ea typeface="+mj-ea"/>
              <a:cs typeface="+mj-cs"/>
            </a:defRPr>
          </a:pPr>
          <a:endParaRPr lang="en-US"/>
        </a:p>
      </c:txPr>
    </c:title>
    <c:autoTitleDeleted val="0"/>
    <c:plotArea>
      <c:layout/>
      <c:areaChart>
        <c:grouping val="standard"/>
        <c:varyColors val="0"/>
        <c:ser>
          <c:idx val="0"/>
          <c:order val="0"/>
          <c:tx>
            <c:strRef>
              <c:f>Sheet1!$B$1</c:f>
              <c:strCache>
                <c:ptCount val="1"/>
                <c:pt idx="0">
                  <c:v>Series 1</c:v>
                </c:pt>
              </c:strCache>
            </c:strRef>
          </c:tx>
          <c:spPr>
            <a:solidFill>
              <a:schemeClr val="accent3"/>
            </a:solidFill>
            <a:ln w="9525">
              <a:solidFill>
                <a:schemeClr val="lt1"/>
              </a:solid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baseline="0">
                    <a:solidFill>
                      <a:schemeClr val="dk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3D3-4A3D-982A-89F427E58717}"/>
            </c:ext>
          </c:extLst>
        </c:ser>
        <c:ser>
          <c:idx val="1"/>
          <c:order val="1"/>
          <c:tx>
            <c:strRef>
              <c:f>Sheet1!$D$1</c:f>
              <c:strCache>
                <c:ptCount val="1"/>
                <c:pt idx="0">
                  <c:v>Series 3</c:v>
                </c:pt>
              </c:strCache>
            </c:strRef>
          </c:tx>
          <c:spPr>
            <a:solidFill>
              <a:schemeClr val="accent5"/>
            </a:solidFill>
            <a:ln w="9525">
              <a:solidFill>
                <a:schemeClr val="lt1"/>
              </a:solid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baseline="0">
                    <a:solidFill>
                      <a:schemeClr val="dk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1-53D3-4A3D-982A-89F427E58717}"/>
            </c:ext>
          </c:extLst>
        </c:ser>
        <c:dLbls>
          <c:showLegendKey val="0"/>
          <c:showVal val="0"/>
          <c:showCatName val="1"/>
          <c:showSerName val="0"/>
          <c:showPercent val="1"/>
          <c:showBubbleSize val="0"/>
        </c:dLbls>
        <c:axId val="565940048"/>
        <c:axId val="565937752"/>
      </c:areaChart>
      <c:catAx>
        <c:axId val="565940048"/>
        <c:scaling>
          <c:orientation val="minMax"/>
        </c:scaling>
        <c:delete val="0"/>
        <c:axPos val="b"/>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baseline="0">
                <a:solidFill>
                  <a:schemeClr val="dk1">
                    <a:lumMod val="50000"/>
                    <a:lumOff val="50000"/>
                  </a:schemeClr>
                </a:solidFill>
                <a:latin typeface="+mj-lt"/>
                <a:ea typeface="+mj-ea"/>
                <a:cs typeface="+mj-cs"/>
              </a:defRPr>
            </a:pPr>
            <a:endParaRPr lang="en-US"/>
          </a:p>
        </c:txPr>
        <c:crossAx val="565937752"/>
        <c:crosses val="autoZero"/>
        <c:auto val="1"/>
        <c:lblAlgn val="ctr"/>
        <c:lblOffset val="100"/>
        <c:noMultiLvlLbl val="0"/>
      </c:catAx>
      <c:valAx>
        <c:axId val="565937752"/>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baseline="0">
                <a:solidFill>
                  <a:schemeClr val="dk1">
                    <a:lumMod val="50000"/>
                    <a:lumOff val="50000"/>
                  </a:schemeClr>
                </a:solidFill>
                <a:latin typeface="+mj-lt"/>
                <a:ea typeface="+mj-ea"/>
                <a:cs typeface="+mj-cs"/>
              </a:defRPr>
            </a:pPr>
            <a:endParaRPr lang="en-US"/>
          </a:p>
        </c:txPr>
        <c:crossAx val="565940048"/>
        <c:crosses val="autoZero"/>
        <c:crossBetween val="midCat"/>
      </c:valAx>
      <c:spPr>
        <a:noFill/>
        <a:ln>
          <a:noFill/>
        </a:ln>
        <a:effectLst/>
      </c:spPr>
    </c:plotArea>
    <c:legend>
      <c:legendPos val="r"/>
      <c:overlay val="0"/>
      <c:spPr>
        <a:solidFill>
          <a:schemeClr val="lt1">
            <a:alpha val="50000"/>
          </a:schemeClr>
        </a:solidFill>
        <a:ln>
          <a:noFill/>
        </a:ln>
        <a:effectLst/>
      </c:spPr>
      <c:txPr>
        <a:bodyPr rot="0" spcFirstLastPara="1" vertOverflow="ellipsis" vert="horz" wrap="square" anchor="ctr" anchorCtr="1"/>
        <a:lstStyle/>
        <a:p>
          <a:pPr>
            <a:defRPr sz="1197" b="0" i="0" u="none" strike="noStrike" baseline="0">
              <a:solidFill>
                <a:schemeClr val="dk1">
                  <a:lumMod val="65000"/>
                  <a:lumOff val="3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baseline="0">
              <a:solidFill>
                <a:schemeClr val="tx1">
                  <a:lumMod val="65000"/>
                  <a:lumOff val="35000"/>
                </a:schemeClr>
              </a:solidFill>
              <a:latin typeface="+mn-lt"/>
              <a:ea typeface="+mn-ea"/>
              <a:cs typeface="+mn-cs"/>
            </a:defRPr>
          </a:pPr>
          <a:endParaRPr lang="en-US"/>
        </a:p>
      </c:txPr>
    </c:title>
    <c:autoTitleDeleted val="0"/>
    <c:plotArea>
      <c:layout/>
      <c:areaChart>
        <c:grouping val="standard"/>
        <c:varyColors val="0"/>
        <c:ser>
          <c:idx val="0"/>
          <c:order val="0"/>
          <c:tx>
            <c:strRef>
              <c:f>Sheet1!$D$1</c:f>
              <c:strCache>
                <c:ptCount val="1"/>
                <c:pt idx="0">
                  <c:v>Series1</c:v>
                </c:pt>
              </c:strCache>
            </c:strRef>
          </c:tx>
          <c:spPr>
            <a:solidFill>
              <a:schemeClr val="accent5"/>
            </a:solidFill>
            <a:ln w="19050">
              <a:solidFill>
                <a:schemeClr val="lt1"/>
              </a:solidFill>
            </a:ln>
            <a:effectLst/>
          </c:spPr>
          <c:dLbls>
            <c:spPr>
              <a:noFill/>
              <a:ln>
                <a:noFill/>
              </a:ln>
              <a:effectLst/>
            </c:spPr>
            <c:txPr>
              <a:bodyPr rot="0" spcFirstLastPara="1" vertOverflow="ellipsis" vert="horz" wrap="square" lIns="38100" tIns="19050" rIns="38100" bIns="19050" anchor="ctr" anchorCtr="1">
                <a:spAutoFit/>
              </a:bodyPr>
              <a:lstStyle/>
              <a:p>
                <a:pPr>
                  <a:defRPr sz="1197" b="0" i="0" u="none" strike="noStrike" baseline="0">
                    <a:solidFill>
                      <a:schemeClr val="lt1"/>
                    </a:solidFill>
                    <a:latin typeface="+mn-lt"/>
                    <a:ea typeface="+mn-ea"/>
                    <a:cs typeface="+mn-cs"/>
                  </a:defRPr>
                </a:pPr>
                <a:endParaRPr lang="en-US"/>
              </a:p>
            </c:txPr>
            <c:showLegendKey val="0"/>
            <c:showVal val="1"/>
            <c:showCatName val="1"/>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Sheet1!$A$2:$C$17</c:f>
              <c:multiLvlStrCache>
                <c:ptCount val="16"/>
                <c:lvl>
                  <c:pt idx="0">
                    <c:v>Leaf 1</c:v>
                  </c:pt>
                  <c:pt idx="1">
                    <c:v>Leaf 2</c:v>
                  </c:pt>
                  <c:pt idx="2">
                    <c:v>Leaf 3</c:v>
                  </c:pt>
                  <c:pt idx="3">
                    <c:v>Leaf 4</c:v>
                  </c:pt>
                  <c:pt idx="4">
                    <c:v>Leaf 5</c:v>
                  </c:pt>
                  <c:pt idx="7">
                    <c:v>Leaf 8</c:v>
                  </c:pt>
                  <c:pt idx="9">
                    <c:v>Leaf 10</c:v>
                  </c:pt>
                  <c:pt idx="10">
                    <c:v>Leaf 11</c:v>
                  </c:pt>
                  <c:pt idx="11">
                    <c:v>Leaf 12</c:v>
                  </c:pt>
                  <c:pt idx="12">
                    <c:v>Leaf 13</c:v>
                  </c:pt>
                  <c:pt idx="13">
                    <c:v>Leaf 14</c:v>
                  </c:pt>
                  <c:pt idx="14">
                    <c:v>Leaf 15</c:v>
                  </c:pt>
                </c:lvl>
                <c:lvl>
                  <c:pt idx="0">
                    <c:v>Stem 1</c:v>
                  </c:pt>
                  <c:pt idx="1">
                    <c:v>Stem 1</c:v>
                  </c:pt>
                  <c:pt idx="2">
                    <c:v>Stem 1</c:v>
                  </c:pt>
                  <c:pt idx="3">
                    <c:v>Stem 2</c:v>
                  </c:pt>
                  <c:pt idx="4">
                    <c:v>Stem 2</c:v>
                  </c:pt>
                  <c:pt idx="5">
                    <c:v>Leaf 6</c:v>
                  </c:pt>
                  <c:pt idx="6">
                    <c:v>Leaf 7</c:v>
                  </c:pt>
                  <c:pt idx="7">
                    <c:v>Stem 3</c:v>
                  </c:pt>
                  <c:pt idx="8">
                    <c:v>Leaf 9</c:v>
                  </c:pt>
                  <c:pt idx="9">
                    <c:v>Stem 4</c:v>
                  </c:pt>
                  <c:pt idx="10">
                    <c:v>Stem 4</c:v>
                  </c:pt>
                  <c:pt idx="11">
                    <c:v>Stem 5</c:v>
                  </c:pt>
                  <c:pt idx="12">
                    <c:v>Stem 5</c:v>
                  </c:pt>
                  <c:pt idx="13">
                    <c:v>Stem 6</c:v>
                  </c:pt>
                  <c:pt idx="14">
                    <c:v>Stem 6</c:v>
                  </c:pt>
                  <c:pt idx="15">
                    <c:v>Leaf 16</c:v>
                  </c:pt>
                </c:lvl>
                <c:lvl>
                  <c:pt idx="0">
                    <c:v>Branch 1</c:v>
                  </c:pt>
                  <c:pt idx="1">
                    <c:v>Branch 1</c:v>
                  </c:pt>
                  <c:pt idx="2">
                    <c:v>Branch 1</c:v>
                  </c:pt>
                  <c:pt idx="3">
                    <c:v>Branch 1</c:v>
                  </c:pt>
                  <c:pt idx="4">
                    <c:v>Branch 1</c:v>
                  </c:pt>
                  <c:pt idx="5">
                    <c:v>Branch 1</c:v>
                  </c:pt>
                  <c:pt idx="6">
                    <c:v>Branch 1</c:v>
                  </c:pt>
                  <c:pt idx="7">
                    <c:v>Branch 2</c:v>
                  </c:pt>
                  <c:pt idx="8">
                    <c:v>Branch 2</c:v>
                  </c:pt>
                  <c:pt idx="9">
                    <c:v>Branch 2</c:v>
                  </c:pt>
                  <c:pt idx="10">
                    <c:v>Branch 2</c:v>
                  </c:pt>
                  <c:pt idx="11">
                    <c:v>Branch 3</c:v>
                  </c:pt>
                  <c:pt idx="12">
                    <c:v>Branch 3</c:v>
                  </c:pt>
                  <c:pt idx="13">
                    <c:v>Branch 3</c:v>
                  </c:pt>
                  <c:pt idx="14">
                    <c:v>Branch 3</c:v>
                  </c:pt>
                  <c:pt idx="15">
                    <c:v>Branch 3</c:v>
                  </c:pt>
                </c:lvl>
              </c:multiLvlStrCache>
            </c:multiLvlStrRef>
          </c:cat>
          <c:val>
            <c:numRef>
              <c:f>Sheet1!$D$2:$D$17</c:f>
              <c:numCache>
                <c:formatCode>General</c:formatCode>
                <c:ptCount val="16"/>
                <c:pt idx="0">
                  <c:v>22</c:v>
                </c:pt>
                <c:pt idx="1">
                  <c:v>12</c:v>
                </c:pt>
                <c:pt idx="2">
                  <c:v>18</c:v>
                </c:pt>
                <c:pt idx="3">
                  <c:v>87</c:v>
                </c:pt>
                <c:pt idx="4">
                  <c:v>88</c:v>
                </c:pt>
                <c:pt idx="5">
                  <c:v>17</c:v>
                </c:pt>
                <c:pt idx="6">
                  <c:v>14</c:v>
                </c:pt>
                <c:pt idx="7">
                  <c:v>25</c:v>
                </c:pt>
                <c:pt idx="8">
                  <c:v>16</c:v>
                </c:pt>
                <c:pt idx="9">
                  <c:v>24</c:v>
                </c:pt>
                <c:pt idx="10">
                  <c:v>89</c:v>
                </c:pt>
                <c:pt idx="11">
                  <c:v>16</c:v>
                </c:pt>
                <c:pt idx="12">
                  <c:v>19</c:v>
                </c:pt>
                <c:pt idx="13">
                  <c:v>86</c:v>
                </c:pt>
                <c:pt idx="14">
                  <c:v>23</c:v>
                </c:pt>
                <c:pt idx="15">
                  <c:v>21</c:v>
                </c:pt>
              </c:numCache>
            </c:numRef>
          </c:val>
          <c:extLst>
            <c:ext xmlns:c16="http://schemas.microsoft.com/office/drawing/2014/chart" uri="{C3380CC4-5D6E-409C-BE32-E72D297353CC}">
              <c16:uniqueId val="{00000000-705F-40E3-BACE-39DDB9F6A75C}"/>
            </c:ext>
          </c:extLst>
        </c:ser>
        <c:dLbls>
          <c:showLegendKey val="0"/>
          <c:showVal val="0"/>
          <c:showCatName val="1"/>
          <c:showSerName val="0"/>
          <c:showPercent val="1"/>
          <c:showBubbleSize val="0"/>
        </c:dLbls>
        <c:axId val="814218520"/>
        <c:axId val="814213272"/>
      </c:areaChart>
      <c:catAx>
        <c:axId val="81421852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baseline="0">
                <a:solidFill>
                  <a:schemeClr val="tx1">
                    <a:lumMod val="65000"/>
                    <a:lumOff val="35000"/>
                  </a:schemeClr>
                </a:solidFill>
                <a:latin typeface="+mn-lt"/>
                <a:ea typeface="+mn-ea"/>
                <a:cs typeface="+mn-cs"/>
              </a:defRPr>
            </a:pPr>
            <a:endParaRPr lang="en-US"/>
          </a:p>
        </c:txPr>
        <c:crossAx val="814213272"/>
        <c:crosses val="autoZero"/>
        <c:auto val="1"/>
        <c:lblAlgn val="ctr"/>
        <c:lblOffset val="100"/>
        <c:noMultiLvlLbl val="0"/>
      </c:catAx>
      <c:valAx>
        <c:axId val="8142132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baseline="0">
                <a:solidFill>
                  <a:schemeClr val="tx1">
                    <a:lumMod val="65000"/>
                    <a:lumOff val="35000"/>
                  </a:schemeClr>
                </a:solidFill>
                <a:latin typeface="+mn-lt"/>
                <a:ea typeface="+mn-ea"/>
                <a:cs typeface="+mn-cs"/>
              </a:defRPr>
            </a:pPr>
            <a:endParaRPr lang="en-US"/>
          </a:p>
        </c:txPr>
        <c:crossAx val="814218520"/>
        <c:crosses val="autoZero"/>
        <c:crossBetween val="midCat"/>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Sheet1!$D$1</c:f>
              <c:strCache>
                <c:ptCount val="1"/>
                <c:pt idx="0">
                  <c:v>Series1</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Sheet1!$A$2:$C$17</c:f>
              <c:multiLvlStrCache>
                <c:ptCount val="16"/>
                <c:lvl>
                  <c:pt idx="0">
                    <c:v>Leaf 1</c:v>
                  </c:pt>
                  <c:pt idx="1">
                    <c:v>Leaf 2</c:v>
                  </c:pt>
                  <c:pt idx="2">
                    <c:v>Leaf 3</c:v>
                  </c:pt>
                  <c:pt idx="3">
                    <c:v>Leaf 4</c:v>
                  </c:pt>
                  <c:pt idx="4">
                    <c:v>Leaf 5</c:v>
                  </c:pt>
                  <c:pt idx="7">
                    <c:v>Leaf 8</c:v>
                  </c:pt>
                  <c:pt idx="9">
                    <c:v>Leaf 10</c:v>
                  </c:pt>
                  <c:pt idx="10">
                    <c:v>Leaf 11</c:v>
                  </c:pt>
                  <c:pt idx="11">
                    <c:v>Leaf 12</c:v>
                  </c:pt>
                  <c:pt idx="12">
                    <c:v>Leaf 13</c:v>
                  </c:pt>
                  <c:pt idx="13">
                    <c:v>Leaf 14</c:v>
                  </c:pt>
                  <c:pt idx="14">
                    <c:v>Leaf 15</c:v>
                  </c:pt>
                </c:lvl>
                <c:lvl>
                  <c:pt idx="0">
                    <c:v>Stem 1</c:v>
                  </c:pt>
                  <c:pt idx="1">
                    <c:v>Stem 1</c:v>
                  </c:pt>
                  <c:pt idx="2">
                    <c:v>Stem 1</c:v>
                  </c:pt>
                  <c:pt idx="3">
                    <c:v>Stem 2</c:v>
                  </c:pt>
                  <c:pt idx="4">
                    <c:v>Stem 2</c:v>
                  </c:pt>
                  <c:pt idx="5">
                    <c:v>Leaf 6</c:v>
                  </c:pt>
                  <c:pt idx="6">
                    <c:v>Leaf 7</c:v>
                  </c:pt>
                  <c:pt idx="7">
                    <c:v>Stem 3</c:v>
                  </c:pt>
                  <c:pt idx="8">
                    <c:v>Leaf 9</c:v>
                  </c:pt>
                  <c:pt idx="9">
                    <c:v>Stem 4</c:v>
                  </c:pt>
                  <c:pt idx="10">
                    <c:v>Stem 4</c:v>
                  </c:pt>
                  <c:pt idx="11">
                    <c:v>Stem 5</c:v>
                  </c:pt>
                  <c:pt idx="12">
                    <c:v>Stem 5</c:v>
                  </c:pt>
                  <c:pt idx="13">
                    <c:v>Stem 6</c:v>
                  </c:pt>
                  <c:pt idx="14">
                    <c:v>Stem 6</c:v>
                  </c:pt>
                  <c:pt idx="15">
                    <c:v>Leaf 16</c:v>
                  </c:pt>
                </c:lvl>
                <c:lvl>
                  <c:pt idx="0">
                    <c:v>Branch 1</c:v>
                  </c:pt>
                  <c:pt idx="1">
                    <c:v>Branch 1</c:v>
                  </c:pt>
                  <c:pt idx="2">
                    <c:v>Branch 1</c:v>
                  </c:pt>
                  <c:pt idx="3">
                    <c:v>Branch 1</c:v>
                  </c:pt>
                  <c:pt idx="4">
                    <c:v>Branch 1</c:v>
                  </c:pt>
                  <c:pt idx="5">
                    <c:v>Branch 1</c:v>
                  </c:pt>
                  <c:pt idx="6">
                    <c:v>Branch 1</c:v>
                  </c:pt>
                  <c:pt idx="7">
                    <c:v>Branch 2</c:v>
                  </c:pt>
                  <c:pt idx="8">
                    <c:v>Branch 2</c:v>
                  </c:pt>
                  <c:pt idx="9">
                    <c:v>Branch 2</c:v>
                  </c:pt>
                  <c:pt idx="10">
                    <c:v>Branch 2</c:v>
                  </c:pt>
                  <c:pt idx="11">
                    <c:v>Branch 3</c:v>
                  </c:pt>
                  <c:pt idx="12">
                    <c:v>Branch 3</c:v>
                  </c:pt>
                  <c:pt idx="13">
                    <c:v>Branch 3</c:v>
                  </c:pt>
                  <c:pt idx="14">
                    <c:v>Branch 3</c:v>
                  </c:pt>
                  <c:pt idx="15">
                    <c:v>Branch 3</c:v>
                  </c:pt>
                </c:lvl>
              </c:multiLvlStrCache>
            </c:multiLvlStrRef>
          </c:cat>
          <c:val>
            <c:numRef>
              <c:f>Sheet1!$D$2:$D$17</c:f>
              <c:numCache>
                <c:formatCode>General</c:formatCode>
                <c:ptCount val="16"/>
                <c:pt idx="0">
                  <c:v>22</c:v>
                </c:pt>
                <c:pt idx="1">
                  <c:v>12</c:v>
                </c:pt>
                <c:pt idx="2">
                  <c:v>18</c:v>
                </c:pt>
                <c:pt idx="3">
                  <c:v>87</c:v>
                </c:pt>
                <c:pt idx="4">
                  <c:v>88</c:v>
                </c:pt>
                <c:pt idx="5">
                  <c:v>17</c:v>
                </c:pt>
                <c:pt idx="6">
                  <c:v>14</c:v>
                </c:pt>
                <c:pt idx="7">
                  <c:v>25</c:v>
                </c:pt>
                <c:pt idx="8">
                  <c:v>16</c:v>
                </c:pt>
                <c:pt idx="9">
                  <c:v>24</c:v>
                </c:pt>
                <c:pt idx="10">
                  <c:v>89</c:v>
                </c:pt>
                <c:pt idx="11">
                  <c:v>16</c:v>
                </c:pt>
                <c:pt idx="12">
                  <c:v>19</c:v>
                </c:pt>
                <c:pt idx="13">
                  <c:v>86</c:v>
                </c:pt>
                <c:pt idx="14">
                  <c:v>23</c:v>
                </c:pt>
                <c:pt idx="15">
                  <c:v>21</c:v>
                </c:pt>
              </c:numCache>
            </c:numRef>
          </c:val>
          <c:extLst>
            <c:ext xmlns:c16="http://schemas.microsoft.com/office/drawing/2014/chart" uri="{C3380CC4-5D6E-409C-BE32-E72D297353CC}">
              <c16:uniqueId val="{00000000-8A49-47AC-B7D4-240F97D262CE}"/>
            </c:ext>
          </c:extLst>
        </c:ser>
        <c:dLbls>
          <c:showLegendKey val="0"/>
          <c:showVal val="0"/>
          <c:showCatName val="1"/>
          <c:showSerName val="0"/>
          <c:showPercent val="1"/>
          <c:showBubbleSize val="0"/>
        </c:dLbls>
        <c:gapWidth val="150"/>
        <c:axId val="339007840"/>
        <c:axId val="339006528"/>
      </c:barChart>
      <c:catAx>
        <c:axId val="3390078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39006528"/>
        <c:crosses val="autoZero"/>
        <c:auto val="1"/>
        <c:lblAlgn val="ctr"/>
        <c:lblOffset val="100"/>
        <c:noMultiLvlLbl val="1"/>
      </c:catAx>
      <c:valAx>
        <c:axId val="33900652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39007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0" i="0" u="none" strike="noStrike" kern="1200" spc="70" baseline="0">
              <a:solidFill>
                <a:schemeClr val="dk1">
                  <a:lumMod val="50000"/>
                  <a:lumOff val="50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Sheet1!$D$1</c:f>
              <c:strCache>
                <c:ptCount val="1"/>
                <c:pt idx="0">
                  <c:v>Series1</c:v>
                </c:pt>
              </c:strCache>
            </c:strRef>
          </c:tx>
          <c:spPr>
            <a:solidFill>
              <a:schemeClr val="accent5"/>
            </a:solidFill>
            <a:ln>
              <a:solidFill>
                <a:schemeClr val="accent5">
                  <a:lumMod val="50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50000"/>
                        <a:lumOff val="50000"/>
                      </a:schemeClr>
                    </a:solidFill>
                    <a:latin typeface="+mn-lt"/>
                    <a:ea typeface="+mn-ea"/>
                    <a:cs typeface="+mn-cs"/>
                  </a:defRPr>
                </a:pPr>
                <a:endParaRPr lang="en-US"/>
              </a:p>
            </c:txPr>
            <c:showLegendKey val="0"/>
            <c:showVal val="1"/>
            <c:showCatName val="1"/>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multiLvlStrRef>
              <c:f>Sheet1!$A$2:$C$17</c:f>
              <c:multiLvlStrCache>
                <c:ptCount val="16"/>
                <c:lvl>
                  <c:pt idx="0">
                    <c:v>Leaf 1</c:v>
                  </c:pt>
                  <c:pt idx="1">
                    <c:v>Leaf 2</c:v>
                  </c:pt>
                  <c:pt idx="2">
                    <c:v>Leaf 3</c:v>
                  </c:pt>
                  <c:pt idx="3">
                    <c:v>Leaf 4</c:v>
                  </c:pt>
                  <c:pt idx="4">
                    <c:v>Leaf 5</c:v>
                  </c:pt>
                  <c:pt idx="7">
                    <c:v>Leaf 8</c:v>
                  </c:pt>
                  <c:pt idx="9">
                    <c:v>Leaf 10</c:v>
                  </c:pt>
                  <c:pt idx="10">
                    <c:v>Leaf 11</c:v>
                  </c:pt>
                  <c:pt idx="11">
                    <c:v>Leaf 12</c:v>
                  </c:pt>
                  <c:pt idx="12">
                    <c:v>Leaf 13</c:v>
                  </c:pt>
                  <c:pt idx="13">
                    <c:v>Leaf 14</c:v>
                  </c:pt>
                  <c:pt idx="14">
                    <c:v>Leaf 15</c:v>
                  </c:pt>
                </c:lvl>
                <c:lvl>
                  <c:pt idx="0">
                    <c:v>Stem 1</c:v>
                  </c:pt>
                  <c:pt idx="1">
                    <c:v>Stem 1</c:v>
                  </c:pt>
                  <c:pt idx="2">
                    <c:v>Stem 1</c:v>
                  </c:pt>
                  <c:pt idx="3">
                    <c:v>Stem 2</c:v>
                  </c:pt>
                  <c:pt idx="4">
                    <c:v>Stem 2</c:v>
                  </c:pt>
                  <c:pt idx="5">
                    <c:v>Leaf 6</c:v>
                  </c:pt>
                  <c:pt idx="6">
                    <c:v>Leaf 7</c:v>
                  </c:pt>
                  <c:pt idx="7">
                    <c:v>Stem 3</c:v>
                  </c:pt>
                  <c:pt idx="8">
                    <c:v>Leaf 9</c:v>
                  </c:pt>
                  <c:pt idx="9">
                    <c:v>Stem 4</c:v>
                  </c:pt>
                  <c:pt idx="10">
                    <c:v>Stem 4</c:v>
                  </c:pt>
                  <c:pt idx="11">
                    <c:v>Stem 5</c:v>
                  </c:pt>
                  <c:pt idx="12">
                    <c:v>Stem 5</c:v>
                  </c:pt>
                  <c:pt idx="13">
                    <c:v>Stem 6</c:v>
                  </c:pt>
                  <c:pt idx="14">
                    <c:v>Stem 6</c:v>
                  </c:pt>
                  <c:pt idx="15">
                    <c:v>Leaf 16</c:v>
                  </c:pt>
                </c:lvl>
                <c:lvl>
                  <c:pt idx="0">
                    <c:v>Branch 1</c:v>
                  </c:pt>
                  <c:pt idx="1">
                    <c:v>Branch 1</c:v>
                  </c:pt>
                  <c:pt idx="2">
                    <c:v>Branch 1</c:v>
                  </c:pt>
                  <c:pt idx="3">
                    <c:v>Branch 1</c:v>
                  </c:pt>
                  <c:pt idx="4">
                    <c:v>Branch 1</c:v>
                  </c:pt>
                  <c:pt idx="5">
                    <c:v>Branch 1</c:v>
                  </c:pt>
                  <c:pt idx="6">
                    <c:v>Branch 1</c:v>
                  </c:pt>
                  <c:pt idx="7">
                    <c:v>Branch 2</c:v>
                  </c:pt>
                  <c:pt idx="8">
                    <c:v>Branch 2</c:v>
                  </c:pt>
                  <c:pt idx="9">
                    <c:v>Branch 2</c:v>
                  </c:pt>
                  <c:pt idx="10">
                    <c:v>Branch 2</c:v>
                  </c:pt>
                  <c:pt idx="11">
                    <c:v>Branch 3</c:v>
                  </c:pt>
                  <c:pt idx="12">
                    <c:v>Branch 3</c:v>
                  </c:pt>
                  <c:pt idx="13">
                    <c:v>Branch 3</c:v>
                  </c:pt>
                  <c:pt idx="14">
                    <c:v>Branch 3</c:v>
                  </c:pt>
                  <c:pt idx="15">
                    <c:v>Branch 3</c:v>
                  </c:pt>
                </c:lvl>
              </c:multiLvlStrCache>
            </c:multiLvlStrRef>
          </c:cat>
          <c:val>
            <c:numRef>
              <c:f>Sheet1!$D$2:$D$17</c:f>
              <c:numCache>
                <c:formatCode>General</c:formatCode>
                <c:ptCount val="16"/>
                <c:pt idx="0">
                  <c:v>22</c:v>
                </c:pt>
                <c:pt idx="1">
                  <c:v>12</c:v>
                </c:pt>
                <c:pt idx="2">
                  <c:v>18</c:v>
                </c:pt>
                <c:pt idx="3">
                  <c:v>87</c:v>
                </c:pt>
                <c:pt idx="4">
                  <c:v>88</c:v>
                </c:pt>
                <c:pt idx="5">
                  <c:v>17</c:v>
                </c:pt>
                <c:pt idx="6">
                  <c:v>14</c:v>
                </c:pt>
                <c:pt idx="7">
                  <c:v>25</c:v>
                </c:pt>
                <c:pt idx="8">
                  <c:v>16</c:v>
                </c:pt>
                <c:pt idx="9">
                  <c:v>24</c:v>
                </c:pt>
                <c:pt idx="10">
                  <c:v>89</c:v>
                </c:pt>
                <c:pt idx="11">
                  <c:v>16</c:v>
                </c:pt>
                <c:pt idx="12">
                  <c:v>19</c:v>
                </c:pt>
                <c:pt idx="13">
                  <c:v>86</c:v>
                </c:pt>
                <c:pt idx="14">
                  <c:v>23</c:v>
                </c:pt>
                <c:pt idx="15">
                  <c:v>21</c:v>
                </c:pt>
              </c:numCache>
            </c:numRef>
          </c:val>
          <c:extLst>
            <c:ext xmlns:c16="http://schemas.microsoft.com/office/drawing/2014/chart" uri="{C3380CC4-5D6E-409C-BE32-E72D297353CC}">
              <c16:uniqueId val="{00000000-8A49-47AC-B7D4-240F97D262CE}"/>
            </c:ext>
          </c:extLst>
        </c:ser>
        <c:dLbls>
          <c:showLegendKey val="0"/>
          <c:showVal val="0"/>
          <c:showCatName val="1"/>
          <c:showSerName val="0"/>
          <c:showPercent val="1"/>
          <c:showBubbleSize val="0"/>
        </c:dLbls>
        <c:gapWidth val="150"/>
        <c:axId val="339007840"/>
        <c:axId val="339006528"/>
      </c:barChart>
      <c:catAx>
        <c:axId val="339007840"/>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dk1">
                    <a:lumMod val="50000"/>
                    <a:lumOff val="50000"/>
                  </a:schemeClr>
                </a:solidFill>
                <a:latin typeface="+mn-lt"/>
                <a:ea typeface="+mn-ea"/>
                <a:cs typeface="+mn-cs"/>
              </a:defRPr>
            </a:pPr>
            <a:endParaRPr lang="en-US"/>
          </a:p>
        </c:txPr>
        <c:crossAx val="339006528"/>
        <c:crosses val="autoZero"/>
        <c:auto val="1"/>
        <c:lblAlgn val="ctr"/>
        <c:lblOffset val="100"/>
        <c:noMultiLvlLbl val="1"/>
      </c:catAx>
      <c:valAx>
        <c:axId val="339006528"/>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50000"/>
                    <a:lumOff val="50000"/>
                  </a:schemeClr>
                </a:solidFill>
                <a:latin typeface="+mn-lt"/>
                <a:ea typeface="+mn-ea"/>
                <a:cs typeface="+mn-cs"/>
              </a:defRPr>
            </a:pPr>
            <a:endParaRPr lang="en-US"/>
          </a:p>
        </c:txPr>
        <c:crossAx val="3390078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100000">
          <a:schemeClr val="lt1">
            <a:lumMod val="95000"/>
          </a:schemeClr>
        </a:gs>
        <a:gs pos="43000">
          <a:schemeClr val="lt1"/>
        </a:gs>
      </a:gsLst>
      <a:path path="circle">
        <a:fillToRect l="50000" t="50000" r="50000" b="50000"/>
      </a:path>
      <a:tileRect/>
    </a:gra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 dir="row">Sheet1!$A$2:$A$5</cx:f>
        <cx:lvl ptCount="4">
          <cx:pt idx="0">Category 1</cx:pt>
          <cx:pt idx="1">Category 2</cx:pt>
          <cx:pt idx="2">Category 3</cx:pt>
          <cx:pt idx="3">Category 4</cx:pt>
        </cx:lvl>
      </cx:strDim>
      <cx:numDim type="size">
        <cx:f dir="row">Sheet1!$B$2:$B$5</cx:f>
        <cx:lvl ptCount="4" formatCode="General">
          <cx:pt idx="0">4.2999999999999998</cx:pt>
          <cx:pt idx="1">2.5</cx:pt>
          <cx:pt idx="2">3.5</cx:pt>
          <cx:pt idx="3">4.5</cx:pt>
        </cx:lvl>
      </cx:numDim>
    </cx:data>
    <cx:data id="1">
      <cx:strDim type="cat">
        <cx:f dir="row">Sheet1!$A$2:$A$5</cx:f>
        <cx:lvl ptCount="4">
          <cx:pt idx="0">Category 1</cx:pt>
          <cx:pt idx="1">Category 2</cx:pt>
          <cx:pt idx="2">Category 3</cx:pt>
          <cx:pt idx="3">Category 4</cx:pt>
        </cx:lvl>
      </cx:strDim>
      <cx:numDim type="size">
        <cx:f dir="row">Sheet1!$D$2:$D$5</cx:f>
        <cx:lvl ptCount="4" formatCode="General">
          <cx:pt idx="0">2</cx:pt>
          <cx:pt idx="1">2</cx:pt>
          <cx:pt idx="2">3</cx:pt>
          <cx:pt idx="3">5</cx:pt>
        </cx:lvl>
      </cx:numDim>
    </cx:data>
  </cx:chartData>
  <cx:chart>
    <cx:title pos="t" align="ctr" overlay="0">
      <cx:tx>
        <cx:txData>
          <cx:v>Chart Title</cx:v>
        </cx:txData>
      </cx:tx>
      <cx:txPr>
        <a:bodyPr rot="0" spcFirstLastPara="1" vertOverflow="ellipsis" vert="horz" wrap="square" lIns="38100" tIns="19050" rIns="38100" bIns="19050" anchor="ctr" anchorCtr="1" compatLnSpc="0"/>
        <a:lstStyle/>
        <a:p>
          <a:pPr algn="ctr" rtl="0">
            <a:defRPr sz="1862" b="0" i="0" u="none" strike="noStrike" kern="1200" spc="0" baseline="0">
              <a:solidFill>
                <a:prstClr val="black">
                  <a:lumMod val="65000"/>
                  <a:lumOff val="35000"/>
                </a:prstClr>
              </a:solidFill>
              <a:latin typeface="+mn-lt"/>
              <a:ea typeface="+mn-ea"/>
              <a:cs typeface="+mn-cs"/>
            </a:defRPr>
          </a:pPr>
          <a:r>
            <a:rPr kumimoji="0" lang="en-US" sz="1862" b="0" i="0" u="none" strike="noStrike" kern="1200" cap="none" spc="0" normalizeH="0" baseline="0" noProof="0">
              <a:ln>
                <a:noFill/>
              </a:ln>
              <a:solidFill>
                <a:prstClr val="black">
                  <a:lumMod val="65000"/>
                  <a:lumOff val="35000"/>
                </a:prstClr>
              </a:solidFill>
              <a:effectLst/>
              <a:uLnTx/>
              <a:uFillTx/>
              <a:latin typeface="Calibri" panose="020F0502020204030204"/>
            </a:rPr>
            <a:t>Chart Title</a:t>
          </a:r>
        </a:p>
      </cx:txPr>
    </cx:title>
    <cx:plotArea>
      <cx:plotAreaRegion>
        <cx:series layoutId="treemap" uniqueId="{81CE7785-1B58-4251-B7AF-9CFDED8BBD39}" formatIdx="0">
          <cx:tx>
            <cx:txData>
              <cx:f>Sheet1!$B$1</cx:f>
              <cx:v>Series 1</cx:v>
            </cx:txData>
          </cx:tx>
          <cx:spPr>
            <a:solidFill>
              <a:schemeClr val="accent3"/>
            </a:solidFill>
            <a:ln>
              <a:solidFill>
                <a:schemeClr val="accent3"/>
              </a:solidFill>
            </a:ln>
          </cx:spPr>
          <cx:dataPt idx="0">
            <cx:spPr>
              <a:solidFill>
                <a:srgbClr val="FA4655"/>
              </a:solidFill>
            </cx:spPr>
          </cx:dataPt>
          <cx:dataPt idx="2">
            <cx:spPr>
              <a:solidFill>
                <a:srgbClr val="3CBEB4"/>
              </a:solidFill>
            </cx:spPr>
          </cx:dataPt>
          <cx:dataPt idx="3">
            <cx:spPr>
              <a:solidFill>
                <a:srgbClr val="96C83C"/>
              </a:solidFill>
            </cx:spPr>
          </cx:dataPt>
          <cx:dataId val="0"/>
          <cx:layoutPr>
            <cx:visibility connectorLines="0" meanLine="1" meanMarker="1"/>
          </cx:layoutPr>
        </cx:series>
        <cx:series layoutId="treemap" hidden="1" uniqueId="{AFA10C69-92E4-48F9-B6B0-CE8EAC345E87}" formatIdx="1">
          <cx:tx>
            <cx:txData>
              <cx:f>Sheet1!$D$1</cx:f>
              <cx:v>Series 3</cx:v>
            </cx:txData>
          </cx:tx>
          <cx:spPr>
            <a:solidFill>
              <a:schemeClr val="accent4"/>
            </a:solidFill>
            <a:ln>
              <a:solidFill>
                <a:schemeClr val="accent4"/>
              </a:solidFill>
            </a:ln>
          </cx:spPr>
          <cx:dataId val="1"/>
          <cx:layoutPr>
            <cx:visibility connectorLines="0" meanLine="1" meanMarker="1"/>
          </cx:layoutPr>
        </cx:series>
      </cx:plotAreaRegion>
    </cx:plotArea>
    <cx:legend pos="b" align="ctr" overlay="0"/>
  </cx:chart>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Sheet1!$A$2:$C$17</cx:f>
        <cx:lvl ptCount="16">
          <cx:pt idx="0">Leaf 1</cx:pt>
          <cx:pt idx="1">Leaf 2</cx:pt>
          <cx:pt idx="2">Leaf 3</cx:pt>
          <cx:pt idx="3">Leaf 4</cx:pt>
          <cx:pt idx="4">Leaf 5</cx:pt>
          <cx:pt idx="7">Leaf 8</cx:pt>
          <cx:pt idx="9">Leaf 10</cx:pt>
          <cx:pt idx="10">Leaf 11</cx:pt>
          <cx:pt idx="11">Leaf 12</cx:pt>
          <cx:pt idx="12">Leaf 13</cx:pt>
          <cx:pt idx="13">Leaf 14</cx:pt>
          <cx:pt idx="14">Leaf 15</cx:pt>
        </cx:lvl>
        <cx:lvl ptCount="16">
          <cx:pt idx="0">Stem 1</cx:pt>
          <cx:pt idx="1">Stem 1</cx:pt>
          <cx:pt idx="2">Stem 1</cx:pt>
          <cx:pt idx="3">Stem 2</cx:pt>
          <cx:pt idx="4">Stem 2</cx:pt>
          <cx:pt idx="5">Leaf 6</cx:pt>
          <cx:pt idx="6">Leaf 7</cx:pt>
          <cx:pt idx="7">Stem 3</cx:pt>
          <cx:pt idx="8">Leaf 9</cx:pt>
          <cx:pt idx="9">Stem 4</cx:pt>
          <cx:pt idx="10">Stem 4</cx:pt>
          <cx:pt idx="11">Stem 5</cx:pt>
          <cx:pt idx="12">Stem 5</cx:pt>
          <cx:pt idx="13">Stem 6</cx:pt>
          <cx:pt idx="14">Stem 6</cx:pt>
          <cx:pt idx="15">Leaf 16</cx:pt>
        </cx:lvl>
        <cx:lvl ptCount="16">
          <cx:pt idx="0">Branch 1</cx:pt>
          <cx:pt idx="1">Branch 1</cx:pt>
          <cx:pt idx="2">Branch 1</cx:pt>
          <cx:pt idx="3">Branch 1</cx:pt>
          <cx:pt idx="4">Branch 1</cx:pt>
          <cx:pt idx="5">Branch 1</cx:pt>
          <cx:pt idx="6">Branch 1</cx:pt>
          <cx:pt idx="7">Branch 2</cx:pt>
          <cx:pt idx="8">Branch 2</cx:pt>
          <cx:pt idx="9">Branch 2</cx:pt>
          <cx:pt idx="10">Branch 2</cx:pt>
          <cx:pt idx="11">Branch 3</cx:pt>
          <cx:pt idx="12">Branch 3</cx:pt>
          <cx:pt idx="13">Branch 3</cx:pt>
          <cx:pt idx="14">Branch 3</cx:pt>
          <cx:pt idx="15">Branch 3</cx:pt>
        </cx:lvl>
      </cx:strDim>
      <cx:numDim type="size">
        <cx:f>Sheet1!$D$2:$D$17</cx:f>
        <cx:lvl ptCount="16" formatCode="General">
          <cx:pt idx="0">22</cx:pt>
          <cx:pt idx="1">12</cx:pt>
          <cx:pt idx="2">18</cx:pt>
          <cx:pt idx="3">87</cx:pt>
          <cx:pt idx="4">88</cx:pt>
          <cx:pt idx="5">17</cx:pt>
          <cx:pt idx="6">14</cx:pt>
          <cx:pt idx="7">25</cx:pt>
          <cx:pt idx="8">16</cx:pt>
          <cx:pt idx="9">24</cx:pt>
          <cx:pt idx="10">89</cx:pt>
          <cx:pt idx="11">16</cx:pt>
          <cx:pt idx="12">19</cx:pt>
          <cx:pt idx="13">86</cx:pt>
          <cx:pt idx="14">23</cx:pt>
          <cx:pt idx="15">21</cx:pt>
        </cx:lvl>
      </cx:numDim>
    </cx:data>
  </cx:chartData>
  <cx:chart>
    <cx:title pos="t" align="ctr" overlay="0"/>
    <cx:plotArea>
      <cx:plotAreaRegion>
        <cx:series layoutId="treemap" uniqueId="{2E7E92A6-240A-416C-AD02-60A1D4533D13}">
          <cx:tx>
            <cx:txData>
              <cx:f>Sheet1!$D$1</cx:f>
              <cx:v>Series1</cx:v>
            </cx:txData>
          </cx:tx>
          <cx:dataPt idx="0">
            <cx:spPr>
              <a:solidFill>
                <a:srgbClr val="96C83C"/>
              </a:solidFill>
            </cx:spPr>
          </cx:dataPt>
          <cx:dataPt idx="10">
            <cx:spPr>
              <a:solidFill>
                <a:srgbClr val="FA4655"/>
              </a:solidFill>
            </cx:spPr>
          </cx:dataPt>
          <cx:dataPt idx="17">
            <cx:spPr>
              <a:solidFill>
                <a:srgbClr val="3CBEB4"/>
              </a:solidFill>
            </cx:spPr>
          </cx:dataPt>
          <cx:dataLabels pos="ctr">
            <cx:visibility seriesName="0" categoryName="1" value="0"/>
          </cx:dataLabels>
          <cx:dataId val="0"/>
          <cx:layoutPr/>
        </cx:series>
      </cx:plotAreaRegion>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2.xml><?xml version="1.0" encoding="utf-8"?>
<cs:chartStyle xmlns:cs="http://schemas.microsoft.com/office/drawing/2012/chartStyle" xmlns:a="http://schemas.openxmlformats.org/drawingml/2006/main" id="3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9525" cap="flat" cmpd="sng" algn="ctr">
        <a:solidFill>
          <a:schemeClr val="dk1">
            <a:lumMod val="50000"/>
            <a:lumOff val="50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dk1">
            <a:lumMod val="50000"/>
            <a:lumOff val="50000"/>
          </a:schemeClr>
        </a:solidFill>
        <a:round/>
      </a:ln>
    </cs:spPr>
  </cs:gridlineMajor>
  <cs:gridlineMinor>
    <cs:lnRef idx="0"/>
    <cs:fillRef idx="0"/>
    <cs:effectRef idx="0"/>
    <cs:fontRef idx="minor">
      <a:schemeClr val="tx1"/>
    </cs:fontRef>
    <cs:spPr>
      <a:ln>
        <a:solidFill>
          <a:schemeClr val="dk1">
            <a:lumMod val="60000"/>
            <a:lumOff val="4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9525" cap="flat" cmpd="sng" algn="ctr">
        <a:solidFill>
          <a:schemeClr val="dk1">
            <a:lumMod val="50000"/>
            <a:lumOff val="50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374">
  <cs:axisTitle>
    <cs:lnRef idx="0"/>
    <cs:fillRef idx="0"/>
    <cs:effectRef idx="0"/>
    <cs:fontRef idx="minor">
      <a:schemeClr val="tx1">
        <a:lumMod val="65000"/>
        <a:lumOff val="35000"/>
      </a:schemeClr>
    </cs:fontRef>
    <cs:defRPr sz="1197"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cs:chartArea>
  <cs:dataLabel>
    <cs:lnRef idx="0"/>
    <cs:fillRef idx="0"/>
    <cs:effectRef idx="0"/>
    <cs:fontRef idx="minor">
      <a:schemeClr val="tx1">
        <a:lumMod val="75000"/>
        <a:lumOff val="25000"/>
      </a:schemeClr>
    </cs:fontRef>
    <cs:defRPr sz="1197"/>
  </cs:dataLabel>
  <cs:dataLabelCallout>
    <cs:lnRef idx="0"/>
    <cs:fillRef idx="0"/>
    <cs:effectRef idx="0"/>
    <cs:fontRef idx="minor">
      <a:schemeClr val="lt1">
        <a:lumMod val="65000"/>
        <a:lumOff val="35000"/>
      </a:schemeClr>
    </cs:fontRef>
    <cs:spPr>
      <a:solidFill>
        <a:schemeClr val="dk1">
          <a:lumMod val="15000"/>
          <a:lumOff val="85000"/>
        </a:schemeClr>
      </a:solidFill>
    </cs:spPr>
    <cs:defRPr sz="1197"/>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solidFill>
      <a:ln>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lumMod val="60000"/>
        </a:schemeClr>
      </a:solidFill>
    </cs:spPr>
  </cs:dataPointMarker>
  <cs:dataPointMarkerLayout symbol="circle" size="8"/>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2857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25400" cap="flat" cmpd="sng" algn="ctr">
        <a:solidFill>
          <a:schemeClr val="tx1">
            <a:lumMod val="65000"/>
            <a:lumOff val="35000"/>
          </a:schemeClr>
        </a:solidFill>
        <a:round/>
      </a:ln>
    </cs:spPr>
  </cs:hiLoLine>
  <cs:leaderLine>
    <cs:lnRef idx="0"/>
    <cs:fillRef idx="0"/>
    <cs:effectRef idx="0"/>
    <cs:fontRef idx="minor">
      <a:schemeClr val="dk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dk1"/>
    </cs:fontRef>
    <cs:spPr>
      <a:ln w="9525" cap="flat">
        <a:solidFill>
          <a:srgbClr val="D9D9D9"/>
        </a:solidFill>
        <a:round/>
      </a:ln>
    </cs:spPr>
  </cs:seriesLine>
  <cs:title>
    <cs:lnRef idx="0"/>
    <cs:fillRef idx="0"/>
    <cs:effectRef idx="0"/>
    <cs:fontRef idx="major">
      <a:schemeClr val="tx1">
        <a:lumMod val="65000"/>
        <a:lumOff val="35000"/>
      </a:schemeClr>
    </cs:fontRef>
    <cs:defRPr sz="220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28575">
        <a:solidFill>
          <a:schemeClr val="tx1">
            <a:lumMod val="50000"/>
            <a:lumOff val="50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373">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solidFill>
      <a:ln>
        <a:solidFill>
          <a:schemeClr val="phClr"/>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386">
  <cs:axisTitle>
    <cs:lnRef idx="0"/>
    <cs:fillRef idx="0"/>
    <cs:effectRef idx="0"/>
    <cs:fontRef idx="major">
      <a:schemeClr val="dk1">
        <a:lumMod val="50000"/>
        <a:lumOff val="50000"/>
      </a:schemeClr>
    </cs:fontRef>
    <cs:defRPr sz="1197"/>
  </cs:axisTitle>
  <cs:categoryAxis>
    <cs:lnRef idx="0"/>
    <cs:fillRef idx="0"/>
    <cs:effectRef idx="0"/>
    <cs:fontRef idx="major">
      <a:schemeClr val="dk1">
        <a:lumMod val="50000"/>
        <a:lumOff val="50000"/>
      </a:schemeClr>
    </cs:fontRef>
    <cs:defRPr sz="1197"/>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1197"/>
  </cs:chartArea>
  <cs:dataLabel>
    <cs:lnRef idx="0"/>
    <cs:fillRef idx="0"/>
    <cs:effectRef idx="0"/>
    <cs:fontRef idx="minor">
      <a:schemeClr val="dk1">
        <a:lumMod val="75000"/>
        <a:lumOff val="25000"/>
      </a:schemeClr>
    </cs:fontRef>
    <cs:defRPr sz="1197"/>
    <cs:bodyPr lIns="38100" tIns="19050" rIns="38100" bIns="19050">
      <a:spAutoFit/>
    </cs:bodyPr>
  </cs:dataLabel>
  <cs:dataLabelCallout>
    <cs:lnRef idx="0"/>
    <cs:fillRef idx="0"/>
    <cs:effectRef idx="0"/>
    <cs:fontRef idx="major">
      <a:schemeClr val="dk1">
        <a:lumMod val="50000"/>
        <a:lumOff val="50000"/>
      </a:schemeClr>
    </cs:fontRef>
    <cs:spPr>
      <a:solidFill>
        <a:schemeClr val="lt1">
          <a:alpha val="75000"/>
        </a:schemeClr>
      </a:solidFill>
      <a:ln w="9525">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9525">
        <a:solidFill>
          <a:schemeClr val="lt1"/>
        </a:solidFill>
      </a:ln>
    </cs:spPr>
  </cs:dataPoint>
  <cs:dataPoint3D>
    <cs:lnRef idx="0"/>
    <cs:fillRef idx="0">
      <cs:styleClr val="auto"/>
    </cs:fillRef>
    <cs:effectRef idx="0"/>
    <cs:fontRef idx="minor">
      <a:schemeClr val="tx1"/>
    </cs:fontRef>
    <cs:spPr>
      <a:solidFill>
        <a:schemeClr val="phClr"/>
      </a:solidFill>
      <a:ln w="9525">
        <a:solidFill>
          <a:schemeClr val="lt1"/>
        </a:solidFill>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solidFill>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lumOff val="10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1197"/>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ajor">
      <a:schemeClr val="dk1">
        <a:lumMod val="50000"/>
        <a:lumOff val="50000"/>
      </a:schemeClr>
    </cs:fontRef>
    <cs:defRPr sz="1197"/>
  </cs:seriesAxis>
  <cs:seriesLine>
    <cs:lnRef idx="0"/>
    <cs:fillRef idx="0"/>
    <cs:effectRef idx="0"/>
    <cs:fontRef idx="minor">
      <a:schemeClr val="dk1"/>
    </cs:fontRef>
    <cs:spPr>
      <a:ln w="9525" cap="flat">
        <a:solidFill>
          <a:schemeClr val="bg1">
            <a:lumMod val="50000"/>
          </a:schemeClr>
        </a:solidFill>
        <a:round/>
      </a:ln>
    </cs:spPr>
  </cs:seriesLine>
  <cs:title>
    <cs:lnRef idx="0"/>
    <cs:fillRef idx="0"/>
    <cs:effectRef idx="0"/>
    <cs:fontRef idx="major">
      <a:schemeClr val="dk1">
        <a:lumMod val="50000"/>
        <a:lumOff val="50000"/>
      </a:schemeClr>
    </cs:fontRef>
    <cs:defRPr sz="2128" b="1" spc="0" normalizeH="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ajor">
      <a:schemeClr val="dk1">
        <a:lumMod val="50000"/>
        <a:lumOff val="50000"/>
      </a:schemeClr>
    </cs:fontRef>
    <cs:defRPr sz="1197"/>
  </cs:trendlineLabel>
  <cs:upBar>
    <cs:lnRef idx="0"/>
    <cs:fillRef idx="0"/>
    <cs:effectRef idx="0"/>
    <cs:fontRef idx="minor">
      <a:schemeClr val="dk1"/>
    </cs:fontRef>
    <cs:spPr>
      <a:solidFill>
        <a:schemeClr val="lt1"/>
      </a:solidFill>
    </cs:spPr>
  </cs:upBar>
  <cs:valueAxis>
    <cs:lnRef idx="0"/>
    <cs:fillRef idx="0"/>
    <cs:effectRef idx="0"/>
    <cs:fontRef idx="major">
      <a:schemeClr val="dk1">
        <a:lumMod val="50000"/>
        <a:lumOff val="50000"/>
      </a:schemeClr>
    </cs:fontRef>
    <cs:defRPr sz="1197"/>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44">
  <cs:axisTitle>
    <cs:lnRef idx="0"/>
    <cs:fillRef idx="0"/>
    <cs:effectRef idx="0"/>
    <cs:fontRef idx="minor">
      <a:schemeClr val="dk1">
        <a:lumMod val="50000"/>
        <a:lumOff val="50000"/>
      </a:schemeClr>
    </cs:fontRef>
    <cs:defRPr sz="1197" b="1" kern="1200"/>
  </cs:axisTitle>
  <cs:categoryAxis>
    <cs:lnRef idx="0"/>
    <cs:fillRef idx="0"/>
    <cs:effectRef idx="0"/>
    <cs:fontRef idx="minor">
      <a:schemeClr val="dk1">
        <a:lumMod val="50000"/>
        <a:lumOff val="50000"/>
      </a:schemeClr>
    </cs:fontRef>
    <cs:spPr>
      <a:ln w="9525" cap="flat" cmpd="sng" algn="ctr">
        <a:solidFill>
          <a:schemeClr val="dk1">
            <a:lumMod val="15000"/>
            <a:lumOff val="85000"/>
          </a:schemeClr>
        </a:solidFill>
        <a:round/>
      </a:ln>
    </cs:spPr>
    <cs:defRPr sz="1197" kern="1200"/>
  </cs:categoryAxis>
  <cs:chartArea>
    <cs:lnRef idx="0"/>
    <cs:fillRef idx="0"/>
    <cs:effectRef idx="0"/>
    <cs:fontRef idx="minor">
      <a:schemeClr val="dk1"/>
    </cs:fontRef>
    <cs:spPr>
      <a:gradFill flip="none" rotWithShape="1">
        <a:gsLst>
          <a:gs pos="100000">
            <a:schemeClr val="lt1">
              <a:lumMod val="95000"/>
            </a:schemeClr>
          </a:gs>
          <a:gs pos="43000">
            <a:schemeClr val="lt1"/>
          </a:gs>
        </a:gsLst>
        <a:path path="circle">
          <a:fillToRect l="50000" t="50000" r="50000" b="50000"/>
        </a:path>
        <a:tileRect/>
      </a:gra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a:solidFill>
          <a:schemeClr val="phClr">
            <a:alpha val="20000"/>
          </a:schemeClr>
        </a:solidFill>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phClr"/>
        </a:solidFill>
        <a:round/>
      </a:ln>
    </cs:spPr>
  </cs:dataPointMarker>
  <cs:dataPointMarkerLayout symbol="circle" size="4"/>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dk1">
        <a:lumMod val="50000"/>
        <a:lumOff val="50000"/>
      </a:schemeClr>
    </cs:fontRef>
    <cs:spPr>
      <a:ln w="9525" cap="rnd">
        <a:solidFill>
          <a:schemeClr val="dk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tx1"/>
    </cs:fontRef>
    <cs:spPr>
      <a:ln w="9525">
        <a:solidFill>
          <a:schemeClr val="dk1">
            <a:lumMod val="35000"/>
            <a:lumOff val="65000"/>
          </a:schemeClr>
        </a:solidFill>
      </a:ln>
    </cs:spPr>
  </cs:dropLine>
  <cs:errorBar>
    <cs:lnRef idx="0"/>
    <cs:fillRef idx="0"/>
    <cs:effectRef idx="0"/>
    <cs:fontRef idx="minor">
      <a:schemeClr val="tx1"/>
    </cs:fontRef>
    <cs:spPr>
      <a:ln w="9525">
        <a:solidFill>
          <a:schemeClr val="dk1">
            <a:lumMod val="50000"/>
            <a:lumOff val="50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dk1">
            <a:lumMod val="15000"/>
            <a:lumOff val="85000"/>
          </a:schemeClr>
        </a:solidFill>
        <a:round/>
      </a:ln>
    </cs:spPr>
  </cs:gridlineMajor>
  <cs:gridlineMinor>
    <cs:lnRef idx="0"/>
    <cs:fillRef idx="0"/>
    <cs:effectRef idx="0"/>
    <cs:fontRef idx="minor">
      <a:schemeClr val="tx1"/>
    </cs:fontRef>
    <cs:spPr>
      <a:ln w="9525" cap="flat" cmpd="sng" algn="ctr">
        <a:solidFill>
          <a:schemeClr val="dk1">
            <a:lumMod val="5000"/>
            <a:lumOff val="95000"/>
          </a:schemeClr>
        </a:solidFill>
        <a:round/>
      </a:ln>
    </cs:spPr>
  </cs:gridlineMinor>
  <cs:hiLoLine>
    <cs:lnRef idx="0"/>
    <cs:fillRef idx="0"/>
    <cs:effectRef idx="0"/>
    <cs:fontRef idx="minor">
      <a:schemeClr val="tx1"/>
    </cs:fontRef>
    <cs:spPr>
      <a:ln w="9525">
        <a:solidFill>
          <a:schemeClr val="dk1">
            <a:lumMod val="35000"/>
            <a:lumOff val="65000"/>
          </a:schemeClr>
        </a:solidFill>
      </a:ln>
    </cs:spPr>
  </cs:hiLoLine>
  <cs:leaderLine>
    <cs:lnRef idx="0"/>
    <cs:fillRef idx="0"/>
    <cs:effectRef idx="0"/>
    <cs:fontRef idx="minor">
      <a:schemeClr val="tx1"/>
    </cs:fontRef>
    <cs:spPr>
      <a:ln w="9525">
        <a:solidFill>
          <a:schemeClr val="dk1">
            <a:lumMod val="35000"/>
            <a:lumOff val="65000"/>
          </a:schemeClr>
        </a:solidFill>
      </a:ln>
    </cs:spPr>
  </cs:leaderLine>
  <cs:legend>
    <cs:lnRef idx="0"/>
    <cs:fillRef idx="0"/>
    <cs:effectRef idx="0"/>
    <cs:fontRef idx="minor">
      <a:schemeClr val="dk1">
        <a:lumMod val="50000"/>
        <a:lumOff val="50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50000"/>
        <a:lumOff val="50000"/>
      </a:schemeClr>
    </cs:fontRef>
    <cs:spPr>
      <a:ln w="9525">
        <a:solidFill>
          <a:schemeClr val="dk1">
            <a:lumMod val="15000"/>
            <a:lumOff val="85000"/>
          </a:schemeClr>
        </a:solidFill>
      </a:ln>
    </cs:spPr>
    <cs:defRPr sz="1197" kern="1200"/>
  </cs:seriesAxis>
  <cs:seriesLine>
    <cs:lnRef idx="0"/>
    <cs:fillRef idx="0"/>
    <cs:effectRef idx="0"/>
    <cs:fontRef idx="minor">
      <a:schemeClr val="tx1"/>
    </cs:fontRef>
    <cs:spPr>
      <a:ln w="9525">
        <a:solidFill>
          <a:schemeClr val="dk1">
            <a:lumMod val="35000"/>
            <a:lumOff val="65000"/>
          </a:schemeClr>
        </a:solidFill>
      </a:ln>
    </cs:spPr>
  </cs:seriesLine>
  <cs:title>
    <cs:lnRef idx="0"/>
    <cs:fillRef idx="0"/>
    <cs:effectRef idx="0"/>
    <cs:fontRef idx="minor">
      <a:schemeClr val="dk1">
        <a:lumMod val="50000"/>
        <a:lumOff val="50000"/>
      </a:schemeClr>
    </cs:fontRef>
    <cs:defRPr sz="2128" b="0" kern="1200" spc="70" baseline="0"/>
  </cs:title>
  <cs:trendline>
    <cs:lnRef idx="0">
      <cs:styleClr val="0"/>
    </cs:lnRef>
    <cs:fillRef idx="0"/>
    <cs:effectRef idx="0"/>
    <cs:fontRef idx="minor">
      <a:schemeClr val="tx1"/>
    </cs:fontRef>
    <cs:spPr>
      <a:ln w="63500" cap="rnd" cmpd="sng" algn="ctr">
        <a:solidFill>
          <a:schemeClr val="phClr">
            <a:alpha val="25000"/>
          </a:schemeClr>
        </a:solidFill>
        <a:round/>
      </a:ln>
    </cs:spPr>
  </cs:trendline>
  <cs:trendlineLabel>
    <cs:lnRef idx="0"/>
    <cs:fillRef idx="0"/>
    <cs:effectRef idx="0"/>
    <cs:fontRef idx="minor">
      <a:schemeClr val="dk1">
        <a:lumMod val="50000"/>
        <a:lumOff val="50000"/>
      </a:schemeClr>
    </cs:fontRef>
    <cs:defRPr sz="1197" kern="1200"/>
  </cs:trendlineLabel>
  <cs:upBar>
    <cs:lnRef idx="0"/>
    <cs:fillRef idx="0"/>
    <cs:effectRef idx="0"/>
    <cs:fontRef idx="minor">
      <a:schemeClr val="tx1"/>
    </cs:fontRef>
    <cs:spPr>
      <a:solidFill>
        <a:schemeClr val="lt1"/>
      </a:solidFill>
      <a:ln w="9525">
        <a:solidFill>
          <a:schemeClr val="dk1">
            <a:lumMod val="50000"/>
            <a:lumOff val="50000"/>
          </a:schemeClr>
        </a:solidFill>
      </a:ln>
    </cs:spPr>
  </cs:upBar>
  <cs:valueAxis>
    <cs:lnRef idx="0"/>
    <cs:fillRef idx="0"/>
    <cs:effectRef idx="0"/>
    <cs:fontRef idx="minor">
      <a:schemeClr val="dk1">
        <a:lumMod val="50000"/>
        <a:lumOff val="50000"/>
      </a:schemeClr>
    </cs:fontRef>
    <cs:defRPr sz="1197"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961A05-2721-40C2-B8C2-7BCE475E6A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ABB2FB-6345-45FF-A90E-A01D6AFF79C4}" type="datetimeFigureOut">
              <a:rPr lang="en-US" smtClean="0"/>
              <a:t>2/13/2020</a:t>
            </a:fld>
            <a:endParaRPr lang="en-US"/>
          </a:p>
        </p:txBody>
      </p:sp>
      <p:sp>
        <p:nvSpPr>
          <p:cNvPr id="4" name="Footer Placeholder 3">
            <a:extLst>
              <a:ext uri="{FF2B5EF4-FFF2-40B4-BE49-F238E27FC236}">
                <a16:creationId xmlns:a16="http://schemas.microsoft.com/office/drawing/2014/main" id="{994F89ED-19FF-448D-9637-AB3A68F3EEF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9C22E37-F0B4-44B7-8973-6E792D97CB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D99FB7-5EAD-4BB8-B680-95975632F741}" type="slidenum">
              <a:rPr lang="en-US" smtClean="0"/>
              <a:t>‹#›</a:t>
            </a:fld>
            <a:endParaRPr lang="en-US"/>
          </a:p>
        </p:txBody>
      </p:sp>
    </p:spTree>
    <p:extLst>
      <p:ext uri="{BB962C8B-B14F-4D97-AF65-F5344CB8AC3E}">
        <p14:creationId xmlns:p14="http://schemas.microsoft.com/office/powerpoint/2010/main" val="40027726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6978D-169D-4110-A16B-2595AC07B6B0}" type="datetimeFigureOut">
              <a:rPr lang="en-US" smtClean="0"/>
              <a:t>2/13/2020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B850F2-B22E-4775-A903-A41CD4C74260}" type="slidenum">
              <a:rPr lang="en-US" smtClean="0"/>
              <a:t>‹#›</a:t>
            </a:fld>
            <a:endParaRPr lang="en-US"/>
          </a:p>
        </p:txBody>
      </p:sp>
    </p:spTree>
    <p:extLst>
      <p:ext uri="{BB962C8B-B14F-4D97-AF65-F5344CB8AC3E}">
        <p14:creationId xmlns:p14="http://schemas.microsoft.com/office/powerpoint/2010/main" val="1899234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808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_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5CC011F-FE94-406C-ADED-B9FAEA8C0B20}"/>
              </a:ext>
            </a:extLst>
          </p:cNvPr>
          <p:cNvSpPr>
            <a:spLocks noGrp="1"/>
          </p:cNvSpPr>
          <p:nvPr>
            <p:ph type="pic" sz="quarter" idx="19" hasCustomPrompt="1"/>
          </p:nvPr>
        </p:nvSpPr>
        <p:spPr>
          <a:xfrm>
            <a:off x="3779763" y="2387990"/>
            <a:ext cx="2217240" cy="2217240"/>
          </a:xfrm>
          <a:custGeom>
            <a:avLst/>
            <a:gdLst>
              <a:gd name="connsiteX0" fmla="*/ 0 w 2217240"/>
              <a:gd name="connsiteY0" fmla="*/ 0 h 2217240"/>
              <a:gd name="connsiteX1" fmla="*/ 2217240 w 2217240"/>
              <a:gd name="connsiteY1" fmla="*/ 0 h 2217240"/>
              <a:gd name="connsiteX2" fmla="*/ 2217240 w 2217240"/>
              <a:gd name="connsiteY2" fmla="*/ 2217240 h 2217240"/>
              <a:gd name="connsiteX3" fmla="*/ 0 w 2217240"/>
              <a:gd name="connsiteY3" fmla="*/ 2217240 h 2217240"/>
            </a:gdLst>
            <a:ahLst/>
            <a:cxnLst>
              <a:cxn ang="0">
                <a:pos x="connsiteX0" y="connsiteY0"/>
              </a:cxn>
              <a:cxn ang="0">
                <a:pos x="connsiteX1" y="connsiteY1"/>
              </a:cxn>
              <a:cxn ang="0">
                <a:pos x="connsiteX2" y="connsiteY2"/>
              </a:cxn>
              <a:cxn ang="0">
                <a:pos x="connsiteX3" y="connsiteY3"/>
              </a:cxn>
            </a:cxnLst>
            <a:rect l="l" t="t" r="r" b="b"/>
            <a:pathLst>
              <a:path w="2217240" h="2217240">
                <a:moveTo>
                  <a:pt x="0" y="0"/>
                </a:moveTo>
                <a:lnTo>
                  <a:pt x="2217240" y="0"/>
                </a:lnTo>
                <a:lnTo>
                  <a:pt x="2217240" y="2217240"/>
                </a:lnTo>
                <a:lnTo>
                  <a:pt x="0" y="221724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DE2F1107-61A9-48B8-B8FF-35ACC26B72AF}"/>
              </a:ext>
            </a:extLst>
          </p:cNvPr>
          <p:cNvSpPr>
            <a:spLocks noGrp="1"/>
          </p:cNvSpPr>
          <p:nvPr>
            <p:ph type="pic" sz="quarter" idx="17" hasCustomPrompt="1"/>
          </p:nvPr>
        </p:nvSpPr>
        <p:spPr>
          <a:xfrm>
            <a:off x="8610229" y="2387990"/>
            <a:ext cx="2217240" cy="2217240"/>
          </a:xfrm>
          <a:custGeom>
            <a:avLst/>
            <a:gdLst>
              <a:gd name="connsiteX0" fmla="*/ 0 w 2217240"/>
              <a:gd name="connsiteY0" fmla="*/ 0 h 2217240"/>
              <a:gd name="connsiteX1" fmla="*/ 2217240 w 2217240"/>
              <a:gd name="connsiteY1" fmla="*/ 0 h 2217240"/>
              <a:gd name="connsiteX2" fmla="*/ 2217240 w 2217240"/>
              <a:gd name="connsiteY2" fmla="*/ 2217240 h 2217240"/>
              <a:gd name="connsiteX3" fmla="*/ 0 w 2217240"/>
              <a:gd name="connsiteY3" fmla="*/ 2217240 h 2217240"/>
            </a:gdLst>
            <a:ahLst/>
            <a:cxnLst>
              <a:cxn ang="0">
                <a:pos x="connsiteX0" y="connsiteY0"/>
              </a:cxn>
              <a:cxn ang="0">
                <a:pos x="connsiteX1" y="connsiteY1"/>
              </a:cxn>
              <a:cxn ang="0">
                <a:pos x="connsiteX2" y="connsiteY2"/>
              </a:cxn>
              <a:cxn ang="0">
                <a:pos x="connsiteX3" y="connsiteY3"/>
              </a:cxn>
            </a:cxnLst>
            <a:rect l="l" t="t" r="r" b="b"/>
            <a:pathLst>
              <a:path w="2217240" h="2217240">
                <a:moveTo>
                  <a:pt x="0" y="0"/>
                </a:moveTo>
                <a:lnTo>
                  <a:pt x="2217240" y="0"/>
                </a:lnTo>
                <a:lnTo>
                  <a:pt x="2217240" y="2217240"/>
                </a:lnTo>
                <a:lnTo>
                  <a:pt x="0" y="221724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65245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5_Section Hea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380077F5-6869-442F-B5CE-075B5D39FD2C}"/>
              </a:ext>
            </a:extLst>
          </p:cNvPr>
          <p:cNvSpPr>
            <a:spLocks noGrp="1"/>
          </p:cNvSpPr>
          <p:nvPr>
            <p:ph type="pic" sz="quarter" idx="19" hasCustomPrompt="1"/>
          </p:nvPr>
        </p:nvSpPr>
        <p:spPr>
          <a:xfrm>
            <a:off x="1838897" y="3507577"/>
            <a:ext cx="1860005" cy="1991183"/>
          </a:xfrm>
          <a:custGeom>
            <a:avLst/>
            <a:gdLst>
              <a:gd name="connsiteX0" fmla="*/ 0 w 1860005"/>
              <a:gd name="connsiteY0" fmla="*/ 0 h 1991183"/>
              <a:gd name="connsiteX1" fmla="*/ 1860005 w 1860005"/>
              <a:gd name="connsiteY1" fmla="*/ 0 h 1991183"/>
              <a:gd name="connsiteX2" fmla="*/ 1860005 w 1860005"/>
              <a:gd name="connsiteY2" fmla="*/ 1991183 h 1991183"/>
              <a:gd name="connsiteX3" fmla="*/ 0 w 1860005"/>
              <a:gd name="connsiteY3" fmla="*/ 1991183 h 1991183"/>
            </a:gdLst>
            <a:ahLst/>
            <a:cxnLst>
              <a:cxn ang="0">
                <a:pos x="connsiteX0" y="connsiteY0"/>
              </a:cxn>
              <a:cxn ang="0">
                <a:pos x="connsiteX1" y="connsiteY1"/>
              </a:cxn>
              <a:cxn ang="0">
                <a:pos x="connsiteX2" y="connsiteY2"/>
              </a:cxn>
              <a:cxn ang="0">
                <a:pos x="connsiteX3" y="connsiteY3"/>
              </a:cxn>
            </a:cxnLst>
            <a:rect l="l" t="t" r="r" b="b"/>
            <a:pathLst>
              <a:path w="1860005" h="1991183">
                <a:moveTo>
                  <a:pt x="0" y="0"/>
                </a:moveTo>
                <a:lnTo>
                  <a:pt x="1860005" y="0"/>
                </a:lnTo>
                <a:lnTo>
                  <a:pt x="1860005" y="1991183"/>
                </a:lnTo>
                <a:lnTo>
                  <a:pt x="0" y="19911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3D5267A5-B9DE-40C8-BF1F-23674141763B}"/>
              </a:ext>
            </a:extLst>
          </p:cNvPr>
          <p:cNvSpPr>
            <a:spLocks noGrp="1"/>
          </p:cNvSpPr>
          <p:nvPr>
            <p:ph type="pic" sz="quarter" idx="21" hasCustomPrompt="1"/>
          </p:nvPr>
        </p:nvSpPr>
        <p:spPr>
          <a:xfrm>
            <a:off x="6188455" y="3507577"/>
            <a:ext cx="1860005" cy="1991183"/>
          </a:xfrm>
          <a:custGeom>
            <a:avLst/>
            <a:gdLst>
              <a:gd name="connsiteX0" fmla="*/ 0 w 1860005"/>
              <a:gd name="connsiteY0" fmla="*/ 0 h 1991183"/>
              <a:gd name="connsiteX1" fmla="*/ 1860005 w 1860005"/>
              <a:gd name="connsiteY1" fmla="*/ 0 h 1991183"/>
              <a:gd name="connsiteX2" fmla="*/ 1860005 w 1860005"/>
              <a:gd name="connsiteY2" fmla="*/ 1991183 h 1991183"/>
              <a:gd name="connsiteX3" fmla="*/ 0 w 1860005"/>
              <a:gd name="connsiteY3" fmla="*/ 1991183 h 1991183"/>
            </a:gdLst>
            <a:ahLst/>
            <a:cxnLst>
              <a:cxn ang="0">
                <a:pos x="connsiteX0" y="connsiteY0"/>
              </a:cxn>
              <a:cxn ang="0">
                <a:pos x="connsiteX1" y="connsiteY1"/>
              </a:cxn>
              <a:cxn ang="0">
                <a:pos x="connsiteX2" y="connsiteY2"/>
              </a:cxn>
              <a:cxn ang="0">
                <a:pos x="connsiteX3" y="connsiteY3"/>
              </a:cxn>
            </a:cxnLst>
            <a:rect l="l" t="t" r="r" b="b"/>
            <a:pathLst>
              <a:path w="1860005" h="1991183">
                <a:moveTo>
                  <a:pt x="0" y="0"/>
                </a:moveTo>
                <a:lnTo>
                  <a:pt x="1860005" y="0"/>
                </a:lnTo>
                <a:lnTo>
                  <a:pt x="1860005" y="1991183"/>
                </a:lnTo>
                <a:lnTo>
                  <a:pt x="0" y="19911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99718DAD-3F48-4387-B388-F8955B1CA4BA}"/>
              </a:ext>
            </a:extLst>
          </p:cNvPr>
          <p:cNvSpPr>
            <a:spLocks noGrp="1"/>
          </p:cNvSpPr>
          <p:nvPr>
            <p:ph type="pic" sz="quarter" idx="17" hasCustomPrompt="1"/>
          </p:nvPr>
        </p:nvSpPr>
        <p:spPr>
          <a:xfrm>
            <a:off x="8937996" y="1359241"/>
            <a:ext cx="1860005" cy="1991183"/>
          </a:xfrm>
          <a:custGeom>
            <a:avLst/>
            <a:gdLst>
              <a:gd name="connsiteX0" fmla="*/ 0 w 1860005"/>
              <a:gd name="connsiteY0" fmla="*/ 0 h 1991183"/>
              <a:gd name="connsiteX1" fmla="*/ 1860005 w 1860005"/>
              <a:gd name="connsiteY1" fmla="*/ 0 h 1991183"/>
              <a:gd name="connsiteX2" fmla="*/ 1860005 w 1860005"/>
              <a:gd name="connsiteY2" fmla="*/ 1991183 h 1991183"/>
              <a:gd name="connsiteX3" fmla="*/ 0 w 1860005"/>
              <a:gd name="connsiteY3" fmla="*/ 1991183 h 1991183"/>
            </a:gdLst>
            <a:ahLst/>
            <a:cxnLst>
              <a:cxn ang="0">
                <a:pos x="connsiteX0" y="connsiteY0"/>
              </a:cxn>
              <a:cxn ang="0">
                <a:pos x="connsiteX1" y="connsiteY1"/>
              </a:cxn>
              <a:cxn ang="0">
                <a:pos x="connsiteX2" y="connsiteY2"/>
              </a:cxn>
              <a:cxn ang="0">
                <a:pos x="connsiteX3" y="connsiteY3"/>
              </a:cxn>
            </a:cxnLst>
            <a:rect l="l" t="t" r="r" b="b"/>
            <a:pathLst>
              <a:path w="1860005" h="1991183">
                <a:moveTo>
                  <a:pt x="0" y="0"/>
                </a:moveTo>
                <a:lnTo>
                  <a:pt x="1860005" y="0"/>
                </a:lnTo>
                <a:lnTo>
                  <a:pt x="1860005" y="1991183"/>
                </a:lnTo>
                <a:lnTo>
                  <a:pt x="0" y="19911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3256DAD0-4F86-42E6-8231-3972C67E4BD8}"/>
              </a:ext>
            </a:extLst>
          </p:cNvPr>
          <p:cNvSpPr>
            <a:spLocks noGrp="1"/>
          </p:cNvSpPr>
          <p:nvPr>
            <p:ph type="pic" sz="quarter" idx="20" hasCustomPrompt="1"/>
          </p:nvPr>
        </p:nvSpPr>
        <p:spPr>
          <a:xfrm>
            <a:off x="4052698" y="1359240"/>
            <a:ext cx="1860005" cy="1991183"/>
          </a:xfrm>
          <a:custGeom>
            <a:avLst/>
            <a:gdLst>
              <a:gd name="connsiteX0" fmla="*/ 0 w 1860005"/>
              <a:gd name="connsiteY0" fmla="*/ 0 h 1991183"/>
              <a:gd name="connsiteX1" fmla="*/ 1860005 w 1860005"/>
              <a:gd name="connsiteY1" fmla="*/ 0 h 1991183"/>
              <a:gd name="connsiteX2" fmla="*/ 1860005 w 1860005"/>
              <a:gd name="connsiteY2" fmla="*/ 1991183 h 1991183"/>
              <a:gd name="connsiteX3" fmla="*/ 0 w 1860005"/>
              <a:gd name="connsiteY3" fmla="*/ 1991183 h 1991183"/>
            </a:gdLst>
            <a:ahLst/>
            <a:cxnLst>
              <a:cxn ang="0">
                <a:pos x="connsiteX0" y="connsiteY0"/>
              </a:cxn>
              <a:cxn ang="0">
                <a:pos x="connsiteX1" y="connsiteY1"/>
              </a:cxn>
              <a:cxn ang="0">
                <a:pos x="connsiteX2" y="connsiteY2"/>
              </a:cxn>
              <a:cxn ang="0">
                <a:pos x="connsiteX3" y="connsiteY3"/>
              </a:cxn>
            </a:cxnLst>
            <a:rect l="l" t="t" r="r" b="b"/>
            <a:pathLst>
              <a:path w="1860005" h="1991183">
                <a:moveTo>
                  <a:pt x="0" y="0"/>
                </a:moveTo>
                <a:lnTo>
                  <a:pt x="1860005" y="0"/>
                </a:lnTo>
                <a:lnTo>
                  <a:pt x="1860005" y="1991183"/>
                </a:lnTo>
                <a:lnTo>
                  <a:pt x="0" y="19911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23133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Section Header">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36BB56D4-3833-49C4-9611-05D5002E58BB}"/>
              </a:ext>
            </a:extLst>
          </p:cNvPr>
          <p:cNvSpPr>
            <a:spLocks noGrp="1"/>
          </p:cNvSpPr>
          <p:nvPr>
            <p:ph type="pic" sz="quarter" idx="15" hasCustomPrompt="1"/>
          </p:nvPr>
        </p:nvSpPr>
        <p:spPr>
          <a:xfrm>
            <a:off x="798286" y="2347686"/>
            <a:ext cx="2873828" cy="3106056"/>
          </a:xfrm>
          <a:custGeom>
            <a:avLst/>
            <a:gdLst>
              <a:gd name="connsiteX0" fmla="*/ 0 w 2873828"/>
              <a:gd name="connsiteY0" fmla="*/ 0 h 3106056"/>
              <a:gd name="connsiteX1" fmla="*/ 2873828 w 2873828"/>
              <a:gd name="connsiteY1" fmla="*/ 0 h 3106056"/>
              <a:gd name="connsiteX2" fmla="*/ 2873828 w 2873828"/>
              <a:gd name="connsiteY2" fmla="*/ 3106056 h 3106056"/>
              <a:gd name="connsiteX3" fmla="*/ 0 w 2873828"/>
              <a:gd name="connsiteY3" fmla="*/ 3106056 h 3106056"/>
            </a:gdLst>
            <a:ahLst/>
            <a:cxnLst>
              <a:cxn ang="0">
                <a:pos x="connsiteX0" y="connsiteY0"/>
              </a:cxn>
              <a:cxn ang="0">
                <a:pos x="connsiteX1" y="connsiteY1"/>
              </a:cxn>
              <a:cxn ang="0">
                <a:pos x="connsiteX2" y="connsiteY2"/>
              </a:cxn>
              <a:cxn ang="0">
                <a:pos x="connsiteX3" y="connsiteY3"/>
              </a:cxn>
            </a:cxnLst>
            <a:rect l="l" t="t" r="r" b="b"/>
            <a:pathLst>
              <a:path w="2873828" h="3106056">
                <a:moveTo>
                  <a:pt x="0" y="0"/>
                </a:moveTo>
                <a:lnTo>
                  <a:pt x="2873828" y="0"/>
                </a:lnTo>
                <a:lnTo>
                  <a:pt x="2873828" y="3106056"/>
                </a:lnTo>
                <a:lnTo>
                  <a:pt x="0" y="3106056"/>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Freeform: Shape 7">
            <a:extLst>
              <a:ext uri="{FF2B5EF4-FFF2-40B4-BE49-F238E27FC236}">
                <a16:creationId xmlns:a16="http://schemas.microsoft.com/office/drawing/2014/main" id="{144E0E65-6006-4D9D-85FD-889105CE8572}"/>
              </a:ext>
            </a:extLst>
          </p:cNvPr>
          <p:cNvSpPr>
            <a:spLocks noGrp="1"/>
          </p:cNvSpPr>
          <p:nvPr>
            <p:ph type="pic" sz="quarter" idx="16" hasCustomPrompt="1"/>
          </p:nvPr>
        </p:nvSpPr>
        <p:spPr>
          <a:xfrm>
            <a:off x="8534380" y="0"/>
            <a:ext cx="2873828" cy="3379708"/>
          </a:xfrm>
          <a:custGeom>
            <a:avLst/>
            <a:gdLst>
              <a:gd name="connsiteX0" fmla="*/ 0 w 2873828"/>
              <a:gd name="connsiteY0" fmla="*/ 0 h 3379708"/>
              <a:gd name="connsiteX1" fmla="*/ 2873828 w 2873828"/>
              <a:gd name="connsiteY1" fmla="*/ 0 h 3379708"/>
              <a:gd name="connsiteX2" fmla="*/ 2873828 w 2873828"/>
              <a:gd name="connsiteY2" fmla="*/ 3379708 h 3379708"/>
              <a:gd name="connsiteX3" fmla="*/ 0 w 2873828"/>
              <a:gd name="connsiteY3" fmla="*/ 3379708 h 3379708"/>
            </a:gdLst>
            <a:ahLst/>
            <a:cxnLst>
              <a:cxn ang="0">
                <a:pos x="connsiteX0" y="connsiteY0"/>
              </a:cxn>
              <a:cxn ang="0">
                <a:pos x="connsiteX1" y="connsiteY1"/>
              </a:cxn>
              <a:cxn ang="0">
                <a:pos x="connsiteX2" y="connsiteY2"/>
              </a:cxn>
              <a:cxn ang="0">
                <a:pos x="connsiteX3" y="connsiteY3"/>
              </a:cxn>
            </a:cxnLst>
            <a:rect l="l" t="t" r="r" b="b"/>
            <a:pathLst>
              <a:path w="2873828" h="3379708">
                <a:moveTo>
                  <a:pt x="0" y="0"/>
                </a:moveTo>
                <a:lnTo>
                  <a:pt x="2873828" y="0"/>
                </a:lnTo>
                <a:lnTo>
                  <a:pt x="2873828" y="3379708"/>
                </a:lnTo>
                <a:lnTo>
                  <a:pt x="0" y="337970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9C972669-739E-49C7-9314-FA0D9F6A12D1}"/>
              </a:ext>
            </a:extLst>
          </p:cNvPr>
          <p:cNvSpPr>
            <a:spLocks noGrp="1"/>
          </p:cNvSpPr>
          <p:nvPr>
            <p:ph type="pic" sz="quarter" idx="17" hasCustomPrompt="1"/>
          </p:nvPr>
        </p:nvSpPr>
        <p:spPr>
          <a:xfrm>
            <a:off x="8534380" y="3478292"/>
            <a:ext cx="2873828" cy="3379708"/>
          </a:xfrm>
          <a:custGeom>
            <a:avLst/>
            <a:gdLst>
              <a:gd name="connsiteX0" fmla="*/ 0 w 2873828"/>
              <a:gd name="connsiteY0" fmla="*/ 0 h 3379708"/>
              <a:gd name="connsiteX1" fmla="*/ 2873828 w 2873828"/>
              <a:gd name="connsiteY1" fmla="*/ 0 h 3379708"/>
              <a:gd name="connsiteX2" fmla="*/ 2873828 w 2873828"/>
              <a:gd name="connsiteY2" fmla="*/ 3379708 h 3379708"/>
              <a:gd name="connsiteX3" fmla="*/ 0 w 2873828"/>
              <a:gd name="connsiteY3" fmla="*/ 3379708 h 3379708"/>
            </a:gdLst>
            <a:ahLst/>
            <a:cxnLst>
              <a:cxn ang="0">
                <a:pos x="connsiteX0" y="connsiteY0"/>
              </a:cxn>
              <a:cxn ang="0">
                <a:pos x="connsiteX1" y="connsiteY1"/>
              </a:cxn>
              <a:cxn ang="0">
                <a:pos x="connsiteX2" y="connsiteY2"/>
              </a:cxn>
              <a:cxn ang="0">
                <a:pos x="connsiteX3" y="connsiteY3"/>
              </a:cxn>
            </a:cxnLst>
            <a:rect l="l" t="t" r="r" b="b"/>
            <a:pathLst>
              <a:path w="2873828" h="3379708">
                <a:moveTo>
                  <a:pt x="0" y="0"/>
                </a:moveTo>
                <a:lnTo>
                  <a:pt x="2873828" y="0"/>
                </a:lnTo>
                <a:lnTo>
                  <a:pt x="2873828" y="3379708"/>
                </a:lnTo>
                <a:lnTo>
                  <a:pt x="0" y="337970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709765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Shape 10">
            <a:extLst>
              <a:ext uri="{FF2B5EF4-FFF2-40B4-BE49-F238E27FC236}">
                <a16:creationId xmlns:a16="http://schemas.microsoft.com/office/drawing/2014/main" id="{BA2BDCBE-57F4-402F-AAE3-55763A78DFDC}"/>
              </a:ext>
            </a:extLst>
          </p:cNvPr>
          <p:cNvSpPr>
            <a:spLocks noGrp="1"/>
          </p:cNvSpPr>
          <p:nvPr>
            <p:ph type="pic" sz="quarter" idx="15" hasCustomPrompt="1"/>
          </p:nvPr>
        </p:nvSpPr>
        <p:spPr>
          <a:xfrm>
            <a:off x="4361220" y="1"/>
            <a:ext cx="2674580" cy="3371697"/>
          </a:xfrm>
          <a:custGeom>
            <a:avLst/>
            <a:gdLst>
              <a:gd name="connsiteX0" fmla="*/ 0 w 2674580"/>
              <a:gd name="connsiteY0" fmla="*/ 0 h 3371697"/>
              <a:gd name="connsiteX1" fmla="*/ 2674580 w 2674580"/>
              <a:gd name="connsiteY1" fmla="*/ 0 h 3371697"/>
              <a:gd name="connsiteX2" fmla="*/ 2674580 w 2674580"/>
              <a:gd name="connsiteY2" fmla="*/ 3371697 h 3371697"/>
              <a:gd name="connsiteX3" fmla="*/ 0 w 2674580"/>
              <a:gd name="connsiteY3" fmla="*/ 3371697 h 3371697"/>
            </a:gdLst>
            <a:ahLst/>
            <a:cxnLst>
              <a:cxn ang="0">
                <a:pos x="connsiteX0" y="connsiteY0"/>
              </a:cxn>
              <a:cxn ang="0">
                <a:pos x="connsiteX1" y="connsiteY1"/>
              </a:cxn>
              <a:cxn ang="0">
                <a:pos x="connsiteX2" y="connsiteY2"/>
              </a:cxn>
              <a:cxn ang="0">
                <a:pos x="connsiteX3" y="connsiteY3"/>
              </a:cxn>
            </a:cxnLst>
            <a:rect l="l" t="t" r="r" b="b"/>
            <a:pathLst>
              <a:path w="2674580" h="3371697">
                <a:moveTo>
                  <a:pt x="0" y="0"/>
                </a:moveTo>
                <a:lnTo>
                  <a:pt x="2674580" y="0"/>
                </a:lnTo>
                <a:lnTo>
                  <a:pt x="2674580" y="3371697"/>
                </a:lnTo>
                <a:lnTo>
                  <a:pt x="0" y="337169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Freeform: Shape 12">
            <a:extLst>
              <a:ext uri="{FF2B5EF4-FFF2-40B4-BE49-F238E27FC236}">
                <a16:creationId xmlns:a16="http://schemas.microsoft.com/office/drawing/2014/main" id="{EC4DE698-4524-4B0B-8E1B-42EC04F953E2}"/>
              </a:ext>
            </a:extLst>
          </p:cNvPr>
          <p:cNvSpPr>
            <a:spLocks noGrp="1"/>
          </p:cNvSpPr>
          <p:nvPr>
            <p:ph type="pic" sz="quarter" idx="17" hasCustomPrompt="1"/>
          </p:nvPr>
        </p:nvSpPr>
        <p:spPr>
          <a:xfrm>
            <a:off x="4361220" y="3486304"/>
            <a:ext cx="2674580" cy="3371697"/>
          </a:xfrm>
          <a:custGeom>
            <a:avLst/>
            <a:gdLst>
              <a:gd name="connsiteX0" fmla="*/ 0 w 2674580"/>
              <a:gd name="connsiteY0" fmla="*/ 0 h 3371697"/>
              <a:gd name="connsiteX1" fmla="*/ 2674580 w 2674580"/>
              <a:gd name="connsiteY1" fmla="*/ 0 h 3371697"/>
              <a:gd name="connsiteX2" fmla="*/ 2674580 w 2674580"/>
              <a:gd name="connsiteY2" fmla="*/ 3371697 h 3371697"/>
              <a:gd name="connsiteX3" fmla="*/ 0 w 2674580"/>
              <a:gd name="connsiteY3" fmla="*/ 3371697 h 3371697"/>
            </a:gdLst>
            <a:ahLst/>
            <a:cxnLst>
              <a:cxn ang="0">
                <a:pos x="connsiteX0" y="connsiteY0"/>
              </a:cxn>
              <a:cxn ang="0">
                <a:pos x="connsiteX1" y="connsiteY1"/>
              </a:cxn>
              <a:cxn ang="0">
                <a:pos x="connsiteX2" y="connsiteY2"/>
              </a:cxn>
              <a:cxn ang="0">
                <a:pos x="connsiteX3" y="connsiteY3"/>
              </a:cxn>
            </a:cxnLst>
            <a:rect l="l" t="t" r="r" b="b"/>
            <a:pathLst>
              <a:path w="2674580" h="3371697">
                <a:moveTo>
                  <a:pt x="0" y="0"/>
                </a:moveTo>
                <a:lnTo>
                  <a:pt x="2674580" y="0"/>
                </a:lnTo>
                <a:lnTo>
                  <a:pt x="2674580" y="3371697"/>
                </a:lnTo>
                <a:lnTo>
                  <a:pt x="0" y="337169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1DB04C52-3899-47DB-AD5C-0B49EB816808}"/>
              </a:ext>
            </a:extLst>
          </p:cNvPr>
          <p:cNvSpPr>
            <a:spLocks noGrp="1"/>
          </p:cNvSpPr>
          <p:nvPr>
            <p:ph type="pic" sz="quarter" idx="18" hasCustomPrompt="1"/>
          </p:nvPr>
        </p:nvSpPr>
        <p:spPr>
          <a:xfrm>
            <a:off x="7180457" y="1"/>
            <a:ext cx="2674580" cy="3371697"/>
          </a:xfrm>
          <a:custGeom>
            <a:avLst/>
            <a:gdLst>
              <a:gd name="connsiteX0" fmla="*/ 0 w 2674580"/>
              <a:gd name="connsiteY0" fmla="*/ 0 h 3371697"/>
              <a:gd name="connsiteX1" fmla="*/ 2674580 w 2674580"/>
              <a:gd name="connsiteY1" fmla="*/ 0 h 3371697"/>
              <a:gd name="connsiteX2" fmla="*/ 2674580 w 2674580"/>
              <a:gd name="connsiteY2" fmla="*/ 3371697 h 3371697"/>
              <a:gd name="connsiteX3" fmla="*/ 0 w 2674580"/>
              <a:gd name="connsiteY3" fmla="*/ 3371697 h 3371697"/>
            </a:gdLst>
            <a:ahLst/>
            <a:cxnLst>
              <a:cxn ang="0">
                <a:pos x="connsiteX0" y="connsiteY0"/>
              </a:cxn>
              <a:cxn ang="0">
                <a:pos x="connsiteX1" y="connsiteY1"/>
              </a:cxn>
              <a:cxn ang="0">
                <a:pos x="connsiteX2" y="connsiteY2"/>
              </a:cxn>
              <a:cxn ang="0">
                <a:pos x="connsiteX3" y="connsiteY3"/>
              </a:cxn>
            </a:cxnLst>
            <a:rect l="l" t="t" r="r" b="b"/>
            <a:pathLst>
              <a:path w="2674580" h="3371697">
                <a:moveTo>
                  <a:pt x="0" y="0"/>
                </a:moveTo>
                <a:lnTo>
                  <a:pt x="2674580" y="0"/>
                </a:lnTo>
                <a:lnTo>
                  <a:pt x="2674580" y="3371697"/>
                </a:lnTo>
                <a:lnTo>
                  <a:pt x="0" y="3371697"/>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6998741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C7712195-414C-4EC7-B53A-5A229B810C65}"/>
              </a:ext>
            </a:extLst>
          </p:cNvPr>
          <p:cNvSpPr>
            <a:spLocks noGrp="1"/>
          </p:cNvSpPr>
          <p:nvPr>
            <p:ph type="pic" sz="quarter" idx="18" hasCustomPrompt="1"/>
          </p:nvPr>
        </p:nvSpPr>
        <p:spPr>
          <a:xfrm>
            <a:off x="975797" y="4236437"/>
            <a:ext cx="1744952" cy="1638220"/>
          </a:xfrm>
          <a:custGeom>
            <a:avLst/>
            <a:gdLst>
              <a:gd name="connsiteX0" fmla="*/ 0 w 1744952"/>
              <a:gd name="connsiteY0" fmla="*/ 0 h 1638220"/>
              <a:gd name="connsiteX1" fmla="*/ 1744952 w 1744952"/>
              <a:gd name="connsiteY1" fmla="*/ 0 h 1638220"/>
              <a:gd name="connsiteX2" fmla="*/ 1744952 w 1744952"/>
              <a:gd name="connsiteY2" fmla="*/ 1638220 h 1638220"/>
              <a:gd name="connsiteX3" fmla="*/ 0 w 1744952"/>
              <a:gd name="connsiteY3" fmla="*/ 1638220 h 1638220"/>
            </a:gdLst>
            <a:ahLst/>
            <a:cxnLst>
              <a:cxn ang="0">
                <a:pos x="connsiteX0" y="connsiteY0"/>
              </a:cxn>
              <a:cxn ang="0">
                <a:pos x="connsiteX1" y="connsiteY1"/>
              </a:cxn>
              <a:cxn ang="0">
                <a:pos x="connsiteX2" y="connsiteY2"/>
              </a:cxn>
              <a:cxn ang="0">
                <a:pos x="connsiteX3" y="connsiteY3"/>
              </a:cxn>
            </a:cxnLst>
            <a:rect l="l" t="t" r="r" b="b"/>
            <a:pathLst>
              <a:path w="1744952" h="1638220">
                <a:moveTo>
                  <a:pt x="0" y="0"/>
                </a:moveTo>
                <a:lnTo>
                  <a:pt x="1744952" y="0"/>
                </a:lnTo>
                <a:lnTo>
                  <a:pt x="1744952" y="1638220"/>
                </a:lnTo>
                <a:lnTo>
                  <a:pt x="0" y="163822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Freeform: Shape 12">
            <a:extLst>
              <a:ext uri="{FF2B5EF4-FFF2-40B4-BE49-F238E27FC236}">
                <a16:creationId xmlns:a16="http://schemas.microsoft.com/office/drawing/2014/main" id="{CCF1B3C5-954B-4BF5-9954-46A576A25293}"/>
              </a:ext>
            </a:extLst>
          </p:cNvPr>
          <p:cNvSpPr>
            <a:spLocks noGrp="1"/>
          </p:cNvSpPr>
          <p:nvPr>
            <p:ph type="pic" sz="quarter" idx="17" hasCustomPrompt="1"/>
          </p:nvPr>
        </p:nvSpPr>
        <p:spPr>
          <a:xfrm>
            <a:off x="2846786" y="2483837"/>
            <a:ext cx="1744952" cy="1638220"/>
          </a:xfrm>
          <a:custGeom>
            <a:avLst/>
            <a:gdLst>
              <a:gd name="connsiteX0" fmla="*/ 0 w 1744952"/>
              <a:gd name="connsiteY0" fmla="*/ 0 h 1638220"/>
              <a:gd name="connsiteX1" fmla="*/ 1744952 w 1744952"/>
              <a:gd name="connsiteY1" fmla="*/ 0 h 1638220"/>
              <a:gd name="connsiteX2" fmla="*/ 1744952 w 1744952"/>
              <a:gd name="connsiteY2" fmla="*/ 1638220 h 1638220"/>
              <a:gd name="connsiteX3" fmla="*/ 0 w 1744952"/>
              <a:gd name="connsiteY3" fmla="*/ 1638220 h 1638220"/>
            </a:gdLst>
            <a:ahLst/>
            <a:cxnLst>
              <a:cxn ang="0">
                <a:pos x="connsiteX0" y="connsiteY0"/>
              </a:cxn>
              <a:cxn ang="0">
                <a:pos x="connsiteX1" y="connsiteY1"/>
              </a:cxn>
              <a:cxn ang="0">
                <a:pos x="connsiteX2" y="connsiteY2"/>
              </a:cxn>
              <a:cxn ang="0">
                <a:pos x="connsiteX3" y="connsiteY3"/>
              </a:cxn>
            </a:cxnLst>
            <a:rect l="l" t="t" r="r" b="b"/>
            <a:pathLst>
              <a:path w="1744952" h="1638220">
                <a:moveTo>
                  <a:pt x="0" y="0"/>
                </a:moveTo>
                <a:lnTo>
                  <a:pt x="1744952" y="0"/>
                </a:lnTo>
                <a:lnTo>
                  <a:pt x="1744952" y="1638220"/>
                </a:lnTo>
                <a:lnTo>
                  <a:pt x="0" y="163822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Freeform: Shape 10">
            <a:extLst>
              <a:ext uri="{FF2B5EF4-FFF2-40B4-BE49-F238E27FC236}">
                <a16:creationId xmlns:a16="http://schemas.microsoft.com/office/drawing/2014/main" id="{56853F69-8312-4ADC-B159-237F2D284DDA}"/>
              </a:ext>
            </a:extLst>
          </p:cNvPr>
          <p:cNvSpPr>
            <a:spLocks noGrp="1"/>
          </p:cNvSpPr>
          <p:nvPr>
            <p:ph type="pic" sz="quarter" idx="16" hasCustomPrompt="1"/>
          </p:nvPr>
        </p:nvSpPr>
        <p:spPr>
          <a:xfrm>
            <a:off x="975797" y="2483837"/>
            <a:ext cx="1744952" cy="1638220"/>
          </a:xfrm>
          <a:custGeom>
            <a:avLst/>
            <a:gdLst>
              <a:gd name="connsiteX0" fmla="*/ 0 w 1744952"/>
              <a:gd name="connsiteY0" fmla="*/ 0 h 1638220"/>
              <a:gd name="connsiteX1" fmla="*/ 1744952 w 1744952"/>
              <a:gd name="connsiteY1" fmla="*/ 0 h 1638220"/>
              <a:gd name="connsiteX2" fmla="*/ 1744952 w 1744952"/>
              <a:gd name="connsiteY2" fmla="*/ 1638220 h 1638220"/>
              <a:gd name="connsiteX3" fmla="*/ 0 w 1744952"/>
              <a:gd name="connsiteY3" fmla="*/ 1638220 h 1638220"/>
            </a:gdLst>
            <a:ahLst/>
            <a:cxnLst>
              <a:cxn ang="0">
                <a:pos x="connsiteX0" y="connsiteY0"/>
              </a:cxn>
              <a:cxn ang="0">
                <a:pos x="connsiteX1" y="connsiteY1"/>
              </a:cxn>
              <a:cxn ang="0">
                <a:pos x="connsiteX2" y="connsiteY2"/>
              </a:cxn>
              <a:cxn ang="0">
                <a:pos x="connsiteX3" y="connsiteY3"/>
              </a:cxn>
            </a:cxnLst>
            <a:rect l="l" t="t" r="r" b="b"/>
            <a:pathLst>
              <a:path w="1744952" h="1638220">
                <a:moveTo>
                  <a:pt x="0" y="0"/>
                </a:moveTo>
                <a:lnTo>
                  <a:pt x="1744952" y="0"/>
                </a:lnTo>
                <a:lnTo>
                  <a:pt x="1744952" y="1638220"/>
                </a:lnTo>
                <a:lnTo>
                  <a:pt x="0" y="163822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Freeform: Shape 8">
            <a:extLst>
              <a:ext uri="{FF2B5EF4-FFF2-40B4-BE49-F238E27FC236}">
                <a16:creationId xmlns:a16="http://schemas.microsoft.com/office/drawing/2014/main" id="{5B8E1452-31FD-4F2D-922F-6CF572A5DC2F}"/>
              </a:ext>
            </a:extLst>
          </p:cNvPr>
          <p:cNvSpPr>
            <a:spLocks noGrp="1"/>
          </p:cNvSpPr>
          <p:nvPr>
            <p:ph type="pic" sz="quarter" idx="15" hasCustomPrompt="1"/>
          </p:nvPr>
        </p:nvSpPr>
        <p:spPr>
          <a:xfrm>
            <a:off x="4717775" y="983344"/>
            <a:ext cx="3054458" cy="3138715"/>
          </a:xfrm>
          <a:custGeom>
            <a:avLst/>
            <a:gdLst>
              <a:gd name="connsiteX0" fmla="*/ 0 w 3054458"/>
              <a:gd name="connsiteY0" fmla="*/ 0 h 3138715"/>
              <a:gd name="connsiteX1" fmla="*/ 3054458 w 3054458"/>
              <a:gd name="connsiteY1" fmla="*/ 0 h 3138715"/>
              <a:gd name="connsiteX2" fmla="*/ 3054458 w 3054458"/>
              <a:gd name="connsiteY2" fmla="*/ 3138715 h 3138715"/>
              <a:gd name="connsiteX3" fmla="*/ 0 w 3054458"/>
              <a:gd name="connsiteY3" fmla="*/ 3138715 h 3138715"/>
            </a:gdLst>
            <a:ahLst/>
            <a:cxnLst>
              <a:cxn ang="0">
                <a:pos x="connsiteX0" y="connsiteY0"/>
              </a:cxn>
              <a:cxn ang="0">
                <a:pos x="connsiteX1" y="connsiteY1"/>
              </a:cxn>
              <a:cxn ang="0">
                <a:pos x="connsiteX2" y="connsiteY2"/>
              </a:cxn>
              <a:cxn ang="0">
                <a:pos x="connsiteX3" y="connsiteY3"/>
              </a:cxn>
            </a:cxnLst>
            <a:rect l="l" t="t" r="r" b="b"/>
            <a:pathLst>
              <a:path w="3054458" h="3138715">
                <a:moveTo>
                  <a:pt x="0" y="0"/>
                </a:moveTo>
                <a:lnTo>
                  <a:pt x="3054458" y="0"/>
                </a:lnTo>
                <a:lnTo>
                  <a:pt x="3054458" y="3138715"/>
                </a:lnTo>
                <a:lnTo>
                  <a:pt x="0" y="313871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8" name="Freeform: Shape 17">
            <a:extLst>
              <a:ext uri="{FF2B5EF4-FFF2-40B4-BE49-F238E27FC236}">
                <a16:creationId xmlns:a16="http://schemas.microsoft.com/office/drawing/2014/main" id="{79EC650F-5D9F-4B12-83A1-EF7455E23079}"/>
              </a:ext>
            </a:extLst>
          </p:cNvPr>
          <p:cNvSpPr>
            <a:spLocks noGrp="1"/>
          </p:cNvSpPr>
          <p:nvPr>
            <p:ph type="pic" sz="quarter" idx="19" hasCustomPrompt="1"/>
          </p:nvPr>
        </p:nvSpPr>
        <p:spPr>
          <a:xfrm>
            <a:off x="2846786" y="4236437"/>
            <a:ext cx="1744952" cy="1638220"/>
          </a:xfrm>
          <a:custGeom>
            <a:avLst/>
            <a:gdLst>
              <a:gd name="connsiteX0" fmla="*/ 0 w 1744952"/>
              <a:gd name="connsiteY0" fmla="*/ 0 h 1638220"/>
              <a:gd name="connsiteX1" fmla="*/ 1744952 w 1744952"/>
              <a:gd name="connsiteY1" fmla="*/ 0 h 1638220"/>
              <a:gd name="connsiteX2" fmla="*/ 1744952 w 1744952"/>
              <a:gd name="connsiteY2" fmla="*/ 1638220 h 1638220"/>
              <a:gd name="connsiteX3" fmla="*/ 0 w 1744952"/>
              <a:gd name="connsiteY3" fmla="*/ 1638220 h 1638220"/>
            </a:gdLst>
            <a:ahLst/>
            <a:cxnLst>
              <a:cxn ang="0">
                <a:pos x="connsiteX0" y="connsiteY0"/>
              </a:cxn>
              <a:cxn ang="0">
                <a:pos x="connsiteX1" y="connsiteY1"/>
              </a:cxn>
              <a:cxn ang="0">
                <a:pos x="connsiteX2" y="connsiteY2"/>
              </a:cxn>
              <a:cxn ang="0">
                <a:pos x="connsiteX3" y="connsiteY3"/>
              </a:cxn>
            </a:cxnLst>
            <a:rect l="l" t="t" r="r" b="b"/>
            <a:pathLst>
              <a:path w="1744952" h="1638220">
                <a:moveTo>
                  <a:pt x="0" y="0"/>
                </a:moveTo>
                <a:lnTo>
                  <a:pt x="1744952" y="0"/>
                </a:lnTo>
                <a:lnTo>
                  <a:pt x="1744952" y="1638220"/>
                </a:lnTo>
                <a:lnTo>
                  <a:pt x="0" y="163822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5131119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94E55667-0E43-447F-94C3-38D9D91105AE}"/>
              </a:ext>
            </a:extLst>
          </p:cNvPr>
          <p:cNvSpPr>
            <a:spLocks noGrp="1"/>
          </p:cNvSpPr>
          <p:nvPr>
            <p:ph type="pic" sz="quarter" idx="15" hasCustomPrompt="1"/>
          </p:nvPr>
        </p:nvSpPr>
        <p:spPr>
          <a:xfrm>
            <a:off x="4514852" y="1592724"/>
            <a:ext cx="3162296" cy="2206171"/>
          </a:xfrm>
          <a:custGeom>
            <a:avLst/>
            <a:gdLst>
              <a:gd name="connsiteX0" fmla="*/ 0 w 3162296"/>
              <a:gd name="connsiteY0" fmla="*/ 0 h 2206171"/>
              <a:gd name="connsiteX1" fmla="*/ 3162296 w 3162296"/>
              <a:gd name="connsiteY1" fmla="*/ 0 h 2206171"/>
              <a:gd name="connsiteX2" fmla="*/ 3162296 w 3162296"/>
              <a:gd name="connsiteY2" fmla="*/ 2206171 h 2206171"/>
              <a:gd name="connsiteX3" fmla="*/ 0 w 3162296"/>
              <a:gd name="connsiteY3" fmla="*/ 2206171 h 2206171"/>
            </a:gdLst>
            <a:ahLst/>
            <a:cxnLst>
              <a:cxn ang="0">
                <a:pos x="connsiteX0" y="connsiteY0"/>
              </a:cxn>
              <a:cxn ang="0">
                <a:pos x="connsiteX1" y="connsiteY1"/>
              </a:cxn>
              <a:cxn ang="0">
                <a:pos x="connsiteX2" y="connsiteY2"/>
              </a:cxn>
              <a:cxn ang="0">
                <a:pos x="connsiteX3" y="connsiteY3"/>
              </a:cxn>
            </a:cxnLst>
            <a:rect l="l" t="t" r="r" b="b"/>
            <a:pathLst>
              <a:path w="3162296" h="2206171">
                <a:moveTo>
                  <a:pt x="0" y="0"/>
                </a:moveTo>
                <a:lnTo>
                  <a:pt x="3162296" y="0"/>
                </a:lnTo>
                <a:lnTo>
                  <a:pt x="3162296" y="2206171"/>
                </a:lnTo>
                <a:lnTo>
                  <a:pt x="0" y="220617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92133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CF3CF44C-0960-4203-B2A7-F1D9C1285541}"/>
              </a:ext>
            </a:extLst>
          </p:cNvPr>
          <p:cNvSpPr>
            <a:spLocks noGrp="1"/>
          </p:cNvSpPr>
          <p:nvPr>
            <p:ph type="pic" sz="quarter" idx="12" hasCustomPrompt="1"/>
          </p:nvPr>
        </p:nvSpPr>
        <p:spPr>
          <a:xfrm>
            <a:off x="0" y="1588"/>
            <a:ext cx="12192000" cy="6856412"/>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6853601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9_Section Header">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E1534993-2339-4BD0-9EEE-9AA68DB744A9}"/>
              </a:ext>
            </a:extLst>
          </p:cNvPr>
          <p:cNvSpPr>
            <a:spLocks noGrp="1"/>
          </p:cNvSpPr>
          <p:nvPr>
            <p:ph type="pic" sz="quarter" idx="16" hasCustomPrompt="1"/>
          </p:nvPr>
        </p:nvSpPr>
        <p:spPr>
          <a:xfrm>
            <a:off x="175338" y="2447970"/>
            <a:ext cx="4408552" cy="3314700"/>
          </a:xfrm>
          <a:custGeom>
            <a:avLst/>
            <a:gdLst>
              <a:gd name="connsiteX0" fmla="*/ 828675 w 4408552"/>
              <a:gd name="connsiteY0" fmla="*/ 0 h 3314700"/>
              <a:gd name="connsiteX1" fmla="*/ 4408552 w 4408552"/>
              <a:gd name="connsiteY1" fmla="*/ 0 h 3314700"/>
              <a:gd name="connsiteX2" fmla="*/ 3579877 w 4408552"/>
              <a:gd name="connsiteY2" fmla="*/ 3314700 h 3314700"/>
              <a:gd name="connsiteX3" fmla="*/ 0 w 4408552"/>
              <a:gd name="connsiteY3" fmla="*/ 3314700 h 3314700"/>
            </a:gdLst>
            <a:ahLst/>
            <a:cxnLst>
              <a:cxn ang="0">
                <a:pos x="connsiteX0" y="connsiteY0"/>
              </a:cxn>
              <a:cxn ang="0">
                <a:pos x="connsiteX1" y="connsiteY1"/>
              </a:cxn>
              <a:cxn ang="0">
                <a:pos x="connsiteX2" y="connsiteY2"/>
              </a:cxn>
              <a:cxn ang="0">
                <a:pos x="connsiteX3" y="connsiteY3"/>
              </a:cxn>
            </a:cxnLst>
            <a:rect l="l" t="t" r="r" b="b"/>
            <a:pathLst>
              <a:path w="4408552" h="3314700">
                <a:moveTo>
                  <a:pt x="828675" y="0"/>
                </a:moveTo>
                <a:lnTo>
                  <a:pt x="4408552" y="0"/>
                </a:lnTo>
                <a:lnTo>
                  <a:pt x="3579877" y="3314700"/>
                </a:lnTo>
                <a:lnTo>
                  <a:pt x="0" y="33147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8C34090B-625E-4909-B5CB-EF41F8424C78}"/>
              </a:ext>
            </a:extLst>
          </p:cNvPr>
          <p:cNvSpPr>
            <a:spLocks noGrp="1"/>
          </p:cNvSpPr>
          <p:nvPr>
            <p:ph type="pic" sz="quarter" idx="14" hasCustomPrompt="1"/>
          </p:nvPr>
        </p:nvSpPr>
        <p:spPr>
          <a:xfrm>
            <a:off x="3891724" y="2447970"/>
            <a:ext cx="4408552" cy="3314700"/>
          </a:xfrm>
          <a:custGeom>
            <a:avLst/>
            <a:gdLst>
              <a:gd name="connsiteX0" fmla="*/ 828675 w 4408552"/>
              <a:gd name="connsiteY0" fmla="*/ 0 h 3314700"/>
              <a:gd name="connsiteX1" fmla="*/ 4408552 w 4408552"/>
              <a:gd name="connsiteY1" fmla="*/ 0 h 3314700"/>
              <a:gd name="connsiteX2" fmla="*/ 3579877 w 4408552"/>
              <a:gd name="connsiteY2" fmla="*/ 3314700 h 3314700"/>
              <a:gd name="connsiteX3" fmla="*/ 0 w 4408552"/>
              <a:gd name="connsiteY3" fmla="*/ 3314700 h 3314700"/>
            </a:gdLst>
            <a:ahLst/>
            <a:cxnLst>
              <a:cxn ang="0">
                <a:pos x="connsiteX0" y="connsiteY0"/>
              </a:cxn>
              <a:cxn ang="0">
                <a:pos x="connsiteX1" y="connsiteY1"/>
              </a:cxn>
              <a:cxn ang="0">
                <a:pos x="connsiteX2" y="connsiteY2"/>
              </a:cxn>
              <a:cxn ang="0">
                <a:pos x="connsiteX3" y="connsiteY3"/>
              </a:cxn>
            </a:cxnLst>
            <a:rect l="l" t="t" r="r" b="b"/>
            <a:pathLst>
              <a:path w="4408552" h="3314700">
                <a:moveTo>
                  <a:pt x="828675" y="0"/>
                </a:moveTo>
                <a:lnTo>
                  <a:pt x="4408552" y="0"/>
                </a:lnTo>
                <a:lnTo>
                  <a:pt x="3579877" y="3314700"/>
                </a:lnTo>
                <a:lnTo>
                  <a:pt x="0" y="33147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Freeform: Shape 12">
            <a:extLst>
              <a:ext uri="{FF2B5EF4-FFF2-40B4-BE49-F238E27FC236}">
                <a16:creationId xmlns:a16="http://schemas.microsoft.com/office/drawing/2014/main" id="{FB4A07BC-CC9C-4CB2-A8BA-C98378F7753A}"/>
              </a:ext>
            </a:extLst>
          </p:cNvPr>
          <p:cNvSpPr>
            <a:spLocks noGrp="1"/>
          </p:cNvSpPr>
          <p:nvPr>
            <p:ph type="pic" sz="quarter" idx="12" hasCustomPrompt="1"/>
          </p:nvPr>
        </p:nvSpPr>
        <p:spPr>
          <a:xfrm>
            <a:off x="7608110" y="2447970"/>
            <a:ext cx="4408552" cy="3314700"/>
          </a:xfrm>
          <a:custGeom>
            <a:avLst/>
            <a:gdLst>
              <a:gd name="connsiteX0" fmla="*/ 828675 w 4408552"/>
              <a:gd name="connsiteY0" fmla="*/ 0 h 3314700"/>
              <a:gd name="connsiteX1" fmla="*/ 4408552 w 4408552"/>
              <a:gd name="connsiteY1" fmla="*/ 0 h 3314700"/>
              <a:gd name="connsiteX2" fmla="*/ 3579877 w 4408552"/>
              <a:gd name="connsiteY2" fmla="*/ 3314700 h 3314700"/>
              <a:gd name="connsiteX3" fmla="*/ 0 w 4408552"/>
              <a:gd name="connsiteY3" fmla="*/ 3314700 h 3314700"/>
            </a:gdLst>
            <a:ahLst/>
            <a:cxnLst>
              <a:cxn ang="0">
                <a:pos x="connsiteX0" y="connsiteY0"/>
              </a:cxn>
              <a:cxn ang="0">
                <a:pos x="connsiteX1" y="connsiteY1"/>
              </a:cxn>
              <a:cxn ang="0">
                <a:pos x="connsiteX2" y="connsiteY2"/>
              </a:cxn>
              <a:cxn ang="0">
                <a:pos x="connsiteX3" y="connsiteY3"/>
              </a:cxn>
            </a:cxnLst>
            <a:rect l="l" t="t" r="r" b="b"/>
            <a:pathLst>
              <a:path w="4408552" h="3314700">
                <a:moveTo>
                  <a:pt x="828675" y="0"/>
                </a:moveTo>
                <a:lnTo>
                  <a:pt x="4408552" y="0"/>
                </a:lnTo>
                <a:lnTo>
                  <a:pt x="3579877" y="3314700"/>
                </a:lnTo>
                <a:lnTo>
                  <a:pt x="0" y="33147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905027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8">
            <a:extLst>
              <a:ext uri="{FF2B5EF4-FFF2-40B4-BE49-F238E27FC236}">
                <a16:creationId xmlns:a16="http://schemas.microsoft.com/office/drawing/2014/main" id="{CF3CF44C-0960-4203-B2A7-F1D9C1285541}"/>
              </a:ext>
            </a:extLst>
          </p:cNvPr>
          <p:cNvSpPr>
            <a:spLocks noGrp="1"/>
          </p:cNvSpPr>
          <p:nvPr>
            <p:ph type="pic" sz="quarter" idx="12" hasCustomPrompt="1"/>
          </p:nvPr>
        </p:nvSpPr>
        <p:spPr>
          <a:xfrm>
            <a:off x="348343" y="349931"/>
            <a:ext cx="11495314" cy="6159726"/>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423064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846AD57F-513F-441E-96B8-C03F67BF5470}"/>
              </a:ext>
            </a:extLst>
          </p:cNvPr>
          <p:cNvSpPr>
            <a:spLocks noGrp="1"/>
          </p:cNvSpPr>
          <p:nvPr>
            <p:ph type="pic" sz="quarter" idx="16" hasCustomPrompt="1"/>
          </p:nvPr>
        </p:nvSpPr>
        <p:spPr>
          <a:xfrm>
            <a:off x="0" y="2463060"/>
            <a:ext cx="5843477" cy="2635081"/>
          </a:xfrm>
          <a:custGeom>
            <a:avLst/>
            <a:gdLst>
              <a:gd name="connsiteX0" fmla="*/ 0 w 5843477"/>
              <a:gd name="connsiteY0" fmla="*/ 0 h 2635081"/>
              <a:gd name="connsiteX1" fmla="*/ 5843477 w 5843477"/>
              <a:gd name="connsiteY1" fmla="*/ 0 h 2635081"/>
              <a:gd name="connsiteX2" fmla="*/ 5843477 w 5843477"/>
              <a:gd name="connsiteY2" fmla="*/ 2635081 h 2635081"/>
              <a:gd name="connsiteX3" fmla="*/ 0 w 5843477"/>
              <a:gd name="connsiteY3" fmla="*/ 2635081 h 2635081"/>
            </a:gdLst>
            <a:ahLst/>
            <a:cxnLst>
              <a:cxn ang="0">
                <a:pos x="connsiteX0" y="connsiteY0"/>
              </a:cxn>
              <a:cxn ang="0">
                <a:pos x="connsiteX1" y="connsiteY1"/>
              </a:cxn>
              <a:cxn ang="0">
                <a:pos x="connsiteX2" y="connsiteY2"/>
              </a:cxn>
              <a:cxn ang="0">
                <a:pos x="connsiteX3" y="connsiteY3"/>
              </a:cxn>
            </a:cxnLst>
            <a:rect l="l" t="t" r="r" b="b"/>
            <a:pathLst>
              <a:path w="5843477" h="2635081">
                <a:moveTo>
                  <a:pt x="0" y="0"/>
                </a:moveTo>
                <a:lnTo>
                  <a:pt x="5843477" y="0"/>
                </a:lnTo>
                <a:lnTo>
                  <a:pt x="5843477" y="2635081"/>
                </a:lnTo>
                <a:lnTo>
                  <a:pt x="0" y="2635081"/>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761159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6_Section Hea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4FFE96-26CE-40F1-BCAA-46CFF6E30118}"/>
              </a:ext>
            </a:extLst>
          </p:cNvPr>
          <p:cNvSpPr>
            <a:spLocks noGrp="1"/>
          </p:cNvSpPr>
          <p:nvPr>
            <p:ph type="pic" sz="quarter" idx="15" hasCustomPrompt="1"/>
          </p:nvPr>
        </p:nvSpPr>
        <p:spPr>
          <a:xfrm>
            <a:off x="313055" y="292102"/>
            <a:ext cx="2880088" cy="2641600"/>
          </a:xfrm>
          <a:custGeom>
            <a:avLst/>
            <a:gdLst>
              <a:gd name="connsiteX0" fmla="*/ 0 w 2880088"/>
              <a:gd name="connsiteY0" fmla="*/ 0 h 2641600"/>
              <a:gd name="connsiteX1" fmla="*/ 2880088 w 2880088"/>
              <a:gd name="connsiteY1" fmla="*/ 0 h 2641600"/>
              <a:gd name="connsiteX2" fmla="*/ 2880088 w 2880088"/>
              <a:gd name="connsiteY2" fmla="*/ 2641600 h 2641600"/>
              <a:gd name="connsiteX3" fmla="*/ 0 w 2880088"/>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880088" h="2641600">
                <a:moveTo>
                  <a:pt x="0" y="0"/>
                </a:moveTo>
                <a:lnTo>
                  <a:pt x="2880088" y="0"/>
                </a:lnTo>
                <a:lnTo>
                  <a:pt x="2880088" y="2641600"/>
                </a:lnTo>
                <a:lnTo>
                  <a:pt x="0" y="2641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5" name="Picture Placeholder 14">
            <a:extLst>
              <a:ext uri="{FF2B5EF4-FFF2-40B4-BE49-F238E27FC236}">
                <a16:creationId xmlns:a16="http://schemas.microsoft.com/office/drawing/2014/main" id="{FB4B8E72-6C42-4D36-A68C-E7C175E5C930}"/>
              </a:ext>
            </a:extLst>
          </p:cNvPr>
          <p:cNvSpPr>
            <a:spLocks noGrp="1"/>
          </p:cNvSpPr>
          <p:nvPr>
            <p:ph type="pic" sz="quarter" idx="18" hasCustomPrompt="1"/>
          </p:nvPr>
        </p:nvSpPr>
        <p:spPr>
          <a:xfrm>
            <a:off x="8930503" y="3760905"/>
            <a:ext cx="2880088" cy="2641600"/>
          </a:xfrm>
          <a:custGeom>
            <a:avLst/>
            <a:gdLst>
              <a:gd name="connsiteX0" fmla="*/ 0 w 2880088"/>
              <a:gd name="connsiteY0" fmla="*/ 0 h 2641600"/>
              <a:gd name="connsiteX1" fmla="*/ 2880088 w 2880088"/>
              <a:gd name="connsiteY1" fmla="*/ 0 h 2641600"/>
              <a:gd name="connsiteX2" fmla="*/ 2880088 w 2880088"/>
              <a:gd name="connsiteY2" fmla="*/ 2641600 h 2641600"/>
              <a:gd name="connsiteX3" fmla="*/ 0 w 2880088"/>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880088" h="2641600">
                <a:moveTo>
                  <a:pt x="0" y="0"/>
                </a:moveTo>
                <a:lnTo>
                  <a:pt x="2880088" y="0"/>
                </a:lnTo>
                <a:lnTo>
                  <a:pt x="2880088" y="2641600"/>
                </a:lnTo>
                <a:lnTo>
                  <a:pt x="0" y="2641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29AE7969-6ADA-4DE6-B249-B99917AF744F}"/>
              </a:ext>
            </a:extLst>
          </p:cNvPr>
          <p:cNvSpPr>
            <a:spLocks noGrp="1"/>
          </p:cNvSpPr>
          <p:nvPr>
            <p:ph type="pic" sz="quarter" idx="16" hasCustomPrompt="1"/>
          </p:nvPr>
        </p:nvSpPr>
        <p:spPr>
          <a:xfrm>
            <a:off x="5813968" y="3760905"/>
            <a:ext cx="2880088" cy="2641600"/>
          </a:xfrm>
          <a:custGeom>
            <a:avLst/>
            <a:gdLst>
              <a:gd name="connsiteX0" fmla="*/ 0 w 2880088"/>
              <a:gd name="connsiteY0" fmla="*/ 0 h 2641600"/>
              <a:gd name="connsiteX1" fmla="*/ 2880088 w 2880088"/>
              <a:gd name="connsiteY1" fmla="*/ 0 h 2641600"/>
              <a:gd name="connsiteX2" fmla="*/ 2880088 w 2880088"/>
              <a:gd name="connsiteY2" fmla="*/ 2641600 h 2641600"/>
              <a:gd name="connsiteX3" fmla="*/ 0 w 2880088"/>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880088" h="2641600">
                <a:moveTo>
                  <a:pt x="0" y="0"/>
                </a:moveTo>
                <a:lnTo>
                  <a:pt x="2880088" y="0"/>
                </a:lnTo>
                <a:lnTo>
                  <a:pt x="2880088" y="2641600"/>
                </a:lnTo>
                <a:lnTo>
                  <a:pt x="0" y="2641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3" name="Picture Placeholder 12">
            <a:extLst>
              <a:ext uri="{FF2B5EF4-FFF2-40B4-BE49-F238E27FC236}">
                <a16:creationId xmlns:a16="http://schemas.microsoft.com/office/drawing/2014/main" id="{34389927-1E1B-43AA-B566-9BE3651EBB8B}"/>
              </a:ext>
            </a:extLst>
          </p:cNvPr>
          <p:cNvSpPr>
            <a:spLocks noGrp="1"/>
          </p:cNvSpPr>
          <p:nvPr>
            <p:ph type="pic" sz="quarter" idx="17" hasCustomPrompt="1"/>
          </p:nvPr>
        </p:nvSpPr>
        <p:spPr>
          <a:xfrm>
            <a:off x="3429590" y="292102"/>
            <a:ext cx="2880088" cy="2641600"/>
          </a:xfrm>
          <a:custGeom>
            <a:avLst/>
            <a:gdLst>
              <a:gd name="connsiteX0" fmla="*/ 0 w 2880088"/>
              <a:gd name="connsiteY0" fmla="*/ 0 h 2641600"/>
              <a:gd name="connsiteX1" fmla="*/ 2880088 w 2880088"/>
              <a:gd name="connsiteY1" fmla="*/ 0 h 2641600"/>
              <a:gd name="connsiteX2" fmla="*/ 2880088 w 2880088"/>
              <a:gd name="connsiteY2" fmla="*/ 2641600 h 2641600"/>
              <a:gd name="connsiteX3" fmla="*/ 0 w 2880088"/>
              <a:gd name="connsiteY3" fmla="*/ 2641600 h 2641600"/>
            </a:gdLst>
            <a:ahLst/>
            <a:cxnLst>
              <a:cxn ang="0">
                <a:pos x="connsiteX0" y="connsiteY0"/>
              </a:cxn>
              <a:cxn ang="0">
                <a:pos x="connsiteX1" y="connsiteY1"/>
              </a:cxn>
              <a:cxn ang="0">
                <a:pos x="connsiteX2" y="connsiteY2"/>
              </a:cxn>
              <a:cxn ang="0">
                <a:pos x="connsiteX3" y="connsiteY3"/>
              </a:cxn>
            </a:cxnLst>
            <a:rect l="l" t="t" r="r" b="b"/>
            <a:pathLst>
              <a:path w="2880088" h="2641600">
                <a:moveTo>
                  <a:pt x="0" y="0"/>
                </a:moveTo>
                <a:lnTo>
                  <a:pt x="2880088" y="0"/>
                </a:lnTo>
                <a:lnTo>
                  <a:pt x="2880088" y="2641600"/>
                </a:lnTo>
                <a:lnTo>
                  <a:pt x="0" y="2641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976741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4_Section Header">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09283B9-B556-4861-9E77-EB4F64ED135C}"/>
              </a:ext>
            </a:extLst>
          </p:cNvPr>
          <p:cNvSpPr>
            <a:spLocks noGrp="1"/>
          </p:cNvSpPr>
          <p:nvPr>
            <p:ph type="pic" sz="quarter" idx="17" hasCustomPrompt="1"/>
          </p:nvPr>
        </p:nvSpPr>
        <p:spPr>
          <a:xfrm>
            <a:off x="0" y="4242916"/>
            <a:ext cx="12192000" cy="2615083"/>
          </a:xfrm>
          <a:custGeom>
            <a:avLst/>
            <a:gdLst>
              <a:gd name="connsiteX0" fmla="*/ 0 w 12192000"/>
              <a:gd name="connsiteY0" fmla="*/ 0 h 2615083"/>
              <a:gd name="connsiteX1" fmla="*/ 12192000 w 12192000"/>
              <a:gd name="connsiteY1" fmla="*/ 0 h 2615083"/>
              <a:gd name="connsiteX2" fmla="*/ 12192000 w 12192000"/>
              <a:gd name="connsiteY2" fmla="*/ 2615083 h 2615083"/>
              <a:gd name="connsiteX3" fmla="*/ 0 w 12192000"/>
              <a:gd name="connsiteY3" fmla="*/ 2615083 h 2615083"/>
            </a:gdLst>
            <a:ahLst/>
            <a:cxnLst>
              <a:cxn ang="0">
                <a:pos x="connsiteX0" y="connsiteY0"/>
              </a:cxn>
              <a:cxn ang="0">
                <a:pos x="connsiteX1" y="connsiteY1"/>
              </a:cxn>
              <a:cxn ang="0">
                <a:pos x="connsiteX2" y="connsiteY2"/>
              </a:cxn>
              <a:cxn ang="0">
                <a:pos x="connsiteX3" y="connsiteY3"/>
              </a:cxn>
            </a:cxnLst>
            <a:rect l="l" t="t" r="r" b="b"/>
            <a:pathLst>
              <a:path w="12192000" h="2615083">
                <a:moveTo>
                  <a:pt x="0" y="0"/>
                </a:moveTo>
                <a:lnTo>
                  <a:pt x="12192000" y="0"/>
                </a:lnTo>
                <a:lnTo>
                  <a:pt x="12192000" y="2615083"/>
                </a:lnTo>
                <a:lnTo>
                  <a:pt x="0" y="2615083"/>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0" name="Picture Placeholder 9">
            <a:extLst>
              <a:ext uri="{FF2B5EF4-FFF2-40B4-BE49-F238E27FC236}">
                <a16:creationId xmlns:a16="http://schemas.microsoft.com/office/drawing/2014/main" id="{C95CD7AC-5A97-48A8-A59B-5D6E8988B8BE}"/>
              </a:ext>
            </a:extLst>
          </p:cNvPr>
          <p:cNvSpPr>
            <a:spLocks noGrp="1"/>
          </p:cNvSpPr>
          <p:nvPr>
            <p:ph type="pic" sz="quarter" idx="16" hasCustomPrompt="1"/>
          </p:nvPr>
        </p:nvSpPr>
        <p:spPr>
          <a:xfrm>
            <a:off x="3645487" y="2105005"/>
            <a:ext cx="3581900" cy="2080552"/>
          </a:xfrm>
          <a:custGeom>
            <a:avLst/>
            <a:gdLst>
              <a:gd name="connsiteX0" fmla="*/ 0 w 3581900"/>
              <a:gd name="connsiteY0" fmla="*/ 0 h 2080552"/>
              <a:gd name="connsiteX1" fmla="*/ 3581900 w 3581900"/>
              <a:gd name="connsiteY1" fmla="*/ 0 h 2080552"/>
              <a:gd name="connsiteX2" fmla="*/ 3581900 w 3581900"/>
              <a:gd name="connsiteY2" fmla="*/ 2080552 h 2080552"/>
              <a:gd name="connsiteX3" fmla="*/ 0 w 3581900"/>
              <a:gd name="connsiteY3" fmla="*/ 2080552 h 2080552"/>
            </a:gdLst>
            <a:ahLst/>
            <a:cxnLst>
              <a:cxn ang="0">
                <a:pos x="connsiteX0" y="connsiteY0"/>
              </a:cxn>
              <a:cxn ang="0">
                <a:pos x="connsiteX1" y="connsiteY1"/>
              </a:cxn>
              <a:cxn ang="0">
                <a:pos x="connsiteX2" y="connsiteY2"/>
              </a:cxn>
              <a:cxn ang="0">
                <a:pos x="connsiteX3" y="connsiteY3"/>
              </a:cxn>
            </a:cxnLst>
            <a:rect l="l" t="t" r="r" b="b"/>
            <a:pathLst>
              <a:path w="3581900" h="2080552">
                <a:moveTo>
                  <a:pt x="0" y="0"/>
                </a:moveTo>
                <a:lnTo>
                  <a:pt x="3581900" y="0"/>
                </a:lnTo>
                <a:lnTo>
                  <a:pt x="3581900" y="2080552"/>
                </a:lnTo>
                <a:lnTo>
                  <a:pt x="0" y="208055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33714C3A-2A55-4AB6-9F5B-3BD21DC38D6D}"/>
              </a:ext>
            </a:extLst>
          </p:cNvPr>
          <p:cNvSpPr>
            <a:spLocks noGrp="1"/>
          </p:cNvSpPr>
          <p:nvPr>
            <p:ph type="pic" sz="quarter" idx="15" hasCustomPrompt="1"/>
          </p:nvPr>
        </p:nvSpPr>
        <p:spPr>
          <a:xfrm>
            <a:off x="0" y="2105005"/>
            <a:ext cx="3581900" cy="2080552"/>
          </a:xfrm>
          <a:custGeom>
            <a:avLst/>
            <a:gdLst>
              <a:gd name="connsiteX0" fmla="*/ 0 w 3581900"/>
              <a:gd name="connsiteY0" fmla="*/ 0 h 2080552"/>
              <a:gd name="connsiteX1" fmla="*/ 3581900 w 3581900"/>
              <a:gd name="connsiteY1" fmla="*/ 0 h 2080552"/>
              <a:gd name="connsiteX2" fmla="*/ 3581900 w 3581900"/>
              <a:gd name="connsiteY2" fmla="*/ 2080552 h 2080552"/>
              <a:gd name="connsiteX3" fmla="*/ 0 w 3581900"/>
              <a:gd name="connsiteY3" fmla="*/ 2080552 h 2080552"/>
            </a:gdLst>
            <a:ahLst/>
            <a:cxnLst>
              <a:cxn ang="0">
                <a:pos x="connsiteX0" y="connsiteY0"/>
              </a:cxn>
              <a:cxn ang="0">
                <a:pos x="connsiteX1" y="connsiteY1"/>
              </a:cxn>
              <a:cxn ang="0">
                <a:pos x="connsiteX2" y="connsiteY2"/>
              </a:cxn>
              <a:cxn ang="0">
                <a:pos x="connsiteX3" y="connsiteY3"/>
              </a:cxn>
            </a:cxnLst>
            <a:rect l="l" t="t" r="r" b="b"/>
            <a:pathLst>
              <a:path w="3581900" h="2080552">
                <a:moveTo>
                  <a:pt x="0" y="0"/>
                </a:moveTo>
                <a:lnTo>
                  <a:pt x="3581900" y="0"/>
                </a:lnTo>
                <a:lnTo>
                  <a:pt x="3581900" y="2080552"/>
                </a:lnTo>
                <a:lnTo>
                  <a:pt x="0" y="2080552"/>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794193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3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9">
            <a:extLst>
              <a:ext uri="{FF2B5EF4-FFF2-40B4-BE49-F238E27FC236}">
                <a16:creationId xmlns:a16="http://schemas.microsoft.com/office/drawing/2014/main" id="{0D74971A-41DF-4521-926A-AF04B7C2C779}"/>
              </a:ext>
            </a:extLst>
          </p:cNvPr>
          <p:cNvSpPr>
            <a:spLocks noGrp="1"/>
          </p:cNvSpPr>
          <p:nvPr>
            <p:ph type="pic" sz="quarter" idx="15" hasCustomPrompt="1"/>
          </p:nvPr>
        </p:nvSpPr>
        <p:spPr>
          <a:xfrm>
            <a:off x="1445194" y="2224314"/>
            <a:ext cx="4485138" cy="2467428"/>
          </a:xfrm>
          <a:custGeom>
            <a:avLst/>
            <a:gdLst>
              <a:gd name="connsiteX0" fmla="*/ 0 w 4485138"/>
              <a:gd name="connsiteY0" fmla="*/ 0 h 2467428"/>
              <a:gd name="connsiteX1" fmla="*/ 4485138 w 4485138"/>
              <a:gd name="connsiteY1" fmla="*/ 0 h 2467428"/>
              <a:gd name="connsiteX2" fmla="*/ 4485138 w 4485138"/>
              <a:gd name="connsiteY2" fmla="*/ 2467428 h 2467428"/>
              <a:gd name="connsiteX3" fmla="*/ 0 w 4485138"/>
              <a:gd name="connsiteY3" fmla="*/ 2467428 h 2467428"/>
            </a:gdLst>
            <a:ahLst/>
            <a:cxnLst>
              <a:cxn ang="0">
                <a:pos x="connsiteX0" y="connsiteY0"/>
              </a:cxn>
              <a:cxn ang="0">
                <a:pos x="connsiteX1" y="connsiteY1"/>
              </a:cxn>
              <a:cxn ang="0">
                <a:pos x="connsiteX2" y="connsiteY2"/>
              </a:cxn>
              <a:cxn ang="0">
                <a:pos x="connsiteX3" y="connsiteY3"/>
              </a:cxn>
            </a:cxnLst>
            <a:rect l="l" t="t" r="r" b="b"/>
            <a:pathLst>
              <a:path w="4485138" h="2467428">
                <a:moveTo>
                  <a:pt x="0" y="0"/>
                </a:moveTo>
                <a:lnTo>
                  <a:pt x="4485138" y="0"/>
                </a:lnTo>
                <a:lnTo>
                  <a:pt x="4485138" y="2467428"/>
                </a:lnTo>
                <a:lnTo>
                  <a:pt x="0" y="24674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Picture Placeholder 10">
            <a:extLst>
              <a:ext uri="{FF2B5EF4-FFF2-40B4-BE49-F238E27FC236}">
                <a16:creationId xmlns:a16="http://schemas.microsoft.com/office/drawing/2014/main" id="{7F8C5A1D-BF99-4059-BB92-789FC07493C3}"/>
              </a:ext>
            </a:extLst>
          </p:cNvPr>
          <p:cNvSpPr>
            <a:spLocks noGrp="1"/>
          </p:cNvSpPr>
          <p:nvPr>
            <p:ph type="pic" sz="quarter" idx="16" hasCustomPrompt="1"/>
          </p:nvPr>
        </p:nvSpPr>
        <p:spPr>
          <a:xfrm>
            <a:off x="6261669" y="2224314"/>
            <a:ext cx="4485138" cy="2467428"/>
          </a:xfrm>
          <a:custGeom>
            <a:avLst/>
            <a:gdLst>
              <a:gd name="connsiteX0" fmla="*/ 0 w 4485138"/>
              <a:gd name="connsiteY0" fmla="*/ 0 h 2467428"/>
              <a:gd name="connsiteX1" fmla="*/ 4485138 w 4485138"/>
              <a:gd name="connsiteY1" fmla="*/ 0 h 2467428"/>
              <a:gd name="connsiteX2" fmla="*/ 4485138 w 4485138"/>
              <a:gd name="connsiteY2" fmla="*/ 2467428 h 2467428"/>
              <a:gd name="connsiteX3" fmla="*/ 0 w 4485138"/>
              <a:gd name="connsiteY3" fmla="*/ 2467428 h 2467428"/>
            </a:gdLst>
            <a:ahLst/>
            <a:cxnLst>
              <a:cxn ang="0">
                <a:pos x="connsiteX0" y="connsiteY0"/>
              </a:cxn>
              <a:cxn ang="0">
                <a:pos x="connsiteX1" y="connsiteY1"/>
              </a:cxn>
              <a:cxn ang="0">
                <a:pos x="connsiteX2" y="connsiteY2"/>
              </a:cxn>
              <a:cxn ang="0">
                <a:pos x="connsiteX3" y="connsiteY3"/>
              </a:cxn>
            </a:cxnLst>
            <a:rect l="l" t="t" r="r" b="b"/>
            <a:pathLst>
              <a:path w="4485138" h="2467428">
                <a:moveTo>
                  <a:pt x="0" y="0"/>
                </a:moveTo>
                <a:lnTo>
                  <a:pt x="4485138" y="0"/>
                </a:lnTo>
                <a:lnTo>
                  <a:pt x="4485138" y="2467428"/>
                </a:lnTo>
                <a:lnTo>
                  <a:pt x="0" y="246742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47386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2_Section Header">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9552D3B5-7275-492F-8169-60D197C2D2CE}"/>
              </a:ext>
            </a:extLst>
          </p:cNvPr>
          <p:cNvSpPr>
            <a:spLocks noGrp="1"/>
          </p:cNvSpPr>
          <p:nvPr>
            <p:ph type="pic" sz="quarter" idx="17" hasCustomPrompt="1"/>
          </p:nvPr>
        </p:nvSpPr>
        <p:spPr>
          <a:xfrm>
            <a:off x="6055318" y="2640194"/>
            <a:ext cx="2293258" cy="2293258"/>
          </a:xfrm>
          <a:custGeom>
            <a:avLst/>
            <a:gdLst>
              <a:gd name="connsiteX0" fmla="*/ 0 w 2293258"/>
              <a:gd name="connsiteY0" fmla="*/ 0 h 2293258"/>
              <a:gd name="connsiteX1" fmla="*/ 2293258 w 2293258"/>
              <a:gd name="connsiteY1" fmla="*/ 0 h 2293258"/>
              <a:gd name="connsiteX2" fmla="*/ 2293258 w 2293258"/>
              <a:gd name="connsiteY2" fmla="*/ 2293258 h 2293258"/>
              <a:gd name="connsiteX3" fmla="*/ 0 w 2293258"/>
              <a:gd name="connsiteY3" fmla="*/ 2293258 h 2293258"/>
            </a:gdLst>
            <a:ahLst/>
            <a:cxnLst>
              <a:cxn ang="0">
                <a:pos x="connsiteX0" y="connsiteY0"/>
              </a:cxn>
              <a:cxn ang="0">
                <a:pos x="connsiteX1" y="connsiteY1"/>
              </a:cxn>
              <a:cxn ang="0">
                <a:pos x="connsiteX2" y="connsiteY2"/>
              </a:cxn>
              <a:cxn ang="0">
                <a:pos x="connsiteX3" y="connsiteY3"/>
              </a:cxn>
            </a:cxnLst>
            <a:rect l="l" t="t" r="r" b="b"/>
            <a:pathLst>
              <a:path w="2293258" h="2293258">
                <a:moveTo>
                  <a:pt x="0" y="0"/>
                </a:moveTo>
                <a:lnTo>
                  <a:pt x="2293258" y="0"/>
                </a:lnTo>
                <a:lnTo>
                  <a:pt x="2293258" y="2293258"/>
                </a:lnTo>
                <a:lnTo>
                  <a:pt x="0" y="229325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81753A1C-D21E-4B56-B7E6-0BD3ECB5242B}"/>
              </a:ext>
            </a:extLst>
          </p:cNvPr>
          <p:cNvSpPr>
            <a:spLocks noGrp="1"/>
          </p:cNvSpPr>
          <p:nvPr>
            <p:ph type="pic" sz="quarter" idx="16" hasCustomPrompt="1"/>
          </p:nvPr>
        </p:nvSpPr>
        <p:spPr>
          <a:xfrm>
            <a:off x="3377407" y="2640194"/>
            <a:ext cx="2293258" cy="2293258"/>
          </a:xfrm>
          <a:custGeom>
            <a:avLst/>
            <a:gdLst>
              <a:gd name="connsiteX0" fmla="*/ 0 w 2293258"/>
              <a:gd name="connsiteY0" fmla="*/ 0 h 2293258"/>
              <a:gd name="connsiteX1" fmla="*/ 2293258 w 2293258"/>
              <a:gd name="connsiteY1" fmla="*/ 0 h 2293258"/>
              <a:gd name="connsiteX2" fmla="*/ 2293258 w 2293258"/>
              <a:gd name="connsiteY2" fmla="*/ 2293258 h 2293258"/>
              <a:gd name="connsiteX3" fmla="*/ 0 w 2293258"/>
              <a:gd name="connsiteY3" fmla="*/ 2293258 h 2293258"/>
            </a:gdLst>
            <a:ahLst/>
            <a:cxnLst>
              <a:cxn ang="0">
                <a:pos x="connsiteX0" y="connsiteY0"/>
              </a:cxn>
              <a:cxn ang="0">
                <a:pos x="connsiteX1" y="connsiteY1"/>
              </a:cxn>
              <a:cxn ang="0">
                <a:pos x="connsiteX2" y="connsiteY2"/>
              </a:cxn>
              <a:cxn ang="0">
                <a:pos x="connsiteX3" y="connsiteY3"/>
              </a:cxn>
            </a:cxnLst>
            <a:rect l="l" t="t" r="r" b="b"/>
            <a:pathLst>
              <a:path w="2293258" h="2293258">
                <a:moveTo>
                  <a:pt x="0" y="0"/>
                </a:moveTo>
                <a:lnTo>
                  <a:pt x="2293258" y="0"/>
                </a:lnTo>
                <a:lnTo>
                  <a:pt x="2293258" y="2293258"/>
                </a:lnTo>
                <a:lnTo>
                  <a:pt x="0" y="229325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1" name="Freeform: Shape 10">
            <a:extLst>
              <a:ext uri="{FF2B5EF4-FFF2-40B4-BE49-F238E27FC236}">
                <a16:creationId xmlns:a16="http://schemas.microsoft.com/office/drawing/2014/main" id="{C069F617-601F-4603-BD28-1F7F20650E09}"/>
              </a:ext>
            </a:extLst>
          </p:cNvPr>
          <p:cNvSpPr>
            <a:spLocks noGrp="1"/>
          </p:cNvSpPr>
          <p:nvPr>
            <p:ph type="pic" sz="quarter" idx="15" hasCustomPrompt="1"/>
          </p:nvPr>
        </p:nvSpPr>
        <p:spPr>
          <a:xfrm>
            <a:off x="699496" y="2640194"/>
            <a:ext cx="2293258" cy="2293258"/>
          </a:xfrm>
          <a:custGeom>
            <a:avLst/>
            <a:gdLst>
              <a:gd name="connsiteX0" fmla="*/ 0 w 2293258"/>
              <a:gd name="connsiteY0" fmla="*/ 0 h 2293258"/>
              <a:gd name="connsiteX1" fmla="*/ 2293258 w 2293258"/>
              <a:gd name="connsiteY1" fmla="*/ 0 h 2293258"/>
              <a:gd name="connsiteX2" fmla="*/ 2293258 w 2293258"/>
              <a:gd name="connsiteY2" fmla="*/ 2293258 h 2293258"/>
              <a:gd name="connsiteX3" fmla="*/ 0 w 2293258"/>
              <a:gd name="connsiteY3" fmla="*/ 2293258 h 2293258"/>
            </a:gdLst>
            <a:ahLst/>
            <a:cxnLst>
              <a:cxn ang="0">
                <a:pos x="connsiteX0" y="connsiteY0"/>
              </a:cxn>
              <a:cxn ang="0">
                <a:pos x="connsiteX1" y="connsiteY1"/>
              </a:cxn>
              <a:cxn ang="0">
                <a:pos x="connsiteX2" y="connsiteY2"/>
              </a:cxn>
              <a:cxn ang="0">
                <a:pos x="connsiteX3" y="connsiteY3"/>
              </a:cxn>
            </a:cxnLst>
            <a:rect l="l" t="t" r="r" b="b"/>
            <a:pathLst>
              <a:path w="2293258" h="2293258">
                <a:moveTo>
                  <a:pt x="0" y="0"/>
                </a:moveTo>
                <a:lnTo>
                  <a:pt x="2293258" y="0"/>
                </a:lnTo>
                <a:lnTo>
                  <a:pt x="2293258" y="2293258"/>
                </a:lnTo>
                <a:lnTo>
                  <a:pt x="0" y="2293258"/>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0882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1_Section Header">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20A3B0C3-3AF4-4D15-9726-C918114B914D}"/>
              </a:ext>
            </a:extLst>
          </p:cNvPr>
          <p:cNvSpPr>
            <a:spLocks noGrp="1"/>
          </p:cNvSpPr>
          <p:nvPr>
            <p:ph type="pic" sz="quarter" idx="16" hasCustomPrompt="1"/>
          </p:nvPr>
        </p:nvSpPr>
        <p:spPr>
          <a:xfrm>
            <a:off x="6416337" y="2510449"/>
            <a:ext cx="2514600" cy="2514600"/>
          </a:xfrm>
          <a:custGeom>
            <a:avLst/>
            <a:gdLst>
              <a:gd name="connsiteX0" fmla="*/ 0 w 2514600"/>
              <a:gd name="connsiteY0" fmla="*/ 0 h 2514600"/>
              <a:gd name="connsiteX1" fmla="*/ 2514600 w 2514600"/>
              <a:gd name="connsiteY1" fmla="*/ 0 h 2514600"/>
              <a:gd name="connsiteX2" fmla="*/ 2514600 w 2514600"/>
              <a:gd name="connsiteY2" fmla="*/ 2514600 h 2514600"/>
              <a:gd name="connsiteX3" fmla="*/ 0 w 2514600"/>
              <a:gd name="connsiteY3" fmla="*/ 2514600 h 2514600"/>
            </a:gdLst>
            <a:ahLst/>
            <a:cxnLst>
              <a:cxn ang="0">
                <a:pos x="connsiteX0" y="connsiteY0"/>
              </a:cxn>
              <a:cxn ang="0">
                <a:pos x="connsiteX1" y="connsiteY1"/>
              </a:cxn>
              <a:cxn ang="0">
                <a:pos x="connsiteX2" y="connsiteY2"/>
              </a:cxn>
              <a:cxn ang="0">
                <a:pos x="connsiteX3" y="connsiteY3"/>
              </a:cxn>
            </a:cxnLst>
            <a:rect l="l" t="t" r="r" b="b"/>
            <a:pathLst>
              <a:path w="2514600" h="2514600">
                <a:moveTo>
                  <a:pt x="0" y="0"/>
                </a:moveTo>
                <a:lnTo>
                  <a:pt x="2514600" y="0"/>
                </a:lnTo>
                <a:lnTo>
                  <a:pt x="2514600" y="2514600"/>
                </a:lnTo>
                <a:lnTo>
                  <a:pt x="0" y="2514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Freeform: Shape 7">
            <a:extLst>
              <a:ext uri="{FF2B5EF4-FFF2-40B4-BE49-F238E27FC236}">
                <a16:creationId xmlns:a16="http://schemas.microsoft.com/office/drawing/2014/main" id="{2E85A44F-C330-4200-A4BF-668A27C32E79}"/>
              </a:ext>
            </a:extLst>
          </p:cNvPr>
          <p:cNvSpPr>
            <a:spLocks noGrp="1"/>
          </p:cNvSpPr>
          <p:nvPr>
            <p:ph type="pic" sz="quarter" idx="17" hasCustomPrompt="1"/>
          </p:nvPr>
        </p:nvSpPr>
        <p:spPr>
          <a:xfrm>
            <a:off x="9094248" y="2510449"/>
            <a:ext cx="2514600" cy="2514600"/>
          </a:xfrm>
          <a:custGeom>
            <a:avLst/>
            <a:gdLst>
              <a:gd name="connsiteX0" fmla="*/ 0 w 2514600"/>
              <a:gd name="connsiteY0" fmla="*/ 0 h 2514600"/>
              <a:gd name="connsiteX1" fmla="*/ 2514600 w 2514600"/>
              <a:gd name="connsiteY1" fmla="*/ 0 h 2514600"/>
              <a:gd name="connsiteX2" fmla="*/ 2514600 w 2514600"/>
              <a:gd name="connsiteY2" fmla="*/ 2514600 h 2514600"/>
              <a:gd name="connsiteX3" fmla="*/ 0 w 2514600"/>
              <a:gd name="connsiteY3" fmla="*/ 2514600 h 2514600"/>
            </a:gdLst>
            <a:ahLst/>
            <a:cxnLst>
              <a:cxn ang="0">
                <a:pos x="connsiteX0" y="connsiteY0"/>
              </a:cxn>
              <a:cxn ang="0">
                <a:pos x="connsiteX1" y="connsiteY1"/>
              </a:cxn>
              <a:cxn ang="0">
                <a:pos x="connsiteX2" y="connsiteY2"/>
              </a:cxn>
              <a:cxn ang="0">
                <a:pos x="connsiteX3" y="connsiteY3"/>
              </a:cxn>
            </a:cxnLst>
            <a:rect l="l" t="t" r="r" b="b"/>
            <a:pathLst>
              <a:path w="2514600" h="2514600">
                <a:moveTo>
                  <a:pt x="0" y="0"/>
                </a:moveTo>
                <a:lnTo>
                  <a:pt x="2514600" y="0"/>
                </a:lnTo>
                <a:lnTo>
                  <a:pt x="2514600" y="2514600"/>
                </a:lnTo>
                <a:lnTo>
                  <a:pt x="0" y="2514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Freeform: Shape 11">
            <a:extLst>
              <a:ext uri="{FF2B5EF4-FFF2-40B4-BE49-F238E27FC236}">
                <a16:creationId xmlns:a16="http://schemas.microsoft.com/office/drawing/2014/main" id="{5246B828-376E-410D-94F3-F92423989D8C}"/>
              </a:ext>
            </a:extLst>
          </p:cNvPr>
          <p:cNvSpPr>
            <a:spLocks noGrp="1"/>
          </p:cNvSpPr>
          <p:nvPr>
            <p:ph type="pic" sz="quarter" idx="15" hasCustomPrompt="1"/>
          </p:nvPr>
        </p:nvSpPr>
        <p:spPr>
          <a:xfrm>
            <a:off x="3738426" y="2510449"/>
            <a:ext cx="2514600" cy="2514600"/>
          </a:xfrm>
          <a:custGeom>
            <a:avLst/>
            <a:gdLst>
              <a:gd name="connsiteX0" fmla="*/ 0 w 2514600"/>
              <a:gd name="connsiteY0" fmla="*/ 0 h 2514600"/>
              <a:gd name="connsiteX1" fmla="*/ 2514600 w 2514600"/>
              <a:gd name="connsiteY1" fmla="*/ 0 h 2514600"/>
              <a:gd name="connsiteX2" fmla="*/ 2514600 w 2514600"/>
              <a:gd name="connsiteY2" fmla="*/ 2514600 h 2514600"/>
              <a:gd name="connsiteX3" fmla="*/ 0 w 2514600"/>
              <a:gd name="connsiteY3" fmla="*/ 2514600 h 2514600"/>
            </a:gdLst>
            <a:ahLst/>
            <a:cxnLst>
              <a:cxn ang="0">
                <a:pos x="connsiteX0" y="connsiteY0"/>
              </a:cxn>
              <a:cxn ang="0">
                <a:pos x="connsiteX1" y="connsiteY1"/>
              </a:cxn>
              <a:cxn ang="0">
                <a:pos x="connsiteX2" y="connsiteY2"/>
              </a:cxn>
              <a:cxn ang="0">
                <a:pos x="connsiteX3" y="connsiteY3"/>
              </a:cxn>
            </a:cxnLst>
            <a:rect l="l" t="t" r="r" b="b"/>
            <a:pathLst>
              <a:path w="2514600" h="2514600">
                <a:moveTo>
                  <a:pt x="0" y="0"/>
                </a:moveTo>
                <a:lnTo>
                  <a:pt x="2514600" y="0"/>
                </a:lnTo>
                <a:lnTo>
                  <a:pt x="2514600" y="2514600"/>
                </a:lnTo>
                <a:lnTo>
                  <a:pt x="0" y="251460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6138779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0_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65B9C0-64E1-4F10-A420-57946092E904}"/>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C31FA2F8-9929-49CE-BE84-1FA88A5522A1}"/>
              </a:ext>
            </a:extLst>
          </p:cNvPr>
          <p:cNvSpPr>
            <a:spLocks noGrp="1"/>
          </p:cNvSpPr>
          <p:nvPr>
            <p:ph type="pic" sz="quarter" idx="15" hasCustomPrompt="1"/>
          </p:nvPr>
        </p:nvSpPr>
        <p:spPr>
          <a:xfrm>
            <a:off x="5497882" y="2472342"/>
            <a:ext cx="6105833" cy="3039150"/>
          </a:xfrm>
          <a:custGeom>
            <a:avLst/>
            <a:gdLst>
              <a:gd name="connsiteX0" fmla="*/ 0 w 6105833"/>
              <a:gd name="connsiteY0" fmla="*/ 0 h 3039150"/>
              <a:gd name="connsiteX1" fmla="*/ 6105833 w 6105833"/>
              <a:gd name="connsiteY1" fmla="*/ 0 h 3039150"/>
              <a:gd name="connsiteX2" fmla="*/ 6105833 w 6105833"/>
              <a:gd name="connsiteY2" fmla="*/ 3039150 h 3039150"/>
              <a:gd name="connsiteX3" fmla="*/ 0 w 6105833"/>
              <a:gd name="connsiteY3" fmla="*/ 3039150 h 3039150"/>
            </a:gdLst>
            <a:ahLst/>
            <a:cxnLst>
              <a:cxn ang="0">
                <a:pos x="connsiteX0" y="connsiteY0"/>
              </a:cxn>
              <a:cxn ang="0">
                <a:pos x="connsiteX1" y="connsiteY1"/>
              </a:cxn>
              <a:cxn ang="0">
                <a:pos x="connsiteX2" y="connsiteY2"/>
              </a:cxn>
              <a:cxn ang="0">
                <a:pos x="connsiteX3" y="connsiteY3"/>
              </a:cxn>
            </a:cxnLst>
            <a:rect l="l" t="t" r="r" b="b"/>
            <a:pathLst>
              <a:path w="6105833" h="3039150">
                <a:moveTo>
                  <a:pt x="0" y="0"/>
                </a:moveTo>
                <a:lnTo>
                  <a:pt x="6105833" y="0"/>
                </a:lnTo>
                <a:lnTo>
                  <a:pt x="6105833" y="3039150"/>
                </a:lnTo>
                <a:lnTo>
                  <a:pt x="0" y="3039150"/>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30700617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9_Section Header">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6FDFCA23-01E6-433B-A87D-119130A31783}"/>
              </a:ext>
            </a:extLst>
          </p:cNvPr>
          <p:cNvSpPr>
            <a:spLocks noGrp="1"/>
          </p:cNvSpPr>
          <p:nvPr>
            <p:ph type="pic" sz="quarter" idx="16" hasCustomPrompt="1"/>
          </p:nvPr>
        </p:nvSpPr>
        <p:spPr>
          <a:xfrm>
            <a:off x="5205138" y="1019175"/>
            <a:ext cx="2127251" cy="2809875"/>
          </a:xfrm>
          <a:custGeom>
            <a:avLst/>
            <a:gdLst>
              <a:gd name="connsiteX0" fmla="*/ 0 w 2127251"/>
              <a:gd name="connsiteY0" fmla="*/ 0 h 2809875"/>
              <a:gd name="connsiteX1" fmla="*/ 2127251 w 2127251"/>
              <a:gd name="connsiteY1" fmla="*/ 0 h 2809875"/>
              <a:gd name="connsiteX2" fmla="*/ 2127251 w 2127251"/>
              <a:gd name="connsiteY2" fmla="*/ 2809875 h 2809875"/>
              <a:gd name="connsiteX3" fmla="*/ 0 w 2127251"/>
              <a:gd name="connsiteY3" fmla="*/ 2809875 h 2809875"/>
            </a:gdLst>
            <a:ahLst/>
            <a:cxnLst>
              <a:cxn ang="0">
                <a:pos x="connsiteX0" y="connsiteY0"/>
              </a:cxn>
              <a:cxn ang="0">
                <a:pos x="connsiteX1" y="connsiteY1"/>
              </a:cxn>
              <a:cxn ang="0">
                <a:pos x="connsiteX2" y="connsiteY2"/>
              </a:cxn>
              <a:cxn ang="0">
                <a:pos x="connsiteX3" y="connsiteY3"/>
              </a:cxn>
            </a:cxnLst>
            <a:rect l="l" t="t" r="r" b="b"/>
            <a:pathLst>
              <a:path w="2127251" h="2809875">
                <a:moveTo>
                  <a:pt x="0" y="0"/>
                </a:moveTo>
                <a:lnTo>
                  <a:pt x="2127251" y="0"/>
                </a:lnTo>
                <a:lnTo>
                  <a:pt x="2127251" y="2809875"/>
                </a:lnTo>
                <a:lnTo>
                  <a:pt x="0" y="280987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11">
            <a:extLst>
              <a:ext uri="{FF2B5EF4-FFF2-40B4-BE49-F238E27FC236}">
                <a16:creationId xmlns:a16="http://schemas.microsoft.com/office/drawing/2014/main" id="{D63ECE05-CDDC-4C5B-88FB-50C87CD5B133}"/>
              </a:ext>
            </a:extLst>
          </p:cNvPr>
          <p:cNvSpPr>
            <a:spLocks noGrp="1"/>
          </p:cNvSpPr>
          <p:nvPr>
            <p:ph type="pic" sz="quarter" idx="17" hasCustomPrompt="1"/>
          </p:nvPr>
        </p:nvSpPr>
        <p:spPr>
          <a:xfrm>
            <a:off x="2911928" y="3028951"/>
            <a:ext cx="2127251" cy="2809875"/>
          </a:xfrm>
          <a:custGeom>
            <a:avLst/>
            <a:gdLst>
              <a:gd name="connsiteX0" fmla="*/ 0 w 2127251"/>
              <a:gd name="connsiteY0" fmla="*/ 0 h 2809875"/>
              <a:gd name="connsiteX1" fmla="*/ 2127251 w 2127251"/>
              <a:gd name="connsiteY1" fmla="*/ 0 h 2809875"/>
              <a:gd name="connsiteX2" fmla="*/ 2127251 w 2127251"/>
              <a:gd name="connsiteY2" fmla="*/ 2809875 h 2809875"/>
              <a:gd name="connsiteX3" fmla="*/ 0 w 2127251"/>
              <a:gd name="connsiteY3" fmla="*/ 2809875 h 2809875"/>
            </a:gdLst>
            <a:ahLst/>
            <a:cxnLst>
              <a:cxn ang="0">
                <a:pos x="connsiteX0" y="connsiteY0"/>
              </a:cxn>
              <a:cxn ang="0">
                <a:pos x="connsiteX1" y="connsiteY1"/>
              </a:cxn>
              <a:cxn ang="0">
                <a:pos x="connsiteX2" y="connsiteY2"/>
              </a:cxn>
              <a:cxn ang="0">
                <a:pos x="connsiteX3" y="connsiteY3"/>
              </a:cxn>
            </a:cxnLst>
            <a:rect l="l" t="t" r="r" b="b"/>
            <a:pathLst>
              <a:path w="2127251" h="2809875">
                <a:moveTo>
                  <a:pt x="0" y="0"/>
                </a:moveTo>
                <a:lnTo>
                  <a:pt x="2127251" y="0"/>
                </a:lnTo>
                <a:lnTo>
                  <a:pt x="2127251" y="2809875"/>
                </a:lnTo>
                <a:lnTo>
                  <a:pt x="0" y="280987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9" name="Picture Placeholder 8">
            <a:extLst>
              <a:ext uri="{FF2B5EF4-FFF2-40B4-BE49-F238E27FC236}">
                <a16:creationId xmlns:a16="http://schemas.microsoft.com/office/drawing/2014/main" id="{B34C6677-B271-4C8F-91BA-2062F7D22A0F}"/>
              </a:ext>
            </a:extLst>
          </p:cNvPr>
          <p:cNvSpPr>
            <a:spLocks noGrp="1"/>
          </p:cNvSpPr>
          <p:nvPr>
            <p:ph type="pic" sz="quarter" idx="15" hasCustomPrompt="1"/>
          </p:nvPr>
        </p:nvSpPr>
        <p:spPr>
          <a:xfrm>
            <a:off x="618716" y="1019175"/>
            <a:ext cx="2127251" cy="2809875"/>
          </a:xfrm>
          <a:custGeom>
            <a:avLst/>
            <a:gdLst>
              <a:gd name="connsiteX0" fmla="*/ 0 w 2127251"/>
              <a:gd name="connsiteY0" fmla="*/ 0 h 2809875"/>
              <a:gd name="connsiteX1" fmla="*/ 2127251 w 2127251"/>
              <a:gd name="connsiteY1" fmla="*/ 0 h 2809875"/>
              <a:gd name="connsiteX2" fmla="*/ 2127251 w 2127251"/>
              <a:gd name="connsiteY2" fmla="*/ 2809875 h 2809875"/>
              <a:gd name="connsiteX3" fmla="*/ 0 w 2127251"/>
              <a:gd name="connsiteY3" fmla="*/ 2809875 h 2809875"/>
            </a:gdLst>
            <a:ahLst/>
            <a:cxnLst>
              <a:cxn ang="0">
                <a:pos x="connsiteX0" y="connsiteY0"/>
              </a:cxn>
              <a:cxn ang="0">
                <a:pos x="connsiteX1" y="connsiteY1"/>
              </a:cxn>
              <a:cxn ang="0">
                <a:pos x="connsiteX2" y="connsiteY2"/>
              </a:cxn>
              <a:cxn ang="0">
                <a:pos x="connsiteX3" y="connsiteY3"/>
              </a:cxn>
            </a:cxnLst>
            <a:rect l="l" t="t" r="r" b="b"/>
            <a:pathLst>
              <a:path w="2127251" h="2809875">
                <a:moveTo>
                  <a:pt x="0" y="0"/>
                </a:moveTo>
                <a:lnTo>
                  <a:pt x="2127251" y="0"/>
                </a:lnTo>
                <a:lnTo>
                  <a:pt x="2127251" y="2809875"/>
                </a:lnTo>
                <a:lnTo>
                  <a:pt x="0" y="2809875"/>
                </a:ln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6850053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B13DFB-4D42-49ED-89E4-4F0D5E151C4C}"/>
              </a:ext>
            </a:extLst>
          </p:cNvPr>
          <p:cNvSpPr>
            <a:spLocks noGrp="1"/>
          </p:cNvSpPr>
          <p:nvPr>
            <p:ph type="title"/>
          </p:nvPr>
        </p:nvSpPr>
        <p:spPr>
          <a:xfrm>
            <a:off x="838200" y="476886"/>
            <a:ext cx="10515600" cy="610234"/>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785375121"/>
      </p:ext>
    </p:extLst>
  </p:cSld>
  <p:clrMap bg1="lt1" tx1="dk1" bg2="lt2" tx2="dk2" accent1="accent1" accent2="accent2" accent3="accent3" accent4="accent4" accent5="accent5" accent6="accent6" hlink="hlink" folHlink="folHlink"/>
  <p:sldLayoutIdLst>
    <p:sldLayoutId id="2147483653" r:id="rId1"/>
    <p:sldLayoutId id="2147483721" r:id="rId2"/>
    <p:sldLayoutId id="2147483717" r:id="rId3"/>
    <p:sldLayoutId id="2147483715" r:id="rId4"/>
    <p:sldLayoutId id="2147483714" r:id="rId5"/>
    <p:sldLayoutId id="2147483713" r:id="rId6"/>
    <p:sldLayoutId id="2147483712" r:id="rId7"/>
    <p:sldLayoutId id="2147483711" r:id="rId8"/>
    <p:sldLayoutId id="2147483709" r:id="rId9"/>
    <p:sldLayoutId id="2147483708" r:id="rId10"/>
    <p:sldLayoutId id="2147483722" r:id="rId11"/>
    <p:sldLayoutId id="2147483706" r:id="rId12"/>
    <p:sldLayoutId id="2147483705" r:id="rId13"/>
    <p:sldLayoutId id="2147483720" r:id="rId14"/>
    <p:sldLayoutId id="2147483703" r:id="rId15"/>
    <p:sldLayoutId id="2147483676" r:id="rId16"/>
    <p:sldLayoutId id="2147483710" r:id="rId17"/>
    <p:sldLayoutId id="2147483679" r:id="rId18"/>
  </p:sldLayoutIdLst>
  <p:hf hdr="0" dt="0"/>
  <p:txStyles>
    <p:titleStyle>
      <a:lvl1pPr algn="ctr" defTabSz="914400" rtl="0" eaLnBrk="1" latinLnBrk="0" hangingPunct="1">
        <a:lnSpc>
          <a:spcPct val="90000"/>
        </a:lnSpc>
        <a:spcBef>
          <a:spcPct val="0"/>
        </a:spcBef>
        <a:buNone/>
        <a:defRPr sz="3500" b="0" kern="1200" spc="300" baseline="0">
          <a:solidFill>
            <a:schemeClr val="tx1"/>
          </a:solidFill>
          <a:latin typeface="Montserrat "/>
          <a:ea typeface="Roboto Slab" pitchFamily="2" charset="0"/>
          <a:cs typeface="Open Sans" panose="020B0606030504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9.jpeg"/><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microsoft.com/office/2014/relationships/chartEx" Target="../charts/chartEx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microsoft.com/office/2014/relationships/chartEx" Target="../charts/chartEx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jpeg"/><Relationship Id="rId1" Type="http://schemas.openxmlformats.org/officeDocument/2006/relationships/slideLayout" Target="../slideLayouts/slideLayout14.xml"/><Relationship Id="rId6" Type="http://schemas.openxmlformats.org/officeDocument/2006/relationships/image" Target="../media/image6.jp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3.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2.xm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7.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E0CED0B8-6DB1-4827-A5EE-32895328328A}"/>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1994" t="9583" r="1994" b="9583"/>
          <a:stretch/>
        </p:blipFill>
        <p:spPr>
          <a:xfrm>
            <a:off x="0" y="1588"/>
            <a:ext cx="12192000" cy="6856412"/>
          </a:xfrm>
        </p:spPr>
      </p:pic>
      <p:sp>
        <p:nvSpPr>
          <p:cNvPr id="20" name="Rectangle 19">
            <a:extLst>
              <a:ext uri="{FF2B5EF4-FFF2-40B4-BE49-F238E27FC236}">
                <a16:creationId xmlns:a16="http://schemas.microsoft.com/office/drawing/2014/main" id="{C5D92E81-B60F-450B-B302-FA8734991682}"/>
              </a:ext>
            </a:extLst>
          </p:cNvPr>
          <p:cNvSpPr/>
          <p:nvPr/>
        </p:nvSpPr>
        <p:spPr>
          <a:xfrm>
            <a:off x="812800" y="800100"/>
            <a:ext cx="10566400" cy="5257800"/>
          </a:xfrm>
          <a:prstGeom prst="rect">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171AE470-A94F-40CE-9D19-30654EC501BC}"/>
              </a:ext>
            </a:extLst>
          </p:cNvPr>
          <p:cNvGrpSpPr/>
          <p:nvPr/>
        </p:nvGrpSpPr>
        <p:grpSpPr>
          <a:xfrm>
            <a:off x="3170397" y="2959641"/>
            <a:ext cx="5851206" cy="938719"/>
            <a:chOff x="3244852" y="2960435"/>
            <a:chExt cx="5851206" cy="938719"/>
          </a:xfrm>
        </p:grpSpPr>
        <p:sp>
          <p:nvSpPr>
            <p:cNvPr id="22" name="TextBox 21">
              <a:extLst>
                <a:ext uri="{FF2B5EF4-FFF2-40B4-BE49-F238E27FC236}">
                  <a16:creationId xmlns:a16="http://schemas.microsoft.com/office/drawing/2014/main" id="{EA1D8DAF-1C82-485C-9BDB-236C353BEBAD}"/>
                </a:ext>
              </a:extLst>
            </p:cNvPr>
            <p:cNvSpPr txBox="1"/>
            <p:nvPr/>
          </p:nvSpPr>
          <p:spPr>
            <a:xfrm>
              <a:off x="3244852" y="2960435"/>
              <a:ext cx="3251516" cy="938719"/>
            </a:xfrm>
            <a:prstGeom prst="rect">
              <a:avLst/>
            </a:prstGeom>
            <a:noFill/>
          </p:spPr>
          <p:txBody>
            <a:bodyPr wrap="square" rtlCol="0">
              <a:spAutoFit/>
            </a:bodyPr>
            <a:lstStyle/>
            <a:p>
              <a:r>
                <a:rPr lang="en-US" sz="5500" b="1" spc="1000" dirty="0">
                  <a:solidFill>
                    <a:schemeClr val="bg1"/>
                  </a:solidFill>
                  <a:latin typeface="Montserrat Light" panose="00000400000000000000" pitchFamily="50" charset="0"/>
                </a:rPr>
                <a:t>IPSUM</a:t>
              </a:r>
            </a:p>
          </p:txBody>
        </p:sp>
        <p:grpSp>
          <p:nvGrpSpPr>
            <p:cNvPr id="23" name="Group 22">
              <a:extLst>
                <a:ext uri="{FF2B5EF4-FFF2-40B4-BE49-F238E27FC236}">
                  <a16:creationId xmlns:a16="http://schemas.microsoft.com/office/drawing/2014/main" id="{50401075-0BA5-4D3F-9A4B-61F40845ADCC}"/>
                </a:ext>
              </a:extLst>
            </p:cNvPr>
            <p:cNvGrpSpPr/>
            <p:nvPr/>
          </p:nvGrpSpPr>
          <p:grpSpPr>
            <a:xfrm>
              <a:off x="6604262" y="3241534"/>
              <a:ext cx="2491796" cy="376521"/>
              <a:chOff x="4546543" y="2664366"/>
              <a:chExt cx="2491796" cy="376521"/>
            </a:xfrm>
          </p:grpSpPr>
          <p:cxnSp>
            <p:nvCxnSpPr>
              <p:cNvPr id="25" name="Straight Connector 24">
                <a:extLst>
                  <a:ext uri="{FF2B5EF4-FFF2-40B4-BE49-F238E27FC236}">
                    <a16:creationId xmlns:a16="http://schemas.microsoft.com/office/drawing/2014/main" id="{D6E8C86A-809A-4793-9E93-A1A5439679FF}"/>
                  </a:ext>
                </a:extLst>
              </p:cNvPr>
              <p:cNvCxnSpPr>
                <a:cxnSpLocks/>
              </p:cNvCxnSpPr>
              <p:nvPr/>
            </p:nvCxnSpPr>
            <p:spPr>
              <a:xfrm flipV="1">
                <a:off x="6110605" y="2664366"/>
                <a:ext cx="0" cy="37652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62029C6F-A9E3-449E-B1C3-D2773B6D0E50}"/>
                  </a:ext>
                </a:extLst>
              </p:cNvPr>
              <p:cNvSpPr txBox="1"/>
              <p:nvPr/>
            </p:nvSpPr>
            <p:spPr>
              <a:xfrm>
                <a:off x="4546543" y="2763043"/>
                <a:ext cx="1293076" cy="230832"/>
              </a:xfrm>
              <a:prstGeom prst="rect">
                <a:avLst/>
              </a:prstGeom>
              <a:noFill/>
            </p:spPr>
            <p:txBody>
              <a:bodyPr wrap="square" rtlCol="0">
                <a:spAutoFit/>
              </a:bodyPr>
              <a:lstStyle/>
              <a:p>
                <a:r>
                  <a:rPr lang="en-US" sz="900" b="1" spc="100" dirty="0">
                    <a:solidFill>
                      <a:schemeClr val="bg1"/>
                    </a:solidFill>
                    <a:latin typeface="Montserrat "/>
                  </a:rPr>
                  <a:t>PRESENTATION</a:t>
                </a:r>
              </a:p>
            </p:txBody>
          </p:sp>
          <p:sp>
            <p:nvSpPr>
              <p:cNvPr id="27" name="TextBox 26">
                <a:extLst>
                  <a:ext uri="{FF2B5EF4-FFF2-40B4-BE49-F238E27FC236}">
                    <a16:creationId xmlns:a16="http://schemas.microsoft.com/office/drawing/2014/main" id="{6A53C8CA-3A48-49F2-96AE-A9C89627A37A}"/>
                  </a:ext>
                </a:extLst>
              </p:cNvPr>
              <p:cNvSpPr txBox="1"/>
              <p:nvPr/>
            </p:nvSpPr>
            <p:spPr>
              <a:xfrm>
                <a:off x="6453983" y="2763043"/>
                <a:ext cx="584356" cy="230832"/>
              </a:xfrm>
              <a:prstGeom prst="rect">
                <a:avLst/>
              </a:prstGeom>
              <a:noFill/>
            </p:spPr>
            <p:txBody>
              <a:bodyPr wrap="square" rtlCol="0">
                <a:spAutoFit/>
              </a:bodyPr>
              <a:lstStyle/>
              <a:p>
                <a:r>
                  <a:rPr lang="en-US" sz="900" b="1" spc="100" dirty="0">
                    <a:solidFill>
                      <a:schemeClr val="bg1"/>
                    </a:solidFill>
                    <a:latin typeface="Montserrat "/>
                  </a:rPr>
                  <a:t>2020</a:t>
                </a:r>
              </a:p>
            </p:txBody>
          </p:sp>
        </p:grpSp>
      </p:grpSp>
      <p:sp>
        <p:nvSpPr>
          <p:cNvPr id="16" name="Rectangle 15">
            <a:extLst>
              <a:ext uri="{FF2B5EF4-FFF2-40B4-BE49-F238E27FC236}">
                <a16:creationId xmlns:a16="http://schemas.microsoft.com/office/drawing/2014/main" id="{E7A934D4-667C-43D2-8A1A-6C7B75BC49C4}"/>
              </a:ext>
            </a:extLst>
          </p:cNvPr>
          <p:cNvSpPr/>
          <p:nvPr/>
        </p:nvSpPr>
        <p:spPr>
          <a:xfrm>
            <a:off x="2276475" y="2598129"/>
            <a:ext cx="7639050" cy="1661742"/>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27778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ADA14AF4-A904-4B11-9517-54F888E877AE}"/>
              </a:ext>
            </a:extLst>
          </p:cNvPr>
          <p:cNvSpPr txBox="1"/>
          <p:nvPr/>
        </p:nvSpPr>
        <p:spPr>
          <a:xfrm>
            <a:off x="8689687" y="2640195"/>
            <a:ext cx="2919298" cy="1577611"/>
          </a:xfrm>
          <a:prstGeom prst="rect">
            <a:avLst/>
          </a:prstGeom>
          <a:noFill/>
        </p:spPr>
        <p:txBody>
          <a:bodyPr wrap="square" rtlCol="0">
            <a:spAutoFit/>
          </a:bodyPr>
          <a:lstStyle/>
          <a:p>
            <a:pPr algn="r">
              <a:lnSpc>
                <a:spcPts val="4000"/>
              </a:lnSpc>
            </a:pPr>
            <a:r>
              <a:rPr lang="en-US" sz="3000" b="1" spc="600" dirty="0">
                <a:latin typeface="Montserrat Light" panose="00000400000000000000" pitchFamily="50" charset="0"/>
              </a:rPr>
              <a:t>OUR TEAM </a:t>
            </a:r>
          </a:p>
          <a:p>
            <a:pPr algn="r">
              <a:lnSpc>
                <a:spcPts val="4000"/>
              </a:lnSpc>
            </a:pPr>
            <a:r>
              <a:rPr lang="en-US" sz="3000" b="1" spc="600" dirty="0">
                <a:latin typeface="Montserrat Light" panose="00000400000000000000" pitchFamily="50" charset="0"/>
              </a:rPr>
              <a:t>MEMBERS</a:t>
            </a:r>
          </a:p>
        </p:txBody>
      </p:sp>
      <p:pic>
        <p:nvPicPr>
          <p:cNvPr id="56" name="Picture Placeholder 55">
            <a:extLst>
              <a:ext uri="{FF2B5EF4-FFF2-40B4-BE49-F238E27FC236}">
                <a16:creationId xmlns:a16="http://schemas.microsoft.com/office/drawing/2014/main" id="{7D42F9EC-8CA1-4CF5-A8C5-9695D4FFFFD4}"/>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35" r="35"/>
          <a:stretch>
            <a:fillRect/>
          </a:stretch>
        </p:blipFill>
        <p:spPr/>
      </p:pic>
      <p:pic>
        <p:nvPicPr>
          <p:cNvPr id="58" name="Picture Placeholder 57">
            <a:extLst>
              <a:ext uri="{FF2B5EF4-FFF2-40B4-BE49-F238E27FC236}">
                <a16:creationId xmlns:a16="http://schemas.microsoft.com/office/drawing/2014/main" id="{8ED4AF88-84DF-40FE-B541-F8AECD096D19}"/>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3539" b="3539"/>
          <a:stretch>
            <a:fillRect/>
          </a:stretch>
        </p:blipFill>
        <p:spPr/>
      </p:pic>
      <p:pic>
        <p:nvPicPr>
          <p:cNvPr id="60" name="Picture Placeholder 59">
            <a:extLst>
              <a:ext uri="{FF2B5EF4-FFF2-40B4-BE49-F238E27FC236}">
                <a16:creationId xmlns:a16="http://schemas.microsoft.com/office/drawing/2014/main" id="{F431E451-4E77-48B9-9235-647B294DA6EB}"/>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a:stretch>
            <a:fillRect/>
          </a:stretch>
        </p:blipFill>
        <p:spPr/>
      </p:pic>
      <p:grpSp>
        <p:nvGrpSpPr>
          <p:cNvPr id="25" name="Group 24">
            <a:extLst>
              <a:ext uri="{FF2B5EF4-FFF2-40B4-BE49-F238E27FC236}">
                <a16:creationId xmlns:a16="http://schemas.microsoft.com/office/drawing/2014/main" id="{F38E04E7-768E-44EA-9B8C-81730C15B7C4}"/>
              </a:ext>
            </a:extLst>
          </p:cNvPr>
          <p:cNvGrpSpPr/>
          <p:nvPr/>
        </p:nvGrpSpPr>
        <p:grpSpPr>
          <a:xfrm>
            <a:off x="582334" y="1414757"/>
            <a:ext cx="2527582" cy="802460"/>
            <a:chOff x="338768" y="4673262"/>
            <a:chExt cx="2527582" cy="802460"/>
          </a:xfrm>
        </p:grpSpPr>
        <p:sp>
          <p:nvSpPr>
            <p:cNvPr id="26" name="TextBox 25">
              <a:extLst>
                <a:ext uri="{FF2B5EF4-FFF2-40B4-BE49-F238E27FC236}">
                  <a16:creationId xmlns:a16="http://schemas.microsoft.com/office/drawing/2014/main" id="{0E08A414-C116-4A3D-B5E2-5122C61EEAAD}"/>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28" name="Subtitle 6">
              <a:extLst>
                <a:ext uri="{FF2B5EF4-FFF2-40B4-BE49-F238E27FC236}">
                  <a16:creationId xmlns:a16="http://schemas.microsoft.com/office/drawing/2014/main" id="{76335618-0209-4E8B-ACEE-FFFFBED0E61C}"/>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38" name="Group 37">
            <a:extLst>
              <a:ext uri="{FF2B5EF4-FFF2-40B4-BE49-F238E27FC236}">
                <a16:creationId xmlns:a16="http://schemas.microsoft.com/office/drawing/2014/main" id="{2EE7FDE5-7151-40ED-9A1B-32AD5412B5B9}"/>
              </a:ext>
            </a:extLst>
          </p:cNvPr>
          <p:cNvGrpSpPr/>
          <p:nvPr/>
        </p:nvGrpSpPr>
        <p:grpSpPr>
          <a:xfrm>
            <a:off x="3260245" y="1414757"/>
            <a:ext cx="2527582" cy="802460"/>
            <a:chOff x="338768" y="4673262"/>
            <a:chExt cx="2527582" cy="802460"/>
          </a:xfrm>
        </p:grpSpPr>
        <p:sp>
          <p:nvSpPr>
            <p:cNvPr id="39" name="TextBox 38">
              <a:extLst>
                <a:ext uri="{FF2B5EF4-FFF2-40B4-BE49-F238E27FC236}">
                  <a16:creationId xmlns:a16="http://schemas.microsoft.com/office/drawing/2014/main" id="{E0DA627A-4234-4555-B182-EC9BE5D99464}"/>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40" name="Subtitle 6">
              <a:extLst>
                <a:ext uri="{FF2B5EF4-FFF2-40B4-BE49-F238E27FC236}">
                  <a16:creationId xmlns:a16="http://schemas.microsoft.com/office/drawing/2014/main" id="{89590F6C-65BF-4626-8A5C-A056E2C59E94}"/>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41" name="Group 40">
            <a:extLst>
              <a:ext uri="{FF2B5EF4-FFF2-40B4-BE49-F238E27FC236}">
                <a16:creationId xmlns:a16="http://schemas.microsoft.com/office/drawing/2014/main" id="{31B84743-6E74-4C08-BF8A-9141468ED6E7}"/>
              </a:ext>
            </a:extLst>
          </p:cNvPr>
          <p:cNvGrpSpPr/>
          <p:nvPr/>
        </p:nvGrpSpPr>
        <p:grpSpPr>
          <a:xfrm>
            <a:off x="5938156" y="1414757"/>
            <a:ext cx="2527582" cy="802460"/>
            <a:chOff x="338768" y="4673262"/>
            <a:chExt cx="2527582" cy="802460"/>
          </a:xfrm>
        </p:grpSpPr>
        <p:sp>
          <p:nvSpPr>
            <p:cNvPr id="42" name="TextBox 41">
              <a:extLst>
                <a:ext uri="{FF2B5EF4-FFF2-40B4-BE49-F238E27FC236}">
                  <a16:creationId xmlns:a16="http://schemas.microsoft.com/office/drawing/2014/main" id="{1537627B-9142-46C8-8DAB-DA6CE88218D3}"/>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43" name="Subtitle 6">
              <a:extLst>
                <a:ext uri="{FF2B5EF4-FFF2-40B4-BE49-F238E27FC236}">
                  <a16:creationId xmlns:a16="http://schemas.microsoft.com/office/drawing/2014/main" id="{68CBD924-AA60-4FCA-9D3A-EF53BAB1BC63}"/>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spTree>
    <p:extLst>
      <p:ext uri="{BB962C8B-B14F-4D97-AF65-F5344CB8AC3E}">
        <p14:creationId xmlns:p14="http://schemas.microsoft.com/office/powerpoint/2010/main" val="41075502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1663233631"/>
              </p:ext>
            </p:extLst>
          </p:nvPr>
        </p:nvGraphicFramePr>
        <p:xfrm>
          <a:off x="905827" y="1738993"/>
          <a:ext cx="10380345" cy="3096080"/>
        </p:xfrm>
        <a:graphic>
          <a:graphicData uri="http://schemas.openxmlformats.org/drawingml/2006/chart">
            <c:chart xmlns:c="http://schemas.openxmlformats.org/drawingml/2006/chart" xmlns:r="http://schemas.openxmlformats.org/officeDocument/2006/relationships" r:id="rId2"/>
          </a:graphicData>
        </a:graphic>
      </p:graphicFrame>
      <p:sp>
        <p:nvSpPr>
          <p:cNvPr id="15" name="Subtitle 6">
            <a:extLst>
              <a:ext uri="{FF2B5EF4-FFF2-40B4-BE49-F238E27FC236}">
                <a16:creationId xmlns:a16="http://schemas.microsoft.com/office/drawing/2014/main" id="{5E7BAD9D-E2F1-49EB-A6CC-9E119259A55E}"/>
              </a:ext>
            </a:extLst>
          </p:cNvPr>
          <p:cNvSpPr txBox="1">
            <a:spLocks/>
          </p:cNvSpPr>
          <p:nvPr/>
        </p:nvSpPr>
        <p:spPr>
          <a:xfrm>
            <a:off x="1290410" y="5478244"/>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575172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247657386"/>
              </p:ext>
            </p:extLst>
          </p:nvPr>
        </p:nvGraphicFramePr>
        <p:xfrm>
          <a:off x="905827" y="1738993"/>
          <a:ext cx="10380345" cy="3096080"/>
        </p:xfrm>
        <a:graphic>
          <a:graphicData uri="http://schemas.openxmlformats.org/drawingml/2006/chart">
            <c:chart xmlns:c="http://schemas.openxmlformats.org/drawingml/2006/chart" xmlns:r="http://schemas.openxmlformats.org/officeDocument/2006/relationships" r:id="rId2"/>
          </a:graphicData>
        </a:graphic>
      </p:graphicFrame>
      <p:sp>
        <p:nvSpPr>
          <p:cNvPr id="15" name="Subtitle 6">
            <a:extLst>
              <a:ext uri="{FF2B5EF4-FFF2-40B4-BE49-F238E27FC236}">
                <a16:creationId xmlns:a16="http://schemas.microsoft.com/office/drawing/2014/main" id="{5E7BAD9D-E2F1-49EB-A6CC-9E119259A55E}"/>
              </a:ext>
            </a:extLst>
          </p:cNvPr>
          <p:cNvSpPr txBox="1">
            <a:spLocks/>
          </p:cNvSpPr>
          <p:nvPr/>
        </p:nvSpPr>
        <p:spPr>
          <a:xfrm>
            <a:off x="1290410" y="5478244"/>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33958463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1A6D3917-EBBA-4C9B-8B0D-B8B768E60409}"/>
              </a:ext>
            </a:extLst>
          </p:cNvPr>
          <p:cNvSpPr/>
          <p:nvPr/>
        </p:nvSpPr>
        <p:spPr>
          <a:xfrm>
            <a:off x="1"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1368278994"/>
              </p:ext>
            </p:extLst>
          </p:nvPr>
        </p:nvGraphicFramePr>
        <p:xfrm>
          <a:off x="905827" y="1751693"/>
          <a:ext cx="10380345" cy="3096080"/>
        </p:xfrm>
        <a:graphic>
          <a:graphicData uri="http://schemas.openxmlformats.org/drawingml/2006/chart">
            <c:chart xmlns:c="http://schemas.openxmlformats.org/drawingml/2006/chart" xmlns:r="http://schemas.openxmlformats.org/officeDocument/2006/relationships" r:id="rId2"/>
          </a:graphicData>
        </a:graphic>
      </p:graphicFrame>
      <p:sp>
        <p:nvSpPr>
          <p:cNvPr id="15" name="Subtitle 6">
            <a:extLst>
              <a:ext uri="{FF2B5EF4-FFF2-40B4-BE49-F238E27FC236}">
                <a16:creationId xmlns:a16="http://schemas.microsoft.com/office/drawing/2014/main" id="{5E7BAD9D-E2F1-49EB-A6CC-9E119259A55E}"/>
              </a:ext>
            </a:extLst>
          </p:cNvPr>
          <p:cNvSpPr txBox="1">
            <a:spLocks/>
          </p:cNvSpPr>
          <p:nvPr/>
        </p:nvSpPr>
        <p:spPr>
          <a:xfrm>
            <a:off x="1290410" y="5414744"/>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533104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1288152993"/>
              </p:ext>
            </p:extLst>
          </p:nvPr>
        </p:nvGraphicFramePr>
        <p:xfrm>
          <a:off x="905827" y="1751693"/>
          <a:ext cx="10380345" cy="3096080"/>
        </p:xfrm>
        <a:graphic>
          <a:graphicData uri="http://schemas.openxmlformats.org/drawingml/2006/chart">
            <c:chart xmlns:c="http://schemas.openxmlformats.org/drawingml/2006/chart" xmlns:r="http://schemas.openxmlformats.org/officeDocument/2006/relationships" r:id="rId2"/>
          </a:graphicData>
        </a:graphic>
      </p:graphicFrame>
      <p:sp>
        <p:nvSpPr>
          <p:cNvPr id="15" name="Subtitle 6">
            <a:extLst>
              <a:ext uri="{FF2B5EF4-FFF2-40B4-BE49-F238E27FC236}">
                <a16:creationId xmlns:a16="http://schemas.microsoft.com/office/drawing/2014/main" id="{5E7BAD9D-E2F1-49EB-A6CC-9E119259A55E}"/>
              </a:ext>
            </a:extLst>
          </p:cNvPr>
          <p:cNvSpPr txBox="1">
            <a:spLocks/>
          </p:cNvSpPr>
          <p:nvPr/>
        </p:nvSpPr>
        <p:spPr>
          <a:xfrm>
            <a:off x="1290410" y="5478244"/>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18831105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152538309"/>
              </p:ext>
            </p:extLst>
          </p:nvPr>
        </p:nvGraphicFramePr>
        <p:xfrm>
          <a:off x="905827" y="1751693"/>
          <a:ext cx="10380345" cy="3096080"/>
        </p:xfrm>
        <a:graphic>
          <a:graphicData uri="http://schemas.openxmlformats.org/drawingml/2006/chart">
            <c:chart xmlns:c="http://schemas.openxmlformats.org/drawingml/2006/chart" xmlns:r="http://schemas.openxmlformats.org/officeDocument/2006/relationships" r:id="rId2"/>
          </a:graphicData>
        </a:graphic>
      </p:graphicFrame>
      <p:sp>
        <p:nvSpPr>
          <p:cNvPr id="15" name="Subtitle 6">
            <a:extLst>
              <a:ext uri="{FF2B5EF4-FFF2-40B4-BE49-F238E27FC236}">
                <a16:creationId xmlns:a16="http://schemas.microsoft.com/office/drawing/2014/main" id="{5E7BAD9D-E2F1-49EB-A6CC-9E119259A55E}"/>
              </a:ext>
            </a:extLst>
          </p:cNvPr>
          <p:cNvSpPr txBox="1">
            <a:spLocks/>
          </p:cNvSpPr>
          <p:nvPr/>
        </p:nvSpPr>
        <p:spPr>
          <a:xfrm>
            <a:off x="1290410" y="5414744"/>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18642765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mc:AlternateContent xmlns:mc="http://schemas.openxmlformats.org/markup-compatibility/2006">
        <mc:Choice xmlns:cx1="http://schemas.microsoft.com/office/drawing/2015/9/8/chartex" Requires="cx1">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63650476"/>
                  </p:ext>
                </p:extLst>
              </p:nvPr>
            </p:nvGraphicFramePr>
            <p:xfrm>
              <a:off x="905827" y="1751693"/>
              <a:ext cx="10380345" cy="3096080"/>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5" name="Chart 4">
                <a:extLst>
                  <a:ext uri="{FF2B5EF4-FFF2-40B4-BE49-F238E27FC236}">
                    <a16:creationId xmlns:a16="http://schemas.microsoft.com/office/drawing/2014/main" id="{C758D0B8-5F14-48F0-A17B-744A16A9F561}"/>
                  </a:ext>
                </a:extLst>
              </p:cNvPr>
              <p:cNvPicPr>
                <a:picLocks noGrp="1" noRot="1" noChangeAspect="1" noMove="1" noResize="1" noEditPoints="1" noAdjustHandles="1" noChangeArrowheads="1" noChangeShapeType="1"/>
              </p:cNvPicPr>
              <p:nvPr/>
            </p:nvPicPr>
            <p:blipFill>
              <a:blip r:embed="rId3"/>
              <a:stretch>
                <a:fillRect/>
              </a:stretch>
            </p:blipFill>
            <p:spPr>
              <a:xfrm>
                <a:off x="905827" y="1751693"/>
                <a:ext cx="10380345" cy="3096080"/>
              </a:xfrm>
              <a:prstGeom prst="rect">
                <a:avLst/>
              </a:prstGeom>
            </p:spPr>
          </p:pic>
        </mc:Fallback>
      </mc:AlternateContent>
      <p:sp>
        <p:nvSpPr>
          <p:cNvPr id="15" name="Subtitle 6">
            <a:extLst>
              <a:ext uri="{FF2B5EF4-FFF2-40B4-BE49-F238E27FC236}">
                <a16:creationId xmlns:a16="http://schemas.microsoft.com/office/drawing/2014/main" id="{5E7BAD9D-E2F1-49EB-A6CC-9E119259A55E}"/>
              </a:ext>
            </a:extLst>
          </p:cNvPr>
          <p:cNvSpPr txBox="1">
            <a:spLocks/>
          </p:cNvSpPr>
          <p:nvPr/>
        </p:nvSpPr>
        <p:spPr>
          <a:xfrm>
            <a:off x="1290410" y="5414744"/>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1533049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5" name="Chart 4">
            <a:extLst>
              <a:ext uri="{FF2B5EF4-FFF2-40B4-BE49-F238E27FC236}">
                <a16:creationId xmlns:a16="http://schemas.microsoft.com/office/drawing/2014/main" id="{C758D0B8-5F14-48F0-A17B-744A16A9F561}"/>
              </a:ext>
            </a:extLst>
          </p:cNvPr>
          <p:cNvGraphicFramePr/>
          <p:nvPr>
            <p:extLst>
              <p:ext uri="{D42A27DB-BD31-4B8C-83A1-F6EECF244321}">
                <p14:modId xmlns:p14="http://schemas.microsoft.com/office/powerpoint/2010/main" val="3892741674"/>
              </p:ext>
            </p:extLst>
          </p:nvPr>
        </p:nvGraphicFramePr>
        <p:xfrm>
          <a:off x="905828" y="1751693"/>
          <a:ext cx="10380345" cy="3096080"/>
        </p:xfrm>
        <a:graphic>
          <a:graphicData uri="http://schemas.openxmlformats.org/drawingml/2006/chart">
            <c:chart xmlns:c="http://schemas.openxmlformats.org/drawingml/2006/chart" xmlns:r="http://schemas.openxmlformats.org/officeDocument/2006/relationships" r:id="rId2"/>
          </a:graphicData>
        </a:graphic>
      </p:graphicFrame>
      <p:sp>
        <p:nvSpPr>
          <p:cNvPr id="15" name="Subtitle 6">
            <a:extLst>
              <a:ext uri="{FF2B5EF4-FFF2-40B4-BE49-F238E27FC236}">
                <a16:creationId xmlns:a16="http://schemas.microsoft.com/office/drawing/2014/main" id="{5E7BAD9D-E2F1-49EB-A6CC-9E119259A55E}"/>
              </a:ext>
            </a:extLst>
          </p:cNvPr>
          <p:cNvSpPr txBox="1">
            <a:spLocks/>
          </p:cNvSpPr>
          <p:nvPr/>
        </p:nvSpPr>
        <p:spPr>
          <a:xfrm>
            <a:off x="1290410" y="5414744"/>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36308896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pSp>
        <p:nvGrpSpPr>
          <p:cNvPr id="2" name="Group 1">
            <a:extLst>
              <a:ext uri="{FF2B5EF4-FFF2-40B4-BE49-F238E27FC236}">
                <a16:creationId xmlns:a16="http://schemas.microsoft.com/office/drawing/2014/main" id="{8FA7E732-8517-470F-971A-9A7D739D24EF}"/>
              </a:ext>
            </a:extLst>
          </p:cNvPr>
          <p:cNvGrpSpPr/>
          <p:nvPr/>
        </p:nvGrpSpPr>
        <p:grpSpPr>
          <a:xfrm>
            <a:off x="820509" y="1571172"/>
            <a:ext cx="10550982" cy="4422020"/>
            <a:chOff x="820509" y="1571172"/>
            <a:chExt cx="10550982" cy="4422020"/>
          </a:xfrm>
        </p:grpSpPr>
        <p:sp>
          <p:nvSpPr>
            <p:cNvPr id="15" name="Subtitle 6">
              <a:extLst>
                <a:ext uri="{FF2B5EF4-FFF2-40B4-BE49-F238E27FC236}">
                  <a16:creationId xmlns:a16="http://schemas.microsoft.com/office/drawing/2014/main" id="{5E7BAD9D-E2F1-49EB-A6CC-9E119259A55E}"/>
                </a:ext>
              </a:extLst>
            </p:cNvPr>
            <p:cNvSpPr txBox="1">
              <a:spLocks/>
            </p:cNvSpPr>
            <p:nvPr/>
          </p:nvSpPr>
          <p:spPr>
            <a:xfrm>
              <a:off x="9675361" y="2752681"/>
              <a:ext cx="1696130" cy="2059002"/>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mc:AlternateContent xmlns:mc="http://schemas.openxmlformats.org/markup-compatibility/2006">
          <mc:Choice xmlns:cx1="http://schemas.microsoft.com/office/drawing/2015/9/8/chartex" Requires="cx1">
            <p:graphicFrame>
              <p:nvGraphicFramePr>
                <p:cNvPr id="4" name="Chart 3">
                  <a:extLst>
                    <a:ext uri="{FF2B5EF4-FFF2-40B4-BE49-F238E27FC236}">
                      <a16:creationId xmlns:a16="http://schemas.microsoft.com/office/drawing/2014/main" id="{FEA6CC89-ADBA-4DC7-AA54-B3A096C83250}"/>
                    </a:ext>
                  </a:extLst>
                </p:cNvPr>
                <p:cNvGraphicFramePr/>
                <p:nvPr>
                  <p:extLst>
                    <p:ext uri="{D42A27DB-BD31-4B8C-83A1-F6EECF244321}">
                      <p14:modId xmlns:p14="http://schemas.microsoft.com/office/powerpoint/2010/main" val="1828414451"/>
                    </p:ext>
                  </p:extLst>
                </p:nvPr>
              </p:nvGraphicFramePr>
              <p:xfrm>
                <a:off x="2784816" y="1571172"/>
                <a:ext cx="6633029" cy="4422020"/>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4" name="Chart 3">
                  <a:extLst>
                    <a:ext uri="{FF2B5EF4-FFF2-40B4-BE49-F238E27FC236}">
                      <a16:creationId xmlns:a16="http://schemas.microsoft.com/office/drawing/2014/main" id="{FEA6CC89-ADBA-4DC7-AA54-B3A096C83250}"/>
                    </a:ext>
                  </a:extLst>
                </p:cNvPr>
                <p:cNvPicPr>
                  <a:picLocks noGrp="1" noRot="1" noChangeAspect="1" noMove="1" noResize="1" noEditPoints="1" noAdjustHandles="1" noChangeArrowheads="1" noChangeShapeType="1"/>
                </p:cNvPicPr>
                <p:nvPr/>
              </p:nvPicPr>
              <p:blipFill>
                <a:blip r:embed="rId3"/>
                <a:stretch>
                  <a:fillRect/>
                </a:stretch>
              </p:blipFill>
              <p:spPr>
                <a:xfrm>
                  <a:off x="2784816" y="1571172"/>
                  <a:ext cx="6633029" cy="4422020"/>
                </a:xfrm>
                <a:prstGeom prst="rect">
                  <a:avLst/>
                </a:prstGeom>
              </p:spPr>
            </p:pic>
          </mc:Fallback>
        </mc:AlternateContent>
        <p:sp>
          <p:nvSpPr>
            <p:cNvPr id="9" name="Subtitle 6">
              <a:extLst>
                <a:ext uri="{FF2B5EF4-FFF2-40B4-BE49-F238E27FC236}">
                  <a16:creationId xmlns:a16="http://schemas.microsoft.com/office/drawing/2014/main" id="{B96F83B6-B645-4E29-AF50-9BC57CBF75AA}"/>
                </a:ext>
              </a:extLst>
            </p:cNvPr>
            <p:cNvSpPr txBox="1">
              <a:spLocks/>
            </p:cNvSpPr>
            <p:nvPr/>
          </p:nvSpPr>
          <p:spPr>
            <a:xfrm>
              <a:off x="820509" y="2752681"/>
              <a:ext cx="1706791" cy="2059002"/>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grpSp>
    </p:spTree>
    <p:extLst>
      <p:ext uri="{BB962C8B-B14F-4D97-AF65-F5344CB8AC3E}">
        <p14:creationId xmlns:p14="http://schemas.microsoft.com/office/powerpoint/2010/main" val="36627728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4" name="Chart 3">
            <a:extLst>
              <a:ext uri="{FF2B5EF4-FFF2-40B4-BE49-F238E27FC236}">
                <a16:creationId xmlns:a16="http://schemas.microsoft.com/office/drawing/2014/main" id="{FEA6CC89-ADBA-4DC7-AA54-B3A096C83250}"/>
              </a:ext>
            </a:extLst>
          </p:cNvPr>
          <p:cNvGraphicFramePr/>
          <p:nvPr>
            <p:extLst>
              <p:ext uri="{D42A27DB-BD31-4B8C-83A1-F6EECF244321}">
                <p14:modId xmlns:p14="http://schemas.microsoft.com/office/powerpoint/2010/main" val="3769594032"/>
              </p:ext>
            </p:extLst>
          </p:nvPr>
        </p:nvGraphicFramePr>
        <p:xfrm>
          <a:off x="673099" y="1571172"/>
          <a:ext cx="10845798" cy="3546928"/>
        </p:xfrm>
        <a:graphic>
          <a:graphicData uri="http://schemas.openxmlformats.org/drawingml/2006/chart">
            <c:chart xmlns:c="http://schemas.openxmlformats.org/drawingml/2006/chart" xmlns:r="http://schemas.openxmlformats.org/officeDocument/2006/relationships" r:id="rId2"/>
          </a:graphicData>
        </a:graphic>
      </p:graphicFrame>
      <p:sp>
        <p:nvSpPr>
          <p:cNvPr id="10" name="Subtitle 6">
            <a:extLst>
              <a:ext uri="{FF2B5EF4-FFF2-40B4-BE49-F238E27FC236}">
                <a16:creationId xmlns:a16="http://schemas.microsoft.com/office/drawing/2014/main" id="{80DD0E88-2577-4A36-A7D9-EEC9A1ECCA97}"/>
              </a:ext>
            </a:extLst>
          </p:cNvPr>
          <p:cNvSpPr txBox="1">
            <a:spLocks/>
          </p:cNvSpPr>
          <p:nvPr/>
        </p:nvSpPr>
        <p:spPr>
          <a:xfrm>
            <a:off x="1290410" y="5478342"/>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3173479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97CEB51-6279-4A58-B89D-B623D1227049}"/>
              </a:ext>
            </a:extLst>
          </p:cNvPr>
          <p:cNvSpPr/>
          <p:nvPr/>
        </p:nvSpPr>
        <p:spPr>
          <a:xfrm>
            <a:off x="275771" y="277586"/>
            <a:ext cx="11640458" cy="63028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9B7AE616-0780-4F8D-8669-6C06C0D26B3A}"/>
              </a:ext>
            </a:extLst>
          </p:cNvPr>
          <p:cNvGrpSpPr/>
          <p:nvPr/>
        </p:nvGrpSpPr>
        <p:grpSpPr>
          <a:xfrm>
            <a:off x="2276475" y="2598129"/>
            <a:ext cx="7639050" cy="1661742"/>
            <a:chOff x="2276475" y="2598129"/>
            <a:chExt cx="7639050" cy="1661742"/>
          </a:xfrm>
        </p:grpSpPr>
        <p:grpSp>
          <p:nvGrpSpPr>
            <p:cNvPr id="4" name="Group 3">
              <a:extLst>
                <a:ext uri="{FF2B5EF4-FFF2-40B4-BE49-F238E27FC236}">
                  <a16:creationId xmlns:a16="http://schemas.microsoft.com/office/drawing/2014/main" id="{A4305B26-C616-4B3A-84A0-BD035A79AA9E}"/>
                </a:ext>
              </a:extLst>
            </p:cNvPr>
            <p:cNvGrpSpPr/>
            <p:nvPr/>
          </p:nvGrpSpPr>
          <p:grpSpPr>
            <a:xfrm>
              <a:off x="3244851" y="2959641"/>
              <a:ext cx="5851206" cy="938719"/>
              <a:chOff x="3244851" y="2959641"/>
              <a:chExt cx="5851206" cy="938719"/>
            </a:xfrm>
          </p:grpSpPr>
          <p:sp>
            <p:nvSpPr>
              <p:cNvPr id="9" name="TextBox 8">
                <a:extLst>
                  <a:ext uri="{FF2B5EF4-FFF2-40B4-BE49-F238E27FC236}">
                    <a16:creationId xmlns:a16="http://schemas.microsoft.com/office/drawing/2014/main" id="{B49AB64D-15F3-4D18-B90B-1E8267BAA618}"/>
                  </a:ext>
                </a:extLst>
              </p:cNvPr>
              <p:cNvSpPr txBox="1"/>
              <p:nvPr/>
            </p:nvSpPr>
            <p:spPr>
              <a:xfrm>
                <a:off x="3244851" y="2959641"/>
                <a:ext cx="3251516" cy="938719"/>
              </a:xfrm>
              <a:prstGeom prst="rect">
                <a:avLst/>
              </a:prstGeom>
              <a:noFill/>
            </p:spPr>
            <p:txBody>
              <a:bodyPr wrap="square" rtlCol="0">
                <a:spAutoFit/>
              </a:bodyPr>
              <a:lstStyle/>
              <a:p>
                <a:r>
                  <a:rPr lang="en-US" sz="5500" b="1" spc="1000" dirty="0">
                    <a:solidFill>
                      <a:sysClr val="windowText" lastClr="000000"/>
                    </a:solidFill>
                    <a:latin typeface="Montserrat Light" panose="00000400000000000000" pitchFamily="50" charset="0"/>
                  </a:rPr>
                  <a:t>IPSUM</a:t>
                </a:r>
              </a:p>
            </p:txBody>
          </p:sp>
          <p:grpSp>
            <p:nvGrpSpPr>
              <p:cNvPr id="2" name="Group 1">
                <a:extLst>
                  <a:ext uri="{FF2B5EF4-FFF2-40B4-BE49-F238E27FC236}">
                    <a16:creationId xmlns:a16="http://schemas.microsoft.com/office/drawing/2014/main" id="{8170E659-0D22-40ED-9C65-0D2EBA92BF0C}"/>
                  </a:ext>
                </a:extLst>
              </p:cNvPr>
              <p:cNvGrpSpPr/>
              <p:nvPr/>
            </p:nvGrpSpPr>
            <p:grpSpPr>
              <a:xfrm>
                <a:off x="6604261" y="3253440"/>
                <a:ext cx="2491796" cy="376521"/>
                <a:chOff x="4546543" y="2677066"/>
                <a:chExt cx="2491796" cy="376521"/>
              </a:xfrm>
            </p:grpSpPr>
            <p:cxnSp>
              <p:nvCxnSpPr>
                <p:cNvPr id="15" name="Straight Connector 14">
                  <a:extLst>
                    <a:ext uri="{FF2B5EF4-FFF2-40B4-BE49-F238E27FC236}">
                      <a16:creationId xmlns:a16="http://schemas.microsoft.com/office/drawing/2014/main" id="{DA8EFC6D-8990-4BC1-94A2-9EA75994CA23}"/>
                    </a:ext>
                  </a:extLst>
                </p:cNvPr>
                <p:cNvCxnSpPr>
                  <a:cxnSpLocks/>
                </p:cNvCxnSpPr>
                <p:nvPr/>
              </p:nvCxnSpPr>
              <p:spPr>
                <a:xfrm flipV="1">
                  <a:off x="6110605" y="2677066"/>
                  <a:ext cx="0" cy="37652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8CF731DF-66FE-427F-ABC1-5B69770432DF}"/>
                    </a:ext>
                  </a:extLst>
                </p:cNvPr>
                <p:cNvSpPr txBox="1"/>
                <p:nvPr/>
              </p:nvSpPr>
              <p:spPr>
                <a:xfrm>
                  <a:off x="4546543" y="2763043"/>
                  <a:ext cx="1293076" cy="230832"/>
                </a:xfrm>
                <a:prstGeom prst="rect">
                  <a:avLst/>
                </a:prstGeom>
                <a:noFill/>
              </p:spPr>
              <p:txBody>
                <a:bodyPr wrap="square" rtlCol="0">
                  <a:spAutoFit/>
                </a:bodyPr>
                <a:lstStyle/>
                <a:p>
                  <a:r>
                    <a:rPr lang="en-US" sz="900" b="1" spc="100" dirty="0">
                      <a:latin typeface="Montserrat "/>
                    </a:rPr>
                    <a:t>PRESENTATION</a:t>
                  </a:r>
                </a:p>
              </p:txBody>
            </p:sp>
            <p:sp>
              <p:nvSpPr>
                <p:cNvPr id="21" name="TextBox 20">
                  <a:extLst>
                    <a:ext uri="{FF2B5EF4-FFF2-40B4-BE49-F238E27FC236}">
                      <a16:creationId xmlns:a16="http://schemas.microsoft.com/office/drawing/2014/main" id="{0CA0419D-3EE0-4896-8F2A-9C0E1A9E8BFC}"/>
                    </a:ext>
                  </a:extLst>
                </p:cNvPr>
                <p:cNvSpPr txBox="1"/>
                <p:nvPr/>
              </p:nvSpPr>
              <p:spPr>
                <a:xfrm>
                  <a:off x="6453983" y="2763043"/>
                  <a:ext cx="584356" cy="230832"/>
                </a:xfrm>
                <a:prstGeom prst="rect">
                  <a:avLst/>
                </a:prstGeom>
                <a:noFill/>
              </p:spPr>
              <p:txBody>
                <a:bodyPr wrap="square" rtlCol="0">
                  <a:spAutoFit/>
                </a:bodyPr>
                <a:lstStyle/>
                <a:p>
                  <a:r>
                    <a:rPr lang="en-US" sz="900" b="1" spc="100" dirty="0">
                      <a:latin typeface="Montserrat "/>
                    </a:rPr>
                    <a:t>2020</a:t>
                  </a:r>
                </a:p>
              </p:txBody>
            </p:sp>
          </p:grpSp>
        </p:grpSp>
        <p:sp>
          <p:nvSpPr>
            <p:cNvPr id="11" name="Rectangle 10">
              <a:extLst>
                <a:ext uri="{FF2B5EF4-FFF2-40B4-BE49-F238E27FC236}">
                  <a16:creationId xmlns:a16="http://schemas.microsoft.com/office/drawing/2014/main" id="{41C976C1-BEDA-49B8-9599-AC850335FFD4}"/>
                </a:ext>
              </a:extLst>
            </p:cNvPr>
            <p:cNvSpPr/>
            <p:nvPr/>
          </p:nvSpPr>
          <p:spPr>
            <a:xfrm>
              <a:off x="2276475" y="2598129"/>
              <a:ext cx="7639050" cy="166174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89556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4" name="Chart 3">
            <a:extLst>
              <a:ext uri="{FF2B5EF4-FFF2-40B4-BE49-F238E27FC236}">
                <a16:creationId xmlns:a16="http://schemas.microsoft.com/office/drawing/2014/main" id="{FEA6CC89-ADBA-4DC7-AA54-B3A096C83250}"/>
              </a:ext>
            </a:extLst>
          </p:cNvPr>
          <p:cNvGraphicFramePr/>
          <p:nvPr>
            <p:extLst>
              <p:ext uri="{D42A27DB-BD31-4B8C-83A1-F6EECF244321}">
                <p14:modId xmlns:p14="http://schemas.microsoft.com/office/powerpoint/2010/main" val="210474696"/>
              </p:ext>
            </p:extLst>
          </p:nvPr>
        </p:nvGraphicFramePr>
        <p:xfrm>
          <a:off x="673099" y="1571172"/>
          <a:ext cx="10845798" cy="3546928"/>
        </p:xfrm>
        <a:graphic>
          <a:graphicData uri="http://schemas.openxmlformats.org/drawingml/2006/chart">
            <c:chart xmlns:c="http://schemas.openxmlformats.org/drawingml/2006/chart" xmlns:r="http://schemas.openxmlformats.org/officeDocument/2006/relationships" r:id="rId2"/>
          </a:graphicData>
        </a:graphic>
      </p:graphicFrame>
      <p:sp>
        <p:nvSpPr>
          <p:cNvPr id="10" name="Subtitle 6">
            <a:extLst>
              <a:ext uri="{FF2B5EF4-FFF2-40B4-BE49-F238E27FC236}">
                <a16:creationId xmlns:a16="http://schemas.microsoft.com/office/drawing/2014/main" id="{80DD0E88-2577-4A36-A7D9-EEC9A1ECCA97}"/>
              </a:ext>
            </a:extLst>
          </p:cNvPr>
          <p:cNvSpPr txBox="1">
            <a:spLocks/>
          </p:cNvSpPr>
          <p:nvPr/>
        </p:nvSpPr>
        <p:spPr>
          <a:xfrm>
            <a:off x="1290410" y="5478342"/>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246296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6A4693B-1A9E-448C-A0B4-0F855C00488F}"/>
              </a:ext>
            </a:extLst>
          </p:cNvPr>
          <p:cNvSpPr txBox="1"/>
          <p:nvPr/>
        </p:nvSpPr>
        <p:spPr>
          <a:xfrm>
            <a:off x="3672567" y="580573"/>
            <a:ext cx="4846865" cy="477054"/>
          </a:xfrm>
          <a:prstGeom prst="rect">
            <a:avLst/>
          </a:prstGeom>
          <a:noFill/>
        </p:spPr>
        <p:txBody>
          <a:bodyPr wrap="square" rtlCol="0">
            <a:spAutoFit/>
          </a:bodyPr>
          <a:lstStyle/>
          <a:p>
            <a:pPr algn="ctr">
              <a:lnSpc>
                <a:spcPts val="3000"/>
              </a:lnSpc>
            </a:pPr>
            <a:r>
              <a:rPr lang="en-US" sz="3500" b="1" spc="600" dirty="0">
                <a:latin typeface="Montserrat Light" panose="00000400000000000000" pitchFamily="50" charset="0"/>
              </a:rPr>
              <a:t>Infographic</a:t>
            </a:r>
          </a:p>
        </p:txBody>
      </p:sp>
      <p:graphicFrame>
        <p:nvGraphicFramePr>
          <p:cNvPr id="4" name="Chart 3">
            <a:extLst>
              <a:ext uri="{FF2B5EF4-FFF2-40B4-BE49-F238E27FC236}">
                <a16:creationId xmlns:a16="http://schemas.microsoft.com/office/drawing/2014/main" id="{FEA6CC89-ADBA-4DC7-AA54-B3A096C83250}"/>
              </a:ext>
            </a:extLst>
          </p:cNvPr>
          <p:cNvGraphicFramePr/>
          <p:nvPr>
            <p:extLst>
              <p:ext uri="{D42A27DB-BD31-4B8C-83A1-F6EECF244321}">
                <p14:modId xmlns:p14="http://schemas.microsoft.com/office/powerpoint/2010/main" val="461395817"/>
              </p:ext>
            </p:extLst>
          </p:nvPr>
        </p:nvGraphicFramePr>
        <p:xfrm>
          <a:off x="673099" y="1571172"/>
          <a:ext cx="10845798" cy="3546928"/>
        </p:xfrm>
        <a:graphic>
          <a:graphicData uri="http://schemas.openxmlformats.org/drawingml/2006/chart">
            <c:chart xmlns:c="http://schemas.openxmlformats.org/drawingml/2006/chart" xmlns:r="http://schemas.openxmlformats.org/officeDocument/2006/relationships" r:id="rId2"/>
          </a:graphicData>
        </a:graphic>
      </p:graphicFrame>
      <p:sp>
        <p:nvSpPr>
          <p:cNvPr id="10" name="Subtitle 6">
            <a:extLst>
              <a:ext uri="{FF2B5EF4-FFF2-40B4-BE49-F238E27FC236}">
                <a16:creationId xmlns:a16="http://schemas.microsoft.com/office/drawing/2014/main" id="{80DD0E88-2577-4A36-A7D9-EEC9A1ECCA97}"/>
              </a:ext>
            </a:extLst>
          </p:cNvPr>
          <p:cNvSpPr txBox="1">
            <a:spLocks/>
          </p:cNvSpPr>
          <p:nvPr/>
        </p:nvSpPr>
        <p:spPr>
          <a:xfrm>
            <a:off x="1290410" y="5478342"/>
            <a:ext cx="9611178" cy="40820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Tree>
    <p:extLst>
      <p:ext uri="{BB962C8B-B14F-4D97-AF65-F5344CB8AC3E}">
        <p14:creationId xmlns:p14="http://schemas.microsoft.com/office/powerpoint/2010/main" val="18413105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0A08318-1362-42AC-B0A3-4552E8B32F5F}"/>
              </a:ext>
            </a:extLst>
          </p:cNvPr>
          <p:cNvSpPr/>
          <p:nvPr/>
        </p:nvSpPr>
        <p:spPr>
          <a:xfrm>
            <a:off x="0" y="1"/>
            <a:ext cx="12191999" cy="6857999"/>
          </a:xfrm>
          <a:prstGeom prst="rect">
            <a:avLst/>
          </a:prstGeom>
          <a:gradFill flip="none" rotWithShape="1">
            <a:gsLst>
              <a:gs pos="0">
                <a:schemeClr val="bg1">
                  <a:lumMod val="95000"/>
                  <a:alpha val="10000"/>
                </a:schemeClr>
              </a:gs>
              <a:gs pos="97000">
                <a:schemeClr val="bg1">
                  <a:lumMod val="95000"/>
                  <a:alpha val="4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901407B2-9230-4245-971C-EE21142D1DBB}"/>
              </a:ext>
            </a:extLst>
          </p:cNvPr>
          <p:cNvSpPr txBox="1"/>
          <p:nvPr/>
        </p:nvSpPr>
        <p:spPr>
          <a:xfrm>
            <a:off x="3033485" y="3075057"/>
            <a:ext cx="6125028" cy="707886"/>
          </a:xfrm>
          <a:prstGeom prst="rect">
            <a:avLst/>
          </a:prstGeom>
          <a:noFill/>
        </p:spPr>
        <p:txBody>
          <a:bodyPr wrap="square" rtlCol="0">
            <a:spAutoFit/>
          </a:bodyPr>
          <a:lstStyle/>
          <a:p>
            <a:pPr algn="ctr"/>
            <a:r>
              <a:rPr lang="en-US" sz="4000" b="1" spc="1000" dirty="0">
                <a:latin typeface="Montserrat Thin" panose="00000300000000000000" pitchFamily="50" charset="0"/>
              </a:rPr>
              <a:t>THE END</a:t>
            </a:r>
          </a:p>
        </p:txBody>
      </p:sp>
    </p:spTree>
    <p:extLst>
      <p:ext uri="{BB962C8B-B14F-4D97-AF65-F5344CB8AC3E}">
        <p14:creationId xmlns:p14="http://schemas.microsoft.com/office/powerpoint/2010/main" val="3618279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7C20F50F-5F8F-43A2-8EB3-C5648D24CE25}"/>
              </a:ext>
            </a:extLst>
          </p:cNvPr>
          <p:cNvSpPr txBox="1"/>
          <p:nvPr/>
        </p:nvSpPr>
        <p:spPr>
          <a:xfrm>
            <a:off x="4674506" y="667657"/>
            <a:ext cx="2842989" cy="553998"/>
          </a:xfrm>
          <a:prstGeom prst="rect">
            <a:avLst/>
          </a:prstGeom>
          <a:noFill/>
        </p:spPr>
        <p:txBody>
          <a:bodyPr wrap="square" rtlCol="0">
            <a:spAutoFit/>
          </a:bodyPr>
          <a:lstStyle/>
          <a:p>
            <a:r>
              <a:rPr lang="en-US" sz="3000" b="1" spc="600" dirty="0">
                <a:latin typeface="Montserrat Light" panose="00000400000000000000" pitchFamily="50" charset="0"/>
              </a:rPr>
              <a:t>WELCOME</a:t>
            </a:r>
          </a:p>
        </p:txBody>
      </p:sp>
      <p:pic>
        <p:nvPicPr>
          <p:cNvPr id="10" name="Picture Placeholder 9">
            <a:extLst>
              <a:ext uri="{FF2B5EF4-FFF2-40B4-BE49-F238E27FC236}">
                <a16:creationId xmlns:a16="http://schemas.microsoft.com/office/drawing/2014/main" id="{AD99EEE9-2E1B-4E50-8658-59EDE4152108}"/>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15294" b="32642"/>
          <a:stretch/>
        </p:blipFill>
        <p:spPr>
          <a:xfrm>
            <a:off x="4514852" y="1592724"/>
            <a:ext cx="3162296" cy="2206171"/>
          </a:xfrm>
        </p:spPr>
      </p:pic>
      <p:sp>
        <p:nvSpPr>
          <p:cNvPr id="14" name="Rectangle 13">
            <a:extLst>
              <a:ext uri="{FF2B5EF4-FFF2-40B4-BE49-F238E27FC236}">
                <a16:creationId xmlns:a16="http://schemas.microsoft.com/office/drawing/2014/main" id="{AADD7F2B-C07B-41DF-BB9D-FA208F588079}"/>
              </a:ext>
            </a:extLst>
          </p:cNvPr>
          <p:cNvSpPr/>
          <p:nvPr/>
        </p:nvSpPr>
        <p:spPr>
          <a:xfrm>
            <a:off x="0" y="3978730"/>
            <a:ext cx="12192000" cy="22061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29A4838A-DFA6-4D74-A745-01A5A9DA12FA}"/>
              </a:ext>
            </a:extLst>
          </p:cNvPr>
          <p:cNvSpPr/>
          <p:nvPr/>
        </p:nvSpPr>
        <p:spPr>
          <a:xfrm>
            <a:off x="957943" y="4666060"/>
            <a:ext cx="10276114" cy="831510"/>
          </a:xfrm>
          <a:prstGeom prst="rect">
            <a:avLst/>
          </a:prstGeom>
        </p:spPr>
        <p:txBody>
          <a:bodyPr wrap="square">
            <a:spAutoFit/>
          </a:bodyPr>
          <a:lstStyle/>
          <a:p>
            <a:pPr algn="ctr">
              <a:lnSpc>
                <a:spcPts val="2000"/>
              </a:lnSpc>
            </a:pPr>
            <a:r>
              <a:rPr lang="en-US" sz="1000" dirty="0">
                <a:solidFill>
                  <a:srgbClr val="000000"/>
                </a:solidFill>
                <a:latin typeface="Montserrat" panose="00000500000000000000" pitchFamily="50" charset="0"/>
              </a:rPr>
              <a:t>There are many variations of passages of Lorem Ipsum available, but the majority have suffered alteration in some form, by injected </a:t>
            </a:r>
            <a:r>
              <a:rPr lang="en-US" sz="1000" dirty="0" err="1">
                <a:solidFill>
                  <a:srgbClr val="000000"/>
                </a:solidFill>
                <a:latin typeface="Montserrat" panose="00000500000000000000" pitchFamily="50" charset="0"/>
              </a:rPr>
              <a:t>humour</a:t>
            </a:r>
            <a:r>
              <a:rPr lang="en-US" sz="1000" dirty="0">
                <a:solidFill>
                  <a:srgbClr val="000000"/>
                </a:solidFill>
                <a:latin typeface="Montserrat" panose="00000500000000000000" pitchFamily="50" charset="0"/>
              </a:rPr>
              <a:t>, or </a:t>
            </a:r>
            <a:r>
              <a:rPr lang="en-US" sz="1000" dirty="0" err="1">
                <a:solidFill>
                  <a:srgbClr val="000000"/>
                </a:solidFill>
                <a:latin typeface="Montserrat" panose="00000500000000000000" pitchFamily="50" charset="0"/>
              </a:rPr>
              <a:t>randomised</a:t>
            </a:r>
            <a:r>
              <a:rPr lang="en-US" sz="1000" dirty="0">
                <a:solidFill>
                  <a:srgbClr val="000000"/>
                </a:solidFill>
                <a:latin typeface="Montserrat" panose="00000500000000000000" pitchFamily="50" charset="0"/>
              </a:rPr>
              <a:t> words which don't look even slightly believable. If you are going to use a passage of Lorem Ipsum, you need to be sure there isn't anything embarrassing hidden in the middle of text. All the Lorem Ipsum generators on the Internet</a:t>
            </a:r>
            <a:endParaRPr lang="en-US" sz="1000" dirty="0">
              <a:latin typeface="Montserrat" panose="00000500000000000000" pitchFamily="50" charset="0"/>
            </a:endParaRPr>
          </a:p>
        </p:txBody>
      </p:sp>
    </p:spTree>
    <p:extLst>
      <p:ext uri="{BB962C8B-B14F-4D97-AF65-F5344CB8AC3E}">
        <p14:creationId xmlns:p14="http://schemas.microsoft.com/office/powerpoint/2010/main" val="1017721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Placeholder 1027">
            <a:extLst>
              <a:ext uri="{FF2B5EF4-FFF2-40B4-BE49-F238E27FC236}">
                <a16:creationId xmlns:a16="http://schemas.microsoft.com/office/drawing/2014/main" id="{E630A416-2B22-4F72-A269-C93A4E6AA12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7577" r="17577"/>
          <a:stretch>
            <a:fillRect/>
          </a:stretch>
        </p:blipFill>
        <p:spPr/>
      </p:pic>
      <p:pic>
        <p:nvPicPr>
          <p:cNvPr id="1032" name="Picture Placeholder 1031">
            <a:extLst>
              <a:ext uri="{FF2B5EF4-FFF2-40B4-BE49-F238E27FC236}">
                <a16:creationId xmlns:a16="http://schemas.microsoft.com/office/drawing/2014/main" id="{4AA47D69-4FD9-41B9-A6C9-531F231A87D9}"/>
              </a:ext>
            </a:extLst>
          </p:cNvPr>
          <p:cNvPicPr>
            <a:picLocks noGrp="1" noChangeAspect="1"/>
          </p:cNvPicPr>
          <p:nvPr>
            <p:ph type="pic" sz="quarter" idx="16"/>
          </p:nvPr>
        </p:nvPicPr>
        <p:blipFill rotWithShape="1">
          <a:blip r:embed="rId3">
            <a:extLst>
              <a:ext uri="{28A0092B-C50C-407E-A947-70E740481C1C}">
                <a14:useLocalDpi xmlns:a14="http://schemas.microsoft.com/office/drawing/2010/main" val="0"/>
              </a:ext>
            </a:extLst>
          </a:blip>
          <a:srcRect l="1322" r="27544"/>
          <a:stretch/>
        </p:blipFill>
        <p:spPr>
          <a:xfrm>
            <a:off x="975797" y="2483837"/>
            <a:ext cx="1744952" cy="1638220"/>
          </a:xfrm>
        </p:spPr>
      </p:pic>
      <p:pic>
        <p:nvPicPr>
          <p:cNvPr id="1030" name="Picture Placeholder 1029">
            <a:extLst>
              <a:ext uri="{FF2B5EF4-FFF2-40B4-BE49-F238E27FC236}">
                <a16:creationId xmlns:a16="http://schemas.microsoft.com/office/drawing/2014/main" id="{6504AA65-B155-4485-836B-9FC79696A275}"/>
              </a:ext>
            </a:extLst>
          </p:cNvPr>
          <p:cNvPicPr>
            <a:picLocks noGrp="1" noChangeAspect="1"/>
          </p:cNvPicPr>
          <p:nvPr>
            <p:ph type="pic" sz="quarter" idx="17"/>
          </p:nvPr>
        </p:nvPicPr>
        <p:blipFill rotWithShape="1">
          <a:blip r:embed="rId4">
            <a:extLst>
              <a:ext uri="{28A0092B-C50C-407E-A947-70E740481C1C}">
                <a14:useLocalDpi xmlns:a14="http://schemas.microsoft.com/office/drawing/2010/main" val="0"/>
              </a:ext>
            </a:extLst>
          </a:blip>
          <a:srcRect l="5069" t="11663" r="40497" b="11663"/>
          <a:stretch/>
        </p:blipFill>
        <p:spPr>
          <a:xfrm>
            <a:off x="2846786" y="2483837"/>
            <a:ext cx="1744952" cy="1638220"/>
          </a:xfrm>
        </p:spPr>
      </p:pic>
      <p:pic>
        <p:nvPicPr>
          <p:cNvPr id="1034" name="Picture Placeholder 1033">
            <a:extLst>
              <a:ext uri="{FF2B5EF4-FFF2-40B4-BE49-F238E27FC236}">
                <a16:creationId xmlns:a16="http://schemas.microsoft.com/office/drawing/2014/main" id="{A2345C44-A977-4629-9E6D-B3EE53BCF5AB}"/>
              </a:ext>
            </a:extLst>
          </p:cNvPr>
          <p:cNvPicPr>
            <a:picLocks noGrp="1" noChangeAspect="1"/>
          </p:cNvPicPr>
          <p:nvPr>
            <p:ph type="pic" sz="quarter" idx="18"/>
          </p:nvPr>
        </p:nvPicPr>
        <p:blipFill>
          <a:blip r:embed="rId5">
            <a:extLst>
              <a:ext uri="{28A0092B-C50C-407E-A947-70E740481C1C}">
                <a14:useLocalDpi xmlns:a14="http://schemas.microsoft.com/office/drawing/2010/main" val="0"/>
              </a:ext>
            </a:extLst>
          </a:blip>
          <a:srcRect l="14503" r="14503"/>
          <a:stretch>
            <a:fillRect/>
          </a:stretch>
        </p:blipFill>
        <p:spPr/>
      </p:pic>
      <p:pic>
        <p:nvPicPr>
          <p:cNvPr id="1036" name="Picture Placeholder 1035">
            <a:extLst>
              <a:ext uri="{FF2B5EF4-FFF2-40B4-BE49-F238E27FC236}">
                <a16:creationId xmlns:a16="http://schemas.microsoft.com/office/drawing/2014/main" id="{BE45244A-5D54-4F76-AB4B-6074469F9C15}"/>
              </a:ext>
            </a:extLst>
          </p:cNvPr>
          <p:cNvPicPr>
            <a:picLocks noGrp="1" noChangeAspect="1"/>
          </p:cNvPicPr>
          <p:nvPr>
            <p:ph type="pic" sz="quarter" idx="19"/>
          </p:nvPr>
        </p:nvPicPr>
        <p:blipFill>
          <a:blip r:embed="rId6">
            <a:extLst>
              <a:ext uri="{28A0092B-C50C-407E-A947-70E740481C1C}">
                <a14:useLocalDpi xmlns:a14="http://schemas.microsoft.com/office/drawing/2010/main" val="0"/>
              </a:ext>
            </a:extLst>
          </a:blip>
          <a:srcRect l="14503" r="14503"/>
          <a:stretch>
            <a:fillRect/>
          </a:stretch>
        </p:blipFill>
        <p:spPr/>
      </p:pic>
      <p:sp>
        <p:nvSpPr>
          <p:cNvPr id="8" name="TextBox 7">
            <a:extLst>
              <a:ext uri="{FF2B5EF4-FFF2-40B4-BE49-F238E27FC236}">
                <a16:creationId xmlns:a16="http://schemas.microsoft.com/office/drawing/2014/main" id="{7A29CFC9-A5CF-4C1D-8FEB-3332953BFCC8}"/>
              </a:ext>
            </a:extLst>
          </p:cNvPr>
          <p:cNvSpPr txBox="1"/>
          <p:nvPr/>
        </p:nvSpPr>
        <p:spPr>
          <a:xfrm>
            <a:off x="8633572" y="1929452"/>
            <a:ext cx="2271373" cy="1246495"/>
          </a:xfrm>
          <a:prstGeom prst="rect">
            <a:avLst/>
          </a:prstGeom>
          <a:noFill/>
        </p:spPr>
        <p:txBody>
          <a:bodyPr wrap="square" rtlCol="0">
            <a:spAutoFit/>
          </a:bodyPr>
          <a:lstStyle/>
          <a:p>
            <a:pPr>
              <a:lnSpc>
                <a:spcPts val="3000"/>
              </a:lnSpc>
            </a:pPr>
            <a:r>
              <a:rPr lang="en-US" sz="3000" b="1" spc="600" dirty="0">
                <a:latin typeface="Montserrat Light" panose="00000400000000000000" pitchFamily="50" charset="0"/>
              </a:rPr>
              <a:t>ABOUT </a:t>
            </a:r>
          </a:p>
          <a:p>
            <a:pPr>
              <a:lnSpc>
                <a:spcPts val="3000"/>
              </a:lnSpc>
            </a:pPr>
            <a:r>
              <a:rPr lang="en-US" sz="3000" b="1" spc="600" dirty="0">
                <a:latin typeface="Montserrat Light" panose="00000400000000000000" pitchFamily="50" charset="0"/>
              </a:rPr>
              <a:t>SIMPLE</a:t>
            </a:r>
          </a:p>
          <a:p>
            <a:pPr>
              <a:lnSpc>
                <a:spcPts val="3000"/>
              </a:lnSpc>
            </a:pPr>
            <a:r>
              <a:rPr lang="en-US" sz="3000" b="1" spc="600" dirty="0">
                <a:latin typeface="Montserrat Light" panose="00000400000000000000" pitchFamily="50" charset="0"/>
              </a:rPr>
              <a:t>WORD</a:t>
            </a:r>
          </a:p>
        </p:txBody>
      </p:sp>
      <p:sp>
        <p:nvSpPr>
          <p:cNvPr id="26" name="Subtitle 6">
            <a:extLst>
              <a:ext uri="{FF2B5EF4-FFF2-40B4-BE49-F238E27FC236}">
                <a16:creationId xmlns:a16="http://schemas.microsoft.com/office/drawing/2014/main" id="{DD4FFDE8-2FB2-4B85-83A8-40391F1D037B}"/>
              </a:ext>
            </a:extLst>
          </p:cNvPr>
          <p:cNvSpPr txBox="1">
            <a:spLocks/>
          </p:cNvSpPr>
          <p:nvPr/>
        </p:nvSpPr>
        <p:spPr>
          <a:xfrm>
            <a:off x="7485964" y="4679668"/>
            <a:ext cx="3944036" cy="749446"/>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Ipsum available, but alteration in some form, by injected humour, or randomised words which don't look even</a:t>
            </a:r>
          </a:p>
        </p:txBody>
      </p:sp>
      <p:sp>
        <p:nvSpPr>
          <p:cNvPr id="28" name="Freeform 6">
            <a:extLst>
              <a:ext uri="{FF2B5EF4-FFF2-40B4-BE49-F238E27FC236}">
                <a16:creationId xmlns:a16="http://schemas.microsoft.com/office/drawing/2014/main" id="{5A1E922F-F735-4BBF-99A7-10FCF155A8A1}"/>
              </a:ext>
            </a:extLst>
          </p:cNvPr>
          <p:cNvSpPr>
            <a:spLocks noEditPoints="1"/>
          </p:cNvSpPr>
          <p:nvPr/>
        </p:nvSpPr>
        <p:spPr bwMode="auto">
          <a:xfrm>
            <a:off x="6538503" y="4751919"/>
            <a:ext cx="586197" cy="595428"/>
          </a:xfrm>
          <a:custGeom>
            <a:avLst/>
            <a:gdLst>
              <a:gd name="T0" fmla="*/ 126 w 126"/>
              <a:gd name="T1" fmla="*/ 120 h 120"/>
              <a:gd name="T2" fmla="*/ 0 w 126"/>
              <a:gd name="T3" fmla="*/ 120 h 120"/>
              <a:gd name="T4" fmla="*/ 0 w 126"/>
              <a:gd name="T5" fmla="*/ 0 h 120"/>
              <a:gd name="T6" fmla="*/ 8 w 126"/>
              <a:gd name="T7" fmla="*/ 0 h 120"/>
              <a:gd name="T8" fmla="*/ 8 w 126"/>
              <a:gd name="T9" fmla="*/ 110 h 120"/>
              <a:gd name="T10" fmla="*/ 126 w 126"/>
              <a:gd name="T11" fmla="*/ 110 h 120"/>
              <a:gd name="T12" fmla="*/ 126 w 126"/>
              <a:gd name="T13" fmla="*/ 120 h 120"/>
              <a:gd name="T14" fmla="*/ 118 w 126"/>
              <a:gd name="T15" fmla="*/ 47 h 120"/>
              <a:gd name="T16" fmla="*/ 115 w 126"/>
              <a:gd name="T17" fmla="*/ 48 h 120"/>
              <a:gd name="T18" fmla="*/ 107 w 126"/>
              <a:gd name="T19" fmla="*/ 39 h 120"/>
              <a:gd name="T20" fmla="*/ 68 w 126"/>
              <a:gd name="T21" fmla="*/ 88 h 120"/>
              <a:gd name="T22" fmla="*/ 65 w 126"/>
              <a:gd name="T23" fmla="*/ 88 h 120"/>
              <a:gd name="T24" fmla="*/ 51 w 126"/>
              <a:gd name="T25" fmla="*/ 70 h 120"/>
              <a:gd name="T26" fmla="*/ 25 w 126"/>
              <a:gd name="T27" fmla="*/ 102 h 120"/>
              <a:gd name="T28" fmla="*/ 14 w 126"/>
              <a:gd name="T29" fmla="*/ 87 h 120"/>
              <a:gd name="T30" fmla="*/ 50 w 126"/>
              <a:gd name="T31" fmla="*/ 42 h 120"/>
              <a:gd name="T32" fmla="*/ 52 w 126"/>
              <a:gd name="T33" fmla="*/ 42 h 120"/>
              <a:gd name="T34" fmla="*/ 67 w 126"/>
              <a:gd name="T35" fmla="*/ 60 h 120"/>
              <a:gd name="T36" fmla="*/ 95 w 126"/>
              <a:gd name="T37" fmla="*/ 24 h 120"/>
              <a:gd name="T38" fmla="*/ 88 w 126"/>
              <a:gd name="T39" fmla="*/ 15 h 120"/>
              <a:gd name="T40" fmla="*/ 89 w 126"/>
              <a:gd name="T41" fmla="*/ 10 h 120"/>
              <a:gd name="T42" fmla="*/ 116 w 126"/>
              <a:gd name="T43" fmla="*/ 10 h 120"/>
              <a:gd name="T44" fmla="*/ 118 w 126"/>
              <a:gd name="T45" fmla="*/ 13 h 120"/>
              <a:gd name="T46" fmla="*/ 118 w 126"/>
              <a:gd name="T47" fmla="*/ 4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6" h="120">
                <a:moveTo>
                  <a:pt x="126" y="120"/>
                </a:moveTo>
                <a:cubicBezTo>
                  <a:pt x="0" y="120"/>
                  <a:pt x="0" y="120"/>
                  <a:pt x="0" y="120"/>
                </a:cubicBezTo>
                <a:cubicBezTo>
                  <a:pt x="0" y="0"/>
                  <a:pt x="0" y="0"/>
                  <a:pt x="0" y="0"/>
                </a:cubicBezTo>
                <a:cubicBezTo>
                  <a:pt x="8" y="0"/>
                  <a:pt x="8" y="0"/>
                  <a:pt x="8" y="0"/>
                </a:cubicBezTo>
                <a:cubicBezTo>
                  <a:pt x="8" y="110"/>
                  <a:pt x="8" y="110"/>
                  <a:pt x="8" y="110"/>
                </a:cubicBezTo>
                <a:cubicBezTo>
                  <a:pt x="126" y="110"/>
                  <a:pt x="126" y="110"/>
                  <a:pt x="126" y="110"/>
                </a:cubicBezTo>
                <a:lnTo>
                  <a:pt x="126" y="120"/>
                </a:lnTo>
                <a:close/>
                <a:moveTo>
                  <a:pt x="118" y="47"/>
                </a:moveTo>
                <a:cubicBezTo>
                  <a:pt x="118" y="49"/>
                  <a:pt x="116" y="50"/>
                  <a:pt x="115" y="48"/>
                </a:cubicBezTo>
                <a:cubicBezTo>
                  <a:pt x="107" y="39"/>
                  <a:pt x="107" y="39"/>
                  <a:pt x="107" y="39"/>
                </a:cubicBezTo>
                <a:cubicBezTo>
                  <a:pt x="68" y="88"/>
                  <a:pt x="68" y="88"/>
                  <a:pt x="68" y="88"/>
                </a:cubicBezTo>
                <a:cubicBezTo>
                  <a:pt x="67" y="89"/>
                  <a:pt x="66" y="89"/>
                  <a:pt x="65" y="88"/>
                </a:cubicBezTo>
                <a:cubicBezTo>
                  <a:pt x="51" y="70"/>
                  <a:pt x="51" y="70"/>
                  <a:pt x="51" y="70"/>
                </a:cubicBezTo>
                <a:cubicBezTo>
                  <a:pt x="25" y="102"/>
                  <a:pt x="25" y="102"/>
                  <a:pt x="25" y="102"/>
                </a:cubicBezTo>
                <a:cubicBezTo>
                  <a:pt x="14" y="87"/>
                  <a:pt x="14" y="87"/>
                  <a:pt x="14" y="87"/>
                </a:cubicBezTo>
                <a:cubicBezTo>
                  <a:pt x="50" y="42"/>
                  <a:pt x="50" y="42"/>
                  <a:pt x="50" y="42"/>
                </a:cubicBezTo>
                <a:cubicBezTo>
                  <a:pt x="50" y="41"/>
                  <a:pt x="52" y="41"/>
                  <a:pt x="52" y="42"/>
                </a:cubicBezTo>
                <a:cubicBezTo>
                  <a:pt x="67" y="60"/>
                  <a:pt x="67" y="60"/>
                  <a:pt x="67" y="60"/>
                </a:cubicBezTo>
                <a:cubicBezTo>
                  <a:pt x="95" y="24"/>
                  <a:pt x="95" y="24"/>
                  <a:pt x="95" y="24"/>
                </a:cubicBezTo>
                <a:cubicBezTo>
                  <a:pt x="88" y="15"/>
                  <a:pt x="88" y="15"/>
                  <a:pt x="88" y="15"/>
                </a:cubicBezTo>
                <a:cubicBezTo>
                  <a:pt x="87" y="13"/>
                  <a:pt x="87" y="10"/>
                  <a:pt x="89" y="10"/>
                </a:cubicBezTo>
                <a:cubicBezTo>
                  <a:pt x="116" y="10"/>
                  <a:pt x="116" y="10"/>
                  <a:pt x="116" y="10"/>
                </a:cubicBezTo>
                <a:cubicBezTo>
                  <a:pt x="117" y="10"/>
                  <a:pt x="118" y="11"/>
                  <a:pt x="118" y="13"/>
                </a:cubicBezTo>
                <a:lnTo>
                  <a:pt x="118" y="4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536179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0D256772-6727-4810-84BC-7AEFACAA8951}"/>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2455" r="56821"/>
          <a:stretch/>
        </p:blipFill>
        <p:spPr>
          <a:xfrm>
            <a:off x="4361220" y="1"/>
            <a:ext cx="2674580" cy="3371697"/>
          </a:xfrm>
        </p:spPr>
      </p:pic>
      <p:pic>
        <p:nvPicPr>
          <p:cNvPr id="34" name="Picture Placeholder 33">
            <a:extLst>
              <a:ext uri="{FF2B5EF4-FFF2-40B4-BE49-F238E27FC236}">
                <a16:creationId xmlns:a16="http://schemas.microsoft.com/office/drawing/2014/main" id="{4DD1A775-17A9-429E-9972-E3065BD6FB1E}"/>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l="23556" r="23556"/>
          <a:stretch>
            <a:fillRect/>
          </a:stretch>
        </p:blipFill>
        <p:spPr/>
      </p:pic>
      <p:pic>
        <p:nvPicPr>
          <p:cNvPr id="31" name="Picture Placeholder 30">
            <a:extLst>
              <a:ext uri="{FF2B5EF4-FFF2-40B4-BE49-F238E27FC236}">
                <a16:creationId xmlns:a16="http://schemas.microsoft.com/office/drawing/2014/main" id="{929FC6D4-5B8C-4B0C-B488-DD9DDB83B18E}"/>
              </a:ext>
            </a:extLst>
          </p:cNvPr>
          <p:cNvPicPr>
            <a:picLocks noGrp="1" noChangeAspect="1"/>
          </p:cNvPicPr>
          <p:nvPr>
            <p:ph type="pic" sz="quarter" idx="18"/>
          </p:nvPr>
        </p:nvPicPr>
        <p:blipFill>
          <a:blip r:embed="rId4">
            <a:extLst>
              <a:ext uri="{28A0092B-C50C-407E-A947-70E740481C1C}">
                <a14:useLocalDpi xmlns:a14="http://schemas.microsoft.com/office/drawing/2010/main" val="0"/>
              </a:ext>
            </a:extLst>
          </a:blip>
          <a:srcRect l="23556" r="23556"/>
          <a:stretch>
            <a:fillRect/>
          </a:stretch>
        </p:blipFill>
        <p:spPr/>
      </p:pic>
      <p:sp>
        <p:nvSpPr>
          <p:cNvPr id="26" name="Rectangle 25">
            <a:extLst>
              <a:ext uri="{FF2B5EF4-FFF2-40B4-BE49-F238E27FC236}">
                <a16:creationId xmlns:a16="http://schemas.microsoft.com/office/drawing/2014/main" id="{BB60645D-0953-46D3-920C-5A7E05E5FF62}"/>
              </a:ext>
            </a:extLst>
          </p:cNvPr>
          <p:cNvSpPr/>
          <p:nvPr/>
        </p:nvSpPr>
        <p:spPr>
          <a:xfrm>
            <a:off x="7796893" y="4075510"/>
            <a:ext cx="3536043" cy="1600951"/>
          </a:xfrm>
          <a:prstGeom prst="rect">
            <a:avLst/>
          </a:prstGeom>
        </p:spPr>
        <p:txBody>
          <a:bodyPr wrap="square">
            <a:spAutoFit/>
          </a:bodyPr>
          <a:lstStyle/>
          <a:p>
            <a:pPr>
              <a:lnSpc>
                <a:spcPts val="2000"/>
              </a:lnSpc>
            </a:pPr>
            <a:r>
              <a:rPr lang="en-US" sz="1000" dirty="0">
                <a:solidFill>
                  <a:srgbClr val="000000"/>
                </a:solidFill>
                <a:latin typeface="Montserrat" panose="00000500000000000000" pitchFamily="50" charset="0"/>
              </a:rPr>
              <a:t>There are many variations of passages of Lorem Ipsum available, but the majority have suffered alteration in some form, by injected </a:t>
            </a:r>
            <a:r>
              <a:rPr lang="en-US" sz="1000" dirty="0" err="1">
                <a:solidFill>
                  <a:srgbClr val="000000"/>
                </a:solidFill>
                <a:latin typeface="Montserrat" panose="00000500000000000000" pitchFamily="50" charset="0"/>
              </a:rPr>
              <a:t>humour</a:t>
            </a:r>
            <a:r>
              <a:rPr lang="en-US" sz="1000" dirty="0">
                <a:solidFill>
                  <a:srgbClr val="000000"/>
                </a:solidFill>
                <a:latin typeface="Montserrat" panose="00000500000000000000" pitchFamily="50" charset="0"/>
              </a:rPr>
              <a:t>, or </a:t>
            </a:r>
            <a:r>
              <a:rPr lang="en-US" sz="1000" dirty="0" err="1">
                <a:solidFill>
                  <a:srgbClr val="000000"/>
                </a:solidFill>
                <a:latin typeface="Montserrat" panose="00000500000000000000" pitchFamily="50" charset="0"/>
              </a:rPr>
              <a:t>randomised</a:t>
            </a:r>
            <a:r>
              <a:rPr lang="en-US" sz="1000" dirty="0">
                <a:solidFill>
                  <a:srgbClr val="000000"/>
                </a:solidFill>
                <a:latin typeface="Montserrat" panose="00000500000000000000" pitchFamily="50" charset="0"/>
              </a:rPr>
              <a:t> words which don't look even slightly </a:t>
            </a:r>
          </a:p>
          <a:p>
            <a:pPr>
              <a:lnSpc>
                <a:spcPts val="2000"/>
              </a:lnSpc>
            </a:pPr>
            <a:r>
              <a:rPr lang="en-US" sz="1000" dirty="0">
                <a:solidFill>
                  <a:srgbClr val="000000"/>
                </a:solidFill>
                <a:latin typeface="Montserrat" panose="00000500000000000000" pitchFamily="50" charset="0"/>
              </a:rPr>
              <a:t>of Lorem Ipsum, you need to be sure there isn't All the Lorem Ipsum generators on the Internet</a:t>
            </a:r>
            <a:endParaRPr lang="en-US" sz="1000" dirty="0">
              <a:latin typeface="Montserrat" panose="00000500000000000000" pitchFamily="50" charset="0"/>
            </a:endParaRPr>
          </a:p>
        </p:txBody>
      </p:sp>
      <p:grpSp>
        <p:nvGrpSpPr>
          <p:cNvPr id="14" name="Group 13">
            <a:extLst>
              <a:ext uri="{FF2B5EF4-FFF2-40B4-BE49-F238E27FC236}">
                <a16:creationId xmlns:a16="http://schemas.microsoft.com/office/drawing/2014/main" id="{36F7AD66-D354-4091-B8F5-609D6E03BBC5}"/>
              </a:ext>
            </a:extLst>
          </p:cNvPr>
          <p:cNvGrpSpPr/>
          <p:nvPr/>
        </p:nvGrpSpPr>
        <p:grpSpPr>
          <a:xfrm>
            <a:off x="713920" y="2158597"/>
            <a:ext cx="3096080" cy="2540806"/>
            <a:chOff x="752020" y="2374865"/>
            <a:chExt cx="3096080" cy="2540806"/>
          </a:xfrm>
        </p:grpSpPr>
        <p:sp>
          <p:nvSpPr>
            <p:cNvPr id="9" name="TextBox 8">
              <a:extLst>
                <a:ext uri="{FF2B5EF4-FFF2-40B4-BE49-F238E27FC236}">
                  <a16:creationId xmlns:a16="http://schemas.microsoft.com/office/drawing/2014/main" id="{12F978D6-4B6D-472D-B247-4518178C2FD0}"/>
                </a:ext>
              </a:extLst>
            </p:cNvPr>
            <p:cNvSpPr txBox="1"/>
            <p:nvPr/>
          </p:nvSpPr>
          <p:spPr>
            <a:xfrm>
              <a:off x="752020" y="2374865"/>
              <a:ext cx="2199823" cy="1054135"/>
            </a:xfrm>
            <a:prstGeom prst="rect">
              <a:avLst/>
            </a:prstGeom>
            <a:noFill/>
          </p:spPr>
          <p:txBody>
            <a:bodyPr wrap="square" rtlCol="0">
              <a:spAutoFit/>
            </a:bodyPr>
            <a:lstStyle/>
            <a:p>
              <a:pPr>
                <a:lnSpc>
                  <a:spcPts val="2500"/>
                </a:lnSpc>
              </a:pPr>
              <a:r>
                <a:rPr lang="en-US" sz="3000" b="1" spc="600" dirty="0">
                  <a:latin typeface="Montserrat Light" panose="00000400000000000000" pitchFamily="50" charset="0"/>
                </a:rPr>
                <a:t>ABOUT </a:t>
              </a:r>
            </a:p>
            <a:p>
              <a:pPr>
                <a:lnSpc>
                  <a:spcPts val="2500"/>
                </a:lnSpc>
              </a:pPr>
              <a:r>
                <a:rPr lang="en-US" sz="3000" b="1" spc="600" dirty="0">
                  <a:latin typeface="Montserrat Light" panose="00000400000000000000" pitchFamily="50" charset="0"/>
                </a:rPr>
                <a:t>SIMPLE</a:t>
              </a:r>
            </a:p>
            <a:p>
              <a:pPr>
                <a:lnSpc>
                  <a:spcPts val="2500"/>
                </a:lnSpc>
              </a:pPr>
              <a:r>
                <a:rPr lang="en-US" sz="3000" b="1" spc="600" dirty="0">
                  <a:latin typeface="Montserrat Light" panose="00000400000000000000" pitchFamily="50" charset="0"/>
                </a:rPr>
                <a:t>WORD</a:t>
              </a:r>
            </a:p>
          </p:txBody>
        </p:sp>
        <p:sp>
          <p:nvSpPr>
            <p:cNvPr id="27" name="Rectangle 26">
              <a:extLst>
                <a:ext uri="{FF2B5EF4-FFF2-40B4-BE49-F238E27FC236}">
                  <a16:creationId xmlns:a16="http://schemas.microsoft.com/office/drawing/2014/main" id="{E4B89158-EA99-49F1-A37C-AE092FA54EF9}"/>
                </a:ext>
              </a:extLst>
            </p:cNvPr>
            <p:cNvSpPr/>
            <p:nvPr/>
          </p:nvSpPr>
          <p:spPr>
            <a:xfrm>
              <a:off x="752020" y="3571200"/>
              <a:ext cx="3096080" cy="1344471"/>
            </a:xfrm>
            <a:prstGeom prst="rect">
              <a:avLst/>
            </a:prstGeom>
          </p:spPr>
          <p:txBody>
            <a:bodyPr wrap="square">
              <a:spAutoFit/>
            </a:bodyPr>
            <a:lstStyle/>
            <a:p>
              <a:pPr>
                <a:lnSpc>
                  <a:spcPts val="2000"/>
                </a:lnSpc>
              </a:pPr>
              <a:r>
                <a:rPr lang="en-US" sz="1000" dirty="0">
                  <a:solidFill>
                    <a:srgbClr val="000000"/>
                  </a:solidFill>
                  <a:latin typeface="Montserrat" panose="00000500000000000000" pitchFamily="50" charset="0"/>
                </a:rPr>
                <a:t>There are many variations of passages of Lorem Ipsum available, but the majority have </a:t>
              </a:r>
              <a:r>
                <a:rPr lang="en-US" sz="1000" dirty="0" err="1">
                  <a:solidFill>
                    <a:srgbClr val="000000"/>
                  </a:solidFill>
                  <a:latin typeface="Montserrat" panose="00000500000000000000" pitchFamily="50" charset="0"/>
                </a:rPr>
                <a:t>humour</a:t>
              </a:r>
              <a:r>
                <a:rPr lang="en-US" sz="1000" dirty="0">
                  <a:solidFill>
                    <a:srgbClr val="000000"/>
                  </a:solidFill>
                  <a:latin typeface="Montserrat" panose="00000500000000000000" pitchFamily="50" charset="0"/>
                </a:rPr>
                <a:t>, or </a:t>
              </a:r>
              <a:r>
                <a:rPr lang="en-US" sz="1000" dirty="0" err="1">
                  <a:solidFill>
                    <a:srgbClr val="000000"/>
                  </a:solidFill>
                  <a:latin typeface="Montserrat" panose="00000500000000000000" pitchFamily="50" charset="0"/>
                </a:rPr>
                <a:t>randomised</a:t>
              </a:r>
              <a:r>
                <a:rPr lang="en-US" sz="1000" dirty="0">
                  <a:solidFill>
                    <a:srgbClr val="000000"/>
                  </a:solidFill>
                  <a:latin typeface="Montserrat" panose="00000500000000000000" pitchFamily="50" charset="0"/>
                </a:rPr>
                <a:t> words which don't of Lorem Ipsum, you need to be sure there isn't All the Lorem Ipsum generators on the</a:t>
              </a:r>
              <a:endParaRPr lang="en-US" sz="1000" dirty="0">
                <a:latin typeface="Montserrat" panose="00000500000000000000" pitchFamily="50" charset="0"/>
              </a:endParaRPr>
            </a:p>
          </p:txBody>
        </p:sp>
      </p:grpSp>
    </p:spTree>
    <p:extLst>
      <p:ext uri="{BB962C8B-B14F-4D97-AF65-F5344CB8AC3E}">
        <p14:creationId xmlns:p14="http://schemas.microsoft.com/office/powerpoint/2010/main" val="1572725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31">
            <a:extLst>
              <a:ext uri="{FF2B5EF4-FFF2-40B4-BE49-F238E27FC236}">
                <a16:creationId xmlns:a16="http://schemas.microsoft.com/office/drawing/2014/main" id="{B623B743-6D0D-489D-8EDE-4D214E558BDD}"/>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3985" r="34325"/>
          <a:stretch/>
        </p:blipFill>
        <p:spPr>
          <a:xfrm>
            <a:off x="798286" y="2347686"/>
            <a:ext cx="2873828" cy="3106056"/>
          </a:xfrm>
        </p:spPr>
      </p:pic>
      <p:pic>
        <p:nvPicPr>
          <p:cNvPr id="34" name="Picture Placeholder 33">
            <a:extLst>
              <a:ext uri="{FF2B5EF4-FFF2-40B4-BE49-F238E27FC236}">
                <a16:creationId xmlns:a16="http://schemas.microsoft.com/office/drawing/2014/main" id="{CE8AAF64-5533-4984-8D66-230941BC7B59}"/>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21661" r="21661"/>
          <a:stretch>
            <a:fillRect/>
          </a:stretch>
        </p:blipFill>
        <p:spPr/>
      </p:pic>
      <p:pic>
        <p:nvPicPr>
          <p:cNvPr id="36" name="Picture Placeholder 35">
            <a:extLst>
              <a:ext uri="{FF2B5EF4-FFF2-40B4-BE49-F238E27FC236}">
                <a16:creationId xmlns:a16="http://schemas.microsoft.com/office/drawing/2014/main" id="{F4C2FDC5-248D-4F57-9213-3ECB30E30A68}"/>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26054" r="26054"/>
          <a:stretch>
            <a:fillRect/>
          </a:stretch>
        </p:blipFill>
        <p:spPr/>
      </p:pic>
      <p:sp>
        <p:nvSpPr>
          <p:cNvPr id="8" name="TextBox 7">
            <a:extLst>
              <a:ext uri="{FF2B5EF4-FFF2-40B4-BE49-F238E27FC236}">
                <a16:creationId xmlns:a16="http://schemas.microsoft.com/office/drawing/2014/main" id="{6786AD79-0AC3-4A5A-B2C7-1C5F114C8853}"/>
              </a:ext>
            </a:extLst>
          </p:cNvPr>
          <p:cNvSpPr txBox="1"/>
          <p:nvPr/>
        </p:nvSpPr>
        <p:spPr>
          <a:xfrm>
            <a:off x="4368780" y="2129971"/>
            <a:ext cx="3055257" cy="707886"/>
          </a:xfrm>
          <a:prstGeom prst="rect">
            <a:avLst/>
          </a:prstGeom>
          <a:noFill/>
        </p:spPr>
        <p:txBody>
          <a:bodyPr wrap="square" rtlCol="0">
            <a:spAutoFit/>
          </a:bodyPr>
          <a:lstStyle/>
          <a:p>
            <a:r>
              <a:rPr lang="en-US" sz="4000" b="1" spc="600" dirty="0">
                <a:latin typeface="Montserrat Light" panose="00000400000000000000" pitchFamily="50" charset="0"/>
              </a:rPr>
              <a:t>SERVICE</a:t>
            </a:r>
          </a:p>
        </p:txBody>
      </p:sp>
      <p:sp>
        <p:nvSpPr>
          <p:cNvPr id="21" name="Rectangle 20">
            <a:extLst>
              <a:ext uri="{FF2B5EF4-FFF2-40B4-BE49-F238E27FC236}">
                <a16:creationId xmlns:a16="http://schemas.microsoft.com/office/drawing/2014/main" id="{F615F130-268C-4353-B992-5209DF3349B2}"/>
              </a:ext>
            </a:extLst>
          </p:cNvPr>
          <p:cNvSpPr/>
          <p:nvPr/>
        </p:nvSpPr>
        <p:spPr>
          <a:xfrm>
            <a:off x="3418114" y="1404258"/>
            <a:ext cx="508000" cy="310605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AB53CF6-FA89-4B8A-81E2-3FC34CB099C2}"/>
              </a:ext>
            </a:extLst>
          </p:cNvPr>
          <p:cNvSpPr/>
          <p:nvPr/>
        </p:nvSpPr>
        <p:spPr>
          <a:xfrm>
            <a:off x="4368780" y="2957286"/>
            <a:ext cx="3468934" cy="1600951"/>
          </a:xfrm>
          <a:prstGeom prst="rect">
            <a:avLst/>
          </a:prstGeom>
        </p:spPr>
        <p:txBody>
          <a:bodyPr wrap="square">
            <a:spAutoFit/>
          </a:bodyPr>
          <a:lstStyle/>
          <a:p>
            <a:pPr>
              <a:lnSpc>
                <a:spcPts val="2000"/>
              </a:lnSpc>
            </a:pPr>
            <a:r>
              <a:rPr lang="en-US" sz="1000" dirty="0">
                <a:solidFill>
                  <a:srgbClr val="000000"/>
                </a:solidFill>
                <a:latin typeface="Montserrat" panose="00000500000000000000" pitchFamily="50" charset="0"/>
              </a:rPr>
              <a:t>There are many variations of passages of Lorem Ipsum available, but the majority have suffered alteration in some form, by injected </a:t>
            </a:r>
            <a:r>
              <a:rPr lang="en-US" sz="1000" dirty="0" err="1">
                <a:solidFill>
                  <a:srgbClr val="000000"/>
                </a:solidFill>
                <a:latin typeface="Montserrat" panose="00000500000000000000" pitchFamily="50" charset="0"/>
              </a:rPr>
              <a:t>humour</a:t>
            </a:r>
            <a:r>
              <a:rPr lang="en-US" sz="1000" dirty="0">
                <a:solidFill>
                  <a:srgbClr val="000000"/>
                </a:solidFill>
                <a:latin typeface="Montserrat" panose="00000500000000000000" pitchFamily="50" charset="0"/>
              </a:rPr>
              <a:t>, or </a:t>
            </a:r>
            <a:r>
              <a:rPr lang="en-US" sz="1000" dirty="0" err="1">
                <a:solidFill>
                  <a:srgbClr val="000000"/>
                </a:solidFill>
                <a:latin typeface="Montserrat" panose="00000500000000000000" pitchFamily="50" charset="0"/>
              </a:rPr>
              <a:t>randomised</a:t>
            </a:r>
            <a:r>
              <a:rPr lang="en-US" sz="1000" dirty="0">
                <a:solidFill>
                  <a:srgbClr val="000000"/>
                </a:solidFill>
                <a:latin typeface="Montserrat" panose="00000500000000000000" pitchFamily="50" charset="0"/>
              </a:rPr>
              <a:t> words which don't look even slightly </a:t>
            </a:r>
          </a:p>
          <a:p>
            <a:pPr>
              <a:lnSpc>
                <a:spcPts val="2000"/>
              </a:lnSpc>
            </a:pPr>
            <a:r>
              <a:rPr lang="en-US" sz="1000" dirty="0">
                <a:solidFill>
                  <a:srgbClr val="000000"/>
                </a:solidFill>
                <a:latin typeface="Montserrat" panose="00000500000000000000" pitchFamily="50" charset="0"/>
              </a:rPr>
              <a:t>of Lorem Ipsum, you need to be sure there isn't All the Lorem Ipsum generators on the Internet</a:t>
            </a:r>
            <a:endParaRPr lang="en-US" sz="1000" dirty="0">
              <a:latin typeface="Montserrat" panose="00000500000000000000" pitchFamily="50" charset="0"/>
            </a:endParaRPr>
          </a:p>
        </p:txBody>
      </p:sp>
    </p:spTree>
    <p:extLst>
      <p:ext uri="{BB962C8B-B14F-4D97-AF65-F5344CB8AC3E}">
        <p14:creationId xmlns:p14="http://schemas.microsoft.com/office/powerpoint/2010/main" val="663350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594130F-60DC-4030-9744-19FE0DBF2210}"/>
              </a:ext>
            </a:extLst>
          </p:cNvPr>
          <p:cNvSpPr txBox="1"/>
          <p:nvPr/>
        </p:nvSpPr>
        <p:spPr>
          <a:xfrm>
            <a:off x="4829628" y="667657"/>
            <a:ext cx="2532743" cy="553998"/>
          </a:xfrm>
          <a:prstGeom prst="rect">
            <a:avLst/>
          </a:prstGeom>
          <a:noFill/>
        </p:spPr>
        <p:txBody>
          <a:bodyPr wrap="square" rtlCol="0">
            <a:spAutoFit/>
          </a:bodyPr>
          <a:lstStyle/>
          <a:p>
            <a:pPr algn="ctr"/>
            <a:r>
              <a:rPr lang="en-US" sz="3000" b="1" spc="600" dirty="0">
                <a:latin typeface="Montserrat Light" panose="00000400000000000000" pitchFamily="50" charset="0"/>
              </a:rPr>
              <a:t>SERVICE</a:t>
            </a:r>
          </a:p>
        </p:txBody>
      </p:sp>
      <p:sp>
        <p:nvSpPr>
          <p:cNvPr id="19" name="Rectangle 18">
            <a:extLst>
              <a:ext uri="{FF2B5EF4-FFF2-40B4-BE49-F238E27FC236}">
                <a16:creationId xmlns:a16="http://schemas.microsoft.com/office/drawing/2014/main" id="{11F8487E-A104-4453-B40F-A3590AFE9D93}"/>
              </a:ext>
            </a:extLst>
          </p:cNvPr>
          <p:cNvSpPr/>
          <p:nvPr/>
        </p:nvSpPr>
        <p:spPr>
          <a:xfrm>
            <a:off x="4802045" y="2042151"/>
            <a:ext cx="2587910" cy="26350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8C242D57-4FB7-4A32-A9F5-91FD4D90751B}"/>
              </a:ext>
            </a:extLst>
          </p:cNvPr>
          <p:cNvGrpSpPr/>
          <p:nvPr/>
        </p:nvGrpSpPr>
        <p:grpSpPr>
          <a:xfrm>
            <a:off x="5428584" y="2674170"/>
            <a:ext cx="1334833" cy="1371043"/>
            <a:chOff x="6095999" y="4819300"/>
            <a:chExt cx="1334833" cy="1371043"/>
          </a:xfrm>
        </p:grpSpPr>
        <p:sp>
          <p:nvSpPr>
            <p:cNvPr id="22" name="TextBox 21">
              <a:extLst>
                <a:ext uri="{FF2B5EF4-FFF2-40B4-BE49-F238E27FC236}">
                  <a16:creationId xmlns:a16="http://schemas.microsoft.com/office/drawing/2014/main" id="{DCEA5490-82D9-4A2B-80DB-04A9B0CB8135}"/>
                </a:ext>
              </a:extLst>
            </p:cNvPr>
            <p:cNvSpPr txBox="1"/>
            <p:nvPr/>
          </p:nvSpPr>
          <p:spPr>
            <a:xfrm>
              <a:off x="6095999" y="4819300"/>
              <a:ext cx="1334833" cy="276999"/>
            </a:xfrm>
            <a:prstGeom prst="rect">
              <a:avLst/>
            </a:prstGeom>
            <a:noFill/>
          </p:spPr>
          <p:txBody>
            <a:bodyPr wrap="square" rtlCol="0">
              <a:spAutoFit/>
            </a:bodyPr>
            <a:lstStyle/>
            <a:p>
              <a:r>
                <a:rPr lang="en-US" sz="1200" spc="300" dirty="0">
                  <a:solidFill>
                    <a:schemeClr val="bg1"/>
                  </a:solidFill>
                  <a:latin typeface="Montserrat" panose="00000500000000000000" pitchFamily="50" charset="0"/>
                </a:rPr>
                <a:t>EXAMPLE_</a:t>
              </a:r>
            </a:p>
          </p:txBody>
        </p:sp>
        <p:sp>
          <p:nvSpPr>
            <p:cNvPr id="23" name="Subtitle 6">
              <a:extLst>
                <a:ext uri="{FF2B5EF4-FFF2-40B4-BE49-F238E27FC236}">
                  <a16:creationId xmlns:a16="http://schemas.microsoft.com/office/drawing/2014/main" id="{522A1D7C-4263-480B-9A39-E1A0C7458280}"/>
                </a:ext>
              </a:extLst>
            </p:cNvPr>
            <p:cNvSpPr txBox="1">
              <a:spLocks/>
            </p:cNvSpPr>
            <p:nvPr/>
          </p:nvSpPr>
          <p:spPr>
            <a:xfrm>
              <a:off x="6095999" y="5329239"/>
              <a:ext cx="1256251"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solidFill>
                  <a:latin typeface="Montserrat Light" panose="00000400000000000000" pitchFamily="50" charset="0"/>
                  <a:ea typeface="Montserrat" charset="0"/>
                  <a:cs typeface="Montserrat" charset="0"/>
                </a:rPr>
                <a:t>There are many words which don't look even slightly believable. If</a:t>
              </a:r>
            </a:p>
          </p:txBody>
        </p:sp>
      </p:grpSp>
      <p:sp>
        <p:nvSpPr>
          <p:cNvPr id="20" name="Rectangle 19">
            <a:extLst>
              <a:ext uri="{FF2B5EF4-FFF2-40B4-BE49-F238E27FC236}">
                <a16:creationId xmlns:a16="http://schemas.microsoft.com/office/drawing/2014/main" id="{E76DC330-EB3C-49A5-BFC3-127DB50AE326}"/>
              </a:ext>
            </a:extLst>
          </p:cNvPr>
          <p:cNvSpPr/>
          <p:nvPr/>
        </p:nvSpPr>
        <p:spPr>
          <a:xfrm>
            <a:off x="7611523" y="2042151"/>
            <a:ext cx="2587910" cy="26350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1E629FBF-D5E7-466F-88F4-A5953C2BE172}"/>
              </a:ext>
            </a:extLst>
          </p:cNvPr>
          <p:cNvGrpSpPr/>
          <p:nvPr/>
        </p:nvGrpSpPr>
        <p:grpSpPr>
          <a:xfrm>
            <a:off x="8238062" y="2674170"/>
            <a:ext cx="1334833" cy="1371043"/>
            <a:chOff x="6095999" y="4819300"/>
            <a:chExt cx="1334833" cy="1371043"/>
          </a:xfrm>
        </p:grpSpPr>
        <p:sp>
          <p:nvSpPr>
            <p:cNvPr id="31" name="TextBox 30">
              <a:extLst>
                <a:ext uri="{FF2B5EF4-FFF2-40B4-BE49-F238E27FC236}">
                  <a16:creationId xmlns:a16="http://schemas.microsoft.com/office/drawing/2014/main" id="{4713CF81-CB0C-4B79-B92D-D11D04901609}"/>
                </a:ext>
              </a:extLst>
            </p:cNvPr>
            <p:cNvSpPr txBox="1"/>
            <p:nvPr/>
          </p:nvSpPr>
          <p:spPr>
            <a:xfrm>
              <a:off x="6095999" y="4819300"/>
              <a:ext cx="1334833" cy="276999"/>
            </a:xfrm>
            <a:prstGeom prst="rect">
              <a:avLst/>
            </a:prstGeom>
            <a:noFill/>
          </p:spPr>
          <p:txBody>
            <a:bodyPr wrap="square" rtlCol="0">
              <a:spAutoFit/>
            </a:bodyPr>
            <a:lstStyle/>
            <a:p>
              <a:r>
                <a:rPr lang="en-US" sz="1200" spc="300" dirty="0">
                  <a:solidFill>
                    <a:schemeClr val="bg1"/>
                  </a:solidFill>
                  <a:latin typeface="Montserrat" panose="00000500000000000000" pitchFamily="50" charset="0"/>
                </a:rPr>
                <a:t>EXAMPLE_</a:t>
              </a:r>
            </a:p>
          </p:txBody>
        </p:sp>
        <p:sp>
          <p:nvSpPr>
            <p:cNvPr id="32" name="Subtitle 6">
              <a:extLst>
                <a:ext uri="{FF2B5EF4-FFF2-40B4-BE49-F238E27FC236}">
                  <a16:creationId xmlns:a16="http://schemas.microsoft.com/office/drawing/2014/main" id="{435D36A4-3DB6-48E7-B409-258CA3C1F909}"/>
                </a:ext>
              </a:extLst>
            </p:cNvPr>
            <p:cNvSpPr txBox="1">
              <a:spLocks/>
            </p:cNvSpPr>
            <p:nvPr/>
          </p:nvSpPr>
          <p:spPr>
            <a:xfrm>
              <a:off x="6095999" y="5329239"/>
              <a:ext cx="1256251"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solidFill>
                  <a:latin typeface="Montserrat Light" panose="00000400000000000000" pitchFamily="50" charset="0"/>
                  <a:ea typeface="Montserrat" charset="0"/>
                  <a:cs typeface="Montserrat" charset="0"/>
                </a:rPr>
                <a:t>There are many words which don't look even slightly believable. If</a:t>
              </a:r>
            </a:p>
          </p:txBody>
        </p:sp>
      </p:grpSp>
      <p:sp>
        <p:nvSpPr>
          <p:cNvPr id="26" name="Rectangle 25">
            <a:extLst>
              <a:ext uri="{FF2B5EF4-FFF2-40B4-BE49-F238E27FC236}">
                <a16:creationId xmlns:a16="http://schemas.microsoft.com/office/drawing/2014/main" id="{008F440D-E848-419F-9E86-A24FA8B35DB4}"/>
              </a:ext>
            </a:extLst>
          </p:cNvPr>
          <p:cNvSpPr/>
          <p:nvPr/>
        </p:nvSpPr>
        <p:spPr>
          <a:xfrm>
            <a:off x="1992568" y="2042151"/>
            <a:ext cx="2587910" cy="263508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BBB7333F-4185-40F7-BC86-CC8FCE9459E6}"/>
              </a:ext>
            </a:extLst>
          </p:cNvPr>
          <p:cNvGrpSpPr/>
          <p:nvPr/>
        </p:nvGrpSpPr>
        <p:grpSpPr>
          <a:xfrm>
            <a:off x="2619107" y="2674170"/>
            <a:ext cx="1334833" cy="1371043"/>
            <a:chOff x="6095999" y="4819300"/>
            <a:chExt cx="1334833" cy="1371043"/>
          </a:xfrm>
        </p:grpSpPr>
        <p:sp>
          <p:nvSpPr>
            <p:cNvPr id="29" name="TextBox 28">
              <a:extLst>
                <a:ext uri="{FF2B5EF4-FFF2-40B4-BE49-F238E27FC236}">
                  <a16:creationId xmlns:a16="http://schemas.microsoft.com/office/drawing/2014/main" id="{AFF87C3B-5E97-4DDD-9722-EDA3A28F6BA5}"/>
                </a:ext>
              </a:extLst>
            </p:cNvPr>
            <p:cNvSpPr txBox="1"/>
            <p:nvPr/>
          </p:nvSpPr>
          <p:spPr>
            <a:xfrm>
              <a:off x="6095999" y="4819300"/>
              <a:ext cx="1334833" cy="276999"/>
            </a:xfrm>
            <a:prstGeom prst="rect">
              <a:avLst/>
            </a:prstGeom>
            <a:noFill/>
          </p:spPr>
          <p:txBody>
            <a:bodyPr wrap="square" rtlCol="0">
              <a:spAutoFit/>
            </a:bodyPr>
            <a:lstStyle/>
            <a:p>
              <a:r>
                <a:rPr lang="en-US" sz="1200" spc="300" dirty="0">
                  <a:solidFill>
                    <a:schemeClr val="bg1"/>
                  </a:solidFill>
                  <a:latin typeface="Montserrat" panose="00000500000000000000" pitchFamily="50" charset="0"/>
                </a:rPr>
                <a:t>EXAMPLE_</a:t>
              </a:r>
            </a:p>
          </p:txBody>
        </p:sp>
        <p:sp>
          <p:nvSpPr>
            <p:cNvPr id="30" name="Subtitle 6">
              <a:extLst>
                <a:ext uri="{FF2B5EF4-FFF2-40B4-BE49-F238E27FC236}">
                  <a16:creationId xmlns:a16="http://schemas.microsoft.com/office/drawing/2014/main" id="{F9AA0078-D27B-46AB-8F2D-539921C9EF74}"/>
                </a:ext>
              </a:extLst>
            </p:cNvPr>
            <p:cNvSpPr txBox="1">
              <a:spLocks/>
            </p:cNvSpPr>
            <p:nvPr/>
          </p:nvSpPr>
          <p:spPr>
            <a:xfrm>
              <a:off x="6095999" y="5329239"/>
              <a:ext cx="1256251" cy="861104"/>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1600"/>
                </a:lnSpc>
              </a:pPr>
              <a:r>
                <a:rPr lang="en-US" sz="900" dirty="0">
                  <a:solidFill>
                    <a:schemeClr val="bg1"/>
                  </a:solidFill>
                  <a:latin typeface="Montserrat Light" panose="00000400000000000000" pitchFamily="50" charset="0"/>
                  <a:ea typeface="Montserrat" charset="0"/>
                  <a:cs typeface="Montserrat" charset="0"/>
                </a:rPr>
                <a:t>There are many words which don't look even slightly believable. If</a:t>
              </a:r>
            </a:p>
          </p:txBody>
        </p:sp>
      </p:grpSp>
      <p:sp>
        <p:nvSpPr>
          <p:cNvPr id="35" name="Rectangle 34">
            <a:extLst>
              <a:ext uri="{FF2B5EF4-FFF2-40B4-BE49-F238E27FC236}">
                <a16:creationId xmlns:a16="http://schemas.microsoft.com/office/drawing/2014/main" id="{C27B6848-AB84-45CB-B747-65ACBAAA534F}"/>
              </a:ext>
            </a:extLst>
          </p:cNvPr>
          <p:cNvSpPr/>
          <p:nvPr/>
        </p:nvSpPr>
        <p:spPr>
          <a:xfrm>
            <a:off x="964610" y="5156268"/>
            <a:ext cx="10262778" cy="530145"/>
          </a:xfrm>
          <a:prstGeom prst="rect">
            <a:avLst/>
          </a:prstGeom>
        </p:spPr>
        <p:txBody>
          <a:bodyPr wrap="square">
            <a:spAutoFit/>
          </a:bodyPr>
          <a:lstStyle/>
          <a:p>
            <a:pPr algn="ctr">
              <a:lnSpc>
                <a:spcPct val="150000"/>
              </a:lnSpc>
            </a:pPr>
            <a:r>
              <a:rPr lang="en-US" sz="1000" dirty="0">
                <a:solidFill>
                  <a:srgbClr val="000000"/>
                </a:solidFill>
                <a:latin typeface="Montserrat" panose="00000500000000000000" pitchFamily="50" charset="0"/>
              </a:rPr>
              <a:t>There are many variations of passages of Lorem Ipsum available, but the majority have suffered alteration in some form, by injected </a:t>
            </a:r>
            <a:r>
              <a:rPr lang="en-US" sz="1000" dirty="0" err="1">
                <a:solidFill>
                  <a:srgbClr val="000000"/>
                </a:solidFill>
                <a:latin typeface="Montserrat" panose="00000500000000000000" pitchFamily="50" charset="0"/>
              </a:rPr>
              <a:t>humour</a:t>
            </a:r>
            <a:r>
              <a:rPr lang="en-US" sz="1000" dirty="0">
                <a:solidFill>
                  <a:srgbClr val="000000"/>
                </a:solidFill>
                <a:latin typeface="Montserrat" panose="00000500000000000000" pitchFamily="50" charset="0"/>
              </a:rPr>
              <a:t>, or </a:t>
            </a:r>
            <a:r>
              <a:rPr lang="en-US" sz="1000" dirty="0" err="1">
                <a:solidFill>
                  <a:srgbClr val="000000"/>
                </a:solidFill>
                <a:latin typeface="Montserrat" panose="00000500000000000000" pitchFamily="50" charset="0"/>
              </a:rPr>
              <a:t>randomised</a:t>
            </a:r>
            <a:r>
              <a:rPr lang="en-US" sz="1000" dirty="0">
                <a:solidFill>
                  <a:srgbClr val="000000"/>
                </a:solidFill>
                <a:latin typeface="Montserrat" panose="00000500000000000000" pitchFamily="50" charset="0"/>
              </a:rPr>
              <a:t> words which don't look even slightly believable. If you are going to use a passage of Lorem Ipsum, you</a:t>
            </a:r>
            <a:endParaRPr lang="en-US" sz="1000" dirty="0">
              <a:latin typeface="Montserrat" panose="00000500000000000000" pitchFamily="50" charset="0"/>
            </a:endParaRPr>
          </a:p>
        </p:txBody>
      </p:sp>
    </p:spTree>
    <p:extLst>
      <p:ext uri="{BB962C8B-B14F-4D97-AF65-F5344CB8AC3E}">
        <p14:creationId xmlns:p14="http://schemas.microsoft.com/office/powerpoint/2010/main" val="36242705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626C2746-1292-4D6D-BFC2-02A8E2A5398C}"/>
              </a:ext>
            </a:extLst>
          </p:cNvPr>
          <p:cNvSpPr txBox="1"/>
          <p:nvPr/>
        </p:nvSpPr>
        <p:spPr>
          <a:xfrm>
            <a:off x="2866349" y="653588"/>
            <a:ext cx="6459302" cy="567463"/>
          </a:xfrm>
          <a:prstGeom prst="rect">
            <a:avLst/>
          </a:prstGeom>
          <a:noFill/>
        </p:spPr>
        <p:txBody>
          <a:bodyPr wrap="square" rtlCol="0">
            <a:spAutoFit/>
          </a:bodyPr>
          <a:lstStyle/>
          <a:p>
            <a:pPr algn="ctr">
              <a:lnSpc>
                <a:spcPts val="4000"/>
              </a:lnSpc>
            </a:pPr>
            <a:r>
              <a:rPr lang="en-US" sz="3000" b="1" spc="600" dirty="0">
                <a:latin typeface="Montserrat Light" panose="00000400000000000000" pitchFamily="50" charset="0"/>
              </a:rPr>
              <a:t>OUR TEAM MEMBERS</a:t>
            </a:r>
          </a:p>
        </p:txBody>
      </p:sp>
      <p:sp>
        <p:nvSpPr>
          <p:cNvPr id="13" name="Subtitle 6">
            <a:extLst>
              <a:ext uri="{FF2B5EF4-FFF2-40B4-BE49-F238E27FC236}">
                <a16:creationId xmlns:a16="http://schemas.microsoft.com/office/drawing/2014/main" id="{F6AFB85E-E1F4-4478-A668-75552545477D}"/>
              </a:ext>
            </a:extLst>
          </p:cNvPr>
          <p:cNvSpPr txBox="1">
            <a:spLocks/>
          </p:cNvSpPr>
          <p:nvPr/>
        </p:nvSpPr>
        <p:spPr>
          <a:xfrm>
            <a:off x="1685925" y="1266780"/>
            <a:ext cx="8820150" cy="567463"/>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variations of passages of Lorem Ipsum available, but the majority have suffered variations of passages of Lorem Ipsum available, but the majority have suffered alteration in some form, by injected humour, or randomised words which don't look even</a:t>
            </a:r>
          </a:p>
        </p:txBody>
      </p:sp>
      <p:sp>
        <p:nvSpPr>
          <p:cNvPr id="18" name="Parallelogram 17">
            <a:extLst>
              <a:ext uri="{FF2B5EF4-FFF2-40B4-BE49-F238E27FC236}">
                <a16:creationId xmlns:a16="http://schemas.microsoft.com/office/drawing/2014/main" id="{2E359D09-2312-4662-8FC1-F4B745013C60}"/>
              </a:ext>
            </a:extLst>
          </p:cNvPr>
          <p:cNvSpPr/>
          <p:nvPr/>
        </p:nvSpPr>
        <p:spPr>
          <a:xfrm>
            <a:off x="175338" y="2447970"/>
            <a:ext cx="4408552" cy="33147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arallelogram 26">
            <a:extLst>
              <a:ext uri="{FF2B5EF4-FFF2-40B4-BE49-F238E27FC236}">
                <a16:creationId xmlns:a16="http://schemas.microsoft.com/office/drawing/2014/main" id="{EA975F89-6B64-40F3-85EE-2D0BD425673E}"/>
              </a:ext>
            </a:extLst>
          </p:cNvPr>
          <p:cNvSpPr/>
          <p:nvPr/>
        </p:nvSpPr>
        <p:spPr>
          <a:xfrm>
            <a:off x="3891724" y="2447970"/>
            <a:ext cx="4408552" cy="33147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Parallelogram 27">
            <a:extLst>
              <a:ext uri="{FF2B5EF4-FFF2-40B4-BE49-F238E27FC236}">
                <a16:creationId xmlns:a16="http://schemas.microsoft.com/office/drawing/2014/main" id="{88A95952-DAB1-44C0-B851-930021E5B958}"/>
              </a:ext>
            </a:extLst>
          </p:cNvPr>
          <p:cNvSpPr/>
          <p:nvPr/>
        </p:nvSpPr>
        <p:spPr>
          <a:xfrm>
            <a:off x="7608110" y="2447970"/>
            <a:ext cx="4408552" cy="33147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Placeholder 33">
            <a:extLst>
              <a:ext uri="{FF2B5EF4-FFF2-40B4-BE49-F238E27FC236}">
                <a16:creationId xmlns:a16="http://schemas.microsoft.com/office/drawing/2014/main" id="{E423B8E6-5510-448E-B5BE-3DBBA3613DE4}"/>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t="12405" b="12405"/>
          <a:stretch>
            <a:fillRect/>
          </a:stretch>
        </p:blipFill>
        <p:spPr/>
      </p:pic>
      <p:pic>
        <p:nvPicPr>
          <p:cNvPr id="30" name="Picture Placeholder 29">
            <a:extLst>
              <a:ext uri="{FF2B5EF4-FFF2-40B4-BE49-F238E27FC236}">
                <a16:creationId xmlns:a16="http://schemas.microsoft.com/office/drawing/2014/main" id="{E730A9CD-4579-48A1-81D6-55EFC10B6CB3}"/>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12419" b="12419"/>
          <a:stretch>
            <a:fillRect/>
          </a:stretch>
        </p:blipFill>
        <p:spPr/>
      </p:pic>
      <p:pic>
        <p:nvPicPr>
          <p:cNvPr id="26" name="Picture Placeholder 25">
            <a:extLst>
              <a:ext uri="{FF2B5EF4-FFF2-40B4-BE49-F238E27FC236}">
                <a16:creationId xmlns:a16="http://schemas.microsoft.com/office/drawing/2014/main" id="{D5CBE58B-F896-44F2-B976-5DC8AD6693BC}"/>
              </a:ext>
            </a:extLst>
          </p:cNvPr>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t="12405" b="12405"/>
          <a:stretch>
            <a:fillRect/>
          </a:stretch>
        </p:blipFill>
        <p:spPr/>
      </p:pic>
    </p:spTree>
    <p:extLst>
      <p:ext uri="{BB962C8B-B14F-4D97-AF65-F5344CB8AC3E}">
        <p14:creationId xmlns:p14="http://schemas.microsoft.com/office/powerpoint/2010/main" val="2613695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D0334E4-D4CA-4B12-A19E-A5D1433EDA40}"/>
              </a:ext>
            </a:extLst>
          </p:cNvPr>
          <p:cNvSpPr txBox="1"/>
          <p:nvPr/>
        </p:nvSpPr>
        <p:spPr>
          <a:xfrm>
            <a:off x="635655" y="2640195"/>
            <a:ext cx="2919298" cy="1577611"/>
          </a:xfrm>
          <a:prstGeom prst="rect">
            <a:avLst/>
          </a:prstGeom>
          <a:noFill/>
        </p:spPr>
        <p:txBody>
          <a:bodyPr wrap="square" rtlCol="0">
            <a:spAutoFit/>
          </a:bodyPr>
          <a:lstStyle/>
          <a:p>
            <a:pPr>
              <a:lnSpc>
                <a:spcPts val="4000"/>
              </a:lnSpc>
            </a:pPr>
            <a:r>
              <a:rPr lang="en-US" sz="3000" b="1" spc="600" dirty="0">
                <a:latin typeface="Montserrat Light" panose="00000400000000000000" pitchFamily="50" charset="0"/>
              </a:rPr>
              <a:t>OUR TEAM </a:t>
            </a:r>
          </a:p>
          <a:p>
            <a:pPr>
              <a:lnSpc>
                <a:spcPts val="4000"/>
              </a:lnSpc>
            </a:pPr>
            <a:r>
              <a:rPr lang="en-US" sz="3000" b="1" spc="600" dirty="0">
                <a:latin typeface="Montserrat Light" panose="00000400000000000000" pitchFamily="50" charset="0"/>
              </a:rPr>
              <a:t>MEMBERS</a:t>
            </a:r>
          </a:p>
        </p:txBody>
      </p:sp>
      <p:grpSp>
        <p:nvGrpSpPr>
          <p:cNvPr id="17" name="Group 16">
            <a:extLst>
              <a:ext uri="{FF2B5EF4-FFF2-40B4-BE49-F238E27FC236}">
                <a16:creationId xmlns:a16="http://schemas.microsoft.com/office/drawing/2014/main" id="{6A3F2ACC-80FB-4805-B9F0-D4E931A03770}"/>
              </a:ext>
            </a:extLst>
          </p:cNvPr>
          <p:cNvGrpSpPr/>
          <p:nvPr/>
        </p:nvGrpSpPr>
        <p:grpSpPr>
          <a:xfrm>
            <a:off x="3731935" y="1182528"/>
            <a:ext cx="2527582" cy="802460"/>
            <a:chOff x="338768" y="4673262"/>
            <a:chExt cx="2527582" cy="802460"/>
          </a:xfrm>
        </p:grpSpPr>
        <p:sp>
          <p:nvSpPr>
            <p:cNvPr id="18" name="TextBox 17">
              <a:extLst>
                <a:ext uri="{FF2B5EF4-FFF2-40B4-BE49-F238E27FC236}">
                  <a16:creationId xmlns:a16="http://schemas.microsoft.com/office/drawing/2014/main" id="{36CAA274-370A-478E-9978-586BD33AE767}"/>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19" name="Subtitle 6">
              <a:extLst>
                <a:ext uri="{FF2B5EF4-FFF2-40B4-BE49-F238E27FC236}">
                  <a16:creationId xmlns:a16="http://schemas.microsoft.com/office/drawing/2014/main" id="{85ACA5B5-4E88-4DF9-8F46-76E9DC805AD9}"/>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pic>
        <p:nvPicPr>
          <p:cNvPr id="16" name="Picture Placeholder 15">
            <a:extLst>
              <a:ext uri="{FF2B5EF4-FFF2-40B4-BE49-F238E27FC236}">
                <a16:creationId xmlns:a16="http://schemas.microsoft.com/office/drawing/2014/main" id="{3B4B4335-7AFA-452C-BB39-2CE60B5B1E96}"/>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571" b="3571"/>
          <a:stretch>
            <a:fillRect/>
          </a:stretch>
        </p:blipFill>
        <p:spPr/>
      </p:pic>
      <p:pic>
        <p:nvPicPr>
          <p:cNvPr id="42" name="Picture Placeholder 41">
            <a:extLst>
              <a:ext uri="{FF2B5EF4-FFF2-40B4-BE49-F238E27FC236}">
                <a16:creationId xmlns:a16="http://schemas.microsoft.com/office/drawing/2014/main" id="{2088929A-7D40-4631-A98C-04B52FA9B33D}"/>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a:stretch>
            <a:fillRect/>
          </a:stretch>
        </p:blipFill>
        <p:spPr/>
      </p:pic>
      <p:pic>
        <p:nvPicPr>
          <p:cNvPr id="44" name="Picture Placeholder 43">
            <a:extLst>
              <a:ext uri="{FF2B5EF4-FFF2-40B4-BE49-F238E27FC236}">
                <a16:creationId xmlns:a16="http://schemas.microsoft.com/office/drawing/2014/main" id="{4A0AD2D4-10A2-4507-B290-9F8D78A5ED6B}"/>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a:stretch>
            <a:fillRect/>
          </a:stretch>
        </p:blipFill>
        <p:spPr/>
      </p:pic>
      <p:grpSp>
        <p:nvGrpSpPr>
          <p:cNvPr id="31" name="Group 30">
            <a:extLst>
              <a:ext uri="{FF2B5EF4-FFF2-40B4-BE49-F238E27FC236}">
                <a16:creationId xmlns:a16="http://schemas.microsoft.com/office/drawing/2014/main" id="{764E5818-683D-47F6-B707-BA50E6A88557}"/>
              </a:ext>
            </a:extLst>
          </p:cNvPr>
          <p:cNvGrpSpPr/>
          <p:nvPr/>
        </p:nvGrpSpPr>
        <p:grpSpPr>
          <a:xfrm>
            <a:off x="6409846" y="1182528"/>
            <a:ext cx="2527582" cy="802460"/>
            <a:chOff x="338768" y="4673262"/>
            <a:chExt cx="2527582" cy="802460"/>
          </a:xfrm>
        </p:grpSpPr>
        <p:sp>
          <p:nvSpPr>
            <p:cNvPr id="33" name="TextBox 32">
              <a:extLst>
                <a:ext uri="{FF2B5EF4-FFF2-40B4-BE49-F238E27FC236}">
                  <a16:creationId xmlns:a16="http://schemas.microsoft.com/office/drawing/2014/main" id="{30AAC406-BFA4-420C-B252-247506AC826A}"/>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34" name="Subtitle 6">
              <a:extLst>
                <a:ext uri="{FF2B5EF4-FFF2-40B4-BE49-F238E27FC236}">
                  <a16:creationId xmlns:a16="http://schemas.microsoft.com/office/drawing/2014/main" id="{4F61809E-F02A-48F6-92BC-930D6DB03EED}"/>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grpSp>
        <p:nvGrpSpPr>
          <p:cNvPr id="37" name="Group 36">
            <a:extLst>
              <a:ext uri="{FF2B5EF4-FFF2-40B4-BE49-F238E27FC236}">
                <a16:creationId xmlns:a16="http://schemas.microsoft.com/office/drawing/2014/main" id="{3AEF415B-3892-4DFE-BC22-B20332595583}"/>
              </a:ext>
            </a:extLst>
          </p:cNvPr>
          <p:cNvGrpSpPr/>
          <p:nvPr/>
        </p:nvGrpSpPr>
        <p:grpSpPr>
          <a:xfrm>
            <a:off x="9087757" y="1182528"/>
            <a:ext cx="2527582" cy="802460"/>
            <a:chOff x="338768" y="4673262"/>
            <a:chExt cx="2527582" cy="802460"/>
          </a:xfrm>
        </p:grpSpPr>
        <p:sp>
          <p:nvSpPr>
            <p:cNvPr id="39" name="TextBox 38">
              <a:extLst>
                <a:ext uri="{FF2B5EF4-FFF2-40B4-BE49-F238E27FC236}">
                  <a16:creationId xmlns:a16="http://schemas.microsoft.com/office/drawing/2014/main" id="{E04F8292-B01E-42B7-9866-F128FF6EBFE1}"/>
                </a:ext>
              </a:extLst>
            </p:cNvPr>
            <p:cNvSpPr txBox="1"/>
            <p:nvPr/>
          </p:nvSpPr>
          <p:spPr>
            <a:xfrm>
              <a:off x="854958" y="4673262"/>
              <a:ext cx="1495200" cy="276999"/>
            </a:xfrm>
            <a:prstGeom prst="rect">
              <a:avLst/>
            </a:prstGeom>
            <a:noFill/>
          </p:spPr>
          <p:txBody>
            <a:bodyPr wrap="square" rtlCol="0">
              <a:spAutoFit/>
            </a:bodyPr>
            <a:lstStyle/>
            <a:p>
              <a:pPr algn="ctr"/>
              <a:r>
                <a:rPr lang="en-US" sz="1200" spc="300" dirty="0">
                  <a:latin typeface="Montserrat" panose="00000500000000000000" pitchFamily="50" charset="0"/>
                </a:rPr>
                <a:t>EXAMPLE_</a:t>
              </a:r>
            </a:p>
          </p:txBody>
        </p:sp>
        <p:sp>
          <p:nvSpPr>
            <p:cNvPr id="40" name="Subtitle 6">
              <a:extLst>
                <a:ext uri="{FF2B5EF4-FFF2-40B4-BE49-F238E27FC236}">
                  <a16:creationId xmlns:a16="http://schemas.microsoft.com/office/drawing/2014/main" id="{77534E92-D456-48E6-8A27-25A61763CD1E}"/>
                </a:ext>
              </a:extLst>
            </p:cNvPr>
            <p:cNvSpPr txBox="1">
              <a:spLocks/>
            </p:cNvSpPr>
            <p:nvPr/>
          </p:nvSpPr>
          <p:spPr>
            <a:xfrm>
              <a:off x="338768" y="4950261"/>
              <a:ext cx="2527582" cy="525461"/>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nSpc>
                  <a:spcPts val="1600"/>
                </a:lnSpc>
              </a:pPr>
              <a:r>
                <a:rPr lang="en-US" sz="900" dirty="0">
                  <a:solidFill>
                    <a:schemeClr val="bg2"/>
                  </a:solidFill>
                  <a:latin typeface="Montserrat Light" panose="00000400000000000000" pitchFamily="50" charset="0"/>
                  <a:ea typeface="Montserrat" charset="0"/>
                  <a:cs typeface="Montserrat" charset="0"/>
                </a:rPr>
                <a:t>There are many words which don't look even slightly believable. If</a:t>
              </a:r>
            </a:p>
          </p:txBody>
        </p:sp>
      </p:grpSp>
    </p:spTree>
    <p:extLst>
      <p:ext uri="{BB962C8B-B14F-4D97-AF65-F5344CB8AC3E}">
        <p14:creationId xmlns:p14="http://schemas.microsoft.com/office/powerpoint/2010/main" val="1215099455"/>
      </p:ext>
    </p:extLst>
  </p:cSld>
  <p:clrMapOvr>
    <a:masterClrMapping/>
  </p:clrMapOvr>
</p:sld>
</file>

<file path=ppt/theme/theme1.xml><?xml version="1.0" encoding="utf-8"?>
<a:theme xmlns:a="http://schemas.openxmlformats.org/drawingml/2006/main" name="Office Theme">
  <a:themeElements>
    <a:clrScheme name="Custom 16">
      <a:dk1>
        <a:sysClr val="windowText" lastClr="000000"/>
      </a:dk1>
      <a:lt1>
        <a:sysClr val="window" lastClr="FFFFFF"/>
      </a:lt1>
      <a:dk2>
        <a:srgbClr val="6491C8"/>
      </a:dk2>
      <a:lt2>
        <a:srgbClr val="283440"/>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14370</TotalTime>
  <Words>1057</Words>
  <Application>Microsoft Office PowerPoint</Application>
  <PresentationFormat>Widescreen</PresentationFormat>
  <Paragraphs>80</Paragraphs>
  <Slides>22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Montserrat</vt:lpstr>
      <vt:lpstr>Montserrat </vt:lpstr>
      <vt:lpstr>Montserrat Light</vt:lpstr>
      <vt:lpstr>Montserrat Thin</vt:lpstr>
      <vt:lpstr>Open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Shopon Ahmed</dc:creator>
  <cp:lastModifiedBy>ismail - [2010]</cp:lastModifiedBy>
  <cp:revision>2337</cp:revision>
  <dcterms:created xsi:type="dcterms:W3CDTF">2017-09-28T05:04:55Z</dcterms:created>
  <dcterms:modified xsi:type="dcterms:W3CDTF">2020-02-13T07:54:20Z</dcterms:modified>
</cp:coreProperties>
</file>