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6" r:id="rId4"/>
    <p:sldMasterId id="214748367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5143500" cx="9144000"/>
  <p:notesSz cx="6858000" cy="9144000"/>
  <p:embeddedFontLst>
    <p:embeddedFont>
      <p:font typeface="Montserrat"/>
      <p:regular r:id="rId28"/>
      <p:bold r:id="rId29"/>
      <p:italic r:id="rId30"/>
      <p:boldItalic r:id="rId31"/>
    </p:embeddedFont>
    <p:embeddedFont>
      <p:font typeface="Montserrat Light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Montserrat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boldItalic.fntdata"/><Relationship Id="rId30" Type="http://schemas.openxmlformats.org/officeDocument/2006/relationships/font" Target="fonts/Montserrat-italic.fntdata"/><Relationship Id="rId11" Type="http://schemas.openxmlformats.org/officeDocument/2006/relationships/slide" Target="slides/slide5.xml"/><Relationship Id="rId33" Type="http://schemas.openxmlformats.org/officeDocument/2006/relationships/font" Target="fonts/MontserratLight-bold.fntdata"/><Relationship Id="rId10" Type="http://schemas.openxmlformats.org/officeDocument/2006/relationships/slide" Target="slides/slide4.xml"/><Relationship Id="rId32" Type="http://schemas.openxmlformats.org/officeDocument/2006/relationships/font" Target="fonts/MontserratLight-regular.fntdata"/><Relationship Id="rId13" Type="http://schemas.openxmlformats.org/officeDocument/2006/relationships/slide" Target="slides/slide7.xml"/><Relationship Id="rId35" Type="http://schemas.openxmlformats.org/officeDocument/2006/relationships/font" Target="fonts/MontserratLight-boldItalic.fntdata"/><Relationship Id="rId12" Type="http://schemas.openxmlformats.org/officeDocument/2006/relationships/slide" Target="slides/slide6.xml"/><Relationship Id="rId34" Type="http://schemas.openxmlformats.org/officeDocument/2006/relationships/font" Target="fonts/MontserratLight-italic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42bd674507_2_6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42bd674507_2_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42bd674507_2_15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g42bd674507_2_1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42bd674507_2_17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42bd674507_2_1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42bd674507_2_19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42bd674507_2_1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42bd674507_2_20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g42bd674507_2_20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42bd674507_2_2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g42bd674507_2_2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42bd674507_2_2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g42bd674507_2_2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42bd674507_2_27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g42bd674507_2_2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42bd674507_2_28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g42bd674507_2_2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42bd674507_2_29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g42bd674507_2_2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42bd674507_2_30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g42bd674507_2_3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42bd674507_2_6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42bd674507_2_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42bd674507_2_30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g42bd674507_2_3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42bd674507_2_3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g42bd674507_2_3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42bd674507_2_7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g42bd674507_2_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42bd674507_2_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g42bd674507_2_8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g42bd674507_2_87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g42bd674507_2_87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g42bd674507_2_8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42bd674507_2_9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42bd674507_2_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42bd674507_2_10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42bd674507_2_10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42bd674507_2_1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42bd674507_2_1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42bd674507_2_1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g42bd674507_2_1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42bd674507_2_1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42bd674507_2_1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Image without Header &amp; Footer">
  <p:cSld name="Full Image without Header &amp; Foot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>
            <p:ph idx="2" type="pic"/>
          </p:nvPr>
        </p:nvSpPr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9_Title Page">
  <p:cSld name="29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5836444" y="1321594"/>
            <a:ext cx="2271712" cy="250031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0_Title Page">
  <p:cSld name="30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>
            <p:ph idx="2" type="pic"/>
          </p:nvPr>
        </p:nvSpPr>
        <p:spPr>
          <a:xfrm>
            <a:off x="0" y="0"/>
            <a:ext cx="4572000" cy="327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1_Title Page">
  <p:cSld name="31_Title Pag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7"/>
          <p:cNvSpPr/>
          <p:nvPr>
            <p:ph idx="2" type="pic"/>
          </p:nvPr>
        </p:nvSpPr>
        <p:spPr>
          <a:xfrm>
            <a:off x="657225" y="2700338"/>
            <a:ext cx="7829550" cy="2443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2_Title Page">
  <p:cSld name="32_Title Pag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8"/>
          <p:cNvSpPr/>
          <p:nvPr>
            <p:ph idx="2" type="pic"/>
          </p:nvPr>
        </p:nvSpPr>
        <p:spPr>
          <a:xfrm>
            <a:off x="471486" y="471486"/>
            <a:ext cx="5143503" cy="305752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6" name="Google Shape;66;p18"/>
          <p:cNvSpPr/>
          <p:nvPr>
            <p:ph idx="3" type="pic"/>
          </p:nvPr>
        </p:nvSpPr>
        <p:spPr>
          <a:xfrm>
            <a:off x="6086475" y="1685925"/>
            <a:ext cx="2586039" cy="298608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6_Title Page">
  <p:cSld name="16_Title Pag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3_Title Page">
  <p:cSld name="33_Title Page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/>
          <p:nvPr>
            <p:ph idx="2" type="pic"/>
          </p:nvPr>
        </p:nvSpPr>
        <p:spPr>
          <a:xfrm>
            <a:off x="471486" y="471486"/>
            <a:ext cx="2014539" cy="420052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0" name="Google Shape;70;p20"/>
          <p:cNvSpPr/>
          <p:nvPr>
            <p:ph idx="3" type="pic"/>
          </p:nvPr>
        </p:nvSpPr>
        <p:spPr>
          <a:xfrm>
            <a:off x="2657475" y="471486"/>
            <a:ext cx="3071812" cy="420052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4_Title Page">
  <p:cSld name="34_Title Pag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1"/>
          <p:cNvSpPr/>
          <p:nvPr>
            <p:ph idx="2" type="pic"/>
          </p:nvPr>
        </p:nvSpPr>
        <p:spPr>
          <a:xfrm>
            <a:off x="471486" y="2852610"/>
            <a:ext cx="1956029" cy="172458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3" name="Google Shape;73;p21"/>
          <p:cNvSpPr/>
          <p:nvPr>
            <p:ph idx="3" type="pic"/>
          </p:nvPr>
        </p:nvSpPr>
        <p:spPr>
          <a:xfrm>
            <a:off x="2590799" y="1754824"/>
            <a:ext cx="3080657" cy="282236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5_Title Page">
  <p:cSld name="35_Title Pag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/>
          <p:nvPr>
            <p:ph idx="2" type="pic"/>
          </p:nvPr>
        </p:nvSpPr>
        <p:spPr>
          <a:xfrm>
            <a:off x="471487" y="566308"/>
            <a:ext cx="5461228" cy="401088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6_Title Page">
  <p:cSld name="36_Title Page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3"/>
          <p:cNvSpPr/>
          <p:nvPr>
            <p:ph idx="2" type="pic"/>
          </p:nvPr>
        </p:nvSpPr>
        <p:spPr>
          <a:xfrm>
            <a:off x="685801" y="1878806"/>
            <a:ext cx="2428875" cy="180736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8" name="Google Shape;78;p23"/>
          <p:cNvSpPr/>
          <p:nvPr>
            <p:ph idx="3" type="pic"/>
          </p:nvPr>
        </p:nvSpPr>
        <p:spPr>
          <a:xfrm>
            <a:off x="3357563" y="1878806"/>
            <a:ext cx="2428875" cy="180736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9" name="Google Shape;79;p23"/>
          <p:cNvSpPr/>
          <p:nvPr>
            <p:ph idx="4" type="pic"/>
          </p:nvPr>
        </p:nvSpPr>
        <p:spPr>
          <a:xfrm>
            <a:off x="6029325" y="1878806"/>
            <a:ext cx="2428875" cy="180736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Blank with Footer &amp; Header">
  <p:cSld name="6_Blank with Footer &amp; Header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82" name="Google Shape;82;p24"/>
          <p:cNvSpPr/>
          <p:nvPr>
            <p:ph idx="2" type="pic"/>
          </p:nvPr>
        </p:nvSpPr>
        <p:spPr>
          <a:xfrm>
            <a:off x="628650" y="2007393"/>
            <a:ext cx="1693463" cy="127412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3" name="Google Shape;83;p24"/>
          <p:cNvSpPr/>
          <p:nvPr>
            <p:ph idx="3" type="pic"/>
          </p:nvPr>
        </p:nvSpPr>
        <p:spPr>
          <a:xfrm>
            <a:off x="2693063" y="2007393"/>
            <a:ext cx="1693463" cy="127412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4" name="Google Shape;84;p24"/>
          <p:cNvSpPr/>
          <p:nvPr>
            <p:ph idx="4" type="pic"/>
          </p:nvPr>
        </p:nvSpPr>
        <p:spPr>
          <a:xfrm>
            <a:off x="4757474" y="2007393"/>
            <a:ext cx="1693463" cy="127412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5" name="Google Shape;85;p24"/>
          <p:cNvSpPr/>
          <p:nvPr>
            <p:ph idx="5" type="pic"/>
          </p:nvPr>
        </p:nvSpPr>
        <p:spPr>
          <a:xfrm>
            <a:off x="6821887" y="2007393"/>
            <a:ext cx="1693463" cy="127412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7_Title Page">
  <p:cSld name="37_Title Page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5"/>
          <p:cNvSpPr/>
          <p:nvPr>
            <p:ph idx="2" type="pic"/>
          </p:nvPr>
        </p:nvSpPr>
        <p:spPr>
          <a:xfrm>
            <a:off x="657225" y="0"/>
            <a:ext cx="2343149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8" name="Google Shape;88;p25"/>
          <p:cNvSpPr/>
          <p:nvPr>
            <p:ph idx="3" type="pic"/>
          </p:nvPr>
        </p:nvSpPr>
        <p:spPr>
          <a:xfrm>
            <a:off x="3000374" y="2571750"/>
            <a:ext cx="4285967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8_Title Page">
  <p:cSld name="38_Title Pag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6"/>
          <p:cNvSpPr/>
          <p:nvPr>
            <p:ph idx="2" type="pic"/>
          </p:nvPr>
        </p:nvSpPr>
        <p:spPr>
          <a:xfrm>
            <a:off x="528638" y="471486"/>
            <a:ext cx="4243387" cy="420052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9_Title Page">
  <p:cSld name="39_Title Pag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7"/>
          <p:cNvSpPr/>
          <p:nvPr>
            <p:ph idx="2" type="pic"/>
          </p:nvPr>
        </p:nvSpPr>
        <p:spPr>
          <a:xfrm>
            <a:off x="3400425" y="0"/>
            <a:ext cx="5743575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3" name="Google Shape;93;p27"/>
          <p:cNvSpPr/>
          <p:nvPr>
            <p:ph idx="3" type="pic"/>
          </p:nvPr>
        </p:nvSpPr>
        <p:spPr>
          <a:xfrm>
            <a:off x="0" y="0"/>
            <a:ext cx="3400425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4" name="Google Shape;94;p27"/>
          <p:cNvSpPr/>
          <p:nvPr>
            <p:ph idx="4" type="pic"/>
          </p:nvPr>
        </p:nvSpPr>
        <p:spPr>
          <a:xfrm>
            <a:off x="0" y="2571750"/>
            <a:ext cx="3400425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0_Title Page">
  <p:cSld name="40_Title Page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8"/>
          <p:cNvSpPr/>
          <p:nvPr>
            <p:ph idx="2" type="pic"/>
          </p:nvPr>
        </p:nvSpPr>
        <p:spPr>
          <a:xfrm>
            <a:off x="1021556" y="235744"/>
            <a:ext cx="2243137" cy="2243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7" name="Google Shape;97;p28"/>
          <p:cNvSpPr/>
          <p:nvPr>
            <p:ph idx="3" type="pic"/>
          </p:nvPr>
        </p:nvSpPr>
        <p:spPr>
          <a:xfrm>
            <a:off x="3450431" y="235744"/>
            <a:ext cx="2243137" cy="2243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8" name="Google Shape;98;p28"/>
          <p:cNvSpPr/>
          <p:nvPr>
            <p:ph idx="4" type="pic"/>
          </p:nvPr>
        </p:nvSpPr>
        <p:spPr>
          <a:xfrm>
            <a:off x="5879306" y="235744"/>
            <a:ext cx="2243137" cy="2243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9" name="Google Shape;99;p28"/>
          <p:cNvSpPr/>
          <p:nvPr>
            <p:ph idx="5" type="pic"/>
          </p:nvPr>
        </p:nvSpPr>
        <p:spPr>
          <a:xfrm>
            <a:off x="1021556" y="2664619"/>
            <a:ext cx="2243137" cy="2243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0" name="Google Shape;100;p28"/>
          <p:cNvSpPr/>
          <p:nvPr>
            <p:ph idx="6" type="pic"/>
          </p:nvPr>
        </p:nvSpPr>
        <p:spPr>
          <a:xfrm>
            <a:off x="3450431" y="2664619"/>
            <a:ext cx="2243137" cy="2243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1" name="Google Shape;101;p28"/>
          <p:cNvSpPr/>
          <p:nvPr>
            <p:ph idx="7" type="pic"/>
          </p:nvPr>
        </p:nvSpPr>
        <p:spPr>
          <a:xfrm>
            <a:off x="5879306" y="2664619"/>
            <a:ext cx="2243137" cy="2243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9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b="0" i="0" sz="2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04" name="Google Shape;104;p29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5" name="Google Shape;105;p29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700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6" name="Google Shape;106;p29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700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7" name="Google Shape;107;p2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700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sz="700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sz="700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sz="700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sz="700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sz="700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sz="700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sz="700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sz="700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Blank with Footer &amp; Header">
  <p:cSld name="3_Blank with Footer &amp; Header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18" Type="http://schemas.openxmlformats.org/officeDocument/2006/relationships/theme" Target="../theme/theme3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Relationship Id="rId4" Type="http://schemas.openxmlformats.org/officeDocument/2006/relationships/image" Target="../media/image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5" Type="http://schemas.openxmlformats.org/officeDocument/2006/relationships/image" Target="../media/image2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jpg"/><Relationship Id="rId4" Type="http://schemas.openxmlformats.org/officeDocument/2006/relationships/image" Target="../media/image14.jpg"/><Relationship Id="rId5" Type="http://schemas.openxmlformats.org/officeDocument/2006/relationships/image" Target="../media/image10.jpg"/><Relationship Id="rId6" Type="http://schemas.openxmlformats.org/officeDocument/2006/relationships/image" Target="../media/image17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9.jpg"/><Relationship Id="rId4" Type="http://schemas.openxmlformats.org/officeDocument/2006/relationships/image" Target="../media/image1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jpg"/><Relationship Id="rId4" Type="http://schemas.openxmlformats.org/officeDocument/2006/relationships/image" Target="../media/image12.jpg"/><Relationship Id="rId5" Type="http://schemas.openxmlformats.org/officeDocument/2006/relationships/image" Target="../media/image27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jpg"/><Relationship Id="rId4" Type="http://schemas.openxmlformats.org/officeDocument/2006/relationships/image" Target="../media/image22.jpg"/><Relationship Id="rId5" Type="http://schemas.openxmlformats.org/officeDocument/2006/relationships/image" Target="../media/image30.jpg"/><Relationship Id="rId6" Type="http://schemas.openxmlformats.org/officeDocument/2006/relationships/image" Target="../media/image28.jpg"/><Relationship Id="rId7" Type="http://schemas.openxmlformats.org/officeDocument/2006/relationships/image" Target="../media/image12.jpg"/><Relationship Id="rId8" Type="http://schemas.openxmlformats.org/officeDocument/2006/relationships/image" Target="../media/image2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jpg"/><Relationship Id="rId4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3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00" r="100" t="0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1"/>
          <p:cNvSpPr/>
          <p:nvPr/>
        </p:nvSpPr>
        <p:spPr>
          <a:xfrm>
            <a:off x="0" y="0"/>
            <a:ext cx="9143999" cy="5156522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6" name="Google Shape;116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57525" y="1133542"/>
            <a:ext cx="3028950" cy="250494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7" name="Google Shape;117;p31"/>
          <p:cNvCxnSpPr/>
          <p:nvPr/>
        </p:nvCxnSpPr>
        <p:spPr>
          <a:xfrm rot="10800000">
            <a:off x="0" y="3295650"/>
            <a:ext cx="3228975" cy="0"/>
          </a:xfrm>
          <a:prstGeom prst="straightConnector1">
            <a:avLst/>
          </a:prstGeom>
          <a:noFill/>
          <a:ln cap="flat" cmpd="sng" w="762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oogle Shape;219;p40"/>
          <p:cNvGrpSpPr/>
          <p:nvPr/>
        </p:nvGrpSpPr>
        <p:grpSpPr>
          <a:xfrm>
            <a:off x="471486" y="566309"/>
            <a:ext cx="5199971" cy="680956"/>
            <a:chOff x="1543050" y="832023"/>
            <a:chExt cx="6933294" cy="907941"/>
          </a:xfrm>
        </p:grpSpPr>
        <p:sp>
          <p:nvSpPr>
            <p:cNvPr id="220" name="Google Shape;220;p40"/>
            <p:cNvSpPr txBox="1"/>
            <p:nvPr/>
          </p:nvSpPr>
          <p:spPr>
            <a:xfrm>
              <a:off x="1543050" y="832023"/>
              <a:ext cx="3448050" cy="9079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Company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Timeline</a:t>
              </a:r>
              <a:endParaRPr sz="1100"/>
            </a:p>
          </p:txBody>
        </p:sp>
        <p:sp>
          <p:nvSpPr>
            <p:cNvPr id="221" name="Google Shape;221;p40"/>
            <p:cNvSpPr/>
            <p:nvPr/>
          </p:nvSpPr>
          <p:spPr>
            <a:xfrm flipH="1" rot="-5400000">
              <a:off x="6165538" y="-805475"/>
              <a:ext cx="82273" cy="453933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22" name="Google Shape;222;p40"/>
          <p:cNvGrpSpPr/>
          <p:nvPr/>
        </p:nvGrpSpPr>
        <p:grpSpPr>
          <a:xfrm>
            <a:off x="6257249" y="566309"/>
            <a:ext cx="2415265" cy="971152"/>
            <a:chOff x="7170060" y="3630167"/>
            <a:chExt cx="3220353" cy="1294869"/>
          </a:xfrm>
        </p:grpSpPr>
        <p:sp>
          <p:nvSpPr>
            <p:cNvPr id="223" name="Google Shape;223;p40"/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don’t subdue which i two set had seasons. Fifth you'll, man wherein seas our creeping.</a:t>
              </a:r>
              <a:endParaRPr sz="1100"/>
            </a:p>
          </p:txBody>
        </p:sp>
        <p:sp>
          <p:nvSpPr>
            <p:cNvPr id="224" name="Google Shape;224;p40"/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2012</a:t>
              </a:r>
              <a:endParaRPr sz="1100"/>
            </a:p>
          </p:txBody>
        </p:sp>
      </p:grpSp>
      <p:grpSp>
        <p:nvGrpSpPr>
          <p:cNvPr id="225" name="Google Shape;225;p40"/>
          <p:cNvGrpSpPr/>
          <p:nvPr/>
        </p:nvGrpSpPr>
        <p:grpSpPr>
          <a:xfrm>
            <a:off x="6257249" y="2086175"/>
            <a:ext cx="2415265" cy="971152"/>
            <a:chOff x="7170060" y="3630167"/>
            <a:chExt cx="3220353" cy="1294869"/>
          </a:xfrm>
        </p:grpSpPr>
        <p:sp>
          <p:nvSpPr>
            <p:cNvPr id="226" name="Google Shape;226;p40"/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don’t subdue which i two set had seasons. Fifth you'll, man wherein seas our creeping.</a:t>
              </a:r>
              <a:endParaRPr sz="1100"/>
            </a:p>
          </p:txBody>
        </p:sp>
        <p:sp>
          <p:nvSpPr>
            <p:cNvPr id="227" name="Google Shape;227;p40"/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2012</a:t>
              </a:r>
              <a:endParaRPr sz="1100"/>
            </a:p>
          </p:txBody>
        </p:sp>
      </p:grpSp>
      <p:grpSp>
        <p:nvGrpSpPr>
          <p:cNvPr id="228" name="Google Shape;228;p40"/>
          <p:cNvGrpSpPr/>
          <p:nvPr/>
        </p:nvGrpSpPr>
        <p:grpSpPr>
          <a:xfrm>
            <a:off x="6257249" y="3606039"/>
            <a:ext cx="2415265" cy="971152"/>
            <a:chOff x="7170060" y="3630167"/>
            <a:chExt cx="3220353" cy="1294869"/>
          </a:xfrm>
        </p:grpSpPr>
        <p:sp>
          <p:nvSpPr>
            <p:cNvPr id="229" name="Google Shape;229;p40"/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don’t subdue which i two set had seasons. Fifth you'll, man wherein seas our creeping.</a:t>
              </a:r>
              <a:endParaRPr sz="1100"/>
            </a:p>
          </p:txBody>
        </p:sp>
        <p:sp>
          <p:nvSpPr>
            <p:cNvPr id="230" name="Google Shape;230;p40"/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2012</a:t>
              </a:r>
              <a:endParaRPr sz="1100"/>
            </a:p>
          </p:txBody>
        </p:sp>
      </p:grpSp>
      <p:pic>
        <p:nvPicPr>
          <p:cNvPr id="231" name="Google Shape;231;p40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4134" l="0" r="0" t="14791"/>
          <a:stretch/>
        </p:blipFill>
        <p:spPr>
          <a:xfrm>
            <a:off x="2590799" y="1754824"/>
            <a:ext cx="3080657" cy="2822365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40"/>
          <p:cNvSpPr txBox="1"/>
          <p:nvPr/>
        </p:nvSpPr>
        <p:spPr>
          <a:xfrm>
            <a:off x="471486" y="1751563"/>
            <a:ext cx="1450183" cy="6692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waters had winged. Creepiest don't</a:t>
            </a:r>
            <a:endParaRPr sz="1100"/>
          </a:p>
        </p:txBody>
      </p:sp>
      <p:pic>
        <p:nvPicPr>
          <p:cNvPr id="233" name="Google Shape;233;p40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0381" r="10381" t="0"/>
          <a:stretch/>
        </p:blipFill>
        <p:spPr>
          <a:xfrm>
            <a:off x="471486" y="2852610"/>
            <a:ext cx="1956029" cy="1724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8" name="Google Shape;238;p41"/>
          <p:cNvGrpSpPr/>
          <p:nvPr/>
        </p:nvGrpSpPr>
        <p:grpSpPr>
          <a:xfrm>
            <a:off x="6257249" y="566309"/>
            <a:ext cx="2415265" cy="971152"/>
            <a:chOff x="7170060" y="3630167"/>
            <a:chExt cx="3220353" cy="1294869"/>
          </a:xfrm>
        </p:grpSpPr>
        <p:sp>
          <p:nvSpPr>
            <p:cNvPr id="239" name="Google Shape;239;p41"/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don’t subdue which i two set had seasons. Fifth you'll, man wherein seas our creeping.</a:t>
              </a:r>
              <a:endParaRPr sz="1100"/>
            </a:p>
          </p:txBody>
        </p:sp>
        <p:sp>
          <p:nvSpPr>
            <p:cNvPr id="240" name="Google Shape;240;p41"/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2012</a:t>
              </a:r>
              <a:endParaRPr sz="1100"/>
            </a:p>
          </p:txBody>
        </p:sp>
      </p:grpSp>
      <p:grpSp>
        <p:nvGrpSpPr>
          <p:cNvPr id="241" name="Google Shape;241;p41"/>
          <p:cNvGrpSpPr/>
          <p:nvPr/>
        </p:nvGrpSpPr>
        <p:grpSpPr>
          <a:xfrm>
            <a:off x="6257249" y="2086175"/>
            <a:ext cx="2415265" cy="971152"/>
            <a:chOff x="7170060" y="3630167"/>
            <a:chExt cx="3220353" cy="1294869"/>
          </a:xfrm>
        </p:grpSpPr>
        <p:sp>
          <p:nvSpPr>
            <p:cNvPr id="242" name="Google Shape;242;p41"/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don’t subdue which i two set had seasons. Fifth you'll, man wherein seas our creeping.</a:t>
              </a:r>
              <a:endParaRPr sz="1100"/>
            </a:p>
          </p:txBody>
        </p:sp>
        <p:sp>
          <p:nvSpPr>
            <p:cNvPr id="243" name="Google Shape;243;p41"/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2012</a:t>
              </a:r>
              <a:endParaRPr sz="1100"/>
            </a:p>
          </p:txBody>
        </p:sp>
      </p:grpSp>
      <p:grpSp>
        <p:nvGrpSpPr>
          <p:cNvPr id="244" name="Google Shape;244;p41"/>
          <p:cNvGrpSpPr/>
          <p:nvPr/>
        </p:nvGrpSpPr>
        <p:grpSpPr>
          <a:xfrm>
            <a:off x="6257249" y="3606039"/>
            <a:ext cx="2415265" cy="971152"/>
            <a:chOff x="7170060" y="3630167"/>
            <a:chExt cx="3220353" cy="1294869"/>
          </a:xfrm>
        </p:grpSpPr>
        <p:sp>
          <p:nvSpPr>
            <p:cNvPr id="245" name="Google Shape;245;p41"/>
            <p:cNvSpPr txBox="1"/>
            <p:nvPr/>
          </p:nvSpPr>
          <p:spPr>
            <a:xfrm>
              <a:off x="7170060" y="4244337"/>
              <a:ext cx="3220353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don’t subdue which i two set had seasons. Fifth you'll, man wherein seas our creeping.</a:t>
              </a:r>
              <a:endParaRPr sz="1100"/>
            </a:p>
          </p:txBody>
        </p:sp>
        <p:sp>
          <p:nvSpPr>
            <p:cNvPr id="246" name="Google Shape;246;p41"/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2012</a:t>
              </a:r>
              <a:endParaRPr sz="1100"/>
            </a:p>
          </p:txBody>
        </p:sp>
      </p:grpSp>
      <p:pic>
        <p:nvPicPr>
          <p:cNvPr id="247" name="Google Shape;247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359" r="1358" t="0"/>
          <a:stretch/>
        </p:blipFill>
        <p:spPr>
          <a:xfrm>
            <a:off x="471487" y="566308"/>
            <a:ext cx="5461228" cy="40108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74" l="0" r="0" t="7774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3" name="Google Shape;253;p42"/>
          <p:cNvGrpSpPr/>
          <p:nvPr/>
        </p:nvGrpSpPr>
        <p:grpSpPr>
          <a:xfrm>
            <a:off x="1365824" y="1901445"/>
            <a:ext cx="6346968" cy="1384801"/>
            <a:chOff x="7217227" y="1582599"/>
            <a:chExt cx="4064000" cy="886696"/>
          </a:xfrm>
        </p:grpSpPr>
        <p:sp>
          <p:nvSpPr>
            <p:cNvPr id="254" name="Google Shape;254;p42"/>
            <p:cNvSpPr/>
            <p:nvPr/>
          </p:nvSpPr>
          <p:spPr>
            <a:xfrm>
              <a:off x="8805880" y="1582599"/>
              <a:ext cx="886695" cy="886696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55" name="Google Shape;255;p42"/>
            <p:cNvSpPr/>
            <p:nvPr/>
          </p:nvSpPr>
          <p:spPr>
            <a:xfrm>
              <a:off x="8979351" y="1758918"/>
              <a:ext cx="539754" cy="534059"/>
            </a:xfrm>
            <a:custGeom>
              <a:rect b="b" l="l" r="r" t="t"/>
              <a:pathLst>
                <a:path extrusionOk="0" h="139" w="140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56" name="Google Shape;256;p42"/>
            <p:cNvSpPr/>
            <p:nvPr/>
          </p:nvSpPr>
          <p:spPr>
            <a:xfrm>
              <a:off x="7217227" y="1582599"/>
              <a:ext cx="886695" cy="886696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57" name="Google Shape;257;p42"/>
            <p:cNvSpPr/>
            <p:nvPr/>
          </p:nvSpPr>
          <p:spPr>
            <a:xfrm>
              <a:off x="7423031" y="1810730"/>
              <a:ext cx="474847" cy="430435"/>
            </a:xfrm>
            <a:custGeom>
              <a:rect b="b" l="l" r="r" t="t"/>
              <a:pathLst>
                <a:path extrusionOk="0" h="378" w="417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58" name="Google Shape;258;p42"/>
            <p:cNvSpPr/>
            <p:nvPr/>
          </p:nvSpPr>
          <p:spPr>
            <a:xfrm>
              <a:off x="10394533" y="1582599"/>
              <a:ext cx="886695" cy="886696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59" name="Google Shape;259;p42"/>
            <p:cNvSpPr/>
            <p:nvPr/>
          </p:nvSpPr>
          <p:spPr>
            <a:xfrm>
              <a:off x="10573697" y="1761195"/>
              <a:ext cx="528366" cy="529505"/>
            </a:xfrm>
            <a:custGeom>
              <a:rect b="b" l="l" r="r" t="t"/>
              <a:pathLst>
                <a:path extrusionOk="0" h="138" w="137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60" name="Google Shape;260;p42"/>
          <p:cNvSpPr txBox="1"/>
          <p:nvPr/>
        </p:nvSpPr>
        <p:spPr>
          <a:xfrm>
            <a:off x="3790575" y="831747"/>
            <a:ext cx="1497465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Service</a:t>
            </a:r>
            <a:endParaRPr sz="1100"/>
          </a:p>
        </p:txBody>
      </p:sp>
      <p:sp>
        <p:nvSpPr>
          <p:cNvPr id="261" name="Google Shape;261;p42"/>
          <p:cNvSpPr txBox="1"/>
          <p:nvPr/>
        </p:nvSpPr>
        <p:spPr>
          <a:xfrm>
            <a:off x="1365823" y="3642530"/>
            <a:ext cx="1450183" cy="6692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waters had winged. Creepiest don't</a:t>
            </a:r>
            <a:endParaRPr sz="1100"/>
          </a:p>
        </p:txBody>
      </p:sp>
      <p:sp>
        <p:nvSpPr>
          <p:cNvPr id="262" name="Google Shape;262;p42"/>
          <p:cNvSpPr txBox="1"/>
          <p:nvPr/>
        </p:nvSpPr>
        <p:spPr>
          <a:xfrm>
            <a:off x="3846908" y="3642530"/>
            <a:ext cx="1450183" cy="6692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waters had winged. Creepiest don't</a:t>
            </a:r>
            <a:endParaRPr sz="1100"/>
          </a:p>
        </p:txBody>
      </p:sp>
      <p:sp>
        <p:nvSpPr>
          <p:cNvPr id="263" name="Google Shape;263;p42"/>
          <p:cNvSpPr txBox="1"/>
          <p:nvPr/>
        </p:nvSpPr>
        <p:spPr>
          <a:xfrm>
            <a:off x="6327993" y="3642530"/>
            <a:ext cx="1450183" cy="6692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waters had winged. Creepiest don't</a:t>
            </a:r>
            <a:endParaRPr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9" name="Google Shape;269;p43"/>
          <p:cNvSpPr/>
          <p:nvPr/>
        </p:nvSpPr>
        <p:spPr>
          <a:xfrm>
            <a:off x="-3682" y="0"/>
            <a:ext cx="5143501" cy="5143501"/>
          </a:xfrm>
          <a:prstGeom prst="rtTriangle">
            <a:avLst/>
          </a:prstGeom>
          <a:solidFill>
            <a:srgbClr val="595959">
              <a:alpha val="2196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70" name="Google Shape;270;p43"/>
          <p:cNvGrpSpPr/>
          <p:nvPr/>
        </p:nvGrpSpPr>
        <p:grpSpPr>
          <a:xfrm>
            <a:off x="1365824" y="1901445"/>
            <a:ext cx="6346968" cy="1384801"/>
            <a:chOff x="7217227" y="1582599"/>
            <a:chExt cx="4064000" cy="886696"/>
          </a:xfrm>
        </p:grpSpPr>
        <p:sp>
          <p:nvSpPr>
            <p:cNvPr id="271" name="Google Shape;271;p43"/>
            <p:cNvSpPr/>
            <p:nvPr/>
          </p:nvSpPr>
          <p:spPr>
            <a:xfrm>
              <a:off x="8805880" y="1582599"/>
              <a:ext cx="886695" cy="886696"/>
            </a:xfrm>
            <a:prstGeom prst="ellipse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2" name="Google Shape;272;p43"/>
            <p:cNvSpPr/>
            <p:nvPr/>
          </p:nvSpPr>
          <p:spPr>
            <a:xfrm>
              <a:off x="8979351" y="1758918"/>
              <a:ext cx="539754" cy="534059"/>
            </a:xfrm>
            <a:custGeom>
              <a:rect b="b" l="l" r="r" t="t"/>
              <a:pathLst>
                <a:path extrusionOk="0" h="139" w="140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3" name="Google Shape;273;p43"/>
            <p:cNvSpPr/>
            <p:nvPr/>
          </p:nvSpPr>
          <p:spPr>
            <a:xfrm>
              <a:off x="7217227" y="1582599"/>
              <a:ext cx="886695" cy="886696"/>
            </a:xfrm>
            <a:prstGeom prst="ellipse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4" name="Google Shape;274;p43"/>
            <p:cNvSpPr/>
            <p:nvPr/>
          </p:nvSpPr>
          <p:spPr>
            <a:xfrm>
              <a:off x="7423031" y="1810730"/>
              <a:ext cx="474847" cy="430435"/>
            </a:xfrm>
            <a:custGeom>
              <a:rect b="b" l="l" r="r" t="t"/>
              <a:pathLst>
                <a:path extrusionOk="0" h="378" w="417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5" name="Google Shape;275;p43"/>
            <p:cNvSpPr/>
            <p:nvPr/>
          </p:nvSpPr>
          <p:spPr>
            <a:xfrm>
              <a:off x="10394533" y="1582599"/>
              <a:ext cx="886695" cy="886696"/>
            </a:xfrm>
            <a:prstGeom prst="ellipse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6" name="Google Shape;276;p43"/>
            <p:cNvSpPr/>
            <p:nvPr/>
          </p:nvSpPr>
          <p:spPr>
            <a:xfrm>
              <a:off x="10573697" y="1761195"/>
              <a:ext cx="528366" cy="529505"/>
            </a:xfrm>
            <a:custGeom>
              <a:rect b="b" l="l" r="r" t="t"/>
              <a:pathLst>
                <a:path extrusionOk="0" h="138" w="137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77" name="Google Shape;277;p43"/>
          <p:cNvSpPr txBox="1"/>
          <p:nvPr/>
        </p:nvSpPr>
        <p:spPr>
          <a:xfrm>
            <a:off x="3790575" y="831747"/>
            <a:ext cx="1497465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Service</a:t>
            </a:r>
            <a:endParaRPr sz="1100"/>
          </a:p>
        </p:txBody>
      </p:sp>
      <p:sp>
        <p:nvSpPr>
          <p:cNvPr id="278" name="Google Shape;278;p43"/>
          <p:cNvSpPr txBox="1"/>
          <p:nvPr/>
        </p:nvSpPr>
        <p:spPr>
          <a:xfrm>
            <a:off x="1365823" y="3642530"/>
            <a:ext cx="1450183" cy="6692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waters had winged. Creepiest don't</a:t>
            </a:r>
            <a:endParaRPr sz="1100"/>
          </a:p>
        </p:txBody>
      </p:sp>
      <p:sp>
        <p:nvSpPr>
          <p:cNvPr id="279" name="Google Shape;279;p43"/>
          <p:cNvSpPr txBox="1"/>
          <p:nvPr/>
        </p:nvSpPr>
        <p:spPr>
          <a:xfrm>
            <a:off x="3846908" y="3642530"/>
            <a:ext cx="1450183" cy="6692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waters had winged. Creepiest don't</a:t>
            </a:r>
            <a:endParaRPr sz="1100"/>
          </a:p>
        </p:txBody>
      </p:sp>
      <p:sp>
        <p:nvSpPr>
          <p:cNvPr id="280" name="Google Shape;280;p43"/>
          <p:cNvSpPr txBox="1"/>
          <p:nvPr/>
        </p:nvSpPr>
        <p:spPr>
          <a:xfrm>
            <a:off x="6327993" y="3642530"/>
            <a:ext cx="1450183" cy="6692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waters had winged. Creepiest don't</a:t>
            </a:r>
            <a:endParaRPr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4"/>
          <p:cNvSpPr txBox="1"/>
          <p:nvPr/>
        </p:nvSpPr>
        <p:spPr>
          <a:xfrm>
            <a:off x="3790575" y="831747"/>
            <a:ext cx="1497465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Service</a:t>
            </a:r>
            <a:endParaRPr sz="1100"/>
          </a:p>
        </p:txBody>
      </p:sp>
      <p:pic>
        <p:nvPicPr>
          <p:cNvPr id="286" name="Google Shape;286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5204" r="5203" t="0"/>
          <a:stretch/>
        </p:blipFill>
        <p:spPr>
          <a:xfrm>
            <a:off x="685801" y="1878806"/>
            <a:ext cx="2428875" cy="1807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4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5204" r="5203" t="0"/>
          <a:stretch/>
        </p:blipFill>
        <p:spPr>
          <a:xfrm>
            <a:off x="3357563" y="1878806"/>
            <a:ext cx="2428875" cy="1807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44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28105" t="20250"/>
          <a:stretch/>
        </p:blipFill>
        <p:spPr>
          <a:xfrm>
            <a:off x="6029325" y="1878806"/>
            <a:ext cx="2428875" cy="1807369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44"/>
          <p:cNvSpPr txBox="1"/>
          <p:nvPr/>
        </p:nvSpPr>
        <p:spPr>
          <a:xfrm>
            <a:off x="685800" y="3889373"/>
            <a:ext cx="1450183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waters had winged. Creepiest don't</a:t>
            </a:r>
            <a:endParaRPr sz="1100"/>
          </a:p>
        </p:txBody>
      </p:sp>
      <p:sp>
        <p:nvSpPr>
          <p:cNvPr id="290" name="Google Shape;290;p44"/>
          <p:cNvSpPr txBox="1"/>
          <p:nvPr/>
        </p:nvSpPr>
        <p:spPr>
          <a:xfrm>
            <a:off x="3357563" y="3889373"/>
            <a:ext cx="1450183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waters had winged. Creepiest don't</a:t>
            </a:r>
            <a:endParaRPr sz="1100"/>
          </a:p>
        </p:txBody>
      </p:sp>
      <p:sp>
        <p:nvSpPr>
          <p:cNvPr id="291" name="Google Shape;291;p44"/>
          <p:cNvSpPr txBox="1"/>
          <p:nvPr/>
        </p:nvSpPr>
        <p:spPr>
          <a:xfrm>
            <a:off x="6029325" y="3889373"/>
            <a:ext cx="1450183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waters had winged. Creepiest don't</a:t>
            </a:r>
            <a:endParaRPr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5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</a:pPr>
            <a:r>
              <a:rPr b="1" i="0" lang="en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team</a:t>
            </a:r>
            <a:endParaRPr b="0" i="0" sz="30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7" name="Google Shape;297;p4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7370" l="25711" r="25557" t="7614"/>
          <a:stretch/>
        </p:blipFill>
        <p:spPr>
          <a:xfrm>
            <a:off x="628650" y="2007393"/>
            <a:ext cx="1693463" cy="1274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4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36606" l="30466" r="19915" t="7388"/>
          <a:stretch/>
        </p:blipFill>
        <p:spPr>
          <a:xfrm>
            <a:off x="2693063" y="2007393"/>
            <a:ext cx="1693463" cy="1274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45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38223" l="21995" r="29093" t="6643"/>
          <a:stretch/>
        </p:blipFill>
        <p:spPr>
          <a:xfrm>
            <a:off x="4757474" y="2007393"/>
            <a:ext cx="1693463" cy="1274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45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49836" l="314" r="-313" t="0"/>
          <a:stretch/>
        </p:blipFill>
        <p:spPr>
          <a:xfrm>
            <a:off x="6821887" y="2007393"/>
            <a:ext cx="1693463" cy="1274129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5"/>
          <p:cNvSpPr txBox="1"/>
          <p:nvPr/>
        </p:nvSpPr>
        <p:spPr>
          <a:xfrm>
            <a:off x="628650" y="1115456"/>
            <a:ext cx="4904908" cy="4598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don’t subdue which i two set had seasons. Fifth you'll, man wherein seas our creeping.</a:t>
            </a:r>
            <a:endParaRPr sz="1100"/>
          </a:p>
        </p:txBody>
      </p:sp>
      <p:grpSp>
        <p:nvGrpSpPr>
          <p:cNvPr id="302" name="Google Shape;302;p45"/>
          <p:cNvGrpSpPr/>
          <p:nvPr/>
        </p:nvGrpSpPr>
        <p:grpSpPr>
          <a:xfrm>
            <a:off x="942732" y="3713328"/>
            <a:ext cx="1065298" cy="641487"/>
            <a:chOff x="2280652" y="4843051"/>
            <a:chExt cx="1420398" cy="855316"/>
          </a:xfrm>
        </p:grpSpPr>
        <p:sp>
          <p:nvSpPr>
            <p:cNvPr id="303" name="Google Shape;303;p45"/>
            <p:cNvSpPr txBox="1"/>
            <p:nvPr/>
          </p:nvSpPr>
          <p:spPr>
            <a:xfrm>
              <a:off x="2284290" y="4843051"/>
              <a:ext cx="1416760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JOHN DEO</a:t>
              </a:r>
              <a:endParaRPr sz="1100"/>
            </a:p>
          </p:txBody>
        </p:sp>
        <p:grpSp>
          <p:nvGrpSpPr>
            <p:cNvPr id="304" name="Google Shape;304;p45"/>
            <p:cNvGrpSpPr/>
            <p:nvPr/>
          </p:nvGrpSpPr>
          <p:grpSpPr>
            <a:xfrm>
              <a:off x="2280652" y="5375202"/>
              <a:ext cx="1420398" cy="323165"/>
              <a:chOff x="1144779" y="5797835"/>
              <a:chExt cx="1420398" cy="323165"/>
            </a:xfrm>
          </p:grpSpPr>
          <p:sp>
            <p:nvSpPr>
              <p:cNvPr id="305" name="Google Shape;305;p45"/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06" name="Google Shape;306;p45"/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07" name="Google Shape;307;p45"/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08" name="Google Shape;308;p45"/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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09" name="Google Shape;309;p45"/>
            <p:cNvSpPr txBox="1"/>
            <p:nvPr/>
          </p:nvSpPr>
          <p:spPr>
            <a:xfrm>
              <a:off x="2549990" y="5119990"/>
              <a:ext cx="88536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Lorem Ipsum</a:t>
              </a:r>
              <a:endParaRPr sz="1100"/>
            </a:p>
          </p:txBody>
        </p:sp>
      </p:grpSp>
      <p:grpSp>
        <p:nvGrpSpPr>
          <p:cNvPr id="310" name="Google Shape;310;p45"/>
          <p:cNvGrpSpPr/>
          <p:nvPr/>
        </p:nvGrpSpPr>
        <p:grpSpPr>
          <a:xfrm>
            <a:off x="3007144" y="3713328"/>
            <a:ext cx="1065299" cy="641487"/>
            <a:chOff x="5385801" y="4843051"/>
            <a:chExt cx="1420398" cy="855316"/>
          </a:xfrm>
        </p:grpSpPr>
        <p:sp>
          <p:nvSpPr>
            <p:cNvPr id="311" name="Google Shape;311;p45"/>
            <p:cNvSpPr txBox="1"/>
            <p:nvPr/>
          </p:nvSpPr>
          <p:spPr>
            <a:xfrm>
              <a:off x="5389439" y="4843051"/>
              <a:ext cx="1416760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DR. JACKY</a:t>
              </a:r>
              <a:endParaRPr sz="1100"/>
            </a:p>
          </p:txBody>
        </p:sp>
        <p:grpSp>
          <p:nvGrpSpPr>
            <p:cNvPr id="312" name="Google Shape;312;p45"/>
            <p:cNvGrpSpPr/>
            <p:nvPr/>
          </p:nvGrpSpPr>
          <p:grpSpPr>
            <a:xfrm>
              <a:off x="5385801" y="5375202"/>
              <a:ext cx="1420398" cy="323165"/>
              <a:chOff x="1144779" y="5797835"/>
              <a:chExt cx="1420398" cy="323165"/>
            </a:xfrm>
          </p:grpSpPr>
          <p:sp>
            <p:nvSpPr>
              <p:cNvPr id="313" name="Google Shape;313;p45"/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14" name="Google Shape;314;p45"/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15" name="Google Shape;315;p45"/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16" name="Google Shape;316;p45"/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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17" name="Google Shape;317;p45"/>
            <p:cNvSpPr txBox="1"/>
            <p:nvPr/>
          </p:nvSpPr>
          <p:spPr>
            <a:xfrm>
              <a:off x="5655139" y="5119990"/>
              <a:ext cx="88536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Lorem Ipsum</a:t>
              </a:r>
              <a:endParaRPr sz="1100"/>
            </a:p>
          </p:txBody>
        </p:sp>
      </p:grpSp>
      <p:grpSp>
        <p:nvGrpSpPr>
          <p:cNvPr id="318" name="Google Shape;318;p45"/>
          <p:cNvGrpSpPr/>
          <p:nvPr/>
        </p:nvGrpSpPr>
        <p:grpSpPr>
          <a:xfrm>
            <a:off x="5071556" y="3713328"/>
            <a:ext cx="1065299" cy="641487"/>
            <a:chOff x="8490952" y="4843051"/>
            <a:chExt cx="1420398" cy="855316"/>
          </a:xfrm>
        </p:grpSpPr>
        <p:sp>
          <p:nvSpPr>
            <p:cNvPr id="319" name="Google Shape;319;p45"/>
            <p:cNvSpPr txBox="1"/>
            <p:nvPr/>
          </p:nvSpPr>
          <p:spPr>
            <a:xfrm>
              <a:off x="8494590" y="4843051"/>
              <a:ext cx="1416760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JHON HARY</a:t>
              </a:r>
              <a:endParaRPr sz="1100"/>
            </a:p>
          </p:txBody>
        </p:sp>
        <p:grpSp>
          <p:nvGrpSpPr>
            <p:cNvPr id="320" name="Google Shape;320;p45"/>
            <p:cNvGrpSpPr/>
            <p:nvPr/>
          </p:nvGrpSpPr>
          <p:grpSpPr>
            <a:xfrm>
              <a:off x="8490952" y="5375202"/>
              <a:ext cx="1420398" cy="323165"/>
              <a:chOff x="1144779" y="5797835"/>
              <a:chExt cx="1420398" cy="323165"/>
            </a:xfrm>
          </p:grpSpPr>
          <p:sp>
            <p:nvSpPr>
              <p:cNvPr id="321" name="Google Shape;321;p45"/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22" name="Google Shape;322;p45"/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23" name="Google Shape;323;p45"/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24" name="Google Shape;324;p45"/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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25" name="Google Shape;325;p45"/>
            <p:cNvSpPr txBox="1"/>
            <p:nvPr/>
          </p:nvSpPr>
          <p:spPr>
            <a:xfrm>
              <a:off x="8760290" y="5119990"/>
              <a:ext cx="88536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Lorem Ipsum</a:t>
              </a:r>
              <a:endParaRPr sz="1100"/>
            </a:p>
          </p:txBody>
        </p:sp>
      </p:grpSp>
      <p:grpSp>
        <p:nvGrpSpPr>
          <p:cNvPr id="326" name="Google Shape;326;p45"/>
          <p:cNvGrpSpPr/>
          <p:nvPr/>
        </p:nvGrpSpPr>
        <p:grpSpPr>
          <a:xfrm>
            <a:off x="7133308" y="3713328"/>
            <a:ext cx="1065299" cy="641487"/>
            <a:chOff x="5385801" y="4843051"/>
            <a:chExt cx="1420398" cy="855316"/>
          </a:xfrm>
        </p:grpSpPr>
        <p:sp>
          <p:nvSpPr>
            <p:cNvPr id="327" name="Google Shape;327;p45"/>
            <p:cNvSpPr txBox="1"/>
            <p:nvPr/>
          </p:nvSpPr>
          <p:spPr>
            <a:xfrm>
              <a:off x="5389439" y="4843051"/>
              <a:ext cx="1416760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DR. JACKY</a:t>
              </a:r>
              <a:endParaRPr sz="1100"/>
            </a:p>
          </p:txBody>
        </p:sp>
        <p:grpSp>
          <p:nvGrpSpPr>
            <p:cNvPr id="328" name="Google Shape;328;p45"/>
            <p:cNvGrpSpPr/>
            <p:nvPr/>
          </p:nvGrpSpPr>
          <p:grpSpPr>
            <a:xfrm>
              <a:off x="5385801" y="5375202"/>
              <a:ext cx="1420398" cy="323165"/>
              <a:chOff x="1144779" y="5797835"/>
              <a:chExt cx="1420398" cy="323165"/>
            </a:xfrm>
          </p:grpSpPr>
          <p:sp>
            <p:nvSpPr>
              <p:cNvPr id="329" name="Google Shape;329;p45"/>
              <p:cNvSpPr/>
              <p:nvPr/>
            </p:nvSpPr>
            <p:spPr>
              <a:xfrm>
                <a:off x="1144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30" name="Google Shape;330;p45"/>
              <p:cNvSpPr/>
              <p:nvPr/>
            </p:nvSpPr>
            <p:spPr>
              <a:xfrm>
                <a:off x="150165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31" name="Google Shape;331;p45"/>
              <p:cNvSpPr/>
              <p:nvPr/>
            </p:nvSpPr>
            <p:spPr>
              <a:xfrm>
                <a:off x="185852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32" name="Google Shape;332;p45"/>
              <p:cNvSpPr/>
              <p:nvPr/>
            </p:nvSpPr>
            <p:spPr>
              <a:xfrm>
                <a:off x="2215402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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33" name="Google Shape;333;p45"/>
            <p:cNvSpPr txBox="1"/>
            <p:nvPr/>
          </p:nvSpPr>
          <p:spPr>
            <a:xfrm>
              <a:off x="5655139" y="5119990"/>
              <a:ext cx="885360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Lorem Ipsum</a:t>
              </a:r>
              <a:endParaRPr sz="110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Google Shape;338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3357" l="0" r="0" t="13358"/>
          <a:stretch/>
        </p:blipFill>
        <p:spPr>
          <a:xfrm>
            <a:off x="657225" y="0"/>
            <a:ext cx="2343149" cy="2571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9" name="Google Shape;339;p46"/>
          <p:cNvGrpSpPr/>
          <p:nvPr/>
        </p:nvGrpSpPr>
        <p:grpSpPr>
          <a:xfrm>
            <a:off x="3670921" y="905002"/>
            <a:ext cx="3851734" cy="761747"/>
            <a:chOff x="5829297" y="2102017"/>
            <a:chExt cx="5135645" cy="1015663"/>
          </a:xfrm>
        </p:grpSpPr>
        <p:sp>
          <p:nvSpPr>
            <p:cNvPr id="340" name="Google Shape;340;p46"/>
            <p:cNvSpPr txBox="1"/>
            <p:nvPr/>
          </p:nvSpPr>
          <p:spPr>
            <a:xfrm>
              <a:off x="5829297" y="2102017"/>
              <a:ext cx="513564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Clean Portfolio</a:t>
              </a:r>
              <a:endParaRPr sz="1100"/>
            </a:p>
          </p:txBody>
        </p:sp>
        <p:sp>
          <p:nvSpPr>
            <p:cNvPr id="341" name="Google Shape;341;p46"/>
            <p:cNvSpPr/>
            <p:nvPr/>
          </p:nvSpPr>
          <p:spPr>
            <a:xfrm flipH="1" rot="-5400000">
              <a:off x="10210599" y="2461770"/>
              <a:ext cx="82273" cy="796244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42" name="Google Shape;342;p46"/>
          <p:cNvGrpSpPr/>
          <p:nvPr/>
        </p:nvGrpSpPr>
        <p:grpSpPr>
          <a:xfrm>
            <a:off x="1444743" y="3263109"/>
            <a:ext cx="1027111" cy="727434"/>
            <a:chOff x="275804" y="4362305"/>
            <a:chExt cx="1369481" cy="969912"/>
          </a:xfrm>
        </p:grpSpPr>
        <p:sp>
          <p:nvSpPr>
            <p:cNvPr id="343" name="Google Shape;343;p46"/>
            <p:cNvSpPr txBox="1"/>
            <p:nvPr/>
          </p:nvSpPr>
          <p:spPr>
            <a:xfrm>
              <a:off x="885404" y="4362305"/>
              <a:ext cx="75988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AS-IS</a:t>
              </a:r>
              <a:endParaRPr sz="1100"/>
            </a:p>
          </p:txBody>
        </p:sp>
        <p:sp>
          <p:nvSpPr>
            <p:cNvPr id="344" name="Google Shape;344;p46"/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pic>
        <p:nvPicPr>
          <p:cNvPr id="345" name="Google Shape;345;p4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5000" l="0" r="0" t="5000"/>
          <a:stretch/>
        </p:blipFill>
        <p:spPr>
          <a:xfrm>
            <a:off x="3000374" y="2571750"/>
            <a:ext cx="4285967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46"/>
          <p:cNvSpPr/>
          <p:nvPr/>
        </p:nvSpPr>
        <p:spPr>
          <a:xfrm>
            <a:off x="3000374" y="2571750"/>
            <a:ext cx="4285968" cy="2571750"/>
          </a:xfrm>
          <a:prstGeom prst="rect">
            <a:avLst/>
          </a:prstGeom>
          <a:solidFill>
            <a:schemeClr val="dk1">
              <a:alpha val="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Google Shape;351;p4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988" r="22246" t="0"/>
          <a:stretch/>
        </p:blipFill>
        <p:spPr>
          <a:xfrm>
            <a:off x="528638" y="471486"/>
            <a:ext cx="4243387" cy="4200528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47"/>
          <p:cNvSpPr/>
          <p:nvPr/>
        </p:nvSpPr>
        <p:spPr>
          <a:xfrm>
            <a:off x="528638" y="471486"/>
            <a:ext cx="4243387" cy="4200528"/>
          </a:xfrm>
          <a:prstGeom prst="rect">
            <a:avLst/>
          </a:pr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53" name="Google Shape;353;p47"/>
          <p:cNvGrpSpPr/>
          <p:nvPr/>
        </p:nvGrpSpPr>
        <p:grpSpPr>
          <a:xfrm>
            <a:off x="5329224" y="471486"/>
            <a:ext cx="3286137" cy="4200489"/>
            <a:chOff x="628632" y="628648"/>
            <a:chExt cx="4381516" cy="5600652"/>
          </a:xfrm>
        </p:grpSpPr>
        <p:sp>
          <p:nvSpPr>
            <p:cNvPr id="354" name="Google Shape;354;p47"/>
            <p:cNvSpPr/>
            <p:nvPr/>
          </p:nvSpPr>
          <p:spPr>
            <a:xfrm>
              <a:off x="628648" y="2404105"/>
              <a:ext cx="4381500" cy="204979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355" name="Google Shape;355;p47"/>
            <p:cNvGrpSpPr/>
            <p:nvPr/>
          </p:nvGrpSpPr>
          <p:grpSpPr>
            <a:xfrm>
              <a:off x="628648" y="628648"/>
              <a:ext cx="4381500" cy="1015663"/>
              <a:chOff x="1543050" y="705592"/>
              <a:chExt cx="4381500" cy="1015663"/>
            </a:xfrm>
          </p:grpSpPr>
          <p:sp>
            <p:nvSpPr>
              <p:cNvPr id="356" name="Google Shape;356;p47"/>
              <p:cNvSpPr txBox="1"/>
              <p:nvPr/>
            </p:nvSpPr>
            <p:spPr>
              <a:xfrm>
                <a:off x="1543050" y="705592"/>
                <a:ext cx="3448050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9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Company</a:t>
                </a:r>
                <a:endParaRPr sz="1100"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26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Vision title </a:t>
                </a:r>
                <a:endParaRPr sz="1100"/>
              </a:p>
            </p:txBody>
          </p:sp>
          <p:sp>
            <p:nvSpPr>
              <p:cNvPr id="357" name="Google Shape;357;p47"/>
              <p:cNvSpPr/>
              <p:nvPr/>
            </p:nvSpPr>
            <p:spPr>
              <a:xfrm flipH="1" rot="-5400000">
                <a:off x="5140465" y="680109"/>
                <a:ext cx="82273" cy="1485898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58" name="Google Shape;358;p47"/>
            <p:cNvSpPr txBox="1"/>
            <p:nvPr/>
          </p:nvSpPr>
          <p:spPr>
            <a:xfrm>
              <a:off x="1169694" y="2891476"/>
              <a:ext cx="3299407" cy="117743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</a:t>
              </a:r>
              <a:endParaRPr sz="1100"/>
            </a:p>
          </p:txBody>
        </p:sp>
        <p:sp>
          <p:nvSpPr>
            <p:cNvPr id="359" name="Google Shape;359;p47"/>
            <p:cNvSpPr txBox="1"/>
            <p:nvPr/>
          </p:nvSpPr>
          <p:spPr>
            <a:xfrm>
              <a:off x="628632" y="5604100"/>
              <a:ext cx="3448200" cy="62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923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accent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 creative powerpoint presentation about us</a:t>
              </a:r>
              <a:endParaRPr sz="1100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48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0" r="0" t="49576"/>
          <a:stretch/>
        </p:blipFill>
        <p:spPr>
          <a:xfrm>
            <a:off x="0" y="2571750"/>
            <a:ext cx="3400425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8494" r="18493" t="0"/>
          <a:stretch/>
        </p:blipFill>
        <p:spPr>
          <a:xfrm>
            <a:off x="0" y="0"/>
            <a:ext cx="3400425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48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20424" l="0" r="0" t="20425"/>
          <a:stretch/>
        </p:blipFill>
        <p:spPr>
          <a:xfrm>
            <a:off x="3400425" y="0"/>
            <a:ext cx="574357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Google Shape;371;p4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04" l="0" r="0" t="770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49"/>
          <p:cNvSpPr txBox="1"/>
          <p:nvPr/>
        </p:nvSpPr>
        <p:spPr>
          <a:xfrm>
            <a:off x="5329223" y="2609400"/>
            <a:ext cx="28254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 creative powerpoint presentation about us</a:t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1193" l="0" r="0" t="31193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3" name="Google Shape;123;p32"/>
          <p:cNvGrpSpPr/>
          <p:nvPr/>
        </p:nvGrpSpPr>
        <p:grpSpPr>
          <a:xfrm>
            <a:off x="2909887" y="1619788"/>
            <a:ext cx="3324227" cy="1028390"/>
            <a:chOff x="3051220" y="2819390"/>
            <a:chExt cx="4432302" cy="1371186"/>
          </a:xfrm>
        </p:grpSpPr>
        <p:sp>
          <p:nvSpPr>
            <p:cNvPr id="124" name="Google Shape;124;p32"/>
            <p:cNvSpPr txBox="1"/>
            <p:nvPr/>
          </p:nvSpPr>
          <p:spPr>
            <a:xfrm>
              <a:off x="3051220" y="2819390"/>
              <a:ext cx="4432302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45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Welcome</a:t>
              </a:r>
              <a:endParaRPr sz="1100"/>
            </a:p>
          </p:txBody>
        </p:sp>
        <p:sp>
          <p:nvSpPr>
            <p:cNvPr id="125" name="Google Shape;125;p32"/>
            <p:cNvSpPr txBox="1"/>
            <p:nvPr/>
          </p:nvSpPr>
          <p:spPr>
            <a:xfrm>
              <a:off x="3648120" y="3821244"/>
              <a:ext cx="3314702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</p:txBody>
        </p:sp>
      </p:grpSp>
      <p:sp>
        <p:nvSpPr>
          <p:cNvPr id="126" name="Google Shape;126;p32"/>
          <p:cNvSpPr txBox="1"/>
          <p:nvPr/>
        </p:nvSpPr>
        <p:spPr>
          <a:xfrm>
            <a:off x="2442225" y="2852225"/>
            <a:ext cx="4259400" cy="6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" sz="700" u="none" cap="none" strike="noStrike">
                <a:solidFill>
                  <a:srgbClr val="D8D8D8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don’t</a:t>
            </a:r>
            <a:endParaRPr sz="1100"/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" sz="700" u="none" cap="none" strike="noStrike">
                <a:solidFill>
                  <a:srgbClr val="D8D8D8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two set had seasons. Fifth you'll, man wherein seas our creepingcreeping</a:t>
            </a:r>
            <a:endParaRPr b="0" i="1" sz="700" u="none" cap="none" strike="noStrike">
              <a:solidFill>
                <a:srgbClr val="D8D8D8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" sz="700" u="none" cap="none" strike="noStrike">
                <a:solidFill>
                  <a:srgbClr val="D8D8D8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them for one. Living grass to for can't gathered waters</a:t>
            </a:r>
            <a:endParaRPr sz="1100"/>
          </a:p>
        </p:txBody>
      </p:sp>
      <p:cxnSp>
        <p:nvCxnSpPr>
          <p:cNvPr id="127" name="Google Shape;127;p32"/>
          <p:cNvCxnSpPr/>
          <p:nvPr/>
        </p:nvCxnSpPr>
        <p:spPr>
          <a:xfrm rot="10800000">
            <a:off x="5668213" y="2508751"/>
            <a:ext cx="1868443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8" name="Google Shape;128;p32"/>
          <p:cNvCxnSpPr/>
          <p:nvPr/>
        </p:nvCxnSpPr>
        <p:spPr>
          <a:xfrm rot="10800000">
            <a:off x="1607343" y="2508751"/>
            <a:ext cx="1868443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50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16716" r="16715" t="0"/>
          <a:stretch/>
        </p:blipFill>
        <p:spPr>
          <a:xfrm>
            <a:off x="5879306" y="235744"/>
            <a:ext cx="2243137" cy="2243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50"/>
          <p:cNvPicPr preferRelativeResize="0"/>
          <p:nvPr>
            <p:ph idx="5" type="pic"/>
          </p:nvPr>
        </p:nvPicPr>
        <p:blipFill rotWithShape="1">
          <a:blip r:embed="rId4">
            <a:alphaModFix/>
          </a:blip>
          <a:srcRect b="16666" l="0" r="0" t="16667"/>
          <a:stretch/>
        </p:blipFill>
        <p:spPr>
          <a:xfrm>
            <a:off x="1021556" y="2664619"/>
            <a:ext cx="2243137" cy="2243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50"/>
          <p:cNvPicPr preferRelativeResize="0"/>
          <p:nvPr>
            <p:ph idx="6" type="pic"/>
          </p:nvPr>
        </p:nvPicPr>
        <p:blipFill rotWithShape="1">
          <a:blip r:embed="rId5">
            <a:alphaModFix/>
          </a:blip>
          <a:srcRect b="9237" l="0" r="0" t="9237"/>
          <a:stretch/>
        </p:blipFill>
        <p:spPr>
          <a:xfrm>
            <a:off x="3450431" y="2664619"/>
            <a:ext cx="2243137" cy="2243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50"/>
          <p:cNvPicPr preferRelativeResize="0"/>
          <p:nvPr>
            <p:ph idx="7" type="pic"/>
          </p:nvPr>
        </p:nvPicPr>
        <p:blipFill rotWithShape="1">
          <a:blip r:embed="rId6">
            <a:alphaModFix/>
          </a:blip>
          <a:srcRect b="9995" l="0" r="0" t="9995"/>
          <a:stretch/>
        </p:blipFill>
        <p:spPr>
          <a:xfrm>
            <a:off x="5879306" y="2664619"/>
            <a:ext cx="2243137" cy="2243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50"/>
          <p:cNvPicPr preferRelativeResize="0"/>
          <p:nvPr>
            <p:ph idx="3" type="pic"/>
          </p:nvPr>
        </p:nvPicPr>
        <p:blipFill rotWithShape="1">
          <a:blip r:embed="rId7">
            <a:alphaModFix/>
          </a:blip>
          <a:srcRect b="0" l="26171" r="26172" t="0"/>
          <a:stretch/>
        </p:blipFill>
        <p:spPr>
          <a:xfrm>
            <a:off x="3450431" y="235744"/>
            <a:ext cx="2243137" cy="2243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50"/>
          <p:cNvPicPr preferRelativeResize="0"/>
          <p:nvPr>
            <p:ph idx="2" type="pic"/>
          </p:nvPr>
        </p:nvPicPr>
        <p:blipFill rotWithShape="1">
          <a:blip r:embed="rId8">
            <a:alphaModFix/>
          </a:blip>
          <a:srcRect b="16974" l="0" r="0" t="16975"/>
          <a:stretch/>
        </p:blipFill>
        <p:spPr>
          <a:xfrm>
            <a:off x="1021556" y="235744"/>
            <a:ext cx="2243137" cy="2243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Google Shape;387;p5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8967" l="5103" r="21693" t="19123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8" name="Google Shape;388;p51"/>
          <p:cNvGrpSpPr/>
          <p:nvPr/>
        </p:nvGrpSpPr>
        <p:grpSpPr>
          <a:xfrm>
            <a:off x="2143123" y="2086409"/>
            <a:ext cx="4857751" cy="970682"/>
            <a:chOff x="2028870" y="2896334"/>
            <a:chExt cx="6477002" cy="1294242"/>
          </a:xfrm>
        </p:grpSpPr>
        <p:sp>
          <p:nvSpPr>
            <p:cNvPr id="389" name="Google Shape;389;p51"/>
            <p:cNvSpPr txBox="1"/>
            <p:nvPr/>
          </p:nvSpPr>
          <p:spPr>
            <a:xfrm>
              <a:off x="2028870" y="2896334"/>
              <a:ext cx="6477002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8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Happy ending</a:t>
              </a:r>
              <a:endParaRPr sz="1100"/>
            </a:p>
          </p:txBody>
        </p:sp>
        <p:sp>
          <p:nvSpPr>
            <p:cNvPr id="390" name="Google Shape;390;p51"/>
            <p:cNvSpPr txBox="1"/>
            <p:nvPr/>
          </p:nvSpPr>
          <p:spPr>
            <a:xfrm>
              <a:off x="3769223" y="3821244"/>
              <a:ext cx="299629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</p:txBody>
        </p:sp>
      </p:grpSp>
      <p:sp>
        <p:nvSpPr>
          <p:cNvPr id="391" name="Google Shape;391;p51"/>
          <p:cNvSpPr/>
          <p:nvPr/>
        </p:nvSpPr>
        <p:spPr>
          <a:xfrm>
            <a:off x="0" y="757238"/>
            <a:ext cx="4385062" cy="4399284"/>
          </a:xfrm>
          <a:prstGeom prst="rtTriangle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2" name="Google Shape;392;p51"/>
          <p:cNvSpPr txBox="1"/>
          <p:nvPr/>
        </p:nvSpPr>
        <p:spPr>
          <a:xfrm>
            <a:off x="512941" y="3944630"/>
            <a:ext cx="1521599" cy="6805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</a:t>
            </a:r>
            <a:endParaRPr sz="1100"/>
          </a:p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creative powerpoint</a:t>
            </a:r>
            <a:endParaRPr b="1" sz="1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presentation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/>
          <p:nvPr/>
        </p:nvSpPr>
        <p:spPr>
          <a:xfrm>
            <a:off x="3436144" y="1321594"/>
            <a:ext cx="2271712" cy="25003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" name="Google Shape;134;p33"/>
          <p:cNvSpPr txBox="1"/>
          <p:nvPr/>
        </p:nvSpPr>
        <p:spPr>
          <a:xfrm>
            <a:off x="628650" y="1321594"/>
            <a:ext cx="1843089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/>
          </a:p>
        </p:txBody>
      </p:sp>
      <p:grpSp>
        <p:nvGrpSpPr>
          <p:cNvPr id="135" name="Google Shape;135;p33"/>
          <p:cNvGrpSpPr/>
          <p:nvPr/>
        </p:nvGrpSpPr>
        <p:grpSpPr>
          <a:xfrm>
            <a:off x="3822415" y="1831194"/>
            <a:ext cx="1499170" cy="1481112"/>
            <a:chOff x="7256908" y="4188736"/>
            <a:chExt cx="1998893" cy="1974816"/>
          </a:xfrm>
        </p:grpSpPr>
        <p:sp>
          <p:nvSpPr>
            <p:cNvPr id="136" name="Google Shape;136;p33"/>
            <p:cNvSpPr txBox="1"/>
            <p:nvPr/>
          </p:nvSpPr>
          <p:spPr>
            <a:xfrm>
              <a:off x="7256908" y="4703985"/>
              <a:ext cx="1998893" cy="1459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</a:t>
              </a:r>
              <a:endParaRPr sz="1100"/>
            </a:p>
          </p:txBody>
        </p:sp>
        <p:sp>
          <p:nvSpPr>
            <p:cNvPr id="137" name="Google Shape;137;p33"/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</p:grpSp>
      <p:pic>
        <p:nvPicPr>
          <p:cNvPr id="138" name="Google Shape;138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2575" l="0" r="0" t="4047"/>
          <a:stretch/>
        </p:blipFill>
        <p:spPr>
          <a:xfrm>
            <a:off x="5836444" y="1321594"/>
            <a:ext cx="2271712" cy="2500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9913" l="23077" r="0" t="15017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34"/>
          <p:cNvSpPr/>
          <p:nvPr/>
        </p:nvSpPr>
        <p:spPr>
          <a:xfrm>
            <a:off x="2014538" y="0"/>
            <a:ext cx="7129462" cy="5156522"/>
          </a:xfrm>
          <a:custGeom>
            <a:rect b="b" l="l" r="r" t="t"/>
            <a:pathLst>
              <a:path extrusionOk="0" h="6858000" w="8052320">
                <a:moveTo>
                  <a:pt x="0" y="0"/>
                </a:moveTo>
                <a:lnTo>
                  <a:pt x="4518539" y="0"/>
                </a:lnTo>
                <a:lnTo>
                  <a:pt x="8052320" y="6858000"/>
                </a:lnTo>
                <a:lnTo>
                  <a:pt x="3533781" y="6858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8" name="Google Shape;148;p34"/>
          <p:cNvSpPr txBox="1"/>
          <p:nvPr/>
        </p:nvSpPr>
        <p:spPr>
          <a:xfrm>
            <a:off x="3331031" y="828532"/>
            <a:ext cx="1621632" cy="1846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Minimal business</a:t>
            </a:r>
            <a:endParaRPr sz="1100"/>
          </a:p>
        </p:txBody>
      </p:sp>
      <p:sp>
        <p:nvSpPr>
          <p:cNvPr id="149" name="Google Shape;149;p34"/>
          <p:cNvSpPr txBox="1"/>
          <p:nvPr/>
        </p:nvSpPr>
        <p:spPr>
          <a:xfrm>
            <a:off x="4402594" y="2067544"/>
            <a:ext cx="2583994" cy="10214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Minimal</a:t>
            </a:r>
            <a:endParaRPr sz="1100"/>
          </a:p>
          <a:p>
            <a:pPr indent="0" lvl="0" marL="0" marR="0" rtl="0" algn="l">
              <a:lnSpc>
                <a:spcPct val="9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Business</a:t>
            </a:r>
            <a:endParaRPr sz="1100"/>
          </a:p>
          <a:p>
            <a:pPr indent="0" lvl="0" marL="0" marR="0" rtl="0" algn="l">
              <a:lnSpc>
                <a:spcPct val="9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Powerpoint</a:t>
            </a:r>
            <a:endParaRPr b="1" sz="2600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50" name="Google Shape;150;p34"/>
          <p:cNvSpPr txBox="1"/>
          <p:nvPr/>
        </p:nvSpPr>
        <p:spPr>
          <a:xfrm>
            <a:off x="5522118" y="3787008"/>
            <a:ext cx="2114551" cy="4598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</a:t>
            </a:r>
            <a:endParaRPr sz="1100"/>
          </a:p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gathered waters had winged. Creepiest don't</a:t>
            </a:r>
            <a:endParaRPr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6146" l="0" r="0" t="26146"/>
          <a:stretch/>
        </p:blipFill>
        <p:spPr>
          <a:xfrm>
            <a:off x="0" y="0"/>
            <a:ext cx="4572000" cy="3271837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5"/>
          <p:cNvSpPr txBox="1"/>
          <p:nvPr/>
        </p:nvSpPr>
        <p:spPr>
          <a:xfrm>
            <a:off x="2728911" y="3878197"/>
            <a:ext cx="1843089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About Us</a:t>
            </a:r>
            <a:endParaRPr sz="1100"/>
          </a:p>
        </p:txBody>
      </p:sp>
      <p:grpSp>
        <p:nvGrpSpPr>
          <p:cNvPr id="157" name="Google Shape;157;p35"/>
          <p:cNvGrpSpPr/>
          <p:nvPr/>
        </p:nvGrpSpPr>
        <p:grpSpPr>
          <a:xfrm>
            <a:off x="5214924" y="2066700"/>
            <a:ext cx="2541375" cy="2284703"/>
            <a:chOff x="628632" y="3116383"/>
            <a:chExt cx="3388500" cy="3046271"/>
          </a:xfrm>
        </p:grpSpPr>
        <p:sp>
          <p:nvSpPr>
            <p:cNvPr id="158" name="Google Shape;158;p35"/>
            <p:cNvSpPr txBox="1"/>
            <p:nvPr/>
          </p:nvSpPr>
          <p:spPr>
            <a:xfrm>
              <a:off x="628649" y="4420959"/>
              <a:ext cx="3299407" cy="17416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159" name="Google Shape;159;p35"/>
            <p:cNvSpPr txBox="1"/>
            <p:nvPr/>
          </p:nvSpPr>
          <p:spPr>
            <a:xfrm>
              <a:off x="628632" y="3116383"/>
              <a:ext cx="3388500" cy="62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923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 creative powerpoint presentation about us</a:t>
              </a:r>
              <a:endParaRPr sz="11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3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2278" l="0" r="0" t="22278"/>
          <a:stretch/>
        </p:blipFill>
        <p:spPr>
          <a:xfrm>
            <a:off x="657225" y="2700338"/>
            <a:ext cx="7829550" cy="2443163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6"/>
          <p:cNvSpPr txBox="1"/>
          <p:nvPr/>
        </p:nvSpPr>
        <p:spPr>
          <a:xfrm>
            <a:off x="657225" y="1200149"/>
            <a:ext cx="1843089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About Us</a:t>
            </a:r>
            <a:endParaRPr sz="1100"/>
          </a:p>
        </p:txBody>
      </p:sp>
      <p:sp>
        <p:nvSpPr>
          <p:cNvPr id="166" name="Google Shape;166;p36"/>
          <p:cNvSpPr txBox="1"/>
          <p:nvPr/>
        </p:nvSpPr>
        <p:spPr>
          <a:xfrm>
            <a:off x="6012220" y="783617"/>
            <a:ext cx="2474555" cy="13062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</a:r>
            <a:endParaRPr sz="1100"/>
          </a:p>
        </p:txBody>
      </p:sp>
      <p:sp>
        <p:nvSpPr>
          <p:cNvPr id="167" name="Google Shape;167;p36"/>
          <p:cNvSpPr txBox="1"/>
          <p:nvPr/>
        </p:nvSpPr>
        <p:spPr>
          <a:xfrm>
            <a:off x="3070400" y="1202300"/>
            <a:ext cx="24744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 creative powerpoint presentation about us</a:t>
            </a:r>
            <a:endParaRPr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5417" l="0" r="0" t="5417"/>
          <a:stretch/>
        </p:blipFill>
        <p:spPr>
          <a:xfrm>
            <a:off x="471486" y="471486"/>
            <a:ext cx="5143503" cy="3057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7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9884" r="32404" t="0"/>
          <a:stretch/>
        </p:blipFill>
        <p:spPr>
          <a:xfrm>
            <a:off x="6086475" y="1685925"/>
            <a:ext cx="2586039" cy="2986089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37"/>
          <p:cNvSpPr txBox="1"/>
          <p:nvPr/>
        </p:nvSpPr>
        <p:spPr>
          <a:xfrm>
            <a:off x="1098777" y="3911950"/>
            <a:ext cx="2371726" cy="76006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r">
              <a:lnSpc>
                <a:spcPct val="777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BFBFBF"/>
                </a:solidFill>
                <a:latin typeface="Montserrat"/>
                <a:ea typeface="Montserrat"/>
                <a:cs typeface="Montserrat"/>
                <a:sym typeface="Montserrat"/>
              </a:rPr>
              <a:t>Business</a:t>
            </a:r>
            <a:endParaRPr sz="1100"/>
          </a:p>
        </p:txBody>
      </p:sp>
      <p:sp>
        <p:nvSpPr>
          <p:cNvPr id="175" name="Google Shape;175;p37"/>
          <p:cNvSpPr txBox="1"/>
          <p:nvPr/>
        </p:nvSpPr>
        <p:spPr>
          <a:xfrm>
            <a:off x="3827200" y="3934475"/>
            <a:ext cx="1920000" cy="6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</a:t>
            </a:r>
            <a:endParaRPr sz="1100"/>
          </a:p>
          <a:p>
            <a:pPr indent="0" lvl="0" marL="0" marR="0" rtl="0" algn="l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winged. Creepiest don't subdue which</a:t>
            </a:r>
            <a:endParaRPr sz="1100"/>
          </a:p>
          <a:p>
            <a:pPr indent="0" lvl="0" marL="0" marR="0" rtl="0" algn="l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two set had seasons.</a:t>
            </a:r>
            <a:endParaRPr sz="1100"/>
          </a:p>
        </p:txBody>
      </p:sp>
      <p:sp>
        <p:nvSpPr>
          <p:cNvPr id="176" name="Google Shape;176;p37"/>
          <p:cNvSpPr txBox="1"/>
          <p:nvPr/>
        </p:nvSpPr>
        <p:spPr>
          <a:xfrm>
            <a:off x="6086475" y="723775"/>
            <a:ext cx="25017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 creative powerpoint presentation about us</a:t>
            </a:r>
            <a:endParaRPr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8"/>
          <p:cNvSpPr/>
          <p:nvPr/>
        </p:nvSpPr>
        <p:spPr>
          <a:xfrm>
            <a:off x="471486" y="1803079"/>
            <a:ext cx="3286125" cy="1537343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2" name="Google Shape;182;p38"/>
          <p:cNvSpPr/>
          <p:nvPr/>
        </p:nvSpPr>
        <p:spPr>
          <a:xfrm>
            <a:off x="4572000" y="471486"/>
            <a:ext cx="4100516" cy="42005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83" name="Google Shape;183;p38"/>
          <p:cNvGrpSpPr/>
          <p:nvPr/>
        </p:nvGrpSpPr>
        <p:grpSpPr>
          <a:xfrm>
            <a:off x="471486" y="471486"/>
            <a:ext cx="3286125" cy="761747"/>
            <a:chOff x="1543050" y="705592"/>
            <a:chExt cx="4381500" cy="1015663"/>
          </a:xfrm>
        </p:grpSpPr>
        <p:sp>
          <p:nvSpPr>
            <p:cNvPr id="184" name="Google Shape;184;p38"/>
            <p:cNvSpPr txBox="1"/>
            <p:nvPr/>
          </p:nvSpPr>
          <p:spPr>
            <a:xfrm>
              <a:off x="1543050" y="705592"/>
              <a:ext cx="344805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Company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Vision title </a:t>
              </a:r>
              <a:endParaRPr sz="1100"/>
            </a:p>
          </p:txBody>
        </p:sp>
        <p:sp>
          <p:nvSpPr>
            <p:cNvPr id="185" name="Google Shape;185;p38"/>
            <p:cNvSpPr/>
            <p:nvPr/>
          </p:nvSpPr>
          <p:spPr>
            <a:xfrm flipH="1" rot="-5400000">
              <a:off x="5140465" y="680109"/>
              <a:ext cx="82273" cy="148589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86" name="Google Shape;186;p38"/>
          <p:cNvGrpSpPr/>
          <p:nvPr/>
        </p:nvGrpSpPr>
        <p:grpSpPr>
          <a:xfrm>
            <a:off x="5098257" y="1129034"/>
            <a:ext cx="3048001" cy="2885431"/>
            <a:chOff x="7499351" y="1212867"/>
            <a:chExt cx="4064001" cy="3847241"/>
          </a:xfrm>
        </p:grpSpPr>
        <p:grpSp>
          <p:nvGrpSpPr>
            <p:cNvPr id="187" name="Google Shape;187;p38"/>
            <p:cNvGrpSpPr/>
            <p:nvPr/>
          </p:nvGrpSpPr>
          <p:grpSpPr>
            <a:xfrm>
              <a:off x="7499351" y="1212867"/>
              <a:ext cx="4064001" cy="1974816"/>
              <a:chOff x="7256908" y="4188736"/>
              <a:chExt cx="4064001" cy="1974816"/>
            </a:xfrm>
          </p:grpSpPr>
          <p:sp>
            <p:nvSpPr>
              <p:cNvPr id="188" name="Google Shape;188;p38"/>
              <p:cNvSpPr txBox="1"/>
              <p:nvPr/>
            </p:nvSpPr>
            <p:spPr>
              <a:xfrm>
                <a:off x="7256908" y="4703985"/>
                <a:ext cx="4064001" cy="14595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4444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  </a:r>
                <a:endParaRPr sz="1100"/>
              </a:p>
            </p:txBody>
          </p:sp>
          <p:sp>
            <p:nvSpPr>
              <p:cNvPr id="189" name="Google Shape;189;p38"/>
              <p:cNvSpPr txBox="1"/>
              <p:nvPr/>
            </p:nvSpPr>
            <p:spPr>
              <a:xfrm>
                <a:off x="7256908" y="4188736"/>
                <a:ext cx="1633309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</a:t>
                </a:r>
                <a:endParaRPr sz="1100"/>
              </a:p>
            </p:txBody>
          </p:sp>
        </p:grpSp>
        <p:cxnSp>
          <p:nvCxnSpPr>
            <p:cNvPr id="190" name="Google Shape;190;p38"/>
            <p:cNvCxnSpPr/>
            <p:nvPr/>
          </p:nvCxnSpPr>
          <p:spPr>
            <a:xfrm>
              <a:off x="7556500" y="3740133"/>
              <a:ext cx="3987800" cy="0"/>
            </a:xfrm>
            <a:prstGeom prst="straightConnector1">
              <a:avLst/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191" name="Google Shape;191;p38"/>
            <p:cNvGrpSpPr/>
            <p:nvPr/>
          </p:nvGrpSpPr>
          <p:grpSpPr>
            <a:xfrm>
              <a:off x="9173335" y="4266167"/>
              <a:ext cx="857250" cy="788186"/>
              <a:chOff x="5612192" y="2052801"/>
              <a:chExt cx="1199391" cy="1102764"/>
            </a:xfrm>
          </p:grpSpPr>
          <p:sp>
            <p:nvSpPr>
              <p:cNvPr id="192" name="Google Shape;192;p38"/>
              <p:cNvSpPr/>
              <p:nvPr/>
            </p:nvSpPr>
            <p:spPr>
              <a:xfrm>
                <a:off x="5612192" y="2760842"/>
                <a:ext cx="1199391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minimal</a:t>
                </a:r>
                <a:endParaRPr sz="1100"/>
              </a:p>
            </p:txBody>
          </p:sp>
          <p:grpSp>
            <p:nvGrpSpPr>
              <p:cNvPr id="193" name="Google Shape;193;p38"/>
              <p:cNvGrpSpPr/>
              <p:nvPr/>
            </p:nvGrpSpPr>
            <p:grpSpPr>
              <a:xfrm>
                <a:off x="5980478" y="2052801"/>
                <a:ext cx="462818" cy="605625"/>
                <a:chOff x="-4032250" y="-4351338"/>
                <a:chExt cx="4506913" cy="5897563"/>
              </a:xfrm>
            </p:grpSpPr>
            <p:sp>
              <p:nvSpPr>
                <p:cNvPr id="194" name="Google Shape;194;p38"/>
                <p:cNvSpPr/>
                <p:nvPr/>
              </p:nvSpPr>
              <p:spPr>
                <a:xfrm>
                  <a:off x="-4032250" y="-4351338"/>
                  <a:ext cx="4506913" cy="5897563"/>
                </a:xfrm>
                <a:custGeom>
                  <a:rect b="b" l="l" r="r" t="t"/>
                  <a:pathLst>
                    <a:path extrusionOk="0" h="1638" w="1248">
                      <a:moveTo>
                        <a:pt x="1124" y="637"/>
                      </a:moveTo>
                      <a:cubicBezTo>
                        <a:pt x="662" y="19"/>
                        <a:pt x="662" y="19"/>
                        <a:pt x="662" y="19"/>
                      </a:cubicBezTo>
                      <a:cubicBezTo>
                        <a:pt x="653" y="7"/>
                        <a:pt x="639" y="0"/>
                        <a:pt x="624" y="0"/>
                      </a:cubicBezTo>
                      <a:cubicBezTo>
                        <a:pt x="609" y="0"/>
                        <a:pt x="595" y="7"/>
                        <a:pt x="586" y="19"/>
                      </a:cubicBezTo>
                      <a:cubicBezTo>
                        <a:pt x="125" y="637"/>
                        <a:pt x="125" y="637"/>
                        <a:pt x="125" y="637"/>
                      </a:cubicBezTo>
                      <a:cubicBezTo>
                        <a:pt x="43" y="746"/>
                        <a:pt x="0" y="875"/>
                        <a:pt x="0" y="1011"/>
                      </a:cubicBezTo>
                      <a:cubicBezTo>
                        <a:pt x="0" y="1357"/>
                        <a:pt x="280" y="1638"/>
                        <a:pt x="624" y="1638"/>
                      </a:cubicBezTo>
                      <a:cubicBezTo>
                        <a:pt x="968" y="1638"/>
                        <a:pt x="1248" y="1357"/>
                        <a:pt x="1248" y="1011"/>
                      </a:cubicBezTo>
                      <a:cubicBezTo>
                        <a:pt x="1248" y="875"/>
                        <a:pt x="1205" y="746"/>
                        <a:pt x="1124" y="637"/>
                      </a:cubicBezTo>
                      <a:close/>
                      <a:moveTo>
                        <a:pt x="624" y="1542"/>
                      </a:moveTo>
                      <a:cubicBezTo>
                        <a:pt x="333" y="1542"/>
                        <a:pt x="96" y="1304"/>
                        <a:pt x="96" y="1011"/>
                      </a:cubicBezTo>
                      <a:cubicBezTo>
                        <a:pt x="96" y="896"/>
                        <a:pt x="132" y="787"/>
                        <a:pt x="201" y="695"/>
                      </a:cubicBezTo>
                      <a:cubicBezTo>
                        <a:pt x="624" y="128"/>
                        <a:pt x="624" y="128"/>
                        <a:pt x="624" y="128"/>
                      </a:cubicBezTo>
                      <a:cubicBezTo>
                        <a:pt x="1047" y="695"/>
                        <a:pt x="1047" y="695"/>
                        <a:pt x="1047" y="695"/>
                      </a:cubicBezTo>
                      <a:cubicBezTo>
                        <a:pt x="1116" y="787"/>
                        <a:pt x="1152" y="896"/>
                        <a:pt x="1152" y="1011"/>
                      </a:cubicBezTo>
                      <a:cubicBezTo>
                        <a:pt x="1152" y="1304"/>
                        <a:pt x="915" y="1542"/>
                        <a:pt x="624" y="1542"/>
                      </a:cubicBezTo>
                      <a:close/>
                      <a:moveTo>
                        <a:pt x="624" y="1542"/>
                      </a:moveTo>
                      <a:cubicBezTo>
                        <a:pt x="624" y="1542"/>
                        <a:pt x="624" y="1542"/>
                        <a:pt x="624" y="154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195" name="Google Shape;195;p38"/>
                <p:cNvSpPr/>
                <p:nvPr/>
              </p:nvSpPr>
              <p:spPr>
                <a:xfrm>
                  <a:off x="-2935287" y="-1920875"/>
                  <a:ext cx="2370138" cy="2419350"/>
                </a:xfrm>
                <a:custGeom>
                  <a:rect b="b" l="l" r="r" t="t"/>
                  <a:pathLst>
                    <a:path extrusionOk="0" h="672" w="656">
                      <a:moveTo>
                        <a:pt x="320" y="0"/>
                      </a:moveTo>
                      <a:cubicBezTo>
                        <a:pt x="236" y="0"/>
                        <a:pt x="157" y="32"/>
                        <a:pt x="96" y="85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22"/>
                        <a:pt x="75" y="0"/>
                        <a:pt x="48" y="0"/>
                      </a:cubicBezTo>
                      <a:cubicBezTo>
                        <a:pt x="22" y="0"/>
                        <a:pt x="0" y="22"/>
                        <a:pt x="0" y="48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40"/>
                        <a:pt x="0" y="241"/>
                        <a:pt x="0" y="241"/>
                      </a:cubicBezTo>
                      <a:cubicBezTo>
                        <a:pt x="1" y="267"/>
                        <a:pt x="22" y="288"/>
                        <a:pt x="48" y="288"/>
                      </a:cubicBezTo>
                      <a:cubicBezTo>
                        <a:pt x="224" y="288"/>
                        <a:pt x="224" y="288"/>
                        <a:pt x="224" y="288"/>
                      </a:cubicBezTo>
                      <a:cubicBezTo>
                        <a:pt x="251" y="288"/>
                        <a:pt x="272" y="267"/>
                        <a:pt x="272" y="240"/>
                      </a:cubicBezTo>
                      <a:cubicBezTo>
                        <a:pt x="272" y="214"/>
                        <a:pt x="251" y="192"/>
                        <a:pt x="224" y="192"/>
                      </a:cubicBezTo>
                      <a:cubicBezTo>
                        <a:pt x="128" y="192"/>
                        <a:pt x="128" y="192"/>
                        <a:pt x="128" y="192"/>
                      </a:cubicBezTo>
                      <a:cubicBezTo>
                        <a:pt x="173" y="133"/>
                        <a:pt x="243" y="96"/>
                        <a:pt x="320" y="96"/>
                      </a:cubicBezTo>
                      <a:cubicBezTo>
                        <a:pt x="452" y="96"/>
                        <a:pt x="560" y="204"/>
                        <a:pt x="560" y="336"/>
                      </a:cubicBezTo>
                      <a:cubicBezTo>
                        <a:pt x="560" y="469"/>
                        <a:pt x="452" y="576"/>
                        <a:pt x="320" y="576"/>
                      </a:cubicBezTo>
                      <a:cubicBezTo>
                        <a:pt x="256" y="576"/>
                        <a:pt x="196" y="551"/>
                        <a:pt x="150" y="506"/>
                      </a:cubicBezTo>
                      <a:cubicBezTo>
                        <a:pt x="132" y="487"/>
                        <a:pt x="101" y="487"/>
                        <a:pt x="82" y="506"/>
                      </a:cubicBezTo>
                      <a:cubicBezTo>
                        <a:pt x="64" y="525"/>
                        <a:pt x="64" y="555"/>
                        <a:pt x="82" y="574"/>
                      </a:cubicBezTo>
                      <a:cubicBezTo>
                        <a:pt x="146" y="637"/>
                        <a:pt x="230" y="672"/>
                        <a:pt x="320" y="672"/>
                      </a:cubicBezTo>
                      <a:cubicBezTo>
                        <a:pt x="505" y="672"/>
                        <a:pt x="656" y="521"/>
                        <a:pt x="656" y="336"/>
                      </a:cubicBezTo>
                      <a:cubicBezTo>
                        <a:pt x="656" y="151"/>
                        <a:pt x="505" y="0"/>
                        <a:pt x="320" y="0"/>
                      </a:cubicBezTo>
                      <a:close/>
                      <a:moveTo>
                        <a:pt x="320" y="0"/>
                      </a:moveTo>
                      <a:cubicBezTo>
                        <a:pt x="320" y="0"/>
                        <a:pt x="320" y="0"/>
                        <a:pt x="32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grpSp>
          <p:nvGrpSpPr>
            <p:cNvPr id="196" name="Google Shape;196;p38"/>
            <p:cNvGrpSpPr/>
            <p:nvPr/>
          </p:nvGrpSpPr>
          <p:grpSpPr>
            <a:xfrm>
              <a:off x="7556500" y="4275017"/>
              <a:ext cx="899283" cy="770486"/>
              <a:chOff x="2591937" y="2052801"/>
              <a:chExt cx="1258201" cy="1078000"/>
            </a:xfrm>
          </p:grpSpPr>
          <p:sp>
            <p:nvSpPr>
              <p:cNvPr id="197" name="Google Shape;197;p38"/>
              <p:cNvSpPr/>
              <p:nvPr/>
            </p:nvSpPr>
            <p:spPr>
              <a:xfrm>
                <a:off x="2591937" y="2736078"/>
                <a:ext cx="1258201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minimal</a:t>
                </a:r>
                <a:endParaRPr sz="1100"/>
              </a:p>
            </p:txBody>
          </p:sp>
          <p:grpSp>
            <p:nvGrpSpPr>
              <p:cNvPr id="198" name="Google Shape;198;p38"/>
              <p:cNvGrpSpPr/>
              <p:nvPr/>
            </p:nvGrpSpPr>
            <p:grpSpPr>
              <a:xfrm>
                <a:off x="2876901" y="2052801"/>
                <a:ext cx="688272" cy="608778"/>
                <a:chOff x="-3121026" y="1930400"/>
                <a:chExt cx="2693988" cy="2382838"/>
              </a:xfrm>
            </p:grpSpPr>
            <p:sp>
              <p:nvSpPr>
                <p:cNvPr id="199" name="Google Shape;199;p38"/>
                <p:cNvSpPr/>
                <p:nvPr/>
              </p:nvSpPr>
              <p:spPr>
                <a:xfrm>
                  <a:off x="-3121026" y="1930400"/>
                  <a:ext cx="2693988" cy="1077913"/>
                </a:xfrm>
                <a:custGeom>
                  <a:rect b="b" l="l" r="r" t="t"/>
                  <a:pathLst>
                    <a:path extrusionOk="0" h="662" w="1650">
                      <a:moveTo>
                        <a:pt x="1627" y="579"/>
                      </a:moveTo>
                      <a:cubicBezTo>
                        <a:pt x="850" y="11"/>
                        <a:pt x="850" y="11"/>
                        <a:pt x="850" y="11"/>
                      </a:cubicBezTo>
                      <a:cubicBezTo>
                        <a:pt x="835" y="0"/>
                        <a:pt x="815" y="0"/>
                        <a:pt x="800" y="11"/>
                      </a:cubicBezTo>
                      <a:cubicBezTo>
                        <a:pt x="23" y="579"/>
                        <a:pt x="23" y="579"/>
                        <a:pt x="23" y="579"/>
                      </a:cubicBezTo>
                      <a:cubicBezTo>
                        <a:pt x="4" y="593"/>
                        <a:pt x="0" y="620"/>
                        <a:pt x="14" y="639"/>
                      </a:cubicBezTo>
                      <a:cubicBezTo>
                        <a:pt x="28" y="658"/>
                        <a:pt x="55" y="662"/>
                        <a:pt x="74" y="648"/>
                      </a:cubicBezTo>
                      <a:cubicBezTo>
                        <a:pt x="825" y="98"/>
                        <a:pt x="825" y="98"/>
                        <a:pt x="825" y="98"/>
                      </a:cubicBezTo>
                      <a:cubicBezTo>
                        <a:pt x="1577" y="648"/>
                        <a:pt x="1577" y="648"/>
                        <a:pt x="1577" y="648"/>
                      </a:cubicBezTo>
                      <a:cubicBezTo>
                        <a:pt x="1584" y="654"/>
                        <a:pt x="1593" y="656"/>
                        <a:pt x="1602" y="656"/>
                      </a:cubicBezTo>
                      <a:cubicBezTo>
                        <a:pt x="1615" y="656"/>
                        <a:pt x="1628" y="650"/>
                        <a:pt x="1636" y="639"/>
                      </a:cubicBezTo>
                      <a:cubicBezTo>
                        <a:pt x="1650" y="620"/>
                        <a:pt x="1646" y="593"/>
                        <a:pt x="1627" y="579"/>
                      </a:cubicBezTo>
                      <a:close/>
                      <a:moveTo>
                        <a:pt x="1627" y="579"/>
                      </a:moveTo>
                      <a:cubicBezTo>
                        <a:pt x="1627" y="579"/>
                        <a:pt x="1627" y="579"/>
                        <a:pt x="1627" y="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00" name="Google Shape;200;p38"/>
                <p:cNvSpPr/>
                <p:nvPr/>
              </p:nvSpPr>
              <p:spPr>
                <a:xfrm>
                  <a:off x="-2816225" y="3001963"/>
                  <a:ext cx="2085975" cy="1311275"/>
                </a:xfrm>
                <a:custGeom>
                  <a:rect b="b" l="l" r="r" t="t"/>
                  <a:pathLst>
                    <a:path extrusionOk="0" h="805" w="1277">
                      <a:moveTo>
                        <a:pt x="1234" y="0"/>
                      </a:moveTo>
                      <a:cubicBezTo>
                        <a:pt x="1211" y="0"/>
                        <a:pt x="1192" y="19"/>
                        <a:pt x="1192" y="42"/>
                      </a:cubicBezTo>
                      <a:cubicBezTo>
                        <a:pt x="1192" y="720"/>
                        <a:pt x="1192" y="720"/>
                        <a:pt x="1192" y="720"/>
                      </a:cubicBezTo>
                      <a:cubicBezTo>
                        <a:pt x="851" y="720"/>
                        <a:pt x="851" y="720"/>
                        <a:pt x="851" y="720"/>
                      </a:cubicBezTo>
                      <a:cubicBezTo>
                        <a:pt x="851" y="350"/>
                        <a:pt x="851" y="350"/>
                        <a:pt x="851" y="350"/>
                      </a:cubicBezTo>
                      <a:cubicBezTo>
                        <a:pt x="851" y="233"/>
                        <a:pt x="756" y="137"/>
                        <a:pt x="638" y="137"/>
                      </a:cubicBezTo>
                      <a:cubicBezTo>
                        <a:pt x="521" y="137"/>
                        <a:pt x="425" y="233"/>
                        <a:pt x="425" y="350"/>
                      </a:cubicBezTo>
                      <a:cubicBezTo>
                        <a:pt x="425" y="720"/>
                        <a:pt x="425" y="720"/>
                        <a:pt x="425" y="720"/>
                      </a:cubicBezTo>
                      <a:cubicBezTo>
                        <a:pt x="85" y="720"/>
                        <a:pt x="85" y="720"/>
                        <a:pt x="85" y="720"/>
                      </a:cubicBez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0" y="786"/>
                        <a:pt x="19" y="805"/>
                        <a:pt x="42" y="805"/>
                      </a:cubicBezTo>
                      <a:cubicBezTo>
                        <a:pt x="468" y="805"/>
                        <a:pt x="468" y="805"/>
                        <a:pt x="468" y="805"/>
                      </a:cubicBezTo>
                      <a:cubicBezTo>
                        <a:pt x="490" y="805"/>
                        <a:pt x="509" y="788"/>
                        <a:pt x="510" y="766"/>
                      </a:cubicBezTo>
                      <a:cubicBezTo>
                        <a:pt x="510" y="765"/>
                        <a:pt x="510" y="764"/>
                        <a:pt x="510" y="762"/>
                      </a:cubicBezTo>
                      <a:cubicBezTo>
                        <a:pt x="510" y="350"/>
                        <a:pt x="510" y="350"/>
                        <a:pt x="510" y="350"/>
                      </a:cubicBezTo>
                      <a:cubicBezTo>
                        <a:pt x="510" y="280"/>
                        <a:pt x="568" y="222"/>
                        <a:pt x="638" y="222"/>
                      </a:cubicBezTo>
                      <a:cubicBezTo>
                        <a:pt x="709" y="222"/>
                        <a:pt x="766" y="280"/>
                        <a:pt x="766" y="350"/>
                      </a:cubicBezTo>
                      <a:cubicBezTo>
                        <a:pt x="766" y="762"/>
                        <a:pt x="766" y="762"/>
                        <a:pt x="766" y="762"/>
                      </a:cubicBezTo>
                      <a:cubicBezTo>
                        <a:pt x="766" y="764"/>
                        <a:pt x="766" y="765"/>
                        <a:pt x="766" y="766"/>
                      </a:cubicBezTo>
                      <a:cubicBezTo>
                        <a:pt x="768" y="788"/>
                        <a:pt x="786" y="805"/>
                        <a:pt x="809" y="805"/>
                      </a:cubicBezTo>
                      <a:cubicBezTo>
                        <a:pt x="1234" y="805"/>
                        <a:pt x="1234" y="805"/>
                        <a:pt x="1234" y="805"/>
                      </a:cubicBezTo>
                      <a:cubicBezTo>
                        <a:pt x="1258" y="805"/>
                        <a:pt x="1277" y="786"/>
                        <a:pt x="1277" y="762"/>
                      </a:cubicBezTo>
                      <a:cubicBezTo>
                        <a:pt x="1277" y="42"/>
                        <a:pt x="1277" y="42"/>
                        <a:pt x="1277" y="42"/>
                      </a:cubicBezTo>
                      <a:cubicBezTo>
                        <a:pt x="1277" y="19"/>
                        <a:pt x="1258" y="0"/>
                        <a:pt x="1234" y="0"/>
                      </a:cubicBezTo>
                      <a:close/>
                      <a:moveTo>
                        <a:pt x="1234" y="0"/>
                      </a:moveTo>
                      <a:cubicBezTo>
                        <a:pt x="1234" y="0"/>
                        <a:pt x="1234" y="0"/>
                        <a:pt x="1234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grpSp>
          <p:nvGrpSpPr>
            <p:cNvPr id="201" name="Google Shape;201;p38"/>
            <p:cNvGrpSpPr/>
            <p:nvPr/>
          </p:nvGrpSpPr>
          <p:grpSpPr>
            <a:xfrm>
              <a:off x="10748137" y="4260412"/>
              <a:ext cx="815215" cy="799696"/>
              <a:chOff x="8632447" y="2052801"/>
              <a:chExt cx="1140580" cy="1118868"/>
            </a:xfrm>
          </p:grpSpPr>
          <p:sp>
            <p:nvSpPr>
              <p:cNvPr id="202" name="Google Shape;202;p38"/>
              <p:cNvSpPr/>
              <p:nvPr/>
            </p:nvSpPr>
            <p:spPr>
              <a:xfrm>
                <a:off x="8632447" y="2776946"/>
                <a:ext cx="1140580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minimal</a:t>
                </a:r>
                <a:endParaRPr sz="1100"/>
              </a:p>
            </p:txBody>
          </p:sp>
          <p:sp>
            <p:nvSpPr>
              <p:cNvPr id="203" name="Google Shape;203;p38"/>
              <p:cNvSpPr/>
              <p:nvPr/>
            </p:nvSpPr>
            <p:spPr>
              <a:xfrm>
                <a:off x="8914700" y="2052801"/>
                <a:ext cx="576073" cy="610729"/>
              </a:xfrm>
              <a:custGeom>
                <a:rect b="b" l="l" r="r" t="t"/>
                <a:pathLst>
                  <a:path extrusionOk="0" h="1523" w="1433">
                    <a:moveTo>
                      <a:pt x="1237" y="579"/>
                    </a:moveTo>
                    <a:cubicBezTo>
                      <a:pt x="1237" y="521"/>
                      <a:pt x="1237" y="521"/>
                      <a:pt x="1237" y="521"/>
                    </a:cubicBezTo>
                    <a:cubicBezTo>
                      <a:pt x="1237" y="380"/>
                      <a:pt x="1188" y="250"/>
                      <a:pt x="1098" y="154"/>
                    </a:cubicBezTo>
                    <a:cubicBezTo>
                      <a:pt x="1006" y="54"/>
                      <a:pt x="879" y="0"/>
                      <a:pt x="741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554" y="0"/>
                      <a:pt x="428" y="54"/>
                      <a:pt x="335" y="154"/>
                    </a:cubicBezTo>
                    <a:cubicBezTo>
                      <a:pt x="245" y="250"/>
                      <a:pt x="196" y="380"/>
                      <a:pt x="196" y="521"/>
                    </a:cubicBezTo>
                    <a:cubicBezTo>
                      <a:pt x="196" y="579"/>
                      <a:pt x="196" y="579"/>
                      <a:pt x="196" y="579"/>
                    </a:cubicBezTo>
                    <a:cubicBezTo>
                      <a:pt x="87" y="587"/>
                      <a:pt x="0" y="677"/>
                      <a:pt x="0" y="788"/>
                    </a:cubicBezTo>
                    <a:cubicBezTo>
                      <a:pt x="0" y="880"/>
                      <a:pt x="0" y="880"/>
                      <a:pt x="0" y="880"/>
                    </a:cubicBezTo>
                    <a:cubicBezTo>
                      <a:pt x="0" y="996"/>
                      <a:pt x="94" y="1090"/>
                      <a:pt x="210" y="1090"/>
                    </a:cubicBezTo>
                    <a:cubicBezTo>
                      <a:pt x="328" y="1090"/>
                      <a:pt x="328" y="1090"/>
                      <a:pt x="328" y="1090"/>
                    </a:cubicBezTo>
                    <a:cubicBezTo>
                      <a:pt x="349" y="1090"/>
                      <a:pt x="366" y="1072"/>
                      <a:pt x="366" y="1051"/>
                    </a:cubicBezTo>
                    <a:cubicBezTo>
                      <a:pt x="366" y="617"/>
                      <a:pt x="366" y="617"/>
                      <a:pt x="366" y="617"/>
                    </a:cubicBezTo>
                    <a:cubicBezTo>
                      <a:pt x="366" y="596"/>
                      <a:pt x="349" y="579"/>
                      <a:pt x="328" y="579"/>
                    </a:cubicBezTo>
                    <a:cubicBezTo>
                      <a:pt x="273" y="579"/>
                      <a:pt x="273" y="579"/>
                      <a:pt x="273" y="579"/>
                    </a:cubicBezTo>
                    <a:cubicBezTo>
                      <a:pt x="273" y="521"/>
                      <a:pt x="273" y="521"/>
                      <a:pt x="273" y="521"/>
                    </a:cubicBezTo>
                    <a:cubicBezTo>
                      <a:pt x="273" y="268"/>
                      <a:pt x="453" y="77"/>
                      <a:pt x="692" y="77"/>
                    </a:cubicBezTo>
                    <a:cubicBezTo>
                      <a:pt x="740" y="77"/>
                      <a:pt x="740" y="77"/>
                      <a:pt x="740" y="77"/>
                    </a:cubicBezTo>
                    <a:cubicBezTo>
                      <a:pt x="980" y="77"/>
                      <a:pt x="1160" y="268"/>
                      <a:pt x="1160" y="521"/>
                    </a:cubicBezTo>
                    <a:cubicBezTo>
                      <a:pt x="1160" y="579"/>
                      <a:pt x="1160" y="579"/>
                      <a:pt x="1160" y="579"/>
                    </a:cubicBezTo>
                    <a:cubicBezTo>
                      <a:pt x="1105" y="579"/>
                      <a:pt x="1105" y="579"/>
                      <a:pt x="1105" y="579"/>
                    </a:cubicBezTo>
                    <a:cubicBezTo>
                      <a:pt x="1084" y="579"/>
                      <a:pt x="1067" y="596"/>
                      <a:pt x="1067" y="617"/>
                    </a:cubicBezTo>
                    <a:cubicBezTo>
                      <a:pt x="1067" y="1051"/>
                      <a:pt x="1067" y="1051"/>
                      <a:pt x="1067" y="1051"/>
                    </a:cubicBezTo>
                    <a:cubicBezTo>
                      <a:pt x="1067" y="1072"/>
                      <a:pt x="1084" y="1089"/>
                      <a:pt x="1105" y="1089"/>
                    </a:cubicBezTo>
                    <a:cubicBezTo>
                      <a:pt x="1159" y="1089"/>
                      <a:pt x="1159" y="1089"/>
                      <a:pt x="1159" y="1089"/>
                    </a:cubicBezTo>
                    <a:cubicBezTo>
                      <a:pt x="1143" y="1290"/>
                      <a:pt x="1005" y="1336"/>
                      <a:pt x="941" y="1347"/>
                    </a:cubicBezTo>
                    <a:cubicBezTo>
                      <a:pt x="924" y="1292"/>
                      <a:pt x="873" y="1253"/>
                      <a:pt x="813" y="1253"/>
                    </a:cubicBezTo>
                    <a:cubicBezTo>
                      <a:pt x="717" y="1253"/>
                      <a:pt x="717" y="1253"/>
                      <a:pt x="717" y="1253"/>
                    </a:cubicBezTo>
                    <a:cubicBezTo>
                      <a:pt x="643" y="1253"/>
                      <a:pt x="582" y="1314"/>
                      <a:pt x="582" y="1388"/>
                    </a:cubicBezTo>
                    <a:cubicBezTo>
                      <a:pt x="582" y="1462"/>
                      <a:pt x="643" y="1523"/>
                      <a:pt x="717" y="1523"/>
                    </a:cubicBezTo>
                    <a:cubicBezTo>
                      <a:pt x="813" y="1523"/>
                      <a:pt x="813" y="1523"/>
                      <a:pt x="813" y="1523"/>
                    </a:cubicBezTo>
                    <a:cubicBezTo>
                      <a:pt x="875" y="1523"/>
                      <a:pt x="927" y="1481"/>
                      <a:pt x="943" y="1424"/>
                    </a:cubicBezTo>
                    <a:cubicBezTo>
                      <a:pt x="974" y="1420"/>
                      <a:pt x="1024" y="1408"/>
                      <a:pt x="1073" y="1380"/>
                    </a:cubicBezTo>
                    <a:cubicBezTo>
                      <a:pt x="1143" y="1339"/>
                      <a:pt x="1225" y="1256"/>
                      <a:pt x="1236" y="1089"/>
                    </a:cubicBezTo>
                    <a:cubicBezTo>
                      <a:pt x="1346" y="1082"/>
                      <a:pt x="1433" y="991"/>
                      <a:pt x="1433" y="880"/>
                    </a:cubicBezTo>
                    <a:cubicBezTo>
                      <a:pt x="1433" y="788"/>
                      <a:pt x="1433" y="788"/>
                      <a:pt x="1433" y="788"/>
                    </a:cubicBezTo>
                    <a:cubicBezTo>
                      <a:pt x="1433" y="677"/>
                      <a:pt x="1347" y="586"/>
                      <a:pt x="1237" y="579"/>
                    </a:cubicBezTo>
                    <a:close/>
                    <a:moveTo>
                      <a:pt x="290" y="1012"/>
                    </a:moveTo>
                    <a:cubicBezTo>
                      <a:pt x="210" y="1012"/>
                      <a:pt x="210" y="1012"/>
                      <a:pt x="210" y="1012"/>
                    </a:cubicBezTo>
                    <a:cubicBezTo>
                      <a:pt x="137" y="1012"/>
                      <a:pt x="77" y="953"/>
                      <a:pt x="77" y="880"/>
                    </a:cubicBezTo>
                    <a:cubicBezTo>
                      <a:pt x="77" y="788"/>
                      <a:pt x="77" y="788"/>
                      <a:pt x="77" y="788"/>
                    </a:cubicBezTo>
                    <a:cubicBezTo>
                      <a:pt x="77" y="715"/>
                      <a:pt x="137" y="655"/>
                      <a:pt x="210" y="655"/>
                    </a:cubicBezTo>
                    <a:cubicBezTo>
                      <a:pt x="290" y="655"/>
                      <a:pt x="290" y="655"/>
                      <a:pt x="290" y="655"/>
                    </a:cubicBezTo>
                    <a:lnTo>
                      <a:pt x="290" y="1012"/>
                    </a:lnTo>
                    <a:close/>
                    <a:moveTo>
                      <a:pt x="813" y="1446"/>
                    </a:moveTo>
                    <a:cubicBezTo>
                      <a:pt x="717" y="1446"/>
                      <a:pt x="717" y="1446"/>
                      <a:pt x="717" y="1446"/>
                    </a:cubicBezTo>
                    <a:cubicBezTo>
                      <a:pt x="685" y="1446"/>
                      <a:pt x="659" y="1420"/>
                      <a:pt x="659" y="1388"/>
                    </a:cubicBezTo>
                    <a:cubicBezTo>
                      <a:pt x="659" y="1356"/>
                      <a:pt x="685" y="1331"/>
                      <a:pt x="717" y="1331"/>
                    </a:cubicBezTo>
                    <a:cubicBezTo>
                      <a:pt x="813" y="1331"/>
                      <a:pt x="813" y="1331"/>
                      <a:pt x="813" y="1331"/>
                    </a:cubicBezTo>
                    <a:cubicBezTo>
                      <a:pt x="845" y="1331"/>
                      <a:pt x="871" y="1356"/>
                      <a:pt x="871" y="1388"/>
                    </a:cubicBezTo>
                    <a:cubicBezTo>
                      <a:pt x="871" y="1420"/>
                      <a:pt x="845" y="1446"/>
                      <a:pt x="813" y="1446"/>
                    </a:cubicBezTo>
                    <a:close/>
                    <a:moveTo>
                      <a:pt x="1356" y="880"/>
                    </a:moveTo>
                    <a:cubicBezTo>
                      <a:pt x="1356" y="953"/>
                      <a:pt x="1297" y="1012"/>
                      <a:pt x="1223" y="1012"/>
                    </a:cubicBezTo>
                    <a:cubicBezTo>
                      <a:pt x="1144" y="1012"/>
                      <a:pt x="1144" y="1012"/>
                      <a:pt x="1144" y="1012"/>
                    </a:cubicBezTo>
                    <a:cubicBezTo>
                      <a:pt x="1144" y="655"/>
                      <a:pt x="1144" y="655"/>
                      <a:pt x="1144" y="655"/>
                    </a:cubicBezTo>
                    <a:cubicBezTo>
                      <a:pt x="1223" y="655"/>
                      <a:pt x="1223" y="655"/>
                      <a:pt x="1223" y="655"/>
                    </a:cubicBezTo>
                    <a:cubicBezTo>
                      <a:pt x="1297" y="655"/>
                      <a:pt x="1356" y="715"/>
                      <a:pt x="1356" y="788"/>
                    </a:cubicBezTo>
                    <a:lnTo>
                      <a:pt x="1356" y="880"/>
                    </a:lnTo>
                    <a:close/>
                    <a:moveTo>
                      <a:pt x="1356" y="880"/>
                    </a:moveTo>
                    <a:cubicBezTo>
                      <a:pt x="1356" y="880"/>
                      <a:pt x="1356" y="880"/>
                      <a:pt x="1356" y="88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204" name="Google Shape;204;p38"/>
          <p:cNvSpPr txBox="1"/>
          <p:nvPr/>
        </p:nvSpPr>
        <p:spPr>
          <a:xfrm>
            <a:off x="877271" y="2168607"/>
            <a:ext cx="2474555" cy="8830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</a:t>
            </a:r>
            <a:endParaRPr sz="1100"/>
          </a:p>
        </p:txBody>
      </p:sp>
      <p:sp>
        <p:nvSpPr>
          <p:cNvPr id="205" name="Google Shape;205;p38"/>
          <p:cNvSpPr txBox="1"/>
          <p:nvPr/>
        </p:nvSpPr>
        <p:spPr>
          <a:xfrm>
            <a:off x="471475" y="4203075"/>
            <a:ext cx="24747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 creative powerpoint presentation about us</a:t>
            </a:r>
            <a:endParaRPr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4031" r="14030" t="0"/>
          <a:stretch/>
        </p:blipFill>
        <p:spPr>
          <a:xfrm>
            <a:off x="471486" y="471486"/>
            <a:ext cx="2014539" cy="4200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39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51248" r="0" t="0"/>
          <a:stretch/>
        </p:blipFill>
        <p:spPr>
          <a:xfrm>
            <a:off x="2657475" y="471486"/>
            <a:ext cx="3071812" cy="4200528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9"/>
          <p:cNvSpPr txBox="1"/>
          <p:nvPr/>
        </p:nvSpPr>
        <p:spPr>
          <a:xfrm>
            <a:off x="6197960" y="3144285"/>
            <a:ext cx="2474555" cy="13062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</a:r>
            <a:endParaRPr sz="1100"/>
          </a:p>
        </p:txBody>
      </p:sp>
      <p:sp>
        <p:nvSpPr>
          <p:cNvPr id="213" name="Google Shape;213;p39"/>
          <p:cNvSpPr txBox="1"/>
          <p:nvPr/>
        </p:nvSpPr>
        <p:spPr>
          <a:xfrm>
            <a:off x="6197949" y="2165850"/>
            <a:ext cx="24747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 creative powerpoint presentation about us</a:t>
            </a:r>
            <a:endParaRPr sz="1100"/>
          </a:p>
        </p:txBody>
      </p:sp>
      <p:sp>
        <p:nvSpPr>
          <p:cNvPr id="214" name="Google Shape;214;p39"/>
          <p:cNvSpPr txBox="1"/>
          <p:nvPr/>
        </p:nvSpPr>
        <p:spPr>
          <a:xfrm>
            <a:off x="6197960" y="471486"/>
            <a:ext cx="1843089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Mission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