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3"/>
  </p:notesMasterIdLst>
  <p:handoutMasterIdLst>
    <p:handoutMasterId r:id="rId24"/>
  </p:handoutMasterIdLst>
  <p:sldIdLst>
    <p:sldId id="256" r:id="rId2"/>
    <p:sldId id="278" r:id="rId3"/>
    <p:sldId id="279" r:id="rId4"/>
    <p:sldId id="280"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man Sunar" initials="SS" lastIdx="1" clrIdx="0">
    <p:extLst>
      <p:ext uri="{19B8F6BF-5375-455C-9EA6-DF929625EA0E}">
        <p15:presenceInfo xmlns:p15="http://schemas.microsoft.com/office/powerpoint/2012/main" userId="Suman Suna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18F"/>
    <a:srgbClr val="FFFFFF"/>
    <a:srgbClr val="FF5050"/>
    <a:srgbClr val="F05223"/>
    <a:srgbClr val="F47920"/>
    <a:srgbClr val="F47A20"/>
    <a:srgbClr val="97B941"/>
    <a:srgbClr val="00A0A6"/>
    <a:srgbClr val="644099"/>
    <a:srgbClr val="F37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4291" autoAdjust="0"/>
  </p:normalViewPr>
  <p:slideViewPr>
    <p:cSldViewPr snapToGrid="0" snapToObjects="1">
      <p:cViewPr>
        <p:scale>
          <a:sx n="66" d="100"/>
          <a:sy n="66" d="100"/>
        </p:scale>
        <p:origin x="660" y="21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2/16/2019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2/16/2019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a:t>
            </a:fld>
            <a:endParaRPr lang="en-US"/>
          </a:p>
        </p:txBody>
      </p:sp>
    </p:spTree>
    <p:extLst>
      <p:ext uri="{BB962C8B-B14F-4D97-AF65-F5344CB8AC3E}">
        <p14:creationId xmlns:p14="http://schemas.microsoft.com/office/powerpoint/2010/main" val="41462218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10</a:t>
            </a:fld>
            <a:endParaRPr lang="en-US"/>
          </a:p>
        </p:txBody>
      </p:sp>
    </p:spTree>
    <p:extLst>
      <p:ext uri="{BB962C8B-B14F-4D97-AF65-F5344CB8AC3E}">
        <p14:creationId xmlns:p14="http://schemas.microsoft.com/office/powerpoint/2010/main" val="1939825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11</a:t>
            </a:fld>
            <a:endParaRPr lang="en-US"/>
          </a:p>
        </p:txBody>
      </p:sp>
    </p:spTree>
    <p:extLst>
      <p:ext uri="{BB962C8B-B14F-4D97-AF65-F5344CB8AC3E}">
        <p14:creationId xmlns:p14="http://schemas.microsoft.com/office/powerpoint/2010/main" val="2897732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12</a:t>
            </a:fld>
            <a:endParaRPr lang="en-US"/>
          </a:p>
        </p:txBody>
      </p:sp>
    </p:spTree>
    <p:extLst>
      <p:ext uri="{BB962C8B-B14F-4D97-AF65-F5344CB8AC3E}">
        <p14:creationId xmlns:p14="http://schemas.microsoft.com/office/powerpoint/2010/main" val="3750595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13</a:t>
            </a:fld>
            <a:endParaRPr lang="en-US"/>
          </a:p>
        </p:txBody>
      </p:sp>
    </p:spTree>
    <p:extLst>
      <p:ext uri="{BB962C8B-B14F-4D97-AF65-F5344CB8AC3E}">
        <p14:creationId xmlns:p14="http://schemas.microsoft.com/office/powerpoint/2010/main" val="2708325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14</a:t>
            </a:fld>
            <a:endParaRPr lang="en-US"/>
          </a:p>
        </p:txBody>
      </p:sp>
    </p:spTree>
    <p:extLst>
      <p:ext uri="{BB962C8B-B14F-4D97-AF65-F5344CB8AC3E}">
        <p14:creationId xmlns:p14="http://schemas.microsoft.com/office/powerpoint/2010/main" val="2219915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15</a:t>
            </a:fld>
            <a:endParaRPr lang="en-US"/>
          </a:p>
        </p:txBody>
      </p:sp>
    </p:spTree>
    <p:extLst>
      <p:ext uri="{BB962C8B-B14F-4D97-AF65-F5344CB8AC3E}">
        <p14:creationId xmlns:p14="http://schemas.microsoft.com/office/powerpoint/2010/main" val="2935187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16</a:t>
            </a:fld>
            <a:endParaRPr lang="en-US"/>
          </a:p>
        </p:txBody>
      </p:sp>
    </p:spTree>
    <p:extLst>
      <p:ext uri="{BB962C8B-B14F-4D97-AF65-F5344CB8AC3E}">
        <p14:creationId xmlns:p14="http://schemas.microsoft.com/office/powerpoint/2010/main" val="1972770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17</a:t>
            </a:fld>
            <a:endParaRPr lang="en-US"/>
          </a:p>
        </p:txBody>
      </p:sp>
    </p:spTree>
    <p:extLst>
      <p:ext uri="{BB962C8B-B14F-4D97-AF65-F5344CB8AC3E}">
        <p14:creationId xmlns:p14="http://schemas.microsoft.com/office/powerpoint/2010/main" val="3306479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18</a:t>
            </a:fld>
            <a:endParaRPr lang="en-US"/>
          </a:p>
        </p:txBody>
      </p:sp>
    </p:spTree>
    <p:extLst>
      <p:ext uri="{BB962C8B-B14F-4D97-AF65-F5344CB8AC3E}">
        <p14:creationId xmlns:p14="http://schemas.microsoft.com/office/powerpoint/2010/main" val="3978083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19</a:t>
            </a:fld>
            <a:endParaRPr lang="en-US"/>
          </a:p>
        </p:txBody>
      </p:sp>
    </p:spTree>
    <p:extLst>
      <p:ext uri="{BB962C8B-B14F-4D97-AF65-F5344CB8AC3E}">
        <p14:creationId xmlns:p14="http://schemas.microsoft.com/office/powerpoint/2010/main" val="1204105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a:t>
            </a:fld>
            <a:endParaRPr lang="en-US"/>
          </a:p>
        </p:txBody>
      </p:sp>
    </p:spTree>
    <p:extLst>
      <p:ext uri="{BB962C8B-B14F-4D97-AF65-F5344CB8AC3E}">
        <p14:creationId xmlns:p14="http://schemas.microsoft.com/office/powerpoint/2010/main" val="694375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20</a:t>
            </a:fld>
            <a:endParaRPr lang="en-US"/>
          </a:p>
        </p:txBody>
      </p:sp>
    </p:spTree>
    <p:extLst>
      <p:ext uri="{BB962C8B-B14F-4D97-AF65-F5344CB8AC3E}">
        <p14:creationId xmlns:p14="http://schemas.microsoft.com/office/powerpoint/2010/main" val="552673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21</a:t>
            </a:fld>
            <a:endParaRPr lang="en-US"/>
          </a:p>
        </p:txBody>
      </p:sp>
    </p:spTree>
    <p:extLst>
      <p:ext uri="{BB962C8B-B14F-4D97-AF65-F5344CB8AC3E}">
        <p14:creationId xmlns:p14="http://schemas.microsoft.com/office/powerpoint/2010/main" val="46744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a:t>
            </a:fld>
            <a:endParaRPr lang="en-US"/>
          </a:p>
        </p:txBody>
      </p:sp>
    </p:spTree>
    <p:extLst>
      <p:ext uri="{BB962C8B-B14F-4D97-AF65-F5344CB8AC3E}">
        <p14:creationId xmlns:p14="http://schemas.microsoft.com/office/powerpoint/2010/main" val="3900319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4</a:t>
            </a:fld>
            <a:endParaRPr lang="en-US"/>
          </a:p>
        </p:txBody>
      </p:sp>
    </p:spTree>
    <p:extLst>
      <p:ext uri="{BB962C8B-B14F-4D97-AF65-F5344CB8AC3E}">
        <p14:creationId xmlns:p14="http://schemas.microsoft.com/office/powerpoint/2010/main" val="192086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5</a:t>
            </a:fld>
            <a:endParaRPr lang="en-US"/>
          </a:p>
        </p:txBody>
      </p:sp>
    </p:spTree>
    <p:extLst>
      <p:ext uri="{BB962C8B-B14F-4D97-AF65-F5344CB8AC3E}">
        <p14:creationId xmlns:p14="http://schemas.microsoft.com/office/powerpoint/2010/main" val="3666504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6</a:t>
            </a:fld>
            <a:endParaRPr lang="en-US"/>
          </a:p>
        </p:txBody>
      </p:sp>
    </p:spTree>
    <p:extLst>
      <p:ext uri="{BB962C8B-B14F-4D97-AF65-F5344CB8AC3E}">
        <p14:creationId xmlns:p14="http://schemas.microsoft.com/office/powerpoint/2010/main" val="2963910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7</a:t>
            </a:fld>
            <a:endParaRPr lang="en-US"/>
          </a:p>
        </p:txBody>
      </p:sp>
    </p:spTree>
    <p:extLst>
      <p:ext uri="{BB962C8B-B14F-4D97-AF65-F5344CB8AC3E}">
        <p14:creationId xmlns:p14="http://schemas.microsoft.com/office/powerpoint/2010/main" val="2086334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8</a:t>
            </a:fld>
            <a:endParaRPr lang="en-US"/>
          </a:p>
        </p:txBody>
      </p:sp>
    </p:spTree>
    <p:extLst>
      <p:ext uri="{BB962C8B-B14F-4D97-AF65-F5344CB8AC3E}">
        <p14:creationId xmlns:p14="http://schemas.microsoft.com/office/powerpoint/2010/main" val="2963512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9</a:t>
            </a:fld>
            <a:endParaRPr lang="en-US"/>
          </a:p>
        </p:txBody>
      </p:sp>
    </p:spTree>
    <p:extLst>
      <p:ext uri="{BB962C8B-B14F-4D97-AF65-F5344CB8AC3E}">
        <p14:creationId xmlns:p14="http://schemas.microsoft.com/office/powerpoint/2010/main" val="2908134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2_0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4A75C6F-0604-4BCD-AA23-7582A1E2F374}"/>
              </a:ext>
            </a:extLst>
          </p:cNvPr>
          <p:cNvSpPr>
            <a:spLocks noGrp="1"/>
          </p:cNvSpPr>
          <p:nvPr>
            <p:ph type="pic" sz="quarter" idx="23" hasCustomPrompt="1"/>
          </p:nvPr>
        </p:nvSpPr>
        <p:spPr>
          <a:xfrm>
            <a:off x="1895416" y="0"/>
            <a:ext cx="8468347" cy="6853422"/>
          </a:xfrm>
          <a:custGeom>
            <a:avLst/>
            <a:gdLst>
              <a:gd name="connsiteX0" fmla="*/ 3596880 w 8468347"/>
              <a:gd name="connsiteY0" fmla="*/ 0 h 6853422"/>
              <a:gd name="connsiteX1" fmla="*/ 8468347 w 8468347"/>
              <a:gd name="connsiteY1" fmla="*/ 0 h 6853422"/>
              <a:gd name="connsiteX2" fmla="*/ 4878142 w 8468347"/>
              <a:gd name="connsiteY2" fmla="*/ 6853422 h 6853422"/>
              <a:gd name="connsiteX3" fmla="*/ 0 w 8468347"/>
              <a:gd name="connsiteY3" fmla="*/ 6853422 h 6853422"/>
            </a:gdLst>
            <a:ahLst/>
            <a:cxnLst>
              <a:cxn ang="0">
                <a:pos x="connsiteX0" y="connsiteY0"/>
              </a:cxn>
              <a:cxn ang="0">
                <a:pos x="connsiteX1" y="connsiteY1"/>
              </a:cxn>
              <a:cxn ang="0">
                <a:pos x="connsiteX2" y="connsiteY2"/>
              </a:cxn>
              <a:cxn ang="0">
                <a:pos x="connsiteX3" y="connsiteY3"/>
              </a:cxn>
            </a:cxnLst>
            <a:rect l="l" t="t" r="r" b="b"/>
            <a:pathLst>
              <a:path w="8468347" h="6853422">
                <a:moveTo>
                  <a:pt x="3596880" y="0"/>
                </a:moveTo>
                <a:lnTo>
                  <a:pt x="8468347" y="0"/>
                </a:lnTo>
                <a:lnTo>
                  <a:pt x="4878142" y="6853422"/>
                </a:lnTo>
                <a:lnTo>
                  <a:pt x="0" y="6853422"/>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4272891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1_01">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ACEFC62B-27B2-46AE-A22C-3579F110EEB5}"/>
              </a:ext>
            </a:extLst>
          </p:cNvPr>
          <p:cNvSpPr>
            <a:spLocks noGrp="1"/>
          </p:cNvSpPr>
          <p:nvPr>
            <p:ph type="pic" sz="quarter" idx="23" hasCustomPrompt="1"/>
          </p:nvPr>
        </p:nvSpPr>
        <p:spPr>
          <a:xfrm>
            <a:off x="0" y="2931886"/>
            <a:ext cx="12192000" cy="3926114"/>
          </a:xfrm>
          <a:custGeom>
            <a:avLst/>
            <a:gdLst>
              <a:gd name="connsiteX0" fmla="*/ 0 w 12192000"/>
              <a:gd name="connsiteY0" fmla="*/ 0 h 3926114"/>
              <a:gd name="connsiteX1" fmla="*/ 12192000 w 12192000"/>
              <a:gd name="connsiteY1" fmla="*/ 0 h 3926114"/>
              <a:gd name="connsiteX2" fmla="*/ 12192000 w 12192000"/>
              <a:gd name="connsiteY2" fmla="*/ 3926114 h 3926114"/>
              <a:gd name="connsiteX3" fmla="*/ 0 w 12192000"/>
              <a:gd name="connsiteY3" fmla="*/ 3926114 h 3926114"/>
            </a:gdLst>
            <a:ahLst/>
            <a:cxnLst>
              <a:cxn ang="0">
                <a:pos x="connsiteX0" y="connsiteY0"/>
              </a:cxn>
              <a:cxn ang="0">
                <a:pos x="connsiteX1" y="connsiteY1"/>
              </a:cxn>
              <a:cxn ang="0">
                <a:pos x="connsiteX2" y="connsiteY2"/>
              </a:cxn>
              <a:cxn ang="0">
                <a:pos x="connsiteX3" y="connsiteY3"/>
              </a:cxn>
            </a:cxnLst>
            <a:rect l="l" t="t" r="r" b="b"/>
            <a:pathLst>
              <a:path w="12192000" h="3926114">
                <a:moveTo>
                  <a:pt x="0" y="0"/>
                </a:moveTo>
                <a:lnTo>
                  <a:pt x="12192000" y="0"/>
                </a:lnTo>
                <a:lnTo>
                  <a:pt x="12192000" y="3926114"/>
                </a:lnTo>
                <a:lnTo>
                  <a:pt x="0" y="3926114"/>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1738911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2_01">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84ACFE30-E61C-4B3A-A877-5EA7C5454C68}"/>
              </a:ext>
            </a:extLst>
          </p:cNvPr>
          <p:cNvSpPr>
            <a:spLocks noGrp="1"/>
          </p:cNvSpPr>
          <p:nvPr>
            <p:ph type="pic" sz="quarter" idx="23" hasCustomPrompt="1"/>
          </p:nvPr>
        </p:nvSpPr>
        <p:spPr>
          <a:xfrm>
            <a:off x="0" y="1"/>
            <a:ext cx="12192000" cy="3067582"/>
          </a:xfrm>
          <a:custGeom>
            <a:avLst/>
            <a:gdLst>
              <a:gd name="connsiteX0" fmla="*/ 0 w 12192000"/>
              <a:gd name="connsiteY0" fmla="*/ 0 h 3067582"/>
              <a:gd name="connsiteX1" fmla="*/ 12192000 w 12192000"/>
              <a:gd name="connsiteY1" fmla="*/ 0 h 3067582"/>
              <a:gd name="connsiteX2" fmla="*/ 12192000 w 12192000"/>
              <a:gd name="connsiteY2" fmla="*/ 3067582 h 3067582"/>
              <a:gd name="connsiteX3" fmla="*/ 0 w 12192000"/>
              <a:gd name="connsiteY3" fmla="*/ 3067582 h 3067582"/>
            </a:gdLst>
            <a:ahLst/>
            <a:cxnLst>
              <a:cxn ang="0">
                <a:pos x="connsiteX0" y="connsiteY0"/>
              </a:cxn>
              <a:cxn ang="0">
                <a:pos x="connsiteX1" y="connsiteY1"/>
              </a:cxn>
              <a:cxn ang="0">
                <a:pos x="connsiteX2" y="connsiteY2"/>
              </a:cxn>
              <a:cxn ang="0">
                <a:pos x="connsiteX3" y="connsiteY3"/>
              </a:cxn>
            </a:cxnLst>
            <a:rect l="l" t="t" r="r" b="b"/>
            <a:pathLst>
              <a:path w="12192000" h="3067582">
                <a:moveTo>
                  <a:pt x="0" y="0"/>
                </a:moveTo>
                <a:lnTo>
                  <a:pt x="12192000" y="0"/>
                </a:lnTo>
                <a:lnTo>
                  <a:pt x="12192000" y="3067582"/>
                </a:lnTo>
                <a:lnTo>
                  <a:pt x="0" y="3067582"/>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22954888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3_01">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87F3FC18-ED33-445C-B4BC-8D9A5322525E}"/>
              </a:ext>
            </a:extLst>
          </p:cNvPr>
          <p:cNvSpPr>
            <a:spLocks noGrp="1"/>
          </p:cNvSpPr>
          <p:nvPr>
            <p:ph type="pic" sz="quarter" idx="23" hasCustomPrompt="1"/>
          </p:nvPr>
        </p:nvSpPr>
        <p:spPr>
          <a:xfrm>
            <a:off x="1" y="-1"/>
            <a:ext cx="7547429" cy="6858137"/>
          </a:xfrm>
          <a:custGeom>
            <a:avLst/>
            <a:gdLst>
              <a:gd name="connsiteX0" fmla="*/ 0 w 7547429"/>
              <a:gd name="connsiteY0" fmla="*/ 0 h 6858137"/>
              <a:gd name="connsiteX1" fmla="*/ 7547429 w 7547429"/>
              <a:gd name="connsiteY1" fmla="*/ 0 h 6858137"/>
              <a:gd name="connsiteX2" fmla="*/ 5096965 w 7547429"/>
              <a:gd name="connsiteY2" fmla="*/ 6858137 h 6858137"/>
              <a:gd name="connsiteX3" fmla="*/ 0 w 7547429"/>
              <a:gd name="connsiteY3" fmla="*/ 6858137 h 6858137"/>
            </a:gdLst>
            <a:ahLst/>
            <a:cxnLst>
              <a:cxn ang="0">
                <a:pos x="connsiteX0" y="connsiteY0"/>
              </a:cxn>
              <a:cxn ang="0">
                <a:pos x="connsiteX1" y="connsiteY1"/>
              </a:cxn>
              <a:cxn ang="0">
                <a:pos x="connsiteX2" y="connsiteY2"/>
              </a:cxn>
              <a:cxn ang="0">
                <a:pos x="connsiteX3" y="connsiteY3"/>
              </a:cxn>
            </a:cxnLst>
            <a:rect l="l" t="t" r="r" b="b"/>
            <a:pathLst>
              <a:path w="7547429" h="6858137">
                <a:moveTo>
                  <a:pt x="0" y="0"/>
                </a:moveTo>
                <a:lnTo>
                  <a:pt x="7547429" y="0"/>
                </a:lnTo>
                <a:lnTo>
                  <a:pt x="5096965" y="6858137"/>
                </a:lnTo>
                <a:lnTo>
                  <a:pt x="0" y="6858137"/>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2949489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3_0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2059A2D-9604-4472-86CE-32A9059630F5}"/>
              </a:ext>
            </a:extLst>
          </p:cNvPr>
          <p:cNvSpPr>
            <a:spLocks noGrp="1"/>
          </p:cNvSpPr>
          <p:nvPr>
            <p:ph type="pic" sz="quarter" idx="23" hasCustomPrompt="1"/>
          </p:nvPr>
        </p:nvSpPr>
        <p:spPr>
          <a:xfrm>
            <a:off x="0" y="0"/>
            <a:ext cx="12192000" cy="6866559"/>
          </a:xfrm>
          <a:custGeom>
            <a:avLst/>
            <a:gdLst>
              <a:gd name="connsiteX0" fmla="*/ 0 w 12192000"/>
              <a:gd name="connsiteY0" fmla="*/ 0 h 6866559"/>
              <a:gd name="connsiteX1" fmla="*/ 12192000 w 12192000"/>
              <a:gd name="connsiteY1" fmla="*/ 0 h 6866559"/>
              <a:gd name="connsiteX2" fmla="*/ 12192000 w 12192000"/>
              <a:gd name="connsiteY2" fmla="*/ 6866559 h 6866559"/>
              <a:gd name="connsiteX3" fmla="*/ 0 w 12192000"/>
              <a:gd name="connsiteY3" fmla="*/ 6866559 h 6866559"/>
            </a:gdLst>
            <a:ahLst/>
            <a:cxnLst>
              <a:cxn ang="0">
                <a:pos x="connsiteX0" y="connsiteY0"/>
              </a:cxn>
              <a:cxn ang="0">
                <a:pos x="connsiteX1" y="connsiteY1"/>
              </a:cxn>
              <a:cxn ang="0">
                <a:pos x="connsiteX2" y="connsiteY2"/>
              </a:cxn>
              <a:cxn ang="0">
                <a:pos x="connsiteX3" y="connsiteY3"/>
              </a:cxn>
            </a:cxnLst>
            <a:rect l="l" t="t" r="r" b="b"/>
            <a:pathLst>
              <a:path w="12192000" h="6866559">
                <a:moveTo>
                  <a:pt x="0" y="0"/>
                </a:moveTo>
                <a:lnTo>
                  <a:pt x="12192000" y="0"/>
                </a:lnTo>
                <a:lnTo>
                  <a:pt x="12192000" y="6866559"/>
                </a:lnTo>
                <a:lnTo>
                  <a:pt x="0" y="6866559"/>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2710180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4_0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EFEA45D-9984-471A-8293-9D45D95D3DAB}"/>
              </a:ext>
            </a:extLst>
          </p:cNvPr>
          <p:cNvSpPr>
            <a:spLocks noGrp="1"/>
          </p:cNvSpPr>
          <p:nvPr>
            <p:ph type="pic" sz="quarter" idx="23" hasCustomPrompt="1"/>
          </p:nvPr>
        </p:nvSpPr>
        <p:spPr>
          <a:xfrm>
            <a:off x="7293604" y="512082"/>
            <a:ext cx="4303311" cy="5833836"/>
          </a:xfrm>
          <a:custGeom>
            <a:avLst/>
            <a:gdLst>
              <a:gd name="connsiteX0" fmla="*/ 0 w 4303311"/>
              <a:gd name="connsiteY0" fmla="*/ 0 h 5833836"/>
              <a:gd name="connsiteX1" fmla="*/ 4303311 w 4303311"/>
              <a:gd name="connsiteY1" fmla="*/ 0 h 5833836"/>
              <a:gd name="connsiteX2" fmla="*/ 4303311 w 4303311"/>
              <a:gd name="connsiteY2" fmla="*/ 5833836 h 5833836"/>
              <a:gd name="connsiteX3" fmla="*/ 0 w 4303311"/>
              <a:gd name="connsiteY3" fmla="*/ 5833836 h 5833836"/>
            </a:gdLst>
            <a:ahLst/>
            <a:cxnLst>
              <a:cxn ang="0">
                <a:pos x="connsiteX0" y="connsiteY0"/>
              </a:cxn>
              <a:cxn ang="0">
                <a:pos x="connsiteX1" y="connsiteY1"/>
              </a:cxn>
              <a:cxn ang="0">
                <a:pos x="connsiteX2" y="connsiteY2"/>
              </a:cxn>
              <a:cxn ang="0">
                <a:pos x="connsiteX3" y="connsiteY3"/>
              </a:cxn>
            </a:cxnLst>
            <a:rect l="l" t="t" r="r" b="b"/>
            <a:pathLst>
              <a:path w="4303311" h="5833836">
                <a:moveTo>
                  <a:pt x="0" y="0"/>
                </a:moveTo>
                <a:lnTo>
                  <a:pt x="4303311" y="0"/>
                </a:lnTo>
                <a:lnTo>
                  <a:pt x="4303311" y="5833836"/>
                </a:lnTo>
                <a:lnTo>
                  <a:pt x="0" y="5833836"/>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2573898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5_0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E5C36991-4CED-4939-8DFF-612BD5F57B3F}"/>
              </a:ext>
            </a:extLst>
          </p:cNvPr>
          <p:cNvSpPr>
            <a:spLocks noGrp="1"/>
          </p:cNvSpPr>
          <p:nvPr>
            <p:ph type="pic" sz="quarter" idx="23" hasCustomPrompt="1"/>
          </p:nvPr>
        </p:nvSpPr>
        <p:spPr>
          <a:xfrm>
            <a:off x="6304724" y="0"/>
            <a:ext cx="5887276" cy="6858000"/>
          </a:xfrm>
          <a:custGeom>
            <a:avLst/>
            <a:gdLst>
              <a:gd name="connsiteX0" fmla="*/ 0 w 5887276"/>
              <a:gd name="connsiteY0" fmla="*/ 0 h 6858000"/>
              <a:gd name="connsiteX1" fmla="*/ 5887276 w 5887276"/>
              <a:gd name="connsiteY1" fmla="*/ 0 h 6858000"/>
              <a:gd name="connsiteX2" fmla="*/ 5887276 w 5887276"/>
              <a:gd name="connsiteY2" fmla="*/ 6858000 h 6858000"/>
              <a:gd name="connsiteX3" fmla="*/ 0 w 588727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887276" h="6858000">
                <a:moveTo>
                  <a:pt x="0" y="0"/>
                </a:moveTo>
                <a:lnTo>
                  <a:pt x="5887276" y="0"/>
                </a:lnTo>
                <a:lnTo>
                  <a:pt x="5887276" y="6858000"/>
                </a:lnTo>
                <a:lnTo>
                  <a:pt x="0" y="6858000"/>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221975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6_0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EE6C0DC-D407-48F0-8D44-5C59F83C76D4}"/>
              </a:ext>
            </a:extLst>
          </p:cNvPr>
          <p:cNvSpPr>
            <a:spLocks noGrp="1"/>
          </p:cNvSpPr>
          <p:nvPr>
            <p:ph type="pic" sz="quarter" idx="23" hasCustomPrompt="1"/>
          </p:nvPr>
        </p:nvSpPr>
        <p:spPr>
          <a:xfrm>
            <a:off x="1" y="0"/>
            <a:ext cx="7169426" cy="6853422"/>
          </a:xfrm>
          <a:custGeom>
            <a:avLst/>
            <a:gdLst>
              <a:gd name="connsiteX0" fmla="*/ 3045170 w 7169426"/>
              <a:gd name="connsiteY0" fmla="*/ 0 h 6853422"/>
              <a:gd name="connsiteX1" fmla="*/ 7169426 w 7169426"/>
              <a:gd name="connsiteY1" fmla="*/ 0 h 6853422"/>
              <a:gd name="connsiteX2" fmla="*/ 4129906 w 7169426"/>
              <a:gd name="connsiteY2" fmla="*/ 6853422 h 6853422"/>
              <a:gd name="connsiteX3" fmla="*/ 0 w 7169426"/>
              <a:gd name="connsiteY3" fmla="*/ 6853422 h 6853422"/>
            </a:gdLst>
            <a:ahLst/>
            <a:cxnLst>
              <a:cxn ang="0">
                <a:pos x="connsiteX0" y="connsiteY0"/>
              </a:cxn>
              <a:cxn ang="0">
                <a:pos x="connsiteX1" y="connsiteY1"/>
              </a:cxn>
              <a:cxn ang="0">
                <a:pos x="connsiteX2" y="connsiteY2"/>
              </a:cxn>
              <a:cxn ang="0">
                <a:pos x="connsiteX3" y="connsiteY3"/>
              </a:cxn>
            </a:cxnLst>
            <a:rect l="l" t="t" r="r" b="b"/>
            <a:pathLst>
              <a:path w="7169426" h="6853422">
                <a:moveTo>
                  <a:pt x="3045170" y="0"/>
                </a:moveTo>
                <a:lnTo>
                  <a:pt x="7169426" y="0"/>
                </a:lnTo>
                <a:lnTo>
                  <a:pt x="4129906" y="6853422"/>
                </a:lnTo>
                <a:lnTo>
                  <a:pt x="0" y="6853422"/>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61813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01">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EAFDEF3-98F6-46B8-8592-C5BC1E0ADAAF}"/>
              </a:ext>
            </a:extLst>
          </p:cNvPr>
          <p:cNvSpPr>
            <a:spLocks noGrp="1"/>
          </p:cNvSpPr>
          <p:nvPr>
            <p:ph type="pic" sz="quarter" idx="23" hasCustomPrompt="1"/>
          </p:nvPr>
        </p:nvSpPr>
        <p:spPr>
          <a:xfrm>
            <a:off x="2656114" y="2930856"/>
            <a:ext cx="1915886" cy="3399971"/>
          </a:xfrm>
          <a:custGeom>
            <a:avLst/>
            <a:gdLst>
              <a:gd name="connsiteX0" fmla="*/ 0 w 1915886"/>
              <a:gd name="connsiteY0" fmla="*/ 0 h 3399971"/>
              <a:gd name="connsiteX1" fmla="*/ 1915886 w 1915886"/>
              <a:gd name="connsiteY1" fmla="*/ 0 h 3399971"/>
              <a:gd name="connsiteX2" fmla="*/ 1915886 w 1915886"/>
              <a:gd name="connsiteY2" fmla="*/ 3399971 h 3399971"/>
              <a:gd name="connsiteX3" fmla="*/ 0 w 1915886"/>
              <a:gd name="connsiteY3" fmla="*/ 3399971 h 3399971"/>
            </a:gdLst>
            <a:ahLst/>
            <a:cxnLst>
              <a:cxn ang="0">
                <a:pos x="connsiteX0" y="connsiteY0"/>
              </a:cxn>
              <a:cxn ang="0">
                <a:pos x="connsiteX1" y="connsiteY1"/>
              </a:cxn>
              <a:cxn ang="0">
                <a:pos x="connsiteX2" y="connsiteY2"/>
              </a:cxn>
              <a:cxn ang="0">
                <a:pos x="connsiteX3" y="connsiteY3"/>
              </a:cxn>
            </a:cxnLst>
            <a:rect l="l" t="t" r="r" b="b"/>
            <a:pathLst>
              <a:path w="1915886" h="3399971">
                <a:moveTo>
                  <a:pt x="0" y="0"/>
                </a:moveTo>
                <a:lnTo>
                  <a:pt x="1915886" y="0"/>
                </a:lnTo>
                <a:lnTo>
                  <a:pt x="1915886" y="3399971"/>
                </a:lnTo>
                <a:lnTo>
                  <a:pt x="0" y="3399971"/>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1" name="Footer Placeholder 10"/>
          <p:cNvSpPr>
            <a:spLocks noGrp="1"/>
          </p:cNvSpPr>
          <p:nvPr>
            <p:ph type="ftr" sz="quarter" idx="10"/>
          </p:nvPr>
        </p:nvSpPr>
        <p:spPr/>
        <p:txBody>
          <a:bodyPr/>
          <a:lstStyle/>
          <a:p>
            <a:r>
              <a:rPr lang="en-US" dirty="0"/>
              <a:t>www.yourwebsite.com</a:t>
            </a:r>
          </a:p>
        </p:txBody>
      </p:sp>
      <p:sp>
        <p:nvSpPr>
          <p:cNvPr id="14" name="Picture Placeholder 13">
            <a:extLst>
              <a:ext uri="{FF2B5EF4-FFF2-40B4-BE49-F238E27FC236}">
                <a16:creationId xmlns:a16="http://schemas.microsoft.com/office/drawing/2014/main" id="{BE044D10-969F-4E8D-A4C2-8C4BF2AFBC3A}"/>
              </a:ext>
            </a:extLst>
          </p:cNvPr>
          <p:cNvSpPr>
            <a:spLocks noGrp="1"/>
          </p:cNvSpPr>
          <p:nvPr>
            <p:ph type="pic" sz="quarter" idx="24" hasCustomPrompt="1"/>
          </p:nvPr>
        </p:nvSpPr>
        <p:spPr>
          <a:xfrm>
            <a:off x="596746" y="725592"/>
            <a:ext cx="1915886" cy="3399971"/>
          </a:xfrm>
          <a:custGeom>
            <a:avLst/>
            <a:gdLst>
              <a:gd name="connsiteX0" fmla="*/ 0 w 1915886"/>
              <a:gd name="connsiteY0" fmla="*/ 0 h 3399971"/>
              <a:gd name="connsiteX1" fmla="*/ 1915886 w 1915886"/>
              <a:gd name="connsiteY1" fmla="*/ 0 h 3399971"/>
              <a:gd name="connsiteX2" fmla="*/ 1915886 w 1915886"/>
              <a:gd name="connsiteY2" fmla="*/ 3399971 h 3399971"/>
              <a:gd name="connsiteX3" fmla="*/ 0 w 1915886"/>
              <a:gd name="connsiteY3" fmla="*/ 3399971 h 3399971"/>
            </a:gdLst>
            <a:ahLst/>
            <a:cxnLst>
              <a:cxn ang="0">
                <a:pos x="connsiteX0" y="connsiteY0"/>
              </a:cxn>
              <a:cxn ang="0">
                <a:pos x="connsiteX1" y="connsiteY1"/>
              </a:cxn>
              <a:cxn ang="0">
                <a:pos x="connsiteX2" y="connsiteY2"/>
              </a:cxn>
              <a:cxn ang="0">
                <a:pos x="connsiteX3" y="connsiteY3"/>
              </a:cxn>
            </a:cxnLst>
            <a:rect l="l" t="t" r="r" b="b"/>
            <a:pathLst>
              <a:path w="1915886" h="3399971">
                <a:moveTo>
                  <a:pt x="0" y="0"/>
                </a:moveTo>
                <a:lnTo>
                  <a:pt x="1915886" y="0"/>
                </a:lnTo>
                <a:lnTo>
                  <a:pt x="1915886" y="3399971"/>
                </a:lnTo>
                <a:lnTo>
                  <a:pt x="0" y="3399971"/>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752483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8_01">
    <p:spTree>
      <p:nvGrpSpPr>
        <p:cNvPr id="1" name=""/>
        <p:cNvGrpSpPr/>
        <p:nvPr/>
      </p:nvGrpSpPr>
      <p:grpSpPr>
        <a:xfrm>
          <a:off x="0" y="0"/>
          <a:ext cx="0" cy="0"/>
          <a:chOff x="0" y="0"/>
          <a:chExt cx="0" cy="0"/>
        </a:xfrm>
      </p:grpSpPr>
      <p:sp>
        <p:nvSpPr>
          <p:cNvPr id="11" name="Footer Placeholder 10"/>
          <p:cNvSpPr>
            <a:spLocks noGrp="1"/>
          </p:cNvSpPr>
          <p:nvPr>
            <p:ph type="ftr" sz="quarter" idx="10"/>
          </p:nvPr>
        </p:nvSpPr>
        <p:spPr/>
        <p:txBody>
          <a:bodyPr/>
          <a:lstStyle/>
          <a:p>
            <a:r>
              <a:rPr lang="en-US" dirty="0"/>
              <a:t>www.yourwebsite.com</a:t>
            </a:r>
          </a:p>
        </p:txBody>
      </p:sp>
      <p:sp>
        <p:nvSpPr>
          <p:cNvPr id="15" name="Picture Placeholder 14">
            <a:extLst>
              <a:ext uri="{FF2B5EF4-FFF2-40B4-BE49-F238E27FC236}">
                <a16:creationId xmlns:a16="http://schemas.microsoft.com/office/drawing/2014/main" id="{D3FDF35A-83FA-425F-9ECB-F3998DAD1D1C}"/>
              </a:ext>
            </a:extLst>
          </p:cNvPr>
          <p:cNvSpPr>
            <a:spLocks noGrp="1"/>
          </p:cNvSpPr>
          <p:nvPr>
            <p:ph type="pic" sz="quarter" idx="24" hasCustomPrompt="1"/>
          </p:nvPr>
        </p:nvSpPr>
        <p:spPr>
          <a:xfrm>
            <a:off x="5308631" y="-582279"/>
            <a:ext cx="8968478" cy="6620313"/>
          </a:xfrm>
          <a:custGeom>
            <a:avLst/>
            <a:gdLst>
              <a:gd name="connsiteX0" fmla="*/ 2310291 w 8968478"/>
              <a:gd name="connsiteY0" fmla="*/ 2769826 h 6620313"/>
              <a:gd name="connsiteX1" fmla="*/ 3653543 w 8968478"/>
              <a:gd name="connsiteY1" fmla="*/ 3913610 h 6620313"/>
              <a:gd name="connsiteX2" fmla="*/ 1338201 w 8968478"/>
              <a:gd name="connsiteY2" fmla="*/ 6620313 h 6620313"/>
              <a:gd name="connsiteX3" fmla="*/ 0 w 8968478"/>
              <a:gd name="connsiteY3" fmla="*/ 5471479 h 6620313"/>
              <a:gd name="connsiteX4" fmla="*/ 7625226 w 8968478"/>
              <a:gd name="connsiteY4" fmla="*/ 2221920 h 6620313"/>
              <a:gd name="connsiteX5" fmla="*/ 8968478 w 8968478"/>
              <a:gd name="connsiteY5" fmla="*/ 3365704 h 6620313"/>
              <a:gd name="connsiteX6" fmla="*/ 6658186 w 8968478"/>
              <a:gd name="connsiteY6" fmla="*/ 6067357 h 6620313"/>
              <a:gd name="connsiteX7" fmla="*/ 5314934 w 8968478"/>
              <a:gd name="connsiteY7" fmla="*/ 4923573 h 6620313"/>
              <a:gd name="connsiteX8" fmla="*/ 5203837 w 8968478"/>
              <a:gd name="connsiteY8" fmla="*/ 2221920 h 6620313"/>
              <a:gd name="connsiteX9" fmla="*/ 6547089 w 8968478"/>
              <a:gd name="connsiteY9" fmla="*/ 3365704 h 6620313"/>
              <a:gd name="connsiteX10" fmla="*/ 4231747 w 8968478"/>
              <a:gd name="connsiteY10" fmla="*/ 6067357 h 6620313"/>
              <a:gd name="connsiteX11" fmla="*/ 2893546 w 8968478"/>
              <a:gd name="connsiteY11" fmla="*/ 4923573 h 6620313"/>
              <a:gd name="connsiteX12" fmla="*/ 4673606 w 8968478"/>
              <a:gd name="connsiteY12" fmla="*/ 0 h 6620313"/>
              <a:gd name="connsiteX13" fmla="*/ 6016858 w 8968478"/>
              <a:gd name="connsiteY13" fmla="*/ 1148834 h 6620313"/>
              <a:gd name="connsiteX14" fmla="*/ 3701516 w 8968478"/>
              <a:gd name="connsiteY14" fmla="*/ 3850487 h 6620313"/>
              <a:gd name="connsiteX15" fmla="*/ 2358264 w 8968478"/>
              <a:gd name="connsiteY15" fmla="*/ 2706703 h 662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68478" h="6620313">
                <a:moveTo>
                  <a:pt x="2310291" y="2769826"/>
                </a:moveTo>
                <a:lnTo>
                  <a:pt x="3653543" y="3913610"/>
                </a:lnTo>
                <a:lnTo>
                  <a:pt x="1338201" y="6620313"/>
                </a:lnTo>
                <a:lnTo>
                  <a:pt x="0" y="5471479"/>
                </a:lnTo>
                <a:close/>
                <a:moveTo>
                  <a:pt x="7625226" y="2221920"/>
                </a:moveTo>
                <a:lnTo>
                  <a:pt x="8968478" y="3365704"/>
                </a:lnTo>
                <a:lnTo>
                  <a:pt x="6658186" y="6067357"/>
                </a:lnTo>
                <a:lnTo>
                  <a:pt x="5314934" y="4923573"/>
                </a:lnTo>
                <a:close/>
                <a:moveTo>
                  <a:pt x="5203837" y="2221920"/>
                </a:moveTo>
                <a:lnTo>
                  <a:pt x="6547089" y="3365704"/>
                </a:lnTo>
                <a:lnTo>
                  <a:pt x="4231747" y="6067357"/>
                </a:lnTo>
                <a:lnTo>
                  <a:pt x="2893546" y="4923573"/>
                </a:lnTo>
                <a:close/>
                <a:moveTo>
                  <a:pt x="4673606" y="0"/>
                </a:moveTo>
                <a:lnTo>
                  <a:pt x="6016858" y="1148834"/>
                </a:lnTo>
                <a:lnTo>
                  <a:pt x="3701516" y="3850487"/>
                </a:lnTo>
                <a:lnTo>
                  <a:pt x="2358264" y="2706703"/>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3000570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9_01">
    <p:spTree>
      <p:nvGrpSpPr>
        <p:cNvPr id="1" name=""/>
        <p:cNvGrpSpPr/>
        <p:nvPr/>
      </p:nvGrpSpPr>
      <p:grpSpPr>
        <a:xfrm>
          <a:off x="0" y="0"/>
          <a:ext cx="0" cy="0"/>
          <a:chOff x="0" y="0"/>
          <a:chExt cx="0" cy="0"/>
        </a:xfrm>
      </p:grpSpPr>
      <p:sp>
        <p:nvSpPr>
          <p:cNvPr id="11" name="Footer Placeholder 10"/>
          <p:cNvSpPr>
            <a:spLocks noGrp="1"/>
          </p:cNvSpPr>
          <p:nvPr>
            <p:ph type="ftr" sz="quarter" idx="10"/>
          </p:nvPr>
        </p:nvSpPr>
        <p:spPr/>
        <p:txBody>
          <a:bodyPr/>
          <a:lstStyle/>
          <a:p>
            <a:r>
              <a:rPr lang="en-US" dirty="0"/>
              <a:t>www.yourwebsite.com</a:t>
            </a:r>
          </a:p>
        </p:txBody>
      </p:sp>
      <p:sp>
        <p:nvSpPr>
          <p:cNvPr id="7" name="Freeform: Shape 6">
            <a:extLst>
              <a:ext uri="{FF2B5EF4-FFF2-40B4-BE49-F238E27FC236}">
                <a16:creationId xmlns:a16="http://schemas.microsoft.com/office/drawing/2014/main" id="{D34453E8-8C7A-4EFD-A395-9AF06A504DDC}"/>
              </a:ext>
            </a:extLst>
          </p:cNvPr>
          <p:cNvSpPr>
            <a:spLocks noGrp="1"/>
          </p:cNvSpPr>
          <p:nvPr>
            <p:ph type="pic" sz="quarter" idx="23" hasCustomPrompt="1"/>
          </p:nvPr>
        </p:nvSpPr>
        <p:spPr>
          <a:xfrm>
            <a:off x="5022574" y="0"/>
            <a:ext cx="7169426" cy="6858000"/>
          </a:xfrm>
          <a:custGeom>
            <a:avLst/>
            <a:gdLst>
              <a:gd name="connsiteX0" fmla="*/ 3045170 w 7169426"/>
              <a:gd name="connsiteY0" fmla="*/ 0 h 6858000"/>
              <a:gd name="connsiteX1" fmla="*/ 7169426 w 7169426"/>
              <a:gd name="connsiteY1" fmla="*/ 0 h 6858000"/>
              <a:gd name="connsiteX2" fmla="*/ 4129906 w 7169426"/>
              <a:gd name="connsiteY2" fmla="*/ 6858000 h 6858000"/>
              <a:gd name="connsiteX3" fmla="*/ 0 w 71694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69426" h="6858000">
                <a:moveTo>
                  <a:pt x="3045170" y="0"/>
                </a:moveTo>
                <a:lnTo>
                  <a:pt x="7169426" y="0"/>
                </a:lnTo>
                <a:lnTo>
                  <a:pt x="4129906" y="6858000"/>
                </a:lnTo>
                <a:lnTo>
                  <a:pt x="0" y="6858000"/>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2059014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0_01">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663E0CF9-E4DA-4530-BCF2-9950D2159F0E}"/>
              </a:ext>
            </a:extLst>
          </p:cNvPr>
          <p:cNvSpPr>
            <a:spLocks noGrp="1"/>
          </p:cNvSpPr>
          <p:nvPr>
            <p:ph type="pic" sz="quarter" idx="23" hasCustomPrompt="1"/>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a:xfrm>
            <a:off x="10904645" y="6356350"/>
            <a:ext cx="449155" cy="365125"/>
          </a:xfrm>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1802563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10960493" y="6388034"/>
            <a:ext cx="337457" cy="30175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Slab" pitchFamily="2" charset="0"/>
              <a:ea typeface="Roboto Slab" pitchFamily="2" charset="0"/>
            </a:endParaRPr>
          </a:p>
        </p:txBody>
      </p:sp>
      <p:sp>
        <p:nvSpPr>
          <p:cNvPr id="4" name="Footer Placeholder 3"/>
          <p:cNvSpPr>
            <a:spLocks noGrp="1"/>
          </p:cNvSpPr>
          <p:nvPr>
            <p:ph type="ftr" sz="quarter" idx="3"/>
          </p:nvPr>
        </p:nvSpPr>
        <p:spPr>
          <a:xfrm>
            <a:off x="838200" y="6357309"/>
            <a:ext cx="1687286" cy="365125"/>
          </a:xfrm>
          <a:prstGeom prst="rect">
            <a:avLst/>
          </a:prstGeom>
        </p:spPr>
        <p:txBody>
          <a:bodyPr vert="horz" lIns="91440" tIns="45720" rIns="91440" bIns="45720" rtlCol="0" anchor="ctr"/>
          <a:lstStyle>
            <a:lvl1pPr algn="l">
              <a:defRPr sz="1000" b="0" i="0" spc="0" baseline="0">
                <a:solidFill>
                  <a:schemeClr val="tx1">
                    <a:lumMod val="50000"/>
                    <a:lumOff val="50000"/>
                  </a:schemeClr>
                </a:solidFill>
                <a:latin typeface="Roboto Slab" pitchFamily="2" charset="0"/>
                <a:ea typeface="Roboto Slab" pitchFamily="2" charset="0"/>
              </a:defRPr>
            </a:lvl1pPr>
          </a:lstStyle>
          <a:p>
            <a:r>
              <a:rPr lang="en-US"/>
              <a:t>www.yourwebsite.com</a:t>
            </a:r>
            <a:endParaRPr lang="en-US" dirty="0"/>
          </a:p>
        </p:txBody>
      </p:sp>
      <p:sp>
        <p:nvSpPr>
          <p:cNvPr id="10" name="Slide Number Placeholder 9"/>
          <p:cNvSpPr>
            <a:spLocks noGrp="1"/>
          </p:cNvSpPr>
          <p:nvPr>
            <p:ph type="sldNum" sz="quarter" idx="4"/>
          </p:nvPr>
        </p:nvSpPr>
        <p:spPr>
          <a:xfrm>
            <a:off x="10904645" y="6356350"/>
            <a:ext cx="449155" cy="365125"/>
          </a:xfrm>
          <a:prstGeom prst="rect">
            <a:avLst/>
          </a:prstGeom>
        </p:spPr>
        <p:txBody>
          <a:bodyPr vert="horz" lIns="91440" tIns="45720" rIns="91440" bIns="45720" rtlCol="0" anchor="ctr"/>
          <a:lstStyle>
            <a:lvl1pPr algn="ctr">
              <a:defRPr sz="1000" b="0" i="0">
                <a:solidFill>
                  <a:schemeClr val="bg1"/>
                </a:solidFill>
                <a:latin typeface="Roboto Slab" pitchFamily="2" charset="0"/>
                <a:ea typeface="Roboto Slab" pitchFamily="2" charset="0"/>
              </a:defRPr>
            </a:lvl1pPr>
          </a:lstStyle>
          <a:p>
            <a:fld id="{E72B8170-242D-42EF-8B64-B507C79780AD}" type="slidenum">
              <a:rPr lang="en-US" smtClean="0"/>
              <a:pPr/>
              <a:t>‹#›</a:t>
            </a:fld>
            <a:endParaRPr lang="en-US" dirty="0"/>
          </a:p>
        </p:txBody>
      </p:sp>
      <p:sp>
        <p:nvSpPr>
          <p:cNvPr id="3" name="Title Placeholder 2"/>
          <p:cNvSpPr>
            <a:spLocks noGrp="1"/>
          </p:cNvSpPr>
          <p:nvPr>
            <p:ph type="title"/>
          </p:nvPr>
        </p:nvSpPr>
        <p:spPr>
          <a:xfrm>
            <a:off x="838200" y="335823"/>
            <a:ext cx="10515600" cy="68022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hf hdr="0" dt="0"/>
  <p:txStyles>
    <p:titleStyle>
      <a:lvl1pPr algn="ctr" defTabSz="914400" rtl="0" eaLnBrk="1" latinLnBrk="0" hangingPunct="1">
        <a:lnSpc>
          <a:spcPct val="90000"/>
        </a:lnSpc>
        <a:spcBef>
          <a:spcPct val="0"/>
        </a:spcBef>
        <a:buNone/>
        <a:defRPr sz="3200" b="0" i="0" kern="1200">
          <a:solidFill>
            <a:schemeClr val="tx1"/>
          </a:solidFill>
          <a:latin typeface="Roboto Slab" pitchFamily="2" charset="0"/>
          <a:ea typeface="Roboto Slab" pitchFamily="2" charset="0"/>
          <a:cs typeface="Open Sans Condensed Light" panose="020B0306030504020204" pitchFamily="34" charset="0"/>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PT Sans" panose="020B0503020203020204" pitchFamily="34" charset="0"/>
          <a:ea typeface="PT Sans" panose="020B05030202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675BED0A-0FE2-41DE-BA8B-682BA13420D9}"/>
              </a:ext>
            </a:extLst>
          </p:cNvPr>
          <p:cNvPicPr>
            <a:picLocks noGrp="1" noChangeAspect="1"/>
          </p:cNvPicPr>
          <p:nvPr>
            <p:ph type="pic" sz="quarter" idx="23"/>
          </p:nvPr>
        </p:nvPicPr>
        <p:blipFill rotWithShape="1">
          <a:blip r:embed="rId3"/>
          <a:srcRect l="10305" r="7147"/>
          <a:stretch/>
        </p:blipFill>
        <p:spPr>
          <a:xfrm>
            <a:off x="1895416" y="0"/>
            <a:ext cx="8468347" cy="6853422"/>
          </a:xfrm>
        </p:spPr>
      </p:pic>
      <p:sp>
        <p:nvSpPr>
          <p:cNvPr id="12" name="Freeform 5">
            <a:extLst>
              <a:ext uri="{FF2B5EF4-FFF2-40B4-BE49-F238E27FC236}">
                <a16:creationId xmlns:a16="http://schemas.microsoft.com/office/drawing/2014/main" id="{85228AD5-AAA2-462B-B118-654B85157623}"/>
              </a:ext>
            </a:extLst>
          </p:cNvPr>
          <p:cNvSpPr>
            <a:spLocks/>
          </p:cNvSpPr>
          <p:nvPr/>
        </p:nvSpPr>
        <p:spPr bwMode="auto">
          <a:xfrm>
            <a:off x="1895415" y="0"/>
            <a:ext cx="8468347" cy="6853422"/>
          </a:xfrm>
          <a:custGeom>
            <a:avLst/>
            <a:gdLst>
              <a:gd name="T0" fmla="*/ 1078 w 2538"/>
              <a:gd name="T1" fmla="*/ 0 h 2054"/>
              <a:gd name="T2" fmla="*/ 0 w 2538"/>
              <a:gd name="T3" fmla="*/ 2054 h 2054"/>
              <a:gd name="T4" fmla="*/ 1462 w 2538"/>
              <a:gd name="T5" fmla="*/ 2054 h 2054"/>
              <a:gd name="T6" fmla="*/ 2538 w 2538"/>
              <a:gd name="T7" fmla="*/ 0 h 2054"/>
              <a:gd name="T8" fmla="*/ 1078 w 2538"/>
              <a:gd name="T9" fmla="*/ 0 h 2054"/>
            </a:gdLst>
            <a:ahLst/>
            <a:cxnLst>
              <a:cxn ang="0">
                <a:pos x="T0" y="T1"/>
              </a:cxn>
              <a:cxn ang="0">
                <a:pos x="T2" y="T3"/>
              </a:cxn>
              <a:cxn ang="0">
                <a:pos x="T4" y="T5"/>
              </a:cxn>
              <a:cxn ang="0">
                <a:pos x="T6" y="T7"/>
              </a:cxn>
              <a:cxn ang="0">
                <a:pos x="T8" y="T9"/>
              </a:cxn>
            </a:cxnLst>
            <a:rect l="0" t="0" r="r" b="b"/>
            <a:pathLst>
              <a:path w="2538" h="2054">
                <a:moveTo>
                  <a:pt x="1078" y="0"/>
                </a:moveTo>
                <a:lnTo>
                  <a:pt x="0" y="2054"/>
                </a:lnTo>
                <a:lnTo>
                  <a:pt x="1462" y="2054"/>
                </a:lnTo>
                <a:lnTo>
                  <a:pt x="2538" y="0"/>
                </a:lnTo>
                <a:lnTo>
                  <a:pt x="1078" y="0"/>
                </a:lnTo>
                <a:close/>
              </a:path>
            </a:pathLst>
          </a:custGeom>
          <a:solidFill>
            <a:schemeClr val="tx1">
              <a:alpha val="3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a:t>
            </a:fld>
            <a:endParaRPr lang="en-US" dirty="0"/>
          </a:p>
        </p:txBody>
      </p:sp>
      <p:sp>
        <p:nvSpPr>
          <p:cNvPr id="14" name="TextBox 13">
            <a:extLst>
              <a:ext uri="{FF2B5EF4-FFF2-40B4-BE49-F238E27FC236}">
                <a16:creationId xmlns:a16="http://schemas.microsoft.com/office/drawing/2014/main" id="{CEE780BE-E365-41E4-B5D6-F06C10EBB297}"/>
              </a:ext>
            </a:extLst>
          </p:cNvPr>
          <p:cNvSpPr txBox="1"/>
          <p:nvPr/>
        </p:nvSpPr>
        <p:spPr>
          <a:xfrm>
            <a:off x="8808263" y="3034809"/>
            <a:ext cx="1952779" cy="2554545"/>
          </a:xfrm>
          <a:prstGeom prst="rect">
            <a:avLst/>
          </a:prstGeom>
          <a:noFill/>
        </p:spPr>
        <p:txBody>
          <a:bodyPr wrap="none" rtlCol="0">
            <a:spAutoFit/>
          </a:bodyPr>
          <a:lstStyle/>
          <a:p>
            <a:r>
              <a:rPr lang="en-US" sz="4000" b="1" dirty="0">
                <a:latin typeface="Roboto Slab" pitchFamily="2" charset="0"/>
                <a:ea typeface="Roboto Slab" pitchFamily="2" charset="0"/>
              </a:rPr>
              <a:t>Left</a:t>
            </a:r>
          </a:p>
          <a:p>
            <a:r>
              <a:rPr lang="en-US" sz="4000" b="1" dirty="0">
                <a:latin typeface="Roboto Slab" pitchFamily="2" charset="0"/>
                <a:ea typeface="Roboto Slab" pitchFamily="2" charset="0"/>
              </a:rPr>
              <a:t>Skew</a:t>
            </a:r>
          </a:p>
          <a:p>
            <a:r>
              <a:rPr lang="en-US" sz="4000" b="1" dirty="0">
                <a:latin typeface="Roboto Slab" pitchFamily="2" charset="0"/>
                <a:ea typeface="Roboto Slab" pitchFamily="2" charset="0"/>
              </a:rPr>
              <a:t>Picture</a:t>
            </a:r>
          </a:p>
          <a:p>
            <a:r>
              <a:rPr lang="en-US" sz="4000" b="1" dirty="0">
                <a:latin typeface="Roboto Slab" pitchFamily="2" charset="0"/>
                <a:ea typeface="Roboto Slab" pitchFamily="2" charset="0"/>
              </a:rPr>
              <a:t>Slide</a:t>
            </a:r>
          </a:p>
        </p:txBody>
      </p:sp>
      <p:sp>
        <p:nvSpPr>
          <p:cNvPr id="15" name="Rectangle 9">
            <a:extLst>
              <a:ext uri="{FF2B5EF4-FFF2-40B4-BE49-F238E27FC236}">
                <a16:creationId xmlns:a16="http://schemas.microsoft.com/office/drawing/2014/main" id="{9A9EE749-41B8-4E8F-9487-FCF080D0584E}"/>
              </a:ext>
            </a:extLst>
          </p:cNvPr>
          <p:cNvSpPr>
            <a:spLocks/>
          </p:cNvSpPr>
          <p:nvPr/>
        </p:nvSpPr>
        <p:spPr bwMode="auto">
          <a:xfrm>
            <a:off x="669818" y="1476520"/>
            <a:ext cx="3182257" cy="146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400" dirty="0">
                <a:latin typeface="Roboto Slab" pitchFamily="2" charset="0"/>
                <a:ea typeface="Roboto Slab" pitchFamily="2" charset="0"/>
                <a:cs typeface="Open Sans Condensed Light" panose="020B0306030504020204" pitchFamily="34" charset="0"/>
                <a:sym typeface="Montserrat-Regular" charset="0"/>
              </a:rPr>
              <a:t>This letterhead design is meant to project an are your </a:t>
            </a:r>
            <a:r>
              <a:rPr lang="en-US" sz="1400" dirty="0" err="1">
                <a:latin typeface="Roboto Slab" pitchFamily="2" charset="0"/>
                <a:ea typeface="Roboto Slab" pitchFamily="2" charset="0"/>
                <a:cs typeface="Open Sans Condensed Light" panose="020B0306030504020204" pitchFamily="34" charset="0"/>
                <a:sym typeface="Montserrat-Regular" charset="0"/>
              </a:rPr>
              <a:t>powerpoint.This</a:t>
            </a:r>
            <a:r>
              <a:rPr lang="en-US" sz="1400" dirty="0">
                <a:latin typeface="Roboto Slab" pitchFamily="2" charset="0"/>
                <a:ea typeface="Roboto Slab" pitchFamily="2" charset="0"/>
                <a:cs typeface="Open Sans Condensed Light" panose="020B0306030504020204" pitchFamily="34" charset="0"/>
                <a:sym typeface="Montserrat-Regular" charset="0"/>
              </a:rPr>
              <a:t> letterhead design is meant to project an image of professionalism and lorem to reliability. By using simple.</a:t>
            </a:r>
          </a:p>
        </p:txBody>
      </p:sp>
    </p:spTree>
    <p:extLst>
      <p:ext uri="{BB962C8B-B14F-4D97-AF65-F5344CB8AC3E}">
        <p14:creationId xmlns:p14="http://schemas.microsoft.com/office/powerpoint/2010/main" val="1681692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D9E36DCE-BB5B-407A-A3D7-EA44FFA90379}"/>
              </a:ext>
            </a:extLst>
          </p:cNvPr>
          <p:cNvPicPr>
            <a:picLocks noGrp="1" noChangeAspect="1"/>
          </p:cNvPicPr>
          <p:nvPr>
            <p:ph type="pic" sz="quarter" idx="23"/>
          </p:nvPr>
        </p:nvPicPr>
        <p:blipFill>
          <a:blip r:embed="rId3"/>
          <a:srcRect l="32828" r="32828"/>
          <a:stretch>
            <a:fillRect/>
          </a:stretch>
        </p:blipFill>
        <p:spPr/>
      </p:pic>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10</a:t>
            </a:fld>
            <a:endParaRPr lang="en-US" dirty="0"/>
          </a:p>
        </p:txBody>
      </p:sp>
      <p:sp>
        <p:nvSpPr>
          <p:cNvPr id="4" name="TextBox 3">
            <a:extLst>
              <a:ext uri="{FF2B5EF4-FFF2-40B4-BE49-F238E27FC236}">
                <a16:creationId xmlns:a16="http://schemas.microsoft.com/office/drawing/2014/main" id="{FA3BAFD0-2832-46C9-B3C8-7E3A6521F9AA}"/>
              </a:ext>
            </a:extLst>
          </p:cNvPr>
          <p:cNvSpPr txBox="1"/>
          <p:nvPr/>
        </p:nvSpPr>
        <p:spPr>
          <a:xfrm>
            <a:off x="5078478" y="1028343"/>
            <a:ext cx="2839239" cy="2400657"/>
          </a:xfrm>
          <a:prstGeom prst="rect">
            <a:avLst/>
          </a:prstGeom>
          <a:noFill/>
        </p:spPr>
        <p:txBody>
          <a:bodyPr wrap="none" rtlCol="0">
            <a:spAutoFit/>
          </a:bodyPr>
          <a:lstStyle/>
          <a:p>
            <a:pPr algn="r">
              <a:lnSpc>
                <a:spcPts val="5800"/>
              </a:lnSpc>
            </a:pPr>
            <a:r>
              <a:rPr lang="en-US" sz="6000" b="1" dirty="0">
                <a:latin typeface="Roboto Slab" pitchFamily="2" charset="0"/>
                <a:ea typeface="Roboto Slab" pitchFamily="2" charset="0"/>
              </a:rPr>
              <a:t>Left</a:t>
            </a:r>
          </a:p>
          <a:p>
            <a:pPr algn="r">
              <a:lnSpc>
                <a:spcPts val="5800"/>
              </a:lnSpc>
            </a:pPr>
            <a:r>
              <a:rPr lang="en-US" sz="6000" b="1" dirty="0">
                <a:latin typeface="Roboto Slab" pitchFamily="2" charset="0"/>
                <a:ea typeface="Roboto Slab" pitchFamily="2" charset="0"/>
              </a:rPr>
              <a:t>Picture</a:t>
            </a:r>
          </a:p>
          <a:p>
            <a:pPr algn="r">
              <a:lnSpc>
                <a:spcPts val="5800"/>
              </a:lnSpc>
            </a:pPr>
            <a:r>
              <a:rPr lang="en-US" sz="6000" b="1" dirty="0">
                <a:latin typeface="Roboto Slab" pitchFamily="2" charset="0"/>
                <a:ea typeface="Roboto Slab" pitchFamily="2" charset="0"/>
              </a:rPr>
              <a:t>Slide</a:t>
            </a:r>
          </a:p>
        </p:txBody>
      </p:sp>
      <p:sp>
        <p:nvSpPr>
          <p:cNvPr id="15" name="Rectangle 14">
            <a:extLst>
              <a:ext uri="{FF2B5EF4-FFF2-40B4-BE49-F238E27FC236}">
                <a16:creationId xmlns:a16="http://schemas.microsoft.com/office/drawing/2014/main" id="{77154F13-08B4-4C4F-B424-FDE8AE1651BC}"/>
              </a:ext>
            </a:extLst>
          </p:cNvPr>
          <p:cNvSpPr/>
          <p:nvPr/>
        </p:nvSpPr>
        <p:spPr>
          <a:xfrm>
            <a:off x="1040727" y="3830961"/>
            <a:ext cx="6114141" cy="1348511"/>
          </a:xfrm>
          <a:prstGeom prst="rect">
            <a:avLst/>
          </a:prstGeom>
        </p:spPr>
        <p:txBody>
          <a:bodyPr wrap="square">
            <a:spAutoFit/>
          </a:bodyPr>
          <a:lstStyle/>
          <a:p>
            <a:pPr algn="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remaining essentially unchanged. It was </a:t>
            </a:r>
            <a:r>
              <a:rPr lang="en-US" sz="1200" dirty="0" err="1">
                <a:latin typeface="Roboto Slab" pitchFamily="2" charset="0"/>
                <a:ea typeface="Roboto Slab" pitchFamily="2" charset="0"/>
              </a:rPr>
              <a:t>popularised</a:t>
            </a:r>
            <a:r>
              <a:rPr lang="en-US" sz="1200" dirty="0">
                <a:latin typeface="Roboto Slab" pitchFamily="2" charset="0"/>
                <a:ea typeface="Roboto Slab" pitchFamily="2" charset="0"/>
              </a:rPr>
              <a:t> in the 1960s with the release of </a:t>
            </a:r>
            <a:r>
              <a:rPr lang="en-US" sz="1200" dirty="0" err="1">
                <a:latin typeface="Roboto Slab" pitchFamily="2" charset="0"/>
                <a:ea typeface="Roboto Slab" pitchFamily="2" charset="0"/>
              </a:rPr>
              <a:t>Letraset</a:t>
            </a:r>
            <a:r>
              <a:rPr lang="en-US" sz="1200" dirty="0">
                <a:latin typeface="Roboto Slab" pitchFamily="2" charset="0"/>
                <a:ea typeface="Roboto Slab" pitchFamily="2" charset="0"/>
              </a:rPr>
              <a:t> sheets containing Lorem Ipsum passages, and more recently with desktop publishing software like Aldus PageMaker including versions of Lorem Ipsum.</a:t>
            </a:r>
          </a:p>
        </p:txBody>
      </p:sp>
    </p:spTree>
    <p:extLst>
      <p:ext uri="{BB962C8B-B14F-4D97-AF65-F5344CB8AC3E}">
        <p14:creationId xmlns:p14="http://schemas.microsoft.com/office/powerpoint/2010/main" val="3359770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8323AAD5-B05C-4470-AB38-9AE9F45AB4A9}"/>
              </a:ext>
            </a:extLst>
          </p:cNvPr>
          <p:cNvPicPr>
            <a:picLocks noGrp="1" noChangeAspect="1"/>
          </p:cNvPicPr>
          <p:nvPr>
            <p:ph type="pic" sz="quarter" idx="4294967295"/>
          </p:nvPr>
        </p:nvPicPr>
        <p:blipFill rotWithShape="1">
          <a:blip r:embed="rId3"/>
          <a:srcRect l="40762" t="17842" r="10356"/>
          <a:stretch/>
        </p:blipFill>
        <p:spPr>
          <a:xfrm>
            <a:off x="705678" y="570802"/>
            <a:ext cx="5165035" cy="5786507"/>
          </a:xfrm>
          <a:custGeom>
            <a:avLst/>
            <a:gdLst>
              <a:gd name="connsiteX0" fmla="*/ 0 w 5165035"/>
              <a:gd name="connsiteY0" fmla="*/ 0 h 5786507"/>
              <a:gd name="connsiteX1" fmla="*/ 5165035 w 5165035"/>
              <a:gd name="connsiteY1" fmla="*/ 0 h 5786507"/>
              <a:gd name="connsiteX2" fmla="*/ 5165035 w 5165035"/>
              <a:gd name="connsiteY2" fmla="*/ 5786507 h 5786507"/>
              <a:gd name="connsiteX3" fmla="*/ 0 w 5165035"/>
              <a:gd name="connsiteY3" fmla="*/ 5786507 h 5786507"/>
            </a:gdLst>
            <a:ahLst/>
            <a:cxnLst>
              <a:cxn ang="0">
                <a:pos x="connsiteX0" y="connsiteY0"/>
              </a:cxn>
              <a:cxn ang="0">
                <a:pos x="connsiteX1" y="connsiteY1"/>
              </a:cxn>
              <a:cxn ang="0">
                <a:pos x="connsiteX2" y="connsiteY2"/>
              </a:cxn>
              <a:cxn ang="0">
                <a:pos x="connsiteX3" y="connsiteY3"/>
              </a:cxn>
            </a:cxnLst>
            <a:rect l="l" t="t" r="r" b="b"/>
            <a:pathLst>
              <a:path w="5165035" h="5786507">
                <a:moveTo>
                  <a:pt x="0" y="0"/>
                </a:moveTo>
                <a:lnTo>
                  <a:pt x="5165035" y="0"/>
                </a:lnTo>
                <a:lnTo>
                  <a:pt x="5165035" y="5786507"/>
                </a:lnTo>
                <a:lnTo>
                  <a:pt x="0" y="5786507"/>
                </a:lnTo>
                <a:close/>
              </a:path>
            </a:pathLst>
          </a:custGeom>
        </p:spPr>
      </p:pic>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11</a:t>
            </a:fld>
            <a:endParaRPr lang="en-US" dirty="0"/>
          </a:p>
        </p:txBody>
      </p:sp>
      <p:sp>
        <p:nvSpPr>
          <p:cNvPr id="10" name="TextBox 9">
            <a:extLst>
              <a:ext uri="{FF2B5EF4-FFF2-40B4-BE49-F238E27FC236}">
                <a16:creationId xmlns:a16="http://schemas.microsoft.com/office/drawing/2014/main" id="{90F71306-578B-4AC7-B8EB-E809B3337025}"/>
              </a:ext>
            </a:extLst>
          </p:cNvPr>
          <p:cNvSpPr txBox="1"/>
          <p:nvPr/>
        </p:nvSpPr>
        <p:spPr>
          <a:xfrm>
            <a:off x="6304722" y="1252818"/>
            <a:ext cx="2839239" cy="2400657"/>
          </a:xfrm>
          <a:prstGeom prst="rect">
            <a:avLst/>
          </a:prstGeom>
          <a:noFill/>
        </p:spPr>
        <p:txBody>
          <a:bodyPr wrap="none" rtlCol="0">
            <a:spAutoFit/>
          </a:bodyPr>
          <a:lstStyle/>
          <a:p>
            <a:pPr>
              <a:lnSpc>
                <a:spcPts val="5800"/>
              </a:lnSpc>
            </a:pPr>
            <a:r>
              <a:rPr lang="en-US" sz="6000" b="1" dirty="0">
                <a:latin typeface="Roboto Slab" pitchFamily="2" charset="0"/>
                <a:ea typeface="Roboto Slab" pitchFamily="2" charset="0"/>
              </a:rPr>
              <a:t>Left</a:t>
            </a:r>
          </a:p>
          <a:p>
            <a:pPr>
              <a:lnSpc>
                <a:spcPts val="5800"/>
              </a:lnSpc>
            </a:pPr>
            <a:r>
              <a:rPr lang="en-US" sz="6000" b="1" dirty="0">
                <a:latin typeface="Roboto Slab" pitchFamily="2" charset="0"/>
                <a:ea typeface="Roboto Slab" pitchFamily="2" charset="0"/>
              </a:rPr>
              <a:t>Picture</a:t>
            </a:r>
          </a:p>
          <a:p>
            <a:pPr>
              <a:lnSpc>
                <a:spcPts val="5800"/>
              </a:lnSpc>
            </a:pPr>
            <a:r>
              <a:rPr lang="en-US" sz="6000" b="1" dirty="0">
                <a:latin typeface="Roboto Slab" pitchFamily="2" charset="0"/>
                <a:ea typeface="Roboto Slab" pitchFamily="2" charset="0"/>
              </a:rPr>
              <a:t>Slide</a:t>
            </a:r>
          </a:p>
        </p:txBody>
      </p:sp>
      <p:sp>
        <p:nvSpPr>
          <p:cNvPr id="12" name="Rectangle 11">
            <a:extLst>
              <a:ext uri="{FF2B5EF4-FFF2-40B4-BE49-F238E27FC236}">
                <a16:creationId xmlns:a16="http://schemas.microsoft.com/office/drawing/2014/main" id="{0BDE99C9-02FA-41F2-9B75-6B34E5DABAE2}"/>
              </a:ext>
            </a:extLst>
          </p:cNvPr>
          <p:cNvSpPr/>
          <p:nvPr/>
        </p:nvSpPr>
        <p:spPr>
          <a:xfrm>
            <a:off x="6304722" y="3664802"/>
            <a:ext cx="5049078" cy="1604991"/>
          </a:xfrm>
          <a:prstGeom prst="rect">
            <a:avLst/>
          </a:prstGeom>
        </p:spPr>
        <p:txBody>
          <a:bodyPr wrap="square">
            <a:spAutoFit/>
          </a:bodyPr>
          <a:lstStyle/>
          <a:p>
            <a:pP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remaining essentially unchanged. It was </a:t>
            </a:r>
            <a:r>
              <a:rPr lang="en-US" sz="1200" dirty="0" err="1">
                <a:latin typeface="Roboto Slab" pitchFamily="2" charset="0"/>
                <a:ea typeface="Roboto Slab" pitchFamily="2" charset="0"/>
              </a:rPr>
              <a:t>popularised</a:t>
            </a:r>
            <a:r>
              <a:rPr lang="en-US" sz="1200" dirty="0">
                <a:latin typeface="Roboto Slab" pitchFamily="2" charset="0"/>
                <a:ea typeface="Roboto Slab" pitchFamily="2" charset="0"/>
              </a:rPr>
              <a:t> in the 1960s with the release of </a:t>
            </a:r>
            <a:r>
              <a:rPr lang="en-US" sz="1200" dirty="0" err="1">
                <a:latin typeface="Roboto Slab" pitchFamily="2" charset="0"/>
                <a:ea typeface="Roboto Slab" pitchFamily="2" charset="0"/>
              </a:rPr>
              <a:t>Letraset</a:t>
            </a:r>
            <a:r>
              <a:rPr lang="en-US" sz="1200" dirty="0">
                <a:latin typeface="Roboto Slab" pitchFamily="2" charset="0"/>
                <a:ea typeface="Roboto Slab" pitchFamily="2" charset="0"/>
              </a:rPr>
              <a:t> sheets containing Lorem Ipsum passages, and more recently with desktop publishing software like Aldus PageMaker including versions of Lorem Ipsum.</a:t>
            </a:r>
          </a:p>
        </p:txBody>
      </p:sp>
    </p:spTree>
    <p:extLst>
      <p:ext uri="{BB962C8B-B14F-4D97-AF65-F5344CB8AC3E}">
        <p14:creationId xmlns:p14="http://schemas.microsoft.com/office/powerpoint/2010/main" val="13707377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12</a:t>
            </a:fld>
            <a:endParaRPr lang="en-US" dirty="0"/>
          </a:p>
        </p:txBody>
      </p:sp>
      <p:grpSp>
        <p:nvGrpSpPr>
          <p:cNvPr id="7" name="Group 6">
            <a:extLst>
              <a:ext uri="{FF2B5EF4-FFF2-40B4-BE49-F238E27FC236}">
                <a16:creationId xmlns:a16="http://schemas.microsoft.com/office/drawing/2014/main" id="{7A2DD79E-66C5-4572-B6A1-63EB29A96084}"/>
              </a:ext>
            </a:extLst>
          </p:cNvPr>
          <p:cNvGrpSpPr/>
          <p:nvPr/>
        </p:nvGrpSpPr>
        <p:grpSpPr>
          <a:xfrm>
            <a:off x="838200" y="1485395"/>
            <a:ext cx="5049078" cy="3887210"/>
            <a:chOff x="838200" y="1123917"/>
            <a:chExt cx="5049078" cy="3887210"/>
          </a:xfrm>
        </p:grpSpPr>
        <p:sp>
          <p:nvSpPr>
            <p:cNvPr id="4" name="TextBox 3">
              <a:extLst>
                <a:ext uri="{FF2B5EF4-FFF2-40B4-BE49-F238E27FC236}">
                  <a16:creationId xmlns:a16="http://schemas.microsoft.com/office/drawing/2014/main" id="{3B40F481-7EDC-4AAF-90D8-CA8FE43B4F2C}"/>
                </a:ext>
              </a:extLst>
            </p:cNvPr>
            <p:cNvSpPr txBox="1"/>
            <p:nvPr/>
          </p:nvSpPr>
          <p:spPr>
            <a:xfrm>
              <a:off x="838200" y="1123917"/>
              <a:ext cx="2175596" cy="2169825"/>
            </a:xfrm>
            <a:prstGeom prst="rect">
              <a:avLst/>
            </a:prstGeom>
            <a:noFill/>
          </p:spPr>
          <p:txBody>
            <a:bodyPr wrap="none" rtlCol="0">
              <a:spAutoFit/>
            </a:bodyPr>
            <a:lstStyle/>
            <a:p>
              <a:r>
                <a:rPr lang="en-US" sz="4500" b="1" dirty="0">
                  <a:latin typeface="Roboto Slab" pitchFamily="2" charset="0"/>
                  <a:ea typeface="Roboto Slab" pitchFamily="2" charset="0"/>
                </a:rPr>
                <a:t>Right</a:t>
              </a:r>
            </a:p>
            <a:p>
              <a:r>
                <a:rPr lang="en-US" sz="4500" b="1" dirty="0">
                  <a:latin typeface="Roboto Slab" pitchFamily="2" charset="0"/>
                  <a:ea typeface="Roboto Slab" pitchFamily="2" charset="0"/>
                </a:rPr>
                <a:t>Picture</a:t>
              </a:r>
            </a:p>
            <a:p>
              <a:r>
                <a:rPr lang="en-US" sz="4500" b="1" dirty="0">
                  <a:latin typeface="Roboto Slab" pitchFamily="2" charset="0"/>
                  <a:ea typeface="Roboto Slab" pitchFamily="2" charset="0"/>
                </a:rPr>
                <a:t>Slide</a:t>
              </a:r>
            </a:p>
          </p:txBody>
        </p:sp>
        <p:sp>
          <p:nvSpPr>
            <p:cNvPr id="11" name="Rectangle 10">
              <a:extLst>
                <a:ext uri="{FF2B5EF4-FFF2-40B4-BE49-F238E27FC236}">
                  <a16:creationId xmlns:a16="http://schemas.microsoft.com/office/drawing/2014/main" id="{937E7D68-2977-4C4F-A12F-36B32B7229AF}"/>
                </a:ext>
              </a:extLst>
            </p:cNvPr>
            <p:cNvSpPr/>
            <p:nvPr/>
          </p:nvSpPr>
          <p:spPr>
            <a:xfrm>
              <a:off x="838200" y="3406136"/>
              <a:ext cx="5049078" cy="1604991"/>
            </a:xfrm>
            <a:prstGeom prst="rect">
              <a:avLst/>
            </a:prstGeom>
          </p:spPr>
          <p:txBody>
            <a:bodyPr wrap="square">
              <a:spAutoFit/>
            </a:bodyPr>
            <a:lstStyle/>
            <a:p>
              <a:pP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remaining essentially unchanged. It was </a:t>
              </a:r>
              <a:r>
                <a:rPr lang="en-US" sz="1200" dirty="0" err="1">
                  <a:latin typeface="Roboto Slab" pitchFamily="2" charset="0"/>
                  <a:ea typeface="Roboto Slab" pitchFamily="2" charset="0"/>
                </a:rPr>
                <a:t>popularised</a:t>
              </a:r>
              <a:r>
                <a:rPr lang="en-US" sz="1200" dirty="0">
                  <a:latin typeface="Roboto Slab" pitchFamily="2" charset="0"/>
                  <a:ea typeface="Roboto Slab" pitchFamily="2" charset="0"/>
                </a:rPr>
                <a:t> in the 1960s with the release of </a:t>
              </a:r>
              <a:r>
                <a:rPr lang="en-US" sz="1200" dirty="0" err="1">
                  <a:latin typeface="Roboto Slab" pitchFamily="2" charset="0"/>
                  <a:ea typeface="Roboto Slab" pitchFamily="2" charset="0"/>
                </a:rPr>
                <a:t>Letraset</a:t>
              </a:r>
              <a:r>
                <a:rPr lang="en-US" sz="1200" dirty="0">
                  <a:latin typeface="Roboto Slab" pitchFamily="2" charset="0"/>
                  <a:ea typeface="Roboto Slab" pitchFamily="2" charset="0"/>
                </a:rPr>
                <a:t> sheets containing Lorem Ipsum passages, and more recently with desktop publishing software like Aldus PageMaker including versions of Lorem Ipsum.</a:t>
              </a:r>
            </a:p>
          </p:txBody>
        </p:sp>
      </p:grpSp>
      <p:pic>
        <p:nvPicPr>
          <p:cNvPr id="13313" name="Picture Placeholder 13312">
            <a:extLst>
              <a:ext uri="{FF2B5EF4-FFF2-40B4-BE49-F238E27FC236}">
                <a16:creationId xmlns:a16="http://schemas.microsoft.com/office/drawing/2014/main" id="{D72A86D7-87B5-4634-A4FE-C5B9929A3F59}"/>
              </a:ext>
            </a:extLst>
          </p:cNvPr>
          <p:cNvPicPr>
            <a:picLocks noGrp="1" noChangeAspect="1"/>
          </p:cNvPicPr>
          <p:nvPr>
            <p:ph type="pic" sz="quarter" idx="23"/>
          </p:nvPr>
        </p:nvPicPr>
        <p:blipFill>
          <a:blip r:embed="rId3"/>
          <a:srcRect l="21544" r="21544"/>
          <a:stretch>
            <a:fillRect/>
          </a:stretch>
        </p:blipFill>
        <p:spPr/>
      </p:pic>
    </p:spTree>
    <p:extLst>
      <p:ext uri="{BB962C8B-B14F-4D97-AF65-F5344CB8AC3E}">
        <p14:creationId xmlns:p14="http://schemas.microsoft.com/office/powerpoint/2010/main" val="3662457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E5DC51B3-6FD9-46E4-B5D1-701F1A5DD6CC}"/>
              </a:ext>
            </a:extLst>
          </p:cNvPr>
          <p:cNvPicPr>
            <a:picLocks noGrp="1" noChangeAspect="1"/>
          </p:cNvPicPr>
          <p:nvPr>
            <p:ph type="pic" sz="quarter" idx="23"/>
          </p:nvPr>
        </p:nvPicPr>
        <p:blipFill>
          <a:blip r:embed="rId3"/>
          <a:srcRect l="15112" r="15112"/>
          <a:stretch>
            <a:fillRect/>
          </a:stretch>
        </p:blipFill>
        <p:spPr/>
      </p:pic>
      <p:sp>
        <p:nvSpPr>
          <p:cNvPr id="14" name="Freeform 5">
            <a:extLst>
              <a:ext uri="{FF2B5EF4-FFF2-40B4-BE49-F238E27FC236}">
                <a16:creationId xmlns:a16="http://schemas.microsoft.com/office/drawing/2014/main" id="{B2EEC251-5F43-455A-8D9A-42A497C10A36}"/>
              </a:ext>
            </a:extLst>
          </p:cNvPr>
          <p:cNvSpPr>
            <a:spLocks/>
          </p:cNvSpPr>
          <p:nvPr/>
        </p:nvSpPr>
        <p:spPr bwMode="auto">
          <a:xfrm>
            <a:off x="1" y="0"/>
            <a:ext cx="7169426" cy="6853422"/>
          </a:xfrm>
          <a:custGeom>
            <a:avLst/>
            <a:gdLst>
              <a:gd name="T0" fmla="*/ 1078 w 2538"/>
              <a:gd name="T1" fmla="*/ 0 h 2054"/>
              <a:gd name="T2" fmla="*/ 0 w 2538"/>
              <a:gd name="T3" fmla="*/ 2054 h 2054"/>
              <a:gd name="T4" fmla="*/ 1462 w 2538"/>
              <a:gd name="T5" fmla="*/ 2054 h 2054"/>
              <a:gd name="T6" fmla="*/ 2538 w 2538"/>
              <a:gd name="T7" fmla="*/ 0 h 2054"/>
              <a:gd name="T8" fmla="*/ 1078 w 2538"/>
              <a:gd name="T9" fmla="*/ 0 h 2054"/>
            </a:gdLst>
            <a:ahLst/>
            <a:cxnLst>
              <a:cxn ang="0">
                <a:pos x="T0" y="T1"/>
              </a:cxn>
              <a:cxn ang="0">
                <a:pos x="T2" y="T3"/>
              </a:cxn>
              <a:cxn ang="0">
                <a:pos x="T4" y="T5"/>
              </a:cxn>
              <a:cxn ang="0">
                <a:pos x="T6" y="T7"/>
              </a:cxn>
              <a:cxn ang="0">
                <a:pos x="T8" y="T9"/>
              </a:cxn>
            </a:cxnLst>
            <a:rect l="0" t="0" r="r" b="b"/>
            <a:pathLst>
              <a:path w="2538" h="2054">
                <a:moveTo>
                  <a:pt x="1078" y="0"/>
                </a:moveTo>
                <a:lnTo>
                  <a:pt x="0" y="2054"/>
                </a:lnTo>
                <a:lnTo>
                  <a:pt x="1462" y="2054"/>
                </a:lnTo>
                <a:lnTo>
                  <a:pt x="2538" y="0"/>
                </a:lnTo>
                <a:lnTo>
                  <a:pt x="1078" y="0"/>
                </a:lnTo>
                <a:close/>
              </a:path>
            </a:pathLst>
          </a:custGeom>
          <a:solidFill>
            <a:schemeClr val="tx1">
              <a:alpha val="14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13</a:t>
            </a:fld>
            <a:endParaRPr lang="en-US" dirty="0"/>
          </a:p>
        </p:txBody>
      </p:sp>
      <p:sp>
        <p:nvSpPr>
          <p:cNvPr id="9" name="TextBox 8">
            <a:extLst>
              <a:ext uri="{FF2B5EF4-FFF2-40B4-BE49-F238E27FC236}">
                <a16:creationId xmlns:a16="http://schemas.microsoft.com/office/drawing/2014/main" id="{30489A58-54C5-4357-B8CF-D296E235DEF4}"/>
              </a:ext>
            </a:extLst>
          </p:cNvPr>
          <p:cNvSpPr txBox="1"/>
          <p:nvPr/>
        </p:nvSpPr>
        <p:spPr>
          <a:xfrm>
            <a:off x="5459019" y="1118819"/>
            <a:ext cx="2395207" cy="2400657"/>
          </a:xfrm>
          <a:prstGeom prst="rect">
            <a:avLst/>
          </a:prstGeom>
          <a:noFill/>
        </p:spPr>
        <p:txBody>
          <a:bodyPr wrap="none" rtlCol="0">
            <a:spAutoFit/>
          </a:bodyPr>
          <a:lstStyle/>
          <a:p>
            <a:r>
              <a:rPr lang="en-US" sz="5000" b="1" dirty="0">
                <a:latin typeface="Roboto Slab" pitchFamily="2" charset="0"/>
                <a:ea typeface="Roboto Slab" pitchFamily="2" charset="0"/>
              </a:rPr>
              <a:t>Left</a:t>
            </a:r>
          </a:p>
          <a:p>
            <a:r>
              <a:rPr lang="en-US" sz="5000" b="1" dirty="0">
                <a:latin typeface="Roboto Slab" pitchFamily="2" charset="0"/>
                <a:ea typeface="Roboto Slab" pitchFamily="2" charset="0"/>
              </a:rPr>
              <a:t>Skew</a:t>
            </a:r>
          </a:p>
          <a:p>
            <a:r>
              <a:rPr lang="en-US" sz="5000" b="1" dirty="0">
                <a:latin typeface="Roboto Slab" pitchFamily="2" charset="0"/>
                <a:ea typeface="Roboto Slab" pitchFamily="2" charset="0"/>
              </a:rPr>
              <a:t>Picture</a:t>
            </a:r>
          </a:p>
        </p:txBody>
      </p:sp>
      <p:sp>
        <p:nvSpPr>
          <p:cNvPr id="18" name="Rectangle 9">
            <a:extLst>
              <a:ext uri="{FF2B5EF4-FFF2-40B4-BE49-F238E27FC236}">
                <a16:creationId xmlns:a16="http://schemas.microsoft.com/office/drawing/2014/main" id="{51386C92-A730-4875-9448-3BB1932F2E5D}"/>
              </a:ext>
            </a:extLst>
          </p:cNvPr>
          <p:cNvSpPr>
            <a:spLocks/>
          </p:cNvSpPr>
          <p:nvPr/>
        </p:nvSpPr>
        <p:spPr bwMode="auto">
          <a:xfrm>
            <a:off x="6096000" y="4507666"/>
            <a:ext cx="4165889" cy="100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400" dirty="0">
                <a:latin typeface="Roboto Slab" pitchFamily="2" charset="0"/>
                <a:ea typeface="Roboto Slab" pitchFamily="2" charset="0"/>
                <a:cs typeface="Open Sans Condensed Light" panose="020B0306030504020204" pitchFamily="34" charset="0"/>
                <a:sym typeface="Montserrat-Regular" charset="0"/>
              </a:rPr>
              <a:t>This letterhead design is meant to project an are your </a:t>
            </a:r>
            <a:r>
              <a:rPr lang="en-US" sz="1400" dirty="0" err="1">
                <a:latin typeface="Roboto Slab" pitchFamily="2" charset="0"/>
                <a:ea typeface="Roboto Slab" pitchFamily="2" charset="0"/>
                <a:cs typeface="Open Sans Condensed Light" panose="020B0306030504020204" pitchFamily="34" charset="0"/>
                <a:sym typeface="Montserrat-Regular" charset="0"/>
              </a:rPr>
              <a:t>powerpoint.This</a:t>
            </a:r>
            <a:r>
              <a:rPr lang="en-US" sz="1400" dirty="0">
                <a:latin typeface="Roboto Slab" pitchFamily="2" charset="0"/>
                <a:ea typeface="Roboto Slab" pitchFamily="2" charset="0"/>
                <a:cs typeface="Open Sans Condensed Light" panose="020B0306030504020204" pitchFamily="34" charset="0"/>
                <a:sym typeface="Montserrat-Regular" charset="0"/>
              </a:rPr>
              <a:t> letterhead design is meant to project an image of professionalism and lorem to reliability. By using simple.</a:t>
            </a:r>
          </a:p>
        </p:txBody>
      </p:sp>
    </p:spTree>
    <p:extLst>
      <p:ext uri="{BB962C8B-B14F-4D97-AF65-F5344CB8AC3E}">
        <p14:creationId xmlns:p14="http://schemas.microsoft.com/office/powerpoint/2010/main" val="29694001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FCC6D736-40B6-4B2E-AF93-6798F05FF3D9}"/>
              </a:ext>
            </a:extLst>
          </p:cNvPr>
          <p:cNvPicPr>
            <a:picLocks noGrp="1" noChangeAspect="1"/>
          </p:cNvPicPr>
          <p:nvPr>
            <p:ph type="pic" sz="quarter" idx="4294967295"/>
          </p:nvPr>
        </p:nvPicPr>
        <p:blipFill>
          <a:blip r:embed="rId3"/>
          <a:srcRect l="15112" r="15112"/>
          <a:stretch>
            <a:fillRect/>
          </a:stretch>
        </p:blipFill>
        <p:spPr>
          <a:xfrm>
            <a:off x="464458" y="362858"/>
            <a:ext cx="7169426" cy="6853422"/>
          </a:xfrm>
          <a:custGeom>
            <a:avLst/>
            <a:gdLst>
              <a:gd name="connsiteX0" fmla="*/ 3045170 w 7169426"/>
              <a:gd name="connsiteY0" fmla="*/ 0 h 6853422"/>
              <a:gd name="connsiteX1" fmla="*/ 7169426 w 7169426"/>
              <a:gd name="connsiteY1" fmla="*/ 0 h 6853422"/>
              <a:gd name="connsiteX2" fmla="*/ 4129906 w 7169426"/>
              <a:gd name="connsiteY2" fmla="*/ 6853422 h 6853422"/>
              <a:gd name="connsiteX3" fmla="*/ 0 w 7169426"/>
              <a:gd name="connsiteY3" fmla="*/ 6853422 h 6853422"/>
            </a:gdLst>
            <a:ahLst/>
            <a:cxnLst>
              <a:cxn ang="0">
                <a:pos x="connsiteX0" y="connsiteY0"/>
              </a:cxn>
              <a:cxn ang="0">
                <a:pos x="connsiteX1" y="connsiteY1"/>
              </a:cxn>
              <a:cxn ang="0">
                <a:pos x="connsiteX2" y="connsiteY2"/>
              </a:cxn>
              <a:cxn ang="0">
                <a:pos x="connsiteX3" y="connsiteY3"/>
              </a:cxn>
            </a:cxnLst>
            <a:rect l="l" t="t" r="r" b="b"/>
            <a:pathLst>
              <a:path w="7169426" h="6853422">
                <a:moveTo>
                  <a:pt x="3045170" y="0"/>
                </a:moveTo>
                <a:lnTo>
                  <a:pt x="7169426" y="0"/>
                </a:lnTo>
                <a:lnTo>
                  <a:pt x="4129906" y="6853422"/>
                </a:lnTo>
                <a:lnTo>
                  <a:pt x="0" y="6853422"/>
                </a:lnTo>
                <a:close/>
              </a:path>
            </a:pathLst>
          </a:custGeom>
        </p:spPr>
      </p:pic>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14</a:t>
            </a:fld>
            <a:endParaRPr lang="en-US" dirty="0"/>
          </a:p>
        </p:txBody>
      </p:sp>
      <p:sp>
        <p:nvSpPr>
          <p:cNvPr id="9" name="TextBox 8">
            <a:extLst>
              <a:ext uri="{FF2B5EF4-FFF2-40B4-BE49-F238E27FC236}">
                <a16:creationId xmlns:a16="http://schemas.microsoft.com/office/drawing/2014/main" id="{30489A58-54C5-4357-B8CF-D296E235DEF4}"/>
              </a:ext>
            </a:extLst>
          </p:cNvPr>
          <p:cNvSpPr txBox="1"/>
          <p:nvPr/>
        </p:nvSpPr>
        <p:spPr>
          <a:xfrm>
            <a:off x="8846107" y="1841661"/>
            <a:ext cx="2395207" cy="3170099"/>
          </a:xfrm>
          <a:prstGeom prst="rect">
            <a:avLst/>
          </a:prstGeom>
          <a:noFill/>
        </p:spPr>
        <p:txBody>
          <a:bodyPr wrap="none" rtlCol="0">
            <a:spAutoFit/>
          </a:bodyPr>
          <a:lstStyle/>
          <a:p>
            <a:r>
              <a:rPr lang="en-US" sz="5000" b="1" dirty="0">
                <a:latin typeface="Roboto Slab" pitchFamily="2" charset="0"/>
                <a:ea typeface="Roboto Slab" pitchFamily="2" charset="0"/>
              </a:rPr>
              <a:t>Left</a:t>
            </a:r>
          </a:p>
          <a:p>
            <a:r>
              <a:rPr lang="en-US" sz="5000" b="1" dirty="0">
                <a:latin typeface="Roboto Slab" pitchFamily="2" charset="0"/>
                <a:ea typeface="Roboto Slab" pitchFamily="2" charset="0"/>
              </a:rPr>
              <a:t>Skew</a:t>
            </a:r>
          </a:p>
          <a:p>
            <a:r>
              <a:rPr lang="en-US" sz="5000" b="1" dirty="0">
                <a:latin typeface="Roboto Slab" pitchFamily="2" charset="0"/>
                <a:ea typeface="Roboto Slab" pitchFamily="2" charset="0"/>
              </a:rPr>
              <a:t>Picture</a:t>
            </a:r>
          </a:p>
          <a:p>
            <a:r>
              <a:rPr lang="en-US" sz="5000" b="1" dirty="0">
                <a:latin typeface="Roboto Slab" pitchFamily="2" charset="0"/>
                <a:ea typeface="Roboto Slab" pitchFamily="2" charset="0"/>
              </a:rPr>
              <a:t>Slide</a:t>
            </a:r>
          </a:p>
        </p:txBody>
      </p:sp>
      <p:sp>
        <p:nvSpPr>
          <p:cNvPr id="18" name="Rectangle 9">
            <a:extLst>
              <a:ext uri="{FF2B5EF4-FFF2-40B4-BE49-F238E27FC236}">
                <a16:creationId xmlns:a16="http://schemas.microsoft.com/office/drawing/2014/main" id="{51386C92-A730-4875-9448-3BB1932F2E5D}"/>
              </a:ext>
            </a:extLst>
          </p:cNvPr>
          <p:cNvSpPr>
            <a:spLocks/>
          </p:cNvSpPr>
          <p:nvPr/>
        </p:nvSpPr>
        <p:spPr bwMode="auto">
          <a:xfrm>
            <a:off x="524478" y="1841661"/>
            <a:ext cx="3423408" cy="1428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400" dirty="0">
                <a:latin typeface="Roboto Slab" pitchFamily="2" charset="0"/>
                <a:ea typeface="Roboto Slab" pitchFamily="2" charset="0"/>
                <a:cs typeface="Open Sans Condensed Light" panose="020B0306030504020204" pitchFamily="34" charset="0"/>
                <a:sym typeface="Montserrat-Regular" charset="0"/>
              </a:rPr>
              <a:t>This letterhead design is meant to project an are your </a:t>
            </a:r>
            <a:r>
              <a:rPr lang="en-US" sz="1400" dirty="0" err="1">
                <a:latin typeface="Roboto Slab" pitchFamily="2" charset="0"/>
                <a:ea typeface="Roboto Slab" pitchFamily="2" charset="0"/>
                <a:cs typeface="Open Sans Condensed Light" panose="020B0306030504020204" pitchFamily="34" charset="0"/>
                <a:sym typeface="Montserrat-Regular" charset="0"/>
              </a:rPr>
              <a:t>powerpoint.This</a:t>
            </a:r>
            <a:r>
              <a:rPr lang="en-US" sz="1400" dirty="0">
                <a:latin typeface="Roboto Slab" pitchFamily="2" charset="0"/>
                <a:ea typeface="Roboto Slab" pitchFamily="2" charset="0"/>
                <a:cs typeface="Open Sans Condensed Light" panose="020B0306030504020204" pitchFamily="34" charset="0"/>
                <a:sym typeface="Montserrat-Regular" charset="0"/>
              </a:rPr>
              <a:t> letterhead design is meant to project an image of professionalism and lorem to reliability. By using simple.</a:t>
            </a:r>
          </a:p>
        </p:txBody>
      </p:sp>
    </p:spTree>
    <p:extLst>
      <p:ext uri="{BB962C8B-B14F-4D97-AF65-F5344CB8AC3E}">
        <p14:creationId xmlns:p14="http://schemas.microsoft.com/office/powerpoint/2010/main" val="26942266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6BE401FF-6166-4643-B7C7-60207797E913}"/>
              </a:ext>
            </a:extLst>
          </p:cNvPr>
          <p:cNvPicPr>
            <a:picLocks noGrp="1" noChangeAspect="1"/>
          </p:cNvPicPr>
          <p:nvPr>
            <p:ph type="pic" sz="quarter" idx="23"/>
          </p:nvPr>
        </p:nvPicPr>
        <p:blipFill>
          <a:blip r:embed="rId3"/>
          <a:srcRect l="31207" r="31207"/>
          <a:stretch>
            <a:fillRect/>
          </a:stretch>
        </p:blipFill>
        <p:spPr/>
      </p:pic>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15</a:t>
            </a:fld>
            <a:endParaRPr lang="en-US" dirty="0"/>
          </a:p>
        </p:txBody>
      </p:sp>
      <p:sp>
        <p:nvSpPr>
          <p:cNvPr id="4" name="TextBox 3">
            <a:extLst>
              <a:ext uri="{FF2B5EF4-FFF2-40B4-BE49-F238E27FC236}">
                <a16:creationId xmlns:a16="http://schemas.microsoft.com/office/drawing/2014/main" id="{49789FA8-2F13-4DE2-B201-3A6C2846540A}"/>
              </a:ext>
            </a:extLst>
          </p:cNvPr>
          <p:cNvSpPr txBox="1"/>
          <p:nvPr/>
        </p:nvSpPr>
        <p:spPr>
          <a:xfrm>
            <a:off x="5731330" y="1417609"/>
            <a:ext cx="2961067" cy="2015936"/>
          </a:xfrm>
          <a:prstGeom prst="rect">
            <a:avLst/>
          </a:prstGeom>
          <a:noFill/>
        </p:spPr>
        <p:txBody>
          <a:bodyPr wrap="none" rtlCol="0">
            <a:spAutoFit/>
          </a:bodyPr>
          <a:lstStyle/>
          <a:p>
            <a:pPr>
              <a:lnSpc>
                <a:spcPts val="5000"/>
              </a:lnSpc>
            </a:pPr>
            <a:r>
              <a:rPr lang="en-US" sz="5000" b="1" dirty="0">
                <a:latin typeface="Roboto Slab" pitchFamily="2" charset="0"/>
                <a:ea typeface="Roboto Slab" pitchFamily="2" charset="0"/>
              </a:rPr>
              <a:t>Left Four</a:t>
            </a:r>
          </a:p>
          <a:p>
            <a:pPr>
              <a:lnSpc>
                <a:spcPts val="5000"/>
              </a:lnSpc>
            </a:pPr>
            <a:r>
              <a:rPr lang="en-US" sz="5000" b="1" dirty="0">
                <a:latin typeface="Roboto Slab" pitchFamily="2" charset="0"/>
                <a:ea typeface="Roboto Slab" pitchFamily="2" charset="0"/>
              </a:rPr>
              <a:t>Skew</a:t>
            </a:r>
          </a:p>
          <a:p>
            <a:pPr>
              <a:lnSpc>
                <a:spcPts val="5000"/>
              </a:lnSpc>
            </a:pPr>
            <a:r>
              <a:rPr lang="en-US" sz="5000" b="1" dirty="0">
                <a:latin typeface="Roboto Slab" pitchFamily="2" charset="0"/>
                <a:ea typeface="Roboto Slab" pitchFamily="2" charset="0"/>
              </a:rPr>
              <a:t>Pictures</a:t>
            </a:r>
          </a:p>
        </p:txBody>
      </p:sp>
      <p:sp>
        <p:nvSpPr>
          <p:cNvPr id="13" name="Rectangle 12">
            <a:extLst>
              <a:ext uri="{FF2B5EF4-FFF2-40B4-BE49-F238E27FC236}">
                <a16:creationId xmlns:a16="http://schemas.microsoft.com/office/drawing/2014/main" id="{3F475D1A-8B54-454D-BF82-6FE6ED58C4A6}"/>
              </a:ext>
            </a:extLst>
          </p:cNvPr>
          <p:cNvSpPr/>
          <p:nvPr/>
        </p:nvSpPr>
        <p:spPr>
          <a:xfrm>
            <a:off x="5731330" y="3835400"/>
            <a:ext cx="5049078" cy="1604991"/>
          </a:xfrm>
          <a:prstGeom prst="rect">
            <a:avLst/>
          </a:prstGeom>
        </p:spPr>
        <p:txBody>
          <a:bodyPr wrap="square">
            <a:spAutoFit/>
          </a:bodyPr>
          <a:lstStyle/>
          <a:p>
            <a:pP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remaining essentially unchanged. It was </a:t>
            </a:r>
            <a:r>
              <a:rPr lang="en-US" sz="1200" dirty="0" err="1">
                <a:latin typeface="Roboto Slab" pitchFamily="2" charset="0"/>
                <a:ea typeface="Roboto Slab" pitchFamily="2" charset="0"/>
              </a:rPr>
              <a:t>popularised</a:t>
            </a:r>
            <a:r>
              <a:rPr lang="en-US" sz="1200" dirty="0">
                <a:latin typeface="Roboto Slab" pitchFamily="2" charset="0"/>
                <a:ea typeface="Roboto Slab" pitchFamily="2" charset="0"/>
              </a:rPr>
              <a:t> in the 1960s with the release of </a:t>
            </a:r>
            <a:r>
              <a:rPr lang="en-US" sz="1200" dirty="0" err="1">
                <a:latin typeface="Roboto Slab" pitchFamily="2" charset="0"/>
                <a:ea typeface="Roboto Slab" pitchFamily="2" charset="0"/>
              </a:rPr>
              <a:t>Letraset</a:t>
            </a:r>
            <a:r>
              <a:rPr lang="en-US" sz="1200" dirty="0">
                <a:latin typeface="Roboto Slab" pitchFamily="2" charset="0"/>
                <a:ea typeface="Roboto Slab" pitchFamily="2" charset="0"/>
              </a:rPr>
              <a:t> sheets containing Lorem Ipsum passages, and more recently with desktop publishing software like Aldus PageMaker including versions of Lorem Ipsum.</a:t>
            </a:r>
          </a:p>
        </p:txBody>
      </p:sp>
      <p:pic>
        <p:nvPicPr>
          <p:cNvPr id="22" name="Picture Placeholder 21">
            <a:extLst>
              <a:ext uri="{FF2B5EF4-FFF2-40B4-BE49-F238E27FC236}">
                <a16:creationId xmlns:a16="http://schemas.microsoft.com/office/drawing/2014/main" id="{523F25E7-1920-44E8-95CF-226975326A68}"/>
              </a:ext>
            </a:extLst>
          </p:cNvPr>
          <p:cNvPicPr>
            <a:picLocks noGrp="1" noChangeAspect="1"/>
          </p:cNvPicPr>
          <p:nvPr>
            <p:ph type="pic" sz="quarter" idx="24"/>
          </p:nvPr>
        </p:nvPicPr>
        <p:blipFill rotWithShape="1">
          <a:blip r:embed="rId4"/>
          <a:srcRect l="51986" t="17444" r="23541" b="17444"/>
          <a:stretch/>
        </p:blipFill>
        <p:spPr>
          <a:xfrm>
            <a:off x="596746" y="725592"/>
            <a:ext cx="1915886" cy="3399971"/>
          </a:xfrm>
        </p:spPr>
      </p:pic>
    </p:spTree>
    <p:extLst>
      <p:ext uri="{BB962C8B-B14F-4D97-AF65-F5344CB8AC3E}">
        <p14:creationId xmlns:p14="http://schemas.microsoft.com/office/powerpoint/2010/main" val="3992354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0"/>
          </p:nvPr>
        </p:nvSpPr>
        <p:spPr/>
        <p:txBody>
          <a:bodyPr/>
          <a:lstStyle/>
          <a:p>
            <a:r>
              <a:rPr lang="en-US" dirty="0"/>
              <a:t>www.yourwebsite.com</a:t>
            </a:r>
          </a:p>
        </p:txBody>
      </p:sp>
      <p:pic>
        <p:nvPicPr>
          <p:cNvPr id="3" name="Picture Placeholder 2">
            <a:extLst>
              <a:ext uri="{FF2B5EF4-FFF2-40B4-BE49-F238E27FC236}">
                <a16:creationId xmlns:a16="http://schemas.microsoft.com/office/drawing/2014/main" id="{6512D887-626C-42D3-B4B2-A1E49D280366}"/>
              </a:ext>
            </a:extLst>
          </p:cNvPr>
          <p:cNvPicPr>
            <a:picLocks noGrp="1" noChangeAspect="1"/>
          </p:cNvPicPr>
          <p:nvPr>
            <p:ph type="pic" sz="quarter" idx="24"/>
          </p:nvPr>
        </p:nvPicPr>
        <p:blipFill>
          <a:blip r:embed="rId3"/>
          <a:srcRect l="4658" r="4658"/>
          <a:stretch>
            <a:fillRect/>
          </a:stretch>
        </p:blipFill>
        <p:spPr/>
      </p:pic>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16</a:t>
            </a:fld>
            <a:endParaRPr lang="en-US" dirty="0"/>
          </a:p>
        </p:txBody>
      </p:sp>
      <p:sp>
        <p:nvSpPr>
          <p:cNvPr id="4" name="TextBox 3">
            <a:extLst>
              <a:ext uri="{FF2B5EF4-FFF2-40B4-BE49-F238E27FC236}">
                <a16:creationId xmlns:a16="http://schemas.microsoft.com/office/drawing/2014/main" id="{49789FA8-2F13-4DE2-B201-3A6C2846540A}"/>
              </a:ext>
            </a:extLst>
          </p:cNvPr>
          <p:cNvSpPr txBox="1"/>
          <p:nvPr/>
        </p:nvSpPr>
        <p:spPr>
          <a:xfrm>
            <a:off x="2574048" y="890629"/>
            <a:ext cx="2961067" cy="2015936"/>
          </a:xfrm>
          <a:prstGeom prst="rect">
            <a:avLst/>
          </a:prstGeom>
          <a:noFill/>
        </p:spPr>
        <p:txBody>
          <a:bodyPr wrap="none" rtlCol="0">
            <a:spAutoFit/>
          </a:bodyPr>
          <a:lstStyle/>
          <a:p>
            <a:pPr algn="r">
              <a:lnSpc>
                <a:spcPts val="5000"/>
              </a:lnSpc>
            </a:pPr>
            <a:r>
              <a:rPr lang="en-US" sz="5000" b="1" dirty="0">
                <a:latin typeface="Roboto Slab" pitchFamily="2" charset="0"/>
                <a:ea typeface="Roboto Slab" pitchFamily="2" charset="0"/>
              </a:rPr>
              <a:t>Left Four</a:t>
            </a:r>
          </a:p>
          <a:p>
            <a:pPr algn="r">
              <a:lnSpc>
                <a:spcPts val="5000"/>
              </a:lnSpc>
            </a:pPr>
            <a:r>
              <a:rPr lang="en-US" sz="5000" b="1" dirty="0">
                <a:latin typeface="Roboto Slab" pitchFamily="2" charset="0"/>
                <a:ea typeface="Roboto Slab" pitchFamily="2" charset="0"/>
              </a:rPr>
              <a:t>Skew</a:t>
            </a:r>
          </a:p>
          <a:p>
            <a:pPr algn="r">
              <a:lnSpc>
                <a:spcPts val="5000"/>
              </a:lnSpc>
            </a:pPr>
            <a:r>
              <a:rPr lang="en-US" sz="5000" b="1" dirty="0">
                <a:latin typeface="Roboto Slab" pitchFamily="2" charset="0"/>
                <a:ea typeface="Roboto Slab" pitchFamily="2" charset="0"/>
              </a:rPr>
              <a:t>Pictures</a:t>
            </a:r>
          </a:p>
        </p:txBody>
      </p:sp>
      <p:sp>
        <p:nvSpPr>
          <p:cNvPr id="13" name="Rectangle 12">
            <a:extLst>
              <a:ext uri="{FF2B5EF4-FFF2-40B4-BE49-F238E27FC236}">
                <a16:creationId xmlns:a16="http://schemas.microsoft.com/office/drawing/2014/main" id="{3F475D1A-8B54-454D-BF82-6FE6ED58C4A6}"/>
              </a:ext>
            </a:extLst>
          </p:cNvPr>
          <p:cNvSpPr/>
          <p:nvPr/>
        </p:nvSpPr>
        <p:spPr>
          <a:xfrm>
            <a:off x="1076587" y="3123787"/>
            <a:ext cx="4458528" cy="1348511"/>
          </a:xfrm>
          <a:prstGeom prst="rect">
            <a:avLst/>
          </a:prstGeom>
        </p:spPr>
        <p:txBody>
          <a:bodyPr wrap="square">
            <a:spAutoFit/>
          </a:bodyPr>
          <a:lstStyle/>
          <a:p>
            <a:pPr algn="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remaining essentially unchanged. It recently with desktop publishing software like Aldus PageMaker including versions of Lorem Ipsum.</a:t>
            </a:r>
          </a:p>
        </p:txBody>
      </p:sp>
      <p:sp>
        <p:nvSpPr>
          <p:cNvPr id="15" name="Freeform 7">
            <a:extLst>
              <a:ext uri="{FF2B5EF4-FFF2-40B4-BE49-F238E27FC236}">
                <a16:creationId xmlns:a16="http://schemas.microsoft.com/office/drawing/2014/main" id="{227B1DC2-F44D-4F28-8E34-D0A480A5A591}"/>
              </a:ext>
            </a:extLst>
          </p:cNvPr>
          <p:cNvSpPr>
            <a:spLocks/>
          </p:cNvSpPr>
          <p:nvPr/>
        </p:nvSpPr>
        <p:spPr bwMode="auto">
          <a:xfrm>
            <a:off x="10623565" y="1639640"/>
            <a:ext cx="3653544" cy="3845437"/>
          </a:xfrm>
          <a:custGeom>
            <a:avLst/>
            <a:gdLst>
              <a:gd name="T0" fmla="*/ 1447 w 1447"/>
              <a:gd name="T1" fmla="*/ 453 h 1523"/>
              <a:gd name="T2" fmla="*/ 532 w 1447"/>
              <a:gd name="T3" fmla="*/ 1523 h 1523"/>
              <a:gd name="T4" fmla="*/ 0 w 1447"/>
              <a:gd name="T5" fmla="*/ 1070 h 1523"/>
              <a:gd name="T6" fmla="*/ 915 w 1447"/>
              <a:gd name="T7" fmla="*/ 0 h 1523"/>
              <a:gd name="T8" fmla="*/ 1447 w 1447"/>
              <a:gd name="T9" fmla="*/ 453 h 1523"/>
            </a:gdLst>
            <a:ahLst/>
            <a:cxnLst>
              <a:cxn ang="0">
                <a:pos x="T0" y="T1"/>
              </a:cxn>
              <a:cxn ang="0">
                <a:pos x="T2" y="T3"/>
              </a:cxn>
              <a:cxn ang="0">
                <a:pos x="T4" y="T5"/>
              </a:cxn>
              <a:cxn ang="0">
                <a:pos x="T6" y="T7"/>
              </a:cxn>
              <a:cxn ang="0">
                <a:pos x="T8" y="T9"/>
              </a:cxn>
            </a:cxnLst>
            <a:rect l="0" t="0" r="r" b="b"/>
            <a:pathLst>
              <a:path w="1447" h="1523">
                <a:moveTo>
                  <a:pt x="1447" y="453"/>
                </a:moveTo>
                <a:lnTo>
                  <a:pt x="532" y="1523"/>
                </a:lnTo>
                <a:lnTo>
                  <a:pt x="0" y="1070"/>
                </a:lnTo>
                <a:lnTo>
                  <a:pt x="915" y="0"/>
                </a:lnTo>
                <a:lnTo>
                  <a:pt x="1447" y="453"/>
                </a:lnTo>
                <a:close/>
              </a:path>
            </a:pathLst>
          </a:custGeom>
          <a:solidFill>
            <a:schemeClr val="accent1">
              <a:alpha val="7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8">
            <a:extLst>
              <a:ext uri="{FF2B5EF4-FFF2-40B4-BE49-F238E27FC236}">
                <a16:creationId xmlns:a16="http://schemas.microsoft.com/office/drawing/2014/main" id="{BB1D91C7-AA23-4915-9F8B-D431AEED774D}"/>
              </a:ext>
            </a:extLst>
          </p:cNvPr>
          <p:cNvSpPr>
            <a:spLocks/>
          </p:cNvSpPr>
          <p:nvPr/>
        </p:nvSpPr>
        <p:spPr bwMode="auto">
          <a:xfrm>
            <a:off x="5308630" y="2187546"/>
            <a:ext cx="3653544" cy="3850487"/>
          </a:xfrm>
          <a:custGeom>
            <a:avLst/>
            <a:gdLst>
              <a:gd name="T0" fmla="*/ 1447 w 1447"/>
              <a:gd name="T1" fmla="*/ 453 h 1525"/>
              <a:gd name="T2" fmla="*/ 530 w 1447"/>
              <a:gd name="T3" fmla="*/ 1525 h 1525"/>
              <a:gd name="T4" fmla="*/ 0 w 1447"/>
              <a:gd name="T5" fmla="*/ 1070 h 1525"/>
              <a:gd name="T6" fmla="*/ 915 w 1447"/>
              <a:gd name="T7" fmla="*/ 0 h 1525"/>
              <a:gd name="T8" fmla="*/ 1447 w 1447"/>
              <a:gd name="T9" fmla="*/ 453 h 1525"/>
            </a:gdLst>
            <a:ahLst/>
            <a:cxnLst>
              <a:cxn ang="0">
                <a:pos x="T0" y="T1"/>
              </a:cxn>
              <a:cxn ang="0">
                <a:pos x="T2" y="T3"/>
              </a:cxn>
              <a:cxn ang="0">
                <a:pos x="T4" y="T5"/>
              </a:cxn>
              <a:cxn ang="0">
                <a:pos x="T6" y="T7"/>
              </a:cxn>
              <a:cxn ang="0">
                <a:pos x="T8" y="T9"/>
              </a:cxn>
            </a:cxnLst>
            <a:rect l="0" t="0" r="r" b="b"/>
            <a:pathLst>
              <a:path w="1447" h="1525">
                <a:moveTo>
                  <a:pt x="1447" y="453"/>
                </a:moveTo>
                <a:lnTo>
                  <a:pt x="530" y="1525"/>
                </a:lnTo>
                <a:lnTo>
                  <a:pt x="0" y="1070"/>
                </a:lnTo>
                <a:lnTo>
                  <a:pt x="915" y="0"/>
                </a:lnTo>
                <a:lnTo>
                  <a:pt x="1447" y="453"/>
                </a:lnTo>
                <a:close/>
              </a:path>
            </a:pathLst>
          </a:custGeom>
          <a:solidFill>
            <a:srgbClr val="00AEEF">
              <a:alpha val="58000"/>
            </a:srgbClr>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5919899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0"/>
          </p:nvPr>
        </p:nvSpPr>
        <p:spPr/>
        <p:txBody>
          <a:bodyPr/>
          <a:lstStyle/>
          <a:p>
            <a:r>
              <a:rPr lang="en-US" dirty="0"/>
              <a:t>www.yourwebsite.com</a:t>
            </a:r>
          </a:p>
        </p:txBody>
      </p:sp>
      <p:pic>
        <p:nvPicPr>
          <p:cNvPr id="11" name="Picture Placeholder 10">
            <a:extLst>
              <a:ext uri="{FF2B5EF4-FFF2-40B4-BE49-F238E27FC236}">
                <a16:creationId xmlns:a16="http://schemas.microsoft.com/office/drawing/2014/main" id="{E1C97FCC-F06E-4188-A303-0A60BD4694AB}"/>
              </a:ext>
            </a:extLst>
          </p:cNvPr>
          <p:cNvPicPr>
            <a:picLocks noGrp="1" noChangeAspect="1"/>
          </p:cNvPicPr>
          <p:nvPr>
            <p:ph type="pic" sz="quarter" idx="23"/>
          </p:nvPr>
        </p:nvPicPr>
        <p:blipFill rotWithShape="1">
          <a:blip r:embed="rId3"/>
          <a:srcRect l="55712" t="17253" r="4590" b="13490"/>
          <a:stretch/>
        </p:blipFill>
        <p:spPr>
          <a:xfrm>
            <a:off x="5022574" y="0"/>
            <a:ext cx="7169426" cy="6858000"/>
          </a:xfrm>
        </p:spPr>
      </p:pic>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17</a:t>
            </a:fld>
            <a:endParaRPr lang="en-US" dirty="0"/>
          </a:p>
        </p:txBody>
      </p:sp>
      <p:sp>
        <p:nvSpPr>
          <p:cNvPr id="8" name="TextBox 7">
            <a:extLst>
              <a:ext uri="{FF2B5EF4-FFF2-40B4-BE49-F238E27FC236}">
                <a16:creationId xmlns:a16="http://schemas.microsoft.com/office/drawing/2014/main" id="{667771DA-0F9B-4A42-9BC3-C56C41F591C8}"/>
              </a:ext>
            </a:extLst>
          </p:cNvPr>
          <p:cNvSpPr txBox="1"/>
          <p:nvPr/>
        </p:nvSpPr>
        <p:spPr>
          <a:xfrm>
            <a:off x="4852480" y="607656"/>
            <a:ext cx="1952779" cy="1938992"/>
          </a:xfrm>
          <a:prstGeom prst="rect">
            <a:avLst/>
          </a:prstGeom>
          <a:noFill/>
        </p:spPr>
        <p:txBody>
          <a:bodyPr wrap="none" rtlCol="0">
            <a:spAutoFit/>
          </a:bodyPr>
          <a:lstStyle/>
          <a:p>
            <a:r>
              <a:rPr lang="en-US" sz="4000" b="1" dirty="0">
                <a:latin typeface="Roboto Slab" pitchFamily="2" charset="0"/>
                <a:ea typeface="Roboto Slab" pitchFamily="2" charset="0"/>
              </a:rPr>
              <a:t>Right</a:t>
            </a:r>
          </a:p>
          <a:p>
            <a:r>
              <a:rPr lang="en-US" sz="4000" b="1" dirty="0">
                <a:latin typeface="Roboto Slab" pitchFamily="2" charset="0"/>
                <a:ea typeface="Roboto Slab" pitchFamily="2" charset="0"/>
              </a:rPr>
              <a:t>Skew</a:t>
            </a:r>
          </a:p>
          <a:p>
            <a:r>
              <a:rPr lang="en-US" sz="4000" b="1" dirty="0">
                <a:latin typeface="Roboto Slab" pitchFamily="2" charset="0"/>
                <a:ea typeface="Roboto Slab" pitchFamily="2" charset="0"/>
              </a:rPr>
              <a:t>Picture</a:t>
            </a:r>
          </a:p>
        </p:txBody>
      </p:sp>
      <p:sp>
        <p:nvSpPr>
          <p:cNvPr id="13" name="Rectangle 12">
            <a:extLst>
              <a:ext uri="{FF2B5EF4-FFF2-40B4-BE49-F238E27FC236}">
                <a16:creationId xmlns:a16="http://schemas.microsoft.com/office/drawing/2014/main" id="{3F475D1A-8B54-454D-BF82-6FE6ED58C4A6}"/>
              </a:ext>
            </a:extLst>
          </p:cNvPr>
          <p:cNvSpPr/>
          <p:nvPr/>
        </p:nvSpPr>
        <p:spPr>
          <a:xfrm>
            <a:off x="838200" y="3353812"/>
            <a:ext cx="4458528" cy="1348511"/>
          </a:xfrm>
          <a:prstGeom prst="rect">
            <a:avLst/>
          </a:prstGeom>
        </p:spPr>
        <p:txBody>
          <a:bodyPr wrap="square">
            <a:spAutoFit/>
          </a:bodyPr>
          <a:lstStyle/>
          <a:p>
            <a:pP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remaining essentially unchanged. It recently with desktop publishing software like Aldus PageMaker including versions of Lorem Ipsum.</a:t>
            </a:r>
          </a:p>
        </p:txBody>
      </p:sp>
    </p:spTree>
    <p:extLst>
      <p:ext uri="{BB962C8B-B14F-4D97-AF65-F5344CB8AC3E}">
        <p14:creationId xmlns:p14="http://schemas.microsoft.com/office/powerpoint/2010/main" val="1280567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FA840968-E002-483D-89A5-EF3EFBD112F6}"/>
              </a:ext>
            </a:extLst>
          </p:cNvPr>
          <p:cNvPicPr>
            <a:picLocks noGrp="1" noChangeAspect="1"/>
          </p:cNvPicPr>
          <p:nvPr>
            <p:ph type="pic" sz="quarter" idx="23"/>
          </p:nvPr>
        </p:nvPicPr>
        <p:blipFill>
          <a:blip r:embed="rId3"/>
          <a:srcRect t="31250" b="31250"/>
          <a:stretch>
            <a:fillRect/>
          </a:stretch>
        </p:blipFill>
        <p:spPr/>
      </p:pic>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18</a:t>
            </a:fld>
            <a:endParaRPr lang="en-US" dirty="0"/>
          </a:p>
        </p:txBody>
      </p:sp>
      <p:sp>
        <p:nvSpPr>
          <p:cNvPr id="13" name="Rectangle 12">
            <a:extLst>
              <a:ext uri="{FF2B5EF4-FFF2-40B4-BE49-F238E27FC236}">
                <a16:creationId xmlns:a16="http://schemas.microsoft.com/office/drawing/2014/main" id="{3F475D1A-8B54-454D-BF82-6FE6ED58C4A6}"/>
              </a:ext>
            </a:extLst>
          </p:cNvPr>
          <p:cNvSpPr/>
          <p:nvPr/>
        </p:nvSpPr>
        <p:spPr>
          <a:xfrm>
            <a:off x="6876425" y="4079786"/>
            <a:ext cx="4458528" cy="1348511"/>
          </a:xfrm>
          <a:prstGeom prst="rect">
            <a:avLst/>
          </a:prstGeom>
        </p:spPr>
        <p:txBody>
          <a:bodyPr wrap="square">
            <a:spAutoFit/>
          </a:bodyPr>
          <a:lstStyle/>
          <a:p>
            <a:pP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remaining essentially unchanged. It recently with desktop publishing software like Aldus PageMaker including versions of Lorem Ipsum.</a:t>
            </a:r>
          </a:p>
        </p:txBody>
      </p:sp>
      <p:sp>
        <p:nvSpPr>
          <p:cNvPr id="4" name="TextBox 3">
            <a:extLst>
              <a:ext uri="{FF2B5EF4-FFF2-40B4-BE49-F238E27FC236}">
                <a16:creationId xmlns:a16="http://schemas.microsoft.com/office/drawing/2014/main" id="{053B84A6-B63E-4010-88C3-D408091F8FDC}"/>
              </a:ext>
            </a:extLst>
          </p:cNvPr>
          <p:cNvSpPr txBox="1"/>
          <p:nvPr/>
        </p:nvSpPr>
        <p:spPr>
          <a:xfrm>
            <a:off x="973161" y="2486844"/>
            <a:ext cx="2736647" cy="3170099"/>
          </a:xfrm>
          <a:prstGeom prst="rect">
            <a:avLst/>
          </a:prstGeom>
          <a:noFill/>
        </p:spPr>
        <p:txBody>
          <a:bodyPr wrap="none" rtlCol="0">
            <a:spAutoFit/>
          </a:bodyPr>
          <a:lstStyle/>
          <a:p>
            <a:r>
              <a:rPr lang="en-US" sz="5000" b="1" dirty="0">
                <a:solidFill>
                  <a:schemeClr val="bg1"/>
                </a:solidFill>
                <a:latin typeface="Roboto Slab" pitchFamily="2" charset="0"/>
                <a:ea typeface="Roboto Slab" pitchFamily="2" charset="0"/>
              </a:rPr>
              <a:t>Half</a:t>
            </a:r>
          </a:p>
          <a:p>
            <a:r>
              <a:rPr lang="en-US" sz="5000" b="1" dirty="0">
                <a:latin typeface="Roboto Slab" pitchFamily="2" charset="0"/>
                <a:ea typeface="Roboto Slab" pitchFamily="2" charset="0"/>
              </a:rPr>
              <a:t>Overlaid</a:t>
            </a:r>
          </a:p>
          <a:p>
            <a:r>
              <a:rPr lang="en-US" sz="5000" b="1" dirty="0">
                <a:latin typeface="Roboto Slab" pitchFamily="2" charset="0"/>
                <a:ea typeface="Roboto Slab" pitchFamily="2" charset="0"/>
              </a:rPr>
              <a:t>Picture</a:t>
            </a:r>
          </a:p>
          <a:p>
            <a:r>
              <a:rPr lang="en-US" sz="5000" b="1" dirty="0">
                <a:latin typeface="Roboto Slab" pitchFamily="2" charset="0"/>
                <a:ea typeface="Roboto Slab" pitchFamily="2" charset="0"/>
              </a:rPr>
              <a:t>Slide</a:t>
            </a:r>
          </a:p>
        </p:txBody>
      </p:sp>
    </p:spTree>
    <p:extLst>
      <p:ext uri="{BB962C8B-B14F-4D97-AF65-F5344CB8AC3E}">
        <p14:creationId xmlns:p14="http://schemas.microsoft.com/office/powerpoint/2010/main" val="20561910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FB61FE4-C576-458C-81DB-32B9D9154807}"/>
              </a:ext>
            </a:extLst>
          </p:cNvPr>
          <p:cNvPicPr>
            <a:picLocks noGrp="1" noChangeAspect="1"/>
          </p:cNvPicPr>
          <p:nvPr>
            <p:ph type="pic" sz="quarter" idx="23"/>
          </p:nvPr>
        </p:nvPicPr>
        <p:blipFill>
          <a:blip r:embed="rId3"/>
          <a:srcRect t="25850" b="25850"/>
          <a:stretch>
            <a:fillRect/>
          </a:stretch>
        </p:blipFill>
        <p:spPr/>
      </p:pic>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19</a:t>
            </a:fld>
            <a:endParaRPr lang="en-US" dirty="0"/>
          </a:p>
        </p:txBody>
      </p:sp>
      <p:sp>
        <p:nvSpPr>
          <p:cNvPr id="13" name="Rectangle 12">
            <a:extLst>
              <a:ext uri="{FF2B5EF4-FFF2-40B4-BE49-F238E27FC236}">
                <a16:creationId xmlns:a16="http://schemas.microsoft.com/office/drawing/2014/main" id="{3F475D1A-8B54-454D-BF82-6FE6ED58C4A6}"/>
              </a:ext>
            </a:extLst>
          </p:cNvPr>
          <p:cNvSpPr/>
          <p:nvPr/>
        </p:nvSpPr>
        <p:spPr>
          <a:xfrm>
            <a:off x="838200" y="1045378"/>
            <a:ext cx="4458528" cy="1348511"/>
          </a:xfrm>
          <a:prstGeom prst="rect">
            <a:avLst/>
          </a:prstGeom>
        </p:spPr>
        <p:txBody>
          <a:bodyPr wrap="square">
            <a:spAutoFit/>
          </a:bodyPr>
          <a:lstStyle/>
          <a:p>
            <a:pPr algn="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remaining essentially unchanged. It recently with desktop publishing software like Aldus PageMaker including versions of Lorem Ipsum.</a:t>
            </a:r>
          </a:p>
        </p:txBody>
      </p:sp>
      <p:sp>
        <p:nvSpPr>
          <p:cNvPr id="7" name="TextBox 6">
            <a:extLst>
              <a:ext uri="{FF2B5EF4-FFF2-40B4-BE49-F238E27FC236}">
                <a16:creationId xmlns:a16="http://schemas.microsoft.com/office/drawing/2014/main" id="{0C78FF97-FD67-48C0-BD1A-E8E6E97245DE}"/>
              </a:ext>
            </a:extLst>
          </p:cNvPr>
          <p:cNvSpPr txBox="1"/>
          <p:nvPr/>
        </p:nvSpPr>
        <p:spPr>
          <a:xfrm>
            <a:off x="8781143" y="1719634"/>
            <a:ext cx="1952779" cy="1938992"/>
          </a:xfrm>
          <a:prstGeom prst="rect">
            <a:avLst/>
          </a:prstGeom>
          <a:noFill/>
        </p:spPr>
        <p:txBody>
          <a:bodyPr wrap="none" rtlCol="0">
            <a:spAutoFit/>
          </a:bodyPr>
          <a:lstStyle/>
          <a:p>
            <a:pPr algn="r"/>
            <a:r>
              <a:rPr lang="en-US" sz="4000" b="1" dirty="0">
                <a:latin typeface="Roboto Slab" pitchFamily="2" charset="0"/>
                <a:ea typeface="Roboto Slab" pitchFamily="2" charset="0"/>
              </a:rPr>
              <a:t>Half</a:t>
            </a:r>
          </a:p>
          <a:p>
            <a:pPr algn="r"/>
            <a:r>
              <a:rPr lang="en-US" sz="4000" b="1" dirty="0">
                <a:latin typeface="Roboto Slab" pitchFamily="2" charset="0"/>
                <a:ea typeface="Roboto Slab" pitchFamily="2" charset="0"/>
              </a:rPr>
              <a:t>Picture</a:t>
            </a:r>
          </a:p>
          <a:p>
            <a:pPr algn="r"/>
            <a:r>
              <a:rPr lang="en-US" sz="4000" b="1" dirty="0">
                <a:latin typeface="Roboto Slab" pitchFamily="2" charset="0"/>
                <a:ea typeface="Roboto Slab" pitchFamily="2" charset="0"/>
              </a:rPr>
              <a:t>Slide</a:t>
            </a:r>
          </a:p>
        </p:txBody>
      </p:sp>
    </p:spTree>
    <p:extLst>
      <p:ext uri="{BB962C8B-B14F-4D97-AF65-F5344CB8AC3E}">
        <p14:creationId xmlns:p14="http://schemas.microsoft.com/office/powerpoint/2010/main" val="985864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3829926-8CBC-4F6C-996B-3CF9B9577593}"/>
              </a:ext>
            </a:extLst>
          </p:cNvPr>
          <p:cNvSpPr/>
          <p:nvPr/>
        </p:nvSpPr>
        <p:spPr>
          <a:xfrm>
            <a:off x="838200" y="934721"/>
            <a:ext cx="10515600" cy="498855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2</a:t>
            </a:fld>
            <a:endParaRPr lang="en-US" dirty="0"/>
          </a:p>
        </p:txBody>
      </p:sp>
      <p:sp>
        <p:nvSpPr>
          <p:cNvPr id="8" name="TextBox 7">
            <a:extLst>
              <a:ext uri="{FF2B5EF4-FFF2-40B4-BE49-F238E27FC236}">
                <a16:creationId xmlns:a16="http://schemas.microsoft.com/office/drawing/2014/main" id="{F6EED2EF-E632-48B8-BA15-3328DC87D891}"/>
              </a:ext>
            </a:extLst>
          </p:cNvPr>
          <p:cNvSpPr txBox="1"/>
          <p:nvPr/>
        </p:nvSpPr>
        <p:spPr>
          <a:xfrm>
            <a:off x="1113996" y="1090329"/>
            <a:ext cx="3127779" cy="2015936"/>
          </a:xfrm>
          <a:prstGeom prst="rect">
            <a:avLst/>
          </a:prstGeom>
          <a:noFill/>
        </p:spPr>
        <p:txBody>
          <a:bodyPr wrap="none" rtlCol="0">
            <a:spAutoFit/>
          </a:bodyPr>
          <a:lstStyle/>
          <a:p>
            <a:pPr>
              <a:lnSpc>
                <a:spcPts val="5000"/>
              </a:lnSpc>
            </a:pPr>
            <a:r>
              <a:rPr lang="en-US" sz="5000" b="1" dirty="0">
                <a:latin typeface="Roboto Slab" pitchFamily="2" charset="0"/>
                <a:ea typeface="Roboto Slab" pitchFamily="2" charset="0"/>
              </a:rPr>
              <a:t>Awesome</a:t>
            </a:r>
          </a:p>
          <a:p>
            <a:pPr>
              <a:lnSpc>
                <a:spcPts val="5000"/>
              </a:lnSpc>
            </a:pPr>
            <a:r>
              <a:rPr lang="en-US" sz="5000" b="1" dirty="0">
                <a:latin typeface="Roboto Slab" pitchFamily="2" charset="0"/>
                <a:ea typeface="Roboto Slab" pitchFamily="2" charset="0"/>
              </a:rPr>
              <a:t>First</a:t>
            </a:r>
          </a:p>
          <a:p>
            <a:pPr>
              <a:lnSpc>
                <a:spcPts val="5000"/>
              </a:lnSpc>
            </a:pPr>
            <a:r>
              <a:rPr lang="en-US" sz="5000" b="1" dirty="0">
                <a:latin typeface="Roboto Slab" pitchFamily="2" charset="0"/>
                <a:ea typeface="Roboto Slab" pitchFamily="2" charset="0"/>
              </a:rPr>
              <a:t>Slide</a:t>
            </a:r>
          </a:p>
        </p:txBody>
      </p:sp>
      <p:sp>
        <p:nvSpPr>
          <p:cNvPr id="13" name="Rectangle 12">
            <a:extLst>
              <a:ext uri="{FF2B5EF4-FFF2-40B4-BE49-F238E27FC236}">
                <a16:creationId xmlns:a16="http://schemas.microsoft.com/office/drawing/2014/main" id="{2FC5D679-B9B2-400F-A3A8-2FBB49A4F377}"/>
              </a:ext>
            </a:extLst>
          </p:cNvPr>
          <p:cNvSpPr/>
          <p:nvPr/>
        </p:nvSpPr>
        <p:spPr>
          <a:xfrm>
            <a:off x="3121967" y="3717814"/>
            <a:ext cx="8007255" cy="1604991"/>
          </a:xfrm>
          <a:prstGeom prst="rect">
            <a:avLst/>
          </a:prstGeom>
        </p:spPr>
        <p:txBody>
          <a:bodyPr wrap="square">
            <a:spAutoFit/>
          </a:bodyPr>
          <a:lstStyle/>
          <a:p>
            <a:pPr>
              <a:lnSpc>
                <a:spcPts val="2000"/>
              </a:lnSpc>
            </a:pPr>
            <a:r>
              <a:rPr lang="en-US" sz="1200" b="1" dirty="0">
                <a:solidFill>
                  <a:srgbClr val="000000"/>
                </a:solidFill>
                <a:latin typeface="Roboto Slab" pitchFamily="2" charset="0"/>
                <a:ea typeface="Roboto Slab" pitchFamily="2" charset="0"/>
              </a:rPr>
              <a:t>Lorem Ipsum</a:t>
            </a:r>
            <a:r>
              <a:rPr lang="en-US" sz="1200" dirty="0">
                <a:solidFill>
                  <a:srgbClr val="000000"/>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rgbClr val="000000"/>
                </a:solidFill>
                <a:latin typeface="Roboto Slab" pitchFamily="2" charset="0"/>
                <a:ea typeface="Roboto Slab" pitchFamily="2" charset="0"/>
              </a:rPr>
              <a:t>popularised</a:t>
            </a:r>
            <a:r>
              <a:rPr lang="en-US" sz="1200" dirty="0">
                <a:solidFill>
                  <a:srgbClr val="000000"/>
                </a:solidFill>
                <a:latin typeface="Roboto Slab" pitchFamily="2" charset="0"/>
                <a:ea typeface="Roboto Slab" pitchFamily="2" charset="0"/>
              </a:rPr>
              <a:t> in the 1960s with the release of </a:t>
            </a:r>
            <a:r>
              <a:rPr lang="en-US" sz="1200" dirty="0" err="1">
                <a:solidFill>
                  <a:srgbClr val="000000"/>
                </a:solidFill>
                <a:latin typeface="Roboto Slab" pitchFamily="2" charset="0"/>
                <a:ea typeface="Roboto Slab" pitchFamily="2" charset="0"/>
              </a:rPr>
              <a:t>Letraset</a:t>
            </a:r>
            <a:r>
              <a:rPr lang="en-US" sz="1200" dirty="0">
                <a:solidFill>
                  <a:srgbClr val="000000"/>
                </a:solidFill>
                <a:latin typeface="Roboto Slab" pitchFamily="2" charset="0"/>
                <a:ea typeface="Roboto Slab" pitchFamily="2" charset="0"/>
              </a:rPr>
              <a:t> sheets containing Lorem Ipsum passages, and more recently with desktop publishing software like Aldus PageMaker including versions of Lorem Ipsum.</a:t>
            </a:r>
            <a:endParaRPr lang="en-US" sz="1200" dirty="0">
              <a:latin typeface="Roboto Slab" pitchFamily="2" charset="0"/>
              <a:ea typeface="Roboto Slab" pitchFamily="2" charset="0"/>
            </a:endParaRPr>
          </a:p>
        </p:txBody>
      </p:sp>
      <p:cxnSp>
        <p:nvCxnSpPr>
          <p:cNvPr id="17" name="Straight Connector 16">
            <a:extLst>
              <a:ext uri="{FF2B5EF4-FFF2-40B4-BE49-F238E27FC236}">
                <a16:creationId xmlns:a16="http://schemas.microsoft.com/office/drawing/2014/main" id="{0F176611-B32B-419F-868D-DC2758300603}"/>
              </a:ext>
            </a:extLst>
          </p:cNvPr>
          <p:cNvCxnSpPr>
            <a:cxnSpLocks/>
          </p:cNvCxnSpPr>
          <p:nvPr/>
        </p:nvCxnSpPr>
        <p:spPr>
          <a:xfrm>
            <a:off x="2928730" y="2743199"/>
            <a:ext cx="775252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7931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871D597C-6524-408A-A9FC-299B0E00B01A}"/>
              </a:ext>
            </a:extLst>
          </p:cNvPr>
          <p:cNvPicPr>
            <a:picLocks noGrp="1" noChangeAspect="1"/>
          </p:cNvPicPr>
          <p:nvPr>
            <p:ph type="pic" sz="quarter" idx="23"/>
          </p:nvPr>
        </p:nvPicPr>
        <p:blipFill>
          <a:blip r:embed="rId3"/>
          <a:srcRect t="31133" b="31133"/>
          <a:stretch>
            <a:fillRect/>
          </a:stretch>
        </p:blipFill>
        <p:spPr/>
      </p:pic>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20</a:t>
            </a:fld>
            <a:endParaRPr lang="en-US" dirty="0"/>
          </a:p>
        </p:txBody>
      </p:sp>
      <p:sp>
        <p:nvSpPr>
          <p:cNvPr id="13" name="Rectangle 12">
            <a:extLst>
              <a:ext uri="{FF2B5EF4-FFF2-40B4-BE49-F238E27FC236}">
                <a16:creationId xmlns:a16="http://schemas.microsoft.com/office/drawing/2014/main" id="{3F475D1A-8B54-454D-BF82-6FE6ED58C4A6}"/>
              </a:ext>
            </a:extLst>
          </p:cNvPr>
          <p:cNvSpPr/>
          <p:nvPr/>
        </p:nvSpPr>
        <p:spPr>
          <a:xfrm>
            <a:off x="6776498" y="4458326"/>
            <a:ext cx="4458528" cy="1348511"/>
          </a:xfrm>
          <a:prstGeom prst="rect">
            <a:avLst/>
          </a:prstGeom>
        </p:spPr>
        <p:txBody>
          <a:bodyPr wrap="square">
            <a:spAutoFit/>
          </a:bodyPr>
          <a:lstStyle/>
          <a:p>
            <a:pP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remaining essentially unchanged. It recently with desktop publishing software like Aldus PageMaker including versions of Lorem Ipsum.</a:t>
            </a:r>
          </a:p>
        </p:txBody>
      </p:sp>
      <p:sp>
        <p:nvSpPr>
          <p:cNvPr id="4" name="TextBox 3">
            <a:extLst>
              <a:ext uri="{FF2B5EF4-FFF2-40B4-BE49-F238E27FC236}">
                <a16:creationId xmlns:a16="http://schemas.microsoft.com/office/drawing/2014/main" id="{D1489FFE-FEFE-465F-AA0D-C6ECB8E58A34}"/>
              </a:ext>
            </a:extLst>
          </p:cNvPr>
          <p:cNvSpPr txBox="1"/>
          <p:nvPr/>
        </p:nvSpPr>
        <p:spPr>
          <a:xfrm>
            <a:off x="878672" y="3429000"/>
            <a:ext cx="2223686" cy="2554545"/>
          </a:xfrm>
          <a:prstGeom prst="rect">
            <a:avLst/>
          </a:prstGeom>
          <a:noFill/>
        </p:spPr>
        <p:txBody>
          <a:bodyPr wrap="none" rtlCol="0">
            <a:spAutoFit/>
          </a:bodyPr>
          <a:lstStyle/>
          <a:p>
            <a:r>
              <a:rPr lang="en-US" sz="4000" b="1" dirty="0">
                <a:latin typeface="Roboto Slab" pitchFamily="2" charset="0"/>
                <a:ea typeface="Roboto Slab" pitchFamily="2" charset="0"/>
              </a:rPr>
              <a:t>Half</a:t>
            </a:r>
          </a:p>
          <a:p>
            <a:r>
              <a:rPr lang="en-US" sz="4000" b="1" dirty="0">
                <a:latin typeface="Roboto Slab" pitchFamily="2" charset="0"/>
                <a:ea typeface="Roboto Slab" pitchFamily="2" charset="0"/>
              </a:rPr>
              <a:t>Overlaid</a:t>
            </a:r>
          </a:p>
          <a:p>
            <a:r>
              <a:rPr lang="en-US" sz="4000" b="1" dirty="0">
                <a:latin typeface="Roboto Slab" pitchFamily="2" charset="0"/>
                <a:ea typeface="Roboto Slab" pitchFamily="2" charset="0"/>
              </a:rPr>
              <a:t>Picture</a:t>
            </a:r>
          </a:p>
          <a:p>
            <a:r>
              <a:rPr lang="en-US" sz="4000" b="1" dirty="0">
                <a:latin typeface="Roboto Slab" pitchFamily="2" charset="0"/>
                <a:ea typeface="Roboto Slab" pitchFamily="2" charset="0"/>
              </a:rPr>
              <a:t>Slide</a:t>
            </a:r>
          </a:p>
        </p:txBody>
      </p:sp>
      <p:sp>
        <p:nvSpPr>
          <p:cNvPr id="10" name="Oval 9">
            <a:extLst>
              <a:ext uri="{FF2B5EF4-FFF2-40B4-BE49-F238E27FC236}">
                <a16:creationId xmlns:a16="http://schemas.microsoft.com/office/drawing/2014/main" id="{6CA8C85E-6948-43C7-A0D9-4E259AA32A29}"/>
              </a:ext>
            </a:extLst>
          </p:cNvPr>
          <p:cNvSpPr/>
          <p:nvPr/>
        </p:nvSpPr>
        <p:spPr>
          <a:xfrm>
            <a:off x="4694796" y="1655918"/>
            <a:ext cx="2802408" cy="28024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124134C-334B-4C7E-8CCC-F1FF2B68679B}"/>
              </a:ext>
            </a:extLst>
          </p:cNvPr>
          <p:cNvSpPr/>
          <p:nvPr/>
        </p:nvSpPr>
        <p:spPr>
          <a:xfrm>
            <a:off x="4909623" y="1870745"/>
            <a:ext cx="2372754" cy="237275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103B39A-9094-4690-BFE8-D3B8B3695491}"/>
              </a:ext>
            </a:extLst>
          </p:cNvPr>
          <p:cNvSpPr txBox="1"/>
          <p:nvPr/>
        </p:nvSpPr>
        <p:spPr>
          <a:xfrm>
            <a:off x="5158884" y="2318458"/>
            <a:ext cx="1874232" cy="1477328"/>
          </a:xfrm>
          <a:prstGeom prst="rect">
            <a:avLst/>
          </a:prstGeom>
          <a:noFill/>
        </p:spPr>
        <p:txBody>
          <a:bodyPr wrap="none" rtlCol="0">
            <a:spAutoFit/>
          </a:bodyPr>
          <a:lstStyle/>
          <a:p>
            <a:pPr algn="ctr"/>
            <a:r>
              <a:rPr lang="en-US" sz="3000" dirty="0">
                <a:solidFill>
                  <a:schemeClr val="bg1"/>
                </a:solidFill>
                <a:latin typeface="Roboto Slab" pitchFamily="2" charset="0"/>
                <a:ea typeface="Roboto Slab" pitchFamily="2" charset="0"/>
              </a:rPr>
              <a:t>100%</a:t>
            </a:r>
          </a:p>
          <a:p>
            <a:pPr algn="ctr"/>
            <a:r>
              <a:rPr lang="en-US" sz="3000" dirty="0">
                <a:solidFill>
                  <a:schemeClr val="bg1"/>
                </a:solidFill>
                <a:latin typeface="Roboto Slab" pitchFamily="2" charset="0"/>
                <a:ea typeface="Roboto Slab" pitchFamily="2" charset="0"/>
              </a:rPr>
              <a:t>Premium</a:t>
            </a:r>
          </a:p>
          <a:p>
            <a:pPr algn="ctr"/>
            <a:r>
              <a:rPr lang="en-US" sz="3000" dirty="0">
                <a:solidFill>
                  <a:schemeClr val="bg1"/>
                </a:solidFill>
                <a:latin typeface="Roboto Slab" pitchFamily="2" charset="0"/>
                <a:ea typeface="Roboto Slab" pitchFamily="2" charset="0"/>
              </a:rPr>
              <a:t>Quality</a:t>
            </a:r>
          </a:p>
        </p:txBody>
      </p:sp>
    </p:spTree>
    <p:extLst>
      <p:ext uri="{BB962C8B-B14F-4D97-AF65-F5344CB8AC3E}">
        <p14:creationId xmlns:p14="http://schemas.microsoft.com/office/powerpoint/2010/main" val="2333537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26770B7D-3BDB-419E-B875-B09FDCB575FE}"/>
              </a:ext>
            </a:extLst>
          </p:cNvPr>
          <p:cNvPicPr>
            <a:picLocks noGrp="1" noChangeAspect="1"/>
          </p:cNvPicPr>
          <p:nvPr>
            <p:ph type="pic" sz="quarter" idx="23"/>
          </p:nvPr>
        </p:nvPicPr>
        <p:blipFill>
          <a:blip r:embed="rId3"/>
          <a:srcRect l="13298" r="13298"/>
          <a:stretch>
            <a:fillRect/>
          </a:stretch>
        </p:blipFill>
        <p:spPr/>
      </p:pic>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21</a:t>
            </a:fld>
            <a:endParaRPr lang="en-US" dirty="0"/>
          </a:p>
        </p:txBody>
      </p:sp>
      <p:sp>
        <p:nvSpPr>
          <p:cNvPr id="13" name="Rectangle 12">
            <a:extLst>
              <a:ext uri="{FF2B5EF4-FFF2-40B4-BE49-F238E27FC236}">
                <a16:creationId xmlns:a16="http://schemas.microsoft.com/office/drawing/2014/main" id="{3F475D1A-8B54-454D-BF82-6FE6ED58C4A6}"/>
              </a:ext>
            </a:extLst>
          </p:cNvPr>
          <p:cNvSpPr/>
          <p:nvPr/>
        </p:nvSpPr>
        <p:spPr>
          <a:xfrm>
            <a:off x="6446117" y="4407166"/>
            <a:ext cx="4458528" cy="1348511"/>
          </a:xfrm>
          <a:prstGeom prst="rect">
            <a:avLst/>
          </a:prstGeom>
        </p:spPr>
        <p:txBody>
          <a:bodyPr wrap="square">
            <a:spAutoFit/>
          </a:bodyPr>
          <a:lstStyle/>
          <a:p>
            <a:pP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remaining essentially unchanged. It recently with desktop publishing software like Aldus PageMaker including versions of Lorem Ipsum.</a:t>
            </a:r>
          </a:p>
        </p:txBody>
      </p:sp>
      <p:sp>
        <p:nvSpPr>
          <p:cNvPr id="7" name="TextBox 6">
            <a:extLst>
              <a:ext uri="{FF2B5EF4-FFF2-40B4-BE49-F238E27FC236}">
                <a16:creationId xmlns:a16="http://schemas.microsoft.com/office/drawing/2014/main" id="{8320F231-E730-4B55-91A0-9BE511A18CAE}"/>
              </a:ext>
            </a:extLst>
          </p:cNvPr>
          <p:cNvSpPr txBox="1"/>
          <p:nvPr/>
        </p:nvSpPr>
        <p:spPr>
          <a:xfrm>
            <a:off x="6571039" y="666720"/>
            <a:ext cx="1952779" cy="2554545"/>
          </a:xfrm>
          <a:prstGeom prst="rect">
            <a:avLst/>
          </a:prstGeom>
          <a:noFill/>
        </p:spPr>
        <p:txBody>
          <a:bodyPr wrap="none" rtlCol="0">
            <a:spAutoFit/>
          </a:bodyPr>
          <a:lstStyle/>
          <a:p>
            <a:r>
              <a:rPr lang="en-US" sz="4000" b="1" dirty="0">
                <a:latin typeface="Roboto Slab" pitchFamily="2" charset="0"/>
                <a:ea typeface="Roboto Slab" pitchFamily="2" charset="0"/>
              </a:rPr>
              <a:t>Left</a:t>
            </a:r>
          </a:p>
          <a:p>
            <a:r>
              <a:rPr lang="en-US" sz="4000" b="1" dirty="0">
                <a:latin typeface="Roboto Slab" pitchFamily="2" charset="0"/>
                <a:ea typeface="Roboto Slab" pitchFamily="2" charset="0"/>
              </a:rPr>
              <a:t>Skew</a:t>
            </a:r>
          </a:p>
          <a:p>
            <a:r>
              <a:rPr lang="en-US" sz="4000" b="1" dirty="0">
                <a:latin typeface="Roboto Slab" pitchFamily="2" charset="0"/>
                <a:ea typeface="Roboto Slab" pitchFamily="2" charset="0"/>
              </a:rPr>
              <a:t>Picture</a:t>
            </a:r>
          </a:p>
          <a:p>
            <a:r>
              <a:rPr lang="en-US" sz="4000" b="1" dirty="0">
                <a:latin typeface="Roboto Slab" pitchFamily="2" charset="0"/>
                <a:ea typeface="Roboto Slab" pitchFamily="2" charset="0"/>
              </a:rPr>
              <a:t>Slide</a:t>
            </a:r>
          </a:p>
        </p:txBody>
      </p:sp>
    </p:spTree>
    <p:extLst>
      <p:ext uri="{BB962C8B-B14F-4D97-AF65-F5344CB8AC3E}">
        <p14:creationId xmlns:p14="http://schemas.microsoft.com/office/powerpoint/2010/main" val="15788789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3829926-8CBC-4F6C-996B-3CF9B9577593}"/>
              </a:ext>
            </a:extLst>
          </p:cNvPr>
          <p:cNvSpPr/>
          <p:nvPr/>
        </p:nvSpPr>
        <p:spPr>
          <a:xfrm>
            <a:off x="838200" y="934721"/>
            <a:ext cx="10515600" cy="49885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3</a:t>
            </a:fld>
            <a:endParaRPr lang="en-US" dirty="0"/>
          </a:p>
        </p:txBody>
      </p:sp>
      <p:sp>
        <p:nvSpPr>
          <p:cNvPr id="8" name="TextBox 7">
            <a:extLst>
              <a:ext uri="{FF2B5EF4-FFF2-40B4-BE49-F238E27FC236}">
                <a16:creationId xmlns:a16="http://schemas.microsoft.com/office/drawing/2014/main" id="{F6EED2EF-E632-48B8-BA15-3328DC87D891}"/>
              </a:ext>
            </a:extLst>
          </p:cNvPr>
          <p:cNvSpPr txBox="1"/>
          <p:nvPr/>
        </p:nvSpPr>
        <p:spPr>
          <a:xfrm>
            <a:off x="1113996" y="1090329"/>
            <a:ext cx="3127779" cy="2015936"/>
          </a:xfrm>
          <a:prstGeom prst="rect">
            <a:avLst/>
          </a:prstGeom>
          <a:noFill/>
        </p:spPr>
        <p:txBody>
          <a:bodyPr wrap="none" rtlCol="0">
            <a:spAutoFit/>
          </a:bodyPr>
          <a:lstStyle/>
          <a:p>
            <a:pPr>
              <a:lnSpc>
                <a:spcPts val="5000"/>
              </a:lnSpc>
            </a:pPr>
            <a:r>
              <a:rPr lang="en-US" sz="5000" b="1" dirty="0">
                <a:solidFill>
                  <a:schemeClr val="bg1"/>
                </a:solidFill>
                <a:latin typeface="Roboto Slab" pitchFamily="2" charset="0"/>
                <a:ea typeface="Roboto Slab" pitchFamily="2" charset="0"/>
              </a:rPr>
              <a:t>Awesome</a:t>
            </a:r>
          </a:p>
          <a:p>
            <a:pPr>
              <a:lnSpc>
                <a:spcPts val="5000"/>
              </a:lnSpc>
            </a:pPr>
            <a:r>
              <a:rPr lang="en-US" sz="5000" b="1" dirty="0">
                <a:solidFill>
                  <a:schemeClr val="bg1"/>
                </a:solidFill>
                <a:latin typeface="Roboto Slab" pitchFamily="2" charset="0"/>
                <a:ea typeface="Roboto Slab" pitchFamily="2" charset="0"/>
              </a:rPr>
              <a:t>First</a:t>
            </a:r>
          </a:p>
          <a:p>
            <a:pPr>
              <a:lnSpc>
                <a:spcPts val="5000"/>
              </a:lnSpc>
            </a:pPr>
            <a:r>
              <a:rPr lang="en-US" sz="5000" b="1" dirty="0">
                <a:solidFill>
                  <a:schemeClr val="bg1"/>
                </a:solidFill>
                <a:latin typeface="Roboto Slab" pitchFamily="2" charset="0"/>
                <a:ea typeface="Roboto Slab" pitchFamily="2" charset="0"/>
              </a:rPr>
              <a:t>Slide</a:t>
            </a:r>
          </a:p>
        </p:txBody>
      </p:sp>
      <p:sp>
        <p:nvSpPr>
          <p:cNvPr id="13" name="Rectangle 12">
            <a:extLst>
              <a:ext uri="{FF2B5EF4-FFF2-40B4-BE49-F238E27FC236}">
                <a16:creationId xmlns:a16="http://schemas.microsoft.com/office/drawing/2014/main" id="{2FC5D679-B9B2-400F-A3A8-2FBB49A4F377}"/>
              </a:ext>
            </a:extLst>
          </p:cNvPr>
          <p:cNvSpPr/>
          <p:nvPr/>
        </p:nvSpPr>
        <p:spPr>
          <a:xfrm>
            <a:off x="3121967" y="3717814"/>
            <a:ext cx="8007255" cy="1604991"/>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chemeClr val="bg1"/>
                </a:solidFill>
                <a:latin typeface="Roboto Slab" pitchFamily="2" charset="0"/>
                <a:ea typeface="Roboto Slab" pitchFamily="2" charset="0"/>
              </a:rPr>
              <a:t>popularised</a:t>
            </a:r>
            <a:r>
              <a:rPr lang="en-US" sz="1200" dirty="0">
                <a:solidFill>
                  <a:schemeClr val="bg1"/>
                </a:solidFill>
                <a:latin typeface="Roboto Slab" pitchFamily="2" charset="0"/>
                <a:ea typeface="Roboto Slab" pitchFamily="2" charset="0"/>
              </a:rPr>
              <a:t> in the 1960s with the release of </a:t>
            </a:r>
            <a:r>
              <a:rPr lang="en-US" sz="1200" dirty="0" err="1">
                <a:solidFill>
                  <a:schemeClr val="bg1"/>
                </a:solidFill>
                <a:latin typeface="Roboto Slab" pitchFamily="2" charset="0"/>
                <a:ea typeface="Roboto Slab" pitchFamily="2" charset="0"/>
              </a:rPr>
              <a:t>Letraset</a:t>
            </a:r>
            <a:r>
              <a:rPr lang="en-US" sz="1200" dirty="0">
                <a:solidFill>
                  <a:schemeClr val="bg1"/>
                </a:solidFill>
                <a:latin typeface="Roboto Slab" pitchFamily="2" charset="0"/>
                <a:ea typeface="Roboto Slab" pitchFamily="2" charset="0"/>
              </a:rPr>
              <a:t> sheets containing Lorem Ipsum passages, and more recently with desktop publishing software like Aldus PageMaker including versions of Lorem Ipsum.</a:t>
            </a:r>
          </a:p>
        </p:txBody>
      </p:sp>
      <p:cxnSp>
        <p:nvCxnSpPr>
          <p:cNvPr id="17" name="Straight Connector 16">
            <a:extLst>
              <a:ext uri="{FF2B5EF4-FFF2-40B4-BE49-F238E27FC236}">
                <a16:creationId xmlns:a16="http://schemas.microsoft.com/office/drawing/2014/main" id="{0F176611-B32B-419F-868D-DC2758300603}"/>
              </a:ext>
            </a:extLst>
          </p:cNvPr>
          <p:cNvCxnSpPr>
            <a:cxnSpLocks/>
          </p:cNvCxnSpPr>
          <p:nvPr/>
        </p:nvCxnSpPr>
        <p:spPr>
          <a:xfrm>
            <a:off x="2928730" y="2743199"/>
            <a:ext cx="775252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1395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a:extLst>
              <a:ext uri="{FF2B5EF4-FFF2-40B4-BE49-F238E27FC236}">
                <a16:creationId xmlns:a16="http://schemas.microsoft.com/office/drawing/2014/main" id="{62D03C62-402F-4E8D-B456-20DF4DB7D57D}"/>
              </a:ext>
            </a:extLst>
          </p:cNvPr>
          <p:cNvSpPr>
            <a:spLocks/>
          </p:cNvSpPr>
          <p:nvPr/>
        </p:nvSpPr>
        <p:spPr bwMode="auto">
          <a:xfrm>
            <a:off x="-26602" y="0"/>
            <a:ext cx="5873090" cy="6858000"/>
          </a:xfrm>
          <a:custGeom>
            <a:avLst/>
            <a:gdLst>
              <a:gd name="T0" fmla="*/ 1295 w 1938"/>
              <a:gd name="T1" fmla="*/ 0 h 2263"/>
              <a:gd name="T2" fmla="*/ 0 w 1938"/>
              <a:gd name="T3" fmla="*/ 2263 h 2263"/>
              <a:gd name="T4" fmla="*/ 642 w 1938"/>
              <a:gd name="T5" fmla="*/ 2263 h 2263"/>
              <a:gd name="T6" fmla="*/ 1938 w 1938"/>
              <a:gd name="T7" fmla="*/ 0 h 2263"/>
              <a:gd name="T8" fmla="*/ 1295 w 1938"/>
              <a:gd name="T9" fmla="*/ 0 h 2263"/>
            </a:gdLst>
            <a:ahLst/>
            <a:cxnLst>
              <a:cxn ang="0">
                <a:pos x="T0" y="T1"/>
              </a:cxn>
              <a:cxn ang="0">
                <a:pos x="T2" y="T3"/>
              </a:cxn>
              <a:cxn ang="0">
                <a:pos x="T4" y="T5"/>
              </a:cxn>
              <a:cxn ang="0">
                <a:pos x="T6" y="T7"/>
              </a:cxn>
              <a:cxn ang="0">
                <a:pos x="T8" y="T9"/>
              </a:cxn>
            </a:cxnLst>
            <a:rect l="0" t="0" r="r" b="b"/>
            <a:pathLst>
              <a:path w="1938" h="2263">
                <a:moveTo>
                  <a:pt x="1295" y="0"/>
                </a:moveTo>
                <a:lnTo>
                  <a:pt x="0" y="2263"/>
                </a:lnTo>
                <a:lnTo>
                  <a:pt x="642" y="2263"/>
                </a:lnTo>
                <a:lnTo>
                  <a:pt x="1938" y="0"/>
                </a:lnTo>
                <a:lnTo>
                  <a:pt x="1295"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4</a:t>
            </a:fld>
            <a:endParaRPr lang="en-US" dirty="0"/>
          </a:p>
        </p:txBody>
      </p:sp>
      <p:sp>
        <p:nvSpPr>
          <p:cNvPr id="9" name="TextBox 8">
            <a:extLst>
              <a:ext uri="{FF2B5EF4-FFF2-40B4-BE49-F238E27FC236}">
                <a16:creationId xmlns:a16="http://schemas.microsoft.com/office/drawing/2014/main" id="{2049554F-7FBC-4F08-AC92-F6E65AFD2F9C}"/>
              </a:ext>
            </a:extLst>
          </p:cNvPr>
          <p:cNvSpPr txBox="1"/>
          <p:nvPr/>
        </p:nvSpPr>
        <p:spPr>
          <a:xfrm>
            <a:off x="3782851" y="1279654"/>
            <a:ext cx="2068195" cy="2554545"/>
          </a:xfrm>
          <a:prstGeom prst="rect">
            <a:avLst/>
          </a:prstGeom>
          <a:noFill/>
        </p:spPr>
        <p:txBody>
          <a:bodyPr wrap="none" rtlCol="0">
            <a:spAutoFit/>
          </a:bodyPr>
          <a:lstStyle/>
          <a:p>
            <a:r>
              <a:rPr lang="en-US" sz="4000" b="1" dirty="0">
                <a:latin typeface="Roboto Slab" pitchFamily="2" charset="0"/>
                <a:ea typeface="Roboto Slab" pitchFamily="2" charset="0"/>
              </a:rPr>
              <a:t>Left</a:t>
            </a:r>
          </a:p>
          <a:p>
            <a:r>
              <a:rPr lang="en-US" sz="4000" b="1" dirty="0">
                <a:latin typeface="Roboto Slab" pitchFamily="2" charset="0"/>
                <a:ea typeface="Roboto Slab" pitchFamily="2" charset="0"/>
              </a:rPr>
              <a:t>Skewed</a:t>
            </a:r>
          </a:p>
          <a:p>
            <a:r>
              <a:rPr lang="en-US" sz="4000" b="1" dirty="0">
                <a:latin typeface="Roboto Slab" pitchFamily="2" charset="0"/>
                <a:ea typeface="Roboto Slab" pitchFamily="2" charset="0"/>
              </a:rPr>
              <a:t>Line</a:t>
            </a:r>
          </a:p>
          <a:p>
            <a:r>
              <a:rPr lang="en-US" sz="4000" b="1" dirty="0">
                <a:latin typeface="Roboto Slab" pitchFamily="2" charset="0"/>
                <a:ea typeface="Roboto Slab" pitchFamily="2" charset="0"/>
              </a:rPr>
              <a:t>Slide</a:t>
            </a:r>
          </a:p>
        </p:txBody>
      </p:sp>
      <p:sp>
        <p:nvSpPr>
          <p:cNvPr id="14" name="Rectangle 13">
            <a:extLst>
              <a:ext uri="{FF2B5EF4-FFF2-40B4-BE49-F238E27FC236}">
                <a16:creationId xmlns:a16="http://schemas.microsoft.com/office/drawing/2014/main" id="{62D1EEDC-B1BE-42DE-BBDF-1877A63955EB}"/>
              </a:ext>
            </a:extLst>
          </p:cNvPr>
          <p:cNvSpPr/>
          <p:nvPr/>
        </p:nvSpPr>
        <p:spPr>
          <a:xfrm>
            <a:off x="6251718" y="3429000"/>
            <a:ext cx="4877504" cy="2630913"/>
          </a:xfrm>
          <a:prstGeom prst="rect">
            <a:avLst/>
          </a:prstGeom>
        </p:spPr>
        <p:txBody>
          <a:bodyPr wrap="square">
            <a:spAutoFit/>
          </a:bodyPr>
          <a:lstStyle/>
          <a:p>
            <a:pP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latin typeface="Roboto Slab" pitchFamily="2" charset="0"/>
                <a:ea typeface="Roboto Slab" pitchFamily="2" charset="0"/>
              </a:rPr>
              <a:t>popularised</a:t>
            </a:r>
            <a:r>
              <a:rPr lang="en-US" sz="1200" dirty="0">
                <a:latin typeface="Roboto Slab" pitchFamily="2" charset="0"/>
                <a:ea typeface="Roboto Slab" pitchFamily="2" charset="0"/>
              </a:rPr>
              <a:t> in the 1960s with the release of </a:t>
            </a:r>
            <a:r>
              <a:rPr lang="en-US" sz="1200" dirty="0" err="1">
                <a:latin typeface="Roboto Slab" pitchFamily="2" charset="0"/>
                <a:ea typeface="Roboto Slab" pitchFamily="2" charset="0"/>
              </a:rPr>
              <a:t>Letraset</a:t>
            </a:r>
            <a:r>
              <a:rPr lang="en-US" sz="1200" dirty="0">
                <a:latin typeface="Roboto Slab" pitchFamily="2" charset="0"/>
                <a:ea typeface="Roboto Slab" pitchFamily="2" charset="0"/>
              </a:rPr>
              <a:t> sheets containing Lorem Ipsum passages, and more recently with desktop publishing software like Aldus PageMaker including versions of Lorem Ipsum.</a:t>
            </a:r>
          </a:p>
        </p:txBody>
      </p:sp>
    </p:spTree>
    <p:extLst>
      <p:ext uri="{BB962C8B-B14F-4D97-AF65-F5344CB8AC3E}">
        <p14:creationId xmlns:p14="http://schemas.microsoft.com/office/powerpoint/2010/main" val="2727912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157C84-5E95-4673-806E-F67770015CDD}"/>
              </a:ext>
            </a:extLst>
          </p:cNvPr>
          <p:cNvSpPr/>
          <p:nvPr/>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5">
            <a:extLst>
              <a:ext uri="{FF2B5EF4-FFF2-40B4-BE49-F238E27FC236}">
                <a16:creationId xmlns:a16="http://schemas.microsoft.com/office/drawing/2014/main" id="{62D03C62-402F-4E8D-B456-20DF4DB7D57D}"/>
              </a:ext>
            </a:extLst>
          </p:cNvPr>
          <p:cNvSpPr>
            <a:spLocks/>
          </p:cNvSpPr>
          <p:nvPr/>
        </p:nvSpPr>
        <p:spPr bwMode="auto">
          <a:xfrm>
            <a:off x="-26602" y="0"/>
            <a:ext cx="5873090" cy="6858000"/>
          </a:xfrm>
          <a:custGeom>
            <a:avLst/>
            <a:gdLst>
              <a:gd name="T0" fmla="*/ 1295 w 1938"/>
              <a:gd name="T1" fmla="*/ 0 h 2263"/>
              <a:gd name="T2" fmla="*/ 0 w 1938"/>
              <a:gd name="T3" fmla="*/ 2263 h 2263"/>
              <a:gd name="T4" fmla="*/ 642 w 1938"/>
              <a:gd name="T5" fmla="*/ 2263 h 2263"/>
              <a:gd name="T6" fmla="*/ 1938 w 1938"/>
              <a:gd name="T7" fmla="*/ 0 h 2263"/>
              <a:gd name="T8" fmla="*/ 1295 w 1938"/>
              <a:gd name="T9" fmla="*/ 0 h 2263"/>
            </a:gdLst>
            <a:ahLst/>
            <a:cxnLst>
              <a:cxn ang="0">
                <a:pos x="T0" y="T1"/>
              </a:cxn>
              <a:cxn ang="0">
                <a:pos x="T2" y="T3"/>
              </a:cxn>
              <a:cxn ang="0">
                <a:pos x="T4" y="T5"/>
              </a:cxn>
              <a:cxn ang="0">
                <a:pos x="T6" y="T7"/>
              </a:cxn>
              <a:cxn ang="0">
                <a:pos x="T8" y="T9"/>
              </a:cxn>
            </a:cxnLst>
            <a:rect l="0" t="0" r="r" b="b"/>
            <a:pathLst>
              <a:path w="1938" h="2263">
                <a:moveTo>
                  <a:pt x="1295" y="0"/>
                </a:moveTo>
                <a:lnTo>
                  <a:pt x="0" y="2263"/>
                </a:lnTo>
                <a:lnTo>
                  <a:pt x="642" y="2263"/>
                </a:lnTo>
                <a:lnTo>
                  <a:pt x="1938" y="0"/>
                </a:lnTo>
                <a:lnTo>
                  <a:pt x="1295" y="0"/>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5</a:t>
            </a:fld>
            <a:endParaRPr lang="en-US" dirty="0"/>
          </a:p>
        </p:txBody>
      </p:sp>
      <p:sp>
        <p:nvSpPr>
          <p:cNvPr id="9" name="TextBox 8">
            <a:extLst>
              <a:ext uri="{FF2B5EF4-FFF2-40B4-BE49-F238E27FC236}">
                <a16:creationId xmlns:a16="http://schemas.microsoft.com/office/drawing/2014/main" id="{2049554F-7FBC-4F08-AC92-F6E65AFD2F9C}"/>
              </a:ext>
            </a:extLst>
          </p:cNvPr>
          <p:cNvSpPr txBox="1"/>
          <p:nvPr/>
        </p:nvSpPr>
        <p:spPr>
          <a:xfrm>
            <a:off x="3782851" y="1279654"/>
            <a:ext cx="2068195" cy="2554545"/>
          </a:xfrm>
          <a:prstGeom prst="rect">
            <a:avLst/>
          </a:prstGeom>
          <a:noFill/>
        </p:spPr>
        <p:txBody>
          <a:bodyPr wrap="none" rtlCol="0">
            <a:spAutoFit/>
          </a:bodyPr>
          <a:lstStyle/>
          <a:p>
            <a:r>
              <a:rPr lang="en-US" sz="4000" b="1" dirty="0">
                <a:solidFill>
                  <a:schemeClr val="bg1"/>
                </a:solidFill>
                <a:latin typeface="Roboto Slab" pitchFamily="2" charset="0"/>
                <a:ea typeface="Roboto Slab" pitchFamily="2" charset="0"/>
              </a:rPr>
              <a:t>Left</a:t>
            </a:r>
          </a:p>
          <a:p>
            <a:r>
              <a:rPr lang="en-US" sz="4000" b="1" dirty="0">
                <a:solidFill>
                  <a:schemeClr val="bg1"/>
                </a:solidFill>
                <a:latin typeface="Roboto Slab" pitchFamily="2" charset="0"/>
                <a:ea typeface="Roboto Slab" pitchFamily="2" charset="0"/>
              </a:rPr>
              <a:t>Skewed</a:t>
            </a:r>
          </a:p>
          <a:p>
            <a:r>
              <a:rPr lang="en-US" sz="4000" b="1" dirty="0">
                <a:solidFill>
                  <a:schemeClr val="bg1"/>
                </a:solidFill>
                <a:latin typeface="Roboto Slab" pitchFamily="2" charset="0"/>
                <a:ea typeface="Roboto Slab" pitchFamily="2" charset="0"/>
              </a:rPr>
              <a:t>Line</a:t>
            </a:r>
          </a:p>
          <a:p>
            <a:r>
              <a:rPr lang="en-US" sz="4000" b="1" dirty="0">
                <a:solidFill>
                  <a:schemeClr val="bg1"/>
                </a:solidFill>
                <a:latin typeface="Roboto Slab" pitchFamily="2" charset="0"/>
                <a:ea typeface="Roboto Slab" pitchFamily="2" charset="0"/>
              </a:rPr>
              <a:t>Slide</a:t>
            </a:r>
          </a:p>
        </p:txBody>
      </p:sp>
      <p:sp>
        <p:nvSpPr>
          <p:cNvPr id="14" name="Rectangle 13">
            <a:extLst>
              <a:ext uri="{FF2B5EF4-FFF2-40B4-BE49-F238E27FC236}">
                <a16:creationId xmlns:a16="http://schemas.microsoft.com/office/drawing/2014/main" id="{62D1EEDC-B1BE-42DE-BBDF-1877A63955EB}"/>
              </a:ext>
            </a:extLst>
          </p:cNvPr>
          <p:cNvSpPr/>
          <p:nvPr/>
        </p:nvSpPr>
        <p:spPr>
          <a:xfrm>
            <a:off x="6251718" y="3429000"/>
            <a:ext cx="4877504" cy="2630913"/>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chemeClr val="bg1"/>
                </a:solidFill>
                <a:latin typeface="Roboto Slab" pitchFamily="2" charset="0"/>
                <a:ea typeface="Roboto Slab" pitchFamily="2" charset="0"/>
              </a:rPr>
              <a:t>popularised</a:t>
            </a:r>
            <a:r>
              <a:rPr lang="en-US" sz="1200" dirty="0">
                <a:solidFill>
                  <a:schemeClr val="bg1"/>
                </a:solidFill>
                <a:latin typeface="Roboto Slab" pitchFamily="2" charset="0"/>
                <a:ea typeface="Roboto Slab" pitchFamily="2" charset="0"/>
              </a:rPr>
              <a:t> in the 1960s with the release of </a:t>
            </a:r>
            <a:r>
              <a:rPr lang="en-US" sz="1200" dirty="0" err="1">
                <a:solidFill>
                  <a:schemeClr val="bg1"/>
                </a:solidFill>
                <a:latin typeface="Roboto Slab" pitchFamily="2" charset="0"/>
                <a:ea typeface="Roboto Slab" pitchFamily="2" charset="0"/>
              </a:rPr>
              <a:t>Letraset</a:t>
            </a:r>
            <a:r>
              <a:rPr lang="en-US" sz="1200" dirty="0">
                <a:solidFill>
                  <a:schemeClr val="bg1"/>
                </a:solidFill>
                <a:latin typeface="Roboto Slab" pitchFamily="2" charset="0"/>
                <a:ea typeface="Roboto Slab" pitchFamily="2" charset="0"/>
              </a:rPr>
              <a:t> sheets containing Lorem Ipsum passages, and more recently with desktop publishing software like Aldus PageMaker including versions of Lorem Ipsum.</a:t>
            </a:r>
          </a:p>
        </p:txBody>
      </p:sp>
    </p:spTree>
    <p:extLst>
      <p:ext uri="{BB962C8B-B14F-4D97-AF65-F5344CB8AC3E}">
        <p14:creationId xmlns:p14="http://schemas.microsoft.com/office/powerpoint/2010/main" val="9412437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6">
            <a:extLst>
              <a:ext uri="{FF2B5EF4-FFF2-40B4-BE49-F238E27FC236}">
                <a16:creationId xmlns:a16="http://schemas.microsoft.com/office/drawing/2014/main" id="{752E93E5-5038-4C69-B514-6702804B3575}"/>
              </a:ext>
            </a:extLst>
          </p:cNvPr>
          <p:cNvSpPr>
            <a:spLocks/>
          </p:cNvSpPr>
          <p:nvPr/>
        </p:nvSpPr>
        <p:spPr bwMode="auto">
          <a:xfrm>
            <a:off x="-26601" y="0"/>
            <a:ext cx="3946197" cy="6752116"/>
          </a:xfrm>
          <a:custGeom>
            <a:avLst/>
            <a:gdLst>
              <a:gd name="T0" fmla="*/ 0 w 1322"/>
              <a:gd name="T1" fmla="*/ 0 h 2262"/>
              <a:gd name="T2" fmla="*/ 0 w 1322"/>
              <a:gd name="T3" fmla="*/ 2262 h 2262"/>
              <a:gd name="T4" fmla="*/ 25 w 1322"/>
              <a:gd name="T5" fmla="*/ 2262 h 2262"/>
              <a:gd name="T6" fmla="*/ 1322 w 1322"/>
              <a:gd name="T7" fmla="*/ 0 h 2262"/>
              <a:gd name="T8" fmla="*/ 0 w 1322"/>
              <a:gd name="T9" fmla="*/ 0 h 2262"/>
            </a:gdLst>
            <a:ahLst/>
            <a:cxnLst>
              <a:cxn ang="0">
                <a:pos x="T0" y="T1"/>
              </a:cxn>
              <a:cxn ang="0">
                <a:pos x="T2" y="T3"/>
              </a:cxn>
              <a:cxn ang="0">
                <a:pos x="T4" y="T5"/>
              </a:cxn>
              <a:cxn ang="0">
                <a:pos x="T6" y="T7"/>
              </a:cxn>
              <a:cxn ang="0">
                <a:pos x="T8" y="T9"/>
              </a:cxn>
            </a:cxnLst>
            <a:rect l="0" t="0" r="r" b="b"/>
            <a:pathLst>
              <a:path w="1322" h="2262">
                <a:moveTo>
                  <a:pt x="0" y="0"/>
                </a:moveTo>
                <a:lnTo>
                  <a:pt x="0" y="2262"/>
                </a:lnTo>
                <a:lnTo>
                  <a:pt x="25" y="2262"/>
                </a:lnTo>
                <a:lnTo>
                  <a:pt x="1322"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6</a:t>
            </a:fld>
            <a:endParaRPr lang="en-US" dirty="0"/>
          </a:p>
        </p:txBody>
      </p:sp>
      <p:sp>
        <p:nvSpPr>
          <p:cNvPr id="3" name="TextBox 2">
            <a:extLst>
              <a:ext uri="{FF2B5EF4-FFF2-40B4-BE49-F238E27FC236}">
                <a16:creationId xmlns:a16="http://schemas.microsoft.com/office/drawing/2014/main" id="{F0116B9A-498F-4AD3-819C-8D50093F0A3C}"/>
              </a:ext>
            </a:extLst>
          </p:cNvPr>
          <p:cNvSpPr txBox="1"/>
          <p:nvPr/>
        </p:nvSpPr>
        <p:spPr>
          <a:xfrm>
            <a:off x="1380118" y="927916"/>
            <a:ext cx="2539478" cy="3170099"/>
          </a:xfrm>
          <a:prstGeom prst="rect">
            <a:avLst/>
          </a:prstGeom>
          <a:noFill/>
        </p:spPr>
        <p:txBody>
          <a:bodyPr wrap="none" rtlCol="0">
            <a:spAutoFit/>
          </a:bodyPr>
          <a:lstStyle/>
          <a:p>
            <a:r>
              <a:rPr lang="en-US" sz="5000" b="1" dirty="0">
                <a:latin typeface="Roboto Slab" pitchFamily="2" charset="0"/>
                <a:ea typeface="Roboto Slab" pitchFamily="2" charset="0"/>
              </a:rPr>
              <a:t>Right</a:t>
            </a:r>
          </a:p>
          <a:p>
            <a:r>
              <a:rPr lang="en-US" sz="5000" b="1" dirty="0">
                <a:latin typeface="Roboto Slab" pitchFamily="2" charset="0"/>
                <a:ea typeface="Roboto Slab" pitchFamily="2" charset="0"/>
              </a:rPr>
              <a:t>Skewed</a:t>
            </a:r>
          </a:p>
          <a:p>
            <a:r>
              <a:rPr lang="en-US" sz="5000" b="1" dirty="0">
                <a:latin typeface="Roboto Slab" pitchFamily="2" charset="0"/>
                <a:ea typeface="Roboto Slab" pitchFamily="2" charset="0"/>
              </a:rPr>
              <a:t>Line</a:t>
            </a:r>
          </a:p>
          <a:p>
            <a:r>
              <a:rPr lang="en-US" sz="5000" b="1" dirty="0">
                <a:latin typeface="Roboto Slab" pitchFamily="2" charset="0"/>
                <a:ea typeface="Roboto Slab" pitchFamily="2" charset="0"/>
              </a:rPr>
              <a:t>Slide</a:t>
            </a:r>
          </a:p>
        </p:txBody>
      </p:sp>
      <p:sp>
        <p:nvSpPr>
          <p:cNvPr id="15" name="Rectangle 14">
            <a:extLst>
              <a:ext uri="{FF2B5EF4-FFF2-40B4-BE49-F238E27FC236}">
                <a16:creationId xmlns:a16="http://schemas.microsoft.com/office/drawing/2014/main" id="{ABF0C8DA-87C8-4CE0-AF11-4ED2D728FC01}"/>
              </a:ext>
            </a:extLst>
          </p:cNvPr>
          <p:cNvSpPr/>
          <p:nvPr/>
        </p:nvSpPr>
        <p:spPr>
          <a:xfrm>
            <a:off x="6096000" y="3036239"/>
            <a:ext cx="4877504" cy="2630913"/>
          </a:xfrm>
          <a:prstGeom prst="rect">
            <a:avLst/>
          </a:prstGeom>
        </p:spPr>
        <p:txBody>
          <a:bodyPr wrap="square">
            <a:spAutoFit/>
          </a:bodyPr>
          <a:lstStyle/>
          <a:p>
            <a:pP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latin typeface="Roboto Slab" pitchFamily="2" charset="0"/>
                <a:ea typeface="Roboto Slab" pitchFamily="2" charset="0"/>
              </a:rPr>
              <a:t>popularised</a:t>
            </a:r>
            <a:r>
              <a:rPr lang="en-US" sz="1200" dirty="0">
                <a:latin typeface="Roboto Slab" pitchFamily="2" charset="0"/>
                <a:ea typeface="Roboto Slab" pitchFamily="2" charset="0"/>
              </a:rPr>
              <a:t> in the 1960s with the release of </a:t>
            </a:r>
            <a:r>
              <a:rPr lang="en-US" sz="1200" dirty="0" err="1">
                <a:latin typeface="Roboto Slab" pitchFamily="2" charset="0"/>
                <a:ea typeface="Roboto Slab" pitchFamily="2" charset="0"/>
              </a:rPr>
              <a:t>Letraset</a:t>
            </a:r>
            <a:r>
              <a:rPr lang="en-US" sz="1200" dirty="0">
                <a:latin typeface="Roboto Slab" pitchFamily="2" charset="0"/>
                <a:ea typeface="Roboto Slab" pitchFamily="2" charset="0"/>
              </a:rPr>
              <a:t> sheets containing Lorem Ipsum passages, and more recently with desktop publishing software like Aldus PageMaker including versions of Lorem Ipsum.</a:t>
            </a:r>
          </a:p>
        </p:txBody>
      </p:sp>
    </p:spTree>
    <p:extLst>
      <p:ext uri="{BB962C8B-B14F-4D97-AF65-F5344CB8AC3E}">
        <p14:creationId xmlns:p14="http://schemas.microsoft.com/office/powerpoint/2010/main" val="22979566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CE0609-E017-41AC-88E0-5F4F7C53CBF5}"/>
              </a:ext>
            </a:extLst>
          </p:cNvPr>
          <p:cNvSpPr/>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6">
            <a:extLst>
              <a:ext uri="{FF2B5EF4-FFF2-40B4-BE49-F238E27FC236}">
                <a16:creationId xmlns:a16="http://schemas.microsoft.com/office/drawing/2014/main" id="{752E93E5-5038-4C69-B514-6702804B3575}"/>
              </a:ext>
            </a:extLst>
          </p:cNvPr>
          <p:cNvSpPr>
            <a:spLocks/>
          </p:cNvSpPr>
          <p:nvPr/>
        </p:nvSpPr>
        <p:spPr bwMode="auto">
          <a:xfrm>
            <a:off x="-26601" y="0"/>
            <a:ext cx="3946197" cy="6752116"/>
          </a:xfrm>
          <a:custGeom>
            <a:avLst/>
            <a:gdLst>
              <a:gd name="T0" fmla="*/ 0 w 1322"/>
              <a:gd name="T1" fmla="*/ 0 h 2262"/>
              <a:gd name="T2" fmla="*/ 0 w 1322"/>
              <a:gd name="T3" fmla="*/ 2262 h 2262"/>
              <a:gd name="T4" fmla="*/ 25 w 1322"/>
              <a:gd name="T5" fmla="*/ 2262 h 2262"/>
              <a:gd name="T6" fmla="*/ 1322 w 1322"/>
              <a:gd name="T7" fmla="*/ 0 h 2262"/>
              <a:gd name="T8" fmla="*/ 0 w 1322"/>
              <a:gd name="T9" fmla="*/ 0 h 2262"/>
            </a:gdLst>
            <a:ahLst/>
            <a:cxnLst>
              <a:cxn ang="0">
                <a:pos x="T0" y="T1"/>
              </a:cxn>
              <a:cxn ang="0">
                <a:pos x="T2" y="T3"/>
              </a:cxn>
              <a:cxn ang="0">
                <a:pos x="T4" y="T5"/>
              </a:cxn>
              <a:cxn ang="0">
                <a:pos x="T6" y="T7"/>
              </a:cxn>
              <a:cxn ang="0">
                <a:pos x="T8" y="T9"/>
              </a:cxn>
            </a:cxnLst>
            <a:rect l="0" t="0" r="r" b="b"/>
            <a:pathLst>
              <a:path w="1322" h="2262">
                <a:moveTo>
                  <a:pt x="0" y="0"/>
                </a:moveTo>
                <a:lnTo>
                  <a:pt x="0" y="2262"/>
                </a:lnTo>
                <a:lnTo>
                  <a:pt x="25" y="2262"/>
                </a:lnTo>
                <a:lnTo>
                  <a:pt x="1322" y="0"/>
                </a:lnTo>
                <a:lnTo>
                  <a:pt x="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7</a:t>
            </a:fld>
            <a:endParaRPr lang="en-US" dirty="0"/>
          </a:p>
        </p:txBody>
      </p:sp>
      <p:sp>
        <p:nvSpPr>
          <p:cNvPr id="3" name="TextBox 2">
            <a:extLst>
              <a:ext uri="{FF2B5EF4-FFF2-40B4-BE49-F238E27FC236}">
                <a16:creationId xmlns:a16="http://schemas.microsoft.com/office/drawing/2014/main" id="{F0116B9A-498F-4AD3-819C-8D50093F0A3C}"/>
              </a:ext>
            </a:extLst>
          </p:cNvPr>
          <p:cNvSpPr txBox="1"/>
          <p:nvPr/>
        </p:nvSpPr>
        <p:spPr>
          <a:xfrm>
            <a:off x="1380118" y="927916"/>
            <a:ext cx="2539478" cy="3170099"/>
          </a:xfrm>
          <a:prstGeom prst="rect">
            <a:avLst/>
          </a:prstGeom>
          <a:noFill/>
        </p:spPr>
        <p:txBody>
          <a:bodyPr wrap="none" rtlCol="0">
            <a:spAutoFit/>
          </a:bodyPr>
          <a:lstStyle/>
          <a:p>
            <a:r>
              <a:rPr lang="en-US" sz="5000" b="1" dirty="0">
                <a:solidFill>
                  <a:schemeClr val="bg1"/>
                </a:solidFill>
                <a:latin typeface="Roboto Slab" pitchFamily="2" charset="0"/>
                <a:ea typeface="Roboto Slab" pitchFamily="2" charset="0"/>
              </a:rPr>
              <a:t>Right</a:t>
            </a:r>
          </a:p>
          <a:p>
            <a:r>
              <a:rPr lang="en-US" sz="5000" b="1" dirty="0">
                <a:solidFill>
                  <a:schemeClr val="bg1"/>
                </a:solidFill>
                <a:latin typeface="Roboto Slab" pitchFamily="2" charset="0"/>
                <a:ea typeface="Roboto Slab" pitchFamily="2" charset="0"/>
              </a:rPr>
              <a:t>Skewed</a:t>
            </a:r>
          </a:p>
          <a:p>
            <a:r>
              <a:rPr lang="en-US" sz="5000" b="1" dirty="0">
                <a:solidFill>
                  <a:schemeClr val="bg1"/>
                </a:solidFill>
                <a:latin typeface="Roboto Slab" pitchFamily="2" charset="0"/>
                <a:ea typeface="Roboto Slab" pitchFamily="2" charset="0"/>
              </a:rPr>
              <a:t>Line</a:t>
            </a:r>
          </a:p>
          <a:p>
            <a:r>
              <a:rPr lang="en-US" sz="5000" b="1" dirty="0">
                <a:solidFill>
                  <a:schemeClr val="bg1"/>
                </a:solidFill>
                <a:latin typeface="Roboto Slab" pitchFamily="2" charset="0"/>
                <a:ea typeface="Roboto Slab" pitchFamily="2" charset="0"/>
              </a:rPr>
              <a:t>Slide</a:t>
            </a:r>
          </a:p>
        </p:txBody>
      </p:sp>
      <p:sp>
        <p:nvSpPr>
          <p:cNvPr id="15" name="Rectangle 14">
            <a:extLst>
              <a:ext uri="{FF2B5EF4-FFF2-40B4-BE49-F238E27FC236}">
                <a16:creationId xmlns:a16="http://schemas.microsoft.com/office/drawing/2014/main" id="{ABF0C8DA-87C8-4CE0-AF11-4ED2D728FC01}"/>
              </a:ext>
            </a:extLst>
          </p:cNvPr>
          <p:cNvSpPr/>
          <p:nvPr/>
        </p:nvSpPr>
        <p:spPr>
          <a:xfrm>
            <a:off x="6096000" y="3036239"/>
            <a:ext cx="4877504" cy="2630913"/>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chemeClr val="bg1"/>
                </a:solidFill>
                <a:latin typeface="Roboto Slab" pitchFamily="2" charset="0"/>
                <a:ea typeface="Roboto Slab" pitchFamily="2" charset="0"/>
              </a:rPr>
              <a:t>popularised</a:t>
            </a:r>
            <a:r>
              <a:rPr lang="en-US" sz="1200" dirty="0">
                <a:solidFill>
                  <a:schemeClr val="bg1"/>
                </a:solidFill>
                <a:latin typeface="Roboto Slab" pitchFamily="2" charset="0"/>
                <a:ea typeface="Roboto Slab" pitchFamily="2" charset="0"/>
              </a:rPr>
              <a:t> in the 1960s with the release of </a:t>
            </a:r>
            <a:r>
              <a:rPr lang="en-US" sz="1200" dirty="0" err="1">
                <a:solidFill>
                  <a:schemeClr val="bg1"/>
                </a:solidFill>
                <a:latin typeface="Roboto Slab" pitchFamily="2" charset="0"/>
                <a:ea typeface="Roboto Slab" pitchFamily="2" charset="0"/>
              </a:rPr>
              <a:t>Letraset</a:t>
            </a:r>
            <a:r>
              <a:rPr lang="en-US" sz="1200" dirty="0">
                <a:solidFill>
                  <a:schemeClr val="bg1"/>
                </a:solidFill>
                <a:latin typeface="Roboto Slab" pitchFamily="2" charset="0"/>
                <a:ea typeface="Roboto Slab" pitchFamily="2" charset="0"/>
              </a:rPr>
              <a:t> sheets containing Lorem Ipsum passages, and more recently with desktop publishing software like Aldus PageMaker including versions of Lorem Ipsum.</a:t>
            </a:r>
          </a:p>
        </p:txBody>
      </p:sp>
    </p:spTree>
    <p:extLst>
      <p:ext uri="{BB962C8B-B14F-4D97-AF65-F5344CB8AC3E}">
        <p14:creationId xmlns:p14="http://schemas.microsoft.com/office/powerpoint/2010/main" val="2415874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C289BFEC-9C3D-4DAD-9082-BC74C53016E1}"/>
              </a:ext>
            </a:extLst>
          </p:cNvPr>
          <p:cNvPicPr>
            <a:picLocks noGrp="1" noChangeAspect="1"/>
          </p:cNvPicPr>
          <p:nvPr>
            <p:ph type="pic" sz="quarter" idx="23"/>
          </p:nvPr>
        </p:nvPicPr>
        <p:blipFill>
          <a:blip r:embed="rId3"/>
          <a:srcRect t="7844" b="7844"/>
          <a:stretch>
            <a:fillRect/>
          </a:stretch>
        </p:blipFill>
        <p:spPr/>
      </p:pic>
      <p:sp>
        <p:nvSpPr>
          <p:cNvPr id="11" name="Rectangle 10">
            <a:extLst>
              <a:ext uri="{FF2B5EF4-FFF2-40B4-BE49-F238E27FC236}">
                <a16:creationId xmlns:a16="http://schemas.microsoft.com/office/drawing/2014/main" id="{FCC37A1A-75D8-477F-9DA3-DB5B81B242FF}"/>
              </a:ext>
            </a:extLst>
          </p:cNvPr>
          <p:cNvSpPr/>
          <p:nvPr/>
        </p:nvSpPr>
        <p:spPr>
          <a:xfrm>
            <a:off x="0" y="0"/>
            <a:ext cx="12192000" cy="6866559"/>
          </a:xfrm>
          <a:prstGeom prst="rect">
            <a:avLst/>
          </a:prstGeom>
          <a:solidFill>
            <a:schemeClr val="tx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5">
            <a:extLst>
              <a:ext uri="{FF2B5EF4-FFF2-40B4-BE49-F238E27FC236}">
                <a16:creationId xmlns:a16="http://schemas.microsoft.com/office/drawing/2014/main" id="{48C85BF5-27BB-4C6B-9472-BBC381E1784F}"/>
              </a:ext>
            </a:extLst>
          </p:cNvPr>
          <p:cNvSpPr>
            <a:spLocks/>
          </p:cNvSpPr>
          <p:nvPr/>
        </p:nvSpPr>
        <p:spPr bwMode="auto">
          <a:xfrm>
            <a:off x="0" y="0"/>
            <a:ext cx="5723681" cy="6866559"/>
          </a:xfrm>
          <a:custGeom>
            <a:avLst/>
            <a:gdLst>
              <a:gd name="T0" fmla="*/ 1915 w 1978"/>
              <a:gd name="T1" fmla="*/ 0 h 2370"/>
              <a:gd name="T2" fmla="*/ 0 w 1978"/>
              <a:gd name="T3" fmla="*/ 2338 h 2370"/>
              <a:gd name="T4" fmla="*/ 0 w 1978"/>
              <a:gd name="T5" fmla="*/ 2370 h 2370"/>
              <a:gd name="T6" fmla="*/ 38 w 1978"/>
              <a:gd name="T7" fmla="*/ 2370 h 2370"/>
              <a:gd name="T8" fmla="*/ 1978 w 1978"/>
              <a:gd name="T9" fmla="*/ 0 h 2370"/>
              <a:gd name="T10" fmla="*/ 1915 w 1978"/>
              <a:gd name="T11" fmla="*/ 0 h 2370"/>
            </a:gdLst>
            <a:ahLst/>
            <a:cxnLst>
              <a:cxn ang="0">
                <a:pos x="T0" y="T1"/>
              </a:cxn>
              <a:cxn ang="0">
                <a:pos x="T2" y="T3"/>
              </a:cxn>
              <a:cxn ang="0">
                <a:pos x="T4" y="T5"/>
              </a:cxn>
              <a:cxn ang="0">
                <a:pos x="T6" y="T7"/>
              </a:cxn>
              <a:cxn ang="0">
                <a:pos x="T8" y="T9"/>
              </a:cxn>
              <a:cxn ang="0">
                <a:pos x="T10" y="T11"/>
              </a:cxn>
            </a:cxnLst>
            <a:rect l="0" t="0" r="r" b="b"/>
            <a:pathLst>
              <a:path w="1978" h="2370">
                <a:moveTo>
                  <a:pt x="1915" y="0"/>
                </a:moveTo>
                <a:lnTo>
                  <a:pt x="0" y="2338"/>
                </a:lnTo>
                <a:lnTo>
                  <a:pt x="0" y="2370"/>
                </a:lnTo>
                <a:lnTo>
                  <a:pt x="38" y="2370"/>
                </a:lnTo>
                <a:lnTo>
                  <a:pt x="1978" y="0"/>
                </a:lnTo>
                <a:lnTo>
                  <a:pt x="1915"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8</a:t>
            </a:fld>
            <a:endParaRPr lang="en-US" dirty="0"/>
          </a:p>
        </p:txBody>
      </p:sp>
      <p:sp>
        <p:nvSpPr>
          <p:cNvPr id="17" name="Rectangle 16">
            <a:extLst>
              <a:ext uri="{FF2B5EF4-FFF2-40B4-BE49-F238E27FC236}">
                <a16:creationId xmlns:a16="http://schemas.microsoft.com/office/drawing/2014/main" id="{336592A1-D6C1-40C3-839D-B800D519AD79}"/>
              </a:ext>
            </a:extLst>
          </p:cNvPr>
          <p:cNvSpPr/>
          <p:nvPr/>
        </p:nvSpPr>
        <p:spPr>
          <a:xfrm>
            <a:off x="5871422" y="1055941"/>
            <a:ext cx="5257800" cy="1604991"/>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remaining essentially unchanged. It was </a:t>
            </a:r>
            <a:r>
              <a:rPr lang="en-US" sz="1200" dirty="0" err="1">
                <a:solidFill>
                  <a:schemeClr val="bg1"/>
                </a:solidFill>
                <a:latin typeface="Roboto Slab" pitchFamily="2" charset="0"/>
                <a:ea typeface="Roboto Slab" pitchFamily="2" charset="0"/>
              </a:rPr>
              <a:t>popularised</a:t>
            </a:r>
            <a:r>
              <a:rPr lang="en-US" sz="1200" dirty="0">
                <a:solidFill>
                  <a:schemeClr val="bg1"/>
                </a:solidFill>
                <a:latin typeface="Roboto Slab" pitchFamily="2" charset="0"/>
                <a:ea typeface="Roboto Slab" pitchFamily="2" charset="0"/>
              </a:rPr>
              <a:t> in the 1960s with the release of </a:t>
            </a:r>
            <a:r>
              <a:rPr lang="en-US" sz="1200" dirty="0" err="1">
                <a:solidFill>
                  <a:schemeClr val="bg1"/>
                </a:solidFill>
                <a:latin typeface="Roboto Slab" pitchFamily="2" charset="0"/>
                <a:ea typeface="Roboto Slab" pitchFamily="2" charset="0"/>
              </a:rPr>
              <a:t>Letraset</a:t>
            </a:r>
            <a:r>
              <a:rPr lang="en-US" sz="1200" dirty="0">
                <a:solidFill>
                  <a:schemeClr val="bg1"/>
                </a:solidFill>
                <a:latin typeface="Roboto Slab" pitchFamily="2" charset="0"/>
                <a:ea typeface="Roboto Slab" pitchFamily="2" charset="0"/>
              </a:rPr>
              <a:t> sheets containing Lorem Ipsum passages, and more recently with desktop publishing software like Aldus PageMaker including versions of Lorem Ipsum.</a:t>
            </a:r>
          </a:p>
        </p:txBody>
      </p:sp>
      <p:sp>
        <p:nvSpPr>
          <p:cNvPr id="8" name="TextBox 7">
            <a:extLst>
              <a:ext uri="{FF2B5EF4-FFF2-40B4-BE49-F238E27FC236}">
                <a16:creationId xmlns:a16="http://schemas.microsoft.com/office/drawing/2014/main" id="{3E5B3653-E808-42D2-8505-3EA6A3FFC272}"/>
              </a:ext>
            </a:extLst>
          </p:cNvPr>
          <p:cNvSpPr txBox="1"/>
          <p:nvPr/>
        </p:nvSpPr>
        <p:spPr>
          <a:xfrm>
            <a:off x="1695095" y="2638722"/>
            <a:ext cx="2068195" cy="2554545"/>
          </a:xfrm>
          <a:prstGeom prst="rect">
            <a:avLst/>
          </a:prstGeom>
          <a:noFill/>
        </p:spPr>
        <p:txBody>
          <a:bodyPr wrap="none" rtlCol="0">
            <a:spAutoFit/>
          </a:bodyPr>
          <a:lstStyle/>
          <a:p>
            <a:r>
              <a:rPr lang="en-US" sz="4000" b="1" dirty="0">
                <a:solidFill>
                  <a:schemeClr val="bg1"/>
                </a:solidFill>
                <a:latin typeface="Roboto Slab" pitchFamily="2" charset="0"/>
                <a:ea typeface="Roboto Slab" pitchFamily="2" charset="0"/>
              </a:rPr>
              <a:t>Left</a:t>
            </a:r>
          </a:p>
          <a:p>
            <a:r>
              <a:rPr lang="en-US" sz="4000" b="1" dirty="0">
                <a:solidFill>
                  <a:schemeClr val="bg1"/>
                </a:solidFill>
                <a:latin typeface="Roboto Slab" pitchFamily="2" charset="0"/>
                <a:ea typeface="Roboto Slab" pitchFamily="2" charset="0"/>
              </a:rPr>
              <a:t>Skewed</a:t>
            </a:r>
          </a:p>
          <a:p>
            <a:r>
              <a:rPr lang="en-US" sz="4000" b="1" dirty="0">
                <a:solidFill>
                  <a:schemeClr val="bg1"/>
                </a:solidFill>
                <a:latin typeface="Roboto Slab" pitchFamily="2" charset="0"/>
                <a:ea typeface="Roboto Slab" pitchFamily="2" charset="0"/>
              </a:rPr>
              <a:t>Line</a:t>
            </a:r>
          </a:p>
          <a:p>
            <a:r>
              <a:rPr lang="en-US" sz="4000" b="1" dirty="0">
                <a:solidFill>
                  <a:schemeClr val="bg1"/>
                </a:solidFill>
                <a:latin typeface="Roboto Slab" pitchFamily="2" charset="0"/>
                <a:ea typeface="Roboto Slab" pitchFamily="2" charset="0"/>
              </a:rPr>
              <a:t>Slide</a:t>
            </a:r>
          </a:p>
        </p:txBody>
      </p:sp>
    </p:spTree>
    <p:extLst>
      <p:ext uri="{BB962C8B-B14F-4D97-AF65-F5344CB8AC3E}">
        <p14:creationId xmlns:p14="http://schemas.microsoft.com/office/powerpoint/2010/main" val="2416480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0D243340-F513-4CB6-9099-8878D93EFD8E}"/>
              </a:ext>
            </a:extLst>
          </p:cNvPr>
          <p:cNvPicPr>
            <a:picLocks noGrp="1" noChangeAspect="1"/>
          </p:cNvPicPr>
          <p:nvPr>
            <p:ph type="pic" sz="quarter" idx="23"/>
          </p:nvPr>
        </p:nvPicPr>
        <p:blipFill>
          <a:blip r:embed="rId3"/>
          <a:srcRect l="58" r="58"/>
          <a:stretch>
            <a:fillRect/>
          </a:stretch>
        </p:blipFill>
        <p:spPr/>
      </p:pic>
      <p:sp>
        <p:nvSpPr>
          <p:cNvPr id="14" name="Rectangle 13">
            <a:extLst>
              <a:ext uri="{FF2B5EF4-FFF2-40B4-BE49-F238E27FC236}">
                <a16:creationId xmlns:a16="http://schemas.microsoft.com/office/drawing/2014/main" id="{907FE039-960C-4837-A106-8D5886C38D41}"/>
              </a:ext>
            </a:extLst>
          </p:cNvPr>
          <p:cNvSpPr/>
          <p:nvPr/>
        </p:nvSpPr>
        <p:spPr>
          <a:xfrm>
            <a:off x="0" y="0"/>
            <a:ext cx="12192000" cy="686655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2"/>
          <p:cNvSpPr>
            <a:spLocks noGrp="1"/>
          </p:cNvSpPr>
          <p:nvPr>
            <p:ph type="ftr" sz="quarter" idx="10"/>
          </p:nvPr>
        </p:nvSpPr>
        <p:spPr/>
        <p:txBody>
          <a:bodyPr/>
          <a:lstStyle/>
          <a:p>
            <a:r>
              <a:rPr lang="en-US" dirty="0"/>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9</a:t>
            </a:fld>
            <a:endParaRPr lang="en-US" dirty="0"/>
          </a:p>
        </p:txBody>
      </p:sp>
      <p:sp>
        <p:nvSpPr>
          <p:cNvPr id="23" name="Freeform 5">
            <a:extLst>
              <a:ext uri="{FF2B5EF4-FFF2-40B4-BE49-F238E27FC236}">
                <a16:creationId xmlns:a16="http://schemas.microsoft.com/office/drawing/2014/main" id="{A763483A-D492-42B9-937B-1A4242DBB53C}"/>
              </a:ext>
            </a:extLst>
          </p:cNvPr>
          <p:cNvSpPr>
            <a:spLocks/>
          </p:cNvSpPr>
          <p:nvPr/>
        </p:nvSpPr>
        <p:spPr bwMode="auto">
          <a:xfrm>
            <a:off x="1710918" y="0"/>
            <a:ext cx="4838699" cy="6858000"/>
          </a:xfrm>
          <a:custGeom>
            <a:avLst/>
            <a:gdLst>
              <a:gd name="T0" fmla="*/ 2910 w 3019"/>
              <a:gd name="T1" fmla="*/ 0 h 3555"/>
              <a:gd name="T2" fmla="*/ 0 w 3019"/>
              <a:gd name="T3" fmla="*/ 3555 h 3555"/>
              <a:gd name="T4" fmla="*/ 109 w 3019"/>
              <a:gd name="T5" fmla="*/ 3555 h 3555"/>
              <a:gd name="T6" fmla="*/ 3019 w 3019"/>
              <a:gd name="T7" fmla="*/ 0 h 3555"/>
              <a:gd name="T8" fmla="*/ 2910 w 3019"/>
              <a:gd name="T9" fmla="*/ 0 h 3555"/>
            </a:gdLst>
            <a:ahLst/>
            <a:cxnLst>
              <a:cxn ang="0">
                <a:pos x="T0" y="T1"/>
              </a:cxn>
              <a:cxn ang="0">
                <a:pos x="T2" y="T3"/>
              </a:cxn>
              <a:cxn ang="0">
                <a:pos x="T4" y="T5"/>
              </a:cxn>
              <a:cxn ang="0">
                <a:pos x="T6" y="T7"/>
              </a:cxn>
              <a:cxn ang="0">
                <a:pos x="T8" y="T9"/>
              </a:cxn>
            </a:cxnLst>
            <a:rect l="0" t="0" r="r" b="b"/>
            <a:pathLst>
              <a:path w="3019" h="3555">
                <a:moveTo>
                  <a:pt x="2910" y="0"/>
                </a:moveTo>
                <a:lnTo>
                  <a:pt x="0" y="3555"/>
                </a:lnTo>
                <a:lnTo>
                  <a:pt x="109" y="3555"/>
                </a:lnTo>
                <a:lnTo>
                  <a:pt x="3019" y="0"/>
                </a:lnTo>
                <a:lnTo>
                  <a:pt x="291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TextBox 23">
            <a:extLst>
              <a:ext uri="{FF2B5EF4-FFF2-40B4-BE49-F238E27FC236}">
                <a16:creationId xmlns:a16="http://schemas.microsoft.com/office/drawing/2014/main" id="{ED3EF5F7-790B-4E35-A4B0-599CE1BAAA71}"/>
              </a:ext>
            </a:extLst>
          </p:cNvPr>
          <p:cNvSpPr txBox="1"/>
          <p:nvPr/>
        </p:nvSpPr>
        <p:spPr>
          <a:xfrm>
            <a:off x="2871198" y="3027149"/>
            <a:ext cx="2068195" cy="2554545"/>
          </a:xfrm>
          <a:prstGeom prst="rect">
            <a:avLst/>
          </a:prstGeom>
          <a:noFill/>
        </p:spPr>
        <p:txBody>
          <a:bodyPr wrap="none" rtlCol="0">
            <a:spAutoFit/>
          </a:bodyPr>
          <a:lstStyle/>
          <a:p>
            <a:r>
              <a:rPr lang="en-US" sz="4000" b="1" dirty="0">
                <a:solidFill>
                  <a:schemeClr val="bg1"/>
                </a:solidFill>
                <a:latin typeface="Roboto Slab" pitchFamily="2" charset="0"/>
                <a:ea typeface="Roboto Slab" pitchFamily="2" charset="0"/>
              </a:rPr>
              <a:t>Left</a:t>
            </a:r>
          </a:p>
          <a:p>
            <a:r>
              <a:rPr lang="en-US" sz="4000" b="1" dirty="0">
                <a:solidFill>
                  <a:schemeClr val="bg1"/>
                </a:solidFill>
                <a:latin typeface="Roboto Slab" pitchFamily="2" charset="0"/>
                <a:ea typeface="Roboto Slab" pitchFamily="2" charset="0"/>
              </a:rPr>
              <a:t>Skewed</a:t>
            </a:r>
          </a:p>
          <a:p>
            <a:r>
              <a:rPr lang="en-US" sz="4000" b="1" dirty="0">
                <a:solidFill>
                  <a:schemeClr val="bg1"/>
                </a:solidFill>
                <a:latin typeface="Roboto Slab" pitchFamily="2" charset="0"/>
                <a:ea typeface="Roboto Slab" pitchFamily="2" charset="0"/>
              </a:rPr>
              <a:t>Line</a:t>
            </a:r>
          </a:p>
          <a:p>
            <a:r>
              <a:rPr lang="en-US" sz="4000" b="1" dirty="0">
                <a:solidFill>
                  <a:schemeClr val="bg1"/>
                </a:solidFill>
                <a:latin typeface="Roboto Slab" pitchFamily="2" charset="0"/>
                <a:ea typeface="Roboto Slab" pitchFamily="2" charset="0"/>
              </a:rPr>
              <a:t>Slide</a:t>
            </a:r>
          </a:p>
        </p:txBody>
      </p:sp>
      <p:sp>
        <p:nvSpPr>
          <p:cNvPr id="25" name="Rectangle 24">
            <a:extLst>
              <a:ext uri="{FF2B5EF4-FFF2-40B4-BE49-F238E27FC236}">
                <a16:creationId xmlns:a16="http://schemas.microsoft.com/office/drawing/2014/main" id="{85E33687-C3B4-4CCB-A4E7-8FF11ECB6E8F}"/>
              </a:ext>
            </a:extLst>
          </p:cNvPr>
          <p:cNvSpPr/>
          <p:nvPr/>
        </p:nvSpPr>
        <p:spPr>
          <a:xfrm>
            <a:off x="5979885" y="1322278"/>
            <a:ext cx="5257800" cy="1604991"/>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remaining essentially unchanged. It was </a:t>
            </a:r>
            <a:r>
              <a:rPr lang="en-US" sz="1200" dirty="0" err="1">
                <a:solidFill>
                  <a:schemeClr val="bg1"/>
                </a:solidFill>
                <a:latin typeface="Roboto Slab" pitchFamily="2" charset="0"/>
                <a:ea typeface="Roboto Slab" pitchFamily="2" charset="0"/>
              </a:rPr>
              <a:t>popularised</a:t>
            </a:r>
            <a:r>
              <a:rPr lang="en-US" sz="1200" dirty="0">
                <a:solidFill>
                  <a:schemeClr val="bg1"/>
                </a:solidFill>
                <a:latin typeface="Roboto Slab" pitchFamily="2" charset="0"/>
                <a:ea typeface="Roboto Slab" pitchFamily="2" charset="0"/>
              </a:rPr>
              <a:t> in the 1960s with the release of </a:t>
            </a:r>
            <a:r>
              <a:rPr lang="en-US" sz="1200" dirty="0" err="1">
                <a:solidFill>
                  <a:schemeClr val="bg1"/>
                </a:solidFill>
                <a:latin typeface="Roboto Slab" pitchFamily="2" charset="0"/>
                <a:ea typeface="Roboto Slab" pitchFamily="2" charset="0"/>
              </a:rPr>
              <a:t>Letraset</a:t>
            </a:r>
            <a:r>
              <a:rPr lang="en-US" sz="1200" dirty="0">
                <a:solidFill>
                  <a:schemeClr val="bg1"/>
                </a:solidFill>
                <a:latin typeface="Roboto Slab" pitchFamily="2" charset="0"/>
                <a:ea typeface="Roboto Slab" pitchFamily="2" charset="0"/>
              </a:rPr>
              <a:t> sheets containing Lorem Ipsum passages, and more recently with desktop publishing software like Aldus PageMaker including versions of Lorem Ipsum.</a:t>
            </a:r>
          </a:p>
        </p:txBody>
      </p:sp>
    </p:spTree>
    <p:extLst>
      <p:ext uri="{BB962C8B-B14F-4D97-AF65-F5344CB8AC3E}">
        <p14:creationId xmlns:p14="http://schemas.microsoft.com/office/powerpoint/2010/main" val="3904636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theme/theme1.xml><?xml version="1.0" encoding="utf-8"?>
<a:theme xmlns:a="http://schemas.openxmlformats.org/drawingml/2006/main" name="Theme_Master">
  <a:themeElements>
    <a:clrScheme name="Custom 52">
      <a:dk1>
        <a:srgbClr val="000000"/>
      </a:dk1>
      <a:lt1>
        <a:srgbClr val="FFFFFF"/>
      </a:lt1>
      <a:dk2>
        <a:srgbClr val="44546A"/>
      </a:dk2>
      <a:lt2>
        <a:srgbClr val="E7E6E6"/>
      </a:lt2>
      <a:accent1>
        <a:srgbClr val="E11B22"/>
      </a:accent1>
      <a:accent2>
        <a:srgbClr val="FAA61A"/>
      </a:accent2>
      <a:accent3>
        <a:srgbClr val="A6CE39"/>
      </a:accent3>
      <a:accent4>
        <a:srgbClr val="722E79"/>
      </a:accent4>
      <a:accent5>
        <a:srgbClr val="00C0F3"/>
      </a:accent5>
      <a:accent6>
        <a:srgbClr val="25408F"/>
      </a:accent6>
      <a:hlink>
        <a:srgbClr val="0563C1"/>
      </a:hlink>
      <a:folHlink>
        <a:srgbClr val="722E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lumMod val="7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19909</TotalTime>
  <Words>359</Words>
  <Application>Microsoft Office PowerPoint</Application>
  <PresentationFormat>Widescreen</PresentationFormat>
  <Paragraphs>161</Paragraphs>
  <Slides>21</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PT Sans</vt:lpstr>
      <vt:lpstr>Roboto Slab</vt:lpstr>
      <vt:lpstr>Theme_Master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Suman Sunar</cp:lastModifiedBy>
  <cp:revision>3285</cp:revision>
  <dcterms:created xsi:type="dcterms:W3CDTF">2016-12-30T12:29:18Z</dcterms:created>
  <dcterms:modified xsi:type="dcterms:W3CDTF">2019-02-16T13:29:59Z</dcterms:modified>
</cp:coreProperties>
</file>