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25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1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26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8.xml"/>
  <Override ContentType="application/vnd.openxmlformats-officedocument.presentationml.slideLayout+xml" PartName="/ppt/slideLayouts/slideLayout27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22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6" r:id="rId4"/>
    <p:sldMasterId id="2147483677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</p:sldIdLst>
  <p:sldSz cy="5143500" cx="9144000"/>
  <p:notesSz cx="6858000" cy="9144000"/>
  <p:embeddedFontLst>
    <p:embeddedFont>
      <p:font typeface="Alex Brush"/>
      <p:regular r:id="rId29"/>
    </p:embeddedFont>
    <p:embeddedFont>
      <p:font typeface="Montserrat"/>
      <p:regular r:id="rId30"/>
      <p:bold r:id="rId31"/>
      <p:italic r:id="rId32"/>
      <p:boldItalic r:id="rId33"/>
    </p:embeddedFont>
    <p:embeddedFont>
      <p:font typeface="Montserrat Light"/>
      <p:regular r:id="rId34"/>
      <p:bold r:id="rId35"/>
      <p:italic r:id="rId36"/>
      <p:boldItalic r:id="rId3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29" Type="http://schemas.openxmlformats.org/officeDocument/2006/relationships/font" Target="fonts/AlexBrush-regular.fntdata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31" Type="http://schemas.openxmlformats.org/officeDocument/2006/relationships/font" Target="fonts/Montserrat-bold.fntdata"/><Relationship Id="rId30" Type="http://schemas.openxmlformats.org/officeDocument/2006/relationships/font" Target="fonts/Montserrat-regular.fntdata"/><Relationship Id="rId11" Type="http://schemas.openxmlformats.org/officeDocument/2006/relationships/slide" Target="slides/slide5.xml"/><Relationship Id="rId33" Type="http://schemas.openxmlformats.org/officeDocument/2006/relationships/font" Target="fonts/Montserrat-boldItalic.fntdata"/><Relationship Id="rId10" Type="http://schemas.openxmlformats.org/officeDocument/2006/relationships/slide" Target="slides/slide4.xml"/><Relationship Id="rId32" Type="http://schemas.openxmlformats.org/officeDocument/2006/relationships/font" Target="fonts/Montserrat-italic.fntdata"/><Relationship Id="rId13" Type="http://schemas.openxmlformats.org/officeDocument/2006/relationships/slide" Target="slides/slide7.xml"/><Relationship Id="rId35" Type="http://schemas.openxmlformats.org/officeDocument/2006/relationships/font" Target="fonts/MontserratLight-bold.fntdata"/><Relationship Id="rId12" Type="http://schemas.openxmlformats.org/officeDocument/2006/relationships/slide" Target="slides/slide6.xml"/><Relationship Id="rId34" Type="http://schemas.openxmlformats.org/officeDocument/2006/relationships/font" Target="fonts/MontserratLight-regular.fntdata"/><Relationship Id="rId15" Type="http://schemas.openxmlformats.org/officeDocument/2006/relationships/slide" Target="slides/slide9.xml"/><Relationship Id="rId37" Type="http://schemas.openxmlformats.org/officeDocument/2006/relationships/font" Target="fonts/MontserratLight-boldItalic.fntdata"/><Relationship Id="rId14" Type="http://schemas.openxmlformats.org/officeDocument/2006/relationships/slide" Target="slides/slide8.xml"/><Relationship Id="rId36" Type="http://schemas.openxmlformats.org/officeDocument/2006/relationships/font" Target="fonts/MontserratLight-italic.fntdata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g6e8a932538_2_63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5" name="Google Shape;115;g6e8a932538_2_6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6e8a932538_2_219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98" name="Google Shape;298;g6e8a932538_2_21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0" name="Shape 3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Google Shape;321;g6e8a932538_2_236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2" name="Google Shape;322;g6e8a932538_2_236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6e8a932538_2_248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8" name="Google Shape;338;g6e8a932538_2_248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6e8a932538_2_255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8" name="Google Shape;348;g6e8a932538_2_255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5" name="Shape 3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6" name="Google Shape;366;g6e8a932538_2_27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67" name="Google Shape;367;g6e8a932538_2_27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6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6e8a932538_2_280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8" name="Google Shape;378;g6e8a932538_2_28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8" name="Shape 3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" name="Google Shape;389;g6e8a932538_2_290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0" name="Google Shape;390;g6e8a932538_2_29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7" name="Shape 4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Google Shape;428;g6e8a932538_2_323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29" name="Google Shape;429;g6e8a932538_2_32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6" name="Shape 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7" name="Google Shape;447;g6e8a932538_2_34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48" name="Google Shape;448;g6e8a932538_2_34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8" name="Shape 4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9" name="Google Shape;469;g6e8a932538_2_360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0" name="Google Shape;470;g6e8a932538_2_36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6e8a932538_2_78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1" name="Google Shape;131;g6e8a932538_2_78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5" name="Shape 4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6" name="Google Shape;486;g6e8a932538_2_375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87" name="Google Shape;487;g6e8a932538_2_375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8" name="Shape 5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9" name="Google Shape;509;g6e8a932538_2_394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0" name="Google Shape;510;g6e8a932538_2_39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6e8a932538_2_400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8" name="Google Shape;518;g6e8a932538_2_40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g6e8a932538_2_96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0" name="Google Shape;150;g6e8a932538_2_96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5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Google Shape;176;g6e8a932538_2_120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7" name="Google Shape;177;g6e8a932538_2_12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6e8a932538_2_134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3" name="Google Shape;193;g6e8a932538_2_13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8" name="Shape 2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Google Shape;219;g6e8a932538_2_157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0" name="Google Shape;220;g6e8a932538_2_157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g6e8a932538_2_177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4" name="Google Shape;244;g6e8a932538_2_177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5" name="Shape 2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" name="Google Shape;266;g6e8a932538_2_196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7" name="Google Shape;267;g6e8a932538_2_196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3" name="Shape 2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" name="Google Shape;284;g6e8a932538_2_209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5" name="Google Shape;285;g6e8a932538_2_209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2_Full Image without Header &amp; Footer">
  <p:cSld name="2_Full Image without Header &amp; Footer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4"/>
          <p:cNvSpPr/>
          <p:nvPr>
            <p:ph idx="2" type="pic"/>
          </p:nvPr>
        </p:nvSpPr>
        <p:spPr>
          <a:xfrm>
            <a:off x="0" y="0"/>
            <a:ext cx="9144000" cy="5143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3_Full Image without Header &amp; Footer">
  <p:cSld name="3_Full Image without Header &amp; Footer"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15"/>
          <p:cNvSpPr/>
          <p:nvPr>
            <p:ph idx="2" type="pic"/>
          </p:nvPr>
        </p:nvSpPr>
        <p:spPr>
          <a:xfrm>
            <a:off x="4572000" y="1580677"/>
            <a:ext cx="4213655" cy="356282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57" name="Google Shape;57;p15"/>
          <p:cNvSpPr/>
          <p:nvPr>
            <p:ph idx="3" type="pic"/>
          </p:nvPr>
        </p:nvSpPr>
        <p:spPr>
          <a:xfrm>
            <a:off x="4572000" y="1"/>
            <a:ext cx="4213651" cy="145018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25_Full Image without Header &amp; Footer">
  <p:cSld name="25_Full Image without Header &amp; Footer"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6"/>
          <p:cNvSpPr/>
          <p:nvPr>
            <p:ph idx="2" type="pic"/>
          </p:nvPr>
        </p:nvSpPr>
        <p:spPr>
          <a:xfrm>
            <a:off x="4643909" y="421481"/>
            <a:ext cx="1967398" cy="207836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60" name="Google Shape;60;p16"/>
          <p:cNvSpPr/>
          <p:nvPr>
            <p:ph idx="3" type="pic"/>
          </p:nvPr>
        </p:nvSpPr>
        <p:spPr>
          <a:xfrm>
            <a:off x="6755122" y="421481"/>
            <a:ext cx="1967398" cy="207836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61" name="Google Shape;61;p16"/>
          <p:cNvSpPr/>
          <p:nvPr>
            <p:ph idx="4" type="pic"/>
          </p:nvPr>
        </p:nvSpPr>
        <p:spPr>
          <a:xfrm>
            <a:off x="4643909" y="2643658"/>
            <a:ext cx="4078611" cy="207836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32_Full Image without Header &amp; Footer">
  <p:cSld name="32_Full Image without Header &amp; Footer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7"/>
          <p:cNvSpPr/>
          <p:nvPr>
            <p:ph idx="2" type="pic"/>
          </p:nvPr>
        </p:nvSpPr>
        <p:spPr>
          <a:xfrm>
            <a:off x="6248400" y="2076450"/>
            <a:ext cx="2537254" cy="30670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64" name="Google Shape;64;p17"/>
          <p:cNvSpPr/>
          <p:nvPr>
            <p:ph idx="3" type="pic"/>
          </p:nvPr>
        </p:nvSpPr>
        <p:spPr>
          <a:xfrm>
            <a:off x="358346" y="3555892"/>
            <a:ext cx="5759557" cy="1587608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65" name="Google Shape;65;p17"/>
          <p:cNvSpPr/>
          <p:nvPr>
            <p:ph idx="4" type="pic"/>
          </p:nvPr>
        </p:nvSpPr>
        <p:spPr>
          <a:xfrm>
            <a:off x="3580181" y="358345"/>
            <a:ext cx="2537254" cy="30670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34_Full Image without Header &amp; Footer">
  <p:cSld name="34_Full Image without Header &amp; Footer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8"/>
          <p:cNvSpPr/>
          <p:nvPr>
            <p:ph idx="2" type="pic"/>
          </p:nvPr>
        </p:nvSpPr>
        <p:spPr>
          <a:xfrm>
            <a:off x="910829" y="2060417"/>
            <a:ext cx="2246708" cy="145584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68" name="Google Shape;68;p18"/>
          <p:cNvSpPr/>
          <p:nvPr>
            <p:ph idx="3" type="pic"/>
          </p:nvPr>
        </p:nvSpPr>
        <p:spPr>
          <a:xfrm>
            <a:off x="3448646" y="2060417"/>
            <a:ext cx="2246708" cy="145584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69" name="Google Shape;69;p18"/>
          <p:cNvSpPr/>
          <p:nvPr>
            <p:ph idx="4" type="pic"/>
          </p:nvPr>
        </p:nvSpPr>
        <p:spPr>
          <a:xfrm>
            <a:off x="5986462" y="2060417"/>
            <a:ext cx="2246708" cy="145584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35_Full Image without Header &amp; Footer">
  <p:cSld name="35_Full Image without Header &amp; Footer"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9"/>
          <p:cNvSpPr/>
          <p:nvPr>
            <p:ph idx="2" type="pic"/>
          </p:nvPr>
        </p:nvSpPr>
        <p:spPr>
          <a:xfrm>
            <a:off x="4572001" y="695429"/>
            <a:ext cx="1732359" cy="177809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72" name="Google Shape;72;p19"/>
          <p:cNvSpPr/>
          <p:nvPr>
            <p:ph idx="3" type="pic"/>
          </p:nvPr>
        </p:nvSpPr>
        <p:spPr>
          <a:xfrm>
            <a:off x="6500813" y="695429"/>
            <a:ext cx="1732359" cy="177809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73" name="Google Shape;73;p19"/>
          <p:cNvSpPr/>
          <p:nvPr>
            <p:ph idx="4" type="pic"/>
          </p:nvPr>
        </p:nvSpPr>
        <p:spPr>
          <a:xfrm>
            <a:off x="4572001" y="2669977"/>
            <a:ext cx="1732359" cy="177809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74" name="Google Shape;74;p19"/>
          <p:cNvSpPr/>
          <p:nvPr>
            <p:ph idx="5" type="pic"/>
          </p:nvPr>
        </p:nvSpPr>
        <p:spPr>
          <a:xfrm>
            <a:off x="6500813" y="2669977"/>
            <a:ext cx="1732359" cy="177809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38_Full Image without Header &amp; Footer">
  <p:cSld name="38_Full Image without Header &amp; Footer"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20"/>
          <p:cNvSpPr/>
          <p:nvPr>
            <p:ph idx="2" type="pic"/>
          </p:nvPr>
        </p:nvSpPr>
        <p:spPr>
          <a:xfrm>
            <a:off x="910828" y="695429"/>
            <a:ext cx="3661172" cy="375264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77" name="Google Shape;77;p20"/>
          <p:cNvSpPr/>
          <p:nvPr>
            <p:ph idx="3" type="pic"/>
          </p:nvPr>
        </p:nvSpPr>
        <p:spPr>
          <a:xfrm>
            <a:off x="4786312" y="695429"/>
            <a:ext cx="1973716" cy="187632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40_Full Image without Header &amp; Footer">
  <p:cSld name="40_Full Image without Header &amp; Footer"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21"/>
          <p:cNvSpPr/>
          <p:nvPr>
            <p:ph idx="2" type="pic"/>
          </p:nvPr>
        </p:nvSpPr>
        <p:spPr>
          <a:xfrm>
            <a:off x="0" y="0"/>
            <a:ext cx="2286000" cy="25717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80" name="Google Shape;80;p21"/>
          <p:cNvSpPr/>
          <p:nvPr>
            <p:ph idx="3" type="pic"/>
          </p:nvPr>
        </p:nvSpPr>
        <p:spPr>
          <a:xfrm>
            <a:off x="4572000" y="0"/>
            <a:ext cx="2286000" cy="25717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81" name="Google Shape;81;p21"/>
          <p:cNvSpPr/>
          <p:nvPr>
            <p:ph idx="4" type="pic"/>
          </p:nvPr>
        </p:nvSpPr>
        <p:spPr>
          <a:xfrm>
            <a:off x="6858000" y="0"/>
            <a:ext cx="2286000" cy="25717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82" name="Google Shape;82;p21"/>
          <p:cNvSpPr/>
          <p:nvPr>
            <p:ph idx="5" type="pic"/>
          </p:nvPr>
        </p:nvSpPr>
        <p:spPr>
          <a:xfrm>
            <a:off x="6858000" y="2571750"/>
            <a:ext cx="2286000" cy="25717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83" name="Google Shape;83;p21"/>
          <p:cNvSpPr/>
          <p:nvPr>
            <p:ph idx="6" type="pic"/>
          </p:nvPr>
        </p:nvSpPr>
        <p:spPr>
          <a:xfrm>
            <a:off x="2286000" y="2571750"/>
            <a:ext cx="2286000" cy="25717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84" name="Google Shape;84;p21"/>
          <p:cNvSpPr/>
          <p:nvPr>
            <p:ph idx="7" type="pic"/>
          </p:nvPr>
        </p:nvSpPr>
        <p:spPr>
          <a:xfrm>
            <a:off x="0" y="2571750"/>
            <a:ext cx="2286000" cy="25717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43_Full Image without Header &amp; Footer">
  <p:cSld name="43_Full Image without Header &amp; Footer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22"/>
          <p:cNvSpPr/>
          <p:nvPr>
            <p:ph idx="2" type="pic"/>
          </p:nvPr>
        </p:nvSpPr>
        <p:spPr>
          <a:xfrm>
            <a:off x="834626" y="834629"/>
            <a:ext cx="2037161" cy="347424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87" name="Google Shape;87;p22"/>
          <p:cNvSpPr/>
          <p:nvPr>
            <p:ph idx="3" type="pic"/>
          </p:nvPr>
        </p:nvSpPr>
        <p:spPr>
          <a:xfrm>
            <a:off x="3033713" y="834629"/>
            <a:ext cx="1524715" cy="173712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88" name="Google Shape;88;p22"/>
          <p:cNvSpPr/>
          <p:nvPr>
            <p:ph idx="4" type="pic"/>
          </p:nvPr>
        </p:nvSpPr>
        <p:spPr>
          <a:xfrm>
            <a:off x="3033713" y="2571751"/>
            <a:ext cx="1524715" cy="173712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44_Full Image without Header &amp; Footer">
  <p:cSld name="44_Full Image without Header &amp; Footer"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3"/>
          <p:cNvSpPr/>
          <p:nvPr>
            <p:ph idx="2" type="pic"/>
          </p:nvPr>
        </p:nvSpPr>
        <p:spPr>
          <a:xfrm>
            <a:off x="834626" y="834629"/>
            <a:ext cx="3837386" cy="347424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91" name="Google Shape;91;p23"/>
          <p:cNvSpPr/>
          <p:nvPr>
            <p:ph idx="3" type="pic"/>
          </p:nvPr>
        </p:nvSpPr>
        <p:spPr>
          <a:xfrm>
            <a:off x="4672013" y="834629"/>
            <a:ext cx="3637361" cy="347424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50_Full Image without Header &amp; Footer">
  <p:cSld name="50_Full Image without Header &amp; Footer"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4"/>
          <p:cNvSpPr/>
          <p:nvPr>
            <p:ph idx="2" type="pic"/>
          </p:nvPr>
        </p:nvSpPr>
        <p:spPr>
          <a:xfrm>
            <a:off x="686142" y="2093119"/>
            <a:ext cx="3057524" cy="2393156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94" name="Google Shape;94;p24"/>
          <p:cNvSpPr/>
          <p:nvPr>
            <p:ph idx="3" type="pic"/>
          </p:nvPr>
        </p:nvSpPr>
        <p:spPr>
          <a:xfrm>
            <a:off x="5400340" y="657226"/>
            <a:ext cx="3057521" cy="2393156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51_Full Image without Header &amp; Footer">
  <p:cSld name="51_Full Image without Header &amp; Footer"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5"/>
          <p:cNvSpPr/>
          <p:nvPr>
            <p:ph idx="2" type="pic"/>
          </p:nvPr>
        </p:nvSpPr>
        <p:spPr>
          <a:xfrm>
            <a:off x="910828" y="695325"/>
            <a:ext cx="3345486" cy="375274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54_Full Image without Header &amp; Footer">
  <p:cSld name="54_Full Image without Header &amp; Footer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6"/>
          <p:cNvSpPr/>
          <p:nvPr>
            <p:ph idx="2" type="pic"/>
          </p:nvPr>
        </p:nvSpPr>
        <p:spPr>
          <a:xfrm>
            <a:off x="2393241" y="2071688"/>
            <a:ext cx="1299992" cy="129999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99" name="Google Shape;99;p26"/>
          <p:cNvSpPr/>
          <p:nvPr>
            <p:ph idx="3" type="pic"/>
          </p:nvPr>
        </p:nvSpPr>
        <p:spPr>
          <a:xfrm>
            <a:off x="3922003" y="2071688"/>
            <a:ext cx="1299992" cy="129999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00" name="Google Shape;100;p26"/>
          <p:cNvSpPr/>
          <p:nvPr>
            <p:ph idx="4" type="pic"/>
          </p:nvPr>
        </p:nvSpPr>
        <p:spPr>
          <a:xfrm>
            <a:off x="5450766" y="2071688"/>
            <a:ext cx="1299992" cy="129999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01" name="Google Shape;101;p26"/>
          <p:cNvSpPr/>
          <p:nvPr>
            <p:ph idx="5" type="pic"/>
          </p:nvPr>
        </p:nvSpPr>
        <p:spPr>
          <a:xfrm>
            <a:off x="6979529" y="2071688"/>
            <a:ext cx="1299992" cy="129999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02" name="Google Shape;102;p26"/>
          <p:cNvSpPr/>
          <p:nvPr>
            <p:ph idx="6" type="pic"/>
          </p:nvPr>
        </p:nvSpPr>
        <p:spPr>
          <a:xfrm>
            <a:off x="864479" y="2071688"/>
            <a:ext cx="1299992" cy="129999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1_Full Image without Header &amp; Footer">
  <p:cSld name="1_Full Image without Header &amp; Footer"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36_Full Image without Header &amp; Footer">
  <p:cSld name="36_Full Image without Header &amp; Footer"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8"/>
          <p:cNvSpPr/>
          <p:nvPr>
            <p:ph idx="2" type="pic"/>
          </p:nvPr>
        </p:nvSpPr>
        <p:spPr>
          <a:xfrm>
            <a:off x="358344" y="0"/>
            <a:ext cx="5161597" cy="25717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06" name="Google Shape;106;p28"/>
          <p:cNvSpPr/>
          <p:nvPr>
            <p:ph idx="3" type="pic"/>
          </p:nvPr>
        </p:nvSpPr>
        <p:spPr>
          <a:xfrm>
            <a:off x="3944242" y="2571750"/>
            <a:ext cx="4841412" cy="257175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4_Full Image without Header &amp; Footer">
  <p:cSld name="4_Full Image without Header &amp; Footer"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9"/>
          <p:cNvSpPr/>
          <p:nvPr>
            <p:ph idx="2" type="pic"/>
          </p:nvPr>
        </p:nvSpPr>
        <p:spPr>
          <a:xfrm>
            <a:off x="4572000" y="0"/>
            <a:ext cx="4572000" cy="3650894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2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41_Full Image without Header &amp; Footer">
  <p:cSld name="41_Full Image without Header &amp; Footer"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30"/>
          <p:cNvSpPr/>
          <p:nvPr>
            <p:ph idx="2" type="pic"/>
          </p:nvPr>
        </p:nvSpPr>
        <p:spPr>
          <a:xfrm>
            <a:off x="3692724" y="2071688"/>
            <a:ext cx="1758552" cy="175855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11" name="Google Shape;111;p30"/>
          <p:cNvSpPr/>
          <p:nvPr>
            <p:ph idx="3" type="pic"/>
          </p:nvPr>
        </p:nvSpPr>
        <p:spPr>
          <a:xfrm>
            <a:off x="6474619" y="2071688"/>
            <a:ext cx="1758552" cy="175855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12" name="Google Shape;112;p30"/>
          <p:cNvSpPr/>
          <p:nvPr>
            <p:ph idx="4" type="pic"/>
          </p:nvPr>
        </p:nvSpPr>
        <p:spPr>
          <a:xfrm>
            <a:off x="910828" y="2071688"/>
            <a:ext cx="1758552" cy="175855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Char char="•"/>
              <a:defRPr b="0" i="0" sz="11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  <a:defRPr b="0" i="0" sz="9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 marR="0" rtl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Char char="•"/>
              <a:defRPr b="0" i="0" sz="7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 marR="0" rtl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20">
          <p15:clr>
            <a:srgbClr val="FBAE40"/>
          </p15:clr>
        </p15:guide>
        <p15:guide id="2" pos="288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3" Type="http://schemas.openxmlformats.org/officeDocument/2006/relationships/slideLayout" Target="../slideLayouts/slideLayout24.xml"/><Relationship Id="rId12" Type="http://schemas.openxmlformats.org/officeDocument/2006/relationships/slideLayout" Target="../slideLayouts/slideLayout23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5" Type="http://schemas.openxmlformats.org/officeDocument/2006/relationships/slideLayout" Target="../slideLayouts/slideLayout26.xml"/><Relationship Id="rId14" Type="http://schemas.openxmlformats.org/officeDocument/2006/relationships/slideLayout" Target="../slideLayouts/slideLayout25.xml"/><Relationship Id="rId17" Type="http://schemas.openxmlformats.org/officeDocument/2006/relationships/slideLayout" Target="../slideLayouts/slideLayout28.xml"/><Relationship Id="rId16" Type="http://schemas.openxmlformats.org/officeDocument/2006/relationships/slideLayout" Target="../slideLayouts/slideLayout27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8650" y="3881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Montserrat"/>
              <a:buNone/>
              <a:defRPr b="0" i="0" sz="30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2" type="sldNum"/>
          </p:nvPr>
        </p:nvSpPr>
        <p:spPr>
          <a:xfrm>
            <a:off x="628650" y="838061"/>
            <a:ext cx="260368" cy="16117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0" lvl="0" marL="0" marR="0" rtl="0" algn="ctr">
              <a:spcBef>
                <a:spcPts val="0"/>
              </a:spcBef>
              <a:buNone/>
              <a:defRPr b="0" i="0" sz="6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indent="0" lvl="1" marL="0" marR="0" rtl="0" algn="ctr">
              <a:spcBef>
                <a:spcPts val="0"/>
              </a:spcBef>
              <a:buNone/>
              <a:defRPr b="0" i="0" sz="6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indent="0" lvl="2" marL="0" marR="0" rtl="0" algn="ctr">
              <a:spcBef>
                <a:spcPts val="0"/>
              </a:spcBef>
              <a:buNone/>
              <a:defRPr b="0" i="0" sz="6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indent="0" lvl="3" marL="0" marR="0" rtl="0" algn="ctr">
              <a:spcBef>
                <a:spcPts val="0"/>
              </a:spcBef>
              <a:buNone/>
              <a:defRPr b="0" i="0" sz="6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indent="0" lvl="4" marL="0" marR="0" rtl="0" algn="ctr">
              <a:spcBef>
                <a:spcPts val="0"/>
              </a:spcBef>
              <a:buNone/>
              <a:defRPr b="0" i="0" sz="6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indent="0" lvl="5" marL="0" marR="0" rtl="0" algn="ctr">
              <a:spcBef>
                <a:spcPts val="0"/>
              </a:spcBef>
              <a:buNone/>
              <a:defRPr b="0" i="0" sz="6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indent="0" lvl="6" marL="0" marR="0" rtl="0" algn="ctr">
              <a:spcBef>
                <a:spcPts val="0"/>
              </a:spcBef>
              <a:buNone/>
              <a:defRPr b="0" i="0" sz="6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indent="0" lvl="7" marL="0" marR="0" rtl="0" algn="ctr">
              <a:spcBef>
                <a:spcPts val="0"/>
              </a:spcBef>
              <a:buNone/>
              <a:defRPr b="0" i="0" sz="6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indent="0" lvl="8" marL="0" marR="0" rtl="0" algn="ctr">
              <a:spcBef>
                <a:spcPts val="0"/>
              </a:spcBef>
              <a:buNone/>
              <a:defRPr b="0" i="0" sz="600" u="none" cap="none" strike="noStrike">
                <a:solidFill>
                  <a:schemeClr val="dk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  <p:sldLayoutId id="2147483671" r:id="rId13"/>
    <p:sldLayoutId id="2147483672" r:id="rId14"/>
    <p:sldLayoutId id="2147483673" r:id="rId15"/>
    <p:sldLayoutId id="2147483674" r:id="rId16"/>
    <p:sldLayoutId id="2147483675" r:id="rId17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0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3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4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5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6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7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8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5.xml"/><Relationship Id="rId2" Type="http://schemas.openxmlformats.org/officeDocument/2006/relationships/notesSlide" Target="../notesSlides/notesSlide2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5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6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7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8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31"/>
          <p:cNvSpPr/>
          <p:nvPr/>
        </p:nvSpPr>
        <p:spPr>
          <a:xfrm>
            <a:off x="-8550" y="0"/>
            <a:ext cx="9144000" cy="51744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8" name="Google Shape;118;p31"/>
          <p:cNvSpPr/>
          <p:nvPr/>
        </p:nvSpPr>
        <p:spPr>
          <a:xfrm rot="5400000">
            <a:off x="1071098" y="968495"/>
            <a:ext cx="1064383" cy="3206578"/>
          </a:xfrm>
          <a:prstGeom prst="rect">
            <a:avLst/>
          </a:prstGeom>
          <a:solidFill>
            <a:schemeClr val="lt1">
              <a:alpha val="25882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400" u="none" cap="none" strike="noStrike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19" name="Google Shape;119;p31"/>
          <p:cNvSpPr txBox="1"/>
          <p:nvPr/>
        </p:nvSpPr>
        <p:spPr>
          <a:xfrm>
            <a:off x="358345" y="2219765"/>
            <a:ext cx="2780272" cy="704039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" sz="4100" u="none" cap="none" strike="noStrike">
                <a:solidFill>
                  <a:schemeClr val="lt1"/>
                </a:solidFill>
                <a:latin typeface="Alex Brush"/>
                <a:ea typeface="Alex Brush"/>
                <a:cs typeface="Alex Brush"/>
                <a:sym typeface="Alex Brush"/>
              </a:rPr>
              <a:t>Look Book</a:t>
            </a:r>
            <a:endParaRPr sz="1100"/>
          </a:p>
        </p:txBody>
      </p:sp>
      <p:sp>
        <p:nvSpPr>
          <p:cNvPr id="120" name="Google Shape;120;p31"/>
          <p:cNvSpPr/>
          <p:nvPr/>
        </p:nvSpPr>
        <p:spPr>
          <a:xfrm rot="5400000">
            <a:off x="8111168" y="2429488"/>
            <a:ext cx="1064383" cy="284593"/>
          </a:xfrm>
          <a:prstGeom prst="rect">
            <a:avLst/>
          </a:prstGeom>
          <a:solidFill>
            <a:schemeClr val="lt1">
              <a:alpha val="25882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21" name="Google Shape;121;p31"/>
          <p:cNvSpPr txBox="1"/>
          <p:nvPr/>
        </p:nvSpPr>
        <p:spPr>
          <a:xfrm rot="-5400000">
            <a:off x="7887022" y="2479417"/>
            <a:ext cx="1512673" cy="184666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2020</a:t>
            </a:r>
            <a:endParaRPr sz="1100"/>
          </a:p>
        </p:txBody>
      </p:sp>
      <p:sp>
        <p:nvSpPr>
          <p:cNvPr id="122" name="Google Shape;122;p31"/>
          <p:cNvSpPr/>
          <p:nvPr/>
        </p:nvSpPr>
        <p:spPr>
          <a:xfrm rot="5400000">
            <a:off x="5321629" y="-75457"/>
            <a:ext cx="1064383" cy="5294484"/>
          </a:xfrm>
          <a:prstGeom prst="rect">
            <a:avLst/>
          </a:prstGeom>
          <a:gradFill>
            <a:gsLst>
              <a:gs pos="0">
                <a:srgbClr val="FFFFFF">
                  <a:alpha val="7843"/>
                </a:srgbClr>
              </a:gs>
              <a:gs pos="58999">
                <a:schemeClr val="lt1"/>
              </a:gs>
              <a:gs pos="100000">
                <a:schemeClr val="lt1"/>
              </a:gs>
            </a:gsLst>
            <a:path path="circle">
              <a:fillToRect b="100%" l="100%"/>
            </a:path>
            <a:tileRect r="-100%" t="-100%"/>
          </a:gra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23" name="Google Shape;123;p31"/>
          <p:cNvSpPr/>
          <p:nvPr/>
        </p:nvSpPr>
        <p:spPr>
          <a:xfrm>
            <a:off x="2858786" y="4337159"/>
            <a:ext cx="1551289" cy="1337317"/>
          </a:xfrm>
          <a:prstGeom prst="triangle">
            <a:avLst>
              <a:gd fmla="val 50000" name="adj"/>
            </a:avLst>
          </a:prstGeom>
          <a:solidFill>
            <a:schemeClr val="lt1">
              <a:alpha val="17647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24" name="Google Shape;124;p31"/>
          <p:cNvSpPr/>
          <p:nvPr/>
        </p:nvSpPr>
        <p:spPr>
          <a:xfrm rot="5400000">
            <a:off x="1299938" y="-857030"/>
            <a:ext cx="2047875" cy="1765409"/>
          </a:xfrm>
          <a:prstGeom prst="triangle">
            <a:avLst>
              <a:gd fmla="val 50000" name="adj"/>
            </a:avLst>
          </a:prstGeom>
          <a:solidFill>
            <a:schemeClr val="lt1">
              <a:alpha val="17647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25" name="Google Shape;125;p31"/>
          <p:cNvSpPr/>
          <p:nvPr/>
        </p:nvSpPr>
        <p:spPr>
          <a:xfrm rot="5400000">
            <a:off x="8053165" y="-685580"/>
            <a:ext cx="2047875" cy="1765409"/>
          </a:xfrm>
          <a:prstGeom prst="triangle">
            <a:avLst>
              <a:gd fmla="val 50000" name="adj"/>
            </a:avLst>
          </a:prstGeom>
          <a:noFill/>
          <a:ln cap="flat" cmpd="sng" w="254000">
            <a:solidFill>
              <a:schemeClr val="lt1">
                <a:alpha val="13725"/>
              </a:schemeClr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26" name="Google Shape;126;p31"/>
          <p:cNvSpPr txBox="1"/>
          <p:nvPr/>
        </p:nvSpPr>
        <p:spPr>
          <a:xfrm>
            <a:off x="3386191" y="2372650"/>
            <a:ext cx="2528013" cy="356636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don't subdue which i two set had</a:t>
            </a:r>
            <a:endParaRPr sz="1100"/>
          </a:p>
        </p:txBody>
      </p:sp>
      <p:cxnSp>
        <p:nvCxnSpPr>
          <p:cNvPr id="127" name="Google Shape;127;p31"/>
          <p:cNvCxnSpPr/>
          <p:nvPr/>
        </p:nvCxnSpPr>
        <p:spPr>
          <a:xfrm>
            <a:off x="3229796" y="2348411"/>
            <a:ext cx="0" cy="446750"/>
          </a:xfrm>
          <a:prstGeom prst="straightConnector1">
            <a:avLst/>
          </a:prstGeom>
          <a:noFill/>
          <a:ln cap="flat" cmpd="sng" w="63500">
            <a:solidFill>
              <a:schemeClr val="accent4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128" name="Google Shape;128;p31"/>
          <p:cNvSpPr txBox="1"/>
          <p:nvPr/>
        </p:nvSpPr>
        <p:spPr>
          <a:xfrm>
            <a:off x="3722700" y="805550"/>
            <a:ext cx="1681500" cy="415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8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40"/>
          <p:cNvSpPr/>
          <p:nvPr/>
        </p:nvSpPr>
        <p:spPr>
          <a:xfrm>
            <a:off x="0" y="-75"/>
            <a:ext cx="2286000" cy="25719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01" name="Google Shape;301;p40"/>
          <p:cNvSpPr/>
          <p:nvPr/>
        </p:nvSpPr>
        <p:spPr>
          <a:xfrm>
            <a:off x="4572000" y="-75"/>
            <a:ext cx="2286000" cy="25719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02" name="Google Shape;302;p40"/>
          <p:cNvSpPr/>
          <p:nvPr/>
        </p:nvSpPr>
        <p:spPr>
          <a:xfrm>
            <a:off x="6858000" y="-75"/>
            <a:ext cx="2286000" cy="2571900"/>
          </a:xfrm>
          <a:prstGeom prst="rect">
            <a:avLst/>
          </a:prstGeom>
          <a:solidFill>
            <a:srgbClr val="D9D9D9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03" name="Google Shape;303;p40"/>
          <p:cNvSpPr/>
          <p:nvPr/>
        </p:nvSpPr>
        <p:spPr>
          <a:xfrm>
            <a:off x="6858000" y="2571675"/>
            <a:ext cx="2286000" cy="25719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04" name="Google Shape;304;p40"/>
          <p:cNvSpPr/>
          <p:nvPr/>
        </p:nvSpPr>
        <p:spPr>
          <a:xfrm>
            <a:off x="2286000" y="2571675"/>
            <a:ext cx="2286000" cy="25719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05" name="Google Shape;305;p40"/>
          <p:cNvSpPr/>
          <p:nvPr/>
        </p:nvSpPr>
        <p:spPr>
          <a:xfrm>
            <a:off x="0" y="2571675"/>
            <a:ext cx="2286000" cy="2571900"/>
          </a:xfrm>
          <a:prstGeom prst="rect">
            <a:avLst/>
          </a:prstGeom>
          <a:solidFill>
            <a:srgbClr val="D9D9D9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06" name="Google Shape;306;p40"/>
          <p:cNvSpPr/>
          <p:nvPr/>
        </p:nvSpPr>
        <p:spPr>
          <a:xfrm>
            <a:off x="2286000" y="0"/>
            <a:ext cx="2286000" cy="2571750"/>
          </a:xfrm>
          <a:prstGeom prst="rect">
            <a:avLst/>
          </a:prstGeom>
          <a:solidFill>
            <a:srgbClr val="FB8F98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07" name="Google Shape;307;p40"/>
          <p:cNvSpPr/>
          <p:nvPr/>
        </p:nvSpPr>
        <p:spPr>
          <a:xfrm>
            <a:off x="4572000" y="2571750"/>
            <a:ext cx="2286000" cy="2571750"/>
          </a:xfrm>
          <a:prstGeom prst="rect">
            <a:avLst/>
          </a:prstGeom>
          <a:solidFill>
            <a:srgbClr val="FFCE7E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308" name="Google Shape;308;p40"/>
          <p:cNvGrpSpPr/>
          <p:nvPr/>
        </p:nvGrpSpPr>
        <p:grpSpPr>
          <a:xfrm>
            <a:off x="2697361" y="678946"/>
            <a:ext cx="1463278" cy="1213857"/>
            <a:chOff x="3596481" y="867555"/>
            <a:chExt cx="1951038" cy="1618476"/>
          </a:xfrm>
        </p:grpSpPr>
        <p:sp>
          <p:nvSpPr>
            <p:cNvPr id="309" name="Google Shape;309;p40"/>
            <p:cNvSpPr txBox="1"/>
            <p:nvPr/>
          </p:nvSpPr>
          <p:spPr>
            <a:xfrm>
              <a:off x="3596481" y="1311607"/>
              <a:ext cx="1951038" cy="117442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just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you'll, man wherein seas our  lorem ipsum dolor creeping.</a:t>
              </a:r>
              <a:endParaRPr sz="1100"/>
            </a:p>
          </p:txBody>
        </p:sp>
        <p:sp>
          <p:nvSpPr>
            <p:cNvPr id="310" name="Google Shape;310;p40"/>
            <p:cNvSpPr txBox="1"/>
            <p:nvPr/>
          </p:nvSpPr>
          <p:spPr>
            <a:xfrm>
              <a:off x="3596481" y="867555"/>
              <a:ext cx="920072" cy="30777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1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2019</a:t>
              </a:r>
              <a:endParaRPr b="1" sz="110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endParaRPr>
            </a:p>
          </p:txBody>
        </p:sp>
      </p:grpSp>
      <p:grpSp>
        <p:nvGrpSpPr>
          <p:cNvPr id="311" name="Google Shape;311;p40"/>
          <p:cNvGrpSpPr/>
          <p:nvPr/>
        </p:nvGrpSpPr>
        <p:grpSpPr>
          <a:xfrm>
            <a:off x="4983361" y="3250697"/>
            <a:ext cx="1463278" cy="1213857"/>
            <a:chOff x="3596481" y="867555"/>
            <a:chExt cx="1951038" cy="1618476"/>
          </a:xfrm>
        </p:grpSpPr>
        <p:sp>
          <p:nvSpPr>
            <p:cNvPr id="312" name="Google Shape;312;p40"/>
            <p:cNvSpPr txBox="1"/>
            <p:nvPr/>
          </p:nvSpPr>
          <p:spPr>
            <a:xfrm>
              <a:off x="3596481" y="1311607"/>
              <a:ext cx="1951038" cy="117442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just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you'll, man wherein seas our  lorem ipsum dolor creeping.</a:t>
              </a:r>
              <a:endParaRPr sz="1100"/>
            </a:p>
          </p:txBody>
        </p:sp>
        <p:sp>
          <p:nvSpPr>
            <p:cNvPr id="313" name="Google Shape;313;p40"/>
            <p:cNvSpPr txBox="1"/>
            <p:nvPr/>
          </p:nvSpPr>
          <p:spPr>
            <a:xfrm>
              <a:off x="3596481" y="867555"/>
              <a:ext cx="920072" cy="30777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1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2019</a:t>
              </a:r>
              <a:endParaRPr b="1" sz="110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endParaRPr>
            </a:p>
          </p:txBody>
        </p:sp>
      </p:grpSp>
      <p:sp>
        <p:nvSpPr>
          <p:cNvPr id="314" name="Google Shape;314;p40"/>
          <p:cNvSpPr txBox="1"/>
          <p:nvPr/>
        </p:nvSpPr>
        <p:spPr>
          <a:xfrm>
            <a:off x="573759" y="1114879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315" name="Google Shape;315;p40"/>
          <p:cNvSpPr txBox="1"/>
          <p:nvPr/>
        </p:nvSpPr>
        <p:spPr>
          <a:xfrm>
            <a:off x="2859759" y="3686629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316" name="Google Shape;316;p40"/>
          <p:cNvSpPr txBox="1"/>
          <p:nvPr/>
        </p:nvSpPr>
        <p:spPr>
          <a:xfrm>
            <a:off x="573759" y="3686629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317" name="Google Shape;317;p40"/>
          <p:cNvSpPr txBox="1"/>
          <p:nvPr/>
        </p:nvSpPr>
        <p:spPr>
          <a:xfrm>
            <a:off x="5043934" y="1267279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318" name="Google Shape;318;p40"/>
          <p:cNvSpPr txBox="1"/>
          <p:nvPr/>
        </p:nvSpPr>
        <p:spPr>
          <a:xfrm>
            <a:off x="7431759" y="1114879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319" name="Google Shape;319;p40"/>
          <p:cNvSpPr txBox="1"/>
          <p:nvPr/>
        </p:nvSpPr>
        <p:spPr>
          <a:xfrm>
            <a:off x="7370334" y="3686629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3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Google Shape;324;p41"/>
          <p:cNvSpPr/>
          <p:nvPr/>
        </p:nvSpPr>
        <p:spPr>
          <a:xfrm>
            <a:off x="834625" y="834625"/>
            <a:ext cx="2037000" cy="34743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25" name="Google Shape;325;p41"/>
          <p:cNvSpPr/>
          <p:nvPr/>
        </p:nvSpPr>
        <p:spPr>
          <a:xfrm>
            <a:off x="3033826" y="834600"/>
            <a:ext cx="1524600" cy="17370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26" name="Google Shape;326;p41"/>
          <p:cNvSpPr/>
          <p:nvPr/>
        </p:nvSpPr>
        <p:spPr>
          <a:xfrm>
            <a:off x="3033826" y="2571813"/>
            <a:ext cx="1524600" cy="1737000"/>
          </a:xfrm>
          <a:prstGeom prst="rect">
            <a:avLst/>
          </a:prstGeom>
          <a:solidFill>
            <a:srgbClr val="D9D9D9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27" name="Google Shape;327;p41"/>
          <p:cNvSpPr txBox="1"/>
          <p:nvPr/>
        </p:nvSpPr>
        <p:spPr>
          <a:xfrm>
            <a:off x="6769893" y="2521806"/>
            <a:ext cx="1463278" cy="130401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7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don't subdue which i two set had seasons. Fifth you'll, man wherein seas our  lorem ipsum dolor creeping.</a:t>
            </a:r>
            <a:endParaRPr sz="1100"/>
          </a:p>
        </p:txBody>
      </p:sp>
      <p:sp>
        <p:nvSpPr>
          <p:cNvPr id="328" name="Google Shape;328;p41"/>
          <p:cNvSpPr txBox="1"/>
          <p:nvPr/>
        </p:nvSpPr>
        <p:spPr>
          <a:xfrm>
            <a:off x="5147071" y="2521806"/>
            <a:ext cx="1034177" cy="52168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17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1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CREATIVE</a:t>
            </a:r>
            <a:endParaRPr sz="1100"/>
          </a:p>
          <a:p>
            <a:pPr indent="0" lvl="0" marL="0" marR="0" rtl="0" algn="l">
              <a:lnSpc>
                <a:spcPct val="17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1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DESIGN</a:t>
            </a:r>
            <a:endParaRPr sz="1100"/>
          </a:p>
        </p:txBody>
      </p:sp>
      <p:grpSp>
        <p:nvGrpSpPr>
          <p:cNvPr id="329" name="Google Shape;329;p41"/>
          <p:cNvGrpSpPr/>
          <p:nvPr/>
        </p:nvGrpSpPr>
        <p:grpSpPr>
          <a:xfrm>
            <a:off x="5147071" y="1317684"/>
            <a:ext cx="2131457" cy="818261"/>
            <a:chOff x="955585" y="2107570"/>
            <a:chExt cx="2841942" cy="1091014"/>
          </a:xfrm>
        </p:grpSpPr>
        <p:sp>
          <p:nvSpPr>
            <p:cNvPr id="330" name="Google Shape;330;p41"/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331" name="Google Shape;331;p41"/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332" name="Google Shape;332;p41"/>
            <p:cNvCxnSpPr/>
            <p:nvPr/>
          </p:nvCxnSpPr>
          <p:spPr>
            <a:xfrm>
              <a:off x="1057185" y="3198584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333" name="Google Shape;333;p41"/>
          <p:cNvSpPr txBox="1"/>
          <p:nvPr/>
        </p:nvSpPr>
        <p:spPr>
          <a:xfrm>
            <a:off x="1306684" y="2571604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334" name="Google Shape;334;p41"/>
          <p:cNvSpPr txBox="1"/>
          <p:nvPr/>
        </p:nvSpPr>
        <p:spPr>
          <a:xfrm>
            <a:off x="3226884" y="1532104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335" name="Google Shape;335;p41"/>
          <p:cNvSpPr txBox="1"/>
          <p:nvPr/>
        </p:nvSpPr>
        <p:spPr>
          <a:xfrm>
            <a:off x="3226884" y="3269329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42"/>
          <p:cNvSpPr/>
          <p:nvPr/>
        </p:nvSpPr>
        <p:spPr>
          <a:xfrm>
            <a:off x="834625" y="834625"/>
            <a:ext cx="3637500" cy="34743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1" name="Google Shape;341;p42"/>
          <p:cNvSpPr/>
          <p:nvPr/>
        </p:nvSpPr>
        <p:spPr>
          <a:xfrm>
            <a:off x="4472075" y="834600"/>
            <a:ext cx="3837300" cy="34743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2" name="Google Shape;342;p42"/>
          <p:cNvSpPr/>
          <p:nvPr/>
        </p:nvSpPr>
        <p:spPr>
          <a:xfrm>
            <a:off x="3500438" y="2286000"/>
            <a:ext cx="2343150" cy="571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43" name="Google Shape;343;p42"/>
          <p:cNvSpPr txBox="1"/>
          <p:nvPr/>
        </p:nvSpPr>
        <p:spPr>
          <a:xfrm>
            <a:off x="3327201" y="2364001"/>
            <a:ext cx="2689622" cy="415498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300">
                <a:solidFill>
                  <a:schemeClr val="dk1"/>
                </a:solidFill>
                <a:latin typeface="Alex Brush"/>
                <a:ea typeface="Alex Brush"/>
                <a:cs typeface="Alex Brush"/>
                <a:sym typeface="Alex Brush"/>
              </a:rPr>
              <a:t>Look Book</a:t>
            </a:r>
            <a:endParaRPr sz="1100"/>
          </a:p>
        </p:txBody>
      </p:sp>
      <p:sp>
        <p:nvSpPr>
          <p:cNvPr id="344" name="Google Shape;344;p42"/>
          <p:cNvSpPr txBox="1"/>
          <p:nvPr/>
        </p:nvSpPr>
        <p:spPr>
          <a:xfrm>
            <a:off x="1851892" y="2399184"/>
            <a:ext cx="1193400" cy="316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345" name="Google Shape;345;p42"/>
          <p:cNvSpPr txBox="1"/>
          <p:nvPr/>
        </p:nvSpPr>
        <p:spPr>
          <a:xfrm>
            <a:off x="6251342" y="2399159"/>
            <a:ext cx="1193400" cy="316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43"/>
          <p:cNvSpPr/>
          <p:nvPr/>
        </p:nvSpPr>
        <p:spPr>
          <a:xfrm>
            <a:off x="5400450" y="657225"/>
            <a:ext cx="3057600" cy="23931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1" name="Google Shape;351;p43"/>
          <p:cNvSpPr/>
          <p:nvPr/>
        </p:nvSpPr>
        <p:spPr>
          <a:xfrm>
            <a:off x="686050" y="2093150"/>
            <a:ext cx="3057600" cy="23931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2" name="Google Shape;352;p43"/>
          <p:cNvSpPr txBox="1"/>
          <p:nvPr/>
        </p:nvSpPr>
        <p:spPr>
          <a:xfrm rot="-5400000">
            <a:off x="3358266" y="2362045"/>
            <a:ext cx="2427469" cy="415498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300">
                <a:solidFill>
                  <a:srgbClr val="262626"/>
                </a:solidFill>
                <a:latin typeface="Alex Brush"/>
                <a:ea typeface="Alex Brush"/>
                <a:cs typeface="Alex Brush"/>
                <a:sym typeface="Alex Brush"/>
              </a:rPr>
              <a:t>Look Book</a:t>
            </a:r>
            <a:endParaRPr sz="1100"/>
          </a:p>
        </p:txBody>
      </p:sp>
      <p:grpSp>
        <p:nvGrpSpPr>
          <p:cNvPr id="353" name="Google Shape;353;p43"/>
          <p:cNvGrpSpPr/>
          <p:nvPr/>
        </p:nvGrpSpPr>
        <p:grpSpPr>
          <a:xfrm>
            <a:off x="686142" y="1356059"/>
            <a:ext cx="2178844" cy="354377"/>
            <a:chOff x="8809080" y="1049624"/>
            <a:chExt cx="2905126" cy="472502"/>
          </a:xfrm>
        </p:grpSpPr>
        <p:grpSp>
          <p:nvGrpSpPr>
            <p:cNvPr id="354" name="Google Shape;354;p43"/>
            <p:cNvGrpSpPr/>
            <p:nvPr/>
          </p:nvGrpSpPr>
          <p:grpSpPr>
            <a:xfrm>
              <a:off x="8809080" y="1134946"/>
              <a:ext cx="355600" cy="355600"/>
              <a:chOff x="1214438" y="3641810"/>
              <a:chExt cx="355600" cy="355600"/>
            </a:xfrm>
          </p:grpSpPr>
          <p:sp>
            <p:nvSpPr>
              <p:cNvPr id="355" name="Google Shape;355;p43"/>
              <p:cNvSpPr/>
              <p:nvPr/>
            </p:nvSpPr>
            <p:spPr>
              <a:xfrm>
                <a:off x="1214438" y="3641810"/>
                <a:ext cx="355600" cy="355600"/>
              </a:xfrm>
              <a:prstGeom prst="ellipse">
                <a:avLst/>
              </a:prstGeom>
              <a:solidFill>
                <a:srgbClr val="C8BFE3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56" name="Google Shape;356;p43"/>
              <p:cNvSpPr txBox="1"/>
              <p:nvPr/>
            </p:nvSpPr>
            <p:spPr>
              <a:xfrm>
                <a:off x="1214438" y="3673416"/>
                <a:ext cx="355600" cy="292388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0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1</a:t>
                </a:r>
                <a:endParaRPr sz="1100"/>
              </a:p>
            </p:txBody>
          </p:sp>
        </p:grpSp>
        <p:sp>
          <p:nvSpPr>
            <p:cNvPr id="357" name="Google Shape;357;p43"/>
            <p:cNvSpPr txBox="1"/>
            <p:nvPr/>
          </p:nvSpPr>
          <p:spPr>
            <a:xfrm>
              <a:off x="9224326" y="1049624"/>
              <a:ext cx="2489880" cy="472502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28571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5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two set had seasons. Fifth you'll, man</a:t>
              </a:r>
              <a:endParaRPr sz="1100"/>
            </a:p>
          </p:txBody>
        </p:sp>
      </p:grpSp>
      <p:grpSp>
        <p:nvGrpSpPr>
          <p:cNvPr id="358" name="Google Shape;358;p43"/>
          <p:cNvGrpSpPr/>
          <p:nvPr/>
        </p:nvGrpSpPr>
        <p:grpSpPr>
          <a:xfrm>
            <a:off x="5400340" y="3429152"/>
            <a:ext cx="2178844" cy="354377"/>
            <a:chOff x="8809080" y="1049624"/>
            <a:chExt cx="2905126" cy="472502"/>
          </a:xfrm>
        </p:grpSpPr>
        <p:grpSp>
          <p:nvGrpSpPr>
            <p:cNvPr id="359" name="Google Shape;359;p43"/>
            <p:cNvGrpSpPr/>
            <p:nvPr/>
          </p:nvGrpSpPr>
          <p:grpSpPr>
            <a:xfrm>
              <a:off x="8809080" y="1134946"/>
              <a:ext cx="355600" cy="355600"/>
              <a:chOff x="1214438" y="3641810"/>
              <a:chExt cx="355600" cy="355600"/>
            </a:xfrm>
          </p:grpSpPr>
          <p:sp>
            <p:nvSpPr>
              <p:cNvPr id="360" name="Google Shape;360;p43"/>
              <p:cNvSpPr/>
              <p:nvPr/>
            </p:nvSpPr>
            <p:spPr>
              <a:xfrm>
                <a:off x="1214438" y="3641810"/>
                <a:ext cx="355600" cy="355600"/>
              </a:xfrm>
              <a:prstGeom prst="ellipse">
                <a:avLst/>
              </a:prstGeom>
              <a:solidFill>
                <a:srgbClr val="FB8F98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361" name="Google Shape;361;p43"/>
              <p:cNvSpPr txBox="1"/>
              <p:nvPr/>
            </p:nvSpPr>
            <p:spPr>
              <a:xfrm>
                <a:off x="1214438" y="3673416"/>
                <a:ext cx="355600" cy="292388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0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2</a:t>
                </a:r>
                <a:endParaRPr sz="1100"/>
              </a:p>
            </p:txBody>
          </p:sp>
        </p:grpSp>
        <p:sp>
          <p:nvSpPr>
            <p:cNvPr id="362" name="Google Shape;362;p43"/>
            <p:cNvSpPr txBox="1"/>
            <p:nvPr/>
          </p:nvSpPr>
          <p:spPr>
            <a:xfrm>
              <a:off x="9224326" y="1049624"/>
              <a:ext cx="2489880" cy="472502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28571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5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two set had seasons. Fifth you'll, man</a:t>
              </a:r>
              <a:endParaRPr sz="1100"/>
            </a:p>
          </p:txBody>
        </p:sp>
      </p:grpSp>
      <p:sp>
        <p:nvSpPr>
          <p:cNvPr id="363" name="Google Shape;363;p43"/>
          <p:cNvSpPr txBox="1"/>
          <p:nvPr/>
        </p:nvSpPr>
        <p:spPr>
          <a:xfrm>
            <a:off x="6255474" y="1734950"/>
            <a:ext cx="1125600" cy="2181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364" name="Google Shape;364;p43"/>
          <p:cNvSpPr txBox="1"/>
          <p:nvPr/>
        </p:nvSpPr>
        <p:spPr>
          <a:xfrm>
            <a:off x="1541074" y="3170875"/>
            <a:ext cx="1125600" cy="2181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8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Google Shape;369;p44"/>
          <p:cNvSpPr/>
          <p:nvPr/>
        </p:nvSpPr>
        <p:spPr>
          <a:xfrm>
            <a:off x="-8550" y="0"/>
            <a:ext cx="9144000" cy="51744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0" name="Google Shape;370;p44"/>
          <p:cNvSpPr/>
          <p:nvPr/>
        </p:nvSpPr>
        <p:spPr>
          <a:xfrm rot="5400000">
            <a:off x="1071098" y="968495"/>
            <a:ext cx="1064383" cy="3206578"/>
          </a:xfrm>
          <a:prstGeom prst="rect">
            <a:avLst/>
          </a:prstGeom>
          <a:solidFill>
            <a:schemeClr val="lt1">
              <a:alpha val="25882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71" name="Google Shape;371;p44"/>
          <p:cNvSpPr txBox="1"/>
          <p:nvPr/>
        </p:nvSpPr>
        <p:spPr>
          <a:xfrm>
            <a:off x="358345" y="2219765"/>
            <a:ext cx="2780272" cy="704039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4100">
                <a:solidFill>
                  <a:schemeClr val="lt1"/>
                </a:solidFill>
                <a:latin typeface="Alex Brush"/>
                <a:ea typeface="Alex Brush"/>
                <a:cs typeface="Alex Brush"/>
                <a:sym typeface="Alex Brush"/>
              </a:rPr>
              <a:t>Look Book</a:t>
            </a:r>
            <a:endParaRPr sz="1100"/>
          </a:p>
        </p:txBody>
      </p:sp>
      <p:sp>
        <p:nvSpPr>
          <p:cNvPr id="372" name="Google Shape;372;p44"/>
          <p:cNvSpPr/>
          <p:nvPr/>
        </p:nvSpPr>
        <p:spPr>
          <a:xfrm>
            <a:off x="2858786" y="4337159"/>
            <a:ext cx="1551289" cy="1337317"/>
          </a:xfrm>
          <a:prstGeom prst="triangle">
            <a:avLst>
              <a:gd fmla="val 50000" name="adj"/>
            </a:avLst>
          </a:prstGeom>
          <a:solidFill>
            <a:schemeClr val="lt1">
              <a:alpha val="17647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73" name="Google Shape;373;p44"/>
          <p:cNvSpPr/>
          <p:nvPr/>
        </p:nvSpPr>
        <p:spPr>
          <a:xfrm rot="5400000">
            <a:off x="1299938" y="-857030"/>
            <a:ext cx="2047875" cy="1765409"/>
          </a:xfrm>
          <a:prstGeom prst="triangle">
            <a:avLst>
              <a:gd fmla="val 50000" name="adj"/>
            </a:avLst>
          </a:prstGeom>
          <a:solidFill>
            <a:schemeClr val="lt1">
              <a:alpha val="17647"/>
            </a:scheme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74" name="Google Shape;374;p44"/>
          <p:cNvSpPr/>
          <p:nvPr/>
        </p:nvSpPr>
        <p:spPr>
          <a:xfrm rot="5400000">
            <a:off x="8053165" y="-685580"/>
            <a:ext cx="2047875" cy="1765409"/>
          </a:xfrm>
          <a:prstGeom prst="triangle">
            <a:avLst>
              <a:gd fmla="val 50000" name="adj"/>
            </a:avLst>
          </a:prstGeom>
          <a:noFill/>
          <a:ln cap="flat" cmpd="sng" w="254000">
            <a:solidFill>
              <a:schemeClr val="lt1">
                <a:alpha val="13725"/>
              </a:schemeClr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75" name="Google Shape;375;p44"/>
          <p:cNvSpPr txBox="1"/>
          <p:nvPr/>
        </p:nvSpPr>
        <p:spPr>
          <a:xfrm>
            <a:off x="3731250" y="2379450"/>
            <a:ext cx="1681500" cy="415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8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45"/>
          <p:cNvSpPr/>
          <p:nvPr/>
        </p:nvSpPr>
        <p:spPr>
          <a:xfrm>
            <a:off x="910825" y="695325"/>
            <a:ext cx="3345600" cy="37527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1" name="Google Shape;381;p45"/>
          <p:cNvSpPr txBox="1"/>
          <p:nvPr/>
        </p:nvSpPr>
        <p:spPr>
          <a:xfrm>
            <a:off x="6769893" y="2521806"/>
            <a:ext cx="1463278" cy="130401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7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don't subdue which i two set had seasons. Fifth you'll, man wherein seas our  lorem ipsum dolor creeping.</a:t>
            </a:r>
            <a:endParaRPr sz="1100"/>
          </a:p>
        </p:txBody>
      </p:sp>
      <p:sp>
        <p:nvSpPr>
          <p:cNvPr id="382" name="Google Shape;382;p45"/>
          <p:cNvSpPr txBox="1"/>
          <p:nvPr/>
        </p:nvSpPr>
        <p:spPr>
          <a:xfrm>
            <a:off x="5147071" y="2521806"/>
            <a:ext cx="1034177" cy="52168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17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1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CREATIVE</a:t>
            </a:r>
            <a:endParaRPr sz="1100"/>
          </a:p>
          <a:p>
            <a:pPr indent="0" lvl="0" marL="0" marR="0" rtl="0" algn="l">
              <a:lnSpc>
                <a:spcPct val="17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1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DESIGN</a:t>
            </a:r>
            <a:endParaRPr sz="1100"/>
          </a:p>
        </p:txBody>
      </p:sp>
      <p:grpSp>
        <p:nvGrpSpPr>
          <p:cNvPr id="383" name="Google Shape;383;p45"/>
          <p:cNvGrpSpPr/>
          <p:nvPr/>
        </p:nvGrpSpPr>
        <p:grpSpPr>
          <a:xfrm>
            <a:off x="5147071" y="1317684"/>
            <a:ext cx="2131457" cy="818261"/>
            <a:chOff x="955585" y="2107570"/>
            <a:chExt cx="2841942" cy="1091014"/>
          </a:xfrm>
        </p:grpSpPr>
        <p:sp>
          <p:nvSpPr>
            <p:cNvPr id="384" name="Google Shape;384;p45"/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385" name="Google Shape;385;p45"/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386" name="Google Shape;386;p45"/>
            <p:cNvCxnSpPr/>
            <p:nvPr/>
          </p:nvCxnSpPr>
          <p:spPr>
            <a:xfrm>
              <a:off x="1057185" y="3198584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387" name="Google Shape;387;p45"/>
          <p:cNvSpPr txBox="1"/>
          <p:nvPr/>
        </p:nvSpPr>
        <p:spPr>
          <a:xfrm>
            <a:off x="1846357" y="2385364"/>
            <a:ext cx="1231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p46"/>
          <p:cNvSpPr/>
          <p:nvPr/>
        </p:nvSpPr>
        <p:spPr>
          <a:xfrm>
            <a:off x="864475" y="2071700"/>
            <a:ext cx="1299900" cy="12999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93" name="Google Shape;393;p46"/>
          <p:cNvSpPr/>
          <p:nvPr/>
        </p:nvSpPr>
        <p:spPr>
          <a:xfrm>
            <a:off x="2363200" y="2068475"/>
            <a:ext cx="1299900" cy="12999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94" name="Google Shape;394;p46"/>
          <p:cNvSpPr/>
          <p:nvPr/>
        </p:nvSpPr>
        <p:spPr>
          <a:xfrm>
            <a:off x="3906987" y="2068475"/>
            <a:ext cx="1299900" cy="12999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95" name="Google Shape;395;p46"/>
          <p:cNvSpPr/>
          <p:nvPr/>
        </p:nvSpPr>
        <p:spPr>
          <a:xfrm>
            <a:off x="5443262" y="2068475"/>
            <a:ext cx="1299900" cy="12999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396" name="Google Shape;396;p46"/>
          <p:cNvSpPr/>
          <p:nvPr/>
        </p:nvSpPr>
        <p:spPr>
          <a:xfrm>
            <a:off x="6979537" y="2071738"/>
            <a:ext cx="1299900" cy="1299900"/>
          </a:xfrm>
          <a:prstGeom prst="rect">
            <a:avLst/>
          </a:prstGeom>
          <a:solidFill>
            <a:srgbClr val="EFEFEF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397" name="Google Shape;397;p46"/>
          <p:cNvGrpSpPr/>
          <p:nvPr/>
        </p:nvGrpSpPr>
        <p:grpSpPr>
          <a:xfrm>
            <a:off x="940928" y="3735683"/>
            <a:ext cx="7262145" cy="862199"/>
            <a:chOff x="1254570" y="4980911"/>
            <a:chExt cx="9682860" cy="1149598"/>
          </a:xfrm>
        </p:grpSpPr>
        <p:grpSp>
          <p:nvGrpSpPr>
            <p:cNvPr id="398" name="Google Shape;398;p46"/>
            <p:cNvGrpSpPr/>
            <p:nvPr/>
          </p:nvGrpSpPr>
          <p:grpSpPr>
            <a:xfrm>
              <a:off x="1254570" y="4980911"/>
              <a:ext cx="1529458" cy="1149598"/>
              <a:chOff x="1392336" y="4797418"/>
              <a:chExt cx="1529458" cy="1149598"/>
            </a:xfrm>
          </p:grpSpPr>
          <p:sp>
            <p:nvSpPr>
              <p:cNvPr id="399" name="Google Shape;399;p46"/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lnSpc>
                    <a:spcPct val="2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600">
                    <a:solidFill>
                      <a:srgbClr val="7F7F7F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Living grass to for can't gathered set had</a:t>
                </a:r>
                <a:endParaRPr sz="1100"/>
              </a:p>
            </p:txBody>
          </p:sp>
          <p:sp>
            <p:nvSpPr>
              <p:cNvPr id="400" name="Google Shape;400;p46"/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TITLE HERE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  <p:sp>
            <p:nvSpPr>
              <p:cNvPr id="401" name="Google Shape;401;p46"/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01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</p:grpSp>
        <p:grpSp>
          <p:nvGrpSpPr>
            <p:cNvPr id="402" name="Google Shape;402;p46"/>
            <p:cNvGrpSpPr/>
            <p:nvPr/>
          </p:nvGrpSpPr>
          <p:grpSpPr>
            <a:xfrm>
              <a:off x="3292920" y="4980911"/>
              <a:ext cx="1529458" cy="1149598"/>
              <a:chOff x="1392336" y="4797418"/>
              <a:chExt cx="1529458" cy="1149598"/>
            </a:xfrm>
          </p:grpSpPr>
          <p:sp>
            <p:nvSpPr>
              <p:cNvPr id="403" name="Google Shape;403;p46"/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lnSpc>
                    <a:spcPct val="2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600">
                    <a:solidFill>
                      <a:srgbClr val="7F7F7F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Living grass to for can't gathered set had</a:t>
                </a:r>
                <a:endParaRPr sz="1100"/>
              </a:p>
            </p:txBody>
          </p:sp>
          <p:sp>
            <p:nvSpPr>
              <p:cNvPr id="404" name="Google Shape;404;p46"/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TITLE HERE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  <p:sp>
            <p:nvSpPr>
              <p:cNvPr id="405" name="Google Shape;405;p46"/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01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</p:grpSp>
        <p:grpSp>
          <p:nvGrpSpPr>
            <p:cNvPr id="406" name="Google Shape;406;p46"/>
            <p:cNvGrpSpPr/>
            <p:nvPr/>
          </p:nvGrpSpPr>
          <p:grpSpPr>
            <a:xfrm>
              <a:off x="5331270" y="4980911"/>
              <a:ext cx="1529458" cy="1149598"/>
              <a:chOff x="1392336" y="4797418"/>
              <a:chExt cx="1529458" cy="1149598"/>
            </a:xfrm>
          </p:grpSpPr>
          <p:sp>
            <p:nvSpPr>
              <p:cNvPr id="407" name="Google Shape;407;p46"/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lnSpc>
                    <a:spcPct val="2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600">
                    <a:solidFill>
                      <a:srgbClr val="7F7F7F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Living grass to for can't gathered set had</a:t>
                </a:r>
                <a:endParaRPr sz="1100"/>
              </a:p>
            </p:txBody>
          </p:sp>
          <p:sp>
            <p:nvSpPr>
              <p:cNvPr id="408" name="Google Shape;408;p46"/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TITLE HERE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  <p:sp>
            <p:nvSpPr>
              <p:cNvPr id="409" name="Google Shape;409;p46"/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01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</p:grpSp>
        <p:grpSp>
          <p:nvGrpSpPr>
            <p:cNvPr id="410" name="Google Shape;410;p46"/>
            <p:cNvGrpSpPr/>
            <p:nvPr/>
          </p:nvGrpSpPr>
          <p:grpSpPr>
            <a:xfrm>
              <a:off x="7369620" y="4980911"/>
              <a:ext cx="1529458" cy="1149598"/>
              <a:chOff x="1392336" y="4797418"/>
              <a:chExt cx="1529458" cy="1149598"/>
            </a:xfrm>
          </p:grpSpPr>
          <p:sp>
            <p:nvSpPr>
              <p:cNvPr id="411" name="Google Shape;411;p46"/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lnSpc>
                    <a:spcPct val="2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600">
                    <a:solidFill>
                      <a:srgbClr val="7F7F7F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Living grass to for can't gathered set had</a:t>
                </a:r>
                <a:endParaRPr sz="1100"/>
              </a:p>
            </p:txBody>
          </p:sp>
          <p:sp>
            <p:nvSpPr>
              <p:cNvPr id="412" name="Google Shape;412;p46"/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TITLE HERE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  <p:sp>
            <p:nvSpPr>
              <p:cNvPr id="413" name="Google Shape;413;p46"/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01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</p:grpSp>
        <p:grpSp>
          <p:nvGrpSpPr>
            <p:cNvPr id="414" name="Google Shape;414;p46"/>
            <p:cNvGrpSpPr/>
            <p:nvPr/>
          </p:nvGrpSpPr>
          <p:grpSpPr>
            <a:xfrm>
              <a:off x="9407972" y="4980911"/>
              <a:ext cx="1529458" cy="1149598"/>
              <a:chOff x="1392336" y="4797418"/>
              <a:chExt cx="1529458" cy="1149598"/>
            </a:xfrm>
          </p:grpSpPr>
          <p:sp>
            <p:nvSpPr>
              <p:cNvPr id="415" name="Google Shape;415;p46"/>
              <p:cNvSpPr txBox="1"/>
              <p:nvPr/>
            </p:nvSpPr>
            <p:spPr>
              <a:xfrm>
                <a:off x="1450288" y="5471501"/>
                <a:ext cx="1413554" cy="47551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lnSpc>
                    <a:spcPct val="2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600">
                    <a:solidFill>
                      <a:srgbClr val="7F7F7F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Living grass to for can't gathered set had</a:t>
                </a:r>
                <a:endParaRPr sz="1100"/>
              </a:p>
            </p:txBody>
          </p:sp>
          <p:sp>
            <p:nvSpPr>
              <p:cNvPr id="416" name="Google Shape;416;p46"/>
              <p:cNvSpPr txBox="1"/>
              <p:nvPr/>
            </p:nvSpPr>
            <p:spPr>
              <a:xfrm>
                <a:off x="1392336" y="5157442"/>
                <a:ext cx="1529458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TITLE HERE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  <p:sp>
            <p:nvSpPr>
              <p:cNvPr id="417" name="Google Shape;417;p46"/>
              <p:cNvSpPr txBox="1"/>
              <p:nvPr/>
            </p:nvSpPr>
            <p:spPr>
              <a:xfrm>
                <a:off x="1850110" y="4797418"/>
                <a:ext cx="613910" cy="30777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100">
                    <a:solidFill>
                      <a:schemeClr val="dk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01</a:t>
                </a:r>
                <a:endParaRPr b="1" sz="11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endParaRPr>
              </a:p>
            </p:txBody>
          </p:sp>
        </p:grpSp>
      </p:grpSp>
      <p:grpSp>
        <p:nvGrpSpPr>
          <p:cNvPr id="418" name="Google Shape;418;p46"/>
          <p:cNvGrpSpPr/>
          <p:nvPr/>
        </p:nvGrpSpPr>
        <p:grpSpPr>
          <a:xfrm>
            <a:off x="3507547" y="882923"/>
            <a:ext cx="2131457" cy="818260"/>
            <a:chOff x="1203008" y="1177231"/>
            <a:chExt cx="2841942" cy="1091014"/>
          </a:xfrm>
        </p:grpSpPr>
        <p:sp>
          <p:nvSpPr>
            <p:cNvPr id="419" name="Google Shape;419;p46"/>
            <p:cNvSpPr txBox="1"/>
            <p:nvPr/>
          </p:nvSpPr>
          <p:spPr>
            <a:xfrm>
              <a:off x="1203008" y="1177231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420" name="Google Shape;420;p46"/>
            <p:cNvSpPr txBox="1"/>
            <p:nvPr/>
          </p:nvSpPr>
          <p:spPr>
            <a:xfrm>
              <a:off x="1779429" y="1759752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421" name="Google Shape;421;p46"/>
            <p:cNvCxnSpPr/>
            <p:nvPr/>
          </p:nvCxnSpPr>
          <p:spPr>
            <a:xfrm>
              <a:off x="2033656" y="2268245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422" name="Google Shape;422;p46"/>
          <p:cNvSpPr txBox="1"/>
          <p:nvPr/>
        </p:nvSpPr>
        <p:spPr>
          <a:xfrm>
            <a:off x="1105300" y="2593700"/>
            <a:ext cx="999000" cy="255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000"/>
          </a:p>
        </p:txBody>
      </p:sp>
      <p:sp>
        <p:nvSpPr>
          <p:cNvPr id="423" name="Google Shape;423;p46"/>
          <p:cNvSpPr txBox="1"/>
          <p:nvPr/>
        </p:nvSpPr>
        <p:spPr>
          <a:xfrm>
            <a:off x="2604025" y="2590475"/>
            <a:ext cx="999000" cy="255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000"/>
          </a:p>
        </p:txBody>
      </p:sp>
      <p:sp>
        <p:nvSpPr>
          <p:cNvPr id="424" name="Google Shape;424;p46"/>
          <p:cNvSpPr txBox="1"/>
          <p:nvPr/>
        </p:nvSpPr>
        <p:spPr>
          <a:xfrm>
            <a:off x="4147813" y="2590475"/>
            <a:ext cx="999000" cy="255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000"/>
          </a:p>
        </p:txBody>
      </p:sp>
      <p:sp>
        <p:nvSpPr>
          <p:cNvPr id="425" name="Google Shape;425;p46"/>
          <p:cNvSpPr txBox="1"/>
          <p:nvPr/>
        </p:nvSpPr>
        <p:spPr>
          <a:xfrm>
            <a:off x="5684088" y="2590475"/>
            <a:ext cx="999000" cy="255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000"/>
          </a:p>
        </p:txBody>
      </p:sp>
      <p:sp>
        <p:nvSpPr>
          <p:cNvPr id="426" name="Google Shape;426;p46"/>
          <p:cNvSpPr txBox="1"/>
          <p:nvPr/>
        </p:nvSpPr>
        <p:spPr>
          <a:xfrm>
            <a:off x="7220363" y="2593738"/>
            <a:ext cx="999000" cy="255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0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0" name="Shape 4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1" name="Google Shape;431;p47"/>
          <p:cNvSpPr/>
          <p:nvPr/>
        </p:nvSpPr>
        <p:spPr>
          <a:xfrm>
            <a:off x="0" y="0"/>
            <a:ext cx="9144000" cy="5143500"/>
          </a:xfrm>
          <a:prstGeom prst="rect">
            <a:avLst/>
          </a:prstGeom>
          <a:solidFill>
            <a:srgbClr val="FB8F98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432" name="Google Shape;432;p47"/>
          <p:cNvGrpSpPr/>
          <p:nvPr/>
        </p:nvGrpSpPr>
        <p:grpSpPr>
          <a:xfrm>
            <a:off x="1449692" y="2372642"/>
            <a:ext cx="6244616" cy="1767486"/>
            <a:chOff x="1932923" y="3163523"/>
            <a:chExt cx="8326154" cy="2356648"/>
          </a:xfrm>
        </p:grpSpPr>
        <p:grpSp>
          <p:nvGrpSpPr>
            <p:cNvPr id="433" name="Google Shape;433;p47"/>
            <p:cNvGrpSpPr/>
            <p:nvPr/>
          </p:nvGrpSpPr>
          <p:grpSpPr>
            <a:xfrm>
              <a:off x="4898308" y="3163523"/>
              <a:ext cx="2395384" cy="2356648"/>
              <a:chOff x="5267546" y="3764581"/>
              <a:chExt cx="2395384" cy="2356648"/>
            </a:xfrm>
          </p:grpSpPr>
          <p:sp>
            <p:nvSpPr>
              <p:cNvPr id="434" name="Google Shape;434;p47"/>
              <p:cNvSpPr txBox="1"/>
              <p:nvPr/>
            </p:nvSpPr>
            <p:spPr>
              <a:xfrm>
                <a:off x="5267546" y="3764581"/>
                <a:ext cx="1311056" cy="71365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lnSpc>
                    <a:spcPct val="12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5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01</a:t>
                </a:r>
                <a:endParaRPr sz="1100"/>
              </a:p>
              <a:p>
                <a:pPr indent="0" lvl="0" marL="0" marR="0" rtl="0" algn="l">
                  <a:lnSpc>
                    <a:spcPct val="12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15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STEPS</a:t>
                </a:r>
                <a:endParaRPr sz="1100"/>
              </a:p>
            </p:txBody>
          </p:sp>
          <p:sp>
            <p:nvSpPr>
              <p:cNvPr id="435" name="Google Shape;435;p47"/>
              <p:cNvSpPr txBox="1"/>
              <p:nvPr/>
            </p:nvSpPr>
            <p:spPr>
              <a:xfrm>
                <a:off x="5267546" y="4664676"/>
                <a:ext cx="2395384" cy="1456553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just">
                  <a:lnSpc>
                    <a:spcPct val="27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6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Have them for one. Living grass to for can't gathered waters had winged. Creepiest don't subdue which i two set had seasons. Fifth you'll, man wherein seas our  lorem ipsum dolor creeping.</a:t>
                </a:r>
                <a:endParaRPr sz="1100"/>
              </a:p>
            </p:txBody>
          </p:sp>
        </p:grpSp>
        <p:grpSp>
          <p:nvGrpSpPr>
            <p:cNvPr id="436" name="Google Shape;436;p47"/>
            <p:cNvGrpSpPr/>
            <p:nvPr/>
          </p:nvGrpSpPr>
          <p:grpSpPr>
            <a:xfrm>
              <a:off x="7863693" y="3163523"/>
              <a:ext cx="2395384" cy="2356648"/>
              <a:chOff x="5267546" y="3764581"/>
              <a:chExt cx="2395384" cy="2356648"/>
            </a:xfrm>
          </p:grpSpPr>
          <p:sp>
            <p:nvSpPr>
              <p:cNvPr id="437" name="Google Shape;437;p47"/>
              <p:cNvSpPr txBox="1"/>
              <p:nvPr/>
            </p:nvSpPr>
            <p:spPr>
              <a:xfrm>
                <a:off x="5267546" y="3764581"/>
                <a:ext cx="1311056" cy="71365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lnSpc>
                    <a:spcPct val="12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5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01</a:t>
                </a:r>
                <a:endParaRPr sz="1100"/>
              </a:p>
              <a:p>
                <a:pPr indent="0" lvl="0" marL="0" marR="0" rtl="0" algn="l">
                  <a:lnSpc>
                    <a:spcPct val="12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15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STEPS</a:t>
                </a:r>
                <a:endParaRPr sz="1100"/>
              </a:p>
            </p:txBody>
          </p:sp>
          <p:sp>
            <p:nvSpPr>
              <p:cNvPr id="438" name="Google Shape;438;p47"/>
              <p:cNvSpPr txBox="1"/>
              <p:nvPr/>
            </p:nvSpPr>
            <p:spPr>
              <a:xfrm>
                <a:off x="5267546" y="4664676"/>
                <a:ext cx="2395384" cy="1456553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just">
                  <a:lnSpc>
                    <a:spcPct val="27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6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Have them for one. Living grass to for can't gathered waters had winged. Creepiest don't subdue which i two set had seasons. Fifth you'll, man wherein seas our  lorem ipsum dolor creeping.</a:t>
                </a:r>
                <a:endParaRPr sz="1100"/>
              </a:p>
            </p:txBody>
          </p:sp>
        </p:grpSp>
        <p:grpSp>
          <p:nvGrpSpPr>
            <p:cNvPr id="439" name="Google Shape;439;p47"/>
            <p:cNvGrpSpPr/>
            <p:nvPr/>
          </p:nvGrpSpPr>
          <p:grpSpPr>
            <a:xfrm>
              <a:off x="1932923" y="3163523"/>
              <a:ext cx="2395384" cy="2356648"/>
              <a:chOff x="5267546" y="3764581"/>
              <a:chExt cx="2395384" cy="2356648"/>
            </a:xfrm>
          </p:grpSpPr>
          <p:sp>
            <p:nvSpPr>
              <p:cNvPr id="440" name="Google Shape;440;p47"/>
              <p:cNvSpPr txBox="1"/>
              <p:nvPr/>
            </p:nvSpPr>
            <p:spPr>
              <a:xfrm>
                <a:off x="5267546" y="3764581"/>
                <a:ext cx="1311056" cy="713657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lnSpc>
                    <a:spcPct val="12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5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01</a:t>
                </a:r>
                <a:endParaRPr sz="1100"/>
              </a:p>
              <a:p>
                <a:pPr indent="0" lvl="0" marL="0" marR="0" rtl="0" algn="l">
                  <a:lnSpc>
                    <a:spcPct val="12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15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STEPS</a:t>
                </a:r>
                <a:endParaRPr sz="1100"/>
              </a:p>
            </p:txBody>
          </p:sp>
          <p:sp>
            <p:nvSpPr>
              <p:cNvPr id="441" name="Google Shape;441;p47"/>
              <p:cNvSpPr txBox="1"/>
              <p:nvPr/>
            </p:nvSpPr>
            <p:spPr>
              <a:xfrm>
                <a:off x="5267546" y="4664676"/>
                <a:ext cx="2395384" cy="1456553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just">
                  <a:lnSpc>
                    <a:spcPct val="275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en" sz="6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Have them for one. Living grass to for can't gathered waters had winged. Creepiest don't subdue which i two set had seasons. Fifth you'll, man wherein seas our  lorem ipsum dolor creeping.</a:t>
                </a:r>
                <a:endParaRPr sz="1100"/>
              </a:p>
            </p:txBody>
          </p:sp>
        </p:grpSp>
      </p:grpSp>
      <p:grpSp>
        <p:nvGrpSpPr>
          <p:cNvPr id="442" name="Google Shape;442;p47"/>
          <p:cNvGrpSpPr/>
          <p:nvPr/>
        </p:nvGrpSpPr>
        <p:grpSpPr>
          <a:xfrm>
            <a:off x="3507547" y="882923"/>
            <a:ext cx="2131457" cy="818260"/>
            <a:chOff x="1203008" y="1177231"/>
            <a:chExt cx="2841942" cy="1091014"/>
          </a:xfrm>
        </p:grpSpPr>
        <p:sp>
          <p:nvSpPr>
            <p:cNvPr id="443" name="Google Shape;443;p47"/>
            <p:cNvSpPr txBox="1"/>
            <p:nvPr/>
          </p:nvSpPr>
          <p:spPr>
            <a:xfrm>
              <a:off x="1203008" y="1177231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lt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444" name="Google Shape;444;p47"/>
            <p:cNvSpPr txBox="1"/>
            <p:nvPr/>
          </p:nvSpPr>
          <p:spPr>
            <a:xfrm>
              <a:off x="1779429" y="1759752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445" name="Google Shape;445;p47"/>
            <p:cNvCxnSpPr/>
            <p:nvPr/>
          </p:nvCxnSpPr>
          <p:spPr>
            <a:xfrm>
              <a:off x="2033656" y="2268245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chemeClr val="lt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p48"/>
          <p:cNvSpPr/>
          <p:nvPr/>
        </p:nvSpPr>
        <p:spPr>
          <a:xfrm>
            <a:off x="358350" y="-38225"/>
            <a:ext cx="5161500" cy="26100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51" name="Google Shape;451;p48"/>
          <p:cNvSpPr/>
          <p:nvPr/>
        </p:nvSpPr>
        <p:spPr>
          <a:xfrm>
            <a:off x="3936250" y="2552625"/>
            <a:ext cx="4841400" cy="26100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452" name="Google Shape;452;p48"/>
          <p:cNvGrpSpPr/>
          <p:nvPr/>
        </p:nvGrpSpPr>
        <p:grpSpPr>
          <a:xfrm>
            <a:off x="716689" y="1829689"/>
            <a:ext cx="2648800" cy="2955468"/>
            <a:chOff x="955585" y="477793"/>
            <a:chExt cx="3531733" cy="3940624"/>
          </a:xfrm>
        </p:grpSpPr>
        <p:sp>
          <p:nvSpPr>
            <p:cNvPr id="453" name="Google Shape;453;p48"/>
            <p:cNvSpPr txBox="1"/>
            <p:nvPr/>
          </p:nvSpPr>
          <p:spPr>
            <a:xfrm>
              <a:off x="955585" y="3523107"/>
              <a:ext cx="3531733" cy="89531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just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seas our creeping.</a:t>
              </a:r>
              <a:endParaRPr sz="1100"/>
            </a:p>
          </p:txBody>
        </p:sp>
        <p:sp>
          <p:nvSpPr>
            <p:cNvPr id="454" name="Google Shape;454;p48"/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455" name="Google Shape;455;p48"/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456" name="Google Shape;456;p48"/>
            <p:cNvCxnSpPr/>
            <p:nvPr/>
          </p:nvCxnSpPr>
          <p:spPr>
            <a:xfrm>
              <a:off x="1057185" y="3198584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457" name="Google Shape;457;p48"/>
            <p:cNvCxnSpPr/>
            <p:nvPr/>
          </p:nvCxnSpPr>
          <p:spPr>
            <a:xfrm>
              <a:off x="1065076" y="477793"/>
              <a:ext cx="0" cy="1503407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grpSp>
        <p:nvGrpSpPr>
          <p:cNvPr id="458" name="Google Shape;458;p48"/>
          <p:cNvGrpSpPr/>
          <p:nvPr/>
        </p:nvGrpSpPr>
        <p:grpSpPr>
          <a:xfrm>
            <a:off x="6063375" y="957814"/>
            <a:ext cx="266700" cy="266700"/>
            <a:chOff x="1214438" y="3641810"/>
            <a:chExt cx="355600" cy="355600"/>
          </a:xfrm>
        </p:grpSpPr>
        <p:sp>
          <p:nvSpPr>
            <p:cNvPr id="459" name="Google Shape;459;p48"/>
            <p:cNvSpPr/>
            <p:nvPr/>
          </p:nvSpPr>
          <p:spPr>
            <a:xfrm>
              <a:off x="1214438" y="3641810"/>
              <a:ext cx="355600" cy="355600"/>
            </a:xfrm>
            <a:prstGeom prst="ellipse">
              <a:avLst/>
            </a:prstGeom>
            <a:solidFill>
              <a:srgbClr val="C8BFE3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460" name="Google Shape;460;p48"/>
            <p:cNvSpPr txBox="1"/>
            <p:nvPr/>
          </p:nvSpPr>
          <p:spPr>
            <a:xfrm>
              <a:off x="1214438" y="3673416"/>
              <a:ext cx="355600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1</a:t>
              </a:r>
              <a:endParaRPr sz="1100"/>
            </a:p>
          </p:txBody>
        </p:sp>
      </p:grpSp>
      <p:sp>
        <p:nvSpPr>
          <p:cNvPr id="461" name="Google Shape;461;p48"/>
          <p:cNvSpPr txBox="1"/>
          <p:nvPr/>
        </p:nvSpPr>
        <p:spPr>
          <a:xfrm>
            <a:off x="6374810" y="893822"/>
            <a:ext cx="1867410" cy="354377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2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5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two set had seasons. Fifth you'll, man</a:t>
            </a:r>
            <a:endParaRPr sz="1100"/>
          </a:p>
        </p:txBody>
      </p:sp>
      <p:grpSp>
        <p:nvGrpSpPr>
          <p:cNvPr id="462" name="Google Shape;462;p48"/>
          <p:cNvGrpSpPr/>
          <p:nvPr/>
        </p:nvGrpSpPr>
        <p:grpSpPr>
          <a:xfrm>
            <a:off x="6063375" y="1397156"/>
            <a:ext cx="266700" cy="266700"/>
            <a:chOff x="1214438" y="4118060"/>
            <a:chExt cx="355600" cy="355600"/>
          </a:xfrm>
        </p:grpSpPr>
        <p:sp>
          <p:nvSpPr>
            <p:cNvPr id="463" name="Google Shape;463;p48"/>
            <p:cNvSpPr/>
            <p:nvPr/>
          </p:nvSpPr>
          <p:spPr>
            <a:xfrm>
              <a:off x="1214438" y="4118060"/>
              <a:ext cx="355600" cy="355600"/>
            </a:xfrm>
            <a:prstGeom prst="ellipse">
              <a:avLst/>
            </a:prstGeom>
            <a:solidFill>
              <a:srgbClr val="FB8F98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464" name="Google Shape;464;p48"/>
            <p:cNvSpPr txBox="1"/>
            <p:nvPr/>
          </p:nvSpPr>
          <p:spPr>
            <a:xfrm>
              <a:off x="1214438" y="4149666"/>
              <a:ext cx="355600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2</a:t>
              </a:r>
              <a:endParaRPr sz="1100"/>
            </a:p>
          </p:txBody>
        </p:sp>
      </p:grpSp>
      <p:sp>
        <p:nvSpPr>
          <p:cNvPr id="465" name="Google Shape;465;p48"/>
          <p:cNvSpPr txBox="1"/>
          <p:nvPr/>
        </p:nvSpPr>
        <p:spPr>
          <a:xfrm>
            <a:off x="6374810" y="1332905"/>
            <a:ext cx="1517365" cy="354377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2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5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two set had seasons. Fifth</a:t>
            </a:r>
            <a:endParaRPr sz="1100"/>
          </a:p>
        </p:txBody>
      </p:sp>
      <p:sp>
        <p:nvSpPr>
          <p:cNvPr id="466" name="Google Shape;466;p48"/>
          <p:cNvSpPr txBox="1"/>
          <p:nvPr/>
        </p:nvSpPr>
        <p:spPr>
          <a:xfrm>
            <a:off x="2390146" y="1095000"/>
            <a:ext cx="10980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467" name="Google Shape;467;p48"/>
          <p:cNvSpPr txBox="1"/>
          <p:nvPr/>
        </p:nvSpPr>
        <p:spPr>
          <a:xfrm>
            <a:off x="5841973" y="3685850"/>
            <a:ext cx="1029900" cy="237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p49"/>
          <p:cNvSpPr/>
          <p:nvPr/>
        </p:nvSpPr>
        <p:spPr>
          <a:xfrm>
            <a:off x="4572000" y="-38250"/>
            <a:ext cx="4572000" cy="36510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473" name="Google Shape;473;p49"/>
          <p:cNvGrpSpPr/>
          <p:nvPr/>
        </p:nvGrpSpPr>
        <p:grpSpPr>
          <a:xfrm>
            <a:off x="716689" y="695429"/>
            <a:ext cx="2648800" cy="2955468"/>
            <a:chOff x="955585" y="477793"/>
            <a:chExt cx="3531733" cy="3940624"/>
          </a:xfrm>
        </p:grpSpPr>
        <p:sp>
          <p:nvSpPr>
            <p:cNvPr id="474" name="Google Shape;474;p49"/>
            <p:cNvSpPr txBox="1"/>
            <p:nvPr/>
          </p:nvSpPr>
          <p:spPr>
            <a:xfrm>
              <a:off x="955585" y="3523107"/>
              <a:ext cx="3531733" cy="89531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just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seas our creeping.</a:t>
              </a:r>
              <a:endParaRPr sz="1100"/>
            </a:p>
          </p:txBody>
        </p:sp>
        <p:sp>
          <p:nvSpPr>
            <p:cNvPr id="475" name="Google Shape;475;p49"/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476" name="Google Shape;476;p49"/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477" name="Google Shape;477;p49"/>
            <p:cNvCxnSpPr/>
            <p:nvPr/>
          </p:nvCxnSpPr>
          <p:spPr>
            <a:xfrm>
              <a:off x="1057185" y="3198584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478" name="Google Shape;478;p49"/>
            <p:cNvCxnSpPr/>
            <p:nvPr/>
          </p:nvCxnSpPr>
          <p:spPr>
            <a:xfrm>
              <a:off x="1065076" y="477793"/>
              <a:ext cx="0" cy="1503407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grpSp>
        <p:nvGrpSpPr>
          <p:cNvPr id="479" name="Google Shape;479;p49"/>
          <p:cNvGrpSpPr/>
          <p:nvPr/>
        </p:nvGrpSpPr>
        <p:grpSpPr>
          <a:xfrm>
            <a:off x="4572000" y="4049638"/>
            <a:ext cx="2178844" cy="354377"/>
            <a:chOff x="8809080" y="1049624"/>
            <a:chExt cx="2905126" cy="472502"/>
          </a:xfrm>
        </p:grpSpPr>
        <p:grpSp>
          <p:nvGrpSpPr>
            <p:cNvPr id="480" name="Google Shape;480;p49"/>
            <p:cNvGrpSpPr/>
            <p:nvPr/>
          </p:nvGrpSpPr>
          <p:grpSpPr>
            <a:xfrm>
              <a:off x="8809080" y="1134946"/>
              <a:ext cx="355600" cy="355600"/>
              <a:chOff x="1214438" y="3641810"/>
              <a:chExt cx="355600" cy="355600"/>
            </a:xfrm>
          </p:grpSpPr>
          <p:sp>
            <p:nvSpPr>
              <p:cNvPr id="481" name="Google Shape;481;p49"/>
              <p:cNvSpPr/>
              <p:nvPr/>
            </p:nvSpPr>
            <p:spPr>
              <a:xfrm>
                <a:off x="1214438" y="3641810"/>
                <a:ext cx="355600" cy="355600"/>
              </a:xfrm>
              <a:prstGeom prst="ellipse">
                <a:avLst/>
              </a:prstGeom>
              <a:solidFill>
                <a:srgbClr val="FB8F98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482" name="Google Shape;482;p49"/>
              <p:cNvSpPr txBox="1"/>
              <p:nvPr/>
            </p:nvSpPr>
            <p:spPr>
              <a:xfrm>
                <a:off x="1214438" y="3673416"/>
                <a:ext cx="355600" cy="292388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0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1</a:t>
                </a:r>
                <a:endParaRPr sz="1100"/>
              </a:p>
            </p:txBody>
          </p:sp>
        </p:grpSp>
        <p:sp>
          <p:nvSpPr>
            <p:cNvPr id="483" name="Google Shape;483;p49"/>
            <p:cNvSpPr txBox="1"/>
            <p:nvPr/>
          </p:nvSpPr>
          <p:spPr>
            <a:xfrm>
              <a:off x="9224326" y="1049624"/>
              <a:ext cx="2489880" cy="472502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28571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5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two set had seasons. Fifth you'll, man</a:t>
              </a:r>
              <a:endParaRPr sz="1100"/>
            </a:p>
          </p:txBody>
        </p:sp>
      </p:grpSp>
      <p:sp>
        <p:nvSpPr>
          <p:cNvPr id="484" name="Google Shape;484;p49"/>
          <p:cNvSpPr txBox="1"/>
          <p:nvPr/>
        </p:nvSpPr>
        <p:spPr>
          <a:xfrm>
            <a:off x="6371751" y="1546925"/>
            <a:ext cx="1101900" cy="332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32"/>
          <p:cNvSpPr/>
          <p:nvPr/>
        </p:nvSpPr>
        <p:spPr>
          <a:xfrm>
            <a:off x="-8550" y="0"/>
            <a:ext cx="9144000" cy="51744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34" name="Google Shape;134;p32"/>
          <p:cNvGrpSpPr/>
          <p:nvPr/>
        </p:nvGrpSpPr>
        <p:grpSpPr>
          <a:xfrm>
            <a:off x="358345" y="2159388"/>
            <a:ext cx="2762217" cy="618153"/>
            <a:chOff x="6746103" y="3303474"/>
            <a:chExt cx="3682956" cy="824204"/>
          </a:xfrm>
        </p:grpSpPr>
        <p:sp>
          <p:nvSpPr>
            <p:cNvPr id="135" name="Google Shape;135;p32"/>
            <p:cNvSpPr txBox="1"/>
            <p:nvPr/>
          </p:nvSpPr>
          <p:spPr>
            <a:xfrm>
              <a:off x="6746103" y="3303474"/>
              <a:ext cx="997857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TITLE HERE</a:t>
              </a:r>
              <a:endParaRPr sz="1100"/>
            </a:p>
          </p:txBody>
        </p:sp>
        <p:grpSp>
          <p:nvGrpSpPr>
            <p:cNvPr id="136" name="Google Shape;136;p32"/>
            <p:cNvGrpSpPr/>
            <p:nvPr/>
          </p:nvGrpSpPr>
          <p:grpSpPr>
            <a:xfrm>
              <a:off x="6843396" y="3559831"/>
              <a:ext cx="3585663" cy="215444"/>
              <a:chOff x="932998" y="4710746"/>
              <a:chExt cx="3585663" cy="215444"/>
            </a:xfrm>
          </p:grpSpPr>
          <p:sp>
            <p:nvSpPr>
              <p:cNvPr id="137" name="Google Shape;137;p32"/>
              <p:cNvSpPr/>
              <p:nvPr/>
            </p:nvSpPr>
            <p:spPr>
              <a:xfrm>
                <a:off x="932998" y="4791529"/>
                <a:ext cx="2962274" cy="84656"/>
              </a:xfrm>
              <a:prstGeom prst="rect">
                <a:avLst/>
              </a:prstGeom>
              <a:solidFill>
                <a:srgbClr val="FED8DB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138" name="Google Shape;138;p32"/>
              <p:cNvSpPr/>
              <p:nvPr/>
            </p:nvSpPr>
            <p:spPr>
              <a:xfrm>
                <a:off x="932998" y="4791529"/>
                <a:ext cx="1991177" cy="84656"/>
              </a:xfrm>
              <a:prstGeom prst="rect">
                <a:avLst/>
              </a:prstGeom>
              <a:solidFill>
                <a:srgbClr val="FB8F98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139" name="Google Shape;139;p32"/>
              <p:cNvSpPr txBox="1"/>
              <p:nvPr/>
            </p:nvSpPr>
            <p:spPr>
              <a:xfrm>
                <a:off x="4034291" y="4710746"/>
                <a:ext cx="484370" cy="21544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600">
                    <a:solidFill>
                      <a:srgbClr val="595959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60%</a:t>
                </a:r>
                <a:endParaRPr sz="1100"/>
              </a:p>
            </p:txBody>
          </p:sp>
        </p:grpSp>
        <p:grpSp>
          <p:nvGrpSpPr>
            <p:cNvPr id="140" name="Google Shape;140;p32"/>
            <p:cNvGrpSpPr/>
            <p:nvPr/>
          </p:nvGrpSpPr>
          <p:grpSpPr>
            <a:xfrm>
              <a:off x="6843396" y="3912234"/>
              <a:ext cx="3585663" cy="215444"/>
              <a:chOff x="932998" y="4710746"/>
              <a:chExt cx="3585663" cy="215444"/>
            </a:xfrm>
          </p:grpSpPr>
          <p:sp>
            <p:nvSpPr>
              <p:cNvPr id="141" name="Google Shape;141;p32"/>
              <p:cNvSpPr/>
              <p:nvPr/>
            </p:nvSpPr>
            <p:spPr>
              <a:xfrm>
                <a:off x="932998" y="4791529"/>
                <a:ext cx="2962274" cy="84656"/>
              </a:xfrm>
              <a:prstGeom prst="rect">
                <a:avLst/>
              </a:prstGeom>
              <a:solidFill>
                <a:srgbClr val="FFEED4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142" name="Google Shape;142;p32"/>
              <p:cNvSpPr/>
              <p:nvPr/>
            </p:nvSpPr>
            <p:spPr>
              <a:xfrm>
                <a:off x="932998" y="4791529"/>
                <a:ext cx="1180645" cy="84656"/>
              </a:xfrm>
              <a:prstGeom prst="rect">
                <a:avLst/>
              </a:prstGeom>
              <a:solidFill>
                <a:srgbClr val="FFCE7E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143" name="Google Shape;143;p32"/>
              <p:cNvSpPr txBox="1"/>
              <p:nvPr/>
            </p:nvSpPr>
            <p:spPr>
              <a:xfrm>
                <a:off x="4034291" y="4710746"/>
                <a:ext cx="484370" cy="21544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600">
                    <a:solidFill>
                      <a:srgbClr val="595959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40%</a:t>
                </a:r>
                <a:endParaRPr sz="1100"/>
              </a:p>
            </p:txBody>
          </p:sp>
        </p:grpSp>
      </p:grpSp>
      <p:sp>
        <p:nvSpPr>
          <p:cNvPr id="144" name="Google Shape;144;p32"/>
          <p:cNvSpPr txBox="1"/>
          <p:nvPr/>
        </p:nvSpPr>
        <p:spPr>
          <a:xfrm>
            <a:off x="358344" y="1240640"/>
            <a:ext cx="2398940" cy="415498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3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SAMI COX</a:t>
            </a:r>
            <a:endParaRPr sz="1100"/>
          </a:p>
        </p:txBody>
      </p:sp>
      <p:sp>
        <p:nvSpPr>
          <p:cNvPr id="145" name="Google Shape;145;p32"/>
          <p:cNvSpPr txBox="1"/>
          <p:nvPr/>
        </p:nvSpPr>
        <p:spPr>
          <a:xfrm>
            <a:off x="358344" y="3233638"/>
            <a:ext cx="3398623" cy="669222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7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don't subdue which i two set had seasons. Fifth you'll, man wherein seas our creeping. Very to Make from for lorem ipsum dolor seas.</a:t>
            </a:r>
            <a:endParaRPr sz="1100"/>
          </a:p>
        </p:txBody>
      </p:sp>
      <p:sp>
        <p:nvSpPr>
          <p:cNvPr id="146" name="Google Shape;146;p32"/>
          <p:cNvSpPr txBox="1"/>
          <p:nvPr/>
        </p:nvSpPr>
        <p:spPr>
          <a:xfrm>
            <a:off x="358345" y="1652469"/>
            <a:ext cx="1512673" cy="184666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595959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WEB DEVELOPER</a:t>
            </a:r>
            <a:endParaRPr sz="1100"/>
          </a:p>
        </p:txBody>
      </p:sp>
      <p:sp>
        <p:nvSpPr>
          <p:cNvPr id="147" name="Google Shape;147;p32"/>
          <p:cNvSpPr txBox="1"/>
          <p:nvPr/>
        </p:nvSpPr>
        <p:spPr>
          <a:xfrm>
            <a:off x="4989725" y="2532200"/>
            <a:ext cx="1681500" cy="415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8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8" name="Shape 4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9" name="Google Shape;489;p50"/>
          <p:cNvSpPr/>
          <p:nvPr/>
        </p:nvSpPr>
        <p:spPr>
          <a:xfrm>
            <a:off x="0" y="0"/>
            <a:ext cx="9144000" cy="2993572"/>
          </a:xfrm>
          <a:prstGeom prst="rect">
            <a:avLst/>
          </a:prstGeom>
          <a:solidFill>
            <a:srgbClr val="C8BFE3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490" name="Google Shape;490;p50"/>
          <p:cNvGrpSpPr/>
          <p:nvPr/>
        </p:nvGrpSpPr>
        <p:grpSpPr>
          <a:xfrm>
            <a:off x="3507547" y="882923"/>
            <a:ext cx="2131457" cy="818260"/>
            <a:chOff x="1203008" y="1177231"/>
            <a:chExt cx="2841942" cy="1091014"/>
          </a:xfrm>
        </p:grpSpPr>
        <p:sp>
          <p:nvSpPr>
            <p:cNvPr id="491" name="Google Shape;491;p50"/>
            <p:cNvSpPr txBox="1"/>
            <p:nvPr/>
          </p:nvSpPr>
          <p:spPr>
            <a:xfrm>
              <a:off x="1203008" y="1177231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lt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492" name="Google Shape;492;p50"/>
            <p:cNvSpPr txBox="1"/>
            <p:nvPr/>
          </p:nvSpPr>
          <p:spPr>
            <a:xfrm>
              <a:off x="1779429" y="1759752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493" name="Google Shape;493;p50"/>
            <p:cNvCxnSpPr/>
            <p:nvPr/>
          </p:nvCxnSpPr>
          <p:spPr>
            <a:xfrm>
              <a:off x="2033656" y="2268245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chemeClr val="lt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494" name="Google Shape;494;p50"/>
          <p:cNvSpPr txBox="1"/>
          <p:nvPr/>
        </p:nvSpPr>
        <p:spPr>
          <a:xfrm>
            <a:off x="3512207" y="4272119"/>
            <a:ext cx="2126796" cy="457625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lnSpc>
                <a:spcPct val="27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set had lorem ipsum dolor</a:t>
            </a:r>
            <a:endParaRPr sz="1100"/>
          </a:p>
        </p:txBody>
      </p:sp>
      <p:sp>
        <p:nvSpPr>
          <p:cNvPr id="495" name="Google Shape;495;p50"/>
          <p:cNvSpPr txBox="1"/>
          <p:nvPr/>
        </p:nvSpPr>
        <p:spPr>
          <a:xfrm>
            <a:off x="4013290" y="4065150"/>
            <a:ext cx="1124630" cy="207749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9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TEXT HERE</a:t>
            </a:r>
            <a:endParaRPr b="1" sz="900">
              <a:solidFill>
                <a:schemeClr val="dk1"/>
              </a:solidFill>
              <a:latin typeface="Montserrat Light"/>
              <a:ea typeface="Montserrat Light"/>
              <a:cs typeface="Montserrat Light"/>
              <a:sym typeface="Montserrat Light"/>
            </a:endParaRPr>
          </a:p>
        </p:txBody>
      </p:sp>
      <p:grpSp>
        <p:nvGrpSpPr>
          <p:cNvPr id="496" name="Google Shape;496;p50"/>
          <p:cNvGrpSpPr/>
          <p:nvPr/>
        </p:nvGrpSpPr>
        <p:grpSpPr>
          <a:xfrm>
            <a:off x="6474619" y="4065150"/>
            <a:ext cx="2126796" cy="664594"/>
            <a:chOff x="8632826" y="5420200"/>
            <a:chExt cx="2835728" cy="886126"/>
          </a:xfrm>
        </p:grpSpPr>
        <p:sp>
          <p:nvSpPr>
            <p:cNvPr id="497" name="Google Shape;497;p50"/>
            <p:cNvSpPr txBox="1"/>
            <p:nvPr/>
          </p:nvSpPr>
          <p:spPr>
            <a:xfrm>
              <a:off x="8632826" y="5696159"/>
              <a:ext cx="2835728" cy="61016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set had lorem ipsum dolor</a:t>
              </a:r>
              <a:endParaRPr sz="1100"/>
            </a:p>
          </p:txBody>
        </p:sp>
        <p:sp>
          <p:nvSpPr>
            <p:cNvPr id="498" name="Google Shape;498;p50"/>
            <p:cNvSpPr txBox="1"/>
            <p:nvPr/>
          </p:nvSpPr>
          <p:spPr>
            <a:xfrm>
              <a:off x="8632826" y="5420200"/>
              <a:ext cx="1499506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9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TEXT HERE</a:t>
              </a:r>
              <a:endParaRPr b="1" sz="9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endParaRPr>
            </a:p>
          </p:txBody>
        </p:sp>
      </p:grpSp>
      <p:grpSp>
        <p:nvGrpSpPr>
          <p:cNvPr id="499" name="Google Shape;499;p50"/>
          <p:cNvGrpSpPr/>
          <p:nvPr/>
        </p:nvGrpSpPr>
        <p:grpSpPr>
          <a:xfrm>
            <a:off x="542585" y="4065150"/>
            <a:ext cx="2126796" cy="664594"/>
            <a:chOff x="8632826" y="5420200"/>
            <a:chExt cx="2835728" cy="886126"/>
          </a:xfrm>
        </p:grpSpPr>
        <p:sp>
          <p:nvSpPr>
            <p:cNvPr id="500" name="Google Shape;500;p50"/>
            <p:cNvSpPr txBox="1"/>
            <p:nvPr/>
          </p:nvSpPr>
          <p:spPr>
            <a:xfrm>
              <a:off x="8632826" y="5696159"/>
              <a:ext cx="2835728" cy="61016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set had lorem ipsum dolor</a:t>
              </a:r>
              <a:endParaRPr sz="1100"/>
            </a:p>
          </p:txBody>
        </p:sp>
        <p:sp>
          <p:nvSpPr>
            <p:cNvPr id="501" name="Google Shape;501;p50"/>
            <p:cNvSpPr txBox="1"/>
            <p:nvPr/>
          </p:nvSpPr>
          <p:spPr>
            <a:xfrm>
              <a:off x="9969048" y="5420200"/>
              <a:ext cx="1499506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9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TEXT HERE</a:t>
              </a:r>
              <a:endParaRPr b="1" sz="9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endParaRPr>
            </a:p>
          </p:txBody>
        </p:sp>
      </p:grpSp>
      <p:sp>
        <p:nvSpPr>
          <p:cNvPr id="502" name="Google Shape;502;p50"/>
          <p:cNvSpPr/>
          <p:nvPr/>
        </p:nvSpPr>
        <p:spPr>
          <a:xfrm>
            <a:off x="910825" y="2071700"/>
            <a:ext cx="1758600" cy="1758600"/>
          </a:xfrm>
          <a:prstGeom prst="ellipse">
            <a:avLst/>
          </a:prstGeom>
          <a:solidFill>
            <a:srgbClr val="EFEFEF"/>
          </a:solidFill>
          <a:ln cap="flat" cmpd="sng" w="9525">
            <a:solidFill>
              <a:srgbClr val="EFEFE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03" name="Google Shape;503;p50"/>
          <p:cNvSpPr txBox="1"/>
          <p:nvPr/>
        </p:nvSpPr>
        <p:spPr>
          <a:xfrm>
            <a:off x="1239176" y="2784650"/>
            <a:ext cx="1101900" cy="332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504" name="Google Shape;504;p50"/>
          <p:cNvSpPr/>
          <p:nvPr/>
        </p:nvSpPr>
        <p:spPr>
          <a:xfrm>
            <a:off x="3692700" y="2071675"/>
            <a:ext cx="1758600" cy="1758600"/>
          </a:xfrm>
          <a:prstGeom prst="ellipse">
            <a:avLst/>
          </a:prstGeom>
          <a:solidFill>
            <a:srgbClr val="EFEFEF"/>
          </a:solidFill>
          <a:ln cap="flat" cmpd="sng" w="9525">
            <a:solidFill>
              <a:srgbClr val="EFEFE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05" name="Google Shape;505;p50"/>
          <p:cNvSpPr txBox="1"/>
          <p:nvPr/>
        </p:nvSpPr>
        <p:spPr>
          <a:xfrm>
            <a:off x="4021051" y="2784625"/>
            <a:ext cx="1101900" cy="332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506" name="Google Shape;506;p50"/>
          <p:cNvSpPr/>
          <p:nvPr/>
        </p:nvSpPr>
        <p:spPr>
          <a:xfrm>
            <a:off x="6474575" y="2071675"/>
            <a:ext cx="1758600" cy="1758600"/>
          </a:xfrm>
          <a:prstGeom prst="ellipse">
            <a:avLst/>
          </a:prstGeom>
          <a:solidFill>
            <a:srgbClr val="EFEFEF"/>
          </a:solidFill>
          <a:ln cap="flat" cmpd="sng" w="9525">
            <a:solidFill>
              <a:srgbClr val="EFEFE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07" name="Google Shape;507;p50"/>
          <p:cNvSpPr txBox="1"/>
          <p:nvPr/>
        </p:nvSpPr>
        <p:spPr>
          <a:xfrm>
            <a:off x="6802926" y="2784625"/>
            <a:ext cx="1101900" cy="332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1" name="Shape 5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Google Shape;512;p51"/>
          <p:cNvSpPr/>
          <p:nvPr/>
        </p:nvSpPr>
        <p:spPr>
          <a:xfrm>
            <a:off x="-8550" y="0"/>
            <a:ext cx="9144000" cy="51744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3" name="Google Shape;513;p51"/>
          <p:cNvSpPr/>
          <p:nvPr/>
        </p:nvSpPr>
        <p:spPr>
          <a:xfrm>
            <a:off x="2307773" y="2272393"/>
            <a:ext cx="4528457" cy="598715"/>
          </a:xfrm>
          <a:prstGeom prst="roundRect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514" name="Google Shape;514;p51"/>
          <p:cNvSpPr txBox="1"/>
          <p:nvPr/>
        </p:nvSpPr>
        <p:spPr>
          <a:xfrm>
            <a:off x="2216416" y="2364001"/>
            <a:ext cx="4711168" cy="415498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300">
                <a:solidFill>
                  <a:schemeClr val="lt1"/>
                </a:solidFill>
                <a:latin typeface="Alex Brush"/>
                <a:ea typeface="Alex Brush"/>
                <a:cs typeface="Alex Brush"/>
                <a:sym typeface="Alex Brush"/>
              </a:rPr>
              <a:t>Have Any Question</a:t>
            </a:r>
            <a:endParaRPr sz="1100"/>
          </a:p>
        </p:txBody>
      </p:sp>
      <p:sp>
        <p:nvSpPr>
          <p:cNvPr id="515" name="Google Shape;515;p51"/>
          <p:cNvSpPr txBox="1"/>
          <p:nvPr/>
        </p:nvSpPr>
        <p:spPr>
          <a:xfrm>
            <a:off x="3731250" y="1229075"/>
            <a:ext cx="1681500" cy="415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8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52"/>
          <p:cNvSpPr/>
          <p:nvPr/>
        </p:nvSpPr>
        <p:spPr>
          <a:xfrm>
            <a:off x="358344" y="358345"/>
            <a:ext cx="8427312" cy="4426811"/>
          </a:xfrm>
          <a:prstGeom prst="rect">
            <a:avLst/>
          </a:prstGeom>
          <a:solidFill>
            <a:srgbClr val="C8BFE3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521" name="Google Shape;521;p52"/>
          <p:cNvSpPr txBox="1"/>
          <p:nvPr/>
        </p:nvSpPr>
        <p:spPr>
          <a:xfrm>
            <a:off x="2216417" y="2219731"/>
            <a:ext cx="4711168" cy="704039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4100">
                <a:solidFill>
                  <a:schemeClr val="lt1"/>
                </a:solidFill>
                <a:latin typeface="Alex Brush"/>
                <a:ea typeface="Alex Brush"/>
                <a:cs typeface="Alex Brush"/>
                <a:sym typeface="Alex Brush"/>
              </a:rPr>
              <a:t>End.</a:t>
            </a:r>
            <a:endParaRPr sz="11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p33"/>
          <p:cNvSpPr/>
          <p:nvPr/>
        </p:nvSpPr>
        <p:spPr>
          <a:xfrm>
            <a:off x="358344" y="1"/>
            <a:ext cx="8785656" cy="5143499"/>
          </a:xfrm>
          <a:prstGeom prst="rect">
            <a:avLst/>
          </a:prstGeom>
          <a:solidFill>
            <a:srgbClr val="FED8DB">
              <a:alpha val="21960"/>
            </a:srgbClr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53" name="Google Shape;153;p33"/>
          <p:cNvSpPr/>
          <p:nvPr/>
        </p:nvSpPr>
        <p:spPr>
          <a:xfrm>
            <a:off x="4572000" y="1611525"/>
            <a:ext cx="4213800" cy="35628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4" name="Google Shape;154;p33"/>
          <p:cNvSpPr/>
          <p:nvPr/>
        </p:nvSpPr>
        <p:spPr>
          <a:xfrm>
            <a:off x="4572000" y="0"/>
            <a:ext cx="4213800" cy="14502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55" name="Google Shape;155;p33"/>
          <p:cNvGrpSpPr/>
          <p:nvPr/>
        </p:nvGrpSpPr>
        <p:grpSpPr>
          <a:xfrm>
            <a:off x="716689" y="358345"/>
            <a:ext cx="2648800" cy="4426811"/>
            <a:chOff x="1434032" y="477793"/>
            <a:chExt cx="3531733" cy="5902415"/>
          </a:xfrm>
        </p:grpSpPr>
        <p:sp>
          <p:nvSpPr>
            <p:cNvPr id="156" name="Google Shape;156;p33"/>
            <p:cNvSpPr txBox="1"/>
            <p:nvPr/>
          </p:nvSpPr>
          <p:spPr>
            <a:xfrm>
              <a:off x="1434032" y="3523107"/>
              <a:ext cx="3531733" cy="89531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just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seas our creeping.</a:t>
              </a:r>
              <a:endParaRPr sz="1100"/>
            </a:p>
          </p:txBody>
        </p:sp>
        <p:sp>
          <p:nvSpPr>
            <p:cNvPr id="157" name="Google Shape;157;p33"/>
            <p:cNvSpPr txBox="1"/>
            <p:nvPr/>
          </p:nvSpPr>
          <p:spPr>
            <a:xfrm>
              <a:off x="1434032" y="2107570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About Us</a:t>
              </a:r>
              <a:endParaRPr sz="1100"/>
            </a:p>
          </p:txBody>
        </p:sp>
        <p:sp>
          <p:nvSpPr>
            <p:cNvPr id="158" name="Google Shape;158;p33"/>
            <p:cNvSpPr txBox="1"/>
            <p:nvPr/>
          </p:nvSpPr>
          <p:spPr>
            <a:xfrm>
              <a:off x="1434032" y="2690091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159" name="Google Shape;159;p33"/>
            <p:cNvCxnSpPr/>
            <p:nvPr/>
          </p:nvCxnSpPr>
          <p:spPr>
            <a:xfrm>
              <a:off x="1535632" y="3198584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grpSp>
          <p:nvGrpSpPr>
            <p:cNvPr id="160" name="Google Shape;160;p33"/>
            <p:cNvGrpSpPr/>
            <p:nvPr/>
          </p:nvGrpSpPr>
          <p:grpSpPr>
            <a:xfrm>
              <a:off x="1535632" y="4822140"/>
              <a:ext cx="355600" cy="355600"/>
              <a:chOff x="1214438" y="3641810"/>
              <a:chExt cx="355600" cy="355600"/>
            </a:xfrm>
          </p:grpSpPr>
          <p:sp>
            <p:nvSpPr>
              <p:cNvPr id="161" name="Google Shape;161;p33"/>
              <p:cNvSpPr/>
              <p:nvPr/>
            </p:nvSpPr>
            <p:spPr>
              <a:xfrm>
                <a:off x="1214438" y="3641810"/>
                <a:ext cx="355600" cy="355600"/>
              </a:xfrm>
              <a:prstGeom prst="ellipse">
                <a:avLst/>
              </a:prstGeom>
              <a:solidFill>
                <a:srgbClr val="C8BFE3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162" name="Google Shape;162;p33"/>
              <p:cNvSpPr txBox="1"/>
              <p:nvPr/>
            </p:nvSpPr>
            <p:spPr>
              <a:xfrm>
                <a:off x="1214438" y="3673416"/>
                <a:ext cx="355600" cy="292388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0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1</a:t>
                </a:r>
                <a:endParaRPr sz="1100"/>
              </a:p>
            </p:txBody>
          </p:sp>
        </p:grpSp>
        <p:sp>
          <p:nvSpPr>
            <p:cNvPr id="163" name="Google Shape;163;p33"/>
            <p:cNvSpPr txBox="1"/>
            <p:nvPr/>
          </p:nvSpPr>
          <p:spPr>
            <a:xfrm>
              <a:off x="1950878" y="4736818"/>
              <a:ext cx="2489880" cy="472502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28571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5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two set had seasons. Fifth you'll, man</a:t>
              </a:r>
              <a:endParaRPr sz="1100"/>
            </a:p>
          </p:txBody>
        </p:sp>
        <p:grpSp>
          <p:nvGrpSpPr>
            <p:cNvPr id="164" name="Google Shape;164;p33"/>
            <p:cNvGrpSpPr/>
            <p:nvPr/>
          </p:nvGrpSpPr>
          <p:grpSpPr>
            <a:xfrm>
              <a:off x="1535632" y="5407930"/>
              <a:ext cx="355600" cy="355600"/>
              <a:chOff x="1214438" y="4118060"/>
              <a:chExt cx="355600" cy="355600"/>
            </a:xfrm>
          </p:grpSpPr>
          <p:sp>
            <p:nvSpPr>
              <p:cNvPr id="165" name="Google Shape;165;p33"/>
              <p:cNvSpPr/>
              <p:nvPr/>
            </p:nvSpPr>
            <p:spPr>
              <a:xfrm>
                <a:off x="1214438" y="4118060"/>
                <a:ext cx="355600" cy="355600"/>
              </a:xfrm>
              <a:prstGeom prst="ellipse">
                <a:avLst/>
              </a:prstGeom>
              <a:solidFill>
                <a:srgbClr val="FB8F98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166" name="Google Shape;166;p33"/>
              <p:cNvSpPr txBox="1"/>
              <p:nvPr/>
            </p:nvSpPr>
            <p:spPr>
              <a:xfrm>
                <a:off x="1214438" y="4149666"/>
                <a:ext cx="355600" cy="292388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0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2</a:t>
                </a:r>
                <a:endParaRPr sz="1100"/>
              </a:p>
            </p:txBody>
          </p:sp>
        </p:grpSp>
        <p:sp>
          <p:nvSpPr>
            <p:cNvPr id="167" name="Google Shape;167;p33"/>
            <p:cNvSpPr txBox="1"/>
            <p:nvPr/>
          </p:nvSpPr>
          <p:spPr>
            <a:xfrm>
              <a:off x="1950878" y="5322262"/>
              <a:ext cx="2023154" cy="472502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28571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5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two set had seasons. Fifth</a:t>
              </a:r>
              <a:endParaRPr sz="1100"/>
            </a:p>
          </p:txBody>
        </p:sp>
        <p:grpSp>
          <p:nvGrpSpPr>
            <p:cNvPr id="168" name="Google Shape;168;p33"/>
            <p:cNvGrpSpPr/>
            <p:nvPr/>
          </p:nvGrpSpPr>
          <p:grpSpPr>
            <a:xfrm>
              <a:off x="1535632" y="5993720"/>
              <a:ext cx="355600" cy="355600"/>
              <a:chOff x="1214438" y="4594310"/>
              <a:chExt cx="355600" cy="355600"/>
            </a:xfrm>
          </p:grpSpPr>
          <p:sp>
            <p:nvSpPr>
              <p:cNvPr id="169" name="Google Shape;169;p33"/>
              <p:cNvSpPr/>
              <p:nvPr/>
            </p:nvSpPr>
            <p:spPr>
              <a:xfrm>
                <a:off x="1214438" y="4594310"/>
                <a:ext cx="355600" cy="355600"/>
              </a:xfrm>
              <a:prstGeom prst="ellipse">
                <a:avLst/>
              </a:prstGeom>
              <a:solidFill>
                <a:srgbClr val="FFCE7E"/>
              </a:solidFill>
              <a:ln>
                <a:noFill/>
              </a:ln>
            </p:spPr>
            <p:txBody>
              <a:bodyPr anchorCtr="0" anchor="ctr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sz="1400">
                  <a:solidFill>
                    <a:schemeClr val="lt1"/>
                  </a:solidFill>
                  <a:latin typeface="Montserrat"/>
                  <a:ea typeface="Montserrat"/>
                  <a:cs typeface="Montserrat"/>
                  <a:sym typeface="Montserrat"/>
                </a:endParaRPr>
              </a:p>
            </p:txBody>
          </p:sp>
          <p:sp>
            <p:nvSpPr>
              <p:cNvPr id="170" name="Google Shape;170;p33"/>
              <p:cNvSpPr txBox="1"/>
              <p:nvPr/>
            </p:nvSpPr>
            <p:spPr>
              <a:xfrm>
                <a:off x="1214438" y="4625916"/>
                <a:ext cx="355600" cy="292388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34275" lIns="68575" spcFirstLastPara="1" rIns="68575" wrap="square" tIns="34275">
                <a:noAutofit/>
              </a:bodyPr>
              <a:lstStyle/>
              <a:p>
                <a:pPr indent="0" lvl="0" marL="0" marR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b="1" lang="en" sz="1000">
                    <a:solidFill>
                      <a:schemeClr val="lt1"/>
                    </a:solidFill>
                    <a:latin typeface="Montserrat Light"/>
                    <a:ea typeface="Montserrat Light"/>
                    <a:cs typeface="Montserrat Light"/>
                    <a:sym typeface="Montserrat Light"/>
                  </a:rPr>
                  <a:t>3</a:t>
                </a:r>
                <a:endParaRPr sz="1100"/>
              </a:p>
            </p:txBody>
          </p:sp>
        </p:grpSp>
        <p:sp>
          <p:nvSpPr>
            <p:cNvPr id="171" name="Google Shape;171;p33"/>
            <p:cNvSpPr txBox="1"/>
            <p:nvPr/>
          </p:nvSpPr>
          <p:spPr>
            <a:xfrm>
              <a:off x="1950878" y="5907706"/>
              <a:ext cx="1727879" cy="472502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lnSpc>
                  <a:spcPct val="228571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5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seasons. Fifth you'll, man</a:t>
              </a:r>
              <a:endParaRPr sz="1100"/>
            </a:p>
          </p:txBody>
        </p:sp>
        <p:cxnSp>
          <p:nvCxnSpPr>
            <p:cNvPr id="172" name="Google Shape;172;p33"/>
            <p:cNvCxnSpPr/>
            <p:nvPr/>
          </p:nvCxnSpPr>
          <p:spPr>
            <a:xfrm>
              <a:off x="1543523" y="477793"/>
              <a:ext cx="0" cy="1503407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173" name="Google Shape;173;p33"/>
          <p:cNvSpPr txBox="1"/>
          <p:nvPr/>
        </p:nvSpPr>
        <p:spPr>
          <a:xfrm>
            <a:off x="5838150" y="3185175"/>
            <a:ext cx="1681500" cy="415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800"/>
          </a:p>
        </p:txBody>
      </p:sp>
      <p:sp>
        <p:nvSpPr>
          <p:cNvPr id="174" name="Google Shape;174;p33"/>
          <p:cNvSpPr txBox="1"/>
          <p:nvPr/>
        </p:nvSpPr>
        <p:spPr>
          <a:xfrm>
            <a:off x="5838150" y="517350"/>
            <a:ext cx="1681500" cy="415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8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Google Shape;179;p34"/>
          <p:cNvSpPr/>
          <p:nvPr/>
        </p:nvSpPr>
        <p:spPr>
          <a:xfrm>
            <a:off x="349650" y="0"/>
            <a:ext cx="8785800" cy="51744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0" name="Google Shape;180;p34"/>
          <p:cNvSpPr/>
          <p:nvPr/>
        </p:nvSpPr>
        <p:spPr>
          <a:xfrm>
            <a:off x="358344" y="0"/>
            <a:ext cx="8785656" cy="5143500"/>
          </a:xfrm>
          <a:prstGeom prst="rect">
            <a:avLst/>
          </a:prstGeom>
          <a:gradFill>
            <a:gsLst>
              <a:gs pos="0">
                <a:srgbClr val="FA4655">
                  <a:alpha val="66666"/>
                </a:srgbClr>
              </a:gs>
              <a:gs pos="100000">
                <a:srgbClr val="FFAF28">
                  <a:alpha val="56862"/>
                </a:srgbClr>
              </a:gs>
            </a:gsLst>
            <a:lin ang="8100000" scaled="0"/>
          </a:gra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grpSp>
        <p:nvGrpSpPr>
          <p:cNvPr id="181" name="Google Shape;181;p34"/>
          <p:cNvGrpSpPr/>
          <p:nvPr/>
        </p:nvGrpSpPr>
        <p:grpSpPr>
          <a:xfrm>
            <a:off x="716688" y="828004"/>
            <a:ext cx="4008834" cy="3487492"/>
            <a:chOff x="1112838" y="477793"/>
            <a:chExt cx="5345112" cy="4649990"/>
          </a:xfrm>
        </p:grpSpPr>
        <p:sp>
          <p:nvSpPr>
            <p:cNvPr id="182" name="Google Shape;182;p34"/>
            <p:cNvSpPr txBox="1"/>
            <p:nvPr/>
          </p:nvSpPr>
          <p:spPr>
            <a:xfrm>
              <a:off x="1112838" y="3523107"/>
              <a:ext cx="5345112" cy="61318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just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seas our creeping.</a:t>
              </a:r>
              <a:endParaRPr sz="1100"/>
            </a:p>
          </p:txBody>
        </p:sp>
        <p:sp>
          <p:nvSpPr>
            <p:cNvPr id="183" name="Google Shape;183;p34"/>
            <p:cNvSpPr/>
            <p:nvPr/>
          </p:nvSpPr>
          <p:spPr>
            <a:xfrm>
              <a:off x="1219539" y="4686624"/>
              <a:ext cx="1841092" cy="441159"/>
            </a:xfrm>
            <a:prstGeom prst="roundRect">
              <a:avLst>
                <a:gd fmla="val 50000" name="adj"/>
              </a:avLst>
            </a:prstGeom>
            <a:solidFill>
              <a:srgbClr val="FB8F98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184" name="Google Shape;184;p34"/>
            <p:cNvSpPr txBox="1"/>
            <p:nvPr/>
          </p:nvSpPr>
          <p:spPr>
            <a:xfrm>
              <a:off x="1399542" y="4784093"/>
              <a:ext cx="1481088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CLEAN DESIGN</a:t>
              </a:r>
              <a:endParaRPr sz="1100"/>
            </a:p>
          </p:txBody>
        </p:sp>
        <p:sp>
          <p:nvSpPr>
            <p:cNvPr id="185" name="Google Shape;185;p34"/>
            <p:cNvSpPr txBox="1"/>
            <p:nvPr/>
          </p:nvSpPr>
          <p:spPr>
            <a:xfrm>
              <a:off x="1112838" y="2107570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lt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Example</a:t>
              </a:r>
              <a:endParaRPr sz="1100"/>
            </a:p>
          </p:txBody>
        </p:sp>
        <p:sp>
          <p:nvSpPr>
            <p:cNvPr id="186" name="Google Shape;186;p34"/>
            <p:cNvSpPr txBox="1"/>
            <p:nvPr/>
          </p:nvSpPr>
          <p:spPr>
            <a:xfrm>
              <a:off x="1112838" y="2690091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187" name="Google Shape;187;p34"/>
            <p:cNvCxnSpPr/>
            <p:nvPr/>
          </p:nvCxnSpPr>
          <p:spPr>
            <a:xfrm>
              <a:off x="1214438" y="3198584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chemeClr val="lt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88" name="Google Shape;188;p34"/>
            <p:cNvCxnSpPr/>
            <p:nvPr/>
          </p:nvCxnSpPr>
          <p:spPr>
            <a:xfrm>
              <a:off x="1222329" y="477793"/>
              <a:ext cx="0" cy="1503407"/>
            </a:xfrm>
            <a:prstGeom prst="straightConnector1">
              <a:avLst/>
            </a:prstGeom>
            <a:noFill/>
            <a:ln cap="flat" cmpd="sng" w="25400">
              <a:solidFill>
                <a:schemeClr val="lt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189" name="Google Shape;189;p34"/>
          <p:cNvSpPr/>
          <p:nvPr/>
        </p:nvSpPr>
        <p:spPr>
          <a:xfrm flipH="1">
            <a:off x="0" y="1"/>
            <a:ext cx="358344" cy="51434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lt1"/>
              </a:solidFill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190" name="Google Shape;190;p34"/>
          <p:cNvSpPr txBox="1"/>
          <p:nvPr/>
        </p:nvSpPr>
        <p:spPr>
          <a:xfrm>
            <a:off x="5259925" y="1718075"/>
            <a:ext cx="1681500" cy="415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8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35"/>
          <p:cNvSpPr/>
          <p:nvPr/>
        </p:nvSpPr>
        <p:spPr>
          <a:xfrm>
            <a:off x="4643875" y="421500"/>
            <a:ext cx="1967400" cy="20784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6" name="Google Shape;196;p35"/>
          <p:cNvSpPr/>
          <p:nvPr/>
        </p:nvSpPr>
        <p:spPr>
          <a:xfrm>
            <a:off x="4643975" y="2623775"/>
            <a:ext cx="4078500" cy="20784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7" name="Google Shape;197;p35"/>
          <p:cNvSpPr/>
          <p:nvPr/>
        </p:nvSpPr>
        <p:spPr>
          <a:xfrm>
            <a:off x="6755125" y="421463"/>
            <a:ext cx="1967400" cy="20784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8" name="Google Shape;198;p35"/>
          <p:cNvSpPr txBox="1"/>
          <p:nvPr/>
        </p:nvSpPr>
        <p:spPr>
          <a:xfrm>
            <a:off x="716689" y="2642330"/>
            <a:ext cx="2648800" cy="671483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just">
              <a:lnSpc>
                <a:spcPct val="27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don't subdue which i two set had seasons. Fifth you'll, man wherein seas our creeping.</a:t>
            </a:r>
            <a:endParaRPr sz="1100"/>
          </a:p>
        </p:txBody>
      </p:sp>
      <p:sp>
        <p:nvSpPr>
          <p:cNvPr id="199" name="Google Shape;199;p35"/>
          <p:cNvSpPr txBox="1"/>
          <p:nvPr/>
        </p:nvSpPr>
        <p:spPr>
          <a:xfrm>
            <a:off x="716689" y="1580677"/>
            <a:ext cx="2131457" cy="415498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300">
                <a:solidFill>
                  <a:schemeClr val="dk1"/>
                </a:solidFill>
                <a:latin typeface="Alex Brush"/>
                <a:ea typeface="Alex Brush"/>
                <a:cs typeface="Alex Brush"/>
                <a:sym typeface="Alex Brush"/>
              </a:rPr>
              <a:t>Look Book</a:t>
            </a:r>
            <a:endParaRPr sz="1100"/>
          </a:p>
        </p:txBody>
      </p:sp>
      <p:sp>
        <p:nvSpPr>
          <p:cNvPr id="200" name="Google Shape;200;p35"/>
          <p:cNvSpPr txBox="1"/>
          <p:nvPr/>
        </p:nvSpPr>
        <p:spPr>
          <a:xfrm>
            <a:off x="716689" y="2017568"/>
            <a:ext cx="1266825" cy="184666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595959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CREATIVE</a:t>
            </a:r>
            <a:endParaRPr sz="1100"/>
          </a:p>
        </p:txBody>
      </p:sp>
      <p:cxnSp>
        <p:nvCxnSpPr>
          <p:cNvPr id="201" name="Google Shape;201;p35"/>
          <p:cNvCxnSpPr/>
          <p:nvPr/>
        </p:nvCxnSpPr>
        <p:spPr>
          <a:xfrm>
            <a:off x="792889" y="2398938"/>
            <a:ext cx="885485" cy="0"/>
          </a:xfrm>
          <a:prstGeom prst="straightConnector1">
            <a:avLst/>
          </a:prstGeom>
          <a:noFill/>
          <a:ln cap="flat" cmpd="sng" w="25400">
            <a:solidFill>
              <a:srgbClr val="D8D8D8"/>
            </a:solidFill>
            <a:prstDash val="solid"/>
            <a:miter lim="800000"/>
            <a:headEnd len="sm" w="sm" type="none"/>
            <a:tailEnd len="sm" w="sm" type="none"/>
          </a:ln>
        </p:spPr>
      </p:cxnSp>
      <p:grpSp>
        <p:nvGrpSpPr>
          <p:cNvPr id="202" name="Google Shape;202;p35"/>
          <p:cNvGrpSpPr/>
          <p:nvPr/>
        </p:nvGrpSpPr>
        <p:grpSpPr>
          <a:xfrm>
            <a:off x="792889" y="3616605"/>
            <a:ext cx="266700" cy="266700"/>
            <a:chOff x="1214438" y="3641810"/>
            <a:chExt cx="355600" cy="355600"/>
          </a:xfrm>
        </p:grpSpPr>
        <p:sp>
          <p:nvSpPr>
            <p:cNvPr id="203" name="Google Shape;203;p35"/>
            <p:cNvSpPr/>
            <p:nvPr/>
          </p:nvSpPr>
          <p:spPr>
            <a:xfrm>
              <a:off x="1214438" y="3641810"/>
              <a:ext cx="355600" cy="355600"/>
            </a:xfrm>
            <a:prstGeom prst="ellipse">
              <a:avLst/>
            </a:prstGeom>
            <a:solidFill>
              <a:srgbClr val="C8BFE3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204" name="Google Shape;204;p35"/>
            <p:cNvSpPr txBox="1"/>
            <p:nvPr/>
          </p:nvSpPr>
          <p:spPr>
            <a:xfrm>
              <a:off x="1214438" y="3673416"/>
              <a:ext cx="355600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1</a:t>
              </a:r>
              <a:endParaRPr sz="1100"/>
            </a:p>
          </p:txBody>
        </p:sp>
      </p:grpSp>
      <p:sp>
        <p:nvSpPr>
          <p:cNvPr id="205" name="Google Shape;205;p35"/>
          <p:cNvSpPr txBox="1"/>
          <p:nvPr/>
        </p:nvSpPr>
        <p:spPr>
          <a:xfrm>
            <a:off x="1104323" y="3552613"/>
            <a:ext cx="1867410" cy="354377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2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5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two set had seasons. Fifth you'll, man</a:t>
            </a:r>
            <a:endParaRPr sz="1100"/>
          </a:p>
        </p:txBody>
      </p:sp>
      <p:grpSp>
        <p:nvGrpSpPr>
          <p:cNvPr id="206" name="Google Shape;206;p35"/>
          <p:cNvGrpSpPr/>
          <p:nvPr/>
        </p:nvGrpSpPr>
        <p:grpSpPr>
          <a:xfrm>
            <a:off x="792889" y="4055948"/>
            <a:ext cx="266700" cy="266700"/>
            <a:chOff x="1214438" y="4118060"/>
            <a:chExt cx="355600" cy="355600"/>
          </a:xfrm>
        </p:grpSpPr>
        <p:sp>
          <p:nvSpPr>
            <p:cNvPr id="207" name="Google Shape;207;p35"/>
            <p:cNvSpPr/>
            <p:nvPr/>
          </p:nvSpPr>
          <p:spPr>
            <a:xfrm>
              <a:off x="1214438" y="4118060"/>
              <a:ext cx="355600" cy="355600"/>
            </a:xfrm>
            <a:prstGeom prst="ellipse">
              <a:avLst/>
            </a:prstGeom>
            <a:solidFill>
              <a:srgbClr val="FB8F98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208" name="Google Shape;208;p35"/>
            <p:cNvSpPr txBox="1"/>
            <p:nvPr/>
          </p:nvSpPr>
          <p:spPr>
            <a:xfrm>
              <a:off x="1214438" y="4149666"/>
              <a:ext cx="355600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2</a:t>
              </a:r>
              <a:endParaRPr sz="1100"/>
            </a:p>
          </p:txBody>
        </p:sp>
      </p:grpSp>
      <p:sp>
        <p:nvSpPr>
          <p:cNvPr id="209" name="Google Shape;209;p35"/>
          <p:cNvSpPr txBox="1"/>
          <p:nvPr/>
        </p:nvSpPr>
        <p:spPr>
          <a:xfrm>
            <a:off x="1104323" y="3991697"/>
            <a:ext cx="1517365" cy="354377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2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5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two set had seasons. Fifth</a:t>
            </a:r>
            <a:endParaRPr sz="1100"/>
          </a:p>
        </p:txBody>
      </p:sp>
      <p:grpSp>
        <p:nvGrpSpPr>
          <p:cNvPr id="210" name="Google Shape;210;p35"/>
          <p:cNvGrpSpPr/>
          <p:nvPr/>
        </p:nvGrpSpPr>
        <p:grpSpPr>
          <a:xfrm>
            <a:off x="792889" y="4495290"/>
            <a:ext cx="266700" cy="266700"/>
            <a:chOff x="1214438" y="4594310"/>
            <a:chExt cx="355600" cy="355600"/>
          </a:xfrm>
        </p:grpSpPr>
        <p:sp>
          <p:nvSpPr>
            <p:cNvPr id="211" name="Google Shape;211;p35"/>
            <p:cNvSpPr/>
            <p:nvPr/>
          </p:nvSpPr>
          <p:spPr>
            <a:xfrm>
              <a:off x="1214438" y="4594310"/>
              <a:ext cx="355600" cy="355600"/>
            </a:xfrm>
            <a:prstGeom prst="ellipse">
              <a:avLst/>
            </a:prstGeom>
            <a:solidFill>
              <a:srgbClr val="FFCE7E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212" name="Google Shape;212;p35"/>
            <p:cNvSpPr txBox="1"/>
            <p:nvPr/>
          </p:nvSpPr>
          <p:spPr>
            <a:xfrm>
              <a:off x="1214438" y="4625916"/>
              <a:ext cx="355600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3</a:t>
              </a:r>
              <a:endParaRPr sz="1100"/>
            </a:p>
          </p:txBody>
        </p:sp>
      </p:grpSp>
      <p:sp>
        <p:nvSpPr>
          <p:cNvPr id="213" name="Google Shape;213;p35"/>
          <p:cNvSpPr txBox="1"/>
          <p:nvPr/>
        </p:nvSpPr>
        <p:spPr>
          <a:xfrm>
            <a:off x="1104323" y="4430779"/>
            <a:ext cx="1295909" cy="354377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2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5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seasons. Fifth you'll, man</a:t>
            </a:r>
            <a:endParaRPr sz="1100"/>
          </a:p>
        </p:txBody>
      </p:sp>
      <p:cxnSp>
        <p:nvCxnSpPr>
          <p:cNvPr id="214" name="Google Shape;214;p35"/>
          <p:cNvCxnSpPr/>
          <p:nvPr/>
        </p:nvCxnSpPr>
        <p:spPr>
          <a:xfrm>
            <a:off x="798807" y="358345"/>
            <a:ext cx="0" cy="1127555"/>
          </a:xfrm>
          <a:prstGeom prst="straightConnector1">
            <a:avLst/>
          </a:prstGeom>
          <a:noFill/>
          <a:ln cap="flat" cmpd="sng" w="25400">
            <a:solidFill>
              <a:srgbClr val="D8D8D8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15" name="Google Shape;215;p35"/>
          <p:cNvSpPr txBox="1"/>
          <p:nvPr/>
        </p:nvSpPr>
        <p:spPr>
          <a:xfrm>
            <a:off x="5760475" y="3400925"/>
            <a:ext cx="1681500" cy="415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800"/>
          </a:p>
        </p:txBody>
      </p:sp>
      <p:sp>
        <p:nvSpPr>
          <p:cNvPr id="216" name="Google Shape;216;p35"/>
          <p:cNvSpPr txBox="1"/>
          <p:nvPr/>
        </p:nvSpPr>
        <p:spPr>
          <a:xfrm>
            <a:off x="4994125" y="1344275"/>
            <a:ext cx="1266900" cy="26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217" name="Google Shape;217;p35"/>
          <p:cNvSpPr txBox="1"/>
          <p:nvPr/>
        </p:nvSpPr>
        <p:spPr>
          <a:xfrm>
            <a:off x="7144675" y="1344275"/>
            <a:ext cx="1188300" cy="232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p36"/>
          <p:cNvSpPr/>
          <p:nvPr/>
        </p:nvSpPr>
        <p:spPr>
          <a:xfrm>
            <a:off x="6248400" y="2076456"/>
            <a:ext cx="2537400" cy="30669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3" name="Google Shape;223;p36"/>
          <p:cNvSpPr/>
          <p:nvPr/>
        </p:nvSpPr>
        <p:spPr>
          <a:xfrm>
            <a:off x="3580100" y="358431"/>
            <a:ext cx="2537400" cy="30669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4" name="Google Shape;224;p36"/>
          <p:cNvSpPr/>
          <p:nvPr/>
        </p:nvSpPr>
        <p:spPr>
          <a:xfrm>
            <a:off x="358350" y="3555750"/>
            <a:ext cx="5759400" cy="15876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225" name="Google Shape;225;p36"/>
          <p:cNvGrpSpPr/>
          <p:nvPr/>
        </p:nvGrpSpPr>
        <p:grpSpPr>
          <a:xfrm>
            <a:off x="716689" y="358345"/>
            <a:ext cx="2131457" cy="2040593"/>
            <a:chOff x="955585" y="477793"/>
            <a:chExt cx="2841942" cy="2720791"/>
          </a:xfrm>
        </p:grpSpPr>
        <p:sp>
          <p:nvSpPr>
            <p:cNvPr id="226" name="Google Shape;226;p36"/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227" name="Google Shape;227;p36"/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228" name="Google Shape;228;p36"/>
            <p:cNvCxnSpPr/>
            <p:nvPr/>
          </p:nvCxnSpPr>
          <p:spPr>
            <a:xfrm>
              <a:off x="1057185" y="3198584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229" name="Google Shape;229;p36"/>
            <p:cNvCxnSpPr/>
            <p:nvPr/>
          </p:nvCxnSpPr>
          <p:spPr>
            <a:xfrm>
              <a:off x="1065076" y="477793"/>
              <a:ext cx="0" cy="1503407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230" name="Google Shape;230;p36"/>
          <p:cNvSpPr txBox="1"/>
          <p:nvPr/>
        </p:nvSpPr>
        <p:spPr>
          <a:xfrm>
            <a:off x="716690" y="2642330"/>
            <a:ext cx="2537254" cy="457625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just">
              <a:lnSpc>
                <a:spcPct val="27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waters had winged. Creepiest don't subdue</a:t>
            </a:r>
            <a:endParaRPr sz="1100"/>
          </a:p>
        </p:txBody>
      </p:sp>
      <p:grpSp>
        <p:nvGrpSpPr>
          <p:cNvPr id="231" name="Google Shape;231;p36"/>
          <p:cNvGrpSpPr/>
          <p:nvPr/>
        </p:nvGrpSpPr>
        <p:grpSpPr>
          <a:xfrm>
            <a:off x="6606810" y="851210"/>
            <a:ext cx="266700" cy="266700"/>
            <a:chOff x="1214438" y="3641810"/>
            <a:chExt cx="355600" cy="355600"/>
          </a:xfrm>
        </p:grpSpPr>
        <p:sp>
          <p:nvSpPr>
            <p:cNvPr id="232" name="Google Shape;232;p36"/>
            <p:cNvSpPr/>
            <p:nvPr/>
          </p:nvSpPr>
          <p:spPr>
            <a:xfrm>
              <a:off x="1214438" y="3641810"/>
              <a:ext cx="355600" cy="355600"/>
            </a:xfrm>
            <a:prstGeom prst="ellipse">
              <a:avLst/>
            </a:prstGeom>
            <a:solidFill>
              <a:srgbClr val="C8BFE3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233" name="Google Shape;233;p36"/>
            <p:cNvSpPr txBox="1"/>
            <p:nvPr/>
          </p:nvSpPr>
          <p:spPr>
            <a:xfrm>
              <a:off x="1214438" y="3673416"/>
              <a:ext cx="355600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1</a:t>
              </a:r>
              <a:endParaRPr sz="1100"/>
            </a:p>
          </p:txBody>
        </p:sp>
      </p:grpSp>
      <p:sp>
        <p:nvSpPr>
          <p:cNvPr id="234" name="Google Shape;234;p36"/>
          <p:cNvSpPr txBox="1"/>
          <p:nvPr/>
        </p:nvSpPr>
        <p:spPr>
          <a:xfrm>
            <a:off x="6918244" y="787218"/>
            <a:ext cx="1867410" cy="354377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2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5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two set had seasons. Fifth you'll, man</a:t>
            </a:r>
            <a:endParaRPr sz="1100"/>
          </a:p>
        </p:txBody>
      </p:sp>
      <p:grpSp>
        <p:nvGrpSpPr>
          <p:cNvPr id="235" name="Google Shape;235;p36"/>
          <p:cNvGrpSpPr/>
          <p:nvPr/>
        </p:nvGrpSpPr>
        <p:grpSpPr>
          <a:xfrm>
            <a:off x="6606810" y="1290552"/>
            <a:ext cx="266700" cy="266700"/>
            <a:chOff x="1214438" y="4118060"/>
            <a:chExt cx="355600" cy="355600"/>
          </a:xfrm>
        </p:grpSpPr>
        <p:sp>
          <p:nvSpPr>
            <p:cNvPr id="236" name="Google Shape;236;p36"/>
            <p:cNvSpPr/>
            <p:nvPr/>
          </p:nvSpPr>
          <p:spPr>
            <a:xfrm>
              <a:off x="1214438" y="4118060"/>
              <a:ext cx="355600" cy="355600"/>
            </a:xfrm>
            <a:prstGeom prst="ellipse">
              <a:avLst/>
            </a:prstGeom>
            <a:solidFill>
              <a:srgbClr val="FB8F98"/>
            </a:solidFill>
            <a:ln>
              <a:noFill/>
            </a:ln>
          </p:spPr>
          <p:txBody>
            <a:bodyPr anchorCtr="0" anchor="ctr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endParaRPr>
            </a:p>
          </p:txBody>
        </p:sp>
        <p:sp>
          <p:nvSpPr>
            <p:cNvPr id="237" name="Google Shape;237;p36"/>
            <p:cNvSpPr txBox="1"/>
            <p:nvPr/>
          </p:nvSpPr>
          <p:spPr>
            <a:xfrm>
              <a:off x="1214438" y="4149666"/>
              <a:ext cx="355600" cy="2923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solidFill>
                    <a:schemeClr val="lt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2</a:t>
              </a:r>
              <a:endParaRPr sz="1100"/>
            </a:p>
          </p:txBody>
        </p:sp>
      </p:grpSp>
      <p:sp>
        <p:nvSpPr>
          <p:cNvPr id="238" name="Google Shape;238;p36"/>
          <p:cNvSpPr txBox="1"/>
          <p:nvPr/>
        </p:nvSpPr>
        <p:spPr>
          <a:xfrm>
            <a:off x="6918244" y="1226301"/>
            <a:ext cx="1517365" cy="354377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22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5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Have them for one. Living grass to for can't gathered two set had seasons. Fifth</a:t>
            </a:r>
            <a:endParaRPr sz="1100"/>
          </a:p>
        </p:txBody>
      </p:sp>
      <p:sp>
        <p:nvSpPr>
          <p:cNvPr id="239" name="Google Shape;239;p36"/>
          <p:cNvSpPr txBox="1"/>
          <p:nvPr/>
        </p:nvSpPr>
        <p:spPr>
          <a:xfrm>
            <a:off x="6935552" y="3425326"/>
            <a:ext cx="1163100" cy="26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240" name="Google Shape;240;p36"/>
          <p:cNvSpPr txBox="1"/>
          <p:nvPr/>
        </p:nvSpPr>
        <p:spPr>
          <a:xfrm>
            <a:off x="4267252" y="1758526"/>
            <a:ext cx="1163100" cy="26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241" name="Google Shape;241;p36"/>
          <p:cNvSpPr txBox="1"/>
          <p:nvPr/>
        </p:nvSpPr>
        <p:spPr>
          <a:xfrm>
            <a:off x="2564177" y="4216201"/>
            <a:ext cx="1163100" cy="26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5" name="Shape 2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Google Shape;246;p37"/>
          <p:cNvSpPr/>
          <p:nvPr/>
        </p:nvSpPr>
        <p:spPr>
          <a:xfrm>
            <a:off x="910825" y="2060425"/>
            <a:ext cx="2246700" cy="14559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7" name="Google Shape;247;p37"/>
          <p:cNvSpPr/>
          <p:nvPr/>
        </p:nvSpPr>
        <p:spPr>
          <a:xfrm>
            <a:off x="3448638" y="2060388"/>
            <a:ext cx="2246700" cy="14559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8" name="Google Shape;248;p37"/>
          <p:cNvSpPr/>
          <p:nvPr/>
        </p:nvSpPr>
        <p:spPr>
          <a:xfrm>
            <a:off x="5986463" y="2060375"/>
            <a:ext cx="2246700" cy="14559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9" name="Google Shape;249;p37"/>
          <p:cNvSpPr txBox="1"/>
          <p:nvPr/>
        </p:nvSpPr>
        <p:spPr>
          <a:xfrm>
            <a:off x="6561262" y="2694875"/>
            <a:ext cx="1097100" cy="186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grpSp>
        <p:nvGrpSpPr>
          <p:cNvPr id="250" name="Google Shape;250;p37"/>
          <p:cNvGrpSpPr/>
          <p:nvPr/>
        </p:nvGrpSpPr>
        <p:grpSpPr>
          <a:xfrm>
            <a:off x="3507547" y="3875492"/>
            <a:ext cx="2126796" cy="664594"/>
            <a:chOff x="1286784" y="5111663"/>
            <a:chExt cx="2835728" cy="886126"/>
          </a:xfrm>
        </p:grpSpPr>
        <p:sp>
          <p:nvSpPr>
            <p:cNvPr id="251" name="Google Shape;251;p37"/>
            <p:cNvSpPr txBox="1"/>
            <p:nvPr/>
          </p:nvSpPr>
          <p:spPr>
            <a:xfrm>
              <a:off x="1286784" y="5387622"/>
              <a:ext cx="2835728" cy="61016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set had lorem ipsum dolor</a:t>
              </a:r>
              <a:endParaRPr sz="1100"/>
            </a:p>
          </p:txBody>
        </p:sp>
        <p:sp>
          <p:nvSpPr>
            <p:cNvPr id="252" name="Google Shape;252;p37"/>
            <p:cNvSpPr txBox="1"/>
            <p:nvPr/>
          </p:nvSpPr>
          <p:spPr>
            <a:xfrm>
              <a:off x="1954895" y="5111663"/>
              <a:ext cx="1499506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9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TEXT HERE</a:t>
              </a:r>
              <a:endParaRPr b="1" sz="9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endParaRPr>
            </a:p>
          </p:txBody>
        </p:sp>
      </p:grpSp>
      <p:grpSp>
        <p:nvGrpSpPr>
          <p:cNvPr id="253" name="Google Shape;253;p37"/>
          <p:cNvGrpSpPr/>
          <p:nvPr/>
        </p:nvGrpSpPr>
        <p:grpSpPr>
          <a:xfrm>
            <a:off x="3507547" y="882923"/>
            <a:ext cx="2131457" cy="818260"/>
            <a:chOff x="1203008" y="1177231"/>
            <a:chExt cx="2841942" cy="1091014"/>
          </a:xfrm>
        </p:grpSpPr>
        <p:sp>
          <p:nvSpPr>
            <p:cNvPr id="254" name="Google Shape;254;p37"/>
            <p:cNvSpPr txBox="1"/>
            <p:nvPr/>
          </p:nvSpPr>
          <p:spPr>
            <a:xfrm>
              <a:off x="1203008" y="1177231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255" name="Google Shape;255;p37"/>
            <p:cNvSpPr txBox="1"/>
            <p:nvPr/>
          </p:nvSpPr>
          <p:spPr>
            <a:xfrm>
              <a:off x="1779429" y="1759752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256" name="Google Shape;256;p37"/>
            <p:cNvCxnSpPr/>
            <p:nvPr/>
          </p:nvCxnSpPr>
          <p:spPr>
            <a:xfrm>
              <a:off x="2033656" y="2268245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grpSp>
        <p:nvGrpSpPr>
          <p:cNvPr id="257" name="Google Shape;257;p37"/>
          <p:cNvGrpSpPr/>
          <p:nvPr/>
        </p:nvGrpSpPr>
        <p:grpSpPr>
          <a:xfrm>
            <a:off x="6046418" y="3875492"/>
            <a:ext cx="2126796" cy="664594"/>
            <a:chOff x="1286784" y="5111663"/>
            <a:chExt cx="2835728" cy="886126"/>
          </a:xfrm>
        </p:grpSpPr>
        <p:sp>
          <p:nvSpPr>
            <p:cNvPr id="258" name="Google Shape;258;p37"/>
            <p:cNvSpPr txBox="1"/>
            <p:nvPr/>
          </p:nvSpPr>
          <p:spPr>
            <a:xfrm>
              <a:off x="1286784" y="5387622"/>
              <a:ext cx="2835728" cy="61016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set had lorem ipsum dolor</a:t>
              </a:r>
              <a:endParaRPr sz="1100"/>
            </a:p>
          </p:txBody>
        </p:sp>
        <p:sp>
          <p:nvSpPr>
            <p:cNvPr id="259" name="Google Shape;259;p37"/>
            <p:cNvSpPr txBox="1"/>
            <p:nvPr/>
          </p:nvSpPr>
          <p:spPr>
            <a:xfrm>
              <a:off x="1954895" y="5111663"/>
              <a:ext cx="1499506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9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TEXT HERE</a:t>
              </a:r>
              <a:endParaRPr b="1" sz="9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endParaRPr>
            </a:p>
          </p:txBody>
        </p:sp>
      </p:grpSp>
      <p:grpSp>
        <p:nvGrpSpPr>
          <p:cNvPr id="260" name="Google Shape;260;p37"/>
          <p:cNvGrpSpPr/>
          <p:nvPr/>
        </p:nvGrpSpPr>
        <p:grpSpPr>
          <a:xfrm>
            <a:off x="970785" y="3875492"/>
            <a:ext cx="2126796" cy="664594"/>
            <a:chOff x="1286784" y="5111663"/>
            <a:chExt cx="2835728" cy="886126"/>
          </a:xfrm>
        </p:grpSpPr>
        <p:sp>
          <p:nvSpPr>
            <p:cNvPr id="261" name="Google Shape;261;p37"/>
            <p:cNvSpPr txBox="1"/>
            <p:nvPr/>
          </p:nvSpPr>
          <p:spPr>
            <a:xfrm>
              <a:off x="1286784" y="5387622"/>
              <a:ext cx="2835728" cy="61016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set had lorem ipsum dolor</a:t>
              </a:r>
              <a:endParaRPr sz="1100"/>
            </a:p>
          </p:txBody>
        </p:sp>
        <p:sp>
          <p:nvSpPr>
            <p:cNvPr id="262" name="Google Shape;262;p37"/>
            <p:cNvSpPr txBox="1"/>
            <p:nvPr/>
          </p:nvSpPr>
          <p:spPr>
            <a:xfrm>
              <a:off x="1954895" y="5111663"/>
              <a:ext cx="1499506" cy="27699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900">
                  <a:solidFill>
                    <a:schemeClr val="dk1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TEXT HERE</a:t>
              </a:r>
              <a:endParaRPr b="1" sz="9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endParaRPr>
            </a:p>
          </p:txBody>
        </p:sp>
      </p:grpSp>
      <p:sp>
        <p:nvSpPr>
          <p:cNvPr id="263" name="Google Shape;263;p37"/>
          <p:cNvSpPr txBox="1"/>
          <p:nvPr/>
        </p:nvSpPr>
        <p:spPr>
          <a:xfrm>
            <a:off x="1485624" y="2694925"/>
            <a:ext cx="1097100" cy="186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264" name="Google Shape;264;p37"/>
          <p:cNvSpPr txBox="1"/>
          <p:nvPr/>
        </p:nvSpPr>
        <p:spPr>
          <a:xfrm>
            <a:off x="4023437" y="2694888"/>
            <a:ext cx="1097100" cy="186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8" name="Shape 2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9" name="Google Shape;269;p38"/>
          <p:cNvSpPr/>
          <p:nvPr/>
        </p:nvSpPr>
        <p:spPr>
          <a:xfrm>
            <a:off x="4572000" y="695425"/>
            <a:ext cx="1732200" cy="17781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0" name="Google Shape;270;p38"/>
          <p:cNvSpPr/>
          <p:nvPr/>
        </p:nvSpPr>
        <p:spPr>
          <a:xfrm>
            <a:off x="6500900" y="695425"/>
            <a:ext cx="1732200" cy="17781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1" name="Google Shape;271;p38"/>
          <p:cNvSpPr/>
          <p:nvPr/>
        </p:nvSpPr>
        <p:spPr>
          <a:xfrm>
            <a:off x="4572000" y="2669975"/>
            <a:ext cx="1732200" cy="17781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2" name="Google Shape;272;p38"/>
          <p:cNvSpPr/>
          <p:nvPr/>
        </p:nvSpPr>
        <p:spPr>
          <a:xfrm>
            <a:off x="6500900" y="2669975"/>
            <a:ext cx="1732200" cy="17781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273" name="Google Shape;273;p38"/>
          <p:cNvGrpSpPr/>
          <p:nvPr/>
        </p:nvGrpSpPr>
        <p:grpSpPr>
          <a:xfrm>
            <a:off x="716689" y="695429"/>
            <a:ext cx="2648800" cy="2955468"/>
            <a:chOff x="955585" y="477793"/>
            <a:chExt cx="3531733" cy="3940624"/>
          </a:xfrm>
        </p:grpSpPr>
        <p:sp>
          <p:nvSpPr>
            <p:cNvPr id="274" name="Google Shape;274;p38"/>
            <p:cNvSpPr txBox="1"/>
            <p:nvPr/>
          </p:nvSpPr>
          <p:spPr>
            <a:xfrm>
              <a:off x="955585" y="3523107"/>
              <a:ext cx="3531733" cy="89531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just">
                <a:lnSpc>
                  <a:spcPct val="27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600">
                  <a:solidFill>
                    <a:srgbClr val="7F7F7F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Have them for one. Living grass to for can't gathered waters had winged. Creepiest don't subdue which i two set had seasons. Fifth you'll, man wherein seas our creeping.</a:t>
              </a:r>
              <a:endParaRPr sz="1100"/>
            </a:p>
          </p:txBody>
        </p:sp>
        <p:sp>
          <p:nvSpPr>
            <p:cNvPr id="275" name="Google Shape;275;p38"/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276" name="Google Shape;276;p38"/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277" name="Google Shape;277;p38"/>
            <p:cNvCxnSpPr/>
            <p:nvPr/>
          </p:nvCxnSpPr>
          <p:spPr>
            <a:xfrm>
              <a:off x="1057185" y="3198584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278" name="Google Shape;278;p38"/>
            <p:cNvCxnSpPr/>
            <p:nvPr/>
          </p:nvCxnSpPr>
          <p:spPr>
            <a:xfrm>
              <a:off x="1065076" y="477793"/>
              <a:ext cx="0" cy="1503407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279" name="Google Shape;279;p38"/>
          <p:cNvSpPr txBox="1"/>
          <p:nvPr/>
        </p:nvSpPr>
        <p:spPr>
          <a:xfrm>
            <a:off x="4880389" y="1484842"/>
            <a:ext cx="1115400" cy="228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280" name="Google Shape;280;p38"/>
          <p:cNvSpPr txBox="1"/>
          <p:nvPr/>
        </p:nvSpPr>
        <p:spPr>
          <a:xfrm>
            <a:off x="6809289" y="1484842"/>
            <a:ext cx="1115400" cy="228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281" name="Google Shape;281;p38"/>
          <p:cNvSpPr txBox="1"/>
          <p:nvPr/>
        </p:nvSpPr>
        <p:spPr>
          <a:xfrm>
            <a:off x="4880389" y="3459392"/>
            <a:ext cx="1115400" cy="228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282" name="Google Shape;282;p38"/>
          <p:cNvSpPr txBox="1"/>
          <p:nvPr/>
        </p:nvSpPr>
        <p:spPr>
          <a:xfrm>
            <a:off x="6809289" y="3459392"/>
            <a:ext cx="1115400" cy="228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p39"/>
          <p:cNvSpPr/>
          <p:nvPr/>
        </p:nvSpPr>
        <p:spPr>
          <a:xfrm>
            <a:off x="4777875" y="695425"/>
            <a:ext cx="1973700" cy="18762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8" name="Google Shape;288;p39"/>
          <p:cNvSpPr/>
          <p:nvPr/>
        </p:nvSpPr>
        <p:spPr>
          <a:xfrm>
            <a:off x="910825" y="710800"/>
            <a:ext cx="3661200" cy="3752700"/>
          </a:xfrm>
          <a:prstGeom prst="rect">
            <a:avLst/>
          </a:prstGeom>
          <a:solidFill>
            <a:srgbClr val="EFEFEF"/>
          </a:solidFill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9" name="Google Shape;289;p39"/>
          <p:cNvSpPr txBox="1"/>
          <p:nvPr/>
        </p:nvSpPr>
        <p:spPr>
          <a:xfrm>
            <a:off x="7198996" y="1372749"/>
            <a:ext cx="1034177" cy="521681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lnSpc>
                <a:spcPct val="17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1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CREATIVE</a:t>
            </a:r>
            <a:endParaRPr sz="1100"/>
          </a:p>
          <a:p>
            <a:pPr indent="0" lvl="0" marL="0" marR="0" rtl="0" algn="l">
              <a:lnSpc>
                <a:spcPct val="178571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100">
                <a:solidFill>
                  <a:srgbClr val="7F7F7F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DESIGN</a:t>
            </a:r>
            <a:endParaRPr sz="1100"/>
          </a:p>
        </p:txBody>
      </p:sp>
      <p:grpSp>
        <p:nvGrpSpPr>
          <p:cNvPr id="290" name="Google Shape;290;p39"/>
          <p:cNvGrpSpPr/>
          <p:nvPr/>
        </p:nvGrpSpPr>
        <p:grpSpPr>
          <a:xfrm>
            <a:off x="5184645" y="3075350"/>
            <a:ext cx="2131457" cy="818261"/>
            <a:chOff x="955585" y="2107570"/>
            <a:chExt cx="2841942" cy="1091014"/>
          </a:xfrm>
        </p:grpSpPr>
        <p:sp>
          <p:nvSpPr>
            <p:cNvPr id="291" name="Google Shape;291;p39"/>
            <p:cNvSpPr txBox="1"/>
            <p:nvPr/>
          </p:nvSpPr>
          <p:spPr>
            <a:xfrm>
              <a:off x="955585" y="2107570"/>
              <a:ext cx="2841942" cy="55399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2300">
                  <a:solidFill>
                    <a:schemeClr val="dk1"/>
                  </a:solidFill>
                  <a:latin typeface="Alex Brush"/>
                  <a:ea typeface="Alex Brush"/>
                  <a:cs typeface="Alex Brush"/>
                  <a:sym typeface="Alex Brush"/>
                </a:rPr>
                <a:t>Look Book</a:t>
              </a:r>
              <a:endParaRPr sz="1100"/>
            </a:p>
          </p:txBody>
        </p:sp>
        <p:sp>
          <p:nvSpPr>
            <p:cNvPr id="292" name="Google Shape;292;p39"/>
            <p:cNvSpPr txBox="1"/>
            <p:nvPr/>
          </p:nvSpPr>
          <p:spPr>
            <a:xfrm>
              <a:off x="955585" y="2690091"/>
              <a:ext cx="1689100" cy="246221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34275" lIns="68575" spcFirstLastPara="1" rIns="68575" wrap="square" tIns="34275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800">
                  <a:solidFill>
                    <a:srgbClr val="595959"/>
                  </a:solidFill>
                  <a:latin typeface="Montserrat Light"/>
                  <a:ea typeface="Montserrat Light"/>
                  <a:cs typeface="Montserrat Light"/>
                  <a:sym typeface="Montserrat Light"/>
                </a:rPr>
                <a:t>CREATIVE</a:t>
              </a:r>
              <a:endParaRPr sz="1100"/>
            </a:p>
          </p:txBody>
        </p:sp>
        <p:cxnSp>
          <p:nvCxnSpPr>
            <p:cNvPr id="293" name="Google Shape;293;p39"/>
            <p:cNvCxnSpPr/>
            <p:nvPr/>
          </p:nvCxnSpPr>
          <p:spPr>
            <a:xfrm>
              <a:off x="1057185" y="3198584"/>
              <a:ext cx="1180646" cy="0"/>
            </a:xfrm>
            <a:prstGeom prst="straightConnector1">
              <a:avLst/>
            </a:prstGeom>
            <a:noFill/>
            <a:ln cap="flat" cmpd="sng" w="25400">
              <a:solidFill>
                <a:srgbClr val="D8D8D8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sp>
        <p:nvSpPr>
          <p:cNvPr id="294" name="Google Shape;294;p39"/>
          <p:cNvSpPr txBox="1"/>
          <p:nvPr/>
        </p:nvSpPr>
        <p:spPr>
          <a:xfrm>
            <a:off x="5129264" y="1528451"/>
            <a:ext cx="1270800" cy="2409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  <p:sp>
        <p:nvSpPr>
          <p:cNvPr id="295" name="Google Shape;295;p39"/>
          <p:cNvSpPr txBox="1"/>
          <p:nvPr/>
        </p:nvSpPr>
        <p:spPr>
          <a:xfrm>
            <a:off x="2172159" y="2400754"/>
            <a:ext cx="1138500" cy="3420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chemeClr val="dk1"/>
                </a:solidFill>
                <a:latin typeface="Montserrat Light"/>
                <a:ea typeface="Montserrat Light"/>
                <a:cs typeface="Montserrat Light"/>
                <a:sym typeface="Montserrat Light"/>
              </a:rPr>
              <a:t>Place Image</a:t>
            </a:r>
            <a:endParaRPr sz="12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Digit - Multi 1 - Bright">
  <a:themeElements>
    <a:clrScheme name="Digit - Multi 1">
      <a:dk1>
        <a:srgbClr val="000000"/>
      </a:dk1>
      <a:lt1>
        <a:srgbClr val="FFFFFF"/>
      </a:lt1>
      <a:dk2>
        <a:srgbClr val="6491C8"/>
      </a:dk2>
      <a:lt2>
        <a:srgbClr val="7D8287"/>
      </a:lt2>
      <a:accent1>
        <a:srgbClr val="14B4EB"/>
      </a:accent1>
      <a:accent2>
        <a:srgbClr val="3CBEB4"/>
      </a:accent2>
      <a:accent3>
        <a:srgbClr val="96C83C"/>
      </a:accent3>
      <a:accent4>
        <a:srgbClr val="FFAF28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