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23" r:id="rId1"/>
  </p:sldMasterIdLst>
  <p:notesMasterIdLst>
    <p:notesMasterId r:id="rId24"/>
  </p:notesMasterIdLst>
  <p:handoutMasterIdLst>
    <p:handoutMasterId r:id="rId25"/>
  </p:handoutMasterIdLst>
  <p:sldIdLst>
    <p:sldId id="1054" r:id="rId2"/>
    <p:sldId id="1053" r:id="rId3"/>
    <p:sldId id="1013" r:id="rId4"/>
    <p:sldId id="1133" r:id="rId5"/>
    <p:sldId id="1061" r:id="rId6"/>
    <p:sldId id="1075" r:id="rId7"/>
    <p:sldId id="1081" r:id="rId8"/>
    <p:sldId id="1080" r:id="rId9"/>
    <p:sldId id="1084" r:id="rId10"/>
    <p:sldId id="1086" r:id="rId11"/>
    <p:sldId id="1089" r:id="rId12"/>
    <p:sldId id="1090" r:id="rId13"/>
    <p:sldId id="1097" r:id="rId14"/>
    <p:sldId id="1132" r:id="rId15"/>
    <p:sldId id="1098" r:id="rId16"/>
    <p:sldId id="1104" r:id="rId17"/>
    <p:sldId id="1110" r:id="rId18"/>
    <p:sldId id="1131" r:id="rId19"/>
    <p:sldId id="1134" r:id="rId20"/>
    <p:sldId id="1136" r:id="rId21"/>
    <p:sldId id="1135" r:id="rId22"/>
    <p:sldId id="1138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 src" initials="s" lastIdx="6" clrIdx="0">
    <p:extLst>
      <p:ext uri="{19B8F6BF-5375-455C-9EA6-DF929625EA0E}">
        <p15:presenceInfo xmlns:p15="http://schemas.microsoft.com/office/powerpoint/2012/main" userId=" src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10101"/>
    <a:srgbClr val="FEFEFE"/>
    <a:srgbClr val="0B1412"/>
    <a:srgbClr val="021113"/>
    <a:srgbClr val="F0F2F5"/>
    <a:srgbClr val="F8FAF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628" autoAdjust="0"/>
    <p:restoredTop sz="97013"/>
  </p:normalViewPr>
  <p:slideViewPr>
    <p:cSldViewPr snapToGrid="0" snapToObjects="1">
      <p:cViewPr>
        <p:scale>
          <a:sx n="100" d="100"/>
          <a:sy n="100" d="100"/>
        </p:scale>
        <p:origin x="990" y="4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D4DFA9-38CF-7D4C-9EB4-7A6A0A01A9C5}" type="datetimeFigureOut">
              <a:rPr lang="en-US" smtClean="0"/>
              <a:t>1/22/2020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8C5D27-E275-914C-B9A8-807C55B006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298490"/>
      </p:ext>
    </p:extLst>
  </p:cSld>
  <p:clrMap bg1="lt1" tx1="dk1" bg2="lt2" tx2="dk2" accent1="accent1" accent2="accent2" accent3="accent3" accent4="accent4" accent5="accent5" accent6="accent6" hlink="hlink" folHlink="folHlink"/>
  <p:hf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09CB90-614C-5144-87C1-67812BEDF5FB}" type="datetimeFigureOut">
              <a:rPr lang="en-US" smtClean="0"/>
              <a:t>1/22/2020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6E7EC0-9BE3-5541-9D76-7DE32A6C9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100545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7517336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9FCAE2CA-75CB-40B3-86DE-49AE9F2D2B6A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1214438" y="927239"/>
            <a:ext cx="4881562" cy="5003522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D16332BA-4AA2-470D-A697-00E30CF63149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6381749" y="927239"/>
            <a:ext cx="2631621" cy="2501761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4906074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C1E25F85-52F0-4672-90F8-94A5102B5634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77792" y="0"/>
            <a:ext cx="6882129" cy="3429000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74B2AE7C-2AC3-4F1E-9CC0-15735DDDAB0D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5258989" y="3429000"/>
            <a:ext cx="6455217" cy="3429000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50523919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75813B47-4511-4AE6-92A8-1043C002F9C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096002" y="927239"/>
            <a:ext cx="2309812" cy="2370791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8EE19439-0635-4BAD-A020-71F0B74B14D4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667751" y="927239"/>
            <a:ext cx="2309812" cy="2370791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2F5DC5C0-EEB4-458C-85BD-8A75097BA974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6096002" y="3559969"/>
            <a:ext cx="2309812" cy="2370791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8EED7FA-B60A-4296-BE25-0817EAA8559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667751" y="3559969"/>
            <a:ext cx="2309812" cy="2370791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92107941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84BC51E-D0F0-4F99-8874-84751D776686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214439" y="2747223"/>
            <a:ext cx="2995611" cy="1941123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3D0A1D62-1F2A-4129-95A4-9AFD601306C3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598194" y="2747223"/>
            <a:ext cx="2995611" cy="1941123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471DF34F-0A21-45A6-99D9-8D7EE04D6D9E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7981949" y="2747223"/>
            <a:ext cx="2995611" cy="1941123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4530307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3">
            <a:extLst>
              <a:ext uri="{FF2B5EF4-FFF2-40B4-BE49-F238E27FC236}">
                <a16:creationId xmlns:a16="http://schemas.microsoft.com/office/drawing/2014/main" id="{E4645ABB-9EE8-498A-BB95-47BFEAAC4C58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331200" y="2768600"/>
            <a:ext cx="3383006" cy="4089400"/>
          </a:xfrm>
          <a:custGeom>
            <a:avLst/>
            <a:gdLst>
              <a:gd name="connsiteX0" fmla="*/ 0 w 12192000"/>
              <a:gd name="connsiteY0" fmla="*/ 0 h 2989615"/>
              <a:gd name="connsiteX1" fmla="*/ 12192000 w 12192000"/>
              <a:gd name="connsiteY1" fmla="*/ 0 h 2989615"/>
              <a:gd name="connsiteX2" fmla="*/ 12192000 w 12192000"/>
              <a:gd name="connsiteY2" fmla="*/ 2989615 h 2989615"/>
              <a:gd name="connsiteX3" fmla="*/ 0 w 12192000"/>
              <a:gd name="connsiteY3" fmla="*/ 2989615 h 29896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2989615">
                <a:moveTo>
                  <a:pt x="0" y="0"/>
                </a:moveTo>
                <a:lnTo>
                  <a:pt x="12192000" y="0"/>
                </a:lnTo>
                <a:lnTo>
                  <a:pt x="12192000" y="2989615"/>
                </a:lnTo>
                <a:lnTo>
                  <a:pt x="0" y="298961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3">
            <a:extLst>
              <a:ext uri="{FF2B5EF4-FFF2-40B4-BE49-F238E27FC236}">
                <a16:creationId xmlns:a16="http://schemas.microsoft.com/office/drawing/2014/main" id="{77717964-2C4B-4D0E-94AE-A5D6979AD4EE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77795" y="4741189"/>
            <a:ext cx="7679410" cy="2116811"/>
          </a:xfrm>
          <a:custGeom>
            <a:avLst/>
            <a:gdLst>
              <a:gd name="connsiteX0" fmla="*/ 0 w 12192000"/>
              <a:gd name="connsiteY0" fmla="*/ 0 h 2989615"/>
              <a:gd name="connsiteX1" fmla="*/ 12192000 w 12192000"/>
              <a:gd name="connsiteY1" fmla="*/ 0 h 2989615"/>
              <a:gd name="connsiteX2" fmla="*/ 12192000 w 12192000"/>
              <a:gd name="connsiteY2" fmla="*/ 2989615 h 2989615"/>
              <a:gd name="connsiteX3" fmla="*/ 0 w 12192000"/>
              <a:gd name="connsiteY3" fmla="*/ 2989615 h 29896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2989615">
                <a:moveTo>
                  <a:pt x="0" y="0"/>
                </a:moveTo>
                <a:lnTo>
                  <a:pt x="12192000" y="0"/>
                </a:lnTo>
                <a:lnTo>
                  <a:pt x="12192000" y="2989615"/>
                </a:lnTo>
                <a:lnTo>
                  <a:pt x="0" y="298961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Picture Placeholder 3">
            <a:extLst>
              <a:ext uri="{FF2B5EF4-FFF2-40B4-BE49-F238E27FC236}">
                <a16:creationId xmlns:a16="http://schemas.microsoft.com/office/drawing/2014/main" id="{6FFD3410-8CD8-4D0B-86EA-38D7E6A133A4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773575" y="477793"/>
            <a:ext cx="3383006" cy="4089400"/>
          </a:xfrm>
          <a:custGeom>
            <a:avLst/>
            <a:gdLst>
              <a:gd name="connsiteX0" fmla="*/ 0 w 12192000"/>
              <a:gd name="connsiteY0" fmla="*/ 0 h 2989615"/>
              <a:gd name="connsiteX1" fmla="*/ 12192000 w 12192000"/>
              <a:gd name="connsiteY1" fmla="*/ 0 h 2989615"/>
              <a:gd name="connsiteX2" fmla="*/ 12192000 w 12192000"/>
              <a:gd name="connsiteY2" fmla="*/ 2989615 h 2989615"/>
              <a:gd name="connsiteX3" fmla="*/ 0 w 12192000"/>
              <a:gd name="connsiteY3" fmla="*/ 2989615 h 29896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2989615">
                <a:moveTo>
                  <a:pt x="0" y="0"/>
                </a:moveTo>
                <a:lnTo>
                  <a:pt x="12192000" y="0"/>
                </a:lnTo>
                <a:lnTo>
                  <a:pt x="12192000" y="2989615"/>
                </a:lnTo>
                <a:lnTo>
                  <a:pt x="0" y="298961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1246136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3">
            <a:extLst>
              <a:ext uri="{FF2B5EF4-FFF2-40B4-BE49-F238E27FC236}">
                <a16:creationId xmlns:a16="http://schemas.microsoft.com/office/drawing/2014/main" id="{2DE0A2C8-0462-4618-85F0-CA42042C74DC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6191879" y="561975"/>
            <a:ext cx="2623197" cy="2771150"/>
          </a:xfrm>
          <a:custGeom>
            <a:avLst/>
            <a:gdLst>
              <a:gd name="connsiteX0" fmla="*/ 0 w 2623197"/>
              <a:gd name="connsiteY0" fmla="*/ 0 h 2771150"/>
              <a:gd name="connsiteX1" fmla="*/ 2623197 w 2623197"/>
              <a:gd name="connsiteY1" fmla="*/ 0 h 2771150"/>
              <a:gd name="connsiteX2" fmla="*/ 2623197 w 2623197"/>
              <a:gd name="connsiteY2" fmla="*/ 2771150 h 2771150"/>
              <a:gd name="connsiteX3" fmla="*/ 0 w 2623197"/>
              <a:gd name="connsiteY3" fmla="*/ 2771150 h 27711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23197" h="2771150">
                <a:moveTo>
                  <a:pt x="0" y="0"/>
                </a:moveTo>
                <a:lnTo>
                  <a:pt x="2623197" y="0"/>
                </a:lnTo>
                <a:lnTo>
                  <a:pt x="2623197" y="2771150"/>
                </a:lnTo>
                <a:lnTo>
                  <a:pt x="0" y="27711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2E847EE4-5FEE-4321-A7D1-73FD99227B12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006830" y="561975"/>
            <a:ext cx="2623197" cy="2771150"/>
          </a:xfrm>
          <a:custGeom>
            <a:avLst/>
            <a:gdLst>
              <a:gd name="connsiteX0" fmla="*/ 0 w 2623197"/>
              <a:gd name="connsiteY0" fmla="*/ 0 h 2771150"/>
              <a:gd name="connsiteX1" fmla="*/ 2623197 w 2623197"/>
              <a:gd name="connsiteY1" fmla="*/ 0 h 2771150"/>
              <a:gd name="connsiteX2" fmla="*/ 2623197 w 2623197"/>
              <a:gd name="connsiteY2" fmla="*/ 2771150 h 2771150"/>
              <a:gd name="connsiteX3" fmla="*/ 0 w 2623197"/>
              <a:gd name="connsiteY3" fmla="*/ 2771150 h 27711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23197" h="2771150">
                <a:moveTo>
                  <a:pt x="0" y="0"/>
                </a:moveTo>
                <a:lnTo>
                  <a:pt x="2623197" y="0"/>
                </a:lnTo>
                <a:lnTo>
                  <a:pt x="2623197" y="2771150"/>
                </a:lnTo>
                <a:lnTo>
                  <a:pt x="0" y="27711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DC04AEC2-4498-4955-B90A-2407EB69369D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191879" y="3524877"/>
            <a:ext cx="5438148" cy="2771149"/>
          </a:xfrm>
          <a:custGeom>
            <a:avLst/>
            <a:gdLst>
              <a:gd name="connsiteX0" fmla="*/ 0 w 5438148"/>
              <a:gd name="connsiteY0" fmla="*/ 0 h 2771149"/>
              <a:gd name="connsiteX1" fmla="*/ 5438148 w 5438148"/>
              <a:gd name="connsiteY1" fmla="*/ 0 h 2771149"/>
              <a:gd name="connsiteX2" fmla="*/ 5438148 w 5438148"/>
              <a:gd name="connsiteY2" fmla="*/ 2771149 h 2771149"/>
              <a:gd name="connsiteX3" fmla="*/ 0 w 5438148"/>
              <a:gd name="connsiteY3" fmla="*/ 2771149 h 27711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438148" h="2771149">
                <a:moveTo>
                  <a:pt x="0" y="0"/>
                </a:moveTo>
                <a:lnTo>
                  <a:pt x="5438148" y="0"/>
                </a:lnTo>
                <a:lnTo>
                  <a:pt x="5438148" y="2771149"/>
                </a:lnTo>
                <a:lnTo>
                  <a:pt x="0" y="277114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02086603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DB824D2-32A0-431F-BBFA-3A9576D8FDF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096000" y="2107570"/>
            <a:ext cx="5618207" cy="4750430"/>
          </a:xfrm>
          <a:prstGeom prst="rect">
            <a:avLst/>
          </a:prstGeom>
        </p:spPr>
        <p:txBody>
          <a:bodyPr/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98F7BDA-5347-40DA-A1F9-F3C92E01F262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096000" y="1"/>
            <a:ext cx="5618201" cy="1933574"/>
          </a:xfrm>
          <a:custGeom>
            <a:avLst/>
            <a:gdLst>
              <a:gd name="connsiteX0" fmla="*/ 0 w 5618201"/>
              <a:gd name="connsiteY0" fmla="*/ 0 h 1933574"/>
              <a:gd name="connsiteX1" fmla="*/ 5618201 w 5618201"/>
              <a:gd name="connsiteY1" fmla="*/ 0 h 1933574"/>
              <a:gd name="connsiteX2" fmla="*/ 5618201 w 5618201"/>
              <a:gd name="connsiteY2" fmla="*/ 1933574 h 1933574"/>
              <a:gd name="connsiteX3" fmla="*/ 0 w 5618201"/>
              <a:gd name="connsiteY3" fmla="*/ 1933574 h 19335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618201" h="1933574">
                <a:moveTo>
                  <a:pt x="0" y="0"/>
                </a:moveTo>
                <a:lnTo>
                  <a:pt x="5618201" y="0"/>
                </a:lnTo>
                <a:lnTo>
                  <a:pt x="5618201" y="1933574"/>
                </a:lnTo>
                <a:lnTo>
                  <a:pt x="0" y="193357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9320263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DD67-C084-41A2-B286-EF35F6222A0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/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4115975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2A70291C-71CF-4B65-BAC4-2EA04E0C5FF3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6096000" y="0"/>
            <a:ext cx="6096000" cy="4867859"/>
          </a:xfrm>
          <a:custGeom>
            <a:avLst/>
            <a:gdLst>
              <a:gd name="connsiteX0" fmla="*/ 0 w 6096000"/>
              <a:gd name="connsiteY0" fmla="*/ 0 h 4867859"/>
              <a:gd name="connsiteX1" fmla="*/ 6096000 w 6096000"/>
              <a:gd name="connsiteY1" fmla="*/ 0 h 4867859"/>
              <a:gd name="connsiteX2" fmla="*/ 6096000 w 6096000"/>
              <a:gd name="connsiteY2" fmla="*/ 4867859 h 4867859"/>
              <a:gd name="connsiteX3" fmla="*/ 0 w 6096000"/>
              <a:gd name="connsiteY3" fmla="*/ 4867859 h 48678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4867859">
                <a:moveTo>
                  <a:pt x="0" y="0"/>
                </a:moveTo>
                <a:lnTo>
                  <a:pt x="6096000" y="0"/>
                </a:lnTo>
                <a:lnTo>
                  <a:pt x="6096000" y="4867859"/>
                </a:lnTo>
                <a:lnTo>
                  <a:pt x="0" y="486785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48622929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3CD94DCE-FBDF-4E8E-9366-B8C65BA306B3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3190988" y="2762250"/>
            <a:ext cx="1733323" cy="1733323"/>
          </a:xfrm>
          <a:custGeom>
            <a:avLst/>
            <a:gdLst>
              <a:gd name="connsiteX0" fmla="*/ 0 w 1733323"/>
              <a:gd name="connsiteY0" fmla="*/ 0 h 1733323"/>
              <a:gd name="connsiteX1" fmla="*/ 1733323 w 1733323"/>
              <a:gd name="connsiteY1" fmla="*/ 0 h 1733323"/>
              <a:gd name="connsiteX2" fmla="*/ 1733323 w 1733323"/>
              <a:gd name="connsiteY2" fmla="*/ 1733323 h 1733323"/>
              <a:gd name="connsiteX3" fmla="*/ 0 w 1733323"/>
              <a:gd name="connsiteY3" fmla="*/ 1733323 h 17333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33323" h="1733323">
                <a:moveTo>
                  <a:pt x="0" y="0"/>
                </a:moveTo>
                <a:lnTo>
                  <a:pt x="1733323" y="0"/>
                </a:lnTo>
                <a:lnTo>
                  <a:pt x="1733323" y="1733323"/>
                </a:lnTo>
                <a:lnTo>
                  <a:pt x="0" y="173332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59F7B168-03E4-48B1-9231-72BDF44802CD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5229338" y="2762250"/>
            <a:ext cx="1733323" cy="1733323"/>
          </a:xfrm>
          <a:custGeom>
            <a:avLst/>
            <a:gdLst>
              <a:gd name="connsiteX0" fmla="*/ 0 w 1733323"/>
              <a:gd name="connsiteY0" fmla="*/ 0 h 1733323"/>
              <a:gd name="connsiteX1" fmla="*/ 1733323 w 1733323"/>
              <a:gd name="connsiteY1" fmla="*/ 0 h 1733323"/>
              <a:gd name="connsiteX2" fmla="*/ 1733323 w 1733323"/>
              <a:gd name="connsiteY2" fmla="*/ 1733323 h 1733323"/>
              <a:gd name="connsiteX3" fmla="*/ 0 w 1733323"/>
              <a:gd name="connsiteY3" fmla="*/ 1733323 h 17333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33323" h="1733323">
                <a:moveTo>
                  <a:pt x="0" y="0"/>
                </a:moveTo>
                <a:lnTo>
                  <a:pt x="1733323" y="0"/>
                </a:lnTo>
                <a:lnTo>
                  <a:pt x="1733323" y="1733323"/>
                </a:lnTo>
                <a:lnTo>
                  <a:pt x="0" y="173332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0402E873-DB16-4286-8A29-39B096CA27E7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7267688" y="2762250"/>
            <a:ext cx="1733323" cy="1733323"/>
          </a:xfrm>
          <a:custGeom>
            <a:avLst/>
            <a:gdLst>
              <a:gd name="connsiteX0" fmla="*/ 0 w 1733323"/>
              <a:gd name="connsiteY0" fmla="*/ 0 h 1733323"/>
              <a:gd name="connsiteX1" fmla="*/ 1733323 w 1733323"/>
              <a:gd name="connsiteY1" fmla="*/ 0 h 1733323"/>
              <a:gd name="connsiteX2" fmla="*/ 1733323 w 1733323"/>
              <a:gd name="connsiteY2" fmla="*/ 1733323 h 1733323"/>
              <a:gd name="connsiteX3" fmla="*/ 0 w 1733323"/>
              <a:gd name="connsiteY3" fmla="*/ 1733323 h 17333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33323" h="1733323">
                <a:moveTo>
                  <a:pt x="0" y="0"/>
                </a:moveTo>
                <a:lnTo>
                  <a:pt x="1733323" y="0"/>
                </a:lnTo>
                <a:lnTo>
                  <a:pt x="1733323" y="1733323"/>
                </a:lnTo>
                <a:lnTo>
                  <a:pt x="0" y="173332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6B590F4B-3523-47DC-8ED9-3EB62A734A33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9306038" y="2762250"/>
            <a:ext cx="1733323" cy="1733323"/>
          </a:xfrm>
          <a:custGeom>
            <a:avLst/>
            <a:gdLst>
              <a:gd name="connsiteX0" fmla="*/ 0 w 1733323"/>
              <a:gd name="connsiteY0" fmla="*/ 0 h 1733323"/>
              <a:gd name="connsiteX1" fmla="*/ 1733323 w 1733323"/>
              <a:gd name="connsiteY1" fmla="*/ 0 h 1733323"/>
              <a:gd name="connsiteX2" fmla="*/ 1733323 w 1733323"/>
              <a:gd name="connsiteY2" fmla="*/ 1733323 h 1733323"/>
              <a:gd name="connsiteX3" fmla="*/ 0 w 1733323"/>
              <a:gd name="connsiteY3" fmla="*/ 1733323 h 17333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33323" h="1733323">
                <a:moveTo>
                  <a:pt x="0" y="0"/>
                </a:moveTo>
                <a:lnTo>
                  <a:pt x="1733323" y="0"/>
                </a:lnTo>
                <a:lnTo>
                  <a:pt x="1733323" y="1733323"/>
                </a:lnTo>
                <a:lnTo>
                  <a:pt x="0" y="173332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72DD3327-81DC-456E-B686-9BFAACA542A5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1152639" y="2762250"/>
            <a:ext cx="1733323" cy="1733323"/>
          </a:xfrm>
          <a:custGeom>
            <a:avLst/>
            <a:gdLst>
              <a:gd name="connsiteX0" fmla="*/ 0 w 1733323"/>
              <a:gd name="connsiteY0" fmla="*/ 0 h 1733323"/>
              <a:gd name="connsiteX1" fmla="*/ 1733323 w 1733323"/>
              <a:gd name="connsiteY1" fmla="*/ 0 h 1733323"/>
              <a:gd name="connsiteX2" fmla="*/ 1733323 w 1733323"/>
              <a:gd name="connsiteY2" fmla="*/ 1733323 h 1733323"/>
              <a:gd name="connsiteX3" fmla="*/ 0 w 1733323"/>
              <a:gd name="connsiteY3" fmla="*/ 1733323 h 17333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33323" h="1733323">
                <a:moveTo>
                  <a:pt x="0" y="0"/>
                </a:moveTo>
                <a:lnTo>
                  <a:pt x="1733323" y="0"/>
                </a:lnTo>
                <a:lnTo>
                  <a:pt x="1733323" y="1733323"/>
                </a:lnTo>
                <a:lnTo>
                  <a:pt x="0" y="173332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60305405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921B8552-7DCB-42B2-9072-4FCC976A4AE9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1214438" y="927100"/>
            <a:ext cx="4460648" cy="5003654"/>
          </a:xfrm>
          <a:custGeom>
            <a:avLst/>
            <a:gdLst>
              <a:gd name="connsiteX0" fmla="*/ 0 w 4460648"/>
              <a:gd name="connsiteY0" fmla="*/ 0 h 5003654"/>
              <a:gd name="connsiteX1" fmla="*/ 4460648 w 4460648"/>
              <a:gd name="connsiteY1" fmla="*/ 0 h 5003654"/>
              <a:gd name="connsiteX2" fmla="*/ 4460648 w 4460648"/>
              <a:gd name="connsiteY2" fmla="*/ 5003654 h 5003654"/>
              <a:gd name="connsiteX3" fmla="*/ 0 w 4460648"/>
              <a:gd name="connsiteY3" fmla="*/ 5003654 h 50036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60648" h="5003654">
                <a:moveTo>
                  <a:pt x="0" y="0"/>
                </a:moveTo>
                <a:lnTo>
                  <a:pt x="4460648" y="0"/>
                </a:lnTo>
                <a:lnTo>
                  <a:pt x="4460648" y="5003654"/>
                </a:lnTo>
                <a:lnTo>
                  <a:pt x="0" y="500365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03217555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31AFCA77-6E4B-4177-A420-8584A5447137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914856" y="2790826"/>
            <a:ext cx="4076698" cy="3190875"/>
          </a:xfrm>
          <a:custGeom>
            <a:avLst/>
            <a:gdLst>
              <a:gd name="connsiteX0" fmla="*/ 0 w 4076698"/>
              <a:gd name="connsiteY0" fmla="*/ 0 h 3190875"/>
              <a:gd name="connsiteX1" fmla="*/ 4076698 w 4076698"/>
              <a:gd name="connsiteY1" fmla="*/ 0 h 3190875"/>
              <a:gd name="connsiteX2" fmla="*/ 4076698 w 4076698"/>
              <a:gd name="connsiteY2" fmla="*/ 3190875 h 3190875"/>
              <a:gd name="connsiteX3" fmla="*/ 0 w 4076698"/>
              <a:gd name="connsiteY3" fmla="*/ 3190875 h 31908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076698" h="3190875">
                <a:moveTo>
                  <a:pt x="0" y="0"/>
                </a:moveTo>
                <a:lnTo>
                  <a:pt x="4076698" y="0"/>
                </a:lnTo>
                <a:lnTo>
                  <a:pt x="4076698" y="3190875"/>
                </a:lnTo>
                <a:lnTo>
                  <a:pt x="0" y="31908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00690F49-86F5-4E30-8A1A-909A3D4BFCC9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7200453" y="876301"/>
            <a:ext cx="4076694" cy="3190875"/>
          </a:xfrm>
          <a:custGeom>
            <a:avLst/>
            <a:gdLst>
              <a:gd name="connsiteX0" fmla="*/ 0 w 4076694"/>
              <a:gd name="connsiteY0" fmla="*/ 0 h 3190875"/>
              <a:gd name="connsiteX1" fmla="*/ 4076694 w 4076694"/>
              <a:gd name="connsiteY1" fmla="*/ 0 h 3190875"/>
              <a:gd name="connsiteX2" fmla="*/ 4076694 w 4076694"/>
              <a:gd name="connsiteY2" fmla="*/ 3190875 h 3190875"/>
              <a:gd name="connsiteX3" fmla="*/ 0 w 4076694"/>
              <a:gd name="connsiteY3" fmla="*/ 3190875 h 31908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076694" h="3190875">
                <a:moveTo>
                  <a:pt x="0" y="0"/>
                </a:moveTo>
                <a:lnTo>
                  <a:pt x="4076694" y="0"/>
                </a:lnTo>
                <a:lnTo>
                  <a:pt x="4076694" y="3190875"/>
                </a:lnTo>
                <a:lnTo>
                  <a:pt x="0" y="31908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36850095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41D284C2-2805-446F-BCB7-565C671C11F5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1112835" y="1112839"/>
            <a:ext cx="5116515" cy="4632322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5" name="Picture Placeholder 3">
            <a:extLst>
              <a:ext uri="{FF2B5EF4-FFF2-40B4-BE49-F238E27FC236}">
                <a16:creationId xmlns:a16="http://schemas.microsoft.com/office/drawing/2014/main" id="{F937B2C3-0BE5-410B-981D-1FD5FC766481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6229350" y="1112839"/>
            <a:ext cx="4849815" cy="4632322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50779663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E076617-44F2-4988-8A64-7016A7D01493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1112835" y="1112839"/>
            <a:ext cx="2716214" cy="4632322"/>
          </a:xfrm>
          <a:custGeom>
            <a:avLst/>
            <a:gdLst>
              <a:gd name="connsiteX0" fmla="*/ 452711 w 2716214"/>
              <a:gd name="connsiteY0" fmla="*/ 0 h 4632322"/>
              <a:gd name="connsiteX1" fmla="*/ 2716214 w 2716214"/>
              <a:gd name="connsiteY1" fmla="*/ 0 h 4632322"/>
              <a:gd name="connsiteX2" fmla="*/ 2716214 w 2716214"/>
              <a:gd name="connsiteY2" fmla="*/ 4632322 h 4632322"/>
              <a:gd name="connsiteX3" fmla="*/ 0 w 2716214"/>
              <a:gd name="connsiteY3" fmla="*/ 4632322 h 4632322"/>
              <a:gd name="connsiteX4" fmla="*/ 0 w 2716214"/>
              <a:gd name="connsiteY4" fmla="*/ 452711 h 46323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716214" h="4632322">
                <a:moveTo>
                  <a:pt x="452711" y="0"/>
                </a:moveTo>
                <a:lnTo>
                  <a:pt x="2716214" y="0"/>
                </a:lnTo>
                <a:lnTo>
                  <a:pt x="2716214" y="4632322"/>
                </a:lnTo>
                <a:lnTo>
                  <a:pt x="0" y="4632322"/>
                </a:lnTo>
                <a:lnTo>
                  <a:pt x="0" y="45271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54160946-6A7A-4855-A929-EBB047EBADEE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4044950" y="1112839"/>
            <a:ext cx="2032953" cy="2316161"/>
          </a:xfrm>
          <a:custGeom>
            <a:avLst/>
            <a:gdLst>
              <a:gd name="connsiteX0" fmla="*/ 0 w 2032953"/>
              <a:gd name="connsiteY0" fmla="*/ 0 h 2316161"/>
              <a:gd name="connsiteX1" fmla="*/ 2032953 w 2032953"/>
              <a:gd name="connsiteY1" fmla="*/ 0 h 2316161"/>
              <a:gd name="connsiteX2" fmla="*/ 2032953 w 2032953"/>
              <a:gd name="connsiteY2" fmla="*/ 2316161 h 2316161"/>
              <a:gd name="connsiteX3" fmla="*/ 0 w 2032953"/>
              <a:gd name="connsiteY3" fmla="*/ 2316161 h 2316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2953" h="2316161">
                <a:moveTo>
                  <a:pt x="0" y="0"/>
                </a:moveTo>
                <a:lnTo>
                  <a:pt x="2032953" y="0"/>
                </a:lnTo>
                <a:lnTo>
                  <a:pt x="2032953" y="2316161"/>
                </a:lnTo>
                <a:lnTo>
                  <a:pt x="0" y="231616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3CF11052-580C-4CBE-90A9-88B864A77A84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4044950" y="3429001"/>
            <a:ext cx="2032953" cy="2316161"/>
          </a:xfrm>
          <a:custGeom>
            <a:avLst/>
            <a:gdLst>
              <a:gd name="connsiteX0" fmla="*/ 0 w 2032953"/>
              <a:gd name="connsiteY0" fmla="*/ 0 h 2316161"/>
              <a:gd name="connsiteX1" fmla="*/ 2032953 w 2032953"/>
              <a:gd name="connsiteY1" fmla="*/ 0 h 2316161"/>
              <a:gd name="connsiteX2" fmla="*/ 2032953 w 2032953"/>
              <a:gd name="connsiteY2" fmla="*/ 2316161 h 2316161"/>
              <a:gd name="connsiteX3" fmla="*/ 0 w 2032953"/>
              <a:gd name="connsiteY3" fmla="*/ 2316161 h 2316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2953" h="2316161">
                <a:moveTo>
                  <a:pt x="0" y="0"/>
                </a:moveTo>
                <a:lnTo>
                  <a:pt x="2032953" y="0"/>
                </a:lnTo>
                <a:lnTo>
                  <a:pt x="2032953" y="2316161"/>
                </a:lnTo>
                <a:lnTo>
                  <a:pt x="0" y="231616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8217871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6C4E1CB-BCAC-4F22-B0B1-2099E50162A0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4923632" y="2762250"/>
            <a:ext cx="2344736" cy="2344736"/>
          </a:xfrm>
          <a:custGeom>
            <a:avLst/>
            <a:gdLst>
              <a:gd name="connsiteX0" fmla="*/ 1172368 w 2344736"/>
              <a:gd name="connsiteY0" fmla="*/ 0 h 2344736"/>
              <a:gd name="connsiteX1" fmla="*/ 2344736 w 2344736"/>
              <a:gd name="connsiteY1" fmla="*/ 1172368 h 2344736"/>
              <a:gd name="connsiteX2" fmla="*/ 1172368 w 2344736"/>
              <a:gd name="connsiteY2" fmla="*/ 2344736 h 2344736"/>
              <a:gd name="connsiteX3" fmla="*/ 0 w 2344736"/>
              <a:gd name="connsiteY3" fmla="*/ 1172368 h 2344736"/>
              <a:gd name="connsiteX4" fmla="*/ 1172368 w 2344736"/>
              <a:gd name="connsiteY4" fmla="*/ 0 h 23447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44736" h="2344736">
                <a:moveTo>
                  <a:pt x="1172368" y="0"/>
                </a:moveTo>
                <a:cubicBezTo>
                  <a:pt x="1819849" y="0"/>
                  <a:pt x="2344736" y="524887"/>
                  <a:pt x="2344736" y="1172368"/>
                </a:cubicBezTo>
                <a:cubicBezTo>
                  <a:pt x="2344736" y="1819849"/>
                  <a:pt x="1819849" y="2344736"/>
                  <a:pt x="1172368" y="2344736"/>
                </a:cubicBezTo>
                <a:cubicBezTo>
                  <a:pt x="524887" y="2344736"/>
                  <a:pt x="0" y="1819849"/>
                  <a:pt x="0" y="1172368"/>
                </a:cubicBezTo>
                <a:cubicBezTo>
                  <a:pt x="0" y="524887"/>
                  <a:pt x="524887" y="0"/>
                  <a:pt x="117236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9A1C106A-9D2B-4CE5-AC7B-36E7FD965C28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8632826" y="2762250"/>
            <a:ext cx="2344736" cy="2344736"/>
          </a:xfrm>
          <a:custGeom>
            <a:avLst/>
            <a:gdLst>
              <a:gd name="connsiteX0" fmla="*/ 1172368 w 2344736"/>
              <a:gd name="connsiteY0" fmla="*/ 0 h 2344736"/>
              <a:gd name="connsiteX1" fmla="*/ 2344736 w 2344736"/>
              <a:gd name="connsiteY1" fmla="*/ 1172368 h 2344736"/>
              <a:gd name="connsiteX2" fmla="*/ 1172368 w 2344736"/>
              <a:gd name="connsiteY2" fmla="*/ 2344736 h 2344736"/>
              <a:gd name="connsiteX3" fmla="*/ 0 w 2344736"/>
              <a:gd name="connsiteY3" fmla="*/ 1172368 h 2344736"/>
              <a:gd name="connsiteX4" fmla="*/ 1172368 w 2344736"/>
              <a:gd name="connsiteY4" fmla="*/ 0 h 23447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44736" h="2344736">
                <a:moveTo>
                  <a:pt x="1172368" y="0"/>
                </a:moveTo>
                <a:cubicBezTo>
                  <a:pt x="1819849" y="0"/>
                  <a:pt x="2344736" y="524887"/>
                  <a:pt x="2344736" y="1172368"/>
                </a:cubicBezTo>
                <a:cubicBezTo>
                  <a:pt x="2344736" y="1819849"/>
                  <a:pt x="1819849" y="2344736"/>
                  <a:pt x="1172368" y="2344736"/>
                </a:cubicBezTo>
                <a:cubicBezTo>
                  <a:pt x="524887" y="2344736"/>
                  <a:pt x="0" y="1819849"/>
                  <a:pt x="0" y="1172368"/>
                </a:cubicBezTo>
                <a:cubicBezTo>
                  <a:pt x="0" y="524887"/>
                  <a:pt x="524887" y="0"/>
                  <a:pt x="117236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DE62F9D-305F-42B1-9214-0597DEC4CF64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1214438" y="2762250"/>
            <a:ext cx="2344736" cy="2344736"/>
          </a:xfrm>
          <a:custGeom>
            <a:avLst/>
            <a:gdLst>
              <a:gd name="connsiteX0" fmla="*/ 1172368 w 2344736"/>
              <a:gd name="connsiteY0" fmla="*/ 0 h 2344736"/>
              <a:gd name="connsiteX1" fmla="*/ 2344736 w 2344736"/>
              <a:gd name="connsiteY1" fmla="*/ 1172368 h 2344736"/>
              <a:gd name="connsiteX2" fmla="*/ 1172368 w 2344736"/>
              <a:gd name="connsiteY2" fmla="*/ 2344736 h 2344736"/>
              <a:gd name="connsiteX3" fmla="*/ 0 w 2344736"/>
              <a:gd name="connsiteY3" fmla="*/ 1172368 h 2344736"/>
              <a:gd name="connsiteX4" fmla="*/ 1172368 w 2344736"/>
              <a:gd name="connsiteY4" fmla="*/ 0 h 23447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44736" h="2344736">
                <a:moveTo>
                  <a:pt x="1172368" y="0"/>
                </a:moveTo>
                <a:cubicBezTo>
                  <a:pt x="1819849" y="0"/>
                  <a:pt x="2344736" y="524887"/>
                  <a:pt x="2344736" y="1172368"/>
                </a:cubicBezTo>
                <a:cubicBezTo>
                  <a:pt x="2344736" y="1819849"/>
                  <a:pt x="1819849" y="2344736"/>
                  <a:pt x="1172368" y="2344736"/>
                </a:cubicBezTo>
                <a:cubicBezTo>
                  <a:pt x="524887" y="2344736"/>
                  <a:pt x="0" y="1819849"/>
                  <a:pt x="0" y="1172368"/>
                </a:cubicBezTo>
                <a:cubicBezTo>
                  <a:pt x="0" y="524887"/>
                  <a:pt x="524887" y="0"/>
                  <a:pt x="117236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3005636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3">
            <a:extLst>
              <a:ext uri="{FF2B5EF4-FFF2-40B4-BE49-F238E27FC236}">
                <a16:creationId xmlns:a16="http://schemas.microsoft.com/office/drawing/2014/main" id="{D7194F2F-DB50-4712-B2EE-3DCEC3213B7B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0" y="0"/>
            <a:ext cx="3048000" cy="3429000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3">
            <a:extLst>
              <a:ext uri="{FF2B5EF4-FFF2-40B4-BE49-F238E27FC236}">
                <a16:creationId xmlns:a16="http://schemas.microsoft.com/office/drawing/2014/main" id="{D610286C-EEF8-4C4E-962C-B51401521603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6096000" y="0"/>
            <a:ext cx="3048000" cy="3429000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3">
            <a:extLst>
              <a:ext uri="{FF2B5EF4-FFF2-40B4-BE49-F238E27FC236}">
                <a16:creationId xmlns:a16="http://schemas.microsoft.com/office/drawing/2014/main" id="{236390C9-E354-45A4-9308-B96F2ED7F410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9144000" y="0"/>
            <a:ext cx="3048000" cy="3429000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3">
            <a:extLst>
              <a:ext uri="{FF2B5EF4-FFF2-40B4-BE49-F238E27FC236}">
                <a16:creationId xmlns:a16="http://schemas.microsoft.com/office/drawing/2014/main" id="{9B74D5C2-C5B3-4B00-9F0C-8F43E89FB4DB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9144000" y="3429000"/>
            <a:ext cx="3048000" cy="3429000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3" name="Picture Placeholder 3">
            <a:extLst>
              <a:ext uri="{FF2B5EF4-FFF2-40B4-BE49-F238E27FC236}">
                <a16:creationId xmlns:a16="http://schemas.microsoft.com/office/drawing/2014/main" id="{41F179AD-7063-4BD5-9122-E30746F7295E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3048000" y="3429000"/>
            <a:ext cx="3048000" cy="3429000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3">
            <a:extLst>
              <a:ext uri="{FF2B5EF4-FFF2-40B4-BE49-F238E27FC236}">
                <a16:creationId xmlns:a16="http://schemas.microsoft.com/office/drawing/2014/main" id="{E3A359D5-F830-4465-8890-A53DB50A7783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0" y="3429000"/>
            <a:ext cx="3048000" cy="3429000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20840826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5175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4" name="Slide Number Placeholder 11">
            <a:extLst>
              <a:ext uri="{FF2B5EF4-FFF2-40B4-BE49-F238E27FC236}">
                <a16:creationId xmlns:a16="http://schemas.microsoft.com/office/drawing/2014/main" id="{F6FE328C-20E9-4AA4-A3C7-957BDAF9BB5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38200" y="1117415"/>
            <a:ext cx="347158" cy="214896"/>
          </a:xfrm>
          <a:prstGeom prst="rect">
            <a:avLst/>
          </a:prstGeom>
        </p:spPr>
        <p:txBody>
          <a:bodyPr/>
          <a:lstStyle>
            <a:lvl1pPr algn="ctr">
              <a:defRPr sz="800">
                <a:solidFill>
                  <a:schemeClr val="tx1"/>
                </a:solidFill>
                <a:latin typeface="Montserrat "/>
              </a:defRPr>
            </a:lvl1pPr>
          </a:lstStyle>
          <a:p>
            <a:fld id="{E97ECB15-F748-C140-A5C3-CF0090C943B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576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3" r:id="rId1"/>
    <p:sldLayoutId id="2147483963" r:id="rId2"/>
    <p:sldLayoutId id="2147483957" r:id="rId3"/>
    <p:sldLayoutId id="2147483954" r:id="rId4"/>
    <p:sldLayoutId id="2147483953" r:id="rId5"/>
    <p:sldLayoutId id="2147483947" r:id="rId6"/>
    <p:sldLayoutId id="2147483946" r:id="rId7"/>
    <p:sldLayoutId id="2147483944" r:id="rId8"/>
    <p:sldLayoutId id="2147483943" r:id="rId9"/>
    <p:sldLayoutId id="2147483941" r:id="rId10"/>
    <p:sldLayoutId id="2147483939" r:id="rId11"/>
    <p:sldLayoutId id="2147483938" r:id="rId12"/>
    <p:sldLayoutId id="2147483937" r:id="rId13"/>
    <p:sldLayoutId id="2147483935" r:id="rId14"/>
    <p:sldLayoutId id="2147483928" r:id="rId15"/>
    <p:sldLayoutId id="2147483905" r:id="rId16"/>
    <p:sldLayoutId id="2147483904" r:id="rId17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636375DE-436F-4B45-AD0C-4FD9927E5439}"/>
              </a:ext>
            </a:extLst>
          </p:cNvPr>
          <p:cNvSpPr/>
          <p:nvPr/>
        </p:nvSpPr>
        <p:spPr>
          <a:xfrm rot="5400000">
            <a:off x="1428130" y="1291327"/>
            <a:ext cx="1419178" cy="4275437"/>
          </a:xfrm>
          <a:prstGeom prst="rect">
            <a:avLst/>
          </a:prstGeom>
          <a:solidFill>
            <a:schemeClr val="bg1">
              <a:alpha val="2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3AD25A8-E338-4ADF-A668-DBA9C6757CCF}"/>
              </a:ext>
            </a:extLst>
          </p:cNvPr>
          <p:cNvSpPr txBox="1"/>
          <p:nvPr/>
        </p:nvSpPr>
        <p:spPr>
          <a:xfrm>
            <a:off x="477793" y="2959687"/>
            <a:ext cx="3707029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500" spc="500" dirty="0">
                <a:solidFill>
                  <a:schemeClr val="bg1"/>
                </a:solidFill>
                <a:latin typeface="Alex Brush" panose="02000400000000000000" pitchFamily="2" charset="0"/>
              </a:rPr>
              <a:t>Look Book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8B7E6BBD-C7EE-4A49-8156-533A108F2088}"/>
              </a:ext>
            </a:extLst>
          </p:cNvPr>
          <p:cNvSpPr/>
          <p:nvPr/>
        </p:nvSpPr>
        <p:spPr>
          <a:xfrm rot="5400000">
            <a:off x="10814890" y="3239317"/>
            <a:ext cx="1419178" cy="379457"/>
          </a:xfrm>
          <a:prstGeom prst="rect">
            <a:avLst/>
          </a:prstGeom>
          <a:solidFill>
            <a:schemeClr val="bg1">
              <a:alpha val="2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31967868-F58F-47B9-B680-227AECCD7AD7}"/>
              </a:ext>
            </a:extLst>
          </p:cNvPr>
          <p:cNvSpPr txBox="1"/>
          <p:nvPr/>
        </p:nvSpPr>
        <p:spPr>
          <a:xfrm rot="16200000">
            <a:off x="10516030" y="3305889"/>
            <a:ext cx="201689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spc="400" dirty="0">
                <a:solidFill>
                  <a:schemeClr val="bg1"/>
                </a:solidFill>
                <a:latin typeface="Montserrat Light" panose="00000400000000000000" pitchFamily="50" charset="0"/>
              </a:rPr>
              <a:t>2020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6DC33851-3F9D-4D2F-AECA-AD6A4958EB6D}"/>
              </a:ext>
            </a:extLst>
          </p:cNvPr>
          <p:cNvSpPr/>
          <p:nvPr/>
        </p:nvSpPr>
        <p:spPr>
          <a:xfrm rot="5400000">
            <a:off x="7095506" y="-100609"/>
            <a:ext cx="1419178" cy="7059312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000"/>
                </a:schemeClr>
              </a:gs>
              <a:gs pos="59000">
                <a:schemeClr val="bg1"/>
              </a:gs>
            </a:gsLst>
            <a:path path="circle">
              <a:fillToRect l="100000" b="100000"/>
            </a:path>
            <a:tileRect t="-100000" r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Isosceles Triangle 29">
            <a:extLst>
              <a:ext uri="{FF2B5EF4-FFF2-40B4-BE49-F238E27FC236}">
                <a16:creationId xmlns:a16="http://schemas.microsoft.com/office/drawing/2014/main" id="{150C0515-8888-4AEE-BCFB-945F2D2D44E4}"/>
              </a:ext>
            </a:extLst>
          </p:cNvPr>
          <p:cNvSpPr/>
          <p:nvPr/>
        </p:nvSpPr>
        <p:spPr>
          <a:xfrm>
            <a:off x="3811715" y="5782878"/>
            <a:ext cx="2068385" cy="1783090"/>
          </a:xfrm>
          <a:prstGeom prst="triangle">
            <a:avLst/>
          </a:prstGeom>
          <a:solidFill>
            <a:schemeClr val="bg1">
              <a:alpha val="1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Isosceles Triangle 39">
            <a:extLst>
              <a:ext uri="{FF2B5EF4-FFF2-40B4-BE49-F238E27FC236}">
                <a16:creationId xmlns:a16="http://schemas.microsoft.com/office/drawing/2014/main" id="{4ED0B5E7-237D-45D1-B7E1-4DE7ECC7C350}"/>
              </a:ext>
            </a:extLst>
          </p:cNvPr>
          <p:cNvSpPr/>
          <p:nvPr/>
        </p:nvSpPr>
        <p:spPr>
          <a:xfrm rot="5400000">
            <a:off x="1733251" y="-1142707"/>
            <a:ext cx="2730500" cy="2353879"/>
          </a:xfrm>
          <a:prstGeom prst="triangle">
            <a:avLst/>
          </a:prstGeom>
          <a:solidFill>
            <a:schemeClr val="bg1">
              <a:alpha val="1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Isosceles Triangle 40">
            <a:extLst>
              <a:ext uri="{FF2B5EF4-FFF2-40B4-BE49-F238E27FC236}">
                <a16:creationId xmlns:a16="http://schemas.microsoft.com/office/drawing/2014/main" id="{F600022D-7B8A-4AA8-A5D4-9328924990C8}"/>
              </a:ext>
            </a:extLst>
          </p:cNvPr>
          <p:cNvSpPr/>
          <p:nvPr/>
        </p:nvSpPr>
        <p:spPr>
          <a:xfrm rot="5400000">
            <a:off x="10737553" y="-914107"/>
            <a:ext cx="2730500" cy="2353879"/>
          </a:xfrm>
          <a:prstGeom prst="triangle">
            <a:avLst/>
          </a:prstGeom>
          <a:noFill/>
          <a:ln w="254000">
            <a:solidFill>
              <a:schemeClr val="bg1">
                <a:alpha val="1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3C21F672-7DFA-44DF-A719-D71DBB087A59}"/>
              </a:ext>
            </a:extLst>
          </p:cNvPr>
          <p:cNvSpPr txBox="1"/>
          <p:nvPr/>
        </p:nvSpPr>
        <p:spPr>
          <a:xfrm>
            <a:off x="4514922" y="3163533"/>
            <a:ext cx="3370684" cy="4755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don't subdue which i two set had</a:t>
            </a:r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D53B1F05-9A5F-4D48-A12B-1E575873643B}"/>
              </a:ext>
            </a:extLst>
          </p:cNvPr>
          <p:cNvCxnSpPr>
            <a:cxnSpLocks/>
          </p:cNvCxnSpPr>
          <p:nvPr/>
        </p:nvCxnSpPr>
        <p:spPr>
          <a:xfrm>
            <a:off x="4306395" y="3131214"/>
            <a:ext cx="0" cy="595667"/>
          </a:xfrm>
          <a:prstGeom prst="line">
            <a:avLst/>
          </a:prstGeom>
          <a:ln w="6350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802C80B-CE52-4610-A5F3-7A89AFE835B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02158470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>
            <a:extLst>
              <a:ext uri="{FF2B5EF4-FFF2-40B4-BE49-F238E27FC236}">
                <a16:creationId xmlns:a16="http://schemas.microsoft.com/office/drawing/2014/main" id="{EC155A37-DFD6-46A7-B294-02AED598048B}"/>
              </a:ext>
            </a:extLst>
          </p:cNvPr>
          <p:cNvSpPr/>
          <p:nvPr/>
        </p:nvSpPr>
        <p:spPr>
          <a:xfrm>
            <a:off x="3048000" y="0"/>
            <a:ext cx="3048000" cy="3429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3FD07195-D25E-4314-BE8B-8FFC80A34CAB}"/>
              </a:ext>
            </a:extLst>
          </p:cNvPr>
          <p:cNvSpPr/>
          <p:nvPr/>
        </p:nvSpPr>
        <p:spPr>
          <a:xfrm>
            <a:off x="6096000" y="3429000"/>
            <a:ext cx="3048000" cy="34290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8787FCE9-58D9-45C5-9BFC-55A1CE4CE2A8}"/>
              </a:ext>
            </a:extLst>
          </p:cNvPr>
          <p:cNvGrpSpPr/>
          <p:nvPr/>
        </p:nvGrpSpPr>
        <p:grpSpPr>
          <a:xfrm>
            <a:off x="3596481" y="905262"/>
            <a:ext cx="1951038" cy="1618476"/>
            <a:chOff x="3596481" y="867555"/>
            <a:chExt cx="1951038" cy="1618476"/>
          </a:xfrm>
        </p:grpSpPr>
        <p:sp>
          <p:nvSpPr>
            <p:cNvPr id="106" name="TextBox 105">
              <a:extLst>
                <a:ext uri="{FF2B5EF4-FFF2-40B4-BE49-F238E27FC236}">
                  <a16:creationId xmlns:a16="http://schemas.microsoft.com/office/drawing/2014/main" id="{AE5E99D8-D551-497C-95B7-E1F85362B701}"/>
                </a:ext>
              </a:extLst>
            </p:cNvPr>
            <p:cNvSpPr txBox="1"/>
            <p:nvPr/>
          </p:nvSpPr>
          <p:spPr>
            <a:xfrm>
              <a:off x="3596481" y="1311607"/>
              <a:ext cx="1951038" cy="11744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800" dirty="0">
                  <a:solidFill>
                    <a:schemeClr val="bg1"/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you'll, man wherein seas our  lorem ipsum dolor creeping.</a:t>
              </a:r>
            </a:p>
          </p:txBody>
        </p:sp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9A135FA5-FB1C-494E-B0C9-B9C887AA068A}"/>
                </a:ext>
              </a:extLst>
            </p:cNvPr>
            <p:cNvSpPr txBox="1"/>
            <p:nvPr/>
          </p:nvSpPr>
          <p:spPr>
            <a:xfrm>
              <a:off x="3596481" y="867555"/>
              <a:ext cx="920072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500" dirty="0">
                  <a:solidFill>
                    <a:schemeClr val="bg1"/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2019</a:t>
              </a:r>
              <a:endParaRPr lang="en-US" sz="1400" b="1" spc="500" dirty="0">
                <a:solidFill>
                  <a:schemeClr val="bg1"/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93300F4D-B8BC-4511-B6A8-DB2CDB37B2B0}"/>
              </a:ext>
            </a:extLst>
          </p:cNvPr>
          <p:cNvGrpSpPr/>
          <p:nvPr/>
        </p:nvGrpSpPr>
        <p:grpSpPr>
          <a:xfrm>
            <a:off x="6644481" y="4334262"/>
            <a:ext cx="1951038" cy="1618476"/>
            <a:chOff x="3596481" y="867555"/>
            <a:chExt cx="1951038" cy="1618476"/>
          </a:xfrm>
        </p:grpSpPr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853FF29D-1560-4569-941E-153046682252}"/>
                </a:ext>
              </a:extLst>
            </p:cNvPr>
            <p:cNvSpPr txBox="1"/>
            <p:nvPr/>
          </p:nvSpPr>
          <p:spPr>
            <a:xfrm>
              <a:off x="3596481" y="1311607"/>
              <a:ext cx="1951038" cy="11744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800" dirty="0">
                  <a:solidFill>
                    <a:schemeClr val="bg1"/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you'll, man wherein seas our  lorem ipsum dolor creeping.</a:t>
              </a:r>
            </a:p>
          </p:txBody>
        </p:sp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A35323CD-E247-4038-85D5-47590821169C}"/>
                </a:ext>
              </a:extLst>
            </p:cNvPr>
            <p:cNvSpPr txBox="1"/>
            <p:nvPr/>
          </p:nvSpPr>
          <p:spPr>
            <a:xfrm>
              <a:off x="3596481" y="867555"/>
              <a:ext cx="920072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500" dirty="0">
                  <a:solidFill>
                    <a:schemeClr val="bg1"/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2019</a:t>
              </a:r>
              <a:endParaRPr lang="en-US" sz="1400" b="1" spc="500" dirty="0">
                <a:solidFill>
                  <a:schemeClr val="bg1"/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5970275-2615-40A6-8B16-42E4256E63A5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A806940-BE35-4D78-A703-620295062BF5}"/>
              </a:ext>
            </a:extLst>
          </p:cNvPr>
          <p:cNvSpPr>
            <a:spLocks noGrp="1"/>
          </p:cNvSpPr>
          <p:nvPr>
            <p:ph type="pic" sz="quarter" idx="2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114C8F6-5AD4-4111-B811-A5926B7EC165}"/>
              </a:ext>
            </a:extLst>
          </p:cNvPr>
          <p:cNvSpPr>
            <a:spLocks noGrp="1"/>
          </p:cNvSpPr>
          <p:nvPr>
            <p:ph type="pic" sz="quarter" idx="2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C23F2520-3ED4-4FE1-AE9C-E0D8042DBC2C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5001D41B-A5BB-498B-8EC8-0BB73B450C99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BDC0448E-9261-4D74-9503-E33BF6C12BCE}"/>
              </a:ext>
            </a:extLst>
          </p:cNvPr>
          <p:cNvSpPr>
            <a:spLocks noGrp="1"/>
          </p:cNvSpPr>
          <p:nvPr>
            <p:ph type="pic" sz="quarter" idx="22"/>
          </p:nvPr>
        </p:nvSpPr>
        <p:spPr/>
      </p:sp>
    </p:spTree>
    <p:extLst>
      <p:ext uri="{BB962C8B-B14F-4D97-AF65-F5344CB8AC3E}">
        <p14:creationId xmlns:p14="http://schemas.microsoft.com/office/powerpoint/2010/main" val="347680271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TextBox 51">
            <a:extLst>
              <a:ext uri="{FF2B5EF4-FFF2-40B4-BE49-F238E27FC236}">
                <a16:creationId xmlns:a16="http://schemas.microsoft.com/office/drawing/2014/main" id="{D77BFB6C-3806-4C0B-871D-3374E54364AB}"/>
              </a:ext>
            </a:extLst>
          </p:cNvPr>
          <p:cNvSpPr txBox="1"/>
          <p:nvPr/>
        </p:nvSpPr>
        <p:spPr>
          <a:xfrm>
            <a:off x="9026524" y="3362408"/>
            <a:ext cx="1951038" cy="17386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don't subdue which i two set had seasons. Fifth you'll, man wherein seas our  lorem ipsum dolor creeping.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65B606C9-486B-4DF1-99A6-E673B13B9DFA}"/>
              </a:ext>
            </a:extLst>
          </p:cNvPr>
          <p:cNvSpPr txBox="1"/>
          <p:nvPr/>
        </p:nvSpPr>
        <p:spPr>
          <a:xfrm>
            <a:off x="6862762" y="3362408"/>
            <a:ext cx="1378902" cy="6955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CREATIVE</a:t>
            </a:r>
          </a:p>
          <a:p>
            <a:pPr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rPr>
              <a:t>DESIGN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D1EB34A1-D746-40D0-9208-72A6ADAA01BB}"/>
              </a:ext>
            </a:extLst>
          </p:cNvPr>
          <p:cNvGrpSpPr/>
          <p:nvPr/>
        </p:nvGrpSpPr>
        <p:grpSpPr>
          <a:xfrm>
            <a:off x="6862762" y="1756912"/>
            <a:ext cx="2841942" cy="1091014"/>
            <a:chOff x="955585" y="2107570"/>
            <a:chExt cx="2841942" cy="1091014"/>
          </a:xfrm>
        </p:grpSpPr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FD510D7F-EB3C-404E-AA2E-C5D237129CF8}"/>
                </a:ext>
              </a:extLst>
            </p:cNvPr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Alex Brush" panose="02000400000000000000" pitchFamily="2" charset="0"/>
                </a:rPr>
                <a:t>Look Book</a:t>
              </a: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14AE7786-7F73-4FA7-AEC0-ACF0B224898C}"/>
                </a:ext>
              </a:extLst>
            </p:cNvPr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93CB8D00-DCE0-4872-9532-4CBD73BF2CE2}"/>
                </a:ext>
              </a:extLst>
            </p:cNvPr>
            <p:cNvCxnSpPr>
              <a:cxnSpLocks/>
            </p:cNvCxnSpPr>
            <p:nvPr/>
          </p:nvCxnSpPr>
          <p:spPr>
            <a:xfrm>
              <a:off x="1057185" y="3198584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011B9E2-334B-498B-BD6F-06BB7626AED3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2260C1E-C271-43ED-8FC4-D6F27C40EF41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652CB362-5BE7-4887-A3DF-3D225EA51D3B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/>
      </p:sp>
    </p:spTree>
    <p:extLst>
      <p:ext uri="{BB962C8B-B14F-4D97-AF65-F5344CB8AC3E}">
        <p14:creationId xmlns:p14="http://schemas.microsoft.com/office/powerpoint/2010/main" val="214669562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79A98000-620B-4742-824A-B1715766A3F8}"/>
              </a:ext>
            </a:extLst>
          </p:cNvPr>
          <p:cNvSpPr/>
          <p:nvPr/>
        </p:nvSpPr>
        <p:spPr>
          <a:xfrm>
            <a:off x="4667250" y="3048000"/>
            <a:ext cx="3124200" cy="762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37BDE7E-593A-4F23-8F4F-E90E88B03075}"/>
              </a:ext>
            </a:extLst>
          </p:cNvPr>
          <p:cNvSpPr txBox="1"/>
          <p:nvPr/>
        </p:nvSpPr>
        <p:spPr>
          <a:xfrm>
            <a:off x="4436268" y="3152001"/>
            <a:ext cx="358616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 spc="500" dirty="0">
                <a:latin typeface="Alex Brush" panose="02000400000000000000" pitchFamily="2" charset="0"/>
              </a:rPr>
              <a:t>Look Book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1A862FF1-5F18-4E92-9C30-276C853953D8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F4EAAD9E-030F-43BB-9D66-7D45B5E353E4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330600788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TextBox 44">
            <a:extLst>
              <a:ext uri="{FF2B5EF4-FFF2-40B4-BE49-F238E27FC236}">
                <a16:creationId xmlns:a16="http://schemas.microsoft.com/office/drawing/2014/main" id="{ABAC1ECB-CD4A-4432-9485-B57BF18AA0C4}"/>
              </a:ext>
            </a:extLst>
          </p:cNvPr>
          <p:cNvSpPr txBox="1"/>
          <p:nvPr/>
        </p:nvSpPr>
        <p:spPr>
          <a:xfrm rot="16200000">
            <a:off x="4477688" y="3149393"/>
            <a:ext cx="3236626" cy="55399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3000" b="1" spc="500" dirty="0">
                <a:solidFill>
                  <a:schemeClr val="tx1">
                    <a:lumMod val="85000"/>
                    <a:lumOff val="15000"/>
                  </a:schemeClr>
                </a:solidFill>
                <a:latin typeface="Alex Brush" panose="02000400000000000000" pitchFamily="2" charset="0"/>
                <a:ea typeface="Montserrat Black" charset="0"/>
                <a:cs typeface="Montserrat Black" charset="0"/>
              </a:rPr>
              <a:t>Look Book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F6C62ADD-553E-44BE-9959-6A77AB03254C}"/>
              </a:ext>
            </a:extLst>
          </p:cNvPr>
          <p:cNvGrpSpPr/>
          <p:nvPr/>
        </p:nvGrpSpPr>
        <p:grpSpPr>
          <a:xfrm>
            <a:off x="914856" y="1808078"/>
            <a:ext cx="2905126" cy="472502"/>
            <a:chOff x="8809080" y="1049624"/>
            <a:chExt cx="2905126" cy="472502"/>
          </a:xfrm>
        </p:grpSpPr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A31B006D-92FA-40D9-958C-0E56B221F2EC}"/>
                </a:ext>
              </a:extLst>
            </p:cNvPr>
            <p:cNvGrpSpPr/>
            <p:nvPr/>
          </p:nvGrpSpPr>
          <p:grpSpPr>
            <a:xfrm>
              <a:off x="8809080" y="1134946"/>
              <a:ext cx="355600" cy="355600"/>
              <a:chOff x="1214438" y="3641810"/>
              <a:chExt cx="355600" cy="355600"/>
            </a:xfrm>
          </p:grpSpPr>
          <p:sp>
            <p:nvSpPr>
              <p:cNvPr id="22" name="Oval 21">
                <a:extLst>
                  <a:ext uri="{FF2B5EF4-FFF2-40B4-BE49-F238E27FC236}">
                    <a16:creationId xmlns:a16="http://schemas.microsoft.com/office/drawing/2014/main" id="{43BF6F59-6537-4B94-BE8F-93179D231C6E}"/>
                  </a:ext>
                </a:extLst>
              </p:cNvPr>
              <p:cNvSpPr/>
              <p:nvPr/>
            </p:nvSpPr>
            <p:spPr>
              <a:xfrm>
                <a:off x="1214438" y="3641810"/>
                <a:ext cx="355600" cy="355600"/>
              </a:xfrm>
              <a:prstGeom prst="ellipse">
                <a:avLst/>
              </a:prstGeom>
              <a:solidFill>
                <a:schemeClr val="accent6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TextBox 22">
                <a:extLst>
                  <a:ext uri="{FF2B5EF4-FFF2-40B4-BE49-F238E27FC236}">
                    <a16:creationId xmlns:a16="http://schemas.microsoft.com/office/drawing/2014/main" id="{4BA52BFD-BEFB-403C-A193-6DBC1FB516A5}"/>
                  </a:ext>
                </a:extLst>
              </p:cNvPr>
              <p:cNvSpPr txBox="1"/>
              <p:nvPr/>
            </p:nvSpPr>
            <p:spPr>
              <a:xfrm>
                <a:off x="1214438" y="3673416"/>
                <a:ext cx="355600" cy="29238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300" b="1" dirty="0">
                    <a:solidFill>
                      <a:schemeClr val="bg1"/>
                    </a:solidFill>
                    <a:latin typeface="Montserrat Light" panose="00000400000000000000" pitchFamily="50" charset="0"/>
                  </a:rPr>
                  <a:t>1</a:t>
                </a:r>
              </a:p>
            </p:txBody>
          </p:sp>
        </p:grp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4532BD66-D7CC-4E69-BD76-4C5B073E60A4}"/>
                </a:ext>
              </a:extLst>
            </p:cNvPr>
            <p:cNvSpPr txBox="1"/>
            <p:nvPr/>
          </p:nvSpPr>
          <p:spPr>
            <a:xfrm>
              <a:off x="9224326" y="1049624"/>
              <a:ext cx="2489880" cy="47250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7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two set had seasons. Fifth you'll, man</a:t>
              </a: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46DCCF15-7591-4076-A8D1-ECDE35646659}"/>
              </a:ext>
            </a:extLst>
          </p:cNvPr>
          <p:cNvGrpSpPr/>
          <p:nvPr/>
        </p:nvGrpSpPr>
        <p:grpSpPr>
          <a:xfrm>
            <a:off x="7200453" y="4572203"/>
            <a:ext cx="2905126" cy="472502"/>
            <a:chOff x="8809080" y="1049624"/>
            <a:chExt cx="2905126" cy="472502"/>
          </a:xfrm>
        </p:grpSpPr>
        <p:grpSp>
          <p:nvGrpSpPr>
            <p:cNvPr id="31" name="Group 30">
              <a:extLst>
                <a:ext uri="{FF2B5EF4-FFF2-40B4-BE49-F238E27FC236}">
                  <a16:creationId xmlns:a16="http://schemas.microsoft.com/office/drawing/2014/main" id="{C23D5156-4D2F-4359-AD97-C9590F572A7B}"/>
                </a:ext>
              </a:extLst>
            </p:cNvPr>
            <p:cNvGrpSpPr/>
            <p:nvPr/>
          </p:nvGrpSpPr>
          <p:grpSpPr>
            <a:xfrm>
              <a:off x="8809080" y="1134946"/>
              <a:ext cx="355600" cy="355600"/>
              <a:chOff x="1214438" y="3641810"/>
              <a:chExt cx="355600" cy="355600"/>
            </a:xfrm>
          </p:grpSpPr>
          <p:sp>
            <p:nvSpPr>
              <p:cNvPr id="37" name="Oval 36">
                <a:extLst>
                  <a:ext uri="{FF2B5EF4-FFF2-40B4-BE49-F238E27FC236}">
                    <a16:creationId xmlns:a16="http://schemas.microsoft.com/office/drawing/2014/main" id="{170E069A-3BF5-4E6A-81E0-98EBFBB6134C}"/>
                  </a:ext>
                </a:extLst>
              </p:cNvPr>
              <p:cNvSpPr/>
              <p:nvPr/>
            </p:nvSpPr>
            <p:spPr>
              <a:xfrm>
                <a:off x="1214438" y="3641810"/>
                <a:ext cx="355600" cy="355600"/>
              </a:xfrm>
              <a:prstGeom prst="ellipse">
                <a:avLst/>
              </a:prstGeom>
              <a:solidFill>
                <a:schemeClr val="accent5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TextBox 37">
                <a:extLst>
                  <a:ext uri="{FF2B5EF4-FFF2-40B4-BE49-F238E27FC236}">
                    <a16:creationId xmlns:a16="http://schemas.microsoft.com/office/drawing/2014/main" id="{96CCB7F0-498C-4E54-9234-D4A584652EC2}"/>
                  </a:ext>
                </a:extLst>
              </p:cNvPr>
              <p:cNvSpPr txBox="1"/>
              <p:nvPr/>
            </p:nvSpPr>
            <p:spPr>
              <a:xfrm>
                <a:off x="1214438" y="3673416"/>
                <a:ext cx="355600" cy="29238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300" b="1" dirty="0">
                    <a:solidFill>
                      <a:schemeClr val="bg1"/>
                    </a:solidFill>
                    <a:latin typeface="Montserrat Light" panose="00000400000000000000" pitchFamily="50" charset="0"/>
                  </a:rPr>
                  <a:t>2</a:t>
                </a:r>
              </a:p>
            </p:txBody>
          </p:sp>
        </p:grp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D2CFCE2E-2075-4471-95F4-8B08103C62FD}"/>
                </a:ext>
              </a:extLst>
            </p:cNvPr>
            <p:cNvSpPr txBox="1"/>
            <p:nvPr/>
          </p:nvSpPr>
          <p:spPr>
            <a:xfrm>
              <a:off x="9224326" y="1049624"/>
              <a:ext cx="2489880" cy="47250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7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two set had seasons. Fifth you'll, man</a:t>
              </a:r>
            </a:p>
          </p:txBody>
        </p:sp>
      </p:grp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362A757-813A-4A1F-8841-D473D65CDB39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0F18FE8-5E56-47E5-BD15-4D1034DE70BB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411645381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636375DE-436F-4B45-AD0C-4FD9927E5439}"/>
              </a:ext>
            </a:extLst>
          </p:cNvPr>
          <p:cNvSpPr/>
          <p:nvPr/>
        </p:nvSpPr>
        <p:spPr>
          <a:xfrm rot="5400000">
            <a:off x="1428130" y="1291327"/>
            <a:ext cx="1419178" cy="4275437"/>
          </a:xfrm>
          <a:prstGeom prst="rect">
            <a:avLst/>
          </a:prstGeom>
          <a:solidFill>
            <a:schemeClr val="bg1">
              <a:alpha val="2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3AD25A8-E338-4ADF-A668-DBA9C6757CCF}"/>
              </a:ext>
            </a:extLst>
          </p:cNvPr>
          <p:cNvSpPr txBox="1"/>
          <p:nvPr/>
        </p:nvSpPr>
        <p:spPr>
          <a:xfrm>
            <a:off x="477793" y="2959687"/>
            <a:ext cx="3707029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500" spc="500" dirty="0">
                <a:solidFill>
                  <a:schemeClr val="bg1"/>
                </a:solidFill>
                <a:latin typeface="Alex Brush" panose="02000400000000000000" pitchFamily="2" charset="0"/>
              </a:rPr>
              <a:t>Look Book</a:t>
            </a:r>
          </a:p>
        </p:txBody>
      </p:sp>
      <p:sp>
        <p:nvSpPr>
          <p:cNvPr id="30" name="Isosceles Triangle 29">
            <a:extLst>
              <a:ext uri="{FF2B5EF4-FFF2-40B4-BE49-F238E27FC236}">
                <a16:creationId xmlns:a16="http://schemas.microsoft.com/office/drawing/2014/main" id="{150C0515-8888-4AEE-BCFB-945F2D2D44E4}"/>
              </a:ext>
            </a:extLst>
          </p:cNvPr>
          <p:cNvSpPr/>
          <p:nvPr/>
        </p:nvSpPr>
        <p:spPr>
          <a:xfrm>
            <a:off x="3811715" y="5782878"/>
            <a:ext cx="2068385" cy="1783090"/>
          </a:xfrm>
          <a:prstGeom prst="triangle">
            <a:avLst/>
          </a:prstGeom>
          <a:solidFill>
            <a:schemeClr val="bg1">
              <a:alpha val="1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Isosceles Triangle 39">
            <a:extLst>
              <a:ext uri="{FF2B5EF4-FFF2-40B4-BE49-F238E27FC236}">
                <a16:creationId xmlns:a16="http://schemas.microsoft.com/office/drawing/2014/main" id="{4ED0B5E7-237D-45D1-B7E1-4DE7ECC7C350}"/>
              </a:ext>
            </a:extLst>
          </p:cNvPr>
          <p:cNvSpPr/>
          <p:nvPr/>
        </p:nvSpPr>
        <p:spPr>
          <a:xfrm rot="5400000">
            <a:off x="1733251" y="-1142707"/>
            <a:ext cx="2730500" cy="2353879"/>
          </a:xfrm>
          <a:prstGeom prst="triangle">
            <a:avLst/>
          </a:prstGeom>
          <a:solidFill>
            <a:schemeClr val="bg1">
              <a:alpha val="1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Isosceles Triangle 40">
            <a:extLst>
              <a:ext uri="{FF2B5EF4-FFF2-40B4-BE49-F238E27FC236}">
                <a16:creationId xmlns:a16="http://schemas.microsoft.com/office/drawing/2014/main" id="{F600022D-7B8A-4AA8-A5D4-9328924990C8}"/>
              </a:ext>
            </a:extLst>
          </p:cNvPr>
          <p:cNvSpPr/>
          <p:nvPr/>
        </p:nvSpPr>
        <p:spPr>
          <a:xfrm rot="5400000">
            <a:off x="10737553" y="-914107"/>
            <a:ext cx="2730500" cy="2353879"/>
          </a:xfrm>
          <a:prstGeom prst="triangle">
            <a:avLst/>
          </a:prstGeom>
          <a:noFill/>
          <a:ln w="254000">
            <a:solidFill>
              <a:schemeClr val="bg1">
                <a:alpha val="1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AAE5765-25D7-4406-A1DD-DA17B61B589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64471318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>
            <a:extLst>
              <a:ext uri="{FF2B5EF4-FFF2-40B4-BE49-F238E27FC236}">
                <a16:creationId xmlns:a16="http://schemas.microsoft.com/office/drawing/2014/main" id="{77277E38-858A-4C03-8B42-883C693450D4}"/>
              </a:ext>
            </a:extLst>
          </p:cNvPr>
          <p:cNvSpPr txBox="1"/>
          <p:nvPr/>
        </p:nvSpPr>
        <p:spPr>
          <a:xfrm>
            <a:off x="9026524" y="3362408"/>
            <a:ext cx="1951038" cy="17386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don't subdue which i two set had seasons. Fifth you'll, man wherein seas our  lorem ipsum dolor creeping.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2ED98E3-F6A0-439A-B539-7CBF7D812FA4}"/>
              </a:ext>
            </a:extLst>
          </p:cNvPr>
          <p:cNvSpPr txBox="1"/>
          <p:nvPr/>
        </p:nvSpPr>
        <p:spPr>
          <a:xfrm>
            <a:off x="6862762" y="3362408"/>
            <a:ext cx="1378902" cy="6955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CREATIVE</a:t>
            </a:r>
          </a:p>
          <a:p>
            <a:pPr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rPr>
              <a:t>DESIGN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847111DA-A2BC-40F2-857D-5091217970AC}"/>
              </a:ext>
            </a:extLst>
          </p:cNvPr>
          <p:cNvGrpSpPr/>
          <p:nvPr/>
        </p:nvGrpSpPr>
        <p:grpSpPr>
          <a:xfrm>
            <a:off x="6862762" y="1756912"/>
            <a:ext cx="2841942" cy="1091014"/>
            <a:chOff x="955585" y="2107570"/>
            <a:chExt cx="2841942" cy="1091014"/>
          </a:xfrm>
        </p:grpSpPr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4DB687E1-2DC2-492B-B82F-6C0B3F64B6EB}"/>
                </a:ext>
              </a:extLst>
            </p:cNvPr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Alex Brush" panose="02000400000000000000" pitchFamily="2" charset="0"/>
                </a:rPr>
                <a:t>Look Book</a:t>
              </a: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C113C31A-D0C5-4E1E-BC15-E55E3932D32D}"/>
                </a:ext>
              </a:extLst>
            </p:cNvPr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0D30999A-D215-4AD2-91A5-D56E7ABC28AB}"/>
                </a:ext>
              </a:extLst>
            </p:cNvPr>
            <p:cNvCxnSpPr>
              <a:cxnSpLocks/>
            </p:cNvCxnSpPr>
            <p:nvPr/>
          </p:nvCxnSpPr>
          <p:spPr>
            <a:xfrm>
              <a:off x="1057185" y="3198584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C4FBB99-4CD5-4694-A68D-18D78FF4199C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237117232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>
            <a:extLst>
              <a:ext uri="{FF2B5EF4-FFF2-40B4-BE49-F238E27FC236}">
                <a16:creationId xmlns:a16="http://schemas.microsoft.com/office/drawing/2014/main" id="{484AEC00-8DFC-4FBB-812F-6828909AB0CF}"/>
              </a:ext>
            </a:extLst>
          </p:cNvPr>
          <p:cNvGrpSpPr/>
          <p:nvPr/>
        </p:nvGrpSpPr>
        <p:grpSpPr>
          <a:xfrm>
            <a:off x="1254570" y="4980911"/>
            <a:ext cx="9682860" cy="1149598"/>
            <a:chOff x="1254570" y="4980911"/>
            <a:chExt cx="9682860" cy="1149598"/>
          </a:xfrm>
        </p:grpSpPr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238D1FDA-EAE9-4130-B1CC-9D7A52BA5EDA}"/>
                </a:ext>
              </a:extLst>
            </p:cNvPr>
            <p:cNvGrpSpPr/>
            <p:nvPr/>
          </p:nvGrpSpPr>
          <p:grpSpPr>
            <a:xfrm>
              <a:off x="1254570" y="4980911"/>
              <a:ext cx="1529458" cy="1149598"/>
              <a:chOff x="1392336" y="4797418"/>
              <a:chExt cx="1529458" cy="1149598"/>
            </a:xfrm>
          </p:grpSpPr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72607069-C80E-4792-93E1-201B96AD20D3}"/>
                  </a:ext>
                </a:extLst>
              </p:cNvPr>
              <p:cNvSpPr txBox="1"/>
              <p:nvPr/>
            </p:nvSpPr>
            <p:spPr>
              <a:xfrm>
                <a:off x="1450288" y="5471501"/>
                <a:ext cx="1413554" cy="47551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charset="0"/>
                    <a:ea typeface="Montserrat Light" charset="0"/>
                    <a:cs typeface="Montserrat Light" charset="0"/>
                  </a:rPr>
                  <a:t>Living grass to for can't gathered set had</a:t>
                </a:r>
              </a:p>
            </p:txBody>
          </p:sp>
          <p:sp>
            <p:nvSpPr>
              <p:cNvPr id="37" name="TextBox 36">
                <a:extLst>
                  <a:ext uri="{FF2B5EF4-FFF2-40B4-BE49-F238E27FC236}">
                    <a16:creationId xmlns:a16="http://schemas.microsoft.com/office/drawing/2014/main" id="{5E8ED9CE-7D2A-45AD-9368-B5010BF189E9}"/>
                  </a:ext>
                </a:extLst>
              </p:cNvPr>
              <p:cNvSpPr txBox="1"/>
              <p:nvPr/>
            </p:nvSpPr>
            <p:spPr>
              <a:xfrm>
                <a:off x="1392336" y="5157442"/>
                <a:ext cx="152945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latin typeface="Montserrat Light" panose="00000400000000000000" pitchFamily="50" charset="0"/>
                    <a:ea typeface="Montserrat" charset="0"/>
                    <a:cs typeface="Montserrat" charset="0"/>
                  </a:rPr>
                  <a:t>TITLE HERE</a:t>
                </a:r>
                <a:endParaRPr lang="en-US" sz="1400" b="1" dirty="0">
                  <a:latin typeface="Montserrat Light" panose="00000400000000000000" pitchFamily="50" charset="0"/>
                  <a:ea typeface="Montserrat Light" charset="0"/>
                  <a:cs typeface="Montserrat Light" charset="0"/>
                </a:endParaRPr>
              </a:p>
            </p:txBody>
          </p:sp>
          <p:sp>
            <p:nvSpPr>
              <p:cNvPr id="38" name="TextBox 37">
                <a:extLst>
                  <a:ext uri="{FF2B5EF4-FFF2-40B4-BE49-F238E27FC236}">
                    <a16:creationId xmlns:a16="http://schemas.microsoft.com/office/drawing/2014/main" id="{A1038E36-7794-4880-9AE3-BC733BDAA41C}"/>
                  </a:ext>
                </a:extLst>
              </p:cNvPr>
              <p:cNvSpPr txBox="1"/>
              <p:nvPr/>
            </p:nvSpPr>
            <p:spPr>
              <a:xfrm>
                <a:off x="1850110" y="4797418"/>
                <a:ext cx="61391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spc="200" dirty="0">
                    <a:latin typeface="Montserrat Light" panose="00000400000000000000" pitchFamily="50" charset="0"/>
                    <a:ea typeface="Montserrat" charset="0"/>
                    <a:cs typeface="Montserrat" charset="0"/>
                  </a:rPr>
                  <a:t>01</a:t>
                </a:r>
                <a:endParaRPr lang="en-US" sz="1400" b="1" spc="200" dirty="0">
                  <a:latin typeface="Montserrat Light" panose="00000400000000000000" pitchFamily="50" charset="0"/>
                  <a:ea typeface="Montserrat Light" charset="0"/>
                  <a:cs typeface="Montserrat Light" charset="0"/>
                </a:endParaRPr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8052373-853A-42AE-81BE-FF100CB0F993}"/>
                </a:ext>
              </a:extLst>
            </p:cNvPr>
            <p:cNvGrpSpPr/>
            <p:nvPr/>
          </p:nvGrpSpPr>
          <p:grpSpPr>
            <a:xfrm>
              <a:off x="3292920" y="4980911"/>
              <a:ext cx="1529458" cy="1149598"/>
              <a:chOff x="1392336" y="4797418"/>
              <a:chExt cx="1529458" cy="1149598"/>
            </a:xfrm>
          </p:grpSpPr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02DD9DB6-6B6F-4DF7-9D4C-CBD35325CF7D}"/>
                  </a:ext>
                </a:extLst>
              </p:cNvPr>
              <p:cNvSpPr txBox="1"/>
              <p:nvPr/>
            </p:nvSpPr>
            <p:spPr>
              <a:xfrm>
                <a:off x="1450288" y="5471501"/>
                <a:ext cx="1413554" cy="47551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charset="0"/>
                    <a:ea typeface="Montserrat Light" charset="0"/>
                    <a:cs typeface="Montserrat Light" charset="0"/>
                  </a:rPr>
                  <a:t>Living grass to for can't gathered set had</a:t>
                </a:r>
              </a:p>
            </p:txBody>
          </p:sp>
          <p:sp>
            <p:nvSpPr>
              <p:cNvPr id="42" name="TextBox 41">
                <a:extLst>
                  <a:ext uri="{FF2B5EF4-FFF2-40B4-BE49-F238E27FC236}">
                    <a16:creationId xmlns:a16="http://schemas.microsoft.com/office/drawing/2014/main" id="{8D4C13EC-2543-4D1E-80BD-79B88DDC894E}"/>
                  </a:ext>
                </a:extLst>
              </p:cNvPr>
              <p:cNvSpPr txBox="1"/>
              <p:nvPr/>
            </p:nvSpPr>
            <p:spPr>
              <a:xfrm>
                <a:off x="1392336" y="5157442"/>
                <a:ext cx="152945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latin typeface="Montserrat Light" panose="00000400000000000000" pitchFamily="50" charset="0"/>
                    <a:ea typeface="Montserrat" charset="0"/>
                    <a:cs typeface="Montserrat" charset="0"/>
                  </a:rPr>
                  <a:t>TITLE HERE</a:t>
                </a:r>
                <a:endParaRPr lang="en-US" sz="1400" b="1" dirty="0">
                  <a:latin typeface="Montserrat Light" panose="00000400000000000000" pitchFamily="50" charset="0"/>
                  <a:ea typeface="Montserrat Light" charset="0"/>
                  <a:cs typeface="Montserrat Light" charset="0"/>
                </a:endParaRPr>
              </a:p>
            </p:txBody>
          </p:sp>
          <p:sp>
            <p:nvSpPr>
              <p:cNvPr id="43" name="TextBox 42">
                <a:extLst>
                  <a:ext uri="{FF2B5EF4-FFF2-40B4-BE49-F238E27FC236}">
                    <a16:creationId xmlns:a16="http://schemas.microsoft.com/office/drawing/2014/main" id="{EF38BC7F-B7AD-4E4A-AD7A-24F2AE3AAE8F}"/>
                  </a:ext>
                </a:extLst>
              </p:cNvPr>
              <p:cNvSpPr txBox="1"/>
              <p:nvPr/>
            </p:nvSpPr>
            <p:spPr>
              <a:xfrm>
                <a:off x="1850110" y="4797418"/>
                <a:ext cx="61391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spc="200" dirty="0">
                    <a:latin typeface="Montserrat Light" panose="00000400000000000000" pitchFamily="50" charset="0"/>
                    <a:ea typeface="Montserrat" charset="0"/>
                    <a:cs typeface="Montserrat" charset="0"/>
                  </a:rPr>
                  <a:t>01</a:t>
                </a:r>
                <a:endParaRPr lang="en-US" sz="1400" b="1" spc="200" dirty="0">
                  <a:latin typeface="Montserrat Light" panose="00000400000000000000" pitchFamily="50" charset="0"/>
                  <a:ea typeface="Montserrat Light" charset="0"/>
                  <a:cs typeface="Montserrat Light" charset="0"/>
                </a:endParaRPr>
              </a:p>
            </p:txBody>
          </p:sp>
        </p:grpSp>
        <p:grpSp>
          <p:nvGrpSpPr>
            <p:cNvPr id="44" name="Group 43">
              <a:extLst>
                <a:ext uri="{FF2B5EF4-FFF2-40B4-BE49-F238E27FC236}">
                  <a16:creationId xmlns:a16="http://schemas.microsoft.com/office/drawing/2014/main" id="{71B4B23D-1CBB-4E74-9B72-C43F5BCCE33E}"/>
                </a:ext>
              </a:extLst>
            </p:cNvPr>
            <p:cNvGrpSpPr/>
            <p:nvPr/>
          </p:nvGrpSpPr>
          <p:grpSpPr>
            <a:xfrm>
              <a:off x="5331270" y="4980911"/>
              <a:ext cx="1529458" cy="1149598"/>
              <a:chOff x="1392336" y="4797418"/>
              <a:chExt cx="1529458" cy="1149598"/>
            </a:xfrm>
          </p:grpSpPr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ADFF1BBA-6D33-44AF-B1B3-6F3D00E02F30}"/>
                  </a:ext>
                </a:extLst>
              </p:cNvPr>
              <p:cNvSpPr txBox="1"/>
              <p:nvPr/>
            </p:nvSpPr>
            <p:spPr>
              <a:xfrm>
                <a:off x="1450288" y="5471501"/>
                <a:ext cx="1413554" cy="47551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charset="0"/>
                    <a:ea typeface="Montserrat Light" charset="0"/>
                    <a:cs typeface="Montserrat Light" charset="0"/>
                  </a:rPr>
                  <a:t>Living grass to for can't gathered set had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6D4A5404-E401-435D-B276-3AE58D5D683F}"/>
                  </a:ext>
                </a:extLst>
              </p:cNvPr>
              <p:cNvSpPr txBox="1"/>
              <p:nvPr/>
            </p:nvSpPr>
            <p:spPr>
              <a:xfrm>
                <a:off x="1392336" y="5157442"/>
                <a:ext cx="152945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latin typeface="Montserrat Light" panose="00000400000000000000" pitchFamily="50" charset="0"/>
                    <a:ea typeface="Montserrat" charset="0"/>
                    <a:cs typeface="Montserrat" charset="0"/>
                  </a:rPr>
                  <a:t>TITLE HERE</a:t>
                </a:r>
                <a:endParaRPr lang="en-US" sz="1400" b="1" dirty="0">
                  <a:latin typeface="Montserrat Light" panose="00000400000000000000" pitchFamily="50" charset="0"/>
                  <a:ea typeface="Montserrat Light" charset="0"/>
                  <a:cs typeface="Montserrat Light" charset="0"/>
                </a:endParaRPr>
              </a:p>
            </p:txBody>
          </p:sp>
          <p:sp>
            <p:nvSpPr>
              <p:cNvPr id="62" name="TextBox 61">
                <a:extLst>
                  <a:ext uri="{FF2B5EF4-FFF2-40B4-BE49-F238E27FC236}">
                    <a16:creationId xmlns:a16="http://schemas.microsoft.com/office/drawing/2014/main" id="{68328528-3804-4B8E-898F-06D21BEE839F}"/>
                  </a:ext>
                </a:extLst>
              </p:cNvPr>
              <p:cNvSpPr txBox="1"/>
              <p:nvPr/>
            </p:nvSpPr>
            <p:spPr>
              <a:xfrm>
                <a:off x="1850110" y="4797418"/>
                <a:ext cx="61391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spc="200" dirty="0">
                    <a:latin typeface="Montserrat Light" panose="00000400000000000000" pitchFamily="50" charset="0"/>
                    <a:ea typeface="Montserrat" charset="0"/>
                    <a:cs typeface="Montserrat" charset="0"/>
                  </a:rPr>
                  <a:t>01</a:t>
                </a:r>
                <a:endParaRPr lang="en-US" sz="1400" b="1" spc="200" dirty="0">
                  <a:latin typeface="Montserrat Light" panose="00000400000000000000" pitchFamily="50" charset="0"/>
                  <a:ea typeface="Montserrat Light" charset="0"/>
                  <a:cs typeface="Montserrat Light" charset="0"/>
                </a:endParaRPr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93B7089B-0CF0-4894-9551-F5572ED682B8}"/>
                </a:ext>
              </a:extLst>
            </p:cNvPr>
            <p:cNvGrpSpPr/>
            <p:nvPr/>
          </p:nvGrpSpPr>
          <p:grpSpPr>
            <a:xfrm>
              <a:off x="7369620" y="4980911"/>
              <a:ext cx="1529458" cy="1149598"/>
              <a:chOff x="1392336" y="4797418"/>
              <a:chExt cx="1529458" cy="1149598"/>
            </a:xfrm>
          </p:grpSpPr>
          <p:sp>
            <p:nvSpPr>
              <p:cNvPr id="64" name="TextBox 63">
                <a:extLst>
                  <a:ext uri="{FF2B5EF4-FFF2-40B4-BE49-F238E27FC236}">
                    <a16:creationId xmlns:a16="http://schemas.microsoft.com/office/drawing/2014/main" id="{7AC4F035-B47C-467E-9D10-F28B14785434}"/>
                  </a:ext>
                </a:extLst>
              </p:cNvPr>
              <p:cNvSpPr txBox="1"/>
              <p:nvPr/>
            </p:nvSpPr>
            <p:spPr>
              <a:xfrm>
                <a:off x="1450288" y="5471501"/>
                <a:ext cx="1413554" cy="47551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charset="0"/>
                    <a:ea typeface="Montserrat Light" charset="0"/>
                    <a:cs typeface="Montserrat Light" charset="0"/>
                  </a:rPr>
                  <a:t>Living grass to for can't gathered set had</a:t>
                </a:r>
              </a:p>
            </p:txBody>
          </p:sp>
          <p:sp>
            <p:nvSpPr>
              <p:cNvPr id="65" name="TextBox 64">
                <a:extLst>
                  <a:ext uri="{FF2B5EF4-FFF2-40B4-BE49-F238E27FC236}">
                    <a16:creationId xmlns:a16="http://schemas.microsoft.com/office/drawing/2014/main" id="{B8981FC1-AB76-4701-B356-7223DC100233}"/>
                  </a:ext>
                </a:extLst>
              </p:cNvPr>
              <p:cNvSpPr txBox="1"/>
              <p:nvPr/>
            </p:nvSpPr>
            <p:spPr>
              <a:xfrm>
                <a:off x="1392336" y="5157442"/>
                <a:ext cx="152945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latin typeface="Montserrat Light" panose="00000400000000000000" pitchFamily="50" charset="0"/>
                    <a:ea typeface="Montserrat" charset="0"/>
                    <a:cs typeface="Montserrat" charset="0"/>
                  </a:rPr>
                  <a:t>TITLE HERE</a:t>
                </a:r>
                <a:endParaRPr lang="en-US" sz="1400" b="1" dirty="0">
                  <a:latin typeface="Montserrat Light" panose="00000400000000000000" pitchFamily="50" charset="0"/>
                  <a:ea typeface="Montserrat Light" charset="0"/>
                  <a:cs typeface="Montserrat Light" charset="0"/>
                </a:endParaRPr>
              </a:p>
            </p:txBody>
          </p:sp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BE13F2D3-85AC-45F6-A019-6C1DBF49C16A}"/>
                  </a:ext>
                </a:extLst>
              </p:cNvPr>
              <p:cNvSpPr txBox="1"/>
              <p:nvPr/>
            </p:nvSpPr>
            <p:spPr>
              <a:xfrm>
                <a:off x="1850110" y="4797418"/>
                <a:ext cx="61391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spc="200" dirty="0">
                    <a:latin typeface="Montserrat Light" panose="00000400000000000000" pitchFamily="50" charset="0"/>
                    <a:ea typeface="Montserrat" charset="0"/>
                    <a:cs typeface="Montserrat" charset="0"/>
                  </a:rPr>
                  <a:t>01</a:t>
                </a:r>
                <a:endParaRPr lang="en-US" sz="1400" b="1" spc="200" dirty="0">
                  <a:latin typeface="Montserrat Light" panose="00000400000000000000" pitchFamily="50" charset="0"/>
                  <a:ea typeface="Montserrat Light" charset="0"/>
                  <a:cs typeface="Montserrat Light" charset="0"/>
                </a:endParaRPr>
              </a:p>
            </p:txBody>
          </p:sp>
        </p:grp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F95FE804-696F-4C53-99D2-4009334777CB}"/>
                </a:ext>
              </a:extLst>
            </p:cNvPr>
            <p:cNvGrpSpPr/>
            <p:nvPr/>
          </p:nvGrpSpPr>
          <p:grpSpPr>
            <a:xfrm>
              <a:off x="9407972" y="4980911"/>
              <a:ext cx="1529458" cy="1149598"/>
              <a:chOff x="1392336" y="4797418"/>
              <a:chExt cx="1529458" cy="1149598"/>
            </a:xfrm>
          </p:grpSpPr>
          <p:sp>
            <p:nvSpPr>
              <p:cNvPr id="68" name="TextBox 67">
                <a:extLst>
                  <a:ext uri="{FF2B5EF4-FFF2-40B4-BE49-F238E27FC236}">
                    <a16:creationId xmlns:a16="http://schemas.microsoft.com/office/drawing/2014/main" id="{BDE363C6-AA16-4F1A-955A-A793DE9EB469}"/>
                  </a:ext>
                </a:extLst>
              </p:cNvPr>
              <p:cNvSpPr txBox="1"/>
              <p:nvPr/>
            </p:nvSpPr>
            <p:spPr>
              <a:xfrm>
                <a:off x="1450288" y="5471501"/>
                <a:ext cx="1413554" cy="47551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charset="0"/>
                    <a:ea typeface="Montserrat Light" charset="0"/>
                    <a:cs typeface="Montserrat Light" charset="0"/>
                  </a:rPr>
                  <a:t>Living grass to for can't gathered set had</a:t>
                </a:r>
              </a:p>
            </p:txBody>
          </p:sp>
          <p:sp>
            <p:nvSpPr>
              <p:cNvPr id="69" name="TextBox 68">
                <a:extLst>
                  <a:ext uri="{FF2B5EF4-FFF2-40B4-BE49-F238E27FC236}">
                    <a16:creationId xmlns:a16="http://schemas.microsoft.com/office/drawing/2014/main" id="{90290826-AA47-4E0E-83A3-32FB54EF95AF}"/>
                  </a:ext>
                </a:extLst>
              </p:cNvPr>
              <p:cNvSpPr txBox="1"/>
              <p:nvPr/>
            </p:nvSpPr>
            <p:spPr>
              <a:xfrm>
                <a:off x="1392336" y="5157442"/>
                <a:ext cx="152945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latin typeface="Montserrat Light" panose="00000400000000000000" pitchFamily="50" charset="0"/>
                    <a:ea typeface="Montserrat" charset="0"/>
                    <a:cs typeface="Montserrat" charset="0"/>
                  </a:rPr>
                  <a:t>TITLE HERE</a:t>
                </a:r>
                <a:endParaRPr lang="en-US" sz="1400" b="1" dirty="0">
                  <a:latin typeface="Montserrat Light" panose="00000400000000000000" pitchFamily="50" charset="0"/>
                  <a:ea typeface="Montserrat Light" charset="0"/>
                  <a:cs typeface="Montserrat Light" charset="0"/>
                </a:endParaRPr>
              </a:p>
            </p:txBody>
          </p:sp>
          <p:sp>
            <p:nvSpPr>
              <p:cNvPr id="70" name="TextBox 69">
                <a:extLst>
                  <a:ext uri="{FF2B5EF4-FFF2-40B4-BE49-F238E27FC236}">
                    <a16:creationId xmlns:a16="http://schemas.microsoft.com/office/drawing/2014/main" id="{D227E986-0119-43A9-96C5-A41FB787595E}"/>
                  </a:ext>
                </a:extLst>
              </p:cNvPr>
              <p:cNvSpPr txBox="1"/>
              <p:nvPr/>
            </p:nvSpPr>
            <p:spPr>
              <a:xfrm>
                <a:off x="1850110" y="4797418"/>
                <a:ext cx="61391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spc="200" dirty="0">
                    <a:latin typeface="Montserrat Light" panose="00000400000000000000" pitchFamily="50" charset="0"/>
                    <a:ea typeface="Montserrat" charset="0"/>
                    <a:cs typeface="Montserrat" charset="0"/>
                  </a:rPr>
                  <a:t>01</a:t>
                </a:r>
                <a:endParaRPr lang="en-US" sz="1400" b="1" spc="200" dirty="0">
                  <a:latin typeface="Montserrat Light" panose="00000400000000000000" pitchFamily="50" charset="0"/>
                  <a:ea typeface="Montserrat Light" charset="0"/>
                  <a:cs typeface="Montserrat Light" charset="0"/>
                </a:endParaRPr>
              </a:p>
            </p:txBody>
          </p:sp>
        </p:grp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A62C22E9-2ADA-4EDD-A684-EB8805724250}"/>
              </a:ext>
            </a:extLst>
          </p:cNvPr>
          <p:cNvGrpSpPr/>
          <p:nvPr/>
        </p:nvGrpSpPr>
        <p:grpSpPr>
          <a:xfrm>
            <a:off x="4676729" y="1177231"/>
            <a:ext cx="2841942" cy="1091014"/>
            <a:chOff x="1203008" y="1177231"/>
            <a:chExt cx="2841942" cy="1091014"/>
          </a:xfrm>
        </p:grpSpPr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AE939F66-FEDD-480B-BA9C-CFA537981201}"/>
                </a:ext>
              </a:extLst>
            </p:cNvPr>
            <p:cNvSpPr txBox="1"/>
            <p:nvPr/>
          </p:nvSpPr>
          <p:spPr>
            <a:xfrm>
              <a:off x="1203008" y="1177231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spc="500" dirty="0">
                  <a:latin typeface="Alex Brush" panose="02000400000000000000" pitchFamily="2" charset="0"/>
                </a:rPr>
                <a:t>Look Book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13783F01-10D3-40A5-B736-867907F17F2B}"/>
                </a:ext>
              </a:extLst>
            </p:cNvPr>
            <p:cNvSpPr txBox="1"/>
            <p:nvPr/>
          </p:nvSpPr>
          <p:spPr>
            <a:xfrm>
              <a:off x="1779429" y="1759752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35" name="Straight Connector 34">
              <a:extLst>
                <a:ext uri="{FF2B5EF4-FFF2-40B4-BE49-F238E27FC236}">
                  <a16:creationId xmlns:a16="http://schemas.microsoft.com/office/drawing/2014/main" id="{E582BAF6-A209-4F9F-BAEA-CB1ED5BF9285}"/>
                </a:ext>
              </a:extLst>
            </p:cNvPr>
            <p:cNvCxnSpPr>
              <a:cxnSpLocks/>
            </p:cNvCxnSpPr>
            <p:nvPr/>
          </p:nvCxnSpPr>
          <p:spPr>
            <a:xfrm>
              <a:off x="2033656" y="2268245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ABD632A-2DC8-4D3D-86A9-DE78249C26DC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94FE7EDD-A2D9-41F9-96BA-BC53A01139FD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A12FD55-2A8F-4662-9951-A0118A6C898B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67BFFECB-0BA0-45F2-A55D-C9DCCACBD105}"/>
              </a:ext>
            </a:extLst>
          </p:cNvPr>
          <p:cNvSpPr>
            <a:spLocks noGrp="1"/>
          </p:cNvSpPr>
          <p:nvPr>
            <p:ph type="pic" sz="quarter" idx="21"/>
          </p:nvPr>
        </p:nvSpPr>
        <p:spPr/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24F64862-A340-49C1-BE7D-C52433EDA2AA}"/>
              </a:ext>
            </a:extLst>
          </p:cNvPr>
          <p:cNvSpPr>
            <a:spLocks noGrp="1"/>
          </p:cNvSpPr>
          <p:nvPr>
            <p:ph type="pic" sz="quarter" idx="22"/>
          </p:nvPr>
        </p:nvSpPr>
        <p:spPr/>
      </p:sp>
    </p:spTree>
    <p:extLst>
      <p:ext uri="{BB962C8B-B14F-4D97-AF65-F5344CB8AC3E}">
        <p14:creationId xmlns:p14="http://schemas.microsoft.com/office/powerpoint/2010/main" val="266646726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Rectangle 48">
            <a:extLst>
              <a:ext uri="{FF2B5EF4-FFF2-40B4-BE49-F238E27FC236}">
                <a16:creationId xmlns:a16="http://schemas.microsoft.com/office/drawing/2014/main" id="{E75A0089-60FA-407E-89B8-89FD2967EFFC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BCF13F77-0EB2-40E6-A7D3-DF83A6474613}"/>
              </a:ext>
            </a:extLst>
          </p:cNvPr>
          <p:cNvGrpSpPr/>
          <p:nvPr/>
        </p:nvGrpSpPr>
        <p:grpSpPr>
          <a:xfrm>
            <a:off x="1932923" y="3163523"/>
            <a:ext cx="8326154" cy="2356648"/>
            <a:chOff x="1932923" y="3163523"/>
            <a:chExt cx="8326154" cy="2356648"/>
          </a:xfrm>
        </p:grpSpPr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B5D430F4-A7A1-4FCA-9AC7-7BDEFD5738A1}"/>
                </a:ext>
              </a:extLst>
            </p:cNvPr>
            <p:cNvGrpSpPr/>
            <p:nvPr/>
          </p:nvGrpSpPr>
          <p:grpSpPr>
            <a:xfrm>
              <a:off x="4898308" y="3163523"/>
              <a:ext cx="2395384" cy="2356648"/>
              <a:chOff x="5267546" y="3764581"/>
              <a:chExt cx="2395384" cy="2356648"/>
            </a:xfrm>
          </p:grpSpPr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933492C8-D507-4C08-B9FE-D10C22CEC380}"/>
                  </a:ext>
                </a:extLst>
              </p:cNvPr>
              <p:cNvSpPr txBox="1"/>
              <p:nvPr/>
            </p:nvSpPr>
            <p:spPr>
              <a:xfrm>
                <a:off x="5267546" y="3764581"/>
                <a:ext cx="1311056" cy="713657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>
                  <a:lnSpc>
                    <a:spcPts val="2500"/>
                  </a:lnSpc>
                </a:pPr>
                <a:r>
                  <a:rPr lang="en-US" sz="2000" b="1" dirty="0">
                    <a:solidFill>
                      <a:schemeClr val="bg1"/>
                    </a:solidFill>
                    <a:latin typeface="Montserrat Light" panose="00000400000000000000" pitchFamily="50" charset="0"/>
                    <a:ea typeface="Montserrat Black" charset="0"/>
                    <a:cs typeface="Montserrat Black" charset="0"/>
                  </a:rPr>
                  <a:t>01</a:t>
                </a:r>
              </a:p>
              <a:p>
                <a:pPr>
                  <a:lnSpc>
                    <a:spcPts val="2500"/>
                  </a:lnSpc>
                </a:pPr>
                <a:r>
                  <a:rPr lang="en-US" sz="2000" dirty="0">
                    <a:solidFill>
                      <a:schemeClr val="bg1"/>
                    </a:solidFill>
                    <a:latin typeface="Montserrat Light" panose="00000400000000000000" pitchFamily="50" charset="0"/>
                    <a:ea typeface="Montserrat Black" charset="0"/>
                    <a:cs typeface="Montserrat Black" charset="0"/>
                  </a:rPr>
                  <a:t>STEPS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FB1C5B17-5646-400E-B984-D1A9D366A616}"/>
                  </a:ext>
                </a:extLst>
              </p:cNvPr>
              <p:cNvSpPr txBox="1"/>
              <p:nvPr/>
            </p:nvSpPr>
            <p:spPr>
              <a:xfrm>
                <a:off x="5267546" y="4664676"/>
                <a:ext cx="2395384" cy="145655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just">
                  <a:lnSpc>
                    <a:spcPts val="22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Montserrat Light" charset="0"/>
                    <a:ea typeface="Montserrat Light" charset="0"/>
                    <a:cs typeface="Montserrat Light" charset="0"/>
                  </a:rPr>
                  <a:t>Have them for one. Living grass to for can't gathered waters had winged. Creepiest don't subdue which i two set had seasons. Fifth you'll, man wherein seas our  lorem ipsum dolor creeping.</a:t>
                </a:r>
              </a:p>
            </p:txBody>
          </p:sp>
        </p:grpSp>
        <p:grpSp>
          <p:nvGrpSpPr>
            <p:cNvPr id="35" name="Group 34">
              <a:extLst>
                <a:ext uri="{FF2B5EF4-FFF2-40B4-BE49-F238E27FC236}">
                  <a16:creationId xmlns:a16="http://schemas.microsoft.com/office/drawing/2014/main" id="{EA50D398-E0A2-40EE-AA76-6ADF52C2C301}"/>
                </a:ext>
              </a:extLst>
            </p:cNvPr>
            <p:cNvGrpSpPr/>
            <p:nvPr/>
          </p:nvGrpSpPr>
          <p:grpSpPr>
            <a:xfrm>
              <a:off x="7863693" y="3163523"/>
              <a:ext cx="2395384" cy="2356648"/>
              <a:chOff x="5267546" y="3764581"/>
              <a:chExt cx="2395384" cy="2356648"/>
            </a:xfrm>
          </p:grpSpPr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298DCA33-F587-4D5F-BB92-14D2717FB576}"/>
                  </a:ext>
                </a:extLst>
              </p:cNvPr>
              <p:cNvSpPr txBox="1"/>
              <p:nvPr/>
            </p:nvSpPr>
            <p:spPr>
              <a:xfrm>
                <a:off x="5267546" y="3764581"/>
                <a:ext cx="1311056" cy="713657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>
                  <a:lnSpc>
                    <a:spcPts val="2500"/>
                  </a:lnSpc>
                </a:pPr>
                <a:r>
                  <a:rPr lang="en-US" sz="2000" b="1" dirty="0">
                    <a:solidFill>
                      <a:schemeClr val="bg1"/>
                    </a:solidFill>
                    <a:latin typeface="Montserrat Light" panose="00000400000000000000" pitchFamily="50" charset="0"/>
                    <a:ea typeface="Montserrat Black" charset="0"/>
                    <a:cs typeface="Montserrat Black" charset="0"/>
                  </a:rPr>
                  <a:t>01</a:t>
                </a:r>
              </a:p>
              <a:p>
                <a:pPr>
                  <a:lnSpc>
                    <a:spcPts val="2500"/>
                  </a:lnSpc>
                </a:pPr>
                <a:r>
                  <a:rPr lang="en-US" sz="2000" dirty="0">
                    <a:solidFill>
                      <a:schemeClr val="bg1"/>
                    </a:solidFill>
                    <a:latin typeface="Montserrat Light" panose="00000400000000000000" pitchFamily="50" charset="0"/>
                    <a:ea typeface="Montserrat Black" charset="0"/>
                    <a:cs typeface="Montserrat Black" charset="0"/>
                  </a:rPr>
                  <a:t>STEPS</a:t>
                </a:r>
              </a:p>
            </p:txBody>
          </p:sp>
          <p:sp>
            <p:nvSpPr>
              <p:cNvPr id="45" name="TextBox 44">
                <a:extLst>
                  <a:ext uri="{FF2B5EF4-FFF2-40B4-BE49-F238E27FC236}">
                    <a16:creationId xmlns:a16="http://schemas.microsoft.com/office/drawing/2014/main" id="{97D16495-0D57-406E-99FC-620B28FD6AFD}"/>
                  </a:ext>
                </a:extLst>
              </p:cNvPr>
              <p:cNvSpPr txBox="1"/>
              <p:nvPr/>
            </p:nvSpPr>
            <p:spPr>
              <a:xfrm>
                <a:off x="5267546" y="4664676"/>
                <a:ext cx="2395384" cy="145655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just">
                  <a:lnSpc>
                    <a:spcPts val="22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Montserrat Light" charset="0"/>
                    <a:ea typeface="Montserrat Light" charset="0"/>
                    <a:cs typeface="Montserrat Light" charset="0"/>
                  </a:rPr>
                  <a:t>Have them for one. Living grass to for can't gathered waters had winged. Creepiest don't subdue which i two set had seasons. Fifth you'll, man wherein seas our  lorem ipsum dolor creeping.</a:t>
                </a:r>
              </a:p>
            </p:txBody>
          </p:sp>
        </p:grpSp>
        <p:grpSp>
          <p:nvGrpSpPr>
            <p:cNvPr id="46" name="Group 45">
              <a:extLst>
                <a:ext uri="{FF2B5EF4-FFF2-40B4-BE49-F238E27FC236}">
                  <a16:creationId xmlns:a16="http://schemas.microsoft.com/office/drawing/2014/main" id="{2F06C7BE-7B4D-4070-BDA9-9CF66D2A6927}"/>
                </a:ext>
              </a:extLst>
            </p:cNvPr>
            <p:cNvGrpSpPr/>
            <p:nvPr/>
          </p:nvGrpSpPr>
          <p:grpSpPr>
            <a:xfrm>
              <a:off x="1932923" y="3163523"/>
              <a:ext cx="2395384" cy="2356648"/>
              <a:chOff x="5267546" y="3764581"/>
              <a:chExt cx="2395384" cy="2356648"/>
            </a:xfrm>
          </p:grpSpPr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9807F85C-DAD9-4360-B0DC-041430F57AE2}"/>
                  </a:ext>
                </a:extLst>
              </p:cNvPr>
              <p:cNvSpPr txBox="1"/>
              <p:nvPr/>
            </p:nvSpPr>
            <p:spPr>
              <a:xfrm>
                <a:off x="5267546" y="3764581"/>
                <a:ext cx="1311056" cy="713657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>
                  <a:lnSpc>
                    <a:spcPts val="2500"/>
                  </a:lnSpc>
                </a:pPr>
                <a:r>
                  <a:rPr lang="en-US" sz="2000" b="1" dirty="0">
                    <a:solidFill>
                      <a:schemeClr val="bg1"/>
                    </a:solidFill>
                    <a:latin typeface="Montserrat Light" panose="00000400000000000000" pitchFamily="50" charset="0"/>
                    <a:ea typeface="Montserrat Black" charset="0"/>
                    <a:cs typeface="Montserrat Black" charset="0"/>
                  </a:rPr>
                  <a:t>01</a:t>
                </a:r>
              </a:p>
              <a:p>
                <a:pPr>
                  <a:lnSpc>
                    <a:spcPts val="2500"/>
                  </a:lnSpc>
                </a:pPr>
                <a:r>
                  <a:rPr lang="en-US" sz="2000" dirty="0">
                    <a:solidFill>
                      <a:schemeClr val="bg1"/>
                    </a:solidFill>
                    <a:latin typeface="Montserrat Light" panose="00000400000000000000" pitchFamily="50" charset="0"/>
                    <a:ea typeface="Montserrat Black" charset="0"/>
                    <a:cs typeface="Montserrat Black" charset="0"/>
                  </a:rPr>
                  <a:t>STEPS</a:t>
                </a:r>
              </a:p>
            </p:txBody>
          </p: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18869627-E7ED-4161-8D77-8253B17443E4}"/>
                  </a:ext>
                </a:extLst>
              </p:cNvPr>
              <p:cNvSpPr txBox="1"/>
              <p:nvPr/>
            </p:nvSpPr>
            <p:spPr>
              <a:xfrm>
                <a:off x="5267546" y="4664676"/>
                <a:ext cx="2395384" cy="145655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just">
                  <a:lnSpc>
                    <a:spcPts val="22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Montserrat Light" charset="0"/>
                    <a:ea typeface="Montserrat Light" charset="0"/>
                    <a:cs typeface="Montserrat Light" charset="0"/>
                  </a:rPr>
                  <a:t>Have them for one. Living grass to for can't gathered waters had winged. Creepiest don't subdue which i two set had seasons. Fifth you'll, man wherein seas our  lorem ipsum dolor creeping.</a:t>
                </a:r>
              </a:p>
            </p:txBody>
          </p:sp>
        </p:grp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3E79CB35-56B0-4BE6-BF21-E53D21A89B47}"/>
              </a:ext>
            </a:extLst>
          </p:cNvPr>
          <p:cNvGrpSpPr/>
          <p:nvPr/>
        </p:nvGrpSpPr>
        <p:grpSpPr>
          <a:xfrm>
            <a:off x="4676729" y="1177231"/>
            <a:ext cx="2841942" cy="1091014"/>
            <a:chOff x="1203008" y="1177231"/>
            <a:chExt cx="2841942" cy="1091014"/>
          </a:xfrm>
        </p:grpSpPr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3F1FC133-2FFB-4929-91B3-BC68A26FA08D}"/>
                </a:ext>
              </a:extLst>
            </p:cNvPr>
            <p:cNvSpPr txBox="1"/>
            <p:nvPr/>
          </p:nvSpPr>
          <p:spPr>
            <a:xfrm>
              <a:off x="1203008" y="1177231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spc="500" dirty="0">
                  <a:solidFill>
                    <a:schemeClr val="bg1"/>
                  </a:solidFill>
                  <a:latin typeface="Alex Brush" panose="02000400000000000000" pitchFamily="2" charset="0"/>
                </a:rPr>
                <a:t>Look Book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6B37713B-8E16-4395-9794-0921CBE04746}"/>
                </a:ext>
              </a:extLst>
            </p:cNvPr>
            <p:cNvSpPr txBox="1"/>
            <p:nvPr/>
          </p:nvSpPr>
          <p:spPr>
            <a:xfrm>
              <a:off x="1779429" y="1759752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spc="700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72E13084-CC51-4D07-A7D0-9BB95484071F}"/>
                </a:ext>
              </a:extLst>
            </p:cNvPr>
            <p:cNvCxnSpPr>
              <a:cxnSpLocks/>
            </p:cNvCxnSpPr>
            <p:nvPr/>
          </p:nvCxnSpPr>
          <p:spPr>
            <a:xfrm>
              <a:off x="2033656" y="2268245"/>
              <a:ext cx="1180646" cy="0"/>
            </a:xfrm>
            <a:prstGeom prst="line">
              <a:avLst/>
            </a:prstGeom>
            <a:ln w="254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4115323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>
            <a:extLst>
              <a:ext uri="{FF2B5EF4-FFF2-40B4-BE49-F238E27FC236}">
                <a16:creationId xmlns:a16="http://schemas.microsoft.com/office/drawing/2014/main" id="{B6B1AFA7-6752-468C-B5C0-B9F4F04B7136}"/>
              </a:ext>
            </a:extLst>
          </p:cNvPr>
          <p:cNvGrpSpPr/>
          <p:nvPr/>
        </p:nvGrpSpPr>
        <p:grpSpPr>
          <a:xfrm>
            <a:off x="955585" y="2439585"/>
            <a:ext cx="3531733" cy="3940624"/>
            <a:chOff x="955585" y="477793"/>
            <a:chExt cx="3531733" cy="3940624"/>
          </a:xfrm>
        </p:grpSpPr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40348BAC-3208-48C5-8865-1D8DC5F2515F}"/>
                </a:ext>
              </a:extLst>
            </p:cNvPr>
            <p:cNvSpPr txBox="1"/>
            <p:nvPr/>
          </p:nvSpPr>
          <p:spPr>
            <a:xfrm>
              <a:off x="955585" y="3523107"/>
              <a:ext cx="3531733" cy="895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don't subdue which i two set had seasons. Fifth you'll, man wherein seas our creeping.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A386BB8-2FAA-4951-9C97-E271BA824620}"/>
                </a:ext>
              </a:extLst>
            </p:cNvPr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Alex Brush" panose="02000400000000000000" pitchFamily="2" charset="0"/>
                </a:rPr>
                <a:t>Look Book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E772CF5D-BE9F-4342-8441-71FEFA2082B8}"/>
                </a:ext>
              </a:extLst>
            </p:cNvPr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E98D43EE-1778-4F93-B5D1-6034796F04C3}"/>
                </a:ext>
              </a:extLst>
            </p:cNvPr>
            <p:cNvCxnSpPr>
              <a:cxnSpLocks/>
            </p:cNvCxnSpPr>
            <p:nvPr/>
          </p:nvCxnSpPr>
          <p:spPr>
            <a:xfrm>
              <a:off x="1057185" y="3198584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80C28719-A71C-42B9-B4DE-52C5CE88CB70}"/>
                </a:ext>
              </a:extLst>
            </p:cNvPr>
            <p:cNvCxnSpPr>
              <a:cxnSpLocks/>
            </p:cNvCxnSpPr>
            <p:nvPr/>
          </p:nvCxnSpPr>
          <p:spPr>
            <a:xfrm>
              <a:off x="1065076" y="477793"/>
              <a:ext cx="0" cy="1503407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C25B7295-C9DD-4E05-A1F2-417995F26594}"/>
              </a:ext>
            </a:extLst>
          </p:cNvPr>
          <p:cNvGrpSpPr/>
          <p:nvPr/>
        </p:nvGrpSpPr>
        <p:grpSpPr>
          <a:xfrm>
            <a:off x="8084500" y="1277085"/>
            <a:ext cx="355600" cy="355600"/>
            <a:chOff x="1214438" y="3641810"/>
            <a:chExt cx="355600" cy="355600"/>
          </a:xfrm>
        </p:grpSpPr>
        <p:sp>
          <p:nvSpPr>
            <p:cNvPr id="24" name="Oval 23">
              <a:extLst>
                <a:ext uri="{FF2B5EF4-FFF2-40B4-BE49-F238E27FC236}">
                  <a16:creationId xmlns:a16="http://schemas.microsoft.com/office/drawing/2014/main" id="{39FCA6B4-9455-43CB-BCE0-0B4BB360DE34}"/>
                </a:ext>
              </a:extLst>
            </p:cNvPr>
            <p:cNvSpPr/>
            <p:nvPr/>
          </p:nvSpPr>
          <p:spPr>
            <a:xfrm>
              <a:off x="1214438" y="3641810"/>
              <a:ext cx="355600" cy="355600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4D2DFDA7-59AE-4F1B-BD9F-5B0E66C1D3D5}"/>
                </a:ext>
              </a:extLst>
            </p:cNvPr>
            <p:cNvSpPr txBox="1"/>
            <p:nvPr/>
          </p:nvSpPr>
          <p:spPr>
            <a:xfrm>
              <a:off x="1214438" y="3673416"/>
              <a:ext cx="35560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1</a:t>
              </a:r>
            </a:p>
          </p:txBody>
        </p:sp>
      </p:grpSp>
      <p:sp>
        <p:nvSpPr>
          <p:cNvPr id="26" name="TextBox 25">
            <a:extLst>
              <a:ext uri="{FF2B5EF4-FFF2-40B4-BE49-F238E27FC236}">
                <a16:creationId xmlns:a16="http://schemas.microsoft.com/office/drawing/2014/main" id="{F754F80E-994A-48F1-86B9-76893E0F9B7B}"/>
              </a:ext>
            </a:extLst>
          </p:cNvPr>
          <p:cNvSpPr txBox="1"/>
          <p:nvPr/>
        </p:nvSpPr>
        <p:spPr>
          <a:xfrm>
            <a:off x="8499746" y="1191763"/>
            <a:ext cx="2489880" cy="4725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7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two set had seasons. Fifth you'll, man</a:t>
            </a: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6CC3904F-A72D-4373-A3A3-7D6BA5498656}"/>
              </a:ext>
            </a:extLst>
          </p:cNvPr>
          <p:cNvGrpSpPr/>
          <p:nvPr/>
        </p:nvGrpSpPr>
        <p:grpSpPr>
          <a:xfrm>
            <a:off x="8084500" y="1862875"/>
            <a:ext cx="355600" cy="355600"/>
            <a:chOff x="1214438" y="4118060"/>
            <a:chExt cx="355600" cy="355600"/>
          </a:xfrm>
        </p:grpSpPr>
        <p:sp>
          <p:nvSpPr>
            <p:cNvPr id="30" name="Oval 29">
              <a:extLst>
                <a:ext uri="{FF2B5EF4-FFF2-40B4-BE49-F238E27FC236}">
                  <a16:creationId xmlns:a16="http://schemas.microsoft.com/office/drawing/2014/main" id="{4C4E3F60-9317-4496-8CA4-801FEEB9E74A}"/>
                </a:ext>
              </a:extLst>
            </p:cNvPr>
            <p:cNvSpPr/>
            <p:nvPr/>
          </p:nvSpPr>
          <p:spPr>
            <a:xfrm>
              <a:off x="1214438" y="4118060"/>
              <a:ext cx="355600" cy="355600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AA7D3F79-EF79-471E-A102-791D552DBB5B}"/>
                </a:ext>
              </a:extLst>
            </p:cNvPr>
            <p:cNvSpPr txBox="1"/>
            <p:nvPr/>
          </p:nvSpPr>
          <p:spPr>
            <a:xfrm>
              <a:off x="1214438" y="4149666"/>
              <a:ext cx="35560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2</a:t>
              </a:r>
            </a:p>
          </p:txBody>
        </p:sp>
      </p:grpSp>
      <p:sp>
        <p:nvSpPr>
          <p:cNvPr id="32" name="TextBox 31">
            <a:extLst>
              <a:ext uri="{FF2B5EF4-FFF2-40B4-BE49-F238E27FC236}">
                <a16:creationId xmlns:a16="http://schemas.microsoft.com/office/drawing/2014/main" id="{CA476064-3A59-453C-97D2-AA4CC59E86DE}"/>
              </a:ext>
            </a:extLst>
          </p:cNvPr>
          <p:cNvSpPr txBox="1"/>
          <p:nvPr/>
        </p:nvSpPr>
        <p:spPr>
          <a:xfrm>
            <a:off x="8499746" y="1777207"/>
            <a:ext cx="2023154" cy="4725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7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two set had seasons. Fifth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0FD4562-9EB9-411B-B12D-02338D0054DB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404D33DB-6A2D-4583-9FEB-8ABDA1FF3C0C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103144466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>
            <a:extLst>
              <a:ext uri="{FF2B5EF4-FFF2-40B4-BE49-F238E27FC236}">
                <a16:creationId xmlns:a16="http://schemas.microsoft.com/office/drawing/2014/main" id="{7D392037-1D81-4893-8E13-52D9228564C0}"/>
              </a:ext>
            </a:extLst>
          </p:cNvPr>
          <p:cNvGrpSpPr/>
          <p:nvPr/>
        </p:nvGrpSpPr>
        <p:grpSpPr>
          <a:xfrm>
            <a:off x="955585" y="927239"/>
            <a:ext cx="3531733" cy="3940624"/>
            <a:chOff x="955585" y="477793"/>
            <a:chExt cx="3531733" cy="3940624"/>
          </a:xfrm>
        </p:grpSpPr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C1D2182D-9407-41BE-A474-C8EFC68EBD31}"/>
                </a:ext>
              </a:extLst>
            </p:cNvPr>
            <p:cNvSpPr txBox="1"/>
            <p:nvPr/>
          </p:nvSpPr>
          <p:spPr>
            <a:xfrm>
              <a:off x="955585" y="3523107"/>
              <a:ext cx="3531733" cy="895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don't subdue which i two set had seasons. Fifth you'll, man wherein seas our creeping.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794EBFC6-A082-4659-8594-F810E781A0C0}"/>
                </a:ext>
              </a:extLst>
            </p:cNvPr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Alex Brush" panose="02000400000000000000" pitchFamily="2" charset="0"/>
                </a:rPr>
                <a:t>Look Book</a:t>
              </a: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9015A57A-7197-4189-B2C8-D81695E80CFA}"/>
                </a:ext>
              </a:extLst>
            </p:cNvPr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6848F78C-5E56-4141-A8C6-BDBEE6D92DD9}"/>
                </a:ext>
              </a:extLst>
            </p:cNvPr>
            <p:cNvCxnSpPr>
              <a:cxnSpLocks/>
            </p:cNvCxnSpPr>
            <p:nvPr/>
          </p:nvCxnSpPr>
          <p:spPr>
            <a:xfrm>
              <a:off x="1057185" y="3198584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E351C7C2-DBB0-48C0-B9CF-323AE61407A9}"/>
                </a:ext>
              </a:extLst>
            </p:cNvPr>
            <p:cNvCxnSpPr>
              <a:cxnSpLocks/>
            </p:cNvCxnSpPr>
            <p:nvPr/>
          </p:nvCxnSpPr>
          <p:spPr>
            <a:xfrm>
              <a:off x="1065076" y="477793"/>
              <a:ext cx="0" cy="1503407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E50A1795-4B46-43EC-A19E-277DE2CA6F4D}"/>
              </a:ext>
            </a:extLst>
          </p:cNvPr>
          <p:cNvGrpSpPr/>
          <p:nvPr/>
        </p:nvGrpSpPr>
        <p:grpSpPr>
          <a:xfrm>
            <a:off x="6096000" y="5399517"/>
            <a:ext cx="2905126" cy="472502"/>
            <a:chOff x="8809080" y="1049624"/>
            <a:chExt cx="2905126" cy="472502"/>
          </a:xfrm>
        </p:grpSpPr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F61671D6-5341-450B-8F47-154F041F9E82}"/>
                </a:ext>
              </a:extLst>
            </p:cNvPr>
            <p:cNvGrpSpPr/>
            <p:nvPr/>
          </p:nvGrpSpPr>
          <p:grpSpPr>
            <a:xfrm>
              <a:off x="8809080" y="1134946"/>
              <a:ext cx="355600" cy="355600"/>
              <a:chOff x="1214438" y="3641810"/>
              <a:chExt cx="355600" cy="355600"/>
            </a:xfrm>
          </p:grpSpPr>
          <p:sp>
            <p:nvSpPr>
              <p:cNvPr id="18" name="Oval 17">
                <a:extLst>
                  <a:ext uri="{FF2B5EF4-FFF2-40B4-BE49-F238E27FC236}">
                    <a16:creationId xmlns:a16="http://schemas.microsoft.com/office/drawing/2014/main" id="{C91091CA-68EA-4CD6-A9D2-C5D3F48513A2}"/>
                  </a:ext>
                </a:extLst>
              </p:cNvPr>
              <p:cNvSpPr/>
              <p:nvPr/>
            </p:nvSpPr>
            <p:spPr>
              <a:xfrm>
                <a:off x="1214438" y="3641810"/>
                <a:ext cx="355600" cy="355600"/>
              </a:xfrm>
              <a:prstGeom prst="ellipse">
                <a:avLst/>
              </a:prstGeom>
              <a:solidFill>
                <a:schemeClr val="accent5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TextBox 18">
                <a:extLst>
                  <a:ext uri="{FF2B5EF4-FFF2-40B4-BE49-F238E27FC236}">
                    <a16:creationId xmlns:a16="http://schemas.microsoft.com/office/drawing/2014/main" id="{B9E94ADF-F826-45C3-869E-E336CF686FE5}"/>
                  </a:ext>
                </a:extLst>
              </p:cNvPr>
              <p:cNvSpPr txBox="1"/>
              <p:nvPr/>
            </p:nvSpPr>
            <p:spPr>
              <a:xfrm>
                <a:off x="1214438" y="3673416"/>
                <a:ext cx="355600" cy="29238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300" b="1" dirty="0">
                    <a:solidFill>
                      <a:schemeClr val="bg1"/>
                    </a:solidFill>
                    <a:latin typeface="Montserrat Light" panose="00000400000000000000" pitchFamily="50" charset="0"/>
                  </a:rPr>
                  <a:t>1</a:t>
                </a:r>
              </a:p>
            </p:txBody>
          </p:sp>
        </p:grp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8437B381-F17A-4909-862B-B4F48ABB33F1}"/>
                </a:ext>
              </a:extLst>
            </p:cNvPr>
            <p:cNvSpPr txBox="1"/>
            <p:nvPr/>
          </p:nvSpPr>
          <p:spPr>
            <a:xfrm>
              <a:off x="9224326" y="1049624"/>
              <a:ext cx="2489880" cy="47250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7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two set had seasons. Fifth you'll, man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4927614-6A6D-4DAB-8833-97D561CA49E4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19889505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A5BE226A-CADB-4E0A-AB37-92392B7EB41F}"/>
              </a:ext>
            </a:extLst>
          </p:cNvPr>
          <p:cNvGrpSpPr/>
          <p:nvPr/>
        </p:nvGrpSpPr>
        <p:grpSpPr>
          <a:xfrm>
            <a:off x="477792" y="1654187"/>
            <a:ext cx="4531497" cy="3549626"/>
            <a:chOff x="6746102" y="2066368"/>
            <a:chExt cx="4531497" cy="3549626"/>
          </a:xfrm>
        </p:grpSpPr>
        <p:grpSp>
          <p:nvGrpSpPr>
            <p:cNvPr id="80" name="Group 79">
              <a:extLst>
                <a:ext uri="{FF2B5EF4-FFF2-40B4-BE49-F238E27FC236}">
                  <a16:creationId xmlns:a16="http://schemas.microsoft.com/office/drawing/2014/main" id="{E1420914-471D-4DD6-B962-633842973115}"/>
                </a:ext>
              </a:extLst>
            </p:cNvPr>
            <p:cNvGrpSpPr/>
            <p:nvPr/>
          </p:nvGrpSpPr>
          <p:grpSpPr>
            <a:xfrm>
              <a:off x="6746103" y="3291365"/>
              <a:ext cx="3682956" cy="824204"/>
              <a:chOff x="6746103" y="3303474"/>
              <a:chExt cx="3682956" cy="824204"/>
            </a:xfrm>
          </p:grpSpPr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0F2D4D59-7ED4-4605-9CA3-AAF833487811}"/>
                  </a:ext>
                </a:extLst>
              </p:cNvPr>
              <p:cNvSpPr txBox="1"/>
              <p:nvPr/>
            </p:nvSpPr>
            <p:spPr>
              <a:xfrm>
                <a:off x="6746103" y="3303474"/>
                <a:ext cx="997857" cy="24622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000" b="1" dirty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Montserrat Light" panose="00000400000000000000" pitchFamily="50" charset="0"/>
                  </a:rPr>
                  <a:t>TITLE HERE</a:t>
                </a:r>
              </a:p>
            </p:txBody>
          </p:sp>
          <p:grpSp>
            <p:nvGrpSpPr>
              <p:cNvPr id="67" name="Group 66">
                <a:extLst>
                  <a:ext uri="{FF2B5EF4-FFF2-40B4-BE49-F238E27FC236}">
                    <a16:creationId xmlns:a16="http://schemas.microsoft.com/office/drawing/2014/main" id="{B72D20AB-5A16-4D86-B79F-B567930C5E64}"/>
                  </a:ext>
                </a:extLst>
              </p:cNvPr>
              <p:cNvGrpSpPr/>
              <p:nvPr/>
            </p:nvGrpSpPr>
            <p:grpSpPr>
              <a:xfrm>
                <a:off x="6843396" y="3559831"/>
                <a:ext cx="3585663" cy="215444"/>
                <a:chOff x="932998" y="4710746"/>
                <a:chExt cx="3585663" cy="215444"/>
              </a:xfrm>
            </p:grpSpPr>
            <p:sp>
              <p:nvSpPr>
                <p:cNvPr id="68" name="Rectangle 67">
                  <a:extLst>
                    <a:ext uri="{FF2B5EF4-FFF2-40B4-BE49-F238E27FC236}">
                      <a16:creationId xmlns:a16="http://schemas.microsoft.com/office/drawing/2014/main" id="{F7192109-171E-4074-AAA4-7EEEA28B8A49}"/>
                    </a:ext>
                  </a:extLst>
                </p:cNvPr>
                <p:cNvSpPr/>
                <p:nvPr/>
              </p:nvSpPr>
              <p:spPr>
                <a:xfrm>
                  <a:off x="932998" y="4791529"/>
                  <a:ext cx="2962274" cy="84656"/>
                </a:xfrm>
                <a:prstGeom prst="rect">
                  <a:avLst/>
                </a:prstGeom>
                <a:solidFill>
                  <a:schemeClr val="accent5">
                    <a:lumMod val="20000"/>
                    <a:lumOff val="8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9" name="Rectangle 68">
                  <a:extLst>
                    <a:ext uri="{FF2B5EF4-FFF2-40B4-BE49-F238E27FC236}">
                      <a16:creationId xmlns:a16="http://schemas.microsoft.com/office/drawing/2014/main" id="{D53B29C4-52C4-4938-8B62-3C74D47AB8CA}"/>
                    </a:ext>
                  </a:extLst>
                </p:cNvPr>
                <p:cNvSpPr/>
                <p:nvPr/>
              </p:nvSpPr>
              <p:spPr>
                <a:xfrm>
                  <a:off x="932998" y="4791529"/>
                  <a:ext cx="1991177" cy="84656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0" name="TextBox 69">
                  <a:extLst>
                    <a:ext uri="{FF2B5EF4-FFF2-40B4-BE49-F238E27FC236}">
                      <a16:creationId xmlns:a16="http://schemas.microsoft.com/office/drawing/2014/main" id="{D0B20E19-08FB-4EDF-A39A-9CD69C04BB67}"/>
                    </a:ext>
                  </a:extLst>
                </p:cNvPr>
                <p:cNvSpPr txBox="1"/>
                <p:nvPr/>
              </p:nvSpPr>
              <p:spPr>
                <a:xfrm>
                  <a:off x="4034291" y="4710746"/>
                  <a:ext cx="484370" cy="21544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800" b="1" dirty="0">
                      <a:solidFill>
                        <a:schemeClr val="tx1">
                          <a:lumMod val="65000"/>
                          <a:lumOff val="35000"/>
                        </a:schemeClr>
                      </a:solidFill>
                      <a:latin typeface="Montserrat Light" panose="00000400000000000000" pitchFamily="50" charset="0"/>
                    </a:rPr>
                    <a:t>60%</a:t>
                  </a:r>
                </a:p>
              </p:txBody>
            </p:sp>
          </p:grpSp>
          <p:grpSp>
            <p:nvGrpSpPr>
              <p:cNvPr id="71" name="Group 70">
                <a:extLst>
                  <a:ext uri="{FF2B5EF4-FFF2-40B4-BE49-F238E27FC236}">
                    <a16:creationId xmlns:a16="http://schemas.microsoft.com/office/drawing/2014/main" id="{6EB3B795-6880-42D9-8D08-9FDA83FF168F}"/>
                  </a:ext>
                </a:extLst>
              </p:cNvPr>
              <p:cNvGrpSpPr/>
              <p:nvPr/>
            </p:nvGrpSpPr>
            <p:grpSpPr>
              <a:xfrm>
                <a:off x="6843396" y="3912234"/>
                <a:ext cx="3585663" cy="215444"/>
                <a:chOff x="932998" y="4710746"/>
                <a:chExt cx="3585663" cy="215444"/>
              </a:xfrm>
            </p:grpSpPr>
            <p:sp>
              <p:nvSpPr>
                <p:cNvPr id="72" name="Rectangle 71">
                  <a:extLst>
                    <a:ext uri="{FF2B5EF4-FFF2-40B4-BE49-F238E27FC236}">
                      <a16:creationId xmlns:a16="http://schemas.microsoft.com/office/drawing/2014/main" id="{36946560-2EE8-479A-8F37-FCA94459A346}"/>
                    </a:ext>
                  </a:extLst>
                </p:cNvPr>
                <p:cNvSpPr/>
                <p:nvPr/>
              </p:nvSpPr>
              <p:spPr>
                <a:xfrm>
                  <a:off x="932998" y="4791529"/>
                  <a:ext cx="2962274" cy="84656"/>
                </a:xfrm>
                <a:prstGeom prst="rect">
                  <a:avLst/>
                </a:prstGeom>
                <a:solidFill>
                  <a:schemeClr val="accent4">
                    <a:lumMod val="20000"/>
                    <a:lumOff val="8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3" name="Rectangle 72">
                  <a:extLst>
                    <a:ext uri="{FF2B5EF4-FFF2-40B4-BE49-F238E27FC236}">
                      <a16:creationId xmlns:a16="http://schemas.microsoft.com/office/drawing/2014/main" id="{BD8D204B-18F7-4808-B04C-23EA40B80294}"/>
                    </a:ext>
                  </a:extLst>
                </p:cNvPr>
                <p:cNvSpPr/>
                <p:nvPr/>
              </p:nvSpPr>
              <p:spPr>
                <a:xfrm>
                  <a:off x="932998" y="4791529"/>
                  <a:ext cx="1180645" cy="84656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4" name="TextBox 73">
                  <a:extLst>
                    <a:ext uri="{FF2B5EF4-FFF2-40B4-BE49-F238E27FC236}">
                      <a16:creationId xmlns:a16="http://schemas.microsoft.com/office/drawing/2014/main" id="{DCBB2EC9-2ABE-4A98-BEEA-7B007201C0B5}"/>
                    </a:ext>
                  </a:extLst>
                </p:cNvPr>
                <p:cNvSpPr txBox="1"/>
                <p:nvPr/>
              </p:nvSpPr>
              <p:spPr>
                <a:xfrm>
                  <a:off x="4034291" y="4710746"/>
                  <a:ext cx="484370" cy="21544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800" b="1" dirty="0">
                      <a:solidFill>
                        <a:schemeClr val="tx1">
                          <a:lumMod val="65000"/>
                          <a:lumOff val="35000"/>
                        </a:schemeClr>
                      </a:solidFill>
                      <a:latin typeface="Montserrat Light" panose="00000400000000000000" pitchFamily="50" charset="0"/>
                    </a:rPr>
                    <a:t>40%</a:t>
                  </a:r>
                </a:p>
              </p:txBody>
            </p:sp>
          </p:grpSp>
        </p:grpSp>
        <p:sp>
          <p:nvSpPr>
            <p:cNvPr id="77" name="TextBox 76">
              <a:extLst>
                <a:ext uri="{FF2B5EF4-FFF2-40B4-BE49-F238E27FC236}">
                  <a16:creationId xmlns:a16="http://schemas.microsoft.com/office/drawing/2014/main" id="{DD2526A9-6148-488C-BA07-5CC95F54C5A8}"/>
                </a:ext>
              </a:extLst>
            </p:cNvPr>
            <p:cNvSpPr txBox="1"/>
            <p:nvPr/>
          </p:nvSpPr>
          <p:spPr>
            <a:xfrm>
              <a:off x="6746102" y="2066368"/>
              <a:ext cx="3198587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Montserrat Light" panose="00000400000000000000" pitchFamily="50" charset="0"/>
                </a:rPr>
                <a:t>SAMI COX</a:t>
              </a:r>
            </a:p>
          </p:txBody>
        </p:sp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A64455FB-05D4-4635-81CC-C4FEF3EA9015}"/>
                </a:ext>
              </a:extLst>
            </p:cNvPr>
            <p:cNvSpPr txBox="1"/>
            <p:nvPr/>
          </p:nvSpPr>
          <p:spPr>
            <a:xfrm>
              <a:off x="6746102" y="4723698"/>
              <a:ext cx="4531497" cy="8922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don't subdue which i two set had seasons. Fifth you'll, man wherein seas our creeping. Very to Make from for lorem ipsum dolor seas.</a:t>
              </a:r>
            </a:p>
          </p:txBody>
        </p:sp>
        <p:sp>
          <p:nvSpPr>
            <p:cNvPr id="129" name="TextBox 128">
              <a:extLst>
                <a:ext uri="{FF2B5EF4-FFF2-40B4-BE49-F238E27FC236}">
                  <a16:creationId xmlns:a16="http://schemas.microsoft.com/office/drawing/2014/main" id="{D53D2231-C58A-4D91-997B-557BBAB91559}"/>
                </a:ext>
              </a:extLst>
            </p:cNvPr>
            <p:cNvSpPr txBox="1"/>
            <p:nvPr/>
          </p:nvSpPr>
          <p:spPr>
            <a:xfrm>
              <a:off x="6746103" y="2615473"/>
              <a:ext cx="2016897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4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WEB DEVELOPER</a:t>
              </a:r>
            </a:p>
          </p:txBody>
        </p:sp>
      </p:grp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D0CE8D9D-45E6-4B60-9F7D-B0C5E8B3E1F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3477612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Rectangle 35">
            <a:extLst>
              <a:ext uri="{FF2B5EF4-FFF2-40B4-BE49-F238E27FC236}">
                <a16:creationId xmlns:a16="http://schemas.microsoft.com/office/drawing/2014/main" id="{19B36AA2-E33E-47F9-8689-FC02E7DA587C}"/>
              </a:ext>
            </a:extLst>
          </p:cNvPr>
          <p:cNvSpPr/>
          <p:nvPr/>
        </p:nvSpPr>
        <p:spPr>
          <a:xfrm>
            <a:off x="0" y="0"/>
            <a:ext cx="12192000" cy="3991429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4F380136-26D0-4777-A8D6-5D847D85E122}"/>
              </a:ext>
            </a:extLst>
          </p:cNvPr>
          <p:cNvGrpSpPr/>
          <p:nvPr/>
        </p:nvGrpSpPr>
        <p:grpSpPr>
          <a:xfrm>
            <a:off x="4676729" y="1177231"/>
            <a:ext cx="2841942" cy="1091014"/>
            <a:chOff x="1203008" y="1177231"/>
            <a:chExt cx="2841942" cy="1091014"/>
          </a:xfrm>
        </p:grpSpPr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3488C962-CFB1-484F-9BDE-119E4B8C1F0E}"/>
                </a:ext>
              </a:extLst>
            </p:cNvPr>
            <p:cNvSpPr txBox="1"/>
            <p:nvPr/>
          </p:nvSpPr>
          <p:spPr>
            <a:xfrm>
              <a:off x="1203008" y="1177231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spc="500" dirty="0">
                  <a:solidFill>
                    <a:schemeClr val="bg1"/>
                  </a:solidFill>
                  <a:latin typeface="Alex Brush" panose="02000400000000000000" pitchFamily="2" charset="0"/>
                </a:rPr>
                <a:t>Look Book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186B54D4-4C0C-4FE0-BB21-CB2A21C58D11}"/>
                </a:ext>
              </a:extLst>
            </p:cNvPr>
            <p:cNvSpPr txBox="1"/>
            <p:nvPr/>
          </p:nvSpPr>
          <p:spPr>
            <a:xfrm>
              <a:off x="1779429" y="1759752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spc="700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5A43368D-7585-4624-993E-C71BBED339F4}"/>
                </a:ext>
              </a:extLst>
            </p:cNvPr>
            <p:cNvCxnSpPr>
              <a:cxnSpLocks/>
            </p:cNvCxnSpPr>
            <p:nvPr/>
          </p:nvCxnSpPr>
          <p:spPr>
            <a:xfrm>
              <a:off x="2033656" y="2268245"/>
              <a:ext cx="1180646" cy="0"/>
            </a:xfrm>
            <a:prstGeom prst="line">
              <a:avLst/>
            </a:prstGeom>
            <a:ln w="254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" name="TextBox 27">
            <a:extLst>
              <a:ext uri="{FF2B5EF4-FFF2-40B4-BE49-F238E27FC236}">
                <a16:creationId xmlns:a16="http://schemas.microsoft.com/office/drawing/2014/main" id="{7C8F8F10-97F0-409A-AAD1-4CDAA6BC70B1}"/>
              </a:ext>
            </a:extLst>
          </p:cNvPr>
          <p:cNvSpPr txBox="1"/>
          <p:nvPr/>
        </p:nvSpPr>
        <p:spPr>
          <a:xfrm>
            <a:off x="4682943" y="5696159"/>
            <a:ext cx="2835728" cy="6101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set had lorem ipsum dolor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313CC753-EC91-484F-A1AA-BFFC2D4D082A}"/>
              </a:ext>
            </a:extLst>
          </p:cNvPr>
          <p:cNvSpPr txBox="1"/>
          <p:nvPr/>
        </p:nvSpPr>
        <p:spPr>
          <a:xfrm>
            <a:off x="5351054" y="5420200"/>
            <a:ext cx="149950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spc="200" dirty="0">
                <a:latin typeface="Montserrat Light" panose="00000400000000000000" pitchFamily="50" charset="0"/>
                <a:ea typeface="Montserrat" charset="0"/>
                <a:cs typeface="Montserrat" charset="0"/>
              </a:rPr>
              <a:t>TEXT HERE</a:t>
            </a:r>
            <a:endParaRPr lang="en-US" sz="1200" b="1" spc="200" dirty="0"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500BEE46-FFEC-4A68-B57F-B775136FB054}"/>
              </a:ext>
            </a:extLst>
          </p:cNvPr>
          <p:cNvGrpSpPr/>
          <p:nvPr/>
        </p:nvGrpSpPr>
        <p:grpSpPr>
          <a:xfrm>
            <a:off x="8632826" y="5420200"/>
            <a:ext cx="2835728" cy="886126"/>
            <a:chOff x="8632826" y="5420200"/>
            <a:chExt cx="2835728" cy="886126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EFAA72E6-2344-48BF-A0D1-DE5708CE5C01}"/>
                </a:ext>
              </a:extLst>
            </p:cNvPr>
            <p:cNvSpPr txBox="1"/>
            <p:nvPr/>
          </p:nvSpPr>
          <p:spPr>
            <a:xfrm>
              <a:off x="8632826" y="5696159"/>
              <a:ext cx="2835728" cy="6101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set had lorem ipsum dolor</a:t>
              </a: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217F59B4-62A7-4500-BC38-55D0070FE1C0}"/>
                </a:ext>
              </a:extLst>
            </p:cNvPr>
            <p:cNvSpPr txBox="1"/>
            <p:nvPr/>
          </p:nvSpPr>
          <p:spPr>
            <a:xfrm>
              <a:off x="8632826" y="5420200"/>
              <a:ext cx="14995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2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B17BFBDD-7C25-425D-8A6F-E85E39D31BC7}"/>
              </a:ext>
            </a:extLst>
          </p:cNvPr>
          <p:cNvGrpSpPr/>
          <p:nvPr/>
        </p:nvGrpSpPr>
        <p:grpSpPr>
          <a:xfrm>
            <a:off x="723446" y="5420200"/>
            <a:ext cx="2835728" cy="886126"/>
            <a:chOff x="8632826" y="5420200"/>
            <a:chExt cx="2835728" cy="886126"/>
          </a:xfrm>
        </p:grpSpPr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F0780980-9D31-4640-8CB5-88194F4A925E}"/>
                </a:ext>
              </a:extLst>
            </p:cNvPr>
            <p:cNvSpPr txBox="1"/>
            <p:nvPr/>
          </p:nvSpPr>
          <p:spPr>
            <a:xfrm>
              <a:off x="8632826" y="5696159"/>
              <a:ext cx="2835728" cy="6101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set had lorem ipsum dolor</a:t>
              </a: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7FEB41A9-F645-4620-BD08-E3F5FCD9524A}"/>
                </a:ext>
              </a:extLst>
            </p:cNvPr>
            <p:cNvSpPr txBox="1"/>
            <p:nvPr/>
          </p:nvSpPr>
          <p:spPr>
            <a:xfrm>
              <a:off x="9969048" y="5420200"/>
              <a:ext cx="14995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2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2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A5CC8F5-7180-49C8-A09F-407F09ADE3CC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A4F8D9C6-1386-487B-BCD7-FA0873CC3F01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4583D645-9608-4299-987B-F39DB7BC17D3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/>
      </p:sp>
    </p:spTree>
    <p:extLst>
      <p:ext uri="{BB962C8B-B14F-4D97-AF65-F5344CB8AC3E}">
        <p14:creationId xmlns:p14="http://schemas.microsoft.com/office/powerpoint/2010/main" val="43693165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05983B32-3DA7-4D50-B9E2-D7BC852C9F0C}"/>
              </a:ext>
            </a:extLst>
          </p:cNvPr>
          <p:cNvSpPr/>
          <p:nvPr/>
        </p:nvSpPr>
        <p:spPr>
          <a:xfrm>
            <a:off x="3077030" y="3029857"/>
            <a:ext cx="6037942" cy="798286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1BEDC946-4078-4468-9323-D392873B119B}"/>
              </a:ext>
            </a:extLst>
          </p:cNvPr>
          <p:cNvSpPr txBox="1"/>
          <p:nvPr/>
        </p:nvSpPr>
        <p:spPr>
          <a:xfrm>
            <a:off x="2955221" y="3152001"/>
            <a:ext cx="628155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 spc="500" dirty="0">
                <a:solidFill>
                  <a:schemeClr val="bg1"/>
                </a:solidFill>
                <a:latin typeface="Alex Brush" panose="02000400000000000000" pitchFamily="2" charset="0"/>
              </a:rPr>
              <a:t>Have Any Question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B243D6D-FB42-4E35-AC40-ACB76C475C5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72495743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AEABB9C5-559F-4A95-B299-11AC5E8664D2}"/>
              </a:ext>
            </a:extLst>
          </p:cNvPr>
          <p:cNvSpPr/>
          <p:nvPr/>
        </p:nvSpPr>
        <p:spPr>
          <a:xfrm>
            <a:off x="477792" y="477793"/>
            <a:ext cx="11236416" cy="5902414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725A446-7A70-40F0-9780-47EFCCE79496}"/>
              </a:ext>
            </a:extLst>
          </p:cNvPr>
          <p:cNvSpPr txBox="1"/>
          <p:nvPr/>
        </p:nvSpPr>
        <p:spPr>
          <a:xfrm>
            <a:off x="2955222" y="2959641"/>
            <a:ext cx="6281557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500" spc="500" dirty="0">
                <a:solidFill>
                  <a:schemeClr val="bg1"/>
                </a:solidFill>
                <a:latin typeface="Alex Brush" panose="02000400000000000000" pitchFamily="2" charset="0"/>
              </a:rPr>
              <a:t>End.</a:t>
            </a:r>
          </a:p>
        </p:txBody>
      </p:sp>
    </p:spTree>
    <p:extLst>
      <p:ext uri="{BB962C8B-B14F-4D97-AF65-F5344CB8AC3E}">
        <p14:creationId xmlns:p14="http://schemas.microsoft.com/office/powerpoint/2010/main" val="9512457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Rectangle 68">
            <a:extLst>
              <a:ext uri="{FF2B5EF4-FFF2-40B4-BE49-F238E27FC236}">
                <a16:creationId xmlns:a16="http://schemas.microsoft.com/office/drawing/2014/main" id="{1E24DEE5-416E-4DA3-8D2D-C4BC93D93824}"/>
              </a:ext>
            </a:extLst>
          </p:cNvPr>
          <p:cNvSpPr/>
          <p:nvPr/>
        </p:nvSpPr>
        <p:spPr>
          <a:xfrm>
            <a:off x="477792" y="1"/>
            <a:ext cx="11714208" cy="6857999"/>
          </a:xfrm>
          <a:prstGeom prst="rect">
            <a:avLst/>
          </a:prstGeom>
          <a:solidFill>
            <a:schemeClr val="accent5">
              <a:lumMod val="20000"/>
              <a:lumOff val="80000"/>
              <a:alpha val="2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8" name="Group 87">
            <a:extLst>
              <a:ext uri="{FF2B5EF4-FFF2-40B4-BE49-F238E27FC236}">
                <a16:creationId xmlns:a16="http://schemas.microsoft.com/office/drawing/2014/main" id="{7232E1A8-E258-4D80-BA88-79FBB71F447A}"/>
              </a:ext>
            </a:extLst>
          </p:cNvPr>
          <p:cNvGrpSpPr/>
          <p:nvPr/>
        </p:nvGrpSpPr>
        <p:grpSpPr>
          <a:xfrm>
            <a:off x="955585" y="477793"/>
            <a:ext cx="3531733" cy="5902415"/>
            <a:chOff x="1434032" y="477793"/>
            <a:chExt cx="3531733" cy="5902415"/>
          </a:xfrm>
        </p:grpSpPr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DAEB24FC-5A9C-4C8E-8836-FD14DA3395DF}"/>
                </a:ext>
              </a:extLst>
            </p:cNvPr>
            <p:cNvSpPr txBox="1"/>
            <p:nvPr/>
          </p:nvSpPr>
          <p:spPr>
            <a:xfrm>
              <a:off x="1434032" y="3523107"/>
              <a:ext cx="3531733" cy="895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don't subdue which i two set had seasons. Fifth you'll, man wherein seas our creeping.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92744440-96E8-49FF-88B3-E725356E75AF}"/>
                </a:ext>
              </a:extLst>
            </p:cNvPr>
            <p:cNvSpPr txBox="1"/>
            <p:nvPr/>
          </p:nvSpPr>
          <p:spPr>
            <a:xfrm>
              <a:off x="1434032" y="2107570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Alex Brush" panose="02000400000000000000" pitchFamily="2" charset="0"/>
                </a:rPr>
                <a:t>About Us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71EAFA96-C73D-4B8C-9B01-D2D77B342682}"/>
                </a:ext>
              </a:extLst>
            </p:cNvPr>
            <p:cNvSpPr txBox="1"/>
            <p:nvPr/>
          </p:nvSpPr>
          <p:spPr>
            <a:xfrm>
              <a:off x="1434032" y="2690091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7804FA1B-E3EA-4770-BA10-88D502B93E0C}"/>
                </a:ext>
              </a:extLst>
            </p:cNvPr>
            <p:cNvCxnSpPr>
              <a:cxnSpLocks/>
            </p:cNvCxnSpPr>
            <p:nvPr/>
          </p:nvCxnSpPr>
          <p:spPr>
            <a:xfrm>
              <a:off x="1535632" y="3198584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D89858EB-FBDF-42AC-8F57-05484CC9C376}"/>
                </a:ext>
              </a:extLst>
            </p:cNvPr>
            <p:cNvGrpSpPr/>
            <p:nvPr/>
          </p:nvGrpSpPr>
          <p:grpSpPr>
            <a:xfrm>
              <a:off x="1535632" y="4822140"/>
              <a:ext cx="355600" cy="355600"/>
              <a:chOff x="1214438" y="3641810"/>
              <a:chExt cx="355600" cy="355600"/>
            </a:xfrm>
          </p:grpSpPr>
          <p:sp>
            <p:nvSpPr>
              <p:cNvPr id="6" name="Oval 5">
                <a:extLst>
                  <a:ext uri="{FF2B5EF4-FFF2-40B4-BE49-F238E27FC236}">
                    <a16:creationId xmlns:a16="http://schemas.microsoft.com/office/drawing/2014/main" id="{357EDF71-453E-412E-AE9E-F27B4F6C7733}"/>
                  </a:ext>
                </a:extLst>
              </p:cNvPr>
              <p:cNvSpPr/>
              <p:nvPr/>
            </p:nvSpPr>
            <p:spPr>
              <a:xfrm>
                <a:off x="1214438" y="3641810"/>
                <a:ext cx="355600" cy="355600"/>
              </a:xfrm>
              <a:prstGeom prst="ellipse">
                <a:avLst/>
              </a:prstGeom>
              <a:solidFill>
                <a:schemeClr val="accent6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8" name="TextBox 27">
                <a:extLst>
                  <a:ext uri="{FF2B5EF4-FFF2-40B4-BE49-F238E27FC236}">
                    <a16:creationId xmlns:a16="http://schemas.microsoft.com/office/drawing/2014/main" id="{EE7920A3-D15E-4E12-BC4A-2A3B6C1D9782}"/>
                  </a:ext>
                </a:extLst>
              </p:cNvPr>
              <p:cNvSpPr txBox="1"/>
              <p:nvPr/>
            </p:nvSpPr>
            <p:spPr>
              <a:xfrm>
                <a:off x="1214438" y="3673416"/>
                <a:ext cx="355600" cy="29238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300" b="1" dirty="0">
                    <a:solidFill>
                      <a:schemeClr val="bg1"/>
                    </a:solidFill>
                    <a:latin typeface="Montserrat Light" panose="00000400000000000000" pitchFamily="50" charset="0"/>
                  </a:rPr>
                  <a:t>1</a:t>
                </a:r>
              </a:p>
            </p:txBody>
          </p:sp>
        </p:grp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C7FFECFA-ACA3-497C-B56A-5ADBF3F17EA6}"/>
                </a:ext>
              </a:extLst>
            </p:cNvPr>
            <p:cNvSpPr txBox="1"/>
            <p:nvPr/>
          </p:nvSpPr>
          <p:spPr>
            <a:xfrm>
              <a:off x="1950878" y="4736818"/>
              <a:ext cx="2489880" cy="47250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7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two set had seasons. Fifth you'll, man</a:t>
              </a:r>
            </a:p>
          </p:txBody>
        </p:sp>
        <p:grpSp>
          <p:nvGrpSpPr>
            <p:cNvPr id="9" name="Group 8">
              <a:extLst>
                <a:ext uri="{FF2B5EF4-FFF2-40B4-BE49-F238E27FC236}">
                  <a16:creationId xmlns:a16="http://schemas.microsoft.com/office/drawing/2014/main" id="{63CD9885-9AA6-4779-A750-6DFAA217E186}"/>
                </a:ext>
              </a:extLst>
            </p:cNvPr>
            <p:cNvGrpSpPr/>
            <p:nvPr/>
          </p:nvGrpSpPr>
          <p:grpSpPr>
            <a:xfrm>
              <a:off x="1535632" y="5407930"/>
              <a:ext cx="355600" cy="355600"/>
              <a:chOff x="1214438" y="4118060"/>
              <a:chExt cx="355600" cy="355600"/>
            </a:xfrm>
          </p:grpSpPr>
          <p:sp>
            <p:nvSpPr>
              <p:cNvPr id="26" name="Oval 25">
                <a:extLst>
                  <a:ext uri="{FF2B5EF4-FFF2-40B4-BE49-F238E27FC236}">
                    <a16:creationId xmlns:a16="http://schemas.microsoft.com/office/drawing/2014/main" id="{043F2957-0E1F-44D2-95F2-39629E0E5218}"/>
                  </a:ext>
                </a:extLst>
              </p:cNvPr>
              <p:cNvSpPr/>
              <p:nvPr/>
            </p:nvSpPr>
            <p:spPr>
              <a:xfrm>
                <a:off x="1214438" y="4118060"/>
                <a:ext cx="355600" cy="355600"/>
              </a:xfrm>
              <a:prstGeom prst="ellipse">
                <a:avLst/>
              </a:prstGeom>
              <a:solidFill>
                <a:schemeClr val="accent5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BA3F4EC9-FA71-4C9B-B4AD-0ED038958B0E}"/>
                  </a:ext>
                </a:extLst>
              </p:cNvPr>
              <p:cNvSpPr txBox="1"/>
              <p:nvPr/>
            </p:nvSpPr>
            <p:spPr>
              <a:xfrm>
                <a:off x="1214438" y="4149666"/>
                <a:ext cx="355600" cy="29238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300" b="1" dirty="0">
                    <a:solidFill>
                      <a:schemeClr val="bg1"/>
                    </a:solidFill>
                    <a:latin typeface="Montserrat Light" panose="00000400000000000000" pitchFamily="50" charset="0"/>
                  </a:rPr>
                  <a:t>2</a:t>
                </a:r>
              </a:p>
            </p:txBody>
          </p:sp>
        </p:grp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D53AFA24-FE63-44B0-9C59-1FF729A500FA}"/>
                </a:ext>
              </a:extLst>
            </p:cNvPr>
            <p:cNvSpPr txBox="1"/>
            <p:nvPr/>
          </p:nvSpPr>
          <p:spPr>
            <a:xfrm>
              <a:off x="1950878" y="5322262"/>
              <a:ext cx="2023154" cy="47250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7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two set had seasons. Fifth</a:t>
              </a:r>
            </a:p>
          </p:txBody>
        </p: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FFE82DBB-8152-43CA-83A1-53DB43E96834}"/>
                </a:ext>
              </a:extLst>
            </p:cNvPr>
            <p:cNvGrpSpPr/>
            <p:nvPr/>
          </p:nvGrpSpPr>
          <p:grpSpPr>
            <a:xfrm>
              <a:off x="1535632" y="5993720"/>
              <a:ext cx="355600" cy="355600"/>
              <a:chOff x="1214438" y="4594310"/>
              <a:chExt cx="355600" cy="355600"/>
            </a:xfrm>
          </p:grpSpPr>
          <p:sp>
            <p:nvSpPr>
              <p:cNvPr id="27" name="Oval 26">
                <a:extLst>
                  <a:ext uri="{FF2B5EF4-FFF2-40B4-BE49-F238E27FC236}">
                    <a16:creationId xmlns:a16="http://schemas.microsoft.com/office/drawing/2014/main" id="{BD234822-D90B-4035-8ACF-257CBF1F596C}"/>
                  </a:ext>
                </a:extLst>
              </p:cNvPr>
              <p:cNvSpPr/>
              <p:nvPr/>
            </p:nvSpPr>
            <p:spPr>
              <a:xfrm>
                <a:off x="1214438" y="4594310"/>
                <a:ext cx="355600" cy="35560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DF168A31-EFA6-4221-9991-2D4B3F1BE0B5}"/>
                  </a:ext>
                </a:extLst>
              </p:cNvPr>
              <p:cNvSpPr txBox="1"/>
              <p:nvPr/>
            </p:nvSpPr>
            <p:spPr>
              <a:xfrm>
                <a:off x="1214438" y="4625916"/>
                <a:ext cx="355600" cy="29238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300" b="1" dirty="0">
                    <a:solidFill>
                      <a:schemeClr val="bg1"/>
                    </a:solidFill>
                    <a:latin typeface="Montserrat Light" panose="00000400000000000000" pitchFamily="50" charset="0"/>
                  </a:rPr>
                  <a:t>3</a:t>
                </a:r>
              </a:p>
            </p:txBody>
          </p:sp>
        </p:grp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4EC3A6D7-BCBF-4F8E-A1DD-68C5A69505DF}"/>
                </a:ext>
              </a:extLst>
            </p:cNvPr>
            <p:cNvSpPr txBox="1"/>
            <p:nvPr/>
          </p:nvSpPr>
          <p:spPr>
            <a:xfrm>
              <a:off x="1950878" y="5907706"/>
              <a:ext cx="1727879" cy="47250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7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seasons. Fifth you'll, man</a:t>
              </a:r>
            </a:p>
          </p:txBody>
        </p:sp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06FDBD75-79FA-48CA-98F6-85489524A938}"/>
                </a:ext>
              </a:extLst>
            </p:cNvPr>
            <p:cNvCxnSpPr>
              <a:cxnSpLocks/>
            </p:cNvCxnSpPr>
            <p:nvPr/>
          </p:nvCxnSpPr>
          <p:spPr>
            <a:xfrm>
              <a:off x="1543523" y="477793"/>
              <a:ext cx="0" cy="1503407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EBF7523-9A1B-4D15-94AF-456A13F568B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BCC81825-75CE-4A64-8DA4-7A2164A5862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628206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Rectangle 44">
            <a:extLst>
              <a:ext uri="{FF2B5EF4-FFF2-40B4-BE49-F238E27FC236}">
                <a16:creationId xmlns:a16="http://schemas.microsoft.com/office/drawing/2014/main" id="{7CA43E2E-B6FC-4887-9C2C-CABF44DB0CFE}"/>
              </a:ext>
            </a:extLst>
          </p:cNvPr>
          <p:cNvSpPr/>
          <p:nvPr/>
        </p:nvSpPr>
        <p:spPr>
          <a:xfrm>
            <a:off x="477792" y="0"/>
            <a:ext cx="11714208" cy="6858000"/>
          </a:xfrm>
          <a:prstGeom prst="rect">
            <a:avLst/>
          </a:prstGeom>
          <a:gradFill flip="none" rotWithShape="1">
            <a:gsLst>
              <a:gs pos="0">
                <a:schemeClr val="accent5">
                  <a:alpha val="67000"/>
                </a:schemeClr>
              </a:gs>
              <a:gs pos="100000">
                <a:schemeClr val="accent4">
                  <a:alpha val="57000"/>
                </a:schemeClr>
              </a:gs>
            </a:gsLst>
            <a:lin ang="81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285CC416-EB8E-4024-B1F7-B61C1DF9AD6E}"/>
              </a:ext>
            </a:extLst>
          </p:cNvPr>
          <p:cNvGrpSpPr/>
          <p:nvPr/>
        </p:nvGrpSpPr>
        <p:grpSpPr>
          <a:xfrm>
            <a:off x="955584" y="1104005"/>
            <a:ext cx="5345112" cy="4649990"/>
            <a:chOff x="1112838" y="477793"/>
            <a:chExt cx="5345112" cy="4649990"/>
          </a:xfrm>
        </p:grpSpPr>
        <p:sp>
          <p:nvSpPr>
            <p:cNvPr id="44" name="TextBox 43">
              <a:extLst>
                <a:ext uri="{FF2B5EF4-FFF2-40B4-BE49-F238E27FC236}">
                  <a16:creationId xmlns:a16="http://schemas.microsoft.com/office/drawing/2014/main" id="{F0EF16D0-0B66-4B6D-B1C6-2EB470F1C026}"/>
                </a:ext>
              </a:extLst>
            </p:cNvPr>
            <p:cNvSpPr txBox="1"/>
            <p:nvPr/>
          </p:nvSpPr>
          <p:spPr>
            <a:xfrm>
              <a:off x="1112838" y="3523107"/>
              <a:ext cx="5345112" cy="6131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800" dirty="0">
                  <a:solidFill>
                    <a:schemeClr val="bg1"/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don't subdue which i two set had seasons. Fifth you'll, man wherein seas our creeping.</a:t>
              </a:r>
            </a:p>
          </p:txBody>
        </p:sp>
        <p:sp>
          <p:nvSpPr>
            <p:cNvPr id="8" name="Rectangle: Rounded Corners 7">
              <a:extLst>
                <a:ext uri="{FF2B5EF4-FFF2-40B4-BE49-F238E27FC236}">
                  <a16:creationId xmlns:a16="http://schemas.microsoft.com/office/drawing/2014/main" id="{C826935F-33A3-4DF9-AF9B-CE97986C5776}"/>
                </a:ext>
              </a:extLst>
            </p:cNvPr>
            <p:cNvSpPr/>
            <p:nvPr/>
          </p:nvSpPr>
          <p:spPr>
            <a:xfrm>
              <a:off x="1219539" y="4686624"/>
              <a:ext cx="1841092" cy="441159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TextBox 56">
              <a:extLst>
                <a:ext uri="{FF2B5EF4-FFF2-40B4-BE49-F238E27FC236}">
                  <a16:creationId xmlns:a16="http://schemas.microsoft.com/office/drawing/2014/main" id="{48D70D07-DF11-46E8-933C-BA15836962A2}"/>
                </a:ext>
              </a:extLst>
            </p:cNvPr>
            <p:cNvSpPr txBox="1"/>
            <p:nvPr/>
          </p:nvSpPr>
          <p:spPr>
            <a:xfrm>
              <a:off x="1399542" y="4784093"/>
              <a:ext cx="1481088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CLEAN DESIGN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95108E1F-3836-428D-B2A5-B4CDD1905A6D}"/>
                </a:ext>
              </a:extLst>
            </p:cNvPr>
            <p:cNvSpPr txBox="1"/>
            <p:nvPr/>
          </p:nvSpPr>
          <p:spPr>
            <a:xfrm>
              <a:off x="1112838" y="2107570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solidFill>
                    <a:schemeClr val="bg1"/>
                  </a:solidFill>
                  <a:latin typeface="Alex Brush" panose="02000400000000000000" pitchFamily="2" charset="0"/>
                </a:rPr>
                <a:t>Example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3592E880-5E00-4486-988C-44FD7DD94ADD}"/>
                </a:ext>
              </a:extLst>
            </p:cNvPr>
            <p:cNvSpPr txBox="1"/>
            <p:nvPr/>
          </p:nvSpPr>
          <p:spPr>
            <a:xfrm>
              <a:off x="1112838" y="2690091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77F844E1-1258-4DAB-A829-4A94E2D2E5A5}"/>
                </a:ext>
              </a:extLst>
            </p:cNvPr>
            <p:cNvCxnSpPr>
              <a:cxnSpLocks/>
            </p:cNvCxnSpPr>
            <p:nvPr/>
          </p:nvCxnSpPr>
          <p:spPr>
            <a:xfrm>
              <a:off x="1214438" y="3198584"/>
              <a:ext cx="1180646" cy="0"/>
            </a:xfrm>
            <a:prstGeom prst="line">
              <a:avLst/>
            </a:prstGeom>
            <a:ln w="254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95D361F7-7410-45B4-A438-4490440C882D}"/>
                </a:ext>
              </a:extLst>
            </p:cNvPr>
            <p:cNvCxnSpPr>
              <a:cxnSpLocks/>
            </p:cNvCxnSpPr>
            <p:nvPr/>
          </p:nvCxnSpPr>
          <p:spPr>
            <a:xfrm>
              <a:off x="1222329" y="477793"/>
              <a:ext cx="0" cy="1503407"/>
            </a:xfrm>
            <a:prstGeom prst="line">
              <a:avLst/>
            </a:prstGeom>
            <a:ln w="254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" name="Rectangle 11">
            <a:extLst>
              <a:ext uri="{FF2B5EF4-FFF2-40B4-BE49-F238E27FC236}">
                <a16:creationId xmlns:a16="http://schemas.microsoft.com/office/drawing/2014/main" id="{EDA5F65C-FE1E-4E2B-B263-D9164D831016}"/>
              </a:ext>
            </a:extLst>
          </p:cNvPr>
          <p:cNvSpPr/>
          <p:nvPr/>
        </p:nvSpPr>
        <p:spPr>
          <a:xfrm flipH="1">
            <a:off x="0" y="1"/>
            <a:ext cx="477792" cy="685799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86648EF-DAC3-4523-BA00-493F94B0E27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65774954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TextBox 23">
            <a:extLst>
              <a:ext uri="{FF2B5EF4-FFF2-40B4-BE49-F238E27FC236}">
                <a16:creationId xmlns:a16="http://schemas.microsoft.com/office/drawing/2014/main" id="{628239B2-836B-4F4A-A582-A21EC547F42E}"/>
              </a:ext>
            </a:extLst>
          </p:cNvPr>
          <p:cNvSpPr txBox="1"/>
          <p:nvPr/>
        </p:nvSpPr>
        <p:spPr>
          <a:xfrm>
            <a:off x="955585" y="3523107"/>
            <a:ext cx="3531733" cy="895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22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don't subdue which i two set had seasons. Fifth you'll, man wherein seas our creeping.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FEBA04F-C22D-40A8-8E6C-A1629C14FFFE}"/>
              </a:ext>
            </a:extLst>
          </p:cNvPr>
          <p:cNvSpPr txBox="1"/>
          <p:nvPr/>
        </p:nvSpPr>
        <p:spPr>
          <a:xfrm>
            <a:off x="955585" y="2107570"/>
            <a:ext cx="284194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b="1" spc="500" dirty="0">
                <a:latin typeface="Alex Brush" panose="02000400000000000000" pitchFamily="2" charset="0"/>
              </a:rPr>
              <a:t>Look Book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8E132F8-23CF-4784-9D22-F8905FA54FB9}"/>
              </a:ext>
            </a:extLst>
          </p:cNvPr>
          <p:cNvSpPr txBox="1"/>
          <p:nvPr/>
        </p:nvSpPr>
        <p:spPr>
          <a:xfrm>
            <a:off x="955585" y="2690091"/>
            <a:ext cx="168910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spc="700" dirty="0">
                <a:solidFill>
                  <a:schemeClr val="tx1">
                    <a:lumMod val="65000"/>
                    <a:lumOff val="35000"/>
                  </a:schemeClr>
                </a:solidFill>
                <a:latin typeface="Montserrat Light" panose="00000400000000000000" pitchFamily="50" charset="0"/>
              </a:rPr>
              <a:t>CREATIVE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2F50BA7F-C37E-452B-9E00-93D7F021826D}"/>
              </a:ext>
            </a:extLst>
          </p:cNvPr>
          <p:cNvCxnSpPr>
            <a:cxnSpLocks/>
          </p:cNvCxnSpPr>
          <p:nvPr/>
        </p:nvCxnSpPr>
        <p:spPr>
          <a:xfrm>
            <a:off x="1057185" y="3198584"/>
            <a:ext cx="1180646" cy="0"/>
          </a:xfrm>
          <a:prstGeom prst="line">
            <a:avLst/>
          </a:prstGeom>
          <a:ln w="254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8" name="Group 27">
            <a:extLst>
              <a:ext uri="{FF2B5EF4-FFF2-40B4-BE49-F238E27FC236}">
                <a16:creationId xmlns:a16="http://schemas.microsoft.com/office/drawing/2014/main" id="{A3DD4411-54BC-42D3-837C-01E5758ECCCD}"/>
              </a:ext>
            </a:extLst>
          </p:cNvPr>
          <p:cNvGrpSpPr/>
          <p:nvPr/>
        </p:nvGrpSpPr>
        <p:grpSpPr>
          <a:xfrm>
            <a:off x="1057185" y="4822140"/>
            <a:ext cx="355600" cy="355600"/>
            <a:chOff x="1214438" y="3641810"/>
            <a:chExt cx="355600" cy="355600"/>
          </a:xfrm>
        </p:grpSpPr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041774CC-9B6C-4F3E-AB74-C9389B5249C8}"/>
                </a:ext>
              </a:extLst>
            </p:cNvPr>
            <p:cNvSpPr/>
            <p:nvPr/>
          </p:nvSpPr>
          <p:spPr>
            <a:xfrm>
              <a:off x="1214438" y="3641810"/>
              <a:ext cx="355600" cy="355600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944DBEDC-571E-4038-A565-EEBE3D2AD82D}"/>
                </a:ext>
              </a:extLst>
            </p:cNvPr>
            <p:cNvSpPr txBox="1"/>
            <p:nvPr/>
          </p:nvSpPr>
          <p:spPr>
            <a:xfrm>
              <a:off x="1214438" y="3673416"/>
              <a:ext cx="35560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1</a:t>
              </a: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A871EB35-6A21-4191-8F8F-94AAE4D9A301}"/>
              </a:ext>
            </a:extLst>
          </p:cNvPr>
          <p:cNvSpPr txBox="1"/>
          <p:nvPr/>
        </p:nvSpPr>
        <p:spPr>
          <a:xfrm>
            <a:off x="1472431" y="4736818"/>
            <a:ext cx="2489880" cy="4725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7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two set had seasons. Fifth you'll, man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80C09A47-7A6D-43ED-B474-FFC22D56036B}"/>
              </a:ext>
            </a:extLst>
          </p:cNvPr>
          <p:cNvGrpSpPr/>
          <p:nvPr/>
        </p:nvGrpSpPr>
        <p:grpSpPr>
          <a:xfrm>
            <a:off x="1057185" y="5407930"/>
            <a:ext cx="355600" cy="355600"/>
            <a:chOff x="1214438" y="4118060"/>
            <a:chExt cx="355600" cy="355600"/>
          </a:xfrm>
        </p:grpSpPr>
        <p:sp>
          <p:nvSpPr>
            <p:cNvPr id="38" name="Oval 37">
              <a:extLst>
                <a:ext uri="{FF2B5EF4-FFF2-40B4-BE49-F238E27FC236}">
                  <a16:creationId xmlns:a16="http://schemas.microsoft.com/office/drawing/2014/main" id="{0100F080-F946-4C92-BA50-1865AA71702C}"/>
                </a:ext>
              </a:extLst>
            </p:cNvPr>
            <p:cNvSpPr/>
            <p:nvPr/>
          </p:nvSpPr>
          <p:spPr>
            <a:xfrm>
              <a:off x="1214438" y="4118060"/>
              <a:ext cx="355600" cy="355600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2DD2C268-1D5A-4A36-A9E3-17A19CAF6EA9}"/>
                </a:ext>
              </a:extLst>
            </p:cNvPr>
            <p:cNvSpPr txBox="1"/>
            <p:nvPr/>
          </p:nvSpPr>
          <p:spPr>
            <a:xfrm>
              <a:off x="1214438" y="4149666"/>
              <a:ext cx="35560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2</a:t>
              </a:r>
            </a:p>
          </p:txBody>
        </p:sp>
      </p:grpSp>
      <p:sp>
        <p:nvSpPr>
          <p:cNvPr id="31" name="TextBox 30">
            <a:extLst>
              <a:ext uri="{FF2B5EF4-FFF2-40B4-BE49-F238E27FC236}">
                <a16:creationId xmlns:a16="http://schemas.microsoft.com/office/drawing/2014/main" id="{7BBD6E6F-49FD-4765-8539-55A4CBC229BD}"/>
              </a:ext>
            </a:extLst>
          </p:cNvPr>
          <p:cNvSpPr txBox="1"/>
          <p:nvPr/>
        </p:nvSpPr>
        <p:spPr>
          <a:xfrm>
            <a:off x="1472431" y="5322262"/>
            <a:ext cx="2023154" cy="4725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7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two set had seasons. Fifth</a:t>
            </a:r>
          </a:p>
        </p:txBody>
      </p:sp>
      <p:grpSp>
        <p:nvGrpSpPr>
          <p:cNvPr id="32" name="Group 31">
            <a:extLst>
              <a:ext uri="{FF2B5EF4-FFF2-40B4-BE49-F238E27FC236}">
                <a16:creationId xmlns:a16="http://schemas.microsoft.com/office/drawing/2014/main" id="{3C2031B3-6ADA-400A-9DC9-B0863A0F242D}"/>
              </a:ext>
            </a:extLst>
          </p:cNvPr>
          <p:cNvGrpSpPr/>
          <p:nvPr/>
        </p:nvGrpSpPr>
        <p:grpSpPr>
          <a:xfrm>
            <a:off x="1057185" y="5993720"/>
            <a:ext cx="355600" cy="355600"/>
            <a:chOff x="1214438" y="4594310"/>
            <a:chExt cx="355600" cy="355600"/>
          </a:xfrm>
        </p:grpSpPr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75011AC7-BF96-4D01-90D3-9383F59F9742}"/>
                </a:ext>
              </a:extLst>
            </p:cNvPr>
            <p:cNvSpPr/>
            <p:nvPr/>
          </p:nvSpPr>
          <p:spPr>
            <a:xfrm>
              <a:off x="1214438" y="4594310"/>
              <a:ext cx="355600" cy="35560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76FF15D4-9D02-453C-92CF-7131D2FFC8B7}"/>
                </a:ext>
              </a:extLst>
            </p:cNvPr>
            <p:cNvSpPr txBox="1"/>
            <p:nvPr/>
          </p:nvSpPr>
          <p:spPr>
            <a:xfrm>
              <a:off x="1214438" y="4625916"/>
              <a:ext cx="35560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3</a:t>
              </a: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871AF91-FB51-4672-BE31-3011F70466DF}"/>
              </a:ext>
            </a:extLst>
          </p:cNvPr>
          <p:cNvSpPr txBox="1"/>
          <p:nvPr/>
        </p:nvSpPr>
        <p:spPr>
          <a:xfrm>
            <a:off x="1472431" y="5907706"/>
            <a:ext cx="1727879" cy="4725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7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seasons. Fifth you'll, man</a:t>
            </a: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0C03F208-7506-4219-A46C-B81CF3D42C35}"/>
              </a:ext>
            </a:extLst>
          </p:cNvPr>
          <p:cNvCxnSpPr>
            <a:cxnSpLocks/>
          </p:cNvCxnSpPr>
          <p:nvPr/>
        </p:nvCxnSpPr>
        <p:spPr>
          <a:xfrm>
            <a:off x="1065076" y="477793"/>
            <a:ext cx="0" cy="1503407"/>
          </a:xfrm>
          <a:prstGeom prst="line">
            <a:avLst/>
          </a:prstGeom>
          <a:ln w="254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CF054CA-1B1E-4C01-8545-728891C1264B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40E0975E-F617-46AD-9B98-E6BD33B505C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A4DF95CF-0698-41A5-8824-251B0DF79A6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8570561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392F70DB-D4D2-427E-806E-56F9D12A6102}"/>
              </a:ext>
            </a:extLst>
          </p:cNvPr>
          <p:cNvGrpSpPr/>
          <p:nvPr/>
        </p:nvGrpSpPr>
        <p:grpSpPr>
          <a:xfrm>
            <a:off x="955585" y="477793"/>
            <a:ext cx="2841942" cy="2720791"/>
            <a:chOff x="955585" y="477793"/>
            <a:chExt cx="2841942" cy="2720791"/>
          </a:xfrm>
        </p:grpSpPr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132C4B62-507F-453C-A2D9-4719E5BDD977}"/>
                </a:ext>
              </a:extLst>
            </p:cNvPr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Alex Brush" panose="02000400000000000000" pitchFamily="2" charset="0"/>
                </a:rPr>
                <a:t>Look Book</a:t>
              </a:r>
            </a:p>
          </p:txBody>
        </p:sp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5B31D4C2-5B05-4CD7-9500-BD47FA0A7214}"/>
                </a:ext>
              </a:extLst>
            </p:cNvPr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263EFB9F-8AFA-4318-AC27-1060213AB26D}"/>
                </a:ext>
              </a:extLst>
            </p:cNvPr>
            <p:cNvCxnSpPr>
              <a:cxnSpLocks/>
            </p:cNvCxnSpPr>
            <p:nvPr/>
          </p:nvCxnSpPr>
          <p:spPr>
            <a:xfrm>
              <a:off x="1057185" y="3198584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1C939067-DC5D-4337-A411-C2BCF3B11E9E}"/>
                </a:ext>
              </a:extLst>
            </p:cNvPr>
            <p:cNvCxnSpPr>
              <a:cxnSpLocks/>
            </p:cNvCxnSpPr>
            <p:nvPr/>
          </p:nvCxnSpPr>
          <p:spPr>
            <a:xfrm>
              <a:off x="1065076" y="477793"/>
              <a:ext cx="0" cy="1503407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2" name="TextBox 21">
            <a:extLst>
              <a:ext uri="{FF2B5EF4-FFF2-40B4-BE49-F238E27FC236}">
                <a16:creationId xmlns:a16="http://schemas.microsoft.com/office/drawing/2014/main" id="{09002BE0-D04B-4EC2-8C97-FBA9179F7457}"/>
              </a:ext>
            </a:extLst>
          </p:cNvPr>
          <p:cNvSpPr txBox="1"/>
          <p:nvPr/>
        </p:nvSpPr>
        <p:spPr>
          <a:xfrm>
            <a:off x="955586" y="3523107"/>
            <a:ext cx="3383006" cy="6101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22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don't subdue</a:t>
            </a: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3DD17007-C6E7-4212-BD67-3775D4D3FD92}"/>
              </a:ext>
            </a:extLst>
          </p:cNvPr>
          <p:cNvGrpSpPr/>
          <p:nvPr/>
        </p:nvGrpSpPr>
        <p:grpSpPr>
          <a:xfrm>
            <a:off x="8809080" y="1134946"/>
            <a:ext cx="355600" cy="355600"/>
            <a:chOff x="1214438" y="3641810"/>
            <a:chExt cx="355600" cy="355600"/>
          </a:xfrm>
        </p:grpSpPr>
        <p:sp>
          <p:nvSpPr>
            <p:cNvPr id="46" name="Oval 45">
              <a:extLst>
                <a:ext uri="{FF2B5EF4-FFF2-40B4-BE49-F238E27FC236}">
                  <a16:creationId xmlns:a16="http://schemas.microsoft.com/office/drawing/2014/main" id="{95F6767C-5704-490E-BA5E-E49BB217AB7B}"/>
                </a:ext>
              </a:extLst>
            </p:cNvPr>
            <p:cNvSpPr/>
            <p:nvPr/>
          </p:nvSpPr>
          <p:spPr>
            <a:xfrm>
              <a:off x="1214438" y="3641810"/>
              <a:ext cx="355600" cy="355600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2AC9D060-B617-44EB-9814-9F721E358207}"/>
                </a:ext>
              </a:extLst>
            </p:cNvPr>
            <p:cNvSpPr txBox="1"/>
            <p:nvPr/>
          </p:nvSpPr>
          <p:spPr>
            <a:xfrm>
              <a:off x="1214438" y="3673416"/>
              <a:ext cx="35560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1</a:t>
              </a:r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3D32B8AA-608C-445C-A766-F2D6E9E5FE42}"/>
              </a:ext>
            </a:extLst>
          </p:cNvPr>
          <p:cNvSpPr txBox="1"/>
          <p:nvPr/>
        </p:nvSpPr>
        <p:spPr>
          <a:xfrm>
            <a:off x="9224326" y="1049624"/>
            <a:ext cx="2489880" cy="4725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7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two set had seasons. Fifth you'll, man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5BC87D45-B3CF-48D4-82B0-BC7C696DD1CA}"/>
              </a:ext>
            </a:extLst>
          </p:cNvPr>
          <p:cNvGrpSpPr/>
          <p:nvPr/>
        </p:nvGrpSpPr>
        <p:grpSpPr>
          <a:xfrm>
            <a:off x="8809080" y="1720736"/>
            <a:ext cx="355600" cy="355600"/>
            <a:chOff x="1214438" y="4118060"/>
            <a:chExt cx="355600" cy="355600"/>
          </a:xfrm>
        </p:grpSpPr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260BA2F3-016B-4B50-B77E-EB86370BEE7F}"/>
                </a:ext>
              </a:extLst>
            </p:cNvPr>
            <p:cNvSpPr/>
            <p:nvPr/>
          </p:nvSpPr>
          <p:spPr>
            <a:xfrm>
              <a:off x="1214438" y="4118060"/>
              <a:ext cx="355600" cy="355600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21B5A4DC-46F7-40DD-BB81-0B4DD2855319}"/>
                </a:ext>
              </a:extLst>
            </p:cNvPr>
            <p:cNvSpPr txBox="1"/>
            <p:nvPr/>
          </p:nvSpPr>
          <p:spPr>
            <a:xfrm>
              <a:off x="1214438" y="4149666"/>
              <a:ext cx="35560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2</a:t>
              </a:r>
            </a:p>
          </p:txBody>
        </p:sp>
      </p:grpSp>
      <p:sp>
        <p:nvSpPr>
          <p:cNvPr id="52" name="TextBox 51">
            <a:extLst>
              <a:ext uri="{FF2B5EF4-FFF2-40B4-BE49-F238E27FC236}">
                <a16:creationId xmlns:a16="http://schemas.microsoft.com/office/drawing/2014/main" id="{F13C05FC-4A45-4AEB-9732-924055C8E27E}"/>
              </a:ext>
            </a:extLst>
          </p:cNvPr>
          <p:cNvSpPr txBox="1"/>
          <p:nvPr/>
        </p:nvSpPr>
        <p:spPr>
          <a:xfrm>
            <a:off x="9224326" y="1635068"/>
            <a:ext cx="2023154" cy="4725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7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two set had seasons. Fifth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1E5DFFD2-4F48-4FD3-864E-F4AAA03D21A1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2A6F7C1-EDEC-4237-92A5-EEC898A60B26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6D6D9235-23E1-431E-B704-2BB704544E9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7261115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" name="Group 25">
            <a:extLst>
              <a:ext uri="{FF2B5EF4-FFF2-40B4-BE49-F238E27FC236}">
                <a16:creationId xmlns:a16="http://schemas.microsoft.com/office/drawing/2014/main" id="{227D14AD-4E59-4783-9D2E-989A456B2299}"/>
              </a:ext>
            </a:extLst>
          </p:cNvPr>
          <p:cNvGrpSpPr/>
          <p:nvPr/>
        </p:nvGrpSpPr>
        <p:grpSpPr>
          <a:xfrm>
            <a:off x="4676729" y="5167323"/>
            <a:ext cx="2835728" cy="886126"/>
            <a:chOff x="1286784" y="5111663"/>
            <a:chExt cx="2835728" cy="886126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353B39EA-D4EC-4789-877A-4FA1A56E9E8A}"/>
                </a:ext>
              </a:extLst>
            </p:cNvPr>
            <p:cNvSpPr txBox="1"/>
            <p:nvPr/>
          </p:nvSpPr>
          <p:spPr>
            <a:xfrm>
              <a:off x="1286784" y="5387622"/>
              <a:ext cx="2835728" cy="6101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set had lorem ipsum dolor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37C98682-6F90-4FE5-902F-79748BAB3F89}"/>
                </a:ext>
              </a:extLst>
            </p:cNvPr>
            <p:cNvSpPr txBox="1"/>
            <p:nvPr/>
          </p:nvSpPr>
          <p:spPr>
            <a:xfrm>
              <a:off x="1954895" y="5111663"/>
              <a:ext cx="14995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2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87B43A06-4C76-4368-A90B-0FB13276A4E8}"/>
              </a:ext>
            </a:extLst>
          </p:cNvPr>
          <p:cNvGrpSpPr/>
          <p:nvPr/>
        </p:nvGrpSpPr>
        <p:grpSpPr>
          <a:xfrm>
            <a:off x="4676729" y="1177231"/>
            <a:ext cx="2841942" cy="1091014"/>
            <a:chOff x="1203008" y="1177231"/>
            <a:chExt cx="2841942" cy="1091014"/>
          </a:xfrm>
        </p:grpSpPr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8DE72C47-6013-4523-ACAE-4BBEA514E243}"/>
                </a:ext>
              </a:extLst>
            </p:cNvPr>
            <p:cNvSpPr txBox="1"/>
            <p:nvPr/>
          </p:nvSpPr>
          <p:spPr>
            <a:xfrm>
              <a:off x="1203008" y="1177231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spc="500" dirty="0">
                  <a:latin typeface="Alex Brush" panose="02000400000000000000" pitchFamily="2" charset="0"/>
                </a:rPr>
                <a:t>Look Book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A42F845D-7859-48B0-B824-0A1B27DC6AE4}"/>
                </a:ext>
              </a:extLst>
            </p:cNvPr>
            <p:cNvSpPr txBox="1"/>
            <p:nvPr/>
          </p:nvSpPr>
          <p:spPr>
            <a:xfrm>
              <a:off x="1779429" y="1759752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7F3CB97F-4C9C-4262-B807-1D4780234FE1}"/>
                </a:ext>
              </a:extLst>
            </p:cNvPr>
            <p:cNvCxnSpPr>
              <a:cxnSpLocks/>
            </p:cNvCxnSpPr>
            <p:nvPr/>
          </p:nvCxnSpPr>
          <p:spPr>
            <a:xfrm>
              <a:off x="2033656" y="2268245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8C6A67AE-BE76-4463-904C-F33B847EDFEB}"/>
              </a:ext>
            </a:extLst>
          </p:cNvPr>
          <p:cNvGrpSpPr/>
          <p:nvPr/>
        </p:nvGrpSpPr>
        <p:grpSpPr>
          <a:xfrm>
            <a:off x="8061890" y="5167323"/>
            <a:ext cx="2835728" cy="886126"/>
            <a:chOff x="1286784" y="5111663"/>
            <a:chExt cx="2835728" cy="886126"/>
          </a:xfrm>
        </p:grpSpPr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7E212EC6-6190-4D8F-8E5D-A6F2D2A56C92}"/>
                </a:ext>
              </a:extLst>
            </p:cNvPr>
            <p:cNvSpPr txBox="1"/>
            <p:nvPr/>
          </p:nvSpPr>
          <p:spPr>
            <a:xfrm>
              <a:off x="1286784" y="5387622"/>
              <a:ext cx="2835728" cy="6101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set had lorem ipsum dolor</a:t>
              </a: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FCDAD78F-1136-4EE0-8632-C828B6FD3F2A}"/>
                </a:ext>
              </a:extLst>
            </p:cNvPr>
            <p:cNvSpPr txBox="1"/>
            <p:nvPr/>
          </p:nvSpPr>
          <p:spPr>
            <a:xfrm>
              <a:off x="1954895" y="5111663"/>
              <a:ext cx="14995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2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25828B2C-4EBA-46B4-8106-081B569E0448}"/>
              </a:ext>
            </a:extLst>
          </p:cNvPr>
          <p:cNvGrpSpPr/>
          <p:nvPr/>
        </p:nvGrpSpPr>
        <p:grpSpPr>
          <a:xfrm>
            <a:off x="1294380" y="5167323"/>
            <a:ext cx="2835728" cy="886126"/>
            <a:chOff x="1286784" y="5111663"/>
            <a:chExt cx="2835728" cy="886126"/>
          </a:xfrm>
        </p:grpSpPr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18D2D75E-E227-4F06-8E7C-8EBEDA6938D1}"/>
                </a:ext>
              </a:extLst>
            </p:cNvPr>
            <p:cNvSpPr txBox="1"/>
            <p:nvPr/>
          </p:nvSpPr>
          <p:spPr>
            <a:xfrm>
              <a:off x="1286784" y="5387622"/>
              <a:ext cx="2835728" cy="6101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set had lorem ipsum dolor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A62A7026-C8A5-4511-B689-7CAF569D95A2}"/>
                </a:ext>
              </a:extLst>
            </p:cNvPr>
            <p:cNvSpPr txBox="1"/>
            <p:nvPr/>
          </p:nvSpPr>
          <p:spPr>
            <a:xfrm>
              <a:off x="1954895" y="5111663"/>
              <a:ext cx="14995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2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BE0D5BC9-7D26-4249-B7B7-901EA107B39E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3971FE8-E65B-4319-AB8C-869F0B4013F4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6F2F667-4B7B-4C49-BFAE-8E177FC03610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122276023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E085E79E-D846-430D-825D-59AD3701F0E5}"/>
              </a:ext>
            </a:extLst>
          </p:cNvPr>
          <p:cNvGrpSpPr/>
          <p:nvPr/>
        </p:nvGrpSpPr>
        <p:grpSpPr>
          <a:xfrm>
            <a:off x="955585" y="927239"/>
            <a:ext cx="3531733" cy="3940624"/>
            <a:chOff x="955585" y="477793"/>
            <a:chExt cx="3531733" cy="3940624"/>
          </a:xfrm>
        </p:grpSpPr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964FEB2D-B695-4FE3-AC6C-47C9E42C6847}"/>
                </a:ext>
              </a:extLst>
            </p:cNvPr>
            <p:cNvSpPr txBox="1"/>
            <p:nvPr/>
          </p:nvSpPr>
          <p:spPr>
            <a:xfrm>
              <a:off x="955585" y="3523107"/>
              <a:ext cx="3531733" cy="895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don't subdue which i two set had seasons. Fifth you'll, man wherein seas our creeping.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764D6EB3-1EBC-4478-8B0F-730744011BB7}"/>
                </a:ext>
              </a:extLst>
            </p:cNvPr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Alex Brush" panose="02000400000000000000" pitchFamily="2" charset="0"/>
                </a:rPr>
                <a:t>Look Book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4759DF32-2439-4DFE-BA35-33BD31EACC3F}"/>
                </a:ext>
              </a:extLst>
            </p:cNvPr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14" name="Straight Connector 13">
              <a:extLst>
                <a:ext uri="{FF2B5EF4-FFF2-40B4-BE49-F238E27FC236}">
                  <a16:creationId xmlns:a16="http://schemas.microsoft.com/office/drawing/2014/main" id="{404662C1-1077-41DF-8B56-63E0D1C7B369}"/>
                </a:ext>
              </a:extLst>
            </p:cNvPr>
            <p:cNvCxnSpPr>
              <a:cxnSpLocks/>
            </p:cNvCxnSpPr>
            <p:nvPr/>
          </p:nvCxnSpPr>
          <p:spPr>
            <a:xfrm>
              <a:off x="1057185" y="3198584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4795A8FB-1179-4003-A809-DA5B9F7AE4C5}"/>
                </a:ext>
              </a:extLst>
            </p:cNvPr>
            <p:cNvCxnSpPr>
              <a:cxnSpLocks/>
            </p:cNvCxnSpPr>
            <p:nvPr/>
          </p:nvCxnSpPr>
          <p:spPr>
            <a:xfrm>
              <a:off x="1065076" y="477793"/>
              <a:ext cx="0" cy="1503407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54D4FB97-6B56-467C-A3F3-6F4507D3B9BA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BAA4855F-825D-4127-9E1F-0232DC3AC183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C0F473CD-EAF8-4EAC-A86E-5E6A33FBCC07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59210FCA-1AE5-4029-8058-AEB8C7D57433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1226559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extBox 15">
            <a:extLst>
              <a:ext uri="{FF2B5EF4-FFF2-40B4-BE49-F238E27FC236}">
                <a16:creationId xmlns:a16="http://schemas.microsoft.com/office/drawing/2014/main" id="{8696DCF3-F338-4004-AAC3-8506C1D9EF1C}"/>
              </a:ext>
            </a:extLst>
          </p:cNvPr>
          <p:cNvSpPr txBox="1"/>
          <p:nvPr/>
        </p:nvSpPr>
        <p:spPr>
          <a:xfrm>
            <a:off x="9598661" y="1830332"/>
            <a:ext cx="1378902" cy="6955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CREATIVE</a:t>
            </a:r>
          </a:p>
          <a:p>
            <a:pPr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rPr>
              <a:t>DESIGN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7E93BB7D-D954-4473-AEEF-CD42C3E71296}"/>
              </a:ext>
            </a:extLst>
          </p:cNvPr>
          <p:cNvGrpSpPr/>
          <p:nvPr/>
        </p:nvGrpSpPr>
        <p:grpSpPr>
          <a:xfrm>
            <a:off x="6912860" y="4100466"/>
            <a:ext cx="2841942" cy="1091014"/>
            <a:chOff x="955585" y="2107570"/>
            <a:chExt cx="2841942" cy="1091014"/>
          </a:xfrm>
        </p:grpSpPr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9670796C-BEB5-455A-A85B-ADC042D6D3A7}"/>
                </a:ext>
              </a:extLst>
            </p:cNvPr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Alex Brush" panose="02000400000000000000" pitchFamily="2" charset="0"/>
                </a:rPr>
                <a:t>Look Book</a:t>
              </a: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7DB4D4AC-5139-4BB3-93BC-4F960FEAD915}"/>
                </a:ext>
              </a:extLst>
            </p:cNvPr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8D7E5AAF-1053-4EE5-A0CB-3A718CDB07C8}"/>
                </a:ext>
              </a:extLst>
            </p:cNvPr>
            <p:cNvCxnSpPr>
              <a:cxnSpLocks/>
            </p:cNvCxnSpPr>
            <p:nvPr/>
          </p:nvCxnSpPr>
          <p:spPr>
            <a:xfrm>
              <a:off x="1057185" y="3198584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465EEBA-47B5-4E6B-9351-E2710BC957DF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F5C9E20-46DB-4E69-8D43-217990BE9A6A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249052544"/>
      </p:ext>
    </p:extLst>
  </p:cSld>
  <p:clrMapOvr>
    <a:masterClrMapping/>
  </p:clrMapOvr>
</p:sld>
</file>

<file path=ppt/theme/theme1.xml><?xml version="1.0" encoding="utf-8"?>
<a:theme xmlns:a="http://schemas.openxmlformats.org/drawingml/2006/main" name="Digit - Multi 1 - Bright">
  <a:themeElements>
    <a:clrScheme name="Digit - Multi 1">
      <a:dk1>
        <a:srgbClr val="000000"/>
      </a:dk1>
      <a:lt1>
        <a:srgbClr val="FFFFFF"/>
      </a:lt1>
      <a:dk2>
        <a:srgbClr val="6491C8"/>
      </a:dk2>
      <a:lt2>
        <a:srgbClr val="7D8287"/>
      </a:lt2>
      <a:accent1>
        <a:srgbClr val="14B4EB"/>
      </a:accent1>
      <a:accent2>
        <a:srgbClr val="3CBEB4"/>
      </a:accent2>
      <a:accent3>
        <a:srgbClr val="96C83C"/>
      </a:accent3>
      <a:accent4>
        <a:srgbClr val="FFAF28"/>
      </a:accent4>
      <a:accent5>
        <a:srgbClr val="FA4655"/>
      </a:accent5>
      <a:accent6>
        <a:srgbClr val="A596D2"/>
      </a:accent6>
      <a:hlink>
        <a:srgbClr val="0563C1"/>
      </a:hlink>
      <a:folHlink>
        <a:srgbClr val="954F72"/>
      </a:folHlink>
    </a:clrScheme>
    <a:fontScheme name="Montserrat - Digit">
      <a:majorFont>
        <a:latin typeface="Montserrat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git - Multi 1 - Bright" id="{1EED83A8-EBEE-4595-BF05-49EE0B6BAEB2}" vid="{B438FD33-41AA-434C-8FF8-841AA7F524DE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 - Multi 1 - Bright</Template>
  <TotalTime>32694</TotalTime>
  <Words>1015</Words>
  <Application>Microsoft Office PowerPoint</Application>
  <PresentationFormat>Widescreen</PresentationFormat>
  <Paragraphs>124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9" baseType="lpstr">
      <vt:lpstr>Alex Brush</vt:lpstr>
      <vt:lpstr>Arial</vt:lpstr>
      <vt:lpstr>Calibri</vt:lpstr>
      <vt:lpstr>Montserrat</vt:lpstr>
      <vt:lpstr>Montserrat </vt:lpstr>
      <vt:lpstr>Montserrat Light</vt:lpstr>
      <vt:lpstr>Digit - Multi 1 - Bright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 src</cp:lastModifiedBy>
  <cp:revision>5291</cp:revision>
  <dcterms:created xsi:type="dcterms:W3CDTF">2015-09-24T05:44:04Z</dcterms:created>
  <dcterms:modified xsi:type="dcterms:W3CDTF">2020-01-22T08:02:59Z</dcterms:modified>
</cp:coreProperties>
</file>