
<file path=[Content_Types].xml><?xml version="1.0" encoding="utf-8"?>
<Types xmlns="http://schemas.openxmlformats.org/package/2006/content-types">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23" r:id="rId1"/>
  </p:sldMasterIdLst>
  <p:notesMasterIdLst>
    <p:notesMasterId r:id="rId24"/>
  </p:notesMasterIdLst>
  <p:handoutMasterIdLst>
    <p:handoutMasterId r:id="rId25"/>
  </p:handoutMasterIdLst>
  <p:sldIdLst>
    <p:sldId id="1140" r:id="rId2"/>
    <p:sldId id="1147" r:id="rId3"/>
    <p:sldId id="1151" r:id="rId4"/>
    <p:sldId id="1053" r:id="rId5"/>
    <p:sldId id="1142" r:id="rId6"/>
    <p:sldId id="1133" r:id="rId7"/>
    <p:sldId id="1061" r:id="rId8"/>
    <p:sldId id="1144" r:id="rId9"/>
    <p:sldId id="1145" r:id="rId10"/>
    <p:sldId id="1150" r:id="rId11"/>
    <p:sldId id="1143" r:id="rId12"/>
    <p:sldId id="1152" r:id="rId13"/>
    <p:sldId id="1075" r:id="rId14"/>
    <p:sldId id="1081" r:id="rId15"/>
    <p:sldId id="1089" r:id="rId16"/>
    <p:sldId id="1110" r:id="rId17"/>
    <p:sldId id="1148" r:id="rId18"/>
    <p:sldId id="1141" r:id="rId19"/>
    <p:sldId id="1134" r:id="rId20"/>
    <p:sldId id="1138" r:id="rId21"/>
    <p:sldId id="1146" r:id="rId22"/>
    <p:sldId id="1149" r:id="rId2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15:guide id="1" orient="horz" pos="2880" userDrawn="1">
          <p15:clr>
            <a:srgbClr val="A4A3A4"/>
          </p15:clr>
        </p15:guide>
        <p15:guide id="2" pos="2160" userDrawn="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 src" initials="s" lastIdx="6" clrIdx="0">
    <p:extLst>
      <p:ext uri="{19B8F6BF-5375-455C-9EA6-DF929625EA0E}">
        <p15:presenceInfo xmlns:p15="http://schemas.microsoft.com/office/powerpoint/2012/main" userId=" src"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010101"/>
    <a:srgbClr val="FEFEFE"/>
    <a:srgbClr val="0B1412"/>
    <a:srgbClr val="021113"/>
    <a:srgbClr val="F0F2F5"/>
    <a:srgbClr val="F8FAF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689" autoAdjust="0"/>
    <p:restoredTop sz="97013"/>
  </p:normalViewPr>
  <p:slideViewPr>
    <p:cSldViewPr snapToGrid="0" snapToObjects="1">
      <p:cViewPr>
        <p:scale>
          <a:sx n="100" d="100"/>
          <a:sy n="100" d="100"/>
        </p:scale>
        <p:origin x="984" y="444"/>
      </p:cViewPr>
      <p:guideLst/>
    </p:cSldViewPr>
  </p:slideViewPr>
  <p:notesTextViewPr>
    <p:cViewPr>
      <p:scale>
        <a:sx n="1" d="1"/>
        <a:sy n="1" d="1"/>
      </p:scale>
      <p:origin x="0" y="0"/>
    </p:cViewPr>
  </p:notesTextViewPr>
  <p:sorterViewPr>
    <p:cViewPr varScale="1">
      <p:scale>
        <a:sx n="1" d="1"/>
        <a:sy n="1" d="1"/>
      </p:scale>
      <p:origin x="0" y="0"/>
    </p:cViewPr>
  </p:sorterViewPr>
  <p:notesViewPr>
    <p:cSldViewPr snapToGrid="0" snapToObjects="1" showGuides="1">
      <p:cViewPr varScale="1">
        <p:scale>
          <a:sx n="59" d="100"/>
          <a:sy n="59" d="100"/>
        </p:scale>
        <p:origin x="2790" y="84"/>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commentAuthors" Target="commentAuthor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D7D4DFA9-38CF-7D4C-9EB4-7A6A0A01A9C5}" type="datetimeFigureOut">
              <a:rPr lang="en-US" smtClean="0"/>
              <a:t>1/29/2020</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08C5D27-E275-914C-B9A8-807C55B0069F}" type="slidenum">
              <a:rPr lang="en-US" smtClean="0"/>
              <a:t>‹#›</a:t>
            </a:fld>
            <a:endParaRPr lang="en-US"/>
          </a:p>
        </p:txBody>
      </p:sp>
    </p:spTree>
    <p:extLst>
      <p:ext uri="{BB962C8B-B14F-4D97-AF65-F5344CB8AC3E}">
        <p14:creationId xmlns:p14="http://schemas.microsoft.com/office/powerpoint/2010/main" val="480298490"/>
      </p:ext>
    </p:extLst>
  </p:cSld>
  <p:clrMap bg1="lt1" tx1="dk1" bg2="lt2" tx2="dk2" accent1="accent1" accent2="accent2" accent3="accent3" accent4="accent4" accent5="accent5" accent6="accent6" hlink="hlink" folHlink="folHlink"/>
  <p:hf dt="0"/>
</p:handoutMaster>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F09CB90-614C-5144-87C1-67812BEDF5FB}" type="datetimeFigureOut">
              <a:rPr lang="en-US" smtClean="0"/>
              <a:t>1/29/2020</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36E7EC0-9BE3-5541-9D76-7DE32A6C9D42}" type="slidenum">
              <a:rPr lang="en-US" smtClean="0"/>
              <a:t>‹#›</a:t>
            </a:fld>
            <a:endParaRPr lang="en-US"/>
          </a:p>
        </p:txBody>
      </p:sp>
    </p:spTree>
    <p:extLst>
      <p:ext uri="{BB962C8B-B14F-4D97-AF65-F5344CB8AC3E}">
        <p14:creationId xmlns:p14="http://schemas.microsoft.com/office/powerpoint/2010/main" val="2001100545"/>
      </p:ext>
    </p:extLst>
  </p:cSld>
  <p:clrMap bg1="lt1" tx1="dk1" bg2="lt2" tx2="dk2" accent1="accent1" accent2="accent2" accent3="accent3" accent4="accent4" accent5="accent5" accent6="accent6" hlink="hlink" folHlink="folHlink"/>
  <p:hf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_Full Image without Header &amp; Footer">
    <p:spTree>
      <p:nvGrpSpPr>
        <p:cNvPr id="1" name=""/>
        <p:cNvGrpSpPr/>
        <p:nvPr/>
      </p:nvGrpSpPr>
      <p:grpSpPr>
        <a:xfrm>
          <a:off x="0" y="0"/>
          <a:ext cx="0" cy="0"/>
          <a:chOff x="0" y="0"/>
          <a:chExt cx="0" cy="0"/>
        </a:xfrm>
      </p:grpSpPr>
    </p:spTree>
    <p:extLst>
      <p:ext uri="{BB962C8B-B14F-4D97-AF65-F5344CB8AC3E}">
        <p14:creationId xmlns:p14="http://schemas.microsoft.com/office/powerpoint/2010/main" val="1575173362"/>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6_Full Image without Header &amp; Footer">
    <p:spTree>
      <p:nvGrpSpPr>
        <p:cNvPr id="1" name=""/>
        <p:cNvGrpSpPr/>
        <p:nvPr/>
      </p:nvGrpSpPr>
      <p:grpSpPr>
        <a:xfrm>
          <a:off x="0" y="0"/>
          <a:ext cx="0" cy="0"/>
          <a:chOff x="0" y="0"/>
          <a:chExt cx="0" cy="0"/>
        </a:xfrm>
      </p:grpSpPr>
      <p:sp>
        <p:nvSpPr>
          <p:cNvPr id="2" name="Picture Placeholder 1">
            <a:extLst>
              <a:ext uri="{FF2B5EF4-FFF2-40B4-BE49-F238E27FC236}">
                <a16:creationId xmlns:a16="http://schemas.microsoft.com/office/drawing/2014/main" id="{D597F4C8-DB5E-4E45-8614-94C9218CFCB5}"/>
              </a:ext>
            </a:extLst>
          </p:cNvPr>
          <p:cNvSpPr>
            <a:spLocks noGrp="1"/>
          </p:cNvSpPr>
          <p:nvPr>
            <p:ph type="pic" sz="quarter" idx="18" hasCustomPrompt="1"/>
          </p:nvPr>
        </p:nvSpPr>
        <p:spPr>
          <a:xfrm>
            <a:off x="0" y="1717675"/>
            <a:ext cx="3886200" cy="3422650"/>
          </a:xfrm>
          <a:custGeom>
            <a:avLst/>
            <a:gdLst>
              <a:gd name="connsiteX0" fmla="*/ 0 w 7327900"/>
              <a:gd name="connsiteY0" fmla="*/ 0 h 3422650"/>
              <a:gd name="connsiteX1" fmla="*/ 7327900 w 7327900"/>
              <a:gd name="connsiteY1" fmla="*/ 0 h 3422650"/>
              <a:gd name="connsiteX2" fmla="*/ 7327900 w 7327900"/>
              <a:gd name="connsiteY2" fmla="*/ 3422650 h 3422650"/>
              <a:gd name="connsiteX3" fmla="*/ 0 w 7327900"/>
              <a:gd name="connsiteY3" fmla="*/ 3422650 h 3422650"/>
            </a:gdLst>
            <a:ahLst/>
            <a:cxnLst>
              <a:cxn ang="0">
                <a:pos x="connsiteX0" y="connsiteY0"/>
              </a:cxn>
              <a:cxn ang="0">
                <a:pos x="connsiteX1" y="connsiteY1"/>
              </a:cxn>
              <a:cxn ang="0">
                <a:pos x="connsiteX2" y="connsiteY2"/>
              </a:cxn>
              <a:cxn ang="0">
                <a:pos x="connsiteX3" y="connsiteY3"/>
              </a:cxn>
            </a:cxnLst>
            <a:rect l="l" t="t" r="r" b="b"/>
            <a:pathLst>
              <a:path w="7327900" h="3422650">
                <a:moveTo>
                  <a:pt x="0" y="0"/>
                </a:moveTo>
                <a:lnTo>
                  <a:pt x="7327900" y="0"/>
                </a:lnTo>
                <a:lnTo>
                  <a:pt x="7327900" y="3422650"/>
                </a:lnTo>
                <a:lnTo>
                  <a:pt x="0" y="3422650"/>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1686868075"/>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5_Full Image without Header &amp; Footer">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3E6EE36F-AEB5-4407-92B2-764DC744AA72}"/>
              </a:ext>
            </a:extLst>
          </p:cNvPr>
          <p:cNvSpPr>
            <a:spLocks noGrp="1"/>
          </p:cNvSpPr>
          <p:nvPr>
            <p:ph type="pic" sz="quarter" idx="18" hasCustomPrompt="1"/>
          </p:nvPr>
        </p:nvSpPr>
        <p:spPr>
          <a:xfrm>
            <a:off x="1098550" y="1098550"/>
            <a:ext cx="7327900" cy="3422650"/>
          </a:xfrm>
          <a:custGeom>
            <a:avLst/>
            <a:gdLst>
              <a:gd name="connsiteX0" fmla="*/ 0 w 7327900"/>
              <a:gd name="connsiteY0" fmla="*/ 0 h 3422650"/>
              <a:gd name="connsiteX1" fmla="*/ 7327900 w 7327900"/>
              <a:gd name="connsiteY1" fmla="*/ 0 h 3422650"/>
              <a:gd name="connsiteX2" fmla="*/ 7327900 w 7327900"/>
              <a:gd name="connsiteY2" fmla="*/ 3422650 h 3422650"/>
              <a:gd name="connsiteX3" fmla="*/ 0 w 7327900"/>
              <a:gd name="connsiteY3" fmla="*/ 3422650 h 3422650"/>
            </a:gdLst>
            <a:ahLst/>
            <a:cxnLst>
              <a:cxn ang="0">
                <a:pos x="connsiteX0" y="connsiteY0"/>
              </a:cxn>
              <a:cxn ang="0">
                <a:pos x="connsiteX1" y="connsiteY1"/>
              </a:cxn>
              <a:cxn ang="0">
                <a:pos x="connsiteX2" y="connsiteY2"/>
              </a:cxn>
              <a:cxn ang="0">
                <a:pos x="connsiteX3" y="connsiteY3"/>
              </a:cxn>
            </a:cxnLst>
            <a:rect l="l" t="t" r="r" b="b"/>
            <a:pathLst>
              <a:path w="7327900" h="3422650">
                <a:moveTo>
                  <a:pt x="0" y="0"/>
                </a:moveTo>
                <a:lnTo>
                  <a:pt x="7327900" y="0"/>
                </a:lnTo>
                <a:lnTo>
                  <a:pt x="7327900" y="3422650"/>
                </a:lnTo>
                <a:lnTo>
                  <a:pt x="0" y="3422650"/>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124721029"/>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4_Full Image without Header &amp; Footer">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2A70291C-71CF-4B65-BAC4-2EA04E0C5FF3}"/>
              </a:ext>
            </a:extLst>
          </p:cNvPr>
          <p:cNvSpPr>
            <a:spLocks noGrp="1"/>
          </p:cNvSpPr>
          <p:nvPr>
            <p:ph type="pic" sz="quarter" idx="18" hasCustomPrompt="1"/>
          </p:nvPr>
        </p:nvSpPr>
        <p:spPr>
          <a:xfrm>
            <a:off x="6096000" y="0"/>
            <a:ext cx="6096000" cy="4867859"/>
          </a:xfrm>
          <a:custGeom>
            <a:avLst/>
            <a:gdLst>
              <a:gd name="connsiteX0" fmla="*/ 0 w 6096000"/>
              <a:gd name="connsiteY0" fmla="*/ 0 h 4867859"/>
              <a:gd name="connsiteX1" fmla="*/ 6096000 w 6096000"/>
              <a:gd name="connsiteY1" fmla="*/ 0 h 4867859"/>
              <a:gd name="connsiteX2" fmla="*/ 6096000 w 6096000"/>
              <a:gd name="connsiteY2" fmla="*/ 4867859 h 4867859"/>
              <a:gd name="connsiteX3" fmla="*/ 0 w 6096000"/>
              <a:gd name="connsiteY3" fmla="*/ 4867859 h 4867859"/>
            </a:gdLst>
            <a:ahLst/>
            <a:cxnLst>
              <a:cxn ang="0">
                <a:pos x="connsiteX0" y="connsiteY0"/>
              </a:cxn>
              <a:cxn ang="0">
                <a:pos x="connsiteX1" y="connsiteY1"/>
              </a:cxn>
              <a:cxn ang="0">
                <a:pos x="connsiteX2" y="connsiteY2"/>
              </a:cxn>
              <a:cxn ang="0">
                <a:pos x="connsiteX3" y="connsiteY3"/>
              </a:cxn>
            </a:cxnLst>
            <a:rect l="l" t="t" r="r" b="b"/>
            <a:pathLst>
              <a:path w="6096000" h="4867859">
                <a:moveTo>
                  <a:pt x="0" y="0"/>
                </a:moveTo>
                <a:lnTo>
                  <a:pt x="6096000" y="0"/>
                </a:lnTo>
                <a:lnTo>
                  <a:pt x="6096000" y="4867859"/>
                </a:lnTo>
                <a:lnTo>
                  <a:pt x="0" y="4867859"/>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1486229292"/>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43_Full Image without Header &amp; Footer">
    <p:spTree>
      <p:nvGrpSpPr>
        <p:cNvPr id="1" name=""/>
        <p:cNvGrpSpPr/>
        <p:nvPr/>
      </p:nvGrpSpPr>
      <p:grpSpPr>
        <a:xfrm>
          <a:off x="0" y="0"/>
          <a:ext cx="0" cy="0"/>
          <a:chOff x="0" y="0"/>
          <a:chExt cx="0" cy="0"/>
        </a:xfrm>
      </p:grpSpPr>
      <p:sp>
        <p:nvSpPr>
          <p:cNvPr id="5" name="Picture Placeholder 7">
            <a:extLst>
              <a:ext uri="{FF2B5EF4-FFF2-40B4-BE49-F238E27FC236}">
                <a16:creationId xmlns:a16="http://schemas.microsoft.com/office/drawing/2014/main" id="{C3B04C33-72C4-4DB0-9761-FBCFE9FA1157}"/>
              </a:ext>
            </a:extLst>
          </p:cNvPr>
          <p:cNvSpPr>
            <a:spLocks noGrp="1"/>
          </p:cNvSpPr>
          <p:nvPr>
            <p:ph type="pic" sz="quarter" idx="20" hasCustomPrompt="1"/>
          </p:nvPr>
        </p:nvSpPr>
        <p:spPr>
          <a:xfrm>
            <a:off x="1112835" y="1112840"/>
            <a:ext cx="2716214" cy="4632322"/>
          </a:xfrm>
          <a:custGeom>
            <a:avLst/>
            <a:gdLst>
              <a:gd name="connsiteX0" fmla="*/ 0 w 2032953"/>
              <a:gd name="connsiteY0" fmla="*/ 0 h 2316161"/>
              <a:gd name="connsiteX1" fmla="*/ 2032953 w 2032953"/>
              <a:gd name="connsiteY1" fmla="*/ 0 h 2316161"/>
              <a:gd name="connsiteX2" fmla="*/ 2032953 w 2032953"/>
              <a:gd name="connsiteY2" fmla="*/ 2316161 h 2316161"/>
              <a:gd name="connsiteX3" fmla="*/ 0 w 2032953"/>
              <a:gd name="connsiteY3" fmla="*/ 2316161 h 2316161"/>
            </a:gdLst>
            <a:ahLst/>
            <a:cxnLst>
              <a:cxn ang="0">
                <a:pos x="connsiteX0" y="connsiteY0"/>
              </a:cxn>
              <a:cxn ang="0">
                <a:pos x="connsiteX1" y="connsiteY1"/>
              </a:cxn>
              <a:cxn ang="0">
                <a:pos x="connsiteX2" y="connsiteY2"/>
              </a:cxn>
              <a:cxn ang="0">
                <a:pos x="connsiteX3" y="connsiteY3"/>
              </a:cxn>
            </a:cxnLst>
            <a:rect l="l" t="t" r="r" b="b"/>
            <a:pathLst>
              <a:path w="2032953" h="2316161">
                <a:moveTo>
                  <a:pt x="0" y="0"/>
                </a:moveTo>
                <a:lnTo>
                  <a:pt x="2032953" y="0"/>
                </a:lnTo>
                <a:lnTo>
                  <a:pt x="2032953" y="2316161"/>
                </a:lnTo>
                <a:lnTo>
                  <a:pt x="0" y="2316161"/>
                </a:lnTo>
                <a:close/>
              </a:path>
            </a:pathLst>
          </a:custGeom>
        </p:spPr>
        <p:txBody>
          <a:bodyPr wrap="square">
            <a:noAutofit/>
          </a:bodyPr>
          <a:lstStyle>
            <a:lvl1pPr marL="0" indent="0">
              <a:buFontTx/>
              <a:buNone/>
              <a:defRPr sz="1200"/>
            </a:lvl1pPr>
          </a:lstStyle>
          <a:p>
            <a:r>
              <a:rPr lang="en-US" dirty="0"/>
              <a:t>Picture</a:t>
            </a:r>
          </a:p>
        </p:txBody>
      </p:sp>
      <p:sp>
        <p:nvSpPr>
          <p:cNvPr id="8" name="Picture Placeholder 7">
            <a:extLst>
              <a:ext uri="{FF2B5EF4-FFF2-40B4-BE49-F238E27FC236}">
                <a16:creationId xmlns:a16="http://schemas.microsoft.com/office/drawing/2014/main" id="{54160946-6A7A-4855-A929-EBB047EBADEE}"/>
              </a:ext>
            </a:extLst>
          </p:cNvPr>
          <p:cNvSpPr>
            <a:spLocks noGrp="1"/>
          </p:cNvSpPr>
          <p:nvPr>
            <p:ph type="pic" sz="quarter" idx="19" hasCustomPrompt="1"/>
          </p:nvPr>
        </p:nvSpPr>
        <p:spPr>
          <a:xfrm>
            <a:off x="4044950" y="1"/>
            <a:ext cx="2032953" cy="3429000"/>
          </a:xfrm>
          <a:custGeom>
            <a:avLst/>
            <a:gdLst>
              <a:gd name="connsiteX0" fmla="*/ 0 w 2032953"/>
              <a:gd name="connsiteY0" fmla="*/ 0 h 2316161"/>
              <a:gd name="connsiteX1" fmla="*/ 2032953 w 2032953"/>
              <a:gd name="connsiteY1" fmla="*/ 0 h 2316161"/>
              <a:gd name="connsiteX2" fmla="*/ 2032953 w 2032953"/>
              <a:gd name="connsiteY2" fmla="*/ 2316161 h 2316161"/>
              <a:gd name="connsiteX3" fmla="*/ 0 w 2032953"/>
              <a:gd name="connsiteY3" fmla="*/ 2316161 h 2316161"/>
            </a:gdLst>
            <a:ahLst/>
            <a:cxnLst>
              <a:cxn ang="0">
                <a:pos x="connsiteX0" y="connsiteY0"/>
              </a:cxn>
              <a:cxn ang="0">
                <a:pos x="connsiteX1" y="connsiteY1"/>
              </a:cxn>
              <a:cxn ang="0">
                <a:pos x="connsiteX2" y="connsiteY2"/>
              </a:cxn>
              <a:cxn ang="0">
                <a:pos x="connsiteX3" y="connsiteY3"/>
              </a:cxn>
            </a:cxnLst>
            <a:rect l="l" t="t" r="r" b="b"/>
            <a:pathLst>
              <a:path w="2032953" h="2316161">
                <a:moveTo>
                  <a:pt x="0" y="0"/>
                </a:moveTo>
                <a:lnTo>
                  <a:pt x="2032953" y="0"/>
                </a:lnTo>
                <a:lnTo>
                  <a:pt x="2032953" y="2316161"/>
                </a:lnTo>
                <a:lnTo>
                  <a:pt x="0" y="2316161"/>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282178710"/>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41_Full Image without Header &amp; Footer">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A6C4E1CB-BCAC-4F22-B0B1-2099E50162A0}"/>
              </a:ext>
            </a:extLst>
          </p:cNvPr>
          <p:cNvSpPr>
            <a:spLocks noGrp="1"/>
          </p:cNvSpPr>
          <p:nvPr>
            <p:ph type="pic" sz="quarter" idx="19" hasCustomPrompt="1"/>
          </p:nvPr>
        </p:nvSpPr>
        <p:spPr>
          <a:xfrm>
            <a:off x="4923632" y="2762250"/>
            <a:ext cx="2344736" cy="2344736"/>
          </a:xfrm>
          <a:custGeom>
            <a:avLst/>
            <a:gdLst>
              <a:gd name="connsiteX0" fmla="*/ 1172368 w 2344736"/>
              <a:gd name="connsiteY0" fmla="*/ 0 h 2344736"/>
              <a:gd name="connsiteX1" fmla="*/ 2344736 w 2344736"/>
              <a:gd name="connsiteY1" fmla="*/ 1172368 h 2344736"/>
              <a:gd name="connsiteX2" fmla="*/ 1172368 w 2344736"/>
              <a:gd name="connsiteY2" fmla="*/ 2344736 h 2344736"/>
              <a:gd name="connsiteX3" fmla="*/ 0 w 2344736"/>
              <a:gd name="connsiteY3" fmla="*/ 1172368 h 2344736"/>
              <a:gd name="connsiteX4" fmla="*/ 1172368 w 2344736"/>
              <a:gd name="connsiteY4" fmla="*/ 0 h 234473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44736" h="2344736">
                <a:moveTo>
                  <a:pt x="1172368" y="0"/>
                </a:moveTo>
                <a:cubicBezTo>
                  <a:pt x="1819849" y="0"/>
                  <a:pt x="2344736" y="524887"/>
                  <a:pt x="2344736" y="1172368"/>
                </a:cubicBezTo>
                <a:cubicBezTo>
                  <a:pt x="2344736" y="1819849"/>
                  <a:pt x="1819849" y="2344736"/>
                  <a:pt x="1172368" y="2344736"/>
                </a:cubicBezTo>
                <a:cubicBezTo>
                  <a:pt x="524887" y="2344736"/>
                  <a:pt x="0" y="1819849"/>
                  <a:pt x="0" y="1172368"/>
                </a:cubicBezTo>
                <a:cubicBezTo>
                  <a:pt x="0" y="524887"/>
                  <a:pt x="524887" y="0"/>
                  <a:pt x="1172368" y="0"/>
                </a:cubicBezTo>
                <a:close/>
              </a:path>
            </a:pathLst>
          </a:custGeom>
        </p:spPr>
        <p:txBody>
          <a:bodyPr wrap="square">
            <a:noAutofit/>
          </a:bodyPr>
          <a:lstStyle>
            <a:lvl1pPr marL="0" indent="0">
              <a:buFontTx/>
              <a:buNone/>
              <a:defRPr sz="1200"/>
            </a:lvl1pPr>
          </a:lstStyle>
          <a:p>
            <a:r>
              <a:rPr lang="en-US" dirty="0"/>
              <a:t>Picture</a:t>
            </a:r>
          </a:p>
        </p:txBody>
      </p:sp>
      <p:sp>
        <p:nvSpPr>
          <p:cNvPr id="8" name="Picture Placeholder 7">
            <a:extLst>
              <a:ext uri="{FF2B5EF4-FFF2-40B4-BE49-F238E27FC236}">
                <a16:creationId xmlns:a16="http://schemas.microsoft.com/office/drawing/2014/main" id="{9A1C106A-9D2B-4CE5-AC7B-36E7FD965C28}"/>
              </a:ext>
            </a:extLst>
          </p:cNvPr>
          <p:cNvSpPr>
            <a:spLocks noGrp="1"/>
          </p:cNvSpPr>
          <p:nvPr>
            <p:ph type="pic" sz="quarter" idx="20" hasCustomPrompt="1"/>
          </p:nvPr>
        </p:nvSpPr>
        <p:spPr>
          <a:xfrm>
            <a:off x="8632826" y="2762250"/>
            <a:ext cx="2344736" cy="2344736"/>
          </a:xfrm>
          <a:custGeom>
            <a:avLst/>
            <a:gdLst>
              <a:gd name="connsiteX0" fmla="*/ 1172368 w 2344736"/>
              <a:gd name="connsiteY0" fmla="*/ 0 h 2344736"/>
              <a:gd name="connsiteX1" fmla="*/ 2344736 w 2344736"/>
              <a:gd name="connsiteY1" fmla="*/ 1172368 h 2344736"/>
              <a:gd name="connsiteX2" fmla="*/ 1172368 w 2344736"/>
              <a:gd name="connsiteY2" fmla="*/ 2344736 h 2344736"/>
              <a:gd name="connsiteX3" fmla="*/ 0 w 2344736"/>
              <a:gd name="connsiteY3" fmla="*/ 1172368 h 2344736"/>
              <a:gd name="connsiteX4" fmla="*/ 1172368 w 2344736"/>
              <a:gd name="connsiteY4" fmla="*/ 0 h 234473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44736" h="2344736">
                <a:moveTo>
                  <a:pt x="1172368" y="0"/>
                </a:moveTo>
                <a:cubicBezTo>
                  <a:pt x="1819849" y="0"/>
                  <a:pt x="2344736" y="524887"/>
                  <a:pt x="2344736" y="1172368"/>
                </a:cubicBezTo>
                <a:cubicBezTo>
                  <a:pt x="2344736" y="1819849"/>
                  <a:pt x="1819849" y="2344736"/>
                  <a:pt x="1172368" y="2344736"/>
                </a:cubicBezTo>
                <a:cubicBezTo>
                  <a:pt x="524887" y="2344736"/>
                  <a:pt x="0" y="1819849"/>
                  <a:pt x="0" y="1172368"/>
                </a:cubicBezTo>
                <a:cubicBezTo>
                  <a:pt x="0" y="524887"/>
                  <a:pt x="524887" y="0"/>
                  <a:pt x="1172368" y="0"/>
                </a:cubicBezTo>
                <a:close/>
              </a:path>
            </a:pathLst>
          </a:custGeom>
        </p:spPr>
        <p:txBody>
          <a:bodyPr wrap="square">
            <a:noAutofit/>
          </a:bodyPr>
          <a:lstStyle>
            <a:lvl1pPr marL="0" indent="0">
              <a:buFontTx/>
              <a:buNone/>
              <a:defRPr sz="1200"/>
            </a:lvl1pPr>
          </a:lstStyle>
          <a:p>
            <a:r>
              <a:rPr lang="en-US" dirty="0"/>
              <a:t>Picture</a:t>
            </a:r>
          </a:p>
        </p:txBody>
      </p:sp>
      <p:sp>
        <p:nvSpPr>
          <p:cNvPr id="6" name="Picture Placeholder 5">
            <a:extLst>
              <a:ext uri="{FF2B5EF4-FFF2-40B4-BE49-F238E27FC236}">
                <a16:creationId xmlns:a16="http://schemas.microsoft.com/office/drawing/2014/main" id="{ADE62F9D-305F-42B1-9214-0597DEC4CF64}"/>
              </a:ext>
            </a:extLst>
          </p:cNvPr>
          <p:cNvSpPr>
            <a:spLocks noGrp="1"/>
          </p:cNvSpPr>
          <p:nvPr>
            <p:ph type="pic" sz="quarter" idx="18" hasCustomPrompt="1"/>
          </p:nvPr>
        </p:nvSpPr>
        <p:spPr>
          <a:xfrm>
            <a:off x="1214438" y="2762250"/>
            <a:ext cx="2344736" cy="2344736"/>
          </a:xfrm>
          <a:custGeom>
            <a:avLst/>
            <a:gdLst>
              <a:gd name="connsiteX0" fmla="*/ 1172368 w 2344736"/>
              <a:gd name="connsiteY0" fmla="*/ 0 h 2344736"/>
              <a:gd name="connsiteX1" fmla="*/ 2344736 w 2344736"/>
              <a:gd name="connsiteY1" fmla="*/ 1172368 h 2344736"/>
              <a:gd name="connsiteX2" fmla="*/ 1172368 w 2344736"/>
              <a:gd name="connsiteY2" fmla="*/ 2344736 h 2344736"/>
              <a:gd name="connsiteX3" fmla="*/ 0 w 2344736"/>
              <a:gd name="connsiteY3" fmla="*/ 1172368 h 2344736"/>
              <a:gd name="connsiteX4" fmla="*/ 1172368 w 2344736"/>
              <a:gd name="connsiteY4" fmla="*/ 0 h 234473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44736" h="2344736">
                <a:moveTo>
                  <a:pt x="1172368" y="0"/>
                </a:moveTo>
                <a:cubicBezTo>
                  <a:pt x="1819849" y="0"/>
                  <a:pt x="2344736" y="524887"/>
                  <a:pt x="2344736" y="1172368"/>
                </a:cubicBezTo>
                <a:cubicBezTo>
                  <a:pt x="2344736" y="1819849"/>
                  <a:pt x="1819849" y="2344736"/>
                  <a:pt x="1172368" y="2344736"/>
                </a:cubicBezTo>
                <a:cubicBezTo>
                  <a:pt x="524887" y="2344736"/>
                  <a:pt x="0" y="1819849"/>
                  <a:pt x="0" y="1172368"/>
                </a:cubicBezTo>
                <a:cubicBezTo>
                  <a:pt x="0" y="524887"/>
                  <a:pt x="524887" y="0"/>
                  <a:pt x="1172368" y="0"/>
                </a:cubicBez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230056360"/>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42_Full Image without Header &amp; Footer">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A6C4E1CB-BCAC-4F22-B0B1-2099E50162A0}"/>
              </a:ext>
            </a:extLst>
          </p:cNvPr>
          <p:cNvSpPr>
            <a:spLocks noGrp="1"/>
          </p:cNvSpPr>
          <p:nvPr>
            <p:ph type="pic" sz="quarter" idx="19" hasCustomPrompt="1"/>
          </p:nvPr>
        </p:nvSpPr>
        <p:spPr>
          <a:xfrm>
            <a:off x="3543300" y="876300"/>
            <a:ext cx="5105400" cy="5105400"/>
          </a:xfrm>
          <a:custGeom>
            <a:avLst/>
            <a:gdLst>
              <a:gd name="connsiteX0" fmla="*/ 1172368 w 2344736"/>
              <a:gd name="connsiteY0" fmla="*/ 0 h 2344736"/>
              <a:gd name="connsiteX1" fmla="*/ 2344736 w 2344736"/>
              <a:gd name="connsiteY1" fmla="*/ 1172368 h 2344736"/>
              <a:gd name="connsiteX2" fmla="*/ 1172368 w 2344736"/>
              <a:gd name="connsiteY2" fmla="*/ 2344736 h 2344736"/>
              <a:gd name="connsiteX3" fmla="*/ 0 w 2344736"/>
              <a:gd name="connsiteY3" fmla="*/ 1172368 h 2344736"/>
              <a:gd name="connsiteX4" fmla="*/ 1172368 w 2344736"/>
              <a:gd name="connsiteY4" fmla="*/ 0 h 234473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44736" h="2344736">
                <a:moveTo>
                  <a:pt x="1172368" y="0"/>
                </a:moveTo>
                <a:cubicBezTo>
                  <a:pt x="1819849" y="0"/>
                  <a:pt x="2344736" y="524887"/>
                  <a:pt x="2344736" y="1172368"/>
                </a:cubicBezTo>
                <a:cubicBezTo>
                  <a:pt x="2344736" y="1819849"/>
                  <a:pt x="1819849" y="2344736"/>
                  <a:pt x="1172368" y="2344736"/>
                </a:cubicBezTo>
                <a:cubicBezTo>
                  <a:pt x="524887" y="2344736"/>
                  <a:pt x="0" y="1819849"/>
                  <a:pt x="0" y="1172368"/>
                </a:cubicBezTo>
                <a:cubicBezTo>
                  <a:pt x="0" y="524887"/>
                  <a:pt x="524887" y="0"/>
                  <a:pt x="1172368" y="0"/>
                </a:cubicBez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3566543862"/>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34_Full Image without Header &amp; Footer">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584BC51E-D0F0-4F99-8874-84751D776686}"/>
              </a:ext>
            </a:extLst>
          </p:cNvPr>
          <p:cNvSpPr>
            <a:spLocks noGrp="1"/>
          </p:cNvSpPr>
          <p:nvPr>
            <p:ph type="pic" sz="quarter" idx="13" hasCustomPrompt="1"/>
          </p:nvPr>
        </p:nvSpPr>
        <p:spPr>
          <a:xfrm>
            <a:off x="1214439" y="2747223"/>
            <a:ext cx="2995611" cy="1941123"/>
          </a:xfrm>
          <a:custGeom>
            <a:avLst/>
            <a:gdLst>
              <a:gd name="connsiteX0" fmla="*/ 0 w 7700964"/>
              <a:gd name="connsiteY0" fmla="*/ 0 h 3206610"/>
              <a:gd name="connsiteX1" fmla="*/ 7700964 w 7700964"/>
              <a:gd name="connsiteY1" fmla="*/ 0 h 3206610"/>
              <a:gd name="connsiteX2" fmla="*/ 7700964 w 7700964"/>
              <a:gd name="connsiteY2" fmla="*/ 3206610 h 3206610"/>
              <a:gd name="connsiteX3" fmla="*/ 0 w 7700964"/>
              <a:gd name="connsiteY3" fmla="*/ 3206610 h 3206610"/>
            </a:gdLst>
            <a:ahLst/>
            <a:cxnLst>
              <a:cxn ang="0">
                <a:pos x="connsiteX0" y="connsiteY0"/>
              </a:cxn>
              <a:cxn ang="0">
                <a:pos x="connsiteX1" y="connsiteY1"/>
              </a:cxn>
              <a:cxn ang="0">
                <a:pos x="connsiteX2" y="connsiteY2"/>
              </a:cxn>
              <a:cxn ang="0">
                <a:pos x="connsiteX3" y="connsiteY3"/>
              </a:cxn>
            </a:cxnLst>
            <a:rect l="l" t="t" r="r" b="b"/>
            <a:pathLst>
              <a:path w="7700964" h="3206610">
                <a:moveTo>
                  <a:pt x="0" y="0"/>
                </a:moveTo>
                <a:lnTo>
                  <a:pt x="7700964" y="0"/>
                </a:lnTo>
                <a:lnTo>
                  <a:pt x="7700964" y="3206610"/>
                </a:lnTo>
                <a:lnTo>
                  <a:pt x="0" y="3206610"/>
                </a:lnTo>
                <a:close/>
              </a:path>
            </a:pathLst>
          </a:custGeom>
        </p:spPr>
        <p:txBody>
          <a:bodyPr wrap="square">
            <a:noAutofit/>
          </a:bodyPr>
          <a:lstStyle>
            <a:lvl1pPr marL="0" indent="0">
              <a:buFontTx/>
              <a:buNone/>
              <a:defRPr sz="1200"/>
            </a:lvl1pPr>
          </a:lstStyle>
          <a:p>
            <a:r>
              <a:rPr lang="en-US" dirty="0"/>
              <a:t>Picture</a:t>
            </a:r>
          </a:p>
        </p:txBody>
      </p:sp>
      <p:sp>
        <p:nvSpPr>
          <p:cNvPr id="6" name="Picture Placeholder 5">
            <a:extLst>
              <a:ext uri="{FF2B5EF4-FFF2-40B4-BE49-F238E27FC236}">
                <a16:creationId xmlns:a16="http://schemas.microsoft.com/office/drawing/2014/main" id="{3D0A1D62-1F2A-4129-95A4-9AFD601306C3}"/>
              </a:ext>
            </a:extLst>
          </p:cNvPr>
          <p:cNvSpPr>
            <a:spLocks noGrp="1"/>
          </p:cNvSpPr>
          <p:nvPr>
            <p:ph type="pic" sz="quarter" idx="14" hasCustomPrompt="1"/>
          </p:nvPr>
        </p:nvSpPr>
        <p:spPr>
          <a:xfrm>
            <a:off x="4598194" y="2747223"/>
            <a:ext cx="2995611" cy="1941123"/>
          </a:xfrm>
          <a:custGeom>
            <a:avLst/>
            <a:gdLst>
              <a:gd name="connsiteX0" fmla="*/ 0 w 7700964"/>
              <a:gd name="connsiteY0" fmla="*/ 0 h 3206610"/>
              <a:gd name="connsiteX1" fmla="*/ 7700964 w 7700964"/>
              <a:gd name="connsiteY1" fmla="*/ 0 h 3206610"/>
              <a:gd name="connsiteX2" fmla="*/ 7700964 w 7700964"/>
              <a:gd name="connsiteY2" fmla="*/ 3206610 h 3206610"/>
              <a:gd name="connsiteX3" fmla="*/ 0 w 7700964"/>
              <a:gd name="connsiteY3" fmla="*/ 3206610 h 3206610"/>
            </a:gdLst>
            <a:ahLst/>
            <a:cxnLst>
              <a:cxn ang="0">
                <a:pos x="connsiteX0" y="connsiteY0"/>
              </a:cxn>
              <a:cxn ang="0">
                <a:pos x="connsiteX1" y="connsiteY1"/>
              </a:cxn>
              <a:cxn ang="0">
                <a:pos x="connsiteX2" y="connsiteY2"/>
              </a:cxn>
              <a:cxn ang="0">
                <a:pos x="connsiteX3" y="connsiteY3"/>
              </a:cxn>
            </a:cxnLst>
            <a:rect l="l" t="t" r="r" b="b"/>
            <a:pathLst>
              <a:path w="7700964" h="3206610">
                <a:moveTo>
                  <a:pt x="0" y="0"/>
                </a:moveTo>
                <a:lnTo>
                  <a:pt x="7700964" y="0"/>
                </a:lnTo>
                <a:lnTo>
                  <a:pt x="7700964" y="3206610"/>
                </a:lnTo>
                <a:lnTo>
                  <a:pt x="0" y="3206610"/>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471DF34F-0A21-45A6-99D9-8D7EE04D6D9E}"/>
              </a:ext>
            </a:extLst>
          </p:cNvPr>
          <p:cNvSpPr>
            <a:spLocks noGrp="1"/>
          </p:cNvSpPr>
          <p:nvPr>
            <p:ph type="pic" sz="quarter" idx="15" hasCustomPrompt="1"/>
          </p:nvPr>
        </p:nvSpPr>
        <p:spPr>
          <a:xfrm>
            <a:off x="7981949" y="2747223"/>
            <a:ext cx="2995611" cy="1941123"/>
          </a:xfrm>
          <a:custGeom>
            <a:avLst/>
            <a:gdLst>
              <a:gd name="connsiteX0" fmla="*/ 0 w 7700964"/>
              <a:gd name="connsiteY0" fmla="*/ 0 h 3206610"/>
              <a:gd name="connsiteX1" fmla="*/ 7700964 w 7700964"/>
              <a:gd name="connsiteY1" fmla="*/ 0 h 3206610"/>
              <a:gd name="connsiteX2" fmla="*/ 7700964 w 7700964"/>
              <a:gd name="connsiteY2" fmla="*/ 3206610 h 3206610"/>
              <a:gd name="connsiteX3" fmla="*/ 0 w 7700964"/>
              <a:gd name="connsiteY3" fmla="*/ 3206610 h 3206610"/>
            </a:gdLst>
            <a:ahLst/>
            <a:cxnLst>
              <a:cxn ang="0">
                <a:pos x="connsiteX0" y="connsiteY0"/>
              </a:cxn>
              <a:cxn ang="0">
                <a:pos x="connsiteX1" y="connsiteY1"/>
              </a:cxn>
              <a:cxn ang="0">
                <a:pos x="connsiteX2" y="connsiteY2"/>
              </a:cxn>
              <a:cxn ang="0">
                <a:pos x="connsiteX3" y="connsiteY3"/>
              </a:cxn>
            </a:cxnLst>
            <a:rect l="l" t="t" r="r" b="b"/>
            <a:pathLst>
              <a:path w="7700964" h="3206610">
                <a:moveTo>
                  <a:pt x="0" y="0"/>
                </a:moveTo>
                <a:lnTo>
                  <a:pt x="7700964" y="0"/>
                </a:lnTo>
                <a:lnTo>
                  <a:pt x="7700964" y="3206610"/>
                </a:lnTo>
                <a:lnTo>
                  <a:pt x="0" y="3206610"/>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145303078"/>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32_Full Image without Header &amp; Footer">
    <p:spTree>
      <p:nvGrpSpPr>
        <p:cNvPr id="1" name=""/>
        <p:cNvGrpSpPr/>
        <p:nvPr/>
      </p:nvGrpSpPr>
      <p:grpSpPr>
        <a:xfrm>
          <a:off x="0" y="0"/>
          <a:ext cx="0" cy="0"/>
          <a:chOff x="0" y="0"/>
          <a:chExt cx="0" cy="0"/>
        </a:xfrm>
      </p:grpSpPr>
      <p:sp>
        <p:nvSpPr>
          <p:cNvPr id="6" name="Picture Placeholder 3">
            <a:extLst>
              <a:ext uri="{FF2B5EF4-FFF2-40B4-BE49-F238E27FC236}">
                <a16:creationId xmlns:a16="http://schemas.microsoft.com/office/drawing/2014/main" id="{E4645ABB-9EE8-498A-BB95-47BFEAAC4C58}"/>
              </a:ext>
            </a:extLst>
          </p:cNvPr>
          <p:cNvSpPr>
            <a:spLocks noGrp="1"/>
          </p:cNvSpPr>
          <p:nvPr>
            <p:ph type="pic" sz="quarter" idx="12" hasCustomPrompt="1"/>
          </p:nvPr>
        </p:nvSpPr>
        <p:spPr>
          <a:xfrm>
            <a:off x="8331199" y="2768600"/>
            <a:ext cx="3570513" cy="4089400"/>
          </a:xfrm>
          <a:custGeom>
            <a:avLst/>
            <a:gdLst>
              <a:gd name="connsiteX0" fmla="*/ 0 w 12192000"/>
              <a:gd name="connsiteY0" fmla="*/ 0 h 2989615"/>
              <a:gd name="connsiteX1" fmla="*/ 12192000 w 12192000"/>
              <a:gd name="connsiteY1" fmla="*/ 0 h 2989615"/>
              <a:gd name="connsiteX2" fmla="*/ 12192000 w 12192000"/>
              <a:gd name="connsiteY2" fmla="*/ 2989615 h 2989615"/>
              <a:gd name="connsiteX3" fmla="*/ 0 w 12192000"/>
              <a:gd name="connsiteY3" fmla="*/ 2989615 h 2989615"/>
            </a:gdLst>
            <a:ahLst/>
            <a:cxnLst>
              <a:cxn ang="0">
                <a:pos x="connsiteX0" y="connsiteY0"/>
              </a:cxn>
              <a:cxn ang="0">
                <a:pos x="connsiteX1" y="connsiteY1"/>
              </a:cxn>
              <a:cxn ang="0">
                <a:pos x="connsiteX2" y="connsiteY2"/>
              </a:cxn>
              <a:cxn ang="0">
                <a:pos x="connsiteX3" y="connsiteY3"/>
              </a:cxn>
            </a:cxnLst>
            <a:rect l="l" t="t" r="r" b="b"/>
            <a:pathLst>
              <a:path w="12192000" h="2989615">
                <a:moveTo>
                  <a:pt x="0" y="0"/>
                </a:moveTo>
                <a:lnTo>
                  <a:pt x="12192000" y="0"/>
                </a:lnTo>
                <a:lnTo>
                  <a:pt x="12192000" y="2989615"/>
                </a:lnTo>
                <a:lnTo>
                  <a:pt x="0" y="2989615"/>
                </a:lnTo>
                <a:close/>
              </a:path>
            </a:pathLst>
          </a:custGeom>
        </p:spPr>
        <p:txBody>
          <a:bodyPr wrap="square">
            <a:noAutofit/>
          </a:bodyPr>
          <a:lstStyle>
            <a:lvl1pPr marL="0" indent="0">
              <a:buFontTx/>
              <a:buNone/>
              <a:defRPr sz="1200"/>
            </a:lvl1pPr>
          </a:lstStyle>
          <a:p>
            <a:r>
              <a:rPr lang="en-US" dirty="0"/>
              <a:t>Picture</a:t>
            </a:r>
          </a:p>
        </p:txBody>
      </p:sp>
      <p:sp>
        <p:nvSpPr>
          <p:cNvPr id="11" name="Picture Placeholder 3">
            <a:extLst>
              <a:ext uri="{FF2B5EF4-FFF2-40B4-BE49-F238E27FC236}">
                <a16:creationId xmlns:a16="http://schemas.microsoft.com/office/drawing/2014/main" id="{6FFD3410-8CD8-4D0B-86EA-38D7E6A133A4}"/>
              </a:ext>
            </a:extLst>
          </p:cNvPr>
          <p:cNvSpPr>
            <a:spLocks noGrp="1"/>
          </p:cNvSpPr>
          <p:nvPr>
            <p:ph type="pic" sz="quarter" idx="14" hasCustomPrompt="1"/>
          </p:nvPr>
        </p:nvSpPr>
        <p:spPr>
          <a:xfrm>
            <a:off x="4657908" y="290286"/>
            <a:ext cx="3383006" cy="4276907"/>
          </a:xfrm>
          <a:custGeom>
            <a:avLst/>
            <a:gdLst>
              <a:gd name="connsiteX0" fmla="*/ 0 w 12192000"/>
              <a:gd name="connsiteY0" fmla="*/ 0 h 2989615"/>
              <a:gd name="connsiteX1" fmla="*/ 12192000 w 12192000"/>
              <a:gd name="connsiteY1" fmla="*/ 0 h 2989615"/>
              <a:gd name="connsiteX2" fmla="*/ 12192000 w 12192000"/>
              <a:gd name="connsiteY2" fmla="*/ 2989615 h 2989615"/>
              <a:gd name="connsiteX3" fmla="*/ 0 w 12192000"/>
              <a:gd name="connsiteY3" fmla="*/ 2989615 h 2989615"/>
            </a:gdLst>
            <a:ahLst/>
            <a:cxnLst>
              <a:cxn ang="0">
                <a:pos x="connsiteX0" y="connsiteY0"/>
              </a:cxn>
              <a:cxn ang="0">
                <a:pos x="connsiteX1" y="connsiteY1"/>
              </a:cxn>
              <a:cxn ang="0">
                <a:pos x="connsiteX2" y="connsiteY2"/>
              </a:cxn>
              <a:cxn ang="0">
                <a:pos x="connsiteX3" y="connsiteY3"/>
              </a:cxn>
            </a:cxnLst>
            <a:rect l="l" t="t" r="r" b="b"/>
            <a:pathLst>
              <a:path w="12192000" h="2989615">
                <a:moveTo>
                  <a:pt x="0" y="0"/>
                </a:moveTo>
                <a:lnTo>
                  <a:pt x="12192000" y="0"/>
                </a:lnTo>
                <a:lnTo>
                  <a:pt x="12192000" y="2989615"/>
                </a:lnTo>
                <a:lnTo>
                  <a:pt x="0" y="2989615"/>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412461362"/>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5_Full Image without Header &amp; Footer">
    <p:spTree>
      <p:nvGrpSpPr>
        <p:cNvPr id="1" name=""/>
        <p:cNvGrpSpPr/>
        <p:nvPr/>
      </p:nvGrpSpPr>
      <p:grpSpPr>
        <a:xfrm>
          <a:off x="0" y="0"/>
          <a:ext cx="0" cy="0"/>
          <a:chOff x="0" y="0"/>
          <a:chExt cx="0" cy="0"/>
        </a:xfrm>
      </p:grpSpPr>
      <p:sp>
        <p:nvSpPr>
          <p:cNvPr id="9" name="Picture Placeholder 3">
            <a:extLst>
              <a:ext uri="{FF2B5EF4-FFF2-40B4-BE49-F238E27FC236}">
                <a16:creationId xmlns:a16="http://schemas.microsoft.com/office/drawing/2014/main" id="{2DE0A2C8-0462-4618-85F0-CA42042C74DC}"/>
              </a:ext>
            </a:extLst>
          </p:cNvPr>
          <p:cNvSpPr>
            <a:spLocks noGrp="1"/>
          </p:cNvSpPr>
          <p:nvPr>
            <p:ph type="pic" sz="quarter" idx="13" hasCustomPrompt="1"/>
          </p:nvPr>
        </p:nvSpPr>
        <p:spPr>
          <a:xfrm>
            <a:off x="6191879" y="561975"/>
            <a:ext cx="2623197" cy="2771150"/>
          </a:xfrm>
          <a:custGeom>
            <a:avLst/>
            <a:gdLst>
              <a:gd name="connsiteX0" fmla="*/ 0 w 2623197"/>
              <a:gd name="connsiteY0" fmla="*/ 0 h 2771150"/>
              <a:gd name="connsiteX1" fmla="*/ 2623197 w 2623197"/>
              <a:gd name="connsiteY1" fmla="*/ 0 h 2771150"/>
              <a:gd name="connsiteX2" fmla="*/ 2623197 w 2623197"/>
              <a:gd name="connsiteY2" fmla="*/ 2771150 h 2771150"/>
              <a:gd name="connsiteX3" fmla="*/ 0 w 2623197"/>
              <a:gd name="connsiteY3" fmla="*/ 2771150 h 2771150"/>
            </a:gdLst>
            <a:ahLst/>
            <a:cxnLst>
              <a:cxn ang="0">
                <a:pos x="connsiteX0" y="connsiteY0"/>
              </a:cxn>
              <a:cxn ang="0">
                <a:pos x="connsiteX1" y="connsiteY1"/>
              </a:cxn>
              <a:cxn ang="0">
                <a:pos x="connsiteX2" y="connsiteY2"/>
              </a:cxn>
              <a:cxn ang="0">
                <a:pos x="connsiteX3" y="connsiteY3"/>
              </a:cxn>
            </a:cxnLst>
            <a:rect l="l" t="t" r="r" b="b"/>
            <a:pathLst>
              <a:path w="2623197" h="2771150">
                <a:moveTo>
                  <a:pt x="0" y="0"/>
                </a:moveTo>
                <a:lnTo>
                  <a:pt x="2623197" y="0"/>
                </a:lnTo>
                <a:lnTo>
                  <a:pt x="2623197" y="2771150"/>
                </a:lnTo>
                <a:lnTo>
                  <a:pt x="0" y="2771150"/>
                </a:lnTo>
                <a:close/>
              </a:path>
            </a:pathLst>
          </a:custGeom>
        </p:spPr>
        <p:txBody>
          <a:bodyPr wrap="square">
            <a:noAutofit/>
          </a:bodyPr>
          <a:lstStyle>
            <a:lvl1pPr marL="0" indent="0">
              <a:buFontTx/>
              <a:buNone/>
              <a:defRPr sz="1200"/>
            </a:lvl1pPr>
          </a:lstStyle>
          <a:p>
            <a:r>
              <a:rPr lang="en-US" dirty="0"/>
              <a:t>Picture</a:t>
            </a:r>
          </a:p>
        </p:txBody>
      </p:sp>
      <p:sp>
        <p:nvSpPr>
          <p:cNvPr id="4" name="Picture Placeholder 3">
            <a:extLst>
              <a:ext uri="{FF2B5EF4-FFF2-40B4-BE49-F238E27FC236}">
                <a16:creationId xmlns:a16="http://schemas.microsoft.com/office/drawing/2014/main" id="{2E847EE4-5FEE-4321-A7D1-73FD99227B12}"/>
              </a:ext>
            </a:extLst>
          </p:cNvPr>
          <p:cNvSpPr>
            <a:spLocks noGrp="1"/>
          </p:cNvSpPr>
          <p:nvPr>
            <p:ph type="pic" sz="quarter" idx="11" hasCustomPrompt="1"/>
          </p:nvPr>
        </p:nvSpPr>
        <p:spPr>
          <a:xfrm>
            <a:off x="9006830" y="561975"/>
            <a:ext cx="2623197" cy="2771150"/>
          </a:xfrm>
          <a:custGeom>
            <a:avLst/>
            <a:gdLst>
              <a:gd name="connsiteX0" fmla="*/ 0 w 2623197"/>
              <a:gd name="connsiteY0" fmla="*/ 0 h 2771150"/>
              <a:gd name="connsiteX1" fmla="*/ 2623197 w 2623197"/>
              <a:gd name="connsiteY1" fmla="*/ 0 h 2771150"/>
              <a:gd name="connsiteX2" fmla="*/ 2623197 w 2623197"/>
              <a:gd name="connsiteY2" fmla="*/ 2771150 h 2771150"/>
              <a:gd name="connsiteX3" fmla="*/ 0 w 2623197"/>
              <a:gd name="connsiteY3" fmla="*/ 2771150 h 2771150"/>
            </a:gdLst>
            <a:ahLst/>
            <a:cxnLst>
              <a:cxn ang="0">
                <a:pos x="connsiteX0" y="connsiteY0"/>
              </a:cxn>
              <a:cxn ang="0">
                <a:pos x="connsiteX1" y="connsiteY1"/>
              </a:cxn>
              <a:cxn ang="0">
                <a:pos x="connsiteX2" y="connsiteY2"/>
              </a:cxn>
              <a:cxn ang="0">
                <a:pos x="connsiteX3" y="connsiteY3"/>
              </a:cxn>
            </a:cxnLst>
            <a:rect l="l" t="t" r="r" b="b"/>
            <a:pathLst>
              <a:path w="2623197" h="2771150">
                <a:moveTo>
                  <a:pt x="0" y="0"/>
                </a:moveTo>
                <a:lnTo>
                  <a:pt x="2623197" y="0"/>
                </a:lnTo>
                <a:lnTo>
                  <a:pt x="2623197" y="2771150"/>
                </a:lnTo>
                <a:lnTo>
                  <a:pt x="0" y="2771150"/>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DC04AEC2-4498-4955-B90A-2407EB69369D}"/>
              </a:ext>
            </a:extLst>
          </p:cNvPr>
          <p:cNvSpPr>
            <a:spLocks noGrp="1"/>
          </p:cNvSpPr>
          <p:nvPr>
            <p:ph type="pic" sz="quarter" idx="12" hasCustomPrompt="1"/>
          </p:nvPr>
        </p:nvSpPr>
        <p:spPr>
          <a:xfrm>
            <a:off x="6191879" y="3524877"/>
            <a:ext cx="5438148" cy="2771149"/>
          </a:xfrm>
          <a:custGeom>
            <a:avLst/>
            <a:gdLst>
              <a:gd name="connsiteX0" fmla="*/ 0 w 5438148"/>
              <a:gd name="connsiteY0" fmla="*/ 0 h 2771149"/>
              <a:gd name="connsiteX1" fmla="*/ 5438148 w 5438148"/>
              <a:gd name="connsiteY1" fmla="*/ 0 h 2771149"/>
              <a:gd name="connsiteX2" fmla="*/ 5438148 w 5438148"/>
              <a:gd name="connsiteY2" fmla="*/ 2771149 h 2771149"/>
              <a:gd name="connsiteX3" fmla="*/ 0 w 5438148"/>
              <a:gd name="connsiteY3" fmla="*/ 2771149 h 2771149"/>
            </a:gdLst>
            <a:ahLst/>
            <a:cxnLst>
              <a:cxn ang="0">
                <a:pos x="connsiteX0" y="connsiteY0"/>
              </a:cxn>
              <a:cxn ang="0">
                <a:pos x="connsiteX1" y="connsiteY1"/>
              </a:cxn>
              <a:cxn ang="0">
                <a:pos x="connsiteX2" y="connsiteY2"/>
              </a:cxn>
              <a:cxn ang="0">
                <a:pos x="connsiteX3" y="connsiteY3"/>
              </a:cxn>
            </a:cxnLst>
            <a:rect l="l" t="t" r="r" b="b"/>
            <a:pathLst>
              <a:path w="5438148" h="2771149">
                <a:moveTo>
                  <a:pt x="0" y="0"/>
                </a:moveTo>
                <a:lnTo>
                  <a:pt x="5438148" y="0"/>
                </a:lnTo>
                <a:lnTo>
                  <a:pt x="5438148" y="2771149"/>
                </a:lnTo>
                <a:lnTo>
                  <a:pt x="0" y="2771149"/>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020866036"/>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2_Full Image without Header &amp; Footer">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A9C8DD67-C084-41A2-B286-EF35F6222A0E}"/>
              </a:ext>
            </a:extLst>
          </p:cNvPr>
          <p:cNvSpPr>
            <a:spLocks noGrp="1"/>
          </p:cNvSpPr>
          <p:nvPr>
            <p:ph type="pic" sz="quarter" idx="10" hasCustomPrompt="1"/>
          </p:nvPr>
        </p:nvSpPr>
        <p:spPr>
          <a:xfrm>
            <a:off x="0" y="0"/>
            <a:ext cx="12192000" cy="6858000"/>
          </a:xfrm>
          <a:prstGeom prst="rect">
            <a:avLst/>
          </a:prstGeom>
        </p:spPr>
        <p:txBody>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3641159758"/>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4_Full Image without Header &amp; Footer">
    <p:spTree>
      <p:nvGrpSpPr>
        <p:cNvPr id="1" name=""/>
        <p:cNvGrpSpPr/>
        <p:nvPr/>
      </p:nvGrpSpPr>
      <p:grpSpPr>
        <a:xfrm>
          <a:off x="0" y="0"/>
          <a:ext cx="0" cy="0"/>
          <a:chOff x="0" y="0"/>
          <a:chExt cx="0" cy="0"/>
        </a:xfrm>
      </p:grpSpPr>
      <p:sp>
        <p:nvSpPr>
          <p:cNvPr id="2" name="Picture Placeholder 6">
            <a:extLst>
              <a:ext uri="{FF2B5EF4-FFF2-40B4-BE49-F238E27FC236}">
                <a16:creationId xmlns:a16="http://schemas.microsoft.com/office/drawing/2014/main" id="{E5F16229-C097-4E21-82C6-641D8E56BD23}"/>
              </a:ext>
            </a:extLst>
          </p:cNvPr>
          <p:cNvSpPr>
            <a:spLocks noGrp="1"/>
          </p:cNvSpPr>
          <p:nvPr>
            <p:ph type="pic" sz="quarter" idx="19" hasCustomPrompt="1"/>
          </p:nvPr>
        </p:nvSpPr>
        <p:spPr>
          <a:xfrm>
            <a:off x="4615543" y="1133362"/>
            <a:ext cx="2960914" cy="2960914"/>
          </a:xfrm>
          <a:custGeom>
            <a:avLst/>
            <a:gdLst>
              <a:gd name="connsiteX0" fmla="*/ 1172368 w 2344736"/>
              <a:gd name="connsiteY0" fmla="*/ 0 h 2344736"/>
              <a:gd name="connsiteX1" fmla="*/ 2344736 w 2344736"/>
              <a:gd name="connsiteY1" fmla="*/ 1172368 h 2344736"/>
              <a:gd name="connsiteX2" fmla="*/ 1172368 w 2344736"/>
              <a:gd name="connsiteY2" fmla="*/ 2344736 h 2344736"/>
              <a:gd name="connsiteX3" fmla="*/ 0 w 2344736"/>
              <a:gd name="connsiteY3" fmla="*/ 1172368 h 2344736"/>
              <a:gd name="connsiteX4" fmla="*/ 1172368 w 2344736"/>
              <a:gd name="connsiteY4" fmla="*/ 0 h 234473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44736" h="2344736">
                <a:moveTo>
                  <a:pt x="1172368" y="0"/>
                </a:moveTo>
                <a:cubicBezTo>
                  <a:pt x="1819849" y="0"/>
                  <a:pt x="2344736" y="524887"/>
                  <a:pt x="2344736" y="1172368"/>
                </a:cubicBezTo>
                <a:cubicBezTo>
                  <a:pt x="2344736" y="1819849"/>
                  <a:pt x="1819849" y="2344736"/>
                  <a:pt x="1172368" y="2344736"/>
                </a:cubicBezTo>
                <a:cubicBezTo>
                  <a:pt x="524887" y="2344736"/>
                  <a:pt x="0" y="1819849"/>
                  <a:pt x="0" y="1172368"/>
                </a:cubicBezTo>
                <a:cubicBezTo>
                  <a:pt x="0" y="524887"/>
                  <a:pt x="524887" y="0"/>
                  <a:pt x="1172368" y="0"/>
                </a:cubicBez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448792595"/>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3_Full Image without Header &amp; Footer">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1F9D42BE-FAF2-46B0-BF02-38F45757CC23}"/>
              </a:ext>
            </a:extLst>
          </p:cNvPr>
          <p:cNvSpPr>
            <a:spLocks noGrp="1"/>
          </p:cNvSpPr>
          <p:nvPr>
            <p:ph type="pic" sz="quarter" idx="18" hasCustomPrompt="1"/>
          </p:nvPr>
        </p:nvSpPr>
        <p:spPr>
          <a:xfrm>
            <a:off x="477792" y="477794"/>
            <a:ext cx="11236416" cy="4868907"/>
          </a:xfrm>
          <a:custGeom>
            <a:avLst/>
            <a:gdLst>
              <a:gd name="connsiteX0" fmla="*/ 0 w 11236416"/>
              <a:gd name="connsiteY0" fmla="*/ 0 h 4868907"/>
              <a:gd name="connsiteX1" fmla="*/ 11236416 w 11236416"/>
              <a:gd name="connsiteY1" fmla="*/ 0 h 4868907"/>
              <a:gd name="connsiteX2" fmla="*/ 11236416 w 11236416"/>
              <a:gd name="connsiteY2" fmla="*/ 4868907 h 4868907"/>
              <a:gd name="connsiteX3" fmla="*/ 0 w 11236416"/>
              <a:gd name="connsiteY3" fmla="*/ 4868907 h 4868907"/>
            </a:gdLst>
            <a:ahLst/>
            <a:cxnLst>
              <a:cxn ang="0">
                <a:pos x="connsiteX0" y="connsiteY0"/>
              </a:cxn>
              <a:cxn ang="0">
                <a:pos x="connsiteX1" y="connsiteY1"/>
              </a:cxn>
              <a:cxn ang="0">
                <a:pos x="connsiteX2" y="connsiteY2"/>
              </a:cxn>
              <a:cxn ang="0">
                <a:pos x="connsiteX3" y="connsiteY3"/>
              </a:cxn>
            </a:cxnLst>
            <a:rect l="l" t="t" r="r" b="b"/>
            <a:pathLst>
              <a:path w="11236416" h="4868907">
                <a:moveTo>
                  <a:pt x="0" y="0"/>
                </a:moveTo>
                <a:lnTo>
                  <a:pt x="11236416" y="0"/>
                </a:lnTo>
                <a:lnTo>
                  <a:pt x="11236416" y="4868907"/>
                </a:lnTo>
                <a:lnTo>
                  <a:pt x="0" y="4868907"/>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73886015"/>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2_Full Image without Header &amp; Footer">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BC1F123E-8EAA-47AD-B3EB-9A30306C9C8B}"/>
              </a:ext>
            </a:extLst>
          </p:cNvPr>
          <p:cNvSpPr>
            <a:spLocks noGrp="1"/>
          </p:cNvSpPr>
          <p:nvPr>
            <p:ph type="pic" sz="quarter" idx="18" hasCustomPrompt="1"/>
          </p:nvPr>
        </p:nvSpPr>
        <p:spPr>
          <a:xfrm>
            <a:off x="0" y="1"/>
            <a:ext cx="6096000" cy="2977085"/>
          </a:xfrm>
          <a:custGeom>
            <a:avLst/>
            <a:gdLst>
              <a:gd name="connsiteX0" fmla="*/ 0 w 6096000"/>
              <a:gd name="connsiteY0" fmla="*/ 0 h 2977085"/>
              <a:gd name="connsiteX1" fmla="*/ 6096000 w 6096000"/>
              <a:gd name="connsiteY1" fmla="*/ 0 h 2977085"/>
              <a:gd name="connsiteX2" fmla="*/ 6096000 w 6096000"/>
              <a:gd name="connsiteY2" fmla="*/ 2977085 h 2977085"/>
              <a:gd name="connsiteX3" fmla="*/ 0 w 6096000"/>
              <a:gd name="connsiteY3" fmla="*/ 2977085 h 2977085"/>
            </a:gdLst>
            <a:ahLst/>
            <a:cxnLst>
              <a:cxn ang="0">
                <a:pos x="connsiteX0" y="connsiteY0"/>
              </a:cxn>
              <a:cxn ang="0">
                <a:pos x="connsiteX1" y="connsiteY1"/>
              </a:cxn>
              <a:cxn ang="0">
                <a:pos x="connsiteX2" y="connsiteY2"/>
              </a:cxn>
              <a:cxn ang="0">
                <a:pos x="connsiteX3" y="connsiteY3"/>
              </a:cxn>
            </a:cxnLst>
            <a:rect l="l" t="t" r="r" b="b"/>
            <a:pathLst>
              <a:path w="6096000" h="2977085">
                <a:moveTo>
                  <a:pt x="0" y="0"/>
                </a:moveTo>
                <a:lnTo>
                  <a:pt x="6096000" y="0"/>
                </a:lnTo>
                <a:lnTo>
                  <a:pt x="6096000" y="2977085"/>
                </a:lnTo>
                <a:lnTo>
                  <a:pt x="0" y="2977085"/>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4093271061"/>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1_Full Image without Header &amp; Footer">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A95FE516-BCEE-4640-AC88-3DC30F4474A8}"/>
              </a:ext>
            </a:extLst>
          </p:cNvPr>
          <p:cNvSpPr>
            <a:spLocks noGrp="1"/>
          </p:cNvSpPr>
          <p:nvPr>
            <p:ph type="pic" sz="quarter" idx="18" hasCustomPrompt="1"/>
          </p:nvPr>
        </p:nvSpPr>
        <p:spPr>
          <a:xfrm>
            <a:off x="7188200" y="0"/>
            <a:ext cx="4064000" cy="3722914"/>
          </a:xfrm>
          <a:custGeom>
            <a:avLst/>
            <a:gdLst>
              <a:gd name="connsiteX0" fmla="*/ 0 w 4064000"/>
              <a:gd name="connsiteY0" fmla="*/ 0 h 3722914"/>
              <a:gd name="connsiteX1" fmla="*/ 4064000 w 4064000"/>
              <a:gd name="connsiteY1" fmla="*/ 0 h 3722914"/>
              <a:gd name="connsiteX2" fmla="*/ 4064000 w 4064000"/>
              <a:gd name="connsiteY2" fmla="*/ 3722914 h 3722914"/>
              <a:gd name="connsiteX3" fmla="*/ 0 w 4064000"/>
              <a:gd name="connsiteY3" fmla="*/ 3722914 h 3722914"/>
            </a:gdLst>
            <a:ahLst/>
            <a:cxnLst>
              <a:cxn ang="0">
                <a:pos x="connsiteX0" y="connsiteY0"/>
              </a:cxn>
              <a:cxn ang="0">
                <a:pos x="connsiteX1" y="connsiteY1"/>
              </a:cxn>
              <a:cxn ang="0">
                <a:pos x="connsiteX2" y="connsiteY2"/>
              </a:cxn>
              <a:cxn ang="0">
                <a:pos x="connsiteX3" y="connsiteY3"/>
              </a:cxn>
            </a:cxnLst>
            <a:rect l="l" t="t" r="r" b="b"/>
            <a:pathLst>
              <a:path w="4064000" h="3722914">
                <a:moveTo>
                  <a:pt x="0" y="0"/>
                </a:moveTo>
                <a:lnTo>
                  <a:pt x="4064000" y="0"/>
                </a:lnTo>
                <a:lnTo>
                  <a:pt x="4064000" y="3722914"/>
                </a:lnTo>
                <a:lnTo>
                  <a:pt x="0" y="3722914"/>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340258FD-4734-4EF0-BB8C-3002168E8F44}"/>
              </a:ext>
            </a:extLst>
          </p:cNvPr>
          <p:cNvSpPr>
            <a:spLocks noGrp="1"/>
          </p:cNvSpPr>
          <p:nvPr>
            <p:ph type="pic" sz="quarter" idx="19" hasCustomPrompt="1"/>
          </p:nvPr>
        </p:nvSpPr>
        <p:spPr>
          <a:xfrm>
            <a:off x="4991100" y="3722914"/>
            <a:ext cx="2197100" cy="2195286"/>
          </a:xfrm>
          <a:custGeom>
            <a:avLst/>
            <a:gdLst>
              <a:gd name="connsiteX0" fmla="*/ 0 w 2197100"/>
              <a:gd name="connsiteY0" fmla="*/ 0 h 2195286"/>
              <a:gd name="connsiteX1" fmla="*/ 2197100 w 2197100"/>
              <a:gd name="connsiteY1" fmla="*/ 0 h 2195286"/>
              <a:gd name="connsiteX2" fmla="*/ 2197100 w 2197100"/>
              <a:gd name="connsiteY2" fmla="*/ 2195286 h 2195286"/>
              <a:gd name="connsiteX3" fmla="*/ 0 w 2197100"/>
              <a:gd name="connsiteY3" fmla="*/ 2195286 h 2195286"/>
            </a:gdLst>
            <a:ahLst/>
            <a:cxnLst>
              <a:cxn ang="0">
                <a:pos x="connsiteX0" y="connsiteY0"/>
              </a:cxn>
              <a:cxn ang="0">
                <a:pos x="connsiteX1" y="connsiteY1"/>
              </a:cxn>
              <a:cxn ang="0">
                <a:pos x="connsiteX2" y="connsiteY2"/>
              </a:cxn>
              <a:cxn ang="0">
                <a:pos x="connsiteX3" y="connsiteY3"/>
              </a:cxn>
            </a:cxnLst>
            <a:rect l="l" t="t" r="r" b="b"/>
            <a:pathLst>
              <a:path w="2197100" h="2195286">
                <a:moveTo>
                  <a:pt x="0" y="0"/>
                </a:moveTo>
                <a:lnTo>
                  <a:pt x="2197100" y="0"/>
                </a:lnTo>
                <a:lnTo>
                  <a:pt x="2197100" y="2195286"/>
                </a:lnTo>
                <a:lnTo>
                  <a:pt x="0" y="2195286"/>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789470066"/>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0_Full Image without Header &amp; Footer">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175F6F29-B415-4E01-9194-14CA4D355CF7}"/>
              </a:ext>
            </a:extLst>
          </p:cNvPr>
          <p:cNvSpPr>
            <a:spLocks noGrp="1"/>
          </p:cNvSpPr>
          <p:nvPr>
            <p:ph type="pic" sz="quarter" idx="18" hasCustomPrompt="1"/>
          </p:nvPr>
        </p:nvSpPr>
        <p:spPr>
          <a:xfrm>
            <a:off x="7315200" y="939801"/>
            <a:ext cx="3936998" cy="3207657"/>
          </a:xfrm>
          <a:custGeom>
            <a:avLst/>
            <a:gdLst>
              <a:gd name="connsiteX0" fmla="*/ 0 w 3936998"/>
              <a:gd name="connsiteY0" fmla="*/ 0 h 3207657"/>
              <a:gd name="connsiteX1" fmla="*/ 3936998 w 3936998"/>
              <a:gd name="connsiteY1" fmla="*/ 0 h 3207657"/>
              <a:gd name="connsiteX2" fmla="*/ 3936998 w 3936998"/>
              <a:gd name="connsiteY2" fmla="*/ 3207657 h 3207657"/>
              <a:gd name="connsiteX3" fmla="*/ 0 w 3936998"/>
              <a:gd name="connsiteY3" fmla="*/ 3207657 h 3207657"/>
            </a:gdLst>
            <a:ahLst/>
            <a:cxnLst>
              <a:cxn ang="0">
                <a:pos x="connsiteX0" y="connsiteY0"/>
              </a:cxn>
              <a:cxn ang="0">
                <a:pos x="connsiteX1" y="connsiteY1"/>
              </a:cxn>
              <a:cxn ang="0">
                <a:pos x="connsiteX2" y="connsiteY2"/>
              </a:cxn>
              <a:cxn ang="0">
                <a:pos x="connsiteX3" y="connsiteY3"/>
              </a:cxn>
            </a:cxnLst>
            <a:rect l="l" t="t" r="r" b="b"/>
            <a:pathLst>
              <a:path w="3936998" h="3207657">
                <a:moveTo>
                  <a:pt x="0" y="0"/>
                </a:moveTo>
                <a:lnTo>
                  <a:pt x="3936998" y="0"/>
                </a:lnTo>
                <a:lnTo>
                  <a:pt x="3936998" y="3207657"/>
                </a:lnTo>
                <a:lnTo>
                  <a:pt x="0" y="3207657"/>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272FF191-FAB3-4616-B437-245AA54C222A}"/>
              </a:ext>
            </a:extLst>
          </p:cNvPr>
          <p:cNvSpPr>
            <a:spLocks noGrp="1"/>
          </p:cNvSpPr>
          <p:nvPr>
            <p:ph type="pic" sz="quarter" idx="19" hasCustomPrompt="1"/>
          </p:nvPr>
        </p:nvSpPr>
        <p:spPr>
          <a:xfrm>
            <a:off x="5617029" y="4437743"/>
            <a:ext cx="5635171" cy="2420257"/>
          </a:xfrm>
          <a:custGeom>
            <a:avLst/>
            <a:gdLst>
              <a:gd name="connsiteX0" fmla="*/ 0 w 5635171"/>
              <a:gd name="connsiteY0" fmla="*/ 0 h 2420257"/>
              <a:gd name="connsiteX1" fmla="*/ 5635171 w 5635171"/>
              <a:gd name="connsiteY1" fmla="*/ 0 h 2420257"/>
              <a:gd name="connsiteX2" fmla="*/ 5635171 w 5635171"/>
              <a:gd name="connsiteY2" fmla="*/ 2420257 h 2420257"/>
              <a:gd name="connsiteX3" fmla="*/ 0 w 5635171"/>
              <a:gd name="connsiteY3" fmla="*/ 2420257 h 2420257"/>
            </a:gdLst>
            <a:ahLst/>
            <a:cxnLst>
              <a:cxn ang="0">
                <a:pos x="connsiteX0" y="connsiteY0"/>
              </a:cxn>
              <a:cxn ang="0">
                <a:pos x="connsiteX1" y="connsiteY1"/>
              </a:cxn>
              <a:cxn ang="0">
                <a:pos x="connsiteX2" y="connsiteY2"/>
              </a:cxn>
              <a:cxn ang="0">
                <a:pos x="connsiteX3" y="connsiteY3"/>
              </a:cxn>
            </a:cxnLst>
            <a:rect l="l" t="t" r="r" b="b"/>
            <a:pathLst>
              <a:path w="5635171" h="2420257">
                <a:moveTo>
                  <a:pt x="0" y="0"/>
                </a:moveTo>
                <a:lnTo>
                  <a:pt x="5635171" y="0"/>
                </a:lnTo>
                <a:lnTo>
                  <a:pt x="5635171" y="2420257"/>
                </a:lnTo>
                <a:lnTo>
                  <a:pt x="0" y="2420257"/>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403861527"/>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9_Full Image without Header &amp; Footer">
    <p:spTree>
      <p:nvGrpSpPr>
        <p:cNvPr id="1" name=""/>
        <p:cNvGrpSpPr/>
        <p:nvPr/>
      </p:nvGrpSpPr>
      <p:grpSpPr>
        <a:xfrm>
          <a:off x="0" y="0"/>
          <a:ext cx="0" cy="0"/>
          <a:chOff x="0" y="0"/>
          <a:chExt cx="0" cy="0"/>
        </a:xfrm>
      </p:grpSpPr>
      <p:sp>
        <p:nvSpPr>
          <p:cNvPr id="2" name="Picture Placeholder 1">
            <a:extLst>
              <a:ext uri="{FF2B5EF4-FFF2-40B4-BE49-F238E27FC236}">
                <a16:creationId xmlns:a16="http://schemas.microsoft.com/office/drawing/2014/main" id="{64C95386-2D99-429B-B3DF-549676591FB8}"/>
              </a:ext>
            </a:extLst>
          </p:cNvPr>
          <p:cNvSpPr>
            <a:spLocks noGrp="1"/>
          </p:cNvSpPr>
          <p:nvPr>
            <p:ph type="pic" sz="quarter" idx="18" hasCustomPrompt="1"/>
          </p:nvPr>
        </p:nvSpPr>
        <p:spPr>
          <a:xfrm>
            <a:off x="939800" y="290286"/>
            <a:ext cx="5156199" cy="6277428"/>
          </a:xfrm>
          <a:custGeom>
            <a:avLst/>
            <a:gdLst>
              <a:gd name="connsiteX0" fmla="*/ 0 w 7327900"/>
              <a:gd name="connsiteY0" fmla="*/ 0 h 3422650"/>
              <a:gd name="connsiteX1" fmla="*/ 7327900 w 7327900"/>
              <a:gd name="connsiteY1" fmla="*/ 0 h 3422650"/>
              <a:gd name="connsiteX2" fmla="*/ 7327900 w 7327900"/>
              <a:gd name="connsiteY2" fmla="*/ 3422650 h 3422650"/>
              <a:gd name="connsiteX3" fmla="*/ 0 w 7327900"/>
              <a:gd name="connsiteY3" fmla="*/ 3422650 h 3422650"/>
            </a:gdLst>
            <a:ahLst/>
            <a:cxnLst>
              <a:cxn ang="0">
                <a:pos x="connsiteX0" y="connsiteY0"/>
              </a:cxn>
              <a:cxn ang="0">
                <a:pos x="connsiteX1" y="connsiteY1"/>
              </a:cxn>
              <a:cxn ang="0">
                <a:pos x="connsiteX2" y="connsiteY2"/>
              </a:cxn>
              <a:cxn ang="0">
                <a:pos x="connsiteX3" y="connsiteY3"/>
              </a:cxn>
            </a:cxnLst>
            <a:rect l="l" t="t" r="r" b="b"/>
            <a:pathLst>
              <a:path w="7327900" h="3422650">
                <a:moveTo>
                  <a:pt x="0" y="0"/>
                </a:moveTo>
                <a:lnTo>
                  <a:pt x="7327900" y="0"/>
                </a:lnTo>
                <a:lnTo>
                  <a:pt x="7327900" y="3422650"/>
                </a:lnTo>
                <a:lnTo>
                  <a:pt x="0" y="3422650"/>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930300962"/>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8_Full Image without Header &amp; Footer">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71DDBB66-6F71-49A6-9F1F-E474E8E27E91}"/>
              </a:ext>
            </a:extLst>
          </p:cNvPr>
          <p:cNvSpPr>
            <a:spLocks noGrp="1"/>
          </p:cNvSpPr>
          <p:nvPr>
            <p:ph type="pic" sz="quarter" idx="18" hasCustomPrompt="1"/>
          </p:nvPr>
        </p:nvSpPr>
        <p:spPr>
          <a:xfrm>
            <a:off x="4784720" y="2171700"/>
            <a:ext cx="3378200" cy="3746500"/>
          </a:xfrm>
          <a:custGeom>
            <a:avLst/>
            <a:gdLst>
              <a:gd name="connsiteX0" fmla="*/ 0 w 3378200"/>
              <a:gd name="connsiteY0" fmla="*/ 0 h 3746500"/>
              <a:gd name="connsiteX1" fmla="*/ 3378200 w 3378200"/>
              <a:gd name="connsiteY1" fmla="*/ 0 h 3746500"/>
              <a:gd name="connsiteX2" fmla="*/ 3378200 w 3378200"/>
              <a:gd name="connsiteY2" fmla="*/ 3746500 h 3746500"/>
              <a:gd name="connsiteX3" fmla="*/ 0 w 3378200"/>
              <a:gd name="connsiteY3" fmla="*/ 3746500 h 3746500"/>
            </a:gdLst>
            <a:ahLst/>
            <a:cxnLst>
              <a:cxn ang="0">
                <a:pos x="connsiteX0" y="connsiteY0"/>
              </a:cxn>
              <a:cxn ang="0">
                <a:pos x="connsiteX1" y="connsiteY1"/>
              </a:cxn>
              <a:cxn ang="0">
                <a:pos x="connsiteX2" y="connsiteY2"/>
              </a:cxn>
              <a:cxn ang="0">
                <a:pos x="connsiteX3" y="connsiteY3"/>
              </a:cxn>
            </a:cxnLst>
            <a:rect l="l" t="t" r="r" b="b"/>
            <a:pathLst>
              <a:path w="3378200" h="3746500">
                <a:moveTo>
                  <a:pt x="0" y="0"/>
                </a:moveTo>
                <a:lnTo>
                  <a:pt x="3378200" y="0"/>
                </a:lnTo>
                <a:lnTo>
                  <a:pt x="3378200" y="3746500"/>
                </a:lnTo>
                <a:lnTo>
                  <a:pt x="0" y="3746500"/>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554635C1-B0C3-4EA6-BC5A-06ED933ED5E1}"/>
              </a:ext>
            </a:extLst>
          </p:cNvPr>
          <p:cNvSpPr>
            <a:spLocks noGrp="1"/>
          </p:cNvSpPr>
          <p:nvPr>
            <p:ph type="pic" sz="quarter" idx="19" hasCustomPrompt="1"/>
          </p:nvPr>
        </p:nvSpPr>
        <p:spPr>
          <a:xfrm>
            <a:off x="8477243" y="290287"/>
            <a:ext cx="3714758" cy="2856139"/>
          </a:xfrm>
          <a:custGeom>
            <a:avLst/>
            <a:gdLst>
              <a:gd name="connsiteX0" fmla="*/ 0 w 3714758"/>
              <a:gd name="connsiteY0" fmla="*/ 0 h 2856139"/>
              <a:gd name="connsiteX1" fmla="*/ 3714758 w 3714758"/>
              <a:gd name="connsiteY1" fmla="*/ 0 h 2856139"/>
              <a:gd name="connsiteX2" fmla="*/ 3714758 w 3714758"/>
              <a:gd name="connsiteY2" fmla="*/ 2856139 h 2856139"/>
              <a:gd name="connsiteX3" fmla="*/ 0 w 3714758"/>
              <a:gd name="connsiteY3" fmla="*/ 2856139 h 2856139"/>
            </a:gdLst>
            <a:ahLst/>
            <a:cxnLst>
              <a:cxn ang="0">
                <a:pos x="connsiteX0" y="connsiteY0"/>
              </a:cxn>
              <a:cxn ang="0">
                <a:pos x="connsiteX1" y="connsiteY1"/>
              </a:cxn>
              <a:cxn ang="0">
                <a:pos x="connsiteX2" y="connsiteY2"/>
              </a:cxn>
              <a:cxn ang="0">
                <a:pos x="connsiteX3" y="connsiteY3"/>
              </a:cxn>
            </a:cxnLst>
            <a:rect l="l" t="t" r="r" b="b"/>
            <a:pathLst>
              <a:path w="3714758" h="2856139">
                <a:moveTo>
                  <a:pt x="0" y="0"/>
                </a:moveTo>
                <a:lnTo>
                  <a:pt x="3714758" y="0"/>
                </a:lnTo>
                <a:lnTo>
                  <a:pt x="3714758" y="2856139"/>
                </a:lnTo>
                <a:lnTo>
                  <a:pt x="0" y="2856139"/>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4072558644"/>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7_Full Image without Header &amp; Footer">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375E0DF2-38B9-482C-8EAD-A76BB717B591}"/>
              </a:ext>
            </a:extLst>
          </p:cNvPr>
          <p:cNvSpPr>
            <a:spLocks noGrp="1"/>
          </p:cNvSpPr>
          <p:nvPr>
            <p:ph type="pic" sz="quarter" idx="19" hasCustomPrompt="1"/>
          </p:nvPr>
        </p:nvSpPr>
        <p:spPr>
          <a:xfrm>
            <a:off x="8248648" y="290286"/>
            <a:ext cx="3003551" cy="6277428"/>
          </a:xfrm>
          <a:custGeom>
            <a:avLst/>
            <a:gdLst>
              <a:gd name="connsiteX0" fmla="*/ 0 w 3003551"/>
              <a:gd name="connsiteY0" fmla="*/ 0 h 6277428"/>
              <a:gd name="connsiteX1" fmla="*/ 3003551 w 3003551"/>
              <a:gd name="connsiteY1" fmla="*/ 0 h 6277428"/>
              <a:gd name="connsiteX2" fmla="*/ 3003551 w 3003551"/>
              <a:gd name="connsiteY2" fmla="*/ 6277428 h 6277428"/>
              <a:gd name="connsiteX3" fmla="*/ 0 w 3003551"/>
              <a:gd name="connsiteY3" fmla="*/ 6277428 h 6277428"/>
            </a:gdLst>
            <a:ahLst/>
            <a:cxnLst>
              <a:cxn ang="0">
                <a:pos x="connsiteX0" y="connsiteY0"/>
              </a:cxn>
              <a:cxn ang="0">
                <a:pos x="connsiteX1" y="connsiteY1"/>
              </a:cxn>
              <a:cxn ang="0">
                <a:pos x="connsiteX2" y="connsiteY2"/>
              </a:cxn>
              <a:cxn ang="0">
                <a:pos x="connsiteX3" y="connsiteY3"/>
              </a:cxn>
            </a:cxnLst>
            <a:rect l="l" t="t" r="r" b="b"/>
            <a:pathLst>
              <a:path w="3003551" h="6277428">
                <a:moveTo>
                  <a:pt x="0" y="0"/>
                </a:moveTo>
                <a:lnTo>
                  <a:pt x="3003551" y="0"/>
                </a:lnTo>
                <a:lnTo>
                  <a:pt x="3003551" y="6277428"/>
                </a:lnTo>
                <a:lnTo>
                  <a:pt x="0" y="6277428"/>
                </a:lnTo>
                <a:close/>
              </a:path>
            </a:pathLst>
          </a:custGeom>
        </p:spPr>
        <p:txBody>
          <a:bodyPr wrap="square">
            <a:noAutofit/>
          </a:bodyPr>
          <a:lstStyle>
            <a:lvl1pPr marL="0" indent="0">
              <a:buFontTx/>
              <a:buNone/>
              <a:defRPr sz="1200"/>
            </a:lvl1pPr>
          </a:lstStyle>
          <a:p>
            <a:r>
              <a:rPr lang="en-US" dirty="0"/>
              <a:t>Picture</a:t>
            </a:r>
          </a:p>
        </p:txBody>
      </p:sp>
      <p:sp>
        <p:nvSpPr>
          <p:cNvPr id="5" name="Picture Placeholder 4">
            <a:extLst>
              <a:ext uri="{FF2B5EF4-FFF2-40B4-BE49-F238E27FC236}">
                <a16:creationId xmlns:a16="http://schemas.microsoft.com/office/drawing/2014/main" id="{BC3FFD60-5AC9-4400-A7F6-8BF2816332A0}"/>
              </a:ext>
            </a:extLst>
          </p:cNvPr>
          <p:cNvSpPr>
            <a:spLocks noGrp="1"/>
          </p:cNvSpPr>
          <p:nvPr>
            <p:ph type="pic" sz="quarter" idx="18" hasCustomPrompt="1"/>
          </p:nvPr>
        </p:nvSpPr>
        <p:spPr>
          <a:xfrm>
            <a:off x="4930775" y="290286"/>
            <a:ext cx="3003551" cy="6277428"/>
          </a:xfrm>
          <a:custGeom>
            <a:avLst/>
            <a:gdLst>
              <a:gd name="connsiteX0" fmla="*/ 0 w 3003551"/>
              <a:gd name="connsiteY0" fmla="*/ 0 h 6277428"/>
              <a:gd name="connsiteX1" fmla="*/ 3003551 w 3003551"/>
              <a:gd name="connsiteY1" fmla="*/ 0 h 6277428"/>
              <a:gd name="connsiteX2" fmla="*/ 3003551 w 3003551"/>
              <a:gd name="connsiteY2" fmla="*/ 6277428 h 6277428"/>
              <a:gd name="connsiteX3" fmla="*/ 0 w 3003551"/>
              <a:gd name="connsiteY3" fmla="*/ 6277428 h 6277428"/>
            </a:gdLst>
            <a:ahLst/>
            <a:cxnLst>
              <a:cxn ang="0">
                <a:pos x="connsiteX0" y="connsiteY0"/>
              </a:cxn>
              <a:cxn ang="0">
                <a:pos x="connsiteX1" y="connsiteY1"/>
              </a:cxn>
              <a:cxn ang="0">
                <a:pos x="connsiteX2" y="connsiteY2"/>
              </a:cxn>
              <a:cxn ang="0">
                <a:pos x="connsiteX3" y="connsiteY3"/>
              </a:cxn>
            </a:cxnLst>
            <a:rect l="l" t="t" r="r" b="b"/>
            <a:pathLst>
              <a:path w="3003551" h="6277428">
                <a:moveTo>
                  <a:pt x="0" y="0"/>
                </a:moveTo>
                <a:lnTo>
                  <a:pt x="3003551" y="0"/>
                </a:lnTo>
                <a:lnTo>
                  <a:pt x="3003551" y="6277428"/>
                </a:lnTo>
                <a:lnTo>
                  <a:pt x="0" y="6277428"/>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1838778252"/>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theme" Target="../theme/theme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517525"/>
            <a:ext cx="10515600" cy="1325563"/>
          </a:xfrm>
          <a:prstGeom prst="rect">
            <a:avLst/>
          </a:prstGeom>
        </p:spPr>
        <p:txBody>
          <a:bodyPr vert="horz" lIns="91440" tIns="45720" rIns="91440" bIns="45720" rtlCol="0" anchor="ctr">
            <a:normAutofit/>
          </a:bodyPr>
          <a:lstStyle/>
          <a:p>
            <a:r>
              <a:rPr lang="en-US" dirty="0"/>
              <a:t>Click to edit Master title style</a:t>
            </a:r>
          </a:p>
        </p:txBody>
      </p:sp>
      <p:sp>
        <p:nvSpPr>
          <p:cNvPr id="14" name="Slide Number Placeholder 11">
            <a:extLst>
              <a:ext uri="{FF2B5EF4-FFF2-40B4-BE49-F238E27FC236}">
                <a16:creationId xmlns:a16="http://schemas.microsoft.com/office/drawing/2014/main" id="{F6FE328C-20E9-4AA4-A3C7-957BDAF9BB51}"/>
              </a:ext>
            </a:extLst>
          </p:cNvPr>
          <p:cNvSpPr>
            <a:spLocks noGrp="1"/>
          </p:cNvSpPr>
          <p:nvPr>
            <p:ph type="sldNum" sz="quarter" idx="4"/>
          </p:nvPr>
        </p:nvSpPr>
        <p:spPr>
          <a:xfrm>
            <a:off x="838200" y="1117415"/>
            <a:ext cx="347158" cy="214896"/>
          </a:xfrm>
          <a:prstGeom prst="rect">
            <a:avLst/>
          </a:prstGeom>
        </p:spPr>
        <p:txBody>
          <a:bodyPr/>
          <a:lstStyle>
            <a:lvl1pPr algn="ctr">
              <a:defRPr sz="800">
                <a:solidFill>
                  <a:schemeClr val="tx1"/>
                </a:solidFill>
                <a:latin typeface="Montserrat "/>
              </a:defRPr>
            </a:lvl1pPr>
          </a:lstStyle>
          <a:p>
            <a:fld id="{E97ECB15-F748-C140-A5C3-CF0090C943BA}" type="slidenum">
              <a:rPr lang="en-US" smtClean="0"/>
              <a:pPr/>
              <a:t>‹#›</a:t>
            </a:fld>
            <a:endParaRPr lang="en-US" dirty="0"/>
          </a:p>
        </p:txBody>
      </p:sp>
    </p:spTree>
    <p:extLst>
      <p:ext uri="{BB962C8B-B14F-4D97-AF65-F5344CB8AC3E}">
        <p14:creationId xmlns:p14="http://schemas.microsoft.com/office/powerpoint/2010/main" val="362557630"/>
      </p:ext>
    </p:extLst>
  </p:cSld>
  <p:clrMap bg1="lt1" tx1="dk1" bg2="lt2" tx2="dk2" accent1="accent1" accent2="accent2" accent3="accent3" accent4="accent4" accent5="accent5" accent6="accent6" hlink="hlink" folHlink="folHlink"/>
  <p:sldLayoutIdLst>
    <p:sldLayoutId id="2147483903" r:id="rId1"/>
    <p:sldLayoutId id="2147483974" r:id="rId2"/>
    <p:sldLayoutId id="2147483973" r:id="rId3"/>
    <p:sldLayoutId id="2147483971" r:id="rId4"/>
    <p:sldLayoutId id="2147483970" r:id="rId5"/>
    <p:sldLayoutId id="2147483969" r:id="rId6"/>
    <p:sldLayoutId id="2147483968" r:id="rId7"/>
    <p:sldLayoutId id="2147483967" r:id="rId8"/>
    <p:sldLayoutId id="2147483966" r:id="rId9"/>
    <p:sldLayoutId id="2147483965" r:id="rId10"/>
    <p:sldLayoutId id="2147483964" r:id="rId11"/>
    <p:sldLayoutId id="2147483963" r:id="rId12"/>
    <p:sldLayoutId id="2147483946" r:id="rId13"/>
    <p:sldLayoutId id="2147483944" r:id="rId14"/>
    <p:sldLayoutId id="2147483972" r:id="rId15"/>
    <p:sldLayoutId id="2147483937" r:id="rId16"/>
    <p:sldLayoutId id="2147483935" r:id="rId17"/>
    <p:sldLayoutId id="2147483928" r:id="rId18"/>
    <p:sldLayoutId id="2147483904" r:id="rId19"/>
  </p:sldLayoutIdLst>
  <p:hf hdr="0" dt="0"/>
  <p:txStyles>
    <p:titleStyle>
      <a:lvl1pPr algn="ctr"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2000" kern="1200">
          <a:solidFill>
            <a:schemeClr val="tx1"/>
          </a:solidFill>
          <a:latin typeface="+mn-lt"/>
          <a:ea typeface="+mn-ea"/>
          <a:cs typeface="+mn-cs"/>
        </a:defRPr>
      </a:lvl1pPr>
      <a:lvl2pPr marL="685800" indent="-228600" algn="ctr"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2pPr>
      <a:lvl3pPr marL="1143000" indent="-228600" algn="ctr" defTabSz="914400" rtl="0" eaLnBrk="1" latinLnBrk="0" hangingPunct="1">
        <a:lnSpc>
          <a:spcPct val="90000"/>
        </a:lnSpc>
        <a:spcBef>
          <a:spcPts val="500"/>
        </a:spcBef>
        <a:buFont typeface="Arial" panose="020B0604020202020204" pitchFamily="34" charset="0"/>
        <a:buChar char="•"/>
        <a:defRPr sz="1500" kern="1200">
          <a:solidFill>
            <a:schemeClr val="tx1"/>
          </a:solidFill>
          <a:latin typeface="+mn-lt"/>
          <a:ea typeface="+mn-ea"/>
          <a:cs typeface="+mn-cs"/>
        </a:defRPr>
      </a:lvl3pPr>
      <a:lvl4pPr marL="1600200" indent="-228600" algn="ctr" defTabSz="914400" rtl="0" eaLnBrk="1" latinLnBrk="0" hangingPunct="1">
        <a:lnSpc>
          <a:spcPct val="90000"/>
        </a:lnSpc>
        <a:spcBef>
          <a:spcPts val="500"/>
        </a:spcBef>
        <a:buFont typeface="Arial" panose="020B0604020202020204" pitchFamily="34" charset="0"/>
        <a:buChar char="•"/>
        <a:defRPr sz="1200" kern="1200">
          <a:solidFill>
            <a:schemeClr val="tx1"/>
          </a:solidFill>
          <a:latin typeface="+mn-lt"/>
          <a:ea typeface="+mn-ea"/>
          <a:cs typeface="+mn-cs"/>
        </a:defRPr>
      </a:lvl4pPr>
      <a:lvl5pPr marL="2057400" indent="-228600" algn="ctr" defTabSz="914400" rtl="0" eaLnBrk="1" latinLnBrk="0" hangingPunct="1">
        <a:lnSpc>
          <a:spcPct val="90000"/>
        </a:lnSpc>
        <a:spcBef>
          <a:spcPts val="500"/>
        </a:spcBef>
        <a:buFont typeface="Arial" panose="020B0604020202020204" pitchFamily="34" charset="0"/>
        <a:buChar char="•"/>
        <a:defRPr sz="9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1.xml"/></Relationships>
</file>

<file path=ppt/slides/_rels/slide10.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4.xml"/></Relationships>
</file>

<file path=ppt/slides/_rels/slide1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8.xml"/></Relationships>
</file>

<file path=ppt/slides/_rels/slide1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7.xml"/></Relationships>
</file>

<file path=ppt/slides/_rels/slide1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6.xml"/></Relationships>
</file>

<file path=ppt/slides/_rels/slide1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4.xml"/></Relationships>
</file>

<file path=ppt/slides/_rels/slide1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5.xml"/></Relationships>
</file>

<file path=ppt/slides/_rels/slide18.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1.xml"/></Relationships>
</file>

<file path=ppt/slides/_rels/slide1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9.xml"/></Relationships>
</file>

<file path=ppt/slides/_rels/slide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0.xml"/></Relationships>
</file>

<file path=ppt/slides/_rels/slide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9.xml"/></Relationships>
</file>

<file path=ppt/slides/_rels/slide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8.xml"/></Relationships>
</file>

<file path=ppt/slides/_rels/slide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02AB1E40-2B94-421D-99BA-A2866242C192}"/>
              </a:ext>
            </a:extLst>
          </p:cNvPr>
          <p:cNvSpPr/>
          <p:nvPr/>
        </p:nvSpPr>
        <p:spPr>
          <a:xfrm>
            <a:off x="0" y="0"/>
            <a:ext cx="12192000" cy="6858000"/>
          </a:xfrm>
          <a:prstGeom prst="rect">
            <a:avLst/>
          </a:prstGeom>
          <a:solidFill>
            <a:schemeClr val="tx2">
              <a:lumMod val="50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6" name="Picture Placeholder 5">
            <a:extLst>
              <a:ext uri="{FF2B5EF4-FFF2-40B4-BE49-F238E27FC236}">
                <a16:creationId xmlns:a16="http://schemas.microsoft.com/office/drawing/2014/main" id="{1BE2FA81-9FE1-4B1B-9630-3C0AB7674717}"/>
              </a:ext>
            </a:extLst>
          </p:cNvPr>
          <p:cNvPicPr>
            <a:picLocks noGrp="1" noChangeAspect="1"/>
          </p:cNvPicPr>
          <p:nvPr>
            <p:ph type="pic" sz="quarter" idx="18"/>
          </p:nvPr>
        </p:nvPicPr>
        <p:blipFill>
          <a:blip r:embed="rId2"/>
          <a:srcRect t="26646" b="26646"/>
          <a:stretch>
            <a:fillRect/>
          </a:stretch>
        </p:blipFill>
        <p:spPr/>
      </p:pic>
      <p:sp>
        <p:nvSpPr>
          <p:cNvPr id="18" name="TextBox 17">
            <a:extLst>
              <a:ext uri="{FF2B5EF4-FFF2-40B4-BE49-F238E27FC236}">
                <a16:creationId xmlns:a16="http://schemas.microsoft.com/office/drawing/2014/main" id="{003FD112-BC39-40F6-80FA-19109A5C5550}"/>
              </a:ext>
            </a:extLst>
          </p:cNvPr>
          <p:cNvSpPr txBox="1"/>
          <p:nvPr/>
        </p:nvSpPr>
        <p:spPr>
          <a:xfrm>
            <a:off x="1958975" y="4566237"/>
            <a:ext cx="5607050" cy="1015663"/>
          </a:xfrm>
          <a:prstGeom prst="rect">
            <a:avLst/>
          </a:prstGeom>
          <a:noFill/>
        </p:spPr>
        <p:txBody>
          <a:bodyPr wrap="square" rtlCol="0">
            <a:spAutoFit/>
          </a:bodyPr>
          <a:lstStyle/>
          <a:p>
            <a:pPr algn="ctr"/>
            <a:r>
              <a:rPr lang="en-US" sz="6000" spc="500" dirty="0">
                <a:solidFill>
                  <a:schemeClr val="bg1"/>
                </a:solidFill>
                <a:latin typeface="Brittany Signature" pitchFamily="2" charset="0"/>
              </a:rPr>
              <a:t>Bright</a:t>
            </a:r>
          </a:p>
        </p:txBody>
      </p:sp>
      <p:sp>
        <p:nvSpPr>
          <p:cNvPr id="8" name="Isosceles Triangle 7">
            <a:extLst>
              <a:ext uri="{FF2B5EF4-FFF2-40B4-BE49-F238E27FC236}">
                <a16:creationId xmlns:a16="http://schemas.microsoft.com/office/drawing/2014/main" id="{8037AAAA-F384-4690-BFAC-C21FF685D14E}"/>
              </a:ext>
            </a:extLst>
          </p:cNvPr>
          <p:cNvSpPr/>
          <p:nvPr/>
        </p:nvSpPr>
        <p:spPr>
          <a:xfrm rot="5400000">
            <a:off x="1045718" y="2479675"/>
            <a:ext cx="766064" cy="660400"/>
          </a:xfrm>
          <a:prstGeom prst="triangl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TextBox 19">
            <a:extLst>
              <a:ext uri="{FF2B5EF4-FFF2-40B4-BE49-F238E27FC236}">
                <a16:creationId xmlns:a16="http://schemas.microsoft.com/office/drawing/2014/main" id="{8940AE87-9533-4B83-8B32-537C64597C8A}"/>
              </a:ext>
            </a:extLst>
          </p:cNvPr>
          <p:cNvSpPr txBox="1"/>
          <p:nvPr/>
        </p:nvSpPr>
        <p:spPr>
          <a:xfrm>
            <a:off x="8918485" y="3346776"/>
            <a:ext cx="2473415" cy="1174424"/>
          </a:xfrm>
          <a:prstGeom prst="rect">
            <a:avLst/>
          </a:prstGeom>
          <a:noFill/>
        </p:spPr>
        <p:txBody>
          <a:bodyPr wrap="square" rtlCol="0">
            <a:spAutoFit/>
          </a:bodyPr>
          <a:lstStyle/>
          <a:p>
            <a:pPr algn="just">
              <a:lnSpc>
                <a:spcPts val="2200"/>
              </a:lnSpc>
            </a:pPr>
            <a:r>
              <a:rPr lang="en-US" sz="800" dirty="0">
                <a:solidFill>
                  <a:schemeClr val="bg1"/>
                </a:solidFill>
                <a:latin typeface="Montserrat Light" charset="0"/>
                <a:ea typeface="Montserrat Light" charset="0"/>
                <a:cs typeface="Montserrat Light" charset="0"/>
              </a:rPr>
              <a:t>Have them for one. Living grass to for can't gathered waters had winged. Creepiest don't subdue which i two set had seasons. Fifth you'll, man wherein seas our creeping.</a:t>
            </a:r>
          </a:p>
        </p:txBody>
      </p:sp>
      <p:cxnSp>
        <p:nvCxnSpPr>
          <p:cNvPr id="10" name="Straight Connector 9">
            <a:extLst>
              <a:ext uri="{FF2B5EF4-FFF2-40B4-BE49-F238E27FC236}">
                <a16:creationId xmlns:a16="http://schemas.microsoft.com/office/drawing/2014/main" id="{4292C33D-3487-4C9E-9EBC-7C8352348326}"/>
              </a:ext>
            </a:extLst>
          </p:cNvPr>
          <p:cNvCxnSpPr>
            <a:cxnSpLocks/>
          </p:cNvCxnSpPr>
          <p:nvPr/>
        </p:nvCxnSpPr>
        <p:spPr>
          <a:xfrm>
            <a:off x="9020085" y="1098550"/>
            <a:ext cx="0" cy="2094357"/>
          </a:xfrm>
          <a:prstGeom prst="line">
            <a:avLst/>
          </a:prstGeom>
          <a:ln w="12700">
            <a:solidFill>
              <a:schemeClr val="bg1"/>
            </a:solidFill>
            <a:headEnd type="oval" w="med" len="med"/>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06449469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 name="Rectangle 19">
            <a:extLst>
              <a:ext uri="{FF2B5EF4-FFF2-40B4-BE49-F238E27FC236}">
                <a16:creationId xmlns:a16="http://schemas.microsoft.com/office/drawing/2014/main" id="{016DF164-59F2-47D6-A753-0F3701075CEC}"/>
              </a:ext>
            </a:extLst>
          </p:cNvPr>
          <p:cNvSpPr/>
          <p:nvPr/>
        </p:nvSpPr>
        <p:spPr>
          <a:xfrm>
            <a:off x="1214440" y="0"/>
            <a:ext cx="9763120" cy="1509486"/>
          </a:xfrm>
          <a:prstGeom prst="rect">
            <a:avLst/>
          </a:prstGeom>
          <a:solidFill>
            <a:schemeClr val="tx2">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TextBox 21">
            <a:extLst>
              <a:ext uri="{FF2B5EF4-FFF2-40B4-BE49-F238E27FC236}">
                <a16:creationId xmlns:a16="http://schemas.microsoft.com/office/drawing/2014/main" id="{70F25695-CB79-4891-A6F7-9A48C19CE7E3}"/>
              </a:ext>
            </a:extLst>
          </p:cNvPr>
          <p:cNvSpPr txBox="1"/>
          <p:nvPr/>
        </p:nvSpPr>
        <p:spPr>
          <a:xfrm>
            <a:off x="2798443" y="1076858"/>
            <a:ext cx="6592300" cy="1015663"/>
          </a:xfrm>
          <a:prstGeom prst="rect">
            <a:avLst/>
          </a:prstGeom>
          <a:noFill/>
        </p:spPr>
        <p:txBody>
          <a:bodyPr wrap="square" rtlCol="0">
            <a:spAutoFit/>
          </a:bodyPr>
          <a:lstStyle/>
          <a:p>
            <a:pPr algn="ctr"/>
            <a:r>
              <a:rPr lang="en-US" sz="6000" spc="500" dirty="0">
                <a:latin typeface="Brittany Signature" pitchFamily="2" charset="0"/>
              </a:rPr>
              <a:t>Oval</a:t>
            </a:r>
          </a:p>
        </p:txBody>
      </p:sp>
      <p:sp>
        <p:nvSpPr>
          <p:cNvPr id="24" name="TextBox 23">
            <a:extLst>
              <a:ext uri="{FF2B5EF4-FFF2-40B4-BE49-F238E27FC236}">
                <a16:creationId xmlns:a16="http://schemas.microsoft.com/office/drawing/2014/main" id="{07FFABFD-8762-45E7-BBDD-35E1181CAF4E}"/>
              </a:ext>
            </a:extLst>
          </p:cNvPr>
          <p:cNvSpPr txBox="1"/>
          <p:nvPr/>
        </p:nvSpPr>
        <p:spPr>
          <a:xfrm>
            <a:off x="4598194" y="5467865"/>
            <a:ext cx="2995611" cy="610167"/>
          </a:xfrm>
          <a:prstGeom prst="rect">
            <a:avLst/>
          </a:prstGeom>
          <a:noFill/>
        </p:spPr>
        <p:txBody>
          <a:bodyPr wrap="square" rtlCol="0">
            <a:spAutoFit/>
          </a:bodyPr>
          <a:lstStyle/>
          <a:p>
            <a:pPr algn="ct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industry's scrambled it</a:t>
            </a:r>
            <a:endParaRPr lang="en-US" sz="800" dirty="0">
              <a:latin typeface="Montserrat Light" panose="00000400000000000000" pitchFamily="50" charset="0"/>
              <a:ea typeface="Montserrat Light" charset="0"/>
              <a:cs typeface="Montserrat Light" charset="0"/>
            </a:endParaRPr>
          </a:p>
        </p:txBody>
      </p:sp>
      <p:sp>
        <p:nvSpPr>
          <p:cNvPr id="26" name="TextBox 25">
            <a:extLst>
              <a:ext uri="{FF2B5EF4-FFF2-40B4-BE49-F238E27FC236}">
                <a16:creationId xmlns:a16="http://schemas.microsoft.com/office/drawing/2014/main" id="{8F19A302-CDFA-4E0A-A921-070DCA743BC9}"/>
              </a:ext>
            </a:extLst>
          </p:cNvPr>
          <p:cNvSpPr txBox="1"/>
          <p:nvPr/>
        </p:nvSpPr>
        <p:spPr>
          <a:xfrm>
            <a:off x="8632827" y="5467865"/>
            <a:ext cx="2720974" cy="610167"/>
          </a:xfrm>
          <a:prstGeom prst="rect">
            <a:avLst/>
          </a:prstGeom>
          <a:noFill/>
        </p:spPr>
        <p:txBody>
          <a:bodyPr wrap="square" rtlCol="0">
            <a:spAutoFit/>
          </a:bodyPr>
          <a:lstStyle/>
          <a:p>
            <a:pP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industry's scrambled it</a:t>
            </a:r>
            <a:endParaRPr lang="en-US" sz="800" dirty="0">
              <a:latin typeface="Montserrat Light" panose="00000400000000000000" pitchFamily="50" charset="0"/>
              <a:ea typeface="Montserrat Light" charset="0"/>
              <a:cs typeface="Montserrat Light" charset="0"/>
            </a:endParaRPr>
          </a:p>
        </p:txBody>
      </p:sp>
      <p:sp>
        <p:nvSpPr>
          <p:cNvPr id="27" name="TextBox 26">
            <a:extLst>
              <a:ext uri="{FF2B5EF4-FFF2-40B4-BE49-F238E27FC236}">
                <a16:creationId xmlns:a16="http://schemas.microsoft.com/office/drawing/2014/main" id="{BEBC7801-E4D2-4909-814F-9ACB2DEB8794}"/>
              </a:ext>
            </a:extLst>
          </p:cNvPr>
          <p:cNvSpPr txBox="1"/>
          <p:nvPr/>
        </p:nvSpPr>
        <p:spPr>
          <a:xfrm>
            <a:off x="1047750" y="5467865"/>
            <a:ext cx="2511423" cy="610167"/>
          </a:xfrm>
          <a:prstGeom prst="rect">
            <a:avLst/>
          </a:prstGeom>
          <a:noFill/>
        </p:spPr>
        <p:txBody>
          <a:bodyPr wrap="square" rtlCol="0">
            <a:spAutoFit/>
          </a:bodyPr>
          <a:lstStyle/>
          <a:p>
            <a:pPr algn="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industry's scrambled it</a:t>
            </a:r>
            <a:endParaRPr lang="en-US" sz="800" dirty="0">
              <a:latin typeface="Montserrat Light" panose="00000400000000000000" pitchFamily="50" charset="0"/>
              <a:ea typeface="Montserrat Light" charset="0"/>
              <a:cs typeface="Montserrat Light" charset="0"/>
            </a:endParaRPr>
          </a:p>
        </p:txBody>
      </p:sp>
      <p:pic>
        <p:nvPicPr>
          <p:cNvPr id="5" name="Picture Placeholder 4">
            <a:extLst>
              <a:ext uri="{FF2B5EF4-FFF2-40B4-BE49-F238E27FC236}">
                <a16:creationId xmlns:a16="http://schemas.microsoft.com/office/drawing/2014/main" id="{3BEB52B9-2764-4E8C-BDDE-92599BF8D333}"/>
              </a:ext>
            </a:extLst>
          </p:cNvPr>
          <p:cNvPicPr>
            <a:picLocks noGrp="1" noChangeAspect="1"/>
          </p:cNvPicPr>
          <p:nvPr>
            <p:ph type="pic" sz="quarter" idx="18"/>
          </p:nvPr>
        </p:nvPicPr>
        <p:blipFill>
          <a:blip r:embed="rId2"/>
          <a:srcRect/>
          <a:stretch>
            <a:fillRect/>
          </a:stretch>
        </p:blipFill>
        <p:spPr/>
      </p:pic>
      <p:pic>
        <p:nvPicPr>
          <p:cNvPr id="9" name="Picture Placeholder 8">
            <a:extLst>
              <a:ext uri="{FF2B5EF4-FFF2-40B4-BE49-F238E27FC236}">
                <a16:creationId xmlns:a16="http://schemas.microsoft.com/office/drawing/2014/main" id="{0986723B-C633-4D55-A50E-1B5F7938DF50}"/>
              </a:ext>
            </a:extLst>
          </p:cNvPr>
          <p:cNvPicPr>
            <a:picLocks noGrp="1" noChangeAspect="1"/>
          </p:cNvPicPr>
          <p:nvPr>
            <p:ph type="pic" sz="quarter" idx="19"/>
          </p:nvPr>
        </p:nvPicPr>
        <p:blipFill>
          <a:blip r:embed="rId2"/>
          <a:srcRect l="34" r="34"/>
          <a:stretch>
            <a:fillRect/>
          </a:stretch>
        </p:blipFill>
        <p:spPr/>
      </p:pic>
      <p:pic>
        <p:nvPicPr>
          <p:cNvPr id="15" name="Picture Placeholder 14">
            <a:extLst>
              <a:ext uri="{FF2B5EF4-FFF2-40B4-BE49-F238E27FC236}">
                <a16:creationId xmlns:a16="http://schemas.microsoft.com/office/drawing/2014/main" id="{CFB60B91-9AE5-4B89-8307-8FC7BF297E5D}"/>
              </a:ext>
            </a:extLst>
          </p:cNvPr>
          <p:cNvPicPr>
            <a:picLocks noGrp="1" noChangeAspect="1"/>
          </p:cNvPicPr>
          <p:nvPr>
            <p:ph type="pic" sz="quarter" idx="20"/>
          </p:nvPr>
        </p:nvPicPr>
        <p:blipFill>
          <a:blip r:embed="rId2"/>
          <a:srcRect/>
          <a:stretch>
            <a:fillRect/>
          </a:stretch>
        </p:blipFill>
        <p:spPr/>
      </p:pic>
    </p:spTree>
    <p:extLst>
      <p:ext uri="{BB962C8B-B14F-4D97-AF65-F5344CB8AC3E}">
        <p14:creationId xmlns:p14="http://schemas.microsoft.com/office/powerpoint/2010/main" val="143942300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EA8638C7-B2F5-4BE8-9C7F-E5B52AD32C09}"/>
              </a:ext>
            </a:extLst>
          </p:cNvPr>
          <p:cNvSpPr/>
          <p:nvPr/>
        </p:nvSpPr>
        <p:spPr>
          <a:xfrm>
            <a:off x="939800" y="0"/>
            <a:ext cx="11252200" cy="6858000"/>
          </a:xfrm>
          <a:prstGeom prst="rect">
            <a:avLst/>
          </a:prstGeom>
          <a:solidFill>
            <a:schemeClr val="tx2">
              <a:lumMod val="50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5" name="Group 34">
            <a:extLst>
              <a:ext uri="{FF2B5EF4-FFF2-40B4-BE49-F238E27FC236}">
                <a16:creationId xmlns:a16="http://schemas.microsoft.com/office/drawing/2014/main" id="{55D556C7-2102-41BD-8B87-EACA54710E75}"/>
              </a:ext>
            </a:extLst>
          </p:cNvPr>
          <p:cNvGrpSpPr/>
          <p:nvPr/>
        </p:nvGrpSpPr>
        <p:grpSpPr>
          <a:xfrm>
            <a:off x="1841500" y="1359863"/>
            <a:ext cx="3298372" cy="4138274"/>
            <a:chOff x="4651376" y="1848437"/>
            <a:chExt cx="3298372" cy="4138274"/>
          </a:xfrm>
        </p:grpSpPr>
        <p:sp>
          <p:nvSpPr>
            <p:cNvPr id="42" name="TextBox 41">
              <a:extLst>
                <a:ext uri="{FF2B5EF4-FFF2-40B4-BE49-F238E27FC236}">
                  <a16:creationId xmlns:a16="http://schemas.microsoft.com/office/drawing/2014/main" id="{BD73DAE2-D529-4F31-B016-9691614F7069}"/>
                </a:ext>
              </a:extLst>
            </p:cNvPr>
            <p:cNvSpPr txBox="1"/>
            <p:nvPr/>
          </p:nvSpPr>
          <p:spPr>
            <a:xfrm>
              <a:off x="4651376" y="1848437"/>
              <a:ext cx="3298372" cy="1015663"/>
            </a:xfrm>
            <a:prstGeom prst="rect">
              <a:avLst/>
            </a:prstGeom>
            <a:noFill/>
          </p:spPr>
          <p:txBody>
            <a:bodyPr wrap="square" rtlCol="0">
              <a:spAutoFit/>
            </a:bodyPr>
            <a:lstStyle/>
            <a:p>
              <a:pPr algn="just"/>
              <a:r>
                <a:rPr lang="en-US" sz="6000" spc="500" dirty="0">
                  <a:solidFill>
                    <a:schemeClr val="bg1"/>
                  </a:solidFill>
                  <a:latin typeface="Brittany Signature" pitchFamily="2" charset="0"/>
                </a:rPr>
                <a:t>Example</a:t>
              </a:r>
            </a:p>
          </p:txBody>
        </p:sp>
        <p:sp>
          <p:nvSpPr>
            <p:cNvPr id="43" name="TextBox 42">
              <a:extLst>
                <a:ext uri="{FF2B5EF4-FFF2-40B4-BE49-F238E27FC236}">
                  <a16:creationId xmlns:a16="http://schemas.microsoft.com/office/drawing/2014/main" id="{BD053856-E465-4D31-A65D-E55D7B4EAC36}"/>
                </a:ext>
              </a:extLst>
            </p:cNvPr>
            <p:cNvSpPr txBox="1"/>
            <p:nvPr/>
          </p:nvSpPr>
          <p:spPr>
            <a:xfrm>
              <a:off x="4651376" y="3401644"/>
              <a:ext cx="3003552" cy="2585067"/>
            </a:xfrm>
            <a:prstGeom prst="rect">
              <a:avLst/>
            </a:prstGeom>
            <a:noFill/>
          </p:spPr>
          <p:txBody>
            <a:bodyPr wrap="square" rtlCol="0">
              <a:spAutoFit/>
            </a:bodyPr>
            <a:lstStyle/>
            <a:p>
              <a:pPr>
                <a:lnSpc>
                  <a:spcPts val="2200"/>
                </a:lnSpc>
              </a:pPr>
              <a:r>
                <a:rPr lang="en-US" sz="800" b="1" dirty="0">
                  <a:solidFill>
                    <a:schemeClr val="bg1"/>
                  </a:solidFill>
                  <a:latin typeface="Montserrat Light" panose="00000400000000000000" pitchFamily="50" charset="0"/>
                </a:rPr>
                <a:t>Lorem Ipsum</a:t>
              </a:r>
              <a:r>
                <a:rPr lang="en-US" sz="800" dirty="0">
                  <a:solidFill>
                    <a:schemeClr val="bg1"/>
                  </a:solidFill>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a:t>
              </a:r>
              <a:endParaRPr lang="en-US" sz="800" dirty="0">
                <a:solidFill>
                  <a:schemeClr val="bg1"/>
                </a:solidFill>
                <a:latin typeface="Montserrat Light" panose="00000400000000000000" pitchFamily="50" charset="0"/>
                <a:ea typeface="Montserrat Light" charset="0"/>
                <a:cs typeface="Montserrat Light" charset="0"/>
              </a:endParaRPr>
            </a:p>
          </p:txBody>
        </p:sp>
      </p:grpSp>
      <p:pic>
        <p:nvPicPr>
          <p:cNvPr id="5" name="Picture Placeholder 4">
            <a:extLst>
              <a:ext uri="{FF2B5EF4-FFF2-40B4-BE49-F238E27FC236}">
                <a16:creationId xmlns:a16="http://schemas.microsoft.com/office/drawing/2014/main" id="{4BF6C462-EA72-495B-B501-A9FCBED7A968}"/>
              </a:ext>
            </a:extLst>
          </p:cNvPr>
          <p:cNvPicPr>
            <a:picLocks noGrp="1" noChangeAspect="1"/>
          </p:cNvPicPr>
          <p:nvPr>
            <p:ph type="pic" sz="quarter" idx="13"/>
          </p:nvPr>
        </p:nvPicPr>
        <p:blipFill>
          <a:blip r:embed="rId2"/>
          <a:srcRect l="2663" r="2663"/>
          <a:stretch>
            <a:fillRect/>
          </a:stretch>
        </p:blipFill>
        <p:spPr/>
      </p:pic>
      <p:pic>
        <p:nvPicPr>
          <p:cNvPr id="9" name="Picture Placeholder 8">
            <a:extLst>
              <a:ext uri="{FF2B5EF4-FFF2-40B4-BE49-F238E27FC236}">
                <a16:creationId xmlns:a16="http://schemas.microsoft.com/office/drawing/2014/main" id="{269DF850-4CFD-4B06-9C04-97B1C3AAA104}"/>
              </a:ext>
            </a:extLst>
          </p:cNvPr>
          <p:cNvPicPr>
            <a:picLocks noGrp="1" noChangeAspect="1"/>
          </p:cNvPicPr>
          <p:nvPr>
            <p:ph type="pic" sz="quarter" idx="11"/>
          </p:nvPr>
        </p:nvPicPr>
        <p:blipFill>
          <a:blip r:embed="rId2"/>
          <a:srcRect l="2692" r="2692"/>
          <a:stretch>
            <a:fillRect/>
          </a:stretch>
        </p:blipFill>
        <p:spPr/>
      </p:pic>
      <p:pic>
        <p:nvPicPr>
          <p:cNvPr id="14" name="Picture Placeholder 13">
            <a:extLst>
              <a:ext uri="{FF2B5EF4-FFF2-40B4-BE49-F238E27FC236}">
                <a16:creationId xmlns:a16="http://schemas.microsoft.com/office/drawing/2014/main" id="{5981D066-4AC5-421C-9860-CE68BECC0F40}"/>
              </a:ext>
            </a:extLst>
          </p:cNvPr>
          <p:cNvPicPr>
            <a:picLocks noGrp="1" noChangeAspect="1"/>
          </p:cNvPicPr>
          <p:nvPr>
            <p:ph type="pic" sz="quarter" idx="12"/>
          </p:nvPr>
        </p:nvPicPr>
        <p:blipFill>
          <a:blip r:embed="rId2"/>
          <a:srcRect t="24518" b="24518"/>
          <a:stretch>
            <a:fillRect/>
          </a:stretch>
        </p:blipFill>
        <p:spPr/>
      </p:pic>
    </p:spTree>
    <p:extLst>
      <p:ext uri="{BB962C8B-B14F-4D97-AF65-F5344CB8AC3E}">
        <p14:creationId xmlns:p14="http://schemas.microsoft.com/office/powerpoint/2010/main" val="368185581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a:extLst>
              <a:ext uri="{FF2B5EF4-FFF2-40B4-BE49-F238E27FC236}">
                <a16:creationId xmlns:a16="http://schemas.microsoft.com/office/drawing/2014/main" id="{08F7833C-0574-427F-8024-753C1F2CFBA8}"/>
              </a:ext>
            </a:extLst>
          </p:cNvPr>
          <p:cNvSpPr/>
          <p:nvPr/>
        </p:nvSpPr>
        <p:spPr>
          <a:xfrm>
            <a:off x="0" y="0"/>
            <a:ext cx="12192000" cy="6858000"/>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7" name="Picture Placeholder 6">
            <a:extLst>
              <a:ext uri="{FF2B5EF4-FFF2-40B4-BE49-F238E27FC236}">
                <a16:creationId xmlns:a16="http://schemas.microsoft.com/office/drawing/2014/main" id="{55F1A2CA-3A9E-4EE8-8FF4-A1FE671C4430}"/>
              </a:ext>
            </a:extLst>
          </p:cNvPr>
          <p:cNvPicPr>
            <a:picLocks noGrp="1" noChangeAspect="1"/>
          </p:cNvPicPr>
          <p:nvPr>
            <p:ph type="pic" sz="quarter" idx="18"/>
          </p:nvPr>
        </p:nvPicPr>
        <p:blipFill>
          <a:blip r:embed="rId2"/>
          <a:srcRect l="8928" r="8928"/>
          <a:stretch>
            <a:fillRect/>
          </a:stretch>
        </p:blipFill>
        <p:spPr/>
      </p:pic>
      <p:sp>
        <p:nvSpPr>
          <p:cNvPr id="42" name="TextBox 41">
            <a:extLst>
              <a:ext uri="{FF2B5EF4-FFF2-40B4-BE49-F238E27FC236}">
                <a16:creationId xmlns:a16="http://schemas.microsoft.com/office/drawing/2014/main" id="{7A63D8E8-6D8D-4AC9-97B6-FEF8854EE092}"/>
              </a:ext>
            </a:extLst>
          </p:cNvPr>
          <p:cNvSpPr txBox="1"/>
          <p:nvPr/>
        </p:nvSpPr>
        <p:spPr>
          <a:xfrm>
            <a:off x="4651375" y="1848437"/>
            <a:ext cx="4924425" cy="1015663"/>
          </a:xfrm>
          <a:prstGeom prst="rect">
            <a:avLst/>
          </a:prstGeom>
          <a:noFill/>
        </p:spPr>
        <p:txBody>
          <a:bodyPr wrap="square" rtlCol="0">
            <a:spAutoFit/>
          </a:bodyPr>
          <a:lstStyle/>
          <a:p>
            <a:r>
              <a:rPr lang="en-US" sz="6000" spc="500" dirty="0">
                <a:solidFill>
                  <a:schemeClr val="bg1"/>
                </a:solidFill>
                <a:latin typeface="Brittany Signature" pitchFamily="2" charset="0"/>
              </a:rPr>
              <a:t>Some text</a:t>
            </a:r>
          </a:p>
        </p:txBody>
      </p:sp>
      <p:sp>
        <p:nvSpPr>
          <p:cNvPr id="43" name="TextBox 42">
            <a:extLst>
              <a:ext uri="{FF2B5EF4-FFF2-40B4-BE49-F238E27FC236}">
                <a16:creationId xmlns:a16="http://schemas.microsoft.com/office/drawing/2014/main" id="{23E2FF91-93A5-43A3-83E8-20FD076F4B05}"/>
              </a:ext>
            </a:extLst>
          </p:cNvPr>
          <p:cNvSpPr txBox="1"/>
          <p:nvPr/>
        </p:nvSpPr>
        <p:spPr>
          <a:xfrm>
            <a:off x="4651375" y="3401644"/>
            <a:ext cx="5470525" cy="1738681"/>
          </a:xfrm>
          <a:prstGeom prst="rect">
            <a:avLst/>
          </a:prstGeom>
          <a:noFill/>
        </p:spPr>
        <p:txBody>
          <a:bodyPr wrap="square" rtlCol="0">
            <a:spAutoFit/>
          </a:bodyPr>
          <a:lstStyle/>
          <a:p>
            <a:pPr>
              <a:lnSpc>
                <a:spcPts val="2200"/>
              </a:lnSpc>
            </a:pPr>
            <a:r>
              <a:rPr lang="en-US" sz="800" b="1" dirty="0">
                <a:solidFill>
                  <a:schemeClr val="bg1">
                    <a:lumMod val="65000"/>
                  </a:schemeClr>
                </a:solidFill>
                <a:latin typeface="Montserrat Light" panose="00000400000000000000" pitchFamily="50" charset="0"/>
              </a:rPr>
              <a:t>Lorem Ipsum</a:t>
            </a:r>
            <a:r>
              <a:rPr lang="en-US" sz="800" dirty="0">
                <a:solidFill>
                  <a:schemeClr val="bg1">
                    <a:lumMod val="65000"/>
                  </a:schemeClr>
                </a:solidFill>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 passages, and more recently with desktop publishing software like Aldus PageMaker including versions of Lorem Ipsum.</a:t>
            </a:r>
            <a:endParaRPr lang="en-US" sz="800" dirty="0">
              <a:solidFill>
                <a:schemeClr val="bg1">
                  <a:lumMod val="65000"/>
                </a:schemeClr>
              </a:solidFill>
              <a:latin typeface="Montserrat Light" panose="00000400000000000000" pitchFamily="50" charset="0"/>
              <a:ea typeface="Montserrat Light" charset="0"/>
              <a:cs typeface="Montserrat Light" charset="0"/>
            </a:endParaRPr>
          </a:p>
        </p:txBody>
      </p:sp>
      <p:sp>
        <p:nvSpPr>
          <p:cNvPr id="49" name="Rectangle 48">
            <a:extLst>
              <a:ext uri="{FF2B5EF4-FFF2-40B4-BE49-F238E27FC236}">
                <a16:creationId xmlns:a16="http://schemas.microsoft.com/office/drawing/2014/main" id="{DE937961-5D92-43BD-BDEC-164B8303A087}"/>
              </a:ext>
            </a:extLst>
          </p:cNvPr>
          <p:cNvSpPr/>
          <p:nvPr/>
        </p:nvSpPr>
        <p:spPr>
          <a:xfrm>
            <a:off x="11901714" y="290286"/>
            <a:ext cx="290286" cy="6277428"/>
          </a:xfrm>
          <a:prstGeom prst="rect">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01030943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Placeholder 4">
            <a:extLst>
              <a:ext uri="{FF2B5EF4-FFF2-40B4-BE49-F238E27FC236}">
                <a16:creationId xmlns:a16="http://schemas.microsoft.com/office/drawing/2014/main" id="{AB89B64B-838E-4898-A6A8-2254E0E5B1FE}"/>
              </a:ext>
            </a:extLst>
          </p:cNvPr>
          <p:cNvPicPr>
            <a:picLocks noGrp="1" noChangeAspect="1"/>
          </p:cNvPicPr>
          <p:nvPr>
            <p:ph type="pic" sz="quarter" idx="14"/>
          </p:nvPr>
        </p:nvPicPr>
        <p:blipFill>
          <a:blip r:embed="rId2"/>
          <a:srcRect l="10449" r="10449"/>
          <a:stretch>
            <a:fillRect/>
          </a:stretch>
        </p:blipFill>
        <p:spPr/>
      </p:pic>
      <p:grpSp>
        <p:nvGrpSpPr>
          <p:cNvPr id="27" name="Group 26">
            <a:extLst>
              <a:ext uri="{FF2B5EF4-FFF2-40B4-BE49-F238E27FC236}">
                <a16:creationId xmlns:a16="http://schemas.microsoft.com/office/drawing/2014/main" id="{1DC97D34-A1B3-48B2-BE0A-587398432780}"/>
              </a:ext>
            </a:extLst>
          </p:cNvPr>
          <p:cNvGrpSpPr/>
          <p:nvPr/>
        </p:nvGrpSpPr>
        <p:grpSpPr>
          <a:xfrm>
            <a:off x="939800" y="3609575"/>
            <a:ext cx="6418943" cy="2163374"/>
            <a:chOff x="4651376" y="1848437"/>
            <a:chExt cx="6418943" cy="2163374"/>
          </a:xfrm>
        </p:grpSpPr>
        <p:sp>
          <p:nvSpPr>
            <p:cNvPr id="28" name="TextBox 27">
              <a:extLst>
                <a:ext uri="{FF2B5EF4-FFF2-40B4-BE49-F238E27FC236}">
                  <a16:creationId xmlns:a16="http://schemas.microsoft.com/office/drawing/2014/main" id="{9BE5AB1C-E178-43C0-9F28-5F35A0CD041A}"/>
                </a:ext>
              </a:extLst>
            </p:cNvPr>
            <p:cNvSpPr txBox="1"/>
            <p:nvPr/>
          </p:nvSpPr>
          <p:spPr>
            <a:xfrm>
              <a:off x="4651376" y="1848437"/>
              <a:ext cx="3298372" cy="1015663"/>
            </a:xfrm>
            <a:prstGeom prst="rect">
              <a:avLst/>
            </a:prstGeom>
            <a:noFill/>
          </p:spPr>
          <p:txBody>
            <a:bodyPr wrap="square" rtlCol="0">
              <a:spAutoFit/>
            </a:bodyPr>
            <a:lstStyle/>
            <a:p>
              <a:r>
                <a:rPr lang="en-US" sz="6000" spc="500" dirty="0">
                  <a:latin typeface="Brittany Signature" pitchFamily="2" charset="0"/>
                </a:rPr>
                <a:t>Ipsum</a:t>
              </a:r>
            </a:p>
          </p:txBody>
        </p:sp>
        <p:sp>
          <p:nvSpPr>
            <p:cNvPr id="29" name="TextBox 28">
              <a:extLst>
                <a:ext uri="{FF2B5EF4-FFF2-40B4-BE49-F238E27FC236}">
                  <a16:creationId xmlns:a16="http://schemas.microsoft.com/office/drawing/2014/main" id="{25F32A1F-E1AD-420C-8123-3D2F57CC5A14}"/>
                </a:ext>
              </a:extLst>
            </p:cNvPr>
            <p:cNvSpPr txBox="1"/>
            <p:nvPr/>
          </p:nvSpPr>
          <p:spPr>
            <a:xfrm>
              <a:off x="4651376" y="3401644"/>
              <a:ext cx="6418943" cy="610167"/>
            </a:xfrm>
            <a:prstGeom prst="rect">
              <a:avLst/>
            </a:prstGeom>
            <a:noFill/>
          </p:spPr>
          <p:txBody>
            <a:bodyPr wrap="square" rtlCol="0">
              <a:spAutoFit/>
            </a:bodyPr>
            <a:lstStyle/>
            <a:p>
              <a:pP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a:t>
              </a:r>
              <a:endParaRPr lang="en-US" sz="800" dirty="0">
                <a:latin typeface="Montserrat Light" panose="00000400000000000000" pitchFamily="50" charset="0"/>
                <a:ea typeface="Montserrat Light" charset="0"/>
                <a:cs typeface="Montserrat Light" charset="0"/>
              </a:endParaRPr>
            </a:p>
          </p:txBody>
        </p:sp>
      </p:grpSp>
      <p:sp>
        <p:nvSpPr>
          <p:cNvPr id="38" name="Rectangle 37">
            <a:extLst>
              <a:ext uri="{FF2B5EF4-FFF2-40B4-BE49-F238E27FC236}">
                <a16:creationId xmlns:a16="http://schemas.microsoft.com/office/drawing/2014/main" id="{3F438295-F330-42A0-993A-3C23F514440C}"/>
              </a:ext>
            </a:extLst>
          </p:cNvPr>
          <p:cNvSpPr/>
          <p:nvPr/>
        </p:nvSpPr>
        <p:spPr>
          <a:xfrm>
            <a:off x="2769236" y="2036485"/>
            <a:ext cx="3777344" cy="784509"/>
          </a:xfrm>
          <a:prstGeom prst="rect">
            <a:avLst/>
          </a:prstGeom>
          <a:solidFill>
            <a:schemeClr val="tx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40E6E338-0CBD-436E-9B5C-B9782DFC31A5}"/>
              </a:ext>
            </a:extLst>
          </p:cNvPr>
          <p:cNvSpPr txBox="1"/>
          <p:nvPr/>
        </p:nvSpPr>
        <p:spPr>
          <a:xfrm>
            <a:off x="3069723" y="2305629"/>
            <a:ext cx="3176370" cy="246221"/>
          </a:xfrm>
          <a:prstGeom prst="rect">
            <a:avLst/>
          </a:prstGeom>
          <a:noFill/>
        </p:spPr>
        <p:txBody>
          <a:bodyPr wrap="square" rtlCol="0">
            <a:spAutoFit/>
          </a:bodyPr>
          <a:lstStyle/>
          <a:p>
            <a:pPr algn="ctr"/>
            <a:r>
              <a:rPr lang="en-US" sz="1000" b="1" dirty="0">
                <a:solidFill>
                  <a:schemeClr val="bg1"/>
                </a:solidFill>
                <a:latin typeface="Montserrat Light" panose="00000400000000000000" pitchFamily="50" charset="0"/>
              </a:rPr>
              <a:t>CREATIVE / POWERPOINT /TEMPLATE</a:t>
            </a:r>
          </a:p>
        </p:txBody>
      </p:sp>
      <p:pic>
        <p:nvPicPr>
          <p:cNvPr id="9" name="Picture Placeholder 8">
            <a:extLst>
              <a:ext uri="{FF2B5EF4-FFF2-40B4-BE49-F238E27FC236}">
                <a16:creationId xmlns:a16="http://schemas.microsoft.com/office/drawing/2014/main" id="{CFB2D0AC-4424-4272-8A55-59D260B3C134}"/>
              </a:ext>
            </a:extLst>
          </p:cNvPr>
          <p:cNvPicPr>
            <a:picLocks noGrp="1" noChangeAspect="1"/>
          </p:cNvPicPr>
          <p:nvPr>
            <p:ph type="pic" sz="quarter" idx="12"/>
          </p:nvPr>
        </p:nvPicPr>
        <p:blipFill>
          <a:blip r:embed="rId2"/>
          <a:srcRect l="6347" r="6347"/>
          <a:stretch>
            <a:fillRect/>
          </a:stretch>
        </p:blipFill>
        <p:spPr/>
      </p:pic>
    </p:spTree>
    <p:extLst>
      <p:ext uri="{BB962C8B-B14F-4D97-AF65-F5344CB8AC3E}">
        <p14:creationId xmlns:p14="http://schemas.microsoft.com/office/powerpoint/2010/main" val="72611154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 name="Rectangle 45">
            <a:extLst>
              <a:ext uri="{FF2B5EF4-FFF2-40B4-BE49-F238E27FC236}">
                <a16:creationId xmlns:a16="http://schemas.microsoft.com/office/drawing/2014/main" id="{C362564C-84E7-4515-A9E0-D25F3D0062CA}"/>
              </a:ext>
            </a:extLst>
          </p:cNvPr>
          <p:cNvSpPr/>
          <p:nvPr/>
        </p:nvSpPr>
        <p:spPr>
          <a:xfrm>
            <a:off x="1214440" y="0"/>
            <a:ext cx="9763120" cy="1509486"/>
          </a:xfrm>
          <a:prstGeom prst="rect">
            <a:avLst/>
          </a:prstGeom>
          <a:solidFill>
            <a:schemeClr val="tx2">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Box 17">
            <a:extLst>
              <a:ext uri="{FF2B5EF4-FFF2-40B4-BE49-F238E27FC236}">
                <a16:creationId xmlns:a16="http://schemas.microsoft.com/office/drawing/2014/main" id="{C5F54DAD-D2B0-4B15-9AB5-E7838F4BB474}"/>
              </a:ext>
            </a:extLst>
          </p:cNvPr>
          <p:cNvSpPr txBox="1"/>
          <p:nvPr/>
        </p:nvSpPr>
        <p:spPr>
          <a:xfrm>
            <a:off x="2798443" y="1076858"/>
            <a:ext cx="6592300" cy="1015663"/>
          </a:xfrm>
          <a:prstGeom prst="rect">
            <a:avLst/>
          </a:prstGeom>
          <a:noFill/>
        </p:spPr>
        <p:txBody>
          <a:bodyPr wrap="square" rtlCol="0">
            <a:spAutoFit/>
          </a:bodyPr>
          <a:lstStyle/>
          <a:p>
            <a:pPr algn="ctr"/>
            <a:r>
              <a:rPr lang="en-US" sz="6000" spc="500" dirty="0">
                <a:latin typeface="Brittany Signature" pitchFamily="2" charset="0"/>
              </a:rPr>
              <a:t>Rectangle</a:t>
            </a:r>
          </a:p>
        </p:txBody>
      </p:sp>
      <p:sp>
        <p:nvSpPr>
          <p:cNvPr id="43" name="TextBox 42">
            <a:extLst>
              <a:ext uri="{FF2B5EF4-FFF2-40B4-BE49-F238E27FC236}">
                <a16:creationId xmlns:a16="http://schemas.microsoft.com/office/drawing/2014/main" id="{E8E26353-9926-4EC1-B3B9-C56D48B38326}"/>
              </a:ext>
            </a:extLst>
          </p:cNvPr>
          <p:cNvSpPr txBox="1"/>
          <p:nvPr/>
        </p:nvSpPr>
        <p:spPr>
          <a:xfrm>
            <a:off x="1214439" y="5162782"/>
            <a:ext cx="2995611" cy="892296"/>
          </a:xfrm>
          <a:prstGeom prst="rect">
            <a:avLst/>
          </a:prstGeom>
          <a:noFill/>
        </p:spPr>
        <p:txBody>
          <a:bodyPr wrap="square" rtlCol="0">
            <a:spAutoFit/>
          </a:bodyPr>
          <a:lstStyle/>
          <a:p>
            <a:pPr algn="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scrambled it</a:t>
            </a:r>
            <a:endParaRPr lang="en-US" sz="800" dirty="0">
              <a:latin typeface="Montserrat Light" panose="00000400000000000000" pitchFamily="50" charset="0"/>
              <a:ea typeface="Montserrat Light" charset="0"/>
              <a:cs typeface="Montserrat Light" charset="0"/>
            </a:endParaRPr>
          </a:p>
        </p:txBody>
      </p:sp>
      <p:sp>
        <p:nvSpPr>
          <p:cNvPr id="44" name="TextBox 43">
            <a:extLst>
              <a:ext uri="{FF2B5EF4-FFF2-40B4-BE49-F238E27FC236}">
                <a16:creationId xmlns:a16="http://schemas.microsoft.com/office/drawing/2014/main" id="{3156F047-14C7-45A4-AEC9-77D2B3590E46}"/>
              </a:ext>
            </a:extLst>
          </p:cNvPr>
          <p:cNvSpPr txBox="1"/>
          <p:nvPr/>
        </p:nvSpPr>
        <p:spPr>
          <a:xfrm>
            <a:off x="4598194" y="5162782"/>
            <a:ext cx="2995611" cy="892296"/>
          </a:xfrm>
          <a:prstGeom prst="rect">
            <a:avLst/>
          </a:prstGeom>
          <a:noFill/>
        </p:spPr>
        <p:txBody>
          <a:bodyPr wrap="square" rtlCol="0">
            <a:spAutoFit/>
          </a:bodyPr>
          <a:lstStyle/>
          <a:p>
            <a:pPr algn="ct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scrambled it</a:t>
            </a:r>
            <a:endParaRPr lang="en-US" sz="800" dirty="0">
              <a:latin typeface="Montserrat Light" panose="00000400000000000000" pitchFamily="50" charset="0"/>
              <a:ea typeface="Montserrat Light" charset="0"/>
              <a:cs typeface="Montserrat Light" charset="0"/>
            </a:endParaRPr>
          </a:p>
        </p:txBody>
      </p:sp>
      <p:sp>
        <p:nvSpPr>
          <p:cNvPr id="45" name="TextBox 44">
            <a:extLst>
              <a:ext uri="{FF2B5EF4-FFF2-40B4-BE49-F238E27FC236}">
                <a16:creationId xmlns:a16="http://schemas.microsoft.com/office/drawing/2014/main" id="{27BEB68B-866D-46C0-81E7-AF5963DC62A3}"/>
              </a:ext>
            </a:extLst>
          </p:cNvPr>
          <p:cNvSpPr txBox="1"/>
          <p:nvPr/>
        </p:nvSpPr>
        <p:spPr>
          <a:xfrm>
            <a:off x="7981949" y="5162782"/>
            <a:ext cx="2995611" cy="892296"/>
          </a:xfrm>
          <a:prstGeom prst="rect">
            <a:avLst/>
          </a:prstGeom>
          <a:noFill/>
        </p:spPr>
        <p:txBody>
          <a:bodyPr wrap="square" rtlCol="0">
            <a:spAutoFit/>
          </a:bodyPr>
          <a:lstStyle/>
          <a:p>
            <a:pP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scrambled it</a:t>
            </a:r>
            <a:endParaRPr lang="en-US" sz="800" dirty="0">
              <a:latin typeface="Montserrat Light" panose="00000400000000000000" pitchFamily="50" charset="0"/>
              <a:ea typeface="Montserrat Light" charset="0"/>
              <a:cs typeface="Montserrat Light" charset="0"/>
            </a:endParaRPr>
          </a:p>
        </p:txBody>
      </p:sp>
      <p:pic>
        <p:nvPicPr>
          <p:cNvPr id="13" name="Picture Placeholder 12">
            <a:extLst>
              <a:ext uri="{FF2B5EF4-FFF2-40B4-BE49-F238E27FC236}">
                <a16:creationId xmlns:a16="http://schemas.microsoft.com/office/drawing/2014/main" id="{89AB1506-78EE-4385-969E-F5770BFECDC7}"/>
              </a:ext>
            </a:extLst>
          </p:cNvPr>
          <p:cNvPicPr>
            <a:picLocks noGrp="1" noChangeAspect="1"/>
          </p:cNvPicPr>
          <p:nvPr>
            <p:ph type="pic" sz="quarter" idx="13"/>
          </p:nvPr>
        </p:nvPicPr>
        <p:blipFill>
          <a:blip r:embed="rId2"/>
          <a:srcRect t="17621" b="17621"/>
          <a:stretch>
            <a:fillRect/>
          </a:stretch>
        </p:blipFill>
        <p:spPr/>
      </p:pic>
      <p:pic>
        <p:nvPicPr>
          <p:cNvPr id="11" name="Picture Placeholder 10">
            <a:extLst>
              <a:ext uri="{FF2B5EF4-FFF2-40B4-BE49-F238E27FC236}">
                <a16:creationId xmlns:a16="http://schemas.microsoft.com/office/drawing/2014/main" id="{129C3A34-F46C-4F59-8105-E2082FD87A51}"/>
              </a:ext>
            </a:extLst>
          </p:cNvPr>
          <p:cNvPicPr>
            <a:picLocks noGrp="1" noChangeAspect="1"/>
          </p:cNvPicPr>
          <p:nvPr>
            <p:ph type="pic" sz="quarter" idx="14"/>
          </p:nvPr>
        </p:nvPicPr>
        <p:blipFill>
          <a:blip r:embed="rId2"/>
          <a:srcRect t="17603" b="17603"/>
          <a:stretch>
            <a:fillRect/>
          </a:stretch>
        </p:blipFill>
        <p:spPr/>
      </p:pic>
      <p:pic>
        <p:nvPicPr>
          <p:cNvPr id="9" name="Picture Placeholder 8">
            <a:extLst>
              <a:ext uri="{FF2B5EF4-FFF2-40B4-BE49-F238E27FC236}">
                <a16:creationId xmlns:a16="http://schemas.microsoft.com/office/drawing/2014/main" id="{EB63E038-150F-4DC6-A43D-0571D2354CB2}"/>
              </a:ext>
            </a:extLst>
          </p:cNvPr>
          <p:cNvPicPr>
            <a:picLocks noGrp="1" noChangeAspect="1"/>
          </p:cNvPicPr>
          <p:nvPr>
            <p:ph type="pic" sz="quarter" idx="15"/>
          </p:nvPr>
        </p:nvPicPr>
        <p:blipFill>
          <a:blip r:embed="rId2"/>
          <a:srcRect t="17621" b="17621"/>
          <a:stretch>
            <a:fillRect/>
          </a:stretch>
        </p:blipFill>
        <p:spPr/>
      </p:pic>
    </p:spTree>
    <p:extLst>
      <p:ext uri="{BB962C8B-B14F-4D97-AF65-F5344CB8AC3E}">
        <p14:creationId xmlns:p14="http://schemas.microsoft.com/office/powerpoint/2010/main" val="122276023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TextBox 16">
            <a:extLst>
              <a:ext uri="{FF2B5EF4-FFF2-40B4-BE49-F238E27FC236}">
                <a16:creationId xmlns:a16="http://schemas.microsoft.com/office/drawing/2014/main" id="{288F8B73-EF7E-4AC9-8DD7-24EA11813107}"/>
              </a:ext>
            </a:extLst>
          </p:cNvPr>
          <p:cNvSpPr txBox="1"/>
          <p:nvPr/>
        </p:nvSpPr>
        <p:spPr>
          <a:xfrm>
            <a:off x="6616700" y="2413337"/>
            <a:ext cx="3777344" cy="1015663"/>
          </a:xfrm>
          <a:prstGeom prst="rect">
            <a:avLst/>
          </a:prstGeom>
          <a:noFill/>
        </p:spPr>
        <p:txBody>
          <a:bodyPr wrap="square" rtlCol="0">
            <a:spAutoFit/>
          </a:bodyPr>
          <a:lstStyle/>
          <a:p>
            <a:r>
              <a:rPr lang="en-US" sz="6000" spc="500" dirty="0">
                <a:latin typeface="Brittany Signature" pitchFamily="2" charset="0"/>
              </a:rPr>
              <a:t>Dolor</a:t>
            </a:r>
          </a:p>
        </p:txBody>
      </p:sp>
      <p:sp>
        <p:nvSpPr>
          <p:cNvPr id="19" name="TextBox 18">
            <a:extLst>
              <a:ext uri="{FF2B5EF4-FFF2-40B4-BE49-F238E27FC236}">
                <a16:creationId xmlns:a16="http://schemas.microsoft.com/office/drawing/2014/main" id="{62F40236-6B86-4CAE-82A1-1E1EE01A2F23}"/>
              </a:ext>
            </a:extLst>
          </p:cNvPr>
          <p:cNvSpPr txBox="1"/>
          <p:nvPr/>
        </p:nvSpPr>
        <p:spPr>
          <a:xfrm>
            <a:off x="4652166" y="4288608"/>
            <a:ext cx="5558633" cy="1456553"/>
          </a:xfrm>
          <a:prstGeom prst="rect">
            <a:avLst/>
          </a:prstGeom>
          <a:noFill/>
        </p:spPr>
        <p:txBody>
          <a:bodyPr wrap="square" rtlCol="0">
            <a:spAutoFit/>
          </a:bodyPr>
          <a:lstStyle/>
          <a:p>
            <a:pP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a:t>
            </a:r>
            <a:endParaRPr lang="en-US" sz="800" dirty="0">
              <a:latin typeface="Montserrat Light" panose="00000400000000000000" pitchFamily="50" charset="0"/>
              <a:ea typeface="Montserrat Light" charset="0"/>
              <a:cs typeface="Montserrat Light" charset="0"/>
            </a:endParaRPr>
          </a:p>
        </p:txBody>
      </p:sp>
      <p:pic>
        <p:nvPicPr>
          <p:cNvPr id="5" name="Picture Placeholder 4">
            <a:extLst>
              <a:ext uri="{FF2B5EF4-FFF2-40B4-BE49-F238E27FC236}">
                <a16:creationId xmlns:a16="http://schemas.microsoft.com/office/drawing/2014/main" id="{91F6D595-C097-4F25-A965-ECC0DA2F26BB}"/>
              </a:ext>
            </a:extLst>
          </p:cNvPr>
          <p:cNvPicPr>
            <a:picLocks noGrp="1" noChangeAspect="1"/>
          </p:cNvPicPr>
          <p:nvPr>
            <p:ph type="pic" sz="quarter" idx="20"/>
          </p:nvPr>
        </p:nvPicPr>
        <p:blipFill>
          <a:blip r:embed="rId2"/>
          <a:srcRect l="20682" r="20682"/>
          <a:stretch>
            <a:fillRect/>
          </a:stretch>
        </p:blipFill>
        <p:spPr/>
      </p:pic>
      <p:pic>
        <p:nvPicPr>
          <p:cNvPr id="9" name="Picture Placeholder 8">
            <a:extLst>
              <a:ext uri="{FF2B5EF4-FFF2-40B4-BE49-F238E27FC236}">
                <a16:creationId xmlns:a16="http://schemas.microsoft.com/office/drawing/2014/main" id="{69EEEF75-C979-4568-8930-9BD908318083}"/>
              </a:ext>
            </a:extLst>
          </p:cNvPr>
          <p:cNvPicPr>
            <a:picLocks noGrp="1" noChangeAspect="1"/>
          </p:cNvPicPr>
          <p:nvPr>
            <p:ph type="pic" sz="quarter" idx="19"/>
          </p:nvPr>
        </p:nvPicPr>
        <p:blipFill>
          <a:blip r:embed="rId2"/>
          <a:srcRect l="20347" r="20347"/>
          <a:stretch>
            <a:fillRect/>
          </a:stretch>
        </p:blipFill>
        <p:spPr/>
      </p:pic>
    </p:spTree>
    <p:extLst>
      <p:ext uri="{BB962C8B-B14F-4D97-AF65-F5344CB8AC3E}">
        <p14:creationId xmlns:p14="http://schemas.microsoft.com/office/powerpoint/2010/main" val="214669562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 name="Picture Placeholder 5">
            <a:extLst>
              <a:ext uri="{FF2B5EF4-FFF2-40B4-BE49-F238E27FC236}">
                <a16:creationId xmlns:a16="http://schemas.microsoft.com/office/drawing/2014/main" id="{5D276697-1473-42A9-BC68-F4EDCDE61605}"/>
              </a:ext>
            </a:extLst>
          </p:cNvPr>
          <p:cNvPicPr>
            <a:picLocks noGrp="1" noChangeAspect="1"/>
          </p:cNvPicPr>
          <p:nvPr>
            <p:ph type="pic" sz="quarter" idx="18"/>
          </p:nvPr>
        </p:nvPicPr>
        <p:blipFill>
          <a:blip r:embed="rId2"/>
          <a:srcRect t="25586" b="25586"/>
          <a:stretch>
            <a:fillRect/>
          </a:stretch>
        </p:blipFill>
        <p:spPr/>
      </p:pic>
      <p:grpSp>
        <p:nvGrpSpPr>
          <p:cNvPr id="32" name="Group 31">
            <a:extLst>
              <a:ext uri="{FF2B5EF4-FFF2-40B4-BE49-F238E27FC236}">
                <a16:creationId xmlns:a16="http://schemas.microsoft.com/office/drawing/2014/main" id="{B5D430F4-A7A1-4FCA-9AC7-7BDEFD5738A1}"/>
              </a:ext>
            </a:extLst>
          </p:cNvPr>
          <p:cNvGrpSpPr/>
          <p:nvPr/>
        </p:nvGrpSpPr>
        <p:grpSpPr>
          <a:xfrm>
            <a:off x="4898308" y="3722323"/>
            <a:ext cx="2395384" cy="1792391"/>
            <a:chOff x="5267546" y="3764581"/>
            <a:chExt cx="2395384" cy="1792391"/>
          </a:xfrm>
        </p:grpSpPr>
        <p:sp>
          <p:nvSpPr>
            <p:cNvPr id="33" name="TextBox 32">
              <a:extLst>
                <a:ext uri="{FF2B5EF4-FFF2-40B4-BE49-F238E27FC236}">
                  <a16:creationId xmlns:a16="http://schemas.microsoft.com/office/drawing/2014/main" id="{933492C8-D507-4C08-B9FE-D10C22CEC380}"/>
                </a:ext>
              </a:extLst>
            </p:cNvPr>
            <p:cNvSpPr txBox="1"/>
            <p:nvPr/>
          </p:nvSpPr>
          <p:spPr>
            <a:xfrm>
              <a:off x="5267546" y="3764581"/>
              <a:ext cx="1311056" cy="713657"/>
            </a:xfrm>
            <a:prstGeom prst="rect">
              <a:avLst/>
            </a:prstGeom>
            <a:noFill/>
          </p:spPr>
          <p:txBody>
            <a:bodyPr wrap="square" rtlCol="0" anchor="ctr">
              <a:spAutoFit/>
            </a:bodyPr>
            <a:lstStyle/>
            <a:p>
              <a:pPr>
                <a:lnSpc>
                  <a:spcPts val="2500"/>
                </a:lnSpc>
              </a:pPr>
              <a:r>
                <a:rPr lang="en-US" sz="2000" b="1" dirty="0">
                  <a:latin typeface="Montserrat Light" panose="00000400000000000000" pitchFamily="50" charset="0"/>
                  <a:ea typeface="Montserrat Black" charset="0"/>
                  <a:cs typeface="Montserrat Black" charset="0"/>
                </a:rPr>
                <a:t>01</a:t>
              </a:r>
            </a:p>
            <a:p>
              <a:pPr>
                <a:lnSpc>
                  <a:spcPts val="2500"/>
                </a:lnSpc>
              </a:pPr>
              <a:r>
                <a:rPr lang="en-US" sz="2000" dirty="0">
                  <a:latin typeface="Montserrat Light" panose="00000400000000000000" pitchFamily="50" charset="0"/>
                  <a:ea typeface="Montserrat Black" charset="0"/>
                  <a:cs typeface="Montserrat Black" charset="0"/>
                </a:rPr>
                <a:t>STEPS</a:t>
              </a:r>
            </a:p>
          </p:txBody>
        </p:sp>
        <p:sp>
          <p:nvSpPr>
            <p:cNvPr id="34" name="TextBox 33">
              <a:extLst>
                <a:ext uri="{FF2B5EF4-FFF2-40B4-BE49-F238E27FC236}">
                  <a16:creationId xmlns:a16="http://schemas.microsoft.com/office/drawing/2014/main" id="{FB1C5B17-5646-400E-B984-D1A9D366A616}"/>
                </a:ext>
              </a:extLst>
            </p:cNvPr>
            <p:cNvSpPr txBox="1"/>
            <p:nvPr/>
          </p:nvSpPr>
          <p:spPr>
            <a:xfrm>
              <a:off x="5267546" y="4664676"/>
              <a:ext cx="2395384" cy="892296"/>
            </a:xfrm>
            <a:prstGeom prst="rect">
              <a:avLst/>
            </a:prstGeom>
            <a:noFill/>
          </p:spPr>
          <p:txBody>
            <a:bodyPr wrap="square" rtlCol="0">
              <a:spAutoFit/>
            </a:bodyPr>
            <a:lstStyle/>
            <a:p>
              <a:pPr>
                <a:lnSpc>
                  <a:spcPts val="2200"/>
                </a:lnSpc>
              </a:pPr>
              <a:r>
                <a:rPr lang="en-US" sz="800" dirty="0">
                  <a:latin typeface="Montserrat Light" charset="0"/>
                  <a:ea typeface="Montserrat Light" charset="0"/>
                  <a:cs typeface="Montserrat Light" charset="0"/>
                </a:rPr>
                <a:t>Have them for one. Living grass to for can't gathered waters had winged. Creepiest ipsum dolor creeping.</a:t>
              </a:r>
            </a:p>
          </p:txBody>
        </p:sp>
      </p:grpSp>
      <p:grpSp>
        <p:nvGrpSpPr>
          <p:cNvPr id="35" name="Group 34">
            <a:extLst>
              <a:ext uri="{FF2B5EF4-FFF2-40B4-BE49-F238E27FC236}">
                <a16:creationId xmlns:a16="http://schemas.microsoft.com/office/drawing/2014/main" id="{EA50D398-E0A2-40EE-AA76-6ADF52C2C301}"/>
              </a:ext>
            </a:extLst>
          </p:cNvPr>
          <p:cNvGrpSpPr/>
          <p:nvPr/>
        </p:nvGrpSpPr>
        <p:grpSpPr>
          <a:xfrm>
            <a:off x="7863693" y="3722323"/>
            <a:ext cx="2395384" cy="1792391"/>
            <a:chOff x="5267546" y="3764581"/>
            <a:chExt cx="2395384" cy="1792391"/>
          </a:xfrm>
        </p:grpSpPr>
        <p:sp>
          <p:nvSpPr>
            <p:cNvPr id="41" name="TextBox 40">
              <a:extLst>
                <a:ext uri="{FF2B5EF4-FFF2-40B4-BE49-F238E27FC236}">
                  <a16:creationId xmlns:a16="http://schemas.microsoft.com/office/drawing/2014/main" id="{298DCA33-F587-4D5F-BB92-14D2717FB576}"/>
                </a:ext>
              </a:extLst>
            </p:cNvPr>
            <p:cNvSpPr txBox="1"/>
            <p:nvPr/>
          </p:nvSpPr>
          <p:spPr>
            <a:xfrm>
              <a:off x="5267546" y="3764581"/>
              <a:ext cx="1311056" cy="713657"/>
            </a:xfrm>
            <a:prstGeom prst="rect">
              <a:avLst/>
            </a:prstGeom>
            <a:noFill/>
          </p:spPr>
          <p:txBody>
            <a:bodyPr wrap="square" rtlCol="0" anchor="ctr">
              <a:spAutoFit/>
            </a:bodyPr>
            <a:lstStyle/>
            <a:p>
              <a:pPr>
                <a:lnSpc>
                  <a:spcPts val="2500"/>
                </a:lnSpc>
              </a:pPr>
              <a:r>
                <a:rPr lang="en-US" sz="2000" b="1" dirty="0">
                  <a:latin typeface="Montserrat Light" panose="00000400000000000000" pitchFamily="50" charset="0"/>
                  <a:ea typeface="Montserrat Black" charset="0"/>
                  <a:cs typeface="Montserrat Black" charset="0"/>
                </a:rPr>
                <a:t>01</a:t>
              </a:r>
            </a:p>
            <a:p>
              <a:pPr>
                <a:lnSpc>
                  <a:spcPts val="2500"/>
                </a:lnSpc>
              </a:pPr>
              <a:r>
                <a:rPr lang="en-US" sz="2000" dirty="0">
                  <a:latin typeface="Montserrat Light" panose="00000400000000000000" pitchFamily="50" charset="0"/>
                  <a:ea typeface="Montserrat Black" charset="0"/>
                  <a:cs typeface="Montserrat Black" charset="0"/>
                </a:rPr>
                <a:t>STEPS</a:t>
              </a:r>
            </a:p>
          </p:txBody>
        </p:sp>
        <p:sp>
          <p:nvSpPr>
            <p:cNvPr id="45" name="TextBox 44">
              <a:extLst>
                <a:ext uri="{FF2B5EF4-FFF2-40B4-BE49-F238E27FC236}">
                  <a16:creationId xmlns:a16="http://schemas.microsoft.com/office/drawing/2014/main" id="{97D16495-0D57-406E-99FC-620B28FD6AFD}"/>
                </a:ext>
              </a:extLst>
            </p:cNvPr>
            <p:cNvSpPr txBox="1"/>
            <p:nvPr/>
          </p:nvSpPr>
          <p:spPr>
            <a:xfrm>
              <a:off x="5267546" y="4664676"/>
              <a:ext cx="2395384" cy="892296"/>
            </a:xfrm>
            <a:prstGeom prst="rect">
              <a:avLst/>
            </a:prstGeom>
            <a:noFill/>
          </p:spPr>
          <p:txBody>
            <a:bodyPr wrap="square" rtlCol="0">
              <a:spAutoFit/>
            </a:bodyPr>
            <a:lstStyle/>
            <a:p>
              <a:pPr>
                <a:lnSpc>
                  <a:spcPts val="2200"/>
                </a:lnSpc>
              </a:pPr>
              <a:r>
                <a:rPr lang="en-US" sz="800" dirty="0">
                  <a:latin typeface="Montserrat Light" charset="0"/>
                  <a:ea typeface="Montserrat Light" charset="0"/>
                  <a:cs typeface="Montserrat Light" charset="0"/>
                </a:rPr>
                <a:t>Have them for one. Living grass to for can't gathered waters had winged. Creepiest ipsum dolor creeping.</a:t>
              </a:r>
            </a:p>
          </p:txBody>
        </p:sp>
      </p:grpSp>
      <p:grpSp>
        <p:nvGrpSpPr>
          <p:cNvPr id="46" name="Group 45">
            <a:extLst>
              <a:ext uri="{FF2B5EF4-FFF2-40B4-BE49-F238E27FC236}">
                <a16:creationId xmlns:a16="http://schemas.microsoft.com/office/drawing/2014/main" id="{2F06C7BE-7B4D-4070-BDA9-9CF66D2A6927}"/>
              </a:ext>
            </a:extLst>
          </p:cNvPr>
          <p:cNvGrpSpPr/>
          <p:nvPr/>
        </p:nvGrpSpPr>
        <p:grpSpPr>
          <a:xfrm>
            <a:off x="1932923" y="3722323"/>
            <a:ext cx="2395384" cy="1792391"/>
            <a:chOff x="5267546" y="3764581"/>
            <a:chExt cx="2395384" cy="1792391"/>
          </a:xfrm>
        </p:grpSpPr>
        <p:sp>
          <p:nvSpPr>
            <p:cNvPr id="47" name="TextBox 46">
              <a:extLst>
                <a:ext uri="{FF2B5EF4-FFF2-40B4-BE49-F238E27FC236}">
                  <a16:creationId xmlns:a16="http://schemas.microsoft.com/office/drawing/2014/main" id="{9807F85C-DAD9-4360-B0DC-041430F57AE2}"/>
                </a:ext>
              </a:extLst>
            </p:cNvPr>
            <p:cNvSpPr txBox="1"/>
            <p:nvPr/>
          </p:nvSpPr>
          <p:spPr>
            <a:xfrm>
              <a:off x="5267546" y="3764581"/>
              <a:ext cx="1311056" cy="713657"/>
            </a:xfrm>
            <a:prstGeom prst="rect">
              <a:avLst/>
            </a:prstGeom>
            <a:noFill/>
          </p:spPr>
          <p:txBody>
            <a:bodyPr wrap="square" rtlCol="0" anchor="ctr">
              <a:spAutoFit/>
            </a:bodyPr>
            <a:lstStyle/>
            <a:p>
              <a:pPr>
                <a:lnSpc>
                  <a:spcPts val="2500"/>
                </a:lnSpc>
              </a:pPr>
              <a:r>
                <a:rPr lang="en-US" sz="2000" b="1" dirty="0">
                  <a:latin typeface="Montserrat Light" panose="00000400000000000000" pitchFamily="50" charset="0"/>
                  <a:ea typeface="Montserrat Black" charset="0"/>
                  <a:cs typeface="Montserrat Black" charset="0"/>
                </a:rPr>
                <a:t>01</a:t>
              </a:r>
            </a:p>
            <a:p>
              <a:pPr>
                <a:lnSpc>
                  <a:spcPts val="2500"/>
                </a:lnSpc>
              </a:pPr>
              <a:r>
                <a:rPr lang="en-US" sz="2000" dirty="0">
                  <a:latin typeface="Montserrat Light" panose="00000400000000000000" pitchFamily="50" charset="0"/>
                  <a:ea typeface="Montserrat Black" charset="0"/>
                  <a:cs typeface="Montserrat Black" charset="0"/>
                </a:rPr>
                <a:t>STEPS</a:t>
              </a:r>
            </a:p>
          </p:txBody>
        </p:sp>
        <p:sp>
          <p:nvSpPr>
            <p:cNvPr id="48" name="TextBox 47">
              <a:extLst>
                <a:ext uri="{FF2B5EF4-FFF2-40B4-BE49-F238E27FC236}">
                  <a16:creationId xmlns:a16="http://schemas.microsoft.com/office/drawing/2014/main" id="{18869627-E7ED-4161-8D77-8253B17443E4}"/>
                </a:ext>
              </a:extLst>
            </p:cNvPr>
            <p:cNvSpPr txBox="1"/>
            <p:nvPr/>
          </p:nvSpPr>
          <p:spPr>
            <a:xfrm>
              <a:off x="5267546" y="4664676"/>
              <a:ext cx="2395384" cy="892296"/>
            </a:xfrm>
            <a:prstGeom prst="rect">
              <a:avLst/>
            </a:prstGeom>
            <a:noFill/>
          </p:spPr>
          <p:txBody>
            <a:bodyPr wrap="square" rtlCol="0">
              <a:spAutoFit/>
            </a:bodyPr>
            <a:lstStyle/>
            <a:p>
              <a:pPr>
                <a:lnSpc>
                  <a:spcPts val="2200"/>
                </a:lnSpc>
              </a:pPr>
              <a:r>
                <a:rPr lang="en-US" sz="800" dirty="0">
                  <a:latin typeface="Montserrat Light" charset="0"/>
                  <a:ea typeface="Montserrat Light" charset="0"/>
                  <a:cs typeface="Montserrat Light" charset="0"/>
                </a:rPr>
                <a:t>Have them for one. Living grass to for can't gathered waters had winged. Creepiest ipsum dolor creeping.</a:t>
              </a:r>
            </a:p>
          </p:txBody>
        </p:sp>
      </p:grpSp>
      <p:sp>
        <p:nvSpPr>
          <p:cNvPr id="22" name="TextBox 21">
            <a:extLst>
              <a:ext uri="{FF2B5EF4-FFF2-40B4-BE49-F238E27FC236}">
                <a16:creationId xmlns:a16="http://schemas.microsoft.com/office/drawing/2014/main" id="{A91E5464-CD86-4AA3-90BF-176E65509EBE}"/>
              </a:ext>
            </a:extLst>
          </p:cNvPr>
          <p:cNvSpPr txBox="1"/>
          <p:nvPr/>
        </p:nvSpPr>
        <p:spPr>
          <a:xfrm>
            <a:off x="2798443" y="1076858"/>
            <a:ext cx="6592300" cy="1015663"/>
          </a:xfrm>
          <a:prstGeom prst="rect">
            <a:avLst/>
          </a:prstGeom>
          <a:noFill/>
        </p:spPr>
        <p:txBody>
          <a:bodyPr wrap="square" rtlCol="0">
            <a:spAutoFit/>
          </a:bodyPr>
          <a:lstStyle/>
          <a:p>
            <a:pPr algn="ctr"/>
            <a:r>
              <a:rPr lang="en-US" sz="6000" spc="500" dirty="0">
                <a:latin typeface="Brittany Signature" pitchFamily="2" charset="0"/>
              </a:rPr>
              <a:t>Process</a:t>
            </a:r>
          </a:p>
        </p:txBody>
      </p:sp>
      <p:sp>
        <p:nvSpPr>
          <p:cNvPr id="23" name="Rectangle 22">
            <a:extLst>
              <a:ext uri="{FF2B5EF4-FFF2-40B4-BE49-F238E27FC236}">
                <a16:creationId xmlns:a16="http://schemas.microsoft.com/office/drawing/2014/main" id="{5BA0BF90-69AF-47BF-B3A4-F518E00D6A85}"/>
              </a:ext>
            </a:extLst>
          </p:cNvPr>
          <p:cNvSpPr/>
          <p:nvPr/>
        </p:nvSpPr>
        <p:spPr>
          <a:xfrm rot="5400000">
            <a:off x="5949449" y="2549781"/>
            <a:ext cx="290286" cy="8326153"/>
          </a:xfrm>
          <a:prstGeom prst="rect">
            <a:avLst/>
          </a:prstGeom>
          <a:solidFill>
            <a:schemeClr val="tx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54115323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 name="Oval 53">
            <a:extLst>
              <a:ext uri="{FF2B5EF4-FFF2-40B4-BE49-F238E27FC236}">
                <a16:creationId xmlns:a16="http://schemas.microsoft.com/office/drawing/2014/main" id="{ABF40724-76AA-4D85-8412-D59A8D2FE978}"/>
              </a:ext>
            </a:extLst>
          </p:cNvPr>
          <p:cNvSpPr/>
          <p:nvPr/>
        </p:nvSpPr>
        <p:spPr>
          <a:xfrm>
            <a:off x="1511300" y="-1155700"/>
            <a:ext cx="9169400" cy="9169400"/>
          </a:xfrm>
          <a:prstGeom prst="ellipse">
            <a:avLst/>
          </a:prstGeom>
          <a:solidFill>
            <a:schemeClr val="bg1">
              <a:lumMod val="95000"/>
              <a:alpha val="5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5" name="Picture Placeholder 4">
            <a:extLst>
              <a:ext uri="{FF2B5EF4-FFF2-40B4-BE49-F238E27FC236}">
                <a16:creationId xmlns:a16="http://schemas.microsoft.com/office/drawing/2014/main" id="{60480116-C608-4B39-B486-BBF251FB4730}"/>
              </a:ext>
            </a:extLst>
          </p:cNvPr>
          <p:cNvPicPr>
            <a:picLocks noGrp="1" noChangeAspect="1"/>
          </p:cNvPicPr>
          <p:nvPr>
            <p:ph type="pic" sz="quarter" idx="19"/>
          </p:nvPr>
        </p:nvPicPr>
        <p:blipFill>
          <a:blip r:embed="rId2"/>
          <a:srcRect/>
          <a:stretch>
            <a:fillRect/>
          </a:stretch>
        </p:blipFill>
        <p:spPr/>
      </p:pic>
      <p:sp>
        <p:nvSpPr>
          <p:cNvPr id="50" name="Oval 49">
            <a:extLst>
              <a:ext uri="{FF2B5EF4-FFF2-40B4-BE49-F238E27FC236}">
                <a16:creationId xmlns:a16="http://schemas.microsoft.com/office/drawing/2014/main" id="{8131CABF-5B31-46F7-876F-6E4E0872918F}"/>
              </a:ext>
            </a:extLst>
          </p:cNvPr>
          <p:cNvSpPr/>
          <p:nvPr/>
        </p:nvSpPr>
        <p:spPr>
          <a:xfrm>
            <a:off x="4302862" y="-798954"/>
            <a:ext cx="3586276" cy="3586276"/>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Oval 50">
            <a:extLst>
              <a:ext uri="{FF2B5EF4-FFF2-40B4-BE49-F238E27FC236}">
                <a16:creationId xmlns:a16="http://schemas.microsoft.com/office/drawing/2014/main" id="{F1374E62-F575-44A4-A99B-5BD2815E03D6}"/>
              </a:ext>
            </a:extLst>
          </p:cNvPr>
          <p:cNvSpPr/>
          <p:nvPr/>
        </p:nvSpPr>
        <p:spPr>
          <a:xfrm>
            <a:off x="4797372" y="-304444"/>
            <a:ext cx="2597256" cy="2597256"/>
          </a:xfrm>
          <a:prstGeom prst="ellipse">
            <a:avLst/>
          </a:prstGeom>
          <a:solidFill>
            <a:schemeClr val="tx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Oval 51">
            <a:extLst>
              <a:ext uri="{FF2B5EF4-FFF2-40B4-BE49-F238E27FC236}">
                <a16:creationId xmlns:a16="http://schemas.microsoft.com/office/drawing/2014/main" id="{7D05C5D1-82DA-423C-B982-D706BFA893D8}"/>
              </a:ext>
            </a:extLst>
          </p:cNvPr>
          <p:cNvSpPr/>
          <p:nvPr/>
        </p:nvSpPr>
        <p:spPr>
          <a:xfrm>
            <a:off x="4559300" y="-542516"/>
            <a:ext cx="3073400" cy="3073400"/>
          </a:xfrm>
          <a:prstGeom prst="ellipse">
            <a:avLst/>
          </a:prstGeom>
          <a:noFill/>
          <a:ln>
            <a:solidFill>
              <a:schemeClr val="tx2">
                <a:lumMod val="40000"/>
                <a:lumOff val="60000"/>
              </a:schemeClr>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TextBox 52">
            <a:extLst>
              <a:ext uri="{FF2B5EF4-FFF2-40B4-BE49-F238E27FC236}">
                <a16:creationId xmlns:a16="http://schemas.microsoft.com/office/drawing/2014/main" id="{B7AC9D2F-20B4-46B3-B376-F7484ABA6F2C}"/>
              </a:ext>
            </a:extLst>
          </p:cNvPr>
          <p:cNvSpPr txBox="1"/>
          <p:nvPr/>
        </p:nvSpPr>
        <p:spPr>
          <a:xfrm>
            <a:off x="5082833" y="708529"/>
            <a:ext cx="2026335" cy="571310"/>
          </a:xfrm>
          <a:prstGeom prst="rect">
            <a:avLst/>
          </a:prstGeom>
          <a:noFill/>
        </p:spPr>
        <p:txBody>
          <a:bodyPr wrap="square" rtlCol="0">
            <a:spAutoFit/>
          </a:bodyPr>
          <a:lstStyle/>
          <a:p>
            <a:pPr algn="ctr">
              <a:lnSpc>
                <a:spcPts val="2000"/>
              </a:lnSpc>
            </a:pPr>
            <a:r>
              <a:rPr lang="en-US" sz="1000" b="1" dirty="0">
                <a:solidFill>
                  <a:schemeClr val="bg1"/>
                </a:solidFill>
                <a:latin typeface="Montserrat Light" panose="00000400000000000000" pitchFamily="50" charset="0"/>
              </a:rPr>
              <a:t>CREATIVE / POWERPOINT /TEMPLATE</a:t>
            </a:r>
          </a:p>
        </p:txBody>
      </p:sp>
      <p:sp>
        <p:nvSpPr>
          <p:cNvPr id="57" name="TextBox 56">
            <a:extLst>
              <a:ext uri="{FF2B5EF4-FFF2-40B4-BE49-F238E27FC236}">
                <a16:creationId xmlns:a16="http://schemas.microsoft.com/office/drawing/2014/main" id="{C41EDB6C-A72C-409F-AA27-D6F2B0EF7181}"/>
              </a:ext>
            </a:extLst>
          </p:cNvPr>
          <p:cNvSpPr txBox="1"/>
          <p:nvPr/>
        </p:nvSpPr>
        <p:spPr>
          <a:xfrm>
            <a:off x="9025808" y="2985712"/>
            <a:ext cx="2395384" cy="892296"/>
          </a:xfrm>
          <a:prstGeom prst="rect">
            <a:avLst/>
          </a:prstGeom>
          <a:noFill/>
        </p:spPr>
        <p:txBody>
          <a:bodyPr wrap="square" rtlCol="0">
            <a:spAutoFit/>
          </a:bodyPr>
          <a:lstStyle/>
          <a:p>
            <a:pPr>
              <a:lnSpc>
                <a:spcPts val="2200"/>
              </a:lnSpc>
            </a:pPr>
            <a:r>
              <a:rPr lang="en-US" sz="800" dirty="0">
                <a:latin typeface="Montserrat Light" charset="0"/>
                <a:ea typeface="Montserrat Light" charset="0"/>
                <a:cs typeface="Montserrat Light" charset="0"/>
              </a:rPr>
              <a:t>Have them for one. Living grass to for can't gathered waters had winged. Creepiest ipsum dolor creeping.</a:t>
            </a:r>
          </a:p>
        </p:txBody>
      </p:sp>
      <p:sp>
        <p:nvSpPr>
          <p:cNvPr id="58" name="TextBox 57">
            <a:extLst>
              <a:ext uri="{FF2B5EF4-FFF2-40B4-BE49-F238E27FC236}">
                <a16:creationId xmlns:a16="http://schemas.microsoft.com/office/drawing/2014/main" id="{3308056B-054E-4DCF-95FF-A21CD961F2E8}"/>
              </a:ext>
            </a:extLst>
          </p:cNvPr>
          <p:cNvSpPr txBox="1"/>
          <p:nvPr/>
        </p:nvSpPr>
        <p:spPr>
          <a:xfrm>
            <a:off x="770808" y="2985712"/>
            <a:ext cx="2395384" cy="892296"/>
          </a:xfrm>
          <a:prstGeom prst="rect">
            <a:avLst/>
          </a:prstGeom>
          <a:noFill/>
        </p:spPr>
        <p:txBody>
          <a:bodyPr wrap="square" rtlCol="0">
            <a:spAutoFit/>
          </a:bodyPr>
          <a:lstStyle/>
          <a:p>
            <a:pPr algn="r">
              <a:lnSpc>
                <a:spcPts val="2200"/>
              </a:lnSpc>
            </a:pPr>
            <a:r>
              <a:rPr lang="en-US" sz="800" dirty="0">
                <a:latin typeface="Montserrat Light" charset="0"/>
                <a:ea typeface="Montserrat Light" charset="0"/>
                <a:cs typeface="Montserrat Light" charset="0"/>
              </a:rPr>
              <a:t>Have them for one. Living grass to for can't gathered waters had winged. Creepiest ipsum dolor creeping.</a:t>
            </a:r>
          </a:p>
        </p:txBody>
      </p:sp>
    </p:spTree>
    <p:extLst>
      <p:ext uri="{BB962C8B-B14F-4D97-AF65-F5344CB8AC3E}">
        <p14:creationId xmlns:p14="http://schemas.microsoft.com/office/powerpoint/2010/main" val="13117937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02AB1E40-2B94-421D-99BA-A2866242C192}"/>
              </a:ext>
            </a:extLst>
          </p:cNvPr>
          <p:cNvSpPr/>
          <p:nvPr/>
        </p:nvSpPr>
        <p:spPr>
          <a:xfrm>
            <a:off x="0" y="0"/>
            <a:ext cx="12192000" cy="6858000"/>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6" name="Picture Placeholder 5">
            <a:extLst>
              <a:ext uri="{FF2B5EF4-FFF2-40B4-BE49-F238E27FC236}">
                <a16:creationId xmlns:a16="http://schemas.microsoft.com/office/drawing/2014/main" id="{6F822AE5-708C-4A45-A41D-E77AA36E69C1}"/>
              </a:ext>
            </a:extLst>
          </p:cNvPr>
          <p:cNvPicPr>
            <a:picLocks noGrp="1" noChangeAspect="1"/>
          </p:cNvPicPr>
          <p:nvPr>
            <p:ph type="pic" sz="quarter" idx="18"/>
          </p:nvPr>
        </p:nvPicPr>
        <p:blipFill>
          <a:blip r:embed="rId2"/>
          <a:srcRect t="26646" b="26646"/>
          <a:stretch>
            <a:fillRect/>
          </a:stretch>
        </p:blipFill>
        <p:spPr/>
      </p:pic>
      <p:sp>
        <p:nvSpPr>
          <p:cNvPr id="18" name="TextBox 17">
            <a:extLst>
              <a:ext uri="{FF2B5EF4-FFF2-40B4-BE49-F238E27FC236}">
                <a16:creationId xmlns:a16="http://schemas.microsoft.com/office/drawing/2014/main" id="{003FD112-BC39-40F6-80FA-19109A5C5550}"/>
              </a:ext>
            </a:extLst>
          </p:cNvPr>
          <p:cNvSpPr txBox="1"/>
          <p:nvPr/>
        </p:nvSpPr>
        <p:spPr>
          <a:xfrm>
            <a:off x="1958975" y="4566237"/>
            <a:ext cx="5607050" cy="1015663"/>
          </a:xfrm>
          <a:prstGeom prst="rect">
            <a:avLst/>
          </a:prstGeom>
          <a:noFill/>
        </p:spPr>
        <p:txBody>
          <a:bodyPr wrap="square" rtlCol="0">
            <a:spAutoFit/>
          </a:bodyPr>
          <a:lstStyle/>
          <a:p>
            <a:pPr algn="ctr"/>
            <a:r>
              <a:rPr lang="en-US" sz="6000" spc="500" dirty="0">
                <a:solidFill>
                  <a:schemeClr val="bg1"/>
                </a:solidFill>
                <a:latin typeface="Brittany Signature" pitchFamily="2" charset="0"/>
              </a:rPr>
              <a:t>Dark</a:t>
            </a:r>
          </a:p>
        </p:txBody>
      </p:sp>
      <p:sp>
        <p:nvSpPr>
          <p:cNvPr id="8" name="Isosceles Triangle 7">
            <a:extLst>
              <a:ext uri="{FF2B5EF4-FFF2-40B4-BE49-F238E27FC236}">
                <a16:creationId xmlns:a16="http://schemas.microsoft.com/office/drawing/2014/main" id="{8037AAAA-F384-4690-BFAC-C21FF685D14E}"/>
              </a:ext>
            </a:extLst>
          </p:cNvPr>
          <p:cNvSpPr/>
          <p:nvPr/>
        </p:nvSpPr>
        <p:spPr>
          <a:xfrm rot="5400000">
            <a:off x="1045718" y="2479675"/>
            <a:ext cx="766064" cy="660400"/>
          </a:xfrm>
          <a:prstGeom prst="triangl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TextBox 19">
            <a:extLst>
              <a:ext uri="{FF2B5EF4-FFF2-40B4-BE49-F238E27FC236}">
                <a16:creationId xmlns:a16="http://schemas.microsoft.com/office/drawing/2014/main" id="{8940AE87-9533-4B83-8B32-537C64597C8A}"/>
              </a:ext>
            </a:extLst>
          </p:cNvPr>
          <p:cNvSpPr txBox="1"/>
          <p:nvPr/>
        </p:nvSpPr>
        <p:spPr>
          <a:xfrm>
            <a:off x="8918485" y="3346776"/>
            <a:ext cx="2473415" cy="1174424"/>
          </a:xfrm>
          <a:prstGeom prst="rect">
            <a:avLst/>
          </a:prstGeom>
          <a:noFill/>
        </p:spPr>
        <p:txBody>
          <a:bodyPr wrap="square" rtlCol="0">
            <a:spAutoFit/>
          </a:bodyPr>
          <a:lstStyle/>
          <a:p>
            <a:pPr algn="just">
              <a:lnSpc>
                <a:spcPts val="2200"/>
              </a:lnSpc>
            </a:pPr>
            <a:r>
              <a:rPr lang="en-US" sz="800" dirty="0">
                <a:solidFill>
                  <a:schemeClr val="bg1">
                    <a:lumMod val="65000"/>
                  </a:schemeClr>
                </a:solidFill>
                <a:latin typeface="Montserrat Light" charset="0"/>
                <a:ea typeface="Montserrat Light" charset="0"/>
                <a:cs typeface="Montserrat Light" charset="0"/>
              </a:rPr>
              <a:t>Have them for one. Living grass to for can't gathered waters had winged. Creepiest don't subdue which i two set had seasons. Fifth you'll, man wherein seas our creeping.</a:t>
            </a:r>
          </a:p>
        </p:txBody>
      </p:sp>
      <p:cxnSp>
        <p:nvCxnSpPr>
          <p:cNvPr id="10" name="Straight Connector 9">
            <a:extLst>
              <a:ext uri="{FF2B5EF4-FFF2-40B4-BE49-F238E27FC236}">
                <a16:creationId xmlns:a16="http://schemas.microsoft.com/office/drawing/2014/main" id="{4292C33D-3487-4C9E-9EBC-7C8352348326}"/>
              </a:ext>
            </a:extLst>
          </p:cNvPr>
          <p:cNvCxnSpPr>
            <a:cxnSpLocks/>
          </p:cNvCxnSpPr>
          <p:nvPr/>
        </p:nvCxnSpPr>
        <p:spPr>
          <a:xfrm>
            <a:off x="9020085" y="1098550"/>
            <a:ext cx="0" cy="2094357"/>
          </a:xfrm>
          <a:prstGeom prst="line">
            <a:avLst/>
          </a:prstGeom>
          <a:ln w="12700">
            <a:solidFill>
              <a:schemeClr val="bg1">
                <a:lumMod val="65000"/>
              </a:schemeClr>
            </a:solidFill>
            <a:headEnd type="oval" w="med" len="med"/>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5473346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 name="Picture Placeholder 5">
            <a:extLst>
              <a:ext uri="{FF2B5EF4-FFF2-40B4-BE49-F238E27FC236}">
                <a16:creationId xmlns:a16="http://schemas.microsoft.com/office/drawing/2014/main" id="{25E1B807-1EE8-4E8B-B578-4B7DBBBC91F9}"/>
              </a:ext>
            </a:extLst>
          </p:cNvPr>
          <p:cNvPicPr>
            <a:picLocks noGrp="1" noChangeAspect="1"/>
          </p:cNvPicPr>
          <p:nvPr>
            <p:ph type="pic" sz="quarter" idx="18"/>
          </p:nvPr>
        </p:nvPicPr>
        <p:blipFill>
          <a:blip r:embed="rId2"/>
          <a:srcRect t="10078" b="10078"/>
          <a:stretch>
            <a:fillRect/>
          </a:stretch>
        </p:blipFill>
        <p:spPr/>
      </p:pic>
      <p:grpSp>
        <p:nvGrpSpPr>
          <p:cNvPr id="14" name="Group 13">
            <a:extLst>
              <a:ext uri="{FF2B5EF4-FFF2-40B4-BE49-F238E27FC236}">
                <a16:creationId xmlns:a16="http://schemas.microsoft.com/office/drawing/2014/main" id="{4047C950-4C48-4C27-B89E-CC8087C5C7FF}"/>
              </a:ext>
            </a:extLst>
          </p:cNvPr>
          <p:cNvGrpSpPr/>
          <p:nvPr/>
        </p:nvGrpSpPr>
        <p:grpSpPr>
          <a:xfrm>
            <a:off x="939799" y="1218799"/>
            <a:ext cx="3777345" cy="3009760"/>
            <a:chOff x="4651375" y="1848437"/>
            <a:chExt cx="3777345" cy="3009760"/>
          </a:xfrm>
        </p:grpSpPr>
        <p:sp>
          <p:nvSpPr>
            <p:cNvPr id="20" name="TextBox 19">
              <a:extLst>
                <a:ext uri="{FF2B5EF4-FFF2-40B4-BE49-F238E27FC236}">
                  <a16:creationId xmlns:a16="http://schemas.microsoft.com/office/drawing/2014/main" id="{BCF26C5A-3ABF-4B27-98C5-C5F5AA7750BA}"/>
                </a:ext>
              </a:extLst>
            </p:cNvPr>
            <p:cNvSpPr txBox="1"/>
            <p:nvPr/>
          </p:nvSpPr>
          <p:spPr>
            <a:xfrm>
              <a:off x="4651376" y="1848437"/>
              <a:ext cx="3777344" cy="1015663"/>
            </a:xfrm>
            <a:prstGeom prst="rect">
              <a:avLst/>
            </a:prstGeom>
            <a:noFill/>
          </p:spPr>
          <p:txBody>
            <a:bodyPr wrap="square" rtlCol="0">
              <a:spAutoFit/>
            </a:bodyPr>
            <a:lstStyle/>
            <a:p>
              <a:r>
                <a:rPr lang="en-US" sz="6000" spc="500" dirty="0">
                  <a:latin typeface="Brittany Signature" pitchFamily="2" charset="0"/>
                </a:rPr>
                <a:t>Best</a:t>
              </a:r>
            </a:p>
          </p:txBody>
        </p:sp>
        <p:sp>
          <p:nvSpPr>
            <p:cNvPr id="21" name="TextBox 20">
              <a:extLst>
                <a:ext uri="{FF2B5EF4-FFF2-40B4-BE49-F238E27FC236}">
                  <a16:creationId xmlns:a16="http://schemas.microsoft.com/office/drawing/2014/main" id="{EDCBBD37-E985-448C-9684-3BD7EF234E75}"/>
                </a:ext>
              </a:extLst>
            </p:cNvPr>
            <p:cNvSpPr txBox="1"/>
            <p:nvPr/>
          </p:nvSpPr>
          <p:spPr>
            <a:xfrm>
              <a:off x="4651375" y="3401644"/>
              <a:ext cx="2804887" cy="1456553"/>
            </a:xfrm>
            <a:prstGeom prst="rect">
              <a:avLst/>
            </a:prstGeom>
            <a:noFill/>
          </p:spPr>
          <p:txBody>
            <a:bodyPr wrap="square" rtlCol="0">
              <a:spAutoFit/>
            </a:bodyPr>
            <a:lstStyle/>
            <a:p>
              <a:pP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a:t>
              </a:r>
              <a:endParaRPr lang="en-US" sz="800" dirty="0">
                <a:latin typeface="Montserrat Light" panose="00000400000000000000" pitchFamily="50" charset="0"/>
                <a:ea typeface="Montserrat Light" charset="0"/>
                <a:cs typeface="Montserrat Light" charset="0"/>
              </a:endParaRPr>
            </a:p>
          </p:txBody>
        </p:sp>
      </p:grpSp>
      <p:grpSp>
        <p:nvGrpSpPr>
          <p:cNvPr id="33" name="Group 32">
            <a:extLst>
              <a:ext uri="{FF2B5EF4-FFF2-40B4-BE49-F238E27FC236}">
                <a16:creationId xmlns:a16="http://schemas.microsoft.com/office/drawing/2014/main" id="{C0E5D947-7AA5-4CA0-BCDC-52EB1E2842C7}"/>
              </a:ext>
            </a:extLst>
          </p:cNvPr>
          <p:cNvGrpSpPr/>
          <p:nvPr/>
        </p:nvGrpSpPr>
        <p:grpSpPr>
          <a:xfrm>
            <a:off x="4302862" y="2772006"/>
            <a:ext cx="3586276" cy="3586276"/>
            <a:chOff x="4302862" y="2772006"/>
            <a:chExt cx="3586276" cy="3586276"/>
          </a:xfrm>
        </p:grpSpPr>
        <p:sp>
          <p:nvSpPr>
            <p:cNvPr id="26" name="Oval 25">
              <a:extLst>
                <a:ext uri="{FF2B5EF4-FFF2-40B4-BE49-F238E27FC236}">
                  <a16:creationId xmlns:a16="http://schemas.microsoft.com/office/drawing/2014/main" id="{99838C45-47F6-4E90-A7BB-CF308A7C7EF6}"/>
                </a:ext>
              </a:extLst>
            </p:cNvPr>
            <p:cNvSpPr/>
            <p:nvPr/>
          </p:nvSpPr>
          <p:spPr>
            <a:xfrm>
              <a:off x="4302862" y="2772006"/>
              <a:ext cx="3586276" cy="3586276"/>
            </a:xfrm>
            <a:prstGeom prst="ellipse">
              <a:avLst/>
            </a:prstGeom>
            <a:solidFill>
              <a:schemeClr val="bg1">
                <a:lumMod val="95000"/>
                <a:alpha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Oval 1">
              <a:extLst>
                <a:ext uri="{FF2B5EF4-FFF2-40B4-BE49-F238E27FC236}">
                  <a16:creationId xmlns:a16="http://schemas.microsoft.com/office/drawing/2014/main" id="{288330AC-B0E1-409F-9AC9-99030AA7C476}"/>
                </a:ext>
              </a:extLst>
            </p:cNvPr>
            <p:cNvSpPr/>
            <p:nvPr/>
          </p:nvSpPr>
          <p:spPr>
            <a:xfrm>
              <a:off x="4797372" y="3266516"/>
              <a:ext cx="2597256" cy="2597256"/>
            </a:xfrm>
            <a:prstGeom prst="ellipse">
              <a:avLst/>
            </a:prstGeom>
            <a:solidFill>
              <a:schemeClr val="tx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Oval 26">
              <a:extLst>
                <a:ext uri="{FF2B5EF4-FFF2-40B4-BE49-F238E27FC236}">
                  <a16:creationId xmlns:a16="http://schemas.microsoft.com/office/drawing/2014/main" id="{80D5DF70-D2E7-40DF-A608-CEC7087C77D1}"/>
                </a:ext>
              </a:extLst>
            </p:cNvPr>
            <p:cNvSpPr/>
            <p:nvPr/>
          </p:nvSpPr>
          <p:spPr>
            <a:xfrm>
              <a:off x="4559300" y="3028444"/>
              <a:ext cx="3073400" cy="3073400"/>
            </a:xfrm>
            <a:prstGeom prst="ellipse">
              <a:avLst/>
            </a:prstGeom>
            <a:noFill/>
            <a:ln>
              <a:solidFill>
                <a:schemeClr val="tx2">
                  <a:lumMod val="40000"/>
                  <a:lumOff val="60000"/>
                </a:schemeClr>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TextBox 31">
              <a:extLst>
                <a:ext uri="{FF2B5EF4-FFF2-40B4-BE49-F238E27FC236}">
                  <a16:creationId xmlns:a16="http://schemas.microsoft.com/office/drawing/2014/main" id="{8DE75CA1-F467-471D-98C8-786897E6B85A}"/>
                </a:ext>
              </a:extLst>
            </p:cNvPr>
            <p:cNvSpPr txBox="1"/>
            <p:nvPr/>
          </p:nvSpPr>
          <p:spPr>
            <a:xfrm>
              <a:off x="5082833" y="4279489"/>
              <a:ext cx="2026335" cy="571310"/>
            </a:xfrm>
            <a:prstGeom prst="rect">
              <a:avLst/>
            </a:prstGeom>
            <a:noFill/>
          </p:spPr>
          <p:txBody>
            <a:bodyPr wrap="square" rtlCol="0">
              <a:spAutoFit/>
            </a:bodyPr>
            <a:lstStyle/>
            <a:p>
              <a:pPr algn="ctr">
                <a:lnSpc>
                  <a:spcPts val="2000"/>
                </a:lnSpc>
              </a:pPr>
              <a:r>
                <a:rPr lang="en-US" sz="1000" b="1" dirty="0">
                  <a:solidFill>
                    <a:schemeClr val="bg1"/>
                  </a:solidFill>
                  <a:latin typeface="Montserrat Light" panose="00000400000000000000" pitchFamily="50" charset="0"/>
                </a:rPr>
                <a:t>CREATIVE / POWERPOINT /TEMPLATE</a:t>
              </a:r>
            </a:p>
          </p:txBody>
        </p:sp>
      </p:grpSp>
    </p:spTree>
    <p:extLst>
      <p:ext uri="{BB962C8B-B14F-4D97-AF65-F5344CB8AC3E}">
        <p14:creationId xmlns:p14="http://schemas.microsoft.com/office/powerpoint/2010/main" val="198895051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0" name="Straight Connector 39">
            <a:extLst>
              <a:ext uri="{FF2B5EF4-FFF2-40B4-BE49-F238E27FC236}">
                <a16:creationId xmlns:a16="http://schemas.microsoft.com/office/drawing/2014/main" id="{039C020B-3BD2-42EB-A35C-9CC134BBBC35}"/>
              </a:ext>
            </a:extLst>
          </p:cNvPr>
          <p:cNvCxnSpPr>
            <a:stCxn id="36" idx="1"/>
          </p:cNvCxnSpPr>
          <p:nvPr/>
        </p:nvCxnSpPr>
        <p:spPr>
          <a:xfrm flipV="1">
            <a:off x="1270000" y="2613818"/>
            <a:ext cx="9652000" cy="1"/>
          </a:xfrm>
          <a:prstGeom prst="line">
            <a:avLst/>
          </a:prstGeom>
          <a:ln w="12700">
            <a:solidFill>
              <a:schemeClr val="tx2">
                <a:lumMod val="40000"/>
                <a:lumOff val="60000"/>
              </a:schemeClr>
            </a:solidFill>
            <a:headEnd type="arrow"/>
            <a:tailEnd type="arrow"/>
          </a:ln>
        </p:spPr>
        <p:style>
          <a:lnRef idx="1">
            <a:schemeClr val="accent1"/>
          </a:lnRef>
          <a:fillRef idx="0">
            <a:schemeClr val="accent1"/>
          </a:fillRef>
          <a:effectRef idx="0">
            <a:schemeClr val="accent1"/>
          </a:effectRef>
          <a:fontRef idx="minor">
            <a:schemeClr val="tx1"/>
          </a:fontRef>
        </p:style>
      </p:cxnSp>
      <p:pic>
        <p:nvPicPr>
          <p:cNvPr id="5" name="Picture Placeholder 4">
            <a:extLst>
              <a:ext uri="{FF2B5EF4-FFF2-40B4-BE49-F238E27FC236}">
                <a16:creationId xmlns:a16="http://schemas.microsoft.com/office/drawing/2014/main" id="{E74B958C-E89B-4EF4-9723-86A73188EFDD}"/>
              </a:ext>
            </a:extLst>
          </p:cNvPr>
          <p:cNvPicPr>
            <a:picLocks noGrp="1" noChangeAspect="1"/>
          </p:cNvPicPr>
          <p:nvPr>
            <p:ph type="pic" sz="quarter" idx="19"/>
          </p:nvPr>
        </p:nvPicPr>
        <p:blipFill>
          <a:blip r:embed="rId2"/>
          <a:srcRect t="27" b="27"/>
          <a:stretch>
            <a:fillRect/>
          </a:stretch>
        </p:blipFill>
        <p:spPr/>
      </p:pic>
      <p:sp>
        <p:nvSpPr>
          <p:cNvPr id="35" name="Freeform: Shape 34">
            <a:extLst>
              <a:ext uri="{FF2B5EF4-FFF2-40B4-BE49-F238E27FC236}">
                <a16:creationId xmlns:a16="http://schemas.microsoft.com/office/drawing/2014/main" id="{F2473025-464F-4D59-ADCD-F21229727107}"/>
              </a:ext>
            </a:extLst>
          </p:cNvPr>
          <p:cNvSpPr/>
          <p:nvPr/>
        </p:nvSpPr>
        <p:spPr>
          <a:xfrm>
            <a:off x="4615543" y="1133362"/>
            <a:ext cx="2960914" cy="2960914"/>
          </a:xfrm>
          <a:custGeom>
            <a:avLst/>
            <a:gdLst>
              <a:gd name="connsiteX0" fmla="*/ 1480457 w 2960914"/>
              <a:gd name="connsiteY0" fmla="*/ 0 h 2960914"/>
              <a:gd name="connsiteX1" fmla="*/ 2960914 w 2960914"/>
              <a:gd name="connsiteY1" fmla="*/ 1480457 h 2960914"/>
              <a:gd name="connsiteX2" fmla="*/ 1480457 w 2960914"/>
              <a:gd name="connsiteY2" fmla="*/ 2960914 h 2960914"/>
              <a:gd name="connsiteX3" fmla="*/ 0 w 2960914"/>
              <a:gd name="connsiteY3" fmla="*/ 1480457 h 2960914"/>
              <a:gd name="connsiteX4" fmla="*/ 1480457 w 2960914"/>
              <a:gd name="connsiteY4" fmla="*/ 0 h 29609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60914" h="2960914">
                <a:moveTo>
                  <a:pt x="1480457" y="0"/>
                </a:moveTo>
                <a:cubicBezTo>
                  <a:pt x="2298091" y="0"/>
                  <a:pt x="2960914" y="662823"/>
                  <a:pt x="2960914" y="1480457"/>
                </a:cubicBezTo>
                <a:cubicBezTo>
                  <a:pt x="2960914" y="2298091"/>
                  <a:pt x="2298091" y="2960914"/>
                  <a:pt x="1480457" y="2960914"/>
                </a:cubicBezTo>
                <a:cubicBezTo>
                  <a:pt x="662823" y="2960914"/>
                  <a:pt x="0" y="2298091"/>
                  <a:pt x="0" y="1480457"/>
                </a:cubicBezTo>
                <a:cubicBezTo>
                  <a:pt x="0" y="662823"/>
                  <a:pt x="662823" y="0"/>
                  <a:pt x="1480457" y="0"/>
                </a:cubicBezTo>
                <a:close/>
              </a:path>
            </a:pathLst>
          </a:custGeom>
          <a:solidFill>
            <a:schemeClr val="tx1">
              <a:alpha val="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TextBox 35">
            <a:extLst>
              <a:ext uri="{FF2B5EF4-FFF2-40B4-BE49-F238E27FC236}">
                <a16:creationId xmlns:a16="http://schemas.microsoft.com/office/drawing/2014/main" id="{AA02E385-2C40-45A8-A6C0-4C07F30D6D98}"/>
              </a:ext>
            </a:extLst>
          </p:cNvPr>
          <p:cNvSpPr txBox="1"/>
          <p:nvPr/>
        </p:nvSpPr>
        <p:spPr>
          <a:xfrm>
            <a:off x="1270000" y="2105987"/>
            <a:ext cx="3159124" cy="1015663"/>
          </a:xfrm>
          <a:prstGeom prst="rect">
            <a:avLst/>
          </a:prstGeom>
          <a:noFill/>
        </p:spPr>
        <p:txBody>
          <a:bodyPr wrap="square" rtlCol="0">
            <a:spAutoFit/>
          </a:bodyPr>
          <a:lstStyle/>
          <a:p>
            <a:pPr algn="ctr"/>
            <a:r>
              <a:rPr lang="en-US" sz="6000" spc="500" dirty="0">
                <a:latin typeface="Brittany Signature" pitchFamily="2" charset="0"/>
              </a:rPr>
              <a:t>Cox</a:t>
            </a:r>
          </a:p>
        </p:txBody>
      </p:sp>
      <p:sp>
        <p:nvSpPr>
          <p:cNvPr id="37" name="TextBox 36">
            <a:extLst>
              <a:ext uri="{FF2B5EF4-FFF2-40B4-BE49-F238E27FC236}">
                <a16:creationId xmlns:a16="http://schemas.microsoft.com/office/drawing/2014/main" id="{5D16D94A-6F0B-4400-8180-0C123D75F8E3}"/>
              </a:ext>
            </a:extLst>
          </p:cNvPr>
          <p:cNvSpPr txBox="1"/>
          <p:nvPr/>
        </p:nvSpPr>
        <p:spPr>
          <a:xfrm>
            <a:off x="2082799" y="4550214"/>
            <a:ext cx="8026402" cy="1174424"/>
          </a:xfrm>
          <a:prstGeom prst="rect">
            <a:avLst/>
          </a:prstGeom>
          <a:noFill/>
        </p:spPr>
        <p:txBody>
          <a:bodyPr wrap="square" rtlCol="0">
            <a:spAutoFit/>
          </a:bodyPr>
          <a:lstStyle/>
          <a:p>
            <a:pPr algn="ct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 passages, and more recently with desktop publishing software like Aldus PageMaker including versions of Lorem Ipsum.</a:t>
            </a:r>
            <a:endParaRPr lang="en-US" sz="800" dirty="0">
              <a:latin typeface="Montserrat Light" panose="00000400000000000000" pitchFamily="50" charset="0"/>
              <a:ea typeface="Montserrat Light" charset="0"/>
              <a:cs typeface="Montserrat Light" charset="0"/>
            </a:endParaRPr>
          </a:p>
        </p:txBody>
      </p:sp>
      <p:sp>
        <p:nvSpPr>
          <p:cNvPr id="38" name="TextBox 37">
            <a:extLst>
              <a:ext uri="{FF2B5EF4-FFF2-40B4-BE49-F238E27FC236}">
                <a16:creationId xmlns:a16="http://schemas.microsoft.com/office/drawing/2014/main" id="{A2CD412A-9C4A-4A45-88C3-10F286AC965A}"/>
              </a:ext>
            </a:extLst>
          </p:cNvPr>
          <p:cNvSpPr txBox="1"/>
          <p:nvPr/>
        </p:nvSpPr>
        <p:spPr>
          <a:xfrm>
            <a:off x="7762876" y="2105987"/>
            <a:ext cx="3159124" cy="1015663"/>
          </a:xfrm>
          <a:prstGeom prst="rect">
            <a:avLst/>
          </a:prstGeom>
          <a:noFill/>
        </p:spPr>
        <p:txBody>
          <a:bodyPr wrap="square" rtlCol="0">
            <a:spAutoFit/>
          </a:bodyPr>
          <a:lstStyle/>
          <a:p>
            <a:pPr algn="ctr"/>
            <a:r>
              <a:rPr lang="en-US" sz="6000" spc="500" dirty="0">
                <a:latin typeface="Brittany Signature" pitchFamily="2" charset="0"/>
              </a:rPr>
              <a:t>M</a:t>
            </a:r>
          </a:p>
        </p:txBody>
      </p:sp>
      <p:sp>
        <p:nvSpPr>
          <p:cNvPr id="41" name="Oval 40">
            <a:extLst>
              <a:ext uri="{FF2B5EF4-FFF2-40B4-BE49-F238E27FC236}">
                <a16:creationId xmlns:a16="http://schemas.microsoft.com/office/drawing/2014/main" id="{E9385113-818E-411F-9419-15148D590A30}"/>
              </a:ext>
            </a:extLst>
          </p:cNvPr>
          <p:cNvSpPr/>
          <p:nvPr/>
        </p:nvSpPr>
        <p:spPr>
          <a:xfrm>
            <a:off x="5609772" y="3121819"/>
            <a:ext cx="972457" cy="972457"/>
          </a:xfrm>
          <a:prstGeom prst="ellipse">
            <a:avLst/>
          </a:prstGeom>
          <a:solidFill>
            <a:schemeClr val="tx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TextBox 41">
            <a:extLst>
              <a:ext uri="{FF2B5EF4-FFF2-40B4-BE49-F238E27FC236}">
                <a16:creationId xmlns:a16="http://schemas.microsoft.com/office/drawing/2014/main" id="{F0174CF3-4144-45EF-A014-A344C70BBAFA}"/>
              </a:ext>
            </a:extLst>
          </p:cNvPr>
          <p:cNvSpPr txBox="1"/>
          <p:nvPr/>
        </p:nvSpPr>
        <p:spPr>
          <a:xfrm>
            <a:off x="5609772" y="3484936"/>
            <a:ext cx="972457" cy="246221"/>
          </a:xfrm>
          <a:prstGeom prst="rect">
            <a:avLst/>
          </a:prstGeom>
          <a:noFill/>
        </p:spPr>
        <p:txBody>
          <a:bodyPr wrap="square" rtlCol="0">
            <a:spAutoFit/>
          </a:bodyPr>
          <a:lstStyle/>
          <a:p>
            <a:pPr algn="ctr"/>
            <a:r>
              <a:rPr lang="en-US" sz="1000" b="1" dirty="0">
                <a:solidFill>
                  <a:schemeClr val="bg1"/>
                </a:solidFill>
                <a:latin typeface="Montserrat Light" panose="00000400000000000000" pitchFamily="50" charset="0"/>
              </a:rPr>
              <a:t>SEO</a:t>
            </a:r>
          </a:p>
        </p:txBody>
      </p:sp>
    </p:spTree>
    <p:extLst>
      <p:ext uri="{BB962C8B-B14F-4D97-AF65-F5344CB8AC3E}">
        <p14:creationId xmlns:p14="http://schemas.microsoft.com/office/powerpoint/2010/main" val="78420352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 name="Picture Placeholder 6">
            <a:extLst>
              <a:ext uri="{FF2B5EF4-FFF2-40B4-BE49-F238E27FC236}">
                <a16:creationId xmlns:a16="http://schemas.microsoft.com/office/drawing/2014/main" id="{3C9D898A-CC45-4116-88F4-6E5EE4529735}"/>
              </a:ext>
            </a:extLst>
          </p:cNvPr>
          <p:cNvPicPr>
            <a:picLocks noGrp="1" noChangeAspect="1"/>
          </p:cNvPicPr>
          <p:nvPr>
            <p:ph type="pic" sz="quarter" idx="18"/>
          </p:nvPr>
        </p:nvPicPr>
        <p:blipFill>
          <a:blip r:embed="rId2"/>
          <a:srcRect t="28334" b="28334"/>
          <a:stretch>
            <a:fillRect/>
          </a:stretch>
        </p:blipFill>
        <p:spPr/>
      </p:pic>
      <p:sp>
        <p:nvSpPr>
          <p:cNvPr id="4" name="TextBox 3">
            <a:extLst>
              <a:ext uri="{FF2B5EF4-FFF2-40B4-BE49-F238E27FC236}">
                <a16:creationId xmlns:a16="http://schemas.microsoft.com/office/drawing/2014/main" id="{670A36B7-8807-4C76-B2C9-84840AA3BCE7}"/>
              </a:ext>
            </a:extLst>
          </p:cNvPr>
          <p:cNvSpPr txBox="1"/>
          <p:nvPr/>
        </p:nvSpPr>
        <p:spPr>
          <a:xfrm>
            <a:off x="1612900" y="4856544"/>
            <a:ext cx="8966200" cy="1015663"/>
          </a:xfrm>
          <a:prstGeom prst="rect">
            <a:avLst/>
          </a:prstGeom>
          <a:noFill/>
        </p:spPr>
        <p:txBody>
          <a:bodyPr wrap="square" rtlCol="0">
            <a:spAutoFit/>
          </a:bodyPr>
          <a:lstStyle/>
          <a:p>
            <a:pPr algn="ctr"/>
            <a:r>
              <a:rPr lang="en-US" sz="6000" spc="500" dirty="0">
                <a:latin typeface="Brittany Signature" pitchFamily="2" charset="0"/>
              </a:rPr>
              <a:t>Have any question</a:t>
            </a:r>
          </a:p>
        </p:txBody>
      </p:sp>
      <p:sp>
        <p:nvSpPr>
          <p:cNvPr id="6" name="TextBox 5">
            <a:extLst>
              <a:ext uri="{FF2B5EF4-FFF2-40B4-BE49-F238E27FC236}">
                <a16:creationId xmlns:a16="http://schemas.microsoft.com/office/drawing/2014/main" id="{613FAAC5-A52D-4D0C-BA88-CD10CAC7D3CB}"/>
              </a:ext>
            </a:extLst>
          </p:cNvPr>
          <p:cNvSpPr txBox="1"/>
          <p:nvPr/>
        </p:nvSpPr>
        <p:spPr>
          <a:xfrm>
            <a:off x="3316684" y="2107770"/>
            <a:ext cx="5558633" cy="1456553"/>
          </a:xfrm>
          <a:prstGeom prst="rect">
            <a:avLst/>
          </a:prstGeom>
          <a:noFill/>
        </p:spPr>
        <p:txBody>
          <a:bodyPr wrap="square" rtlCol="0">
            <a:spAutoFit/>
          </a:bodyPr>
          <a:lstStyle/>
          <a:p>
            <a:pPr algn="ct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a:t>
            </a:r>
            <a:endParaRPr lang="en-US" sz="800" dirty="0">
              <a:latin typeface="Montserrat Light" panose="00000400000000000000" pitchFamily="50" charset="0"/>
              <a:ea typeface="Montserrat Light" charset="0"/>
              <a:cs typeface="Montserrat Light" charset="0"/>
            </a:endParaRPr>
          </a:p>
        </p:txBody>
      </p:sp>
    </p:spTree>
    <p:extLst>
      <p:ext uri="{BB962C8B-B14F-4D97-AF65-F5344CB8AC3E}">
        <p14:creationId xmlns:p14="http://schemas.microsoft.com/office/powerpoint/2010/main" val="95124577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1A3C591D-1B73-4EE5-A2C4-FD7DE292A5A4}"/>
              </a:ext>
            </a:extLst>
          </p:cNvPr>
          <p:cNvSpPr/>
          <p:nvPr/>
        </p:nvSpPr>
        <p:spPr>
          <a:xfrm>
            <a:off x="477792" y="477793"/>
            <a:ext cx="11236416" cy="590241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extBox 3">
            <a:extLst>
              <a:ext uri="{FF2B5EF4-FFF2-40B4-BE49-F238E27FC236}">
                <a16:creationId xmlns:a16="http://schemas.microsoft.com/office/drawing/2014/main" id="{670A36B7-8807-4C76-B2C9-84840AA3BCE7}"/>
              </a:ext>
            </a:extLst>
          </p:cNvPr>
          <p:cNvSpPr txBox="1"/>
          <p:nvPr/>
        </p:nvSpPr>
        <p:spPr>
          <a:xfrm>
            <a:off x="4207328" y="2921169"/>
            <a:ext cx="3777344" cy="1015663"/>
          </a:xfrm>
          <a:prstGeom prst="rect">
            <a:avLst/>
          </a:prstGeom>
          <a:noFill/>
        </p:spPr>
        <p:txBody>
          <a:bodyPr wrap="square" rtlCol="0">
            <a:spAutoFit/>
          </a:bodyPr>
          <a:lstStyle/>
          <a:p>
            <a:pPr algn="ctr"/>
            <a:r>
              <a:rPr lang="en-US" sz="6000" spc="500" dirty="0">
                <a:latin typeface="Brittany Signature" pitchFamily="2" charset="0"/>
              </a:rPr>
              <a:t>end.</a:t>
            </a:r>
          </a:p>
        </p:txBody>
      </p:sp>
    </p:spTree>
    <p:extLst>
      <p:ext uri="{BB962C8B-B14F-4D97-AF65-F5344CB8AC3E}">
        <p14:creationId xmlns:p14="http://schemas.microsoft.com/office/powerpoint/2010/main" val="36650791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1A3C591D-1B73-4EE5-A2C4-FD7DE292A5A4}"/>
              </a:ext>
            </a:extLst>
          </p:cNvPr>
          <p:cNvSpPr/>
          <p:nvPr/>
        </p:nvSpPr>
        <p:spPr>
          <a:xfrm>
            <a:off x="477792" y="477793"/>
            <a:ext cx="11236416" cy="5902414"/>
          </a:xfrm>
          <a:prstGeom prst="rect">
            <a:avLst/>
          </a:prstGeom>
          <a:solidFill>
            <a:schemeClr val="tx2">
              <a:lumMod val="50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TextBox 5">
            <a:extLst>
              <a:ext uri="{FF2B5EF4-FFF2-40B4-BE49-F238E27FC236}">
                <a16:creationId xmlns:a16="http://schemas.microsoft.com/office/drawing/2014/main" id="{937C4BB2-98FC-4DFE-BFC6-B6ED40DAD603}"/>
              </a:ext>
            </a:extLst>
          </p:cNvPr>
          <p:cNvSpPr txBox="1"/>
          <p:nvPr/>
        </p:nvSpPr>
        <p:spPr>
          <a:xfrm>
            <a:off x="3317776" y="3232472"/>
            <a:ext cx="5556448" cy="393056"/>
          </a:xfrm>
          <a:prstGeom prst="rect">
            <a:avLst/>
          </a:prstGeom>
          <a:noFill/>
        </p:spPr>
        <p:txBody>
          <a:bodyPr wrap="square" rtlCol="0" anchor="ctr">
            <a:spAutoFit/>
          </a:bodyPr>
          <a:lstStyle/>
          <a:p>
            <a:pPr algn="ctr">
              <a:lnSpc>
                <a:spcPts val="2500"/>
              </a:lnSpc>
            </a:pPr>
            <a:r>
              <a:rPr lang="en-US" sz="2000" b="1" dirty="0">
                <a:solidFill>
                  <a:schemeClr val="bg1"/>
                </a:solidFill>
                <a:latin typeface="Montserrat Light" panose="00000400000000000000" pitchFamily="50" charset="0"/>
                <a:ea typeface="Montserrat Black" charset="0"/>
                <a:cs typeface="Montserrat Black" charset="0"/>
              </a:rPr>
              <a:t>www.example.com</a:t>
            </a:r>
            <a:endParaRPr lang="en-US" sz="2000" dirty="0">
              <a:solidFill>
                <a:schemeClr val="bg1"/>
              </a:solidFill>
              <a:latin typeface="Montserrat Light" panose="00000400000000000000" pitchFamily="50" charset="0"/>
              <a:ea typeface="Montserrat Black" charset="0"/>
              <a:cs typeface="Montserrat Black" charset="0"/>
            </a:endParaRPr>
          </a:p>
        </p:txBody>
      </p:sp>
    </p:spTree>
    <p:extLst>
      <p:ext uri="{BB962C8B-B14F-4D97-AF65-F5344CB8AC3E}">
        <p14:creationId xmlns:p14="http://schemas.microsoft.com/office/powerpoint/2010/main" val="1972360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Placeholder 4">
            <a:extLst>
              <a:ext uri="{FF2B5EF4-FFF2-40B4-BE49-F238E27FC236}">
                <a16:creationId xmlns:a16="http://schemas.microsoft.com/office/drawing/2014/main" id="{03484FC0-7AD5-480B-A9C4-1371C2420AA8}"/>
              </a:ext>
            </a:extLst>
          </p:cNvPr>
          <p:cNvPicPr>
            <a:picLocks noGrp="1" noChangeAspect="1"/>
          </p:cNvPicPr>
          <p:nvPr>
            <p:ph type="pic" sz="quarter" idx="10"/>
          </p:nvPr>
        </p:nvPicPr>
        <p:blipFill>
          <a:blip r:embed="rId2"/>
          <a:srcRect t="21875" b="21875"/>
          <a:stretch>
            <a:fillRect/>
          </a:stretch>
        </p:blipFill>
        <p:spPr/>
      </p:pic>
      <p:sp>
        <p:nvSpPr>
          <p:cNvPr id="13" name="Rectangle 12">
            <a:extLst>
              <a:ext uri="{FF2B5EF4-FFF2-40B4-BE49-F238E27FC236}">
                <a16:creationId xmlns:a16="http://schemas.microsoft.com/office/drawing/2014/main" id="{4DBB3DC4-B881-45B7-B19D-377B031F4C6F}"/>
              </a:ext>
            </a:extLst>
          </p:cNvPr>
          <p:cNvSpPr/>
          <p:nvPr/>
        </p:nvSpPr>
        <p:spPr>
          <a:xfrm>
            <a:off x="0" y="3054022"/>
            <a:ext cx="12192000" cy="3803978"/>
          </a:xfrm>
          <a:prstGeom prst="rect">
            <a:avLst/>
          </a:prstGeom>
          <a:solidFill>
            <a:schemeClr val="bg1">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5" name="Straight Connector 14">
            <a:extLst>
              <a:ext uri="{FF2B5EF4-FFF2-40B4-BE49-F238E27FC236}">
                <a16:creationId xmlns:a16="http://schemas.microsoft.com/office/drawing/2014/main" id="{BED8383F-6A1B-47C2-AB68-5BAEA6FD0640}"/>
              </a:ext>
            </a:extLst>
          </p:cNvPr>
          <p:cNvCxnSpPr>
            <a:cxnSpLocks/>
          </p:cNvCxnSpPr>
          <p:nvPr/>
        </p:nvCxnSpPr>
        <p:spPr>
          <a:xfrm>
            <a:off x="1193709" y="939799"/>
            <a:ext cx="0" cy="3276601"/>
          </a:xfrm>
          <a:prstGeom prst="line">
            <a:avLst/>
          </a:prstGeom>
          <a:ln w="12700">
            <a:solidFill>
              <a:schemeClr val="tx1">
                <a:lumMod val="50000"/>
                <a:lumOff val="50000"/>
              </a:schemeClr>
            </a:solidFill>
            <a:headEnd type="oval" w="med" len="med"/>
            <a:tailEnd type="arrow"/>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6D816FB5-8689-48C2-B97F-6F022EA10ABF}"/>
              </a:ext>
            </a:extLst>
          </p:cNvPr>
          <p:cNvSpPr txBox="1"/>
          <p:nvPr/>
        </p:nvSpPr>
        <p:spPr>
          <a:xfrm>
            <a:off x="939799" y="4823157"/>
            <a:ext cx="3819525" cy="1015663"/>
          </a:xfrm>
          <a:prstGeom prst="rect">
            <a:avLst/>
          </a:prstGeom>
          <a:noFill/>
        </p:spPr>
        <p:txBody>
          <a:bodyPr wrap="square" rtlCol="0">
            <a:spAutoFit/>
          </a:bodyPr>
          <a:lstStyle/>
          <a:p>
            <a:r>
              <a:rPr lang="en-US" sz="6000" spc="500" dirty="0">
                <a:latin typeface="Brittany Signature" pitchFamily="2" charset="0"/>
              </a:rPr>
              <a:t>Bright</a:t>
            </a:r>
          </a:p>
        </p:txBody>
      </p:sp>
      <p:sp>
        <p:nvSpPr>
          <p:cNvPr id="19" name="TextBox 18">
            <a:extLst>
              <a:ext uri="{FF2B5EF4-FFF2-40B4-BE49-F238E27FC236}">
                <a16:creationId xmlns:a16="http://schemas.microsoft.com/office/drawing/2014/main" id="{ACDB4F47-73C2-4CE4-821F-7A8B73141F0C}"/>
              </a:ext>
            </a:extLst>
          </p:cNvPr>
          <p:cNvSpPr txBox="1"/>
          <p:nvPr/>
        </p:nvSpPr>
        <p:spPr>
          <a:xfrm>
            <a:off x="8778785" y="4743776"/>
            <a:ext cx="2473415" cy="1174424"/>
          </a:xfrm>
          <a:prstGeom prst="rect">
            <a:avLst/>
          </a:prstGeom>
          <a:noFill/>
        </p:spPr>
        <p:txBody>
          <a:bodyPr wrap="square" rtlCol="0">
            <a:spAutoFit/>
          </a:bodyPr>
          <a:lstStyle/>
          <a:p>
            <a:pPr algn="just">
              <a:lnSpc>
                <a:spcPts val="2200"/>
              </a:lnSpc>
            </a:pPr>
            <a:r>
              <a:rPr lang="en-US" sz="800" dirty="0">
                <a:latin typeface="Montserrat Light" charset="0"/>
                <a:ea typeface="Montserrat Light" charset="0"/>
                <a:cs typeface="Montserrat Light" charset="0"/>
              </a:rPr>
              <a:t>Have them for one. Living grass to for can't gathered waters had winged. Creepiest don't subdue which i two set had seasons. Fifth you'll, man wherein seas our creeping.</a:t>
            </a:r>
          </a:p>
        </p:txBody>
      </p:sp>
    </p:spTree>
    <p:extLst>
      <p:ext uri="{BB962C8B-B14F-4D97-AF65-F5344CB8AC3E}">
        <p14:creationId xmlns:p14="http://schemas.microsoft.com/office/powerpoint/2010/main" val="142934624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TextBox 25">
            <a:extLst>
              <a:ext uri="{FF2B5EF4-FFF2-40B4-BE49-F238E27FC236}">
                <a16:creationId xmlns:a16="http://schemas.microsoft.com/office/drawing/2014/main" id="{070E4EAD-65A3-4450-A4B6-CC546E15A435}"/>
              </a:ext>
            </a:extLst>
          </p:cNvPr>
          <p:cNvSpPr txBox="1"/>
          <p:nvPr/>
        </p:nvSpPr>
        <p:spPr>
          <a:xfrm>
            <a:off x="4651375" y="1848437"/>
            <a:ext cx="3654427" cy="1015663"/>
          </a:xfrm>
          <a:prstGeom prst="rect">
            <a:avLst/>
          </a:prstGeom>
          <a:noFill/>
        </p:spPr>
        <p:txBody>
          <a:bodyPr wrap="square" rtlCol="0">
            <a:spAutoFit/>
          </a:bodyPr>
          <a:lstStyle/>
          <a:p>
            <a:r>
              <a:rPr lang="en-US" sz="6000" spc="500" dirty="0">
                <a:latin typeface="Brittany Signature" pitchFamily="2" charset="0"/>
              </a:rPr>
              <a:t>Samira</a:t>
            </a:r>
          </a:p>
        </p:txBody>
      </p:sp>
      <p:sp>
        <p:nvSpPr>
          <p:cNvPr id="28" name="TextBox 27">
            <a:extLst>
              <a:ext uri="{FF2B5EF4-FFF2-40B4-BE49-F238E27FC236}">
                <a16:creationId xmlns:a16="http://schemas.microsoft.com/office/drawing/2014/main" id="{4125AA3D-3E1D-4EB0-940C-FE66315240C8}"/>
              </a:ext>
            </a:extLst>
          </p:cNvPr>
          <p:cNvSpPr txBox="1"/>
          <p:nvPr/>
        </p:nvSpPr>
        <p:spPr>
          <a:xfrm>
            <a:off x="4651375" y="3401644"/>
            <a:ext cx="5470525" cy="1738681"/>
          </a:xfrm>
          <a:prstGeom prst="rect">
            <a:avLst/>
          </a:prstGeom>
          <a:noFill/>
        </p:spPr>
        <p:txBody>
          <a:bodyPr wrap="square" rtlCol="0">
            <a:spAutoFit/>
          </a:bodyPr>
          <a:lstStyle/>
          <a:p>
            <a:pP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 passages, and more recently with desktop publishing software like Aldus PageMaker including versions of Lorem Ipsum.</a:t>
            </a:r>
            <a:endParaRPr lang="en-US" sz="800" dirty="0">
              <a:latin typeface="Montserrat Light" panose="00000400000000000000" pitchFamily="50" charset="0"/>
              <a:ea typeface="Montserrat Light" charset="0"/>
              <a:cs typeface="Montserrat Light" charset="0"/>
            </a:endParaRPr>
          </a:p>
        </p:txBody>
      </p:sp>
      <p:sp>
        <p:nvSpPr>
          <p:cNvPr id="30" name="Rectangle 29">
            <a:extLst>
              <a:ext uri="{FF2B5EF4-FFF2-40B4-BE49-F238E27FC236}">
                <a16:creationId xmlns:a16="http://schemas.microsoft.com/office/drawing/2014/main" id="{0D8771C2-3DE7-490D-9873-6262AD395052}"/>
              </a:ext>
            </a:extLst>
          </p:cNvPr>
          <p:cNvSpPr/>
          <p:nvPr/>
        </p:nvSpPr>
        <p:spPr>
          <a:xfrm>
            <a:off x="11252200" y="1717675"/>
            <a:ext cx="939800" cy="3422650"/>
          </a:xfrm>
          <a:prstGeom prst="rect">
            <a:avLst/>
          </a:prstGeom>
          <a:solidFill>
            <a:schemeClr val="tx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5" name="Picture Placeholder 4">
            <a:extLst>
              <a:ext uri="{FF2B5EF4-FFF2-40B4-BE49-F238E27FC236}">
                <a16:creationId xmlns:a16="http://schemas.microsoft.com/office/drawing/2014/main" id="{0FB18F53-A81E-412B-AC47-7B093DD44683}"/>
              </a:ext>
            </a:extLst>
          </p:cNvPr>
          <p:cNvPicPr>
            <a:picLocks noGrp="1" noChangeAspect="1"/>
          </p:cNvPicPr>
          <p:nvPr>
            <p:ph type="pic" sz="quarter" idx="18"/>
          </p:nvPr>
        </p:nvPicPr>
        <p:blipFill>
          <a:blip r:embed="rId2"/>
          <a:srcRect t="5964" b="5964"/>
          <a:stretch>
            <a:fillRect/>
          </a:stretch>
        </p:blipFill>
        <p:spPr/>
      </p:pic>
    </p:spTree>
    <p:extLst>
      <p:ext uri="{BB962C8B-B14F-4D97-AF65-F5344CB8AC3E}">
        <p14:creationId xmlns:p14="http://schemas.microsoft.com/office/powerpoint/2010/main" val="223477612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9" name="Picture Placeholder 8">
            <a:extLst>
              <a:ext uri="{FF2B5EF4-FFF2-40B4-BE49-F238E27FC236}">
                <a16:creationId xmlns:a16="http://schemas.microsoft.com/office/drawing/2014/main" id="{3CEDE7A5-B5A3-458B-BA9A-E79F92D22B46}"/>
              </a:ext>
            </a:extLst>
          </p:cNvPr>
          <p:cNvPicPr>
            <a:picLocks noGrp="1" noChangeAspect="1"/>
          </p:cNvPicPr>
          <p:nvPr>
            <p:ph type="pic" sz="quarter" idx="19"/>
          </p:nvPr>
        </p:nvPicPr>
        <p:blipFill>
          <a:blip r:embed="rId2"/>
          <a:srcRect l="26075" r="26075"/>
          <a:stretch>
            <a:fillRect/>
          </a:stretch>
        </p:blipFill>
        <p:spPr/>
      </p:pic>
      <p:pic>
        <p:nvPicPr>
          <p:cNvPr id="5" name="Picture Placeholder 4">
            <a:extLst>
              <a:ext uri="{FF2B5EF4-FFF2-40B4-BE49-F238E27FC236}">
                <a16:creationId xmlns:a16="http://schemas.microsoft.com/office/drawing/2014/main" id="{AF9D352A-6090-4A19-92CD-64D260E51BF9}"/>
              </a:ext>
            </a:extLst>
          </p:cNvPr>
          <p:cNvPicPr>
            <a:picLocks noGrp="1" noChangeAspect="1"/>
          </p:cNvPicPr>
          <p:nvPr>
            <p:ph type="pic" sz="quarter" idx="18"/>
          </p:nvPr>
        </p:nvPicPr>
        <p:blipFill>
          <a:blip r:embed="rId2"/>
          <a:srcRect l="26075" r="26075"/>
          <a:stretch>
            <a:fillRect/>
          </a:stretch>
        </p:blipFill>
        <p:spPr/>
      </p:pic>
      <p:grpSp>
        <p:nvGrpSpPr>
          <p:cNvPr id="42" name="Group 41">
            <a:extLst>
              <a:ext uri="{FF2B5EF4-FFF2-40B4-BE49-F238E27FC236}">
                <a16:creationId xmlns:a16="http://schemas.microsoft.com/office/drawing/2014/main" id="{4B525F7A-A42F-4B6F-8371-05D79EC2EB08}"/>
              </a:ext>
            </a:extLst>
          </p:cNvPr>
          <p:cNvGrpSpPr/>
          <p:nvPr/>
        </p:nvGrpSpPr>
        <p:grpSpPr>
          <a:xfrm>
            <a:off x="939800" y="1359863"/>
            <a:ext cx="3298372" cy="4138274"/>
            <a:chOff x="4651376" y="1848437"/>
            <a:chExt cx="3298372" cy="4138274"/>
          </a:xfrm>
        </p:grpSpPr>
        <p:sp>
          <p:nvSpPr>
            <p:cNvPr id="43" name="TextBox 42">
              <a:extLst>
                <a:ext uri="{FF2B5EF4-FFF2-40B4-BE49-F238E27FC236}">
                  <a16:creationId xmlns:a16="http://schemas.microsoft.com/office/drawing/2014/main" id="{21C3B380-E864-4636-AE86-F6491D435E6A}"/>
                </a:ext>
              </a:extLst>
            </p:cNvPr>
            <p:cNvSpPr txBox="1"/>
            <p:nvPr/>
          </p:nvSpPr>
          <p:spPr>
            <a:xfrm>
              <a:off x="4651376" y="1848437"/>
              <a:ext cx="3298372" cy="1015663"/>
            </a:xfrm>
            <a:prstGeom prst="rect">
              <a:avLst/>
            </a:prstGeom>
            <a:noFill/>
          </p:spPr>
          <p:txBody>
            <a:bodyPr wrap="square" rtlCol="0">
              <a:spAutoFit/>
            </a:bodyPr>
            <a:lstStyle/>
            <a:p>
              <a:r>
                <a:rPr lang="en-US" sz="6000" spc="500" dirty="0">
                  <a:latin typeface="Brittany Signature" pitchFamily="2" charset="0"/>
                </a:rPr>
                <a:t>Example</a:t>
              </a:r>
            </a:p>
          </p:txBody>
        </p:sp>
        <p:sp>
          <p:nvSpPr>
            <p:cNvPr id="44" name="TextBox 43">
              <a:extLst>
                <a:ext uri="{FF2B5EF4-FFF2-40B4-BE49-F238E27FC236}">
                  <a16:creationId xmlns:a16="http://schemas.microsoft.com/office/drawing/2014/main" id="{FA1E179A-F849-4698-8D5A-B022D92C8495}"/>
                </a:ext>
              </a:extLst>
            </p:cNvPr>
            <p:cNvSpPr txBox="1"/>
            <p:nvPr/>
          </p:nvSpPr>
          <p:spPr>
            <a:xfrm>
              <a:off x="4651376" y="3401644"/>
              <a:ext cx="3003552" cy="2585067"/>
            </a:xfrm>
            <a:prstGeom prst="rect">
              <a:avLst/>
            </a:prstGeom>
            <a:noFill/>
          </p:spPr>
          <p:txBody>
            <a:bodyPr wrap="square" rtlCol="0">
              <a:spAutoFit/>
            </a:bodyPr>
            <a:lstStyle/>
            <a:p>
              <a:pP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a:t>
              </a:r>
              <a:endParaRPr lang="en-US" sz="800" dirty="0">
                <a:latin typeface="Montserrat Light" panose="00000400000000000000" pitchFamily="50" charset="0"/>
                <a:ea typeface="Montserrat Light" charset="0"/>
                <a:cs typeface="Montserrat Light" charset="0"/>
              </a:endParaRPr>
            </a:p>
          </p:txBody>
        </p:sp>
      </p:grpSp>
      <p:sp>
        <p:nvSpPr>
          <p:cNvPr id="46" name="Rectangle 45">
            <a:extLst>
              <a:ext uri="{FF2B5EF4-FFF2-40B4-BE49-F238E27FC236}">
                <a16:creationId xmlns:a16="http://schemas.microsoft.com/office/drawing/2014/main" id="{541EEF59-BD47-4783-A656-6439503A21ED}"/>
              </a:ext>
            </a:extLst>
          </p:cNvPr>
          <p:cNvSpPr/>
          <p:nvPr/>
        </p:nvSpPr>
        <p:spPr>
          <a:xfrm>
            <a:off x="5646512" y="3196772"/>
            <a:ext cx="1572077" cy="464457"/>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05B019C7-D729-4608-9C7D-8028F65BADC2}"/>
              </a:ext>
            </a:extLst>
          </p:cNvPr>
          <p:cNvSpPr/>
          <p:nvPr/>
        </p:nvSpPr>
        <p:spPr>
          <a:xfrm>
            <a:off x="8964384" y="3196772"/>
            <a:ext cx="1572077" cy="464457"/>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TextBox 52">
            <a:extLst>
              <a:ext uri="{FF2B5EF4-FFF2-40B4-BE49-F238E27FC236}">
                <a16:creationId xmlns:a16="http://schemas.microsoft.com/office/drawing/2014/main" id="{43330BC6-2063-4679-85AA-10E74E5E2C19}"/>
              </a:ext>
            </a:extLst>
          </p:cNvPr>
          <p:cNvSpPr txBox="1"/>
          <p:nvPr/>
        </p:nvSpPr>
        <p:spPr>
          <a:xfrm>
            <a:off x="5863544" y="3305890"/>
            <a:ext cx="1138013" cy="246221"/>
          </a:xfrm>
          <a:prstGeom prst="rect">
            <a:avLst/>
          </a:prstGeom>
          <a:noFill/>
        </p:spPr>
        <p:txBody>
          <a:bodyPr wrap="square" rtlCol="0">
            <a:spAutoFit/>
          </a:bodyPr>
          <a:lstStyle/>
          <a:p>
            <a:pPr algn="ctr"/>
            <a:r>
              <a:rPr lang="en-US" sz="1000" b="1" dirty="0">
                <a:latin typeface="Montserrat Light" panose="00000400000000000000" pitchFamily="50" charset="0"/>
              </a:rPr>
              <a:t>CREATIVE</a:t>
            </a:r>
          </a:p>
        </p:txBody>
      </p:sp>
      <p:sp>
        <p:nvSpPr>
          <p:cNvPr id="54" name="TextBox 53">
            <a:extLst>
              <a:ext uri="{FF2B5EF4-FFF2-40B4-BE49-F238E27FC236}">
                <a16:creationId xmlns:a16="http://schemas.microsoft.com/office/drawing/2014/main" id="{4D4C9EA2-90C9-4486-9037-89E2424AE1EF}"/>
              </a:ext>
            </a:extLst>
          </p:cNvPr>
          <p:cNvSpPr txBox="1"/>
          <p:nvPr/>
        </p:nvSpPr>
        <p:spPr>
          <a:xfrm>
            <a:off x="9187311" y="3305890"/>
            <a:ext cx="1138013" cy="246221"/>
          </a:xfrm>
          <a:prstGeom prst="rect">
            <a:avLst/>
          </a:prstGeom>
          <a:noFill/>
        </p:spPr>
        <p:txBody>
          <a:bodyPr wrap="square" rtlCol="0">
            <a:spAutoFit/>
          </a:bodyPr>
          <a:lstStyle/>
          <a:p>
            <a:pPr algn="ctr"/>
            <a:r>
              <a:rPr lang="en-US" sz="1000" b="1" dirty="0">
                <a:latin typeface="Montserrat Light" panose="00000400000000000000" pitchFamily="50" charset="0"/>
              </a:rPr>
              <a:t>LOREM</a:t>
            </a:r>
          </a:p>
        </p:txBody>
      </p:sp>
    </p:spTree>
    <p:extLst>
      <p:ext uri="{BB962C8B-B14F-4D97-AF65-F5344CB8AC3E}">
        <p14:creationId xmlns:p14="http://schemas.microsoft.com/office/powerpoint/2010/main" val="48109347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 name="Picture Placeholder 9">
            <a:extLst>
              <a:ext uri="{FF2B5EF4-FFF2-40B4-BE49-F238E27FC236}">
                <a16:creationId xmlns:a16="http://schemas.microsoft.com/office/drawing/2014/main" id="{F9651103-4B52-4754-9C71-B3C53D7319B9}"/>
              </a:ext>
            </a:extLst>
          </p:cNvPr>
          <p:cNvPicPr>
            <a:picLocks noGrp="1" noChangeAspect="1"/>
          </p:cNvPicPr>
          <p:nvPr>
            <p:ph type="pic" sz="quarter" idx="19"/>
          </p:nvPr>
        </p:nvPicPr>
        <p:blipFill>
          <a:blip r:embed="rId2"/>
          <a:srcRect t="11560" b="11560"/>
          <a:stretch>
            <a:fillRect/>
          </a:stretch>
        </p:blipFill>
        <p:spPr/>
      </p:pic>
      <p:pic>
        <p:nvPicPr>
          <p:cNvPr id="5" name="Picture Placeholder 4">
            <a:extLst>
              <a:ext uri="{FF2B5EF4-FFF2-40B4-BE49-F238E27FC236}">
                <a16:creationId xmlns:a16="http://schemas.microsoft.com/office/drawing/2014/main" id="{DA413001-C3FD-47BB-A95B-7022598201CF}"/>
              </a:ext>
            </a:extLst>
          </p:cNvPr>
          <p:cNvPicPr>
            <a:picLocks noGrp="1" noChangeAspect="1"/>
          </p:cNvPicPr>
          <p:nvPr>
            <p:ph type="pic" sz="quarter" idx="18"/>
          </p:nvPr>
        </p:nvPicPr>
        <p:blipFill>
          <a:blip r:embed="rId2"/>
          <a:srcRect l="4915" r="4915"/>
          <a:stretch>
            <a:fillRect/>
          </a:stretch>
        </p:blipFill>
        <p:spPr/>
      </p:pic>
      <p:grpSp>
        <p:nvGrpSpPr>
          <p:cNvPr id="25" name="Group 24">
            <a:extLst>
              <a:ext uri="{FF2B5EF4-FFF2-40B4-BE49-F238E27FC236}">
                <a16:creationId xmlns:a16="http://schemas.microsoft.com/office/drawing/2014/main" id="{35A9AD7B-A34F-407A-AD6E-30FE2C47A194}"/>
              </a:ext>
            </a:extLst>
          </p:cNvPr>
          <p:cNvGrpSpPr/>
          <p:nvPr/>
        </p:nvGrpSpPr>
        <p:grpSpPr>
          <a:xfrm>
            <a:off x="939800" y="1359863"/>
            <a:ext cx="3298372" cy="4138274"/>
            <a:chOff x="4651376" y="1848437"/>
            <a:chExt cx="3298372" cy="4138274"/>
          </a:xfrm>
        </p:grpSpPr>
        <p:sp>
          <p:nvSpPr>
            <p:cNvPr id="26" name="TextBox 25">
              <a:extLst>
                <a:ext uri="{FF2B5EF4-FFF2-40B4-BE49-F238E27FC236}">
                  <a16:creationId xmlns:a16="http://schemas.microsoft.com/office/drawing/2014/main" id="{8EFDDB1D-1180-4D6F-B226-BE53370AD437}"/>
                </a:ext>
              </a:extLst>
            </p:cNvPr>
            <p:cNvSpPr txBox="1"/>
            <p:nvPr/>
          </p:nvSpPr>
          <p:spPr>
            <a:xfrm>
              <a:off x="4651376" y="1848437"/>
              <a:ext cx="3298372" cy="1015663"/>
            </a:xfrm>
            <a:prstGeom prst="rect">
              <a:avLst/>
            </a:prstGeom>
            <a:noFill/>
          </p:spPr>
          <p:txBody>
            <a:bodyPr wrap="square" rtlCol="0">
              <a:spAutoFit/>
            </a:bodyPr>
            <a:lstStyle/>
            <a:p>
              <a:r>
                <a:rPr lang="en-US" sz="6000" spc="500" dirty="0">
                  <a:latin typeface="Brittany Signature" pitchFamily="2" charset="0"/>
                </a:rPr>
                <a:t>Natural</a:t>
              </a:r>
            </a:p>
          </p:txBody>
        </p:sp>
        <p:sp>
          <p:nvSpPr>
            <p:cNvPr id="30" name="TextBox 29">
              <a:extLst>
                <a:ext uri="{FF2B5EF4-FFF2-40B4-BE49-F238E27FC236}">
                  <a16:creationId xmlns:a16="http://schemas.microsoft.com/office/drawing/2014/main" id="{EDAA15CB-5358-487C-B2C3-0E1B95F97DCB}"/>
                </a:ext>
              </a:extLst>
            </p:cNvPr>
            <p:cNvSpPr txBox="1"/>
            <p:nvPr/>
          </p:nvSpPr>
          <p:spPr>
            <a:xfrm>
              <a:off x="4651376" y="3401644"/>
              <a:ext cx="3003552" cy="2585067"/>
            </a:xfrm>
            <a:prstGeom prst="rect">
              <a:avLst/>
            </a:prstGeom>
            <a:noFill/>
          </p:spPr>
          <p:txBody>
            <a:bodyPr wrap="square" rtlCol="0">
              <a:spAutoFit/>
            </a:bodyPr>
            <a:lstStyle/>
            <a:p>
              <a:pP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a:t>
              </a:r>
              <a:endParaRPr lang="en-US" sz="800" dirty="0">
                <a:latin typeface="Montserrat Light" panose="00000400000000000000" pitchFamily="50" charset="0"/>
                <a:ea typeface="Montserrat Light" charset="0"/>
                <a:cs typeface="Montserrat Light" charset="0"/>
              </a:endParaRPr>
            </a:p>
          </p:txBody>
        </p:sp>
      </p:grpSp>
      <p:sp>
        <p:nvSpPr>
          <p:cNvPr id="9" name="Rectangle 8">
            <a:extLst>
              <a:ext uri="{FF2B5EF4-FFF2-40B4-BE49-F238E27FC236}">
                <a16:creationId xmlns:a16="http://schemas.microsoft.com/office/drawing/2014/main" id="{6158C0C4-74C7-45EB-B3C0-2F113E8E3591}"/>
              </a:ext>
            </a:extLst>
          </p:cNvPr>
          <p:cNvSpPr/>
          <p:nvPr/>
        </p:nvSpPr>
        <p:spPr>
          <a:xfrm>
            <a:off x="6738932" y="4157662"/>
            <a:ext cx="4513268" cy="749300"/>
          </a:xfrm>
          <a:prstGeom prst="rect">
            <a:avLst/>
          </a:prstGeom>
          <a:solidFill>
            <a:schemeClr val="tx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TextBox 33">
            <a:extLst>
              <a:ext uri="{FF2B5EF4-FFF2-40B4-BE49-F238E27FC236}">
                <a16:creationId xmlns:a16="http://schemas.microsoft.com/office/drawing/2014/main" id="{2D269F9D-ABB1-4260-9D6F-9D67C1D4C077}"/>
              </a:ext>
            </a:extLst>
          </p:cNvPr>
          <p:cNvSpPr txBox="1"/>
          <p:nvPr/>
        </p:nvSpPr>
        <p:spPr>
          <a:xfrm>
            <a:off x="7407381" y="4409202"/>
            <a:ext cx="3176370" cy="246221"/>
          </a:xfrm>
          <a:prstGeom prst="rect">
            <a:avLst/>
          </a:prstGeom>
          <a:noFill/>
        </p:spPr>
        <p:txBody>
          <a:bodyPr wrap="square" rtlCol="0">
            <a:spAutoFit/>
          </a:bodyPr>
          <a:lstStyle/>
          <a:p>
            <a:pPr algn="ctr"/>
            <a:r>
              <a:rPr lang="en-US" sz="1000" b="1" dirty="0">
                <a:solidFill>
                  <a:schemeClr val="bg1"/>
                </a:solidFill>
                <a:latin typeface="Montserrat Light" panose="00000400000000000000" pitchFamily="50" charset="0"/>
              </a:rPr>
              <a:t>CREATIVE / POWERPOINT /TEMPLATE</a:t>
            </a:r>
          </a:p>
        </p:txBody>
      </p:sp>
    </p:spTree>
    <p:extLst>
      <p:ext uri="{BB962C8B-B14F-4D97-AF65-F5344CB8AC3E}">
        <p14:creationId xmlns:p14="http://schemas.microsoft.com/office/powerpoint/2010/main" val="265774954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Placeholder 4">
            <a:extLst>
              <a:ext uri="{FF2B5EF4-FFF2-40B4-BE49-F238E27FC236}">
                <a16:creationId xmlns:a16="http://schemas.microsoft.com/office/drawing/2014/main" id="{53AE83E5-3398-4B36-8366-7A7C2387643E}"/>
              </a:ext>
            </a:extLst>
          </p:cNvPr>
          <p:cNvPicPr>
            <a:picLocks noGrp="1" noChangeAspect="1"/>
          </p:cNvPicPr>
          <p:nvPr>
            <p:ph type="pic" sz="quarter" idx="18"/>
          </p:nvPr>
        </p:nvPicPr>
        <p:blipFill>
          <a:blip r:embed="rId2"/>
          <a:srcRect l="8928" r="8928"/>
          <a:stretch>
            <a:fillRect/>
          </a:stretch>
        </p:blipFill>
        <p:spPr/>
      </p:pic>
      <p:sp>
        <p:nvSpPr>
          <p:cNvPr id="42" name="TextBox 41">
            <a:extLst>
              <a:ext uri="{FF2B5EF4-FFF2-40B4-BE49-F238E27FC236}">
                <a16:creationId xmlns:a16="http://schemas.microsoft.com/office/drawing/2014/main" id="{7A63D8E8-6D8D-4AC9-97B6-FEF8854EE092}"/>
              </a:ext>
            </a:extLst>
          </p:cNvPr>
          <p:cNvSpPr txBox="1"/>
          <p:nvPr/>
        </p:nvSpPr>
        <p:spPr>
          <a:xfrm>
            <a:off x="4651375" y="1848437"/>
            <a:ext cx="4924425" cy="1015663"/>
          </a:xfrm>
          <a:prstGeom prst="rect">
            <a:avLst/>
          </a:prstGeom>
          <a:noFill/>
        </p:spPr>
        <p:txBody>
          <a:bodyPr wrap="square" rtlCol="0">
            <a:spAutoFit/>
          </a:bodyPr>
          <a:lstStyle/>
          <a:p>
            <a:r>
              <a:rPr lang="en-US" sz="6000" spc="500" dirty="0">
                <a:latin typeface="Brittany Signature" pitchFamily="2" charset="0"/>
              </a:rPr>
              <a:t>Our vision</a:t>
            </a:r>
          </a:p>
        </p:txBody>
      </p:sp>
      <p:sp>
        <p:nvSpPr>
          <p:cNvPr id="43" name="TextBox 42">
            <a:extLst>
              <a:ext uri="{FF2B5EF4-FFF2-40B4-BE49-F238E27FC236}">
                <a16:creationId xmlns:a16="http://schemas.microsoft.com/office/drawing/2014/main" id="{23E2FF91-93A5-43A3-83E8-20FD076F4B05}"/>
              </a:ext>
            </a:extLst>
          </p:cNvPr>
          <p:cNvSpPr txBox="1"/>
          <p:nvPr/>
        </p:nvSpPr>
        <p:spPr>
          <a:xfrm>
            <a:off x="4651375" y="3401644"/>
            <a:ext cx="5470525" cy="1738681"/>
          </a:xfrm>
          <a:prstGeom prst="rect">
            <a:avLst/>
          </a:prstGeom>
          <a:noFill/>
        </p:spPr>
        <p:txBody>
          <a:bodyPr wrap="square" rtlCol="0">
            <a:spAutoFit/>
          </a:bodyPr>
          <a:lstStyle/>
          <a:p>
            <a:pP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 passages, and more recently with desktop publishing software like Aldus PageMaker including versions of Lorem Ipsum.</a:t>
            </a:r>
            <a:endParaRPr lang="en-US" sz="800" dirty="0">
              <a:latin typeface="Montserrat Light" panose="00000400000000000000" pitchFamily="50" charset="0"/>
              <a:ea typeface="Montserrat Light" charset="0"/>
              <a:cs typeface="Montserrat Light" charset="0"/>
            </a:endParaRPr>
          </a:p>
        </p:txBody>
      </p:sp>
      <p:sp>
        <p:nvSpPr>
          <p:cNvPr id="49" name="Rectangle 48">
            <a:extLst>
              <a:ext uri="{FF2B5EF4-FFF2-40B4-BE49-F238E27FC236}">
                <a16:creationId xmlns:a16="http://schemas.microsoft.com/office/drawing/2014/main" id="{DE937961-5D92-43BD-BDEC-164B8303A087}"/>
              </a:ext>
            </a:extLst>
          </p:cNvPr>
          <p:cNvSpPr/>
          <p:nvPr/>
        </p:nvSpPr>
        <p:spPr>
          <a:xfrm>
            <a:off x="11901714" y="290286"/>
            <a:ext cx="290286" cy="6277428"/>
          </a:xfrm>
          <a:prstGeom prst="rect">
            <a:avLst/>
          </a:prstGeom>
          <a:solidFill>
            <a:schemeClr val="tx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85705614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9" name="Picture Placeholder 8">
            <a:extLst>
              <a:ext uri="{FF2B5EF4-FFF2-40B4-BE49-F238E27FC236}">
                <a16:creationId xmlns:a16="http://schemas.microsoft.com/office/drawing/2014/main" id="{EC48CE91-4DAE-4BFE-B727-37AC9EE49D04}"/>
              </a:ext>
            </a:extLst>
          </p:cNvPr>
          <p:cNvPicPr>
            <a:picLocks noGrp="1" noChangeAspect="1"/>
          </p:cNvPicPr>
          <p:nvPr>
            <p:ph type="pic" sz="quarter" idx="19"/>
          </p:nvPr>
        </p:nvPicPr>
        <p:blipFill>
          <a:blip r:embed="rId2"/>
          <a:srcRect t="28521" b="28521"/>
          <a:stretch>
            <a:fillRect/>
          </a:stretch>
        </p:blipFill>
        <p:spPr/>
      </p:pic>
      <p:pic>
        <p:nvPicPr>
          <p:cNvPr id="5" name="Picture Placeholder 4">
            <a:extLst>
              <a:ext uri="{FF2B5EF4-FFF2-40B4-BE49-F238E27FC236}">
                <a16:creationId xmlns:a16="http://schemas.microsoft.com/office/drawing/2014/main" id="{753B5C39-0744-419E-886F-80C62AB79738}"/>
              </a:ext>
            </a:extLst>
          </p:cNvPr>
          <p:cNvPicPr>
            <a:picLocks noGrp="1" noChangeAspect="1"/>
          </p:cNvPicPr>
          <p:nvPr>
            <p:ph type="pic" sz="quarter" idx="18"/>
          </p:nvPr>
        </p:nvPicPr>
        <p:blipFill>
          <a:blip r:embed="rId2"/>
          <a:srcRect t="9254" b="9254"/>
          <a:stretch>
            <a:fillRect/>
          </a:stretch>
        </p:blipFill>
        <p:spPr/>
      </p:pic>
      <p:grpSp>
        <p:nvGrpSpPr>
          <p:cNvPr id="19" name="Group 18">
            <a:extLst>
              <a:ext uri="{FF2B5EF4-FFF2-40B4-BE49-F238E27FC236}">
                <a16:creationId xmlns:a16="http://schemas.microsoft.com/office/drawing/2014/main" id="{C6192A73-4443-4D45-B773-6EAAB9F2D140}"/>
              </a:ext>
            </a:extLst>
          </p:cNvPr>
          <p:cNvGrpSpPr/>
          <p:nvPr/>
        </p:nvGrpSpPr>
        <p:grpSpPr>
          <a:xfrm>
            <a:off x="939799" y="1218799"/>
            <a:ext cx="3777345" cy="4420402"/>
            <a:chOff x="4651375" y="1848437"/>
            <a:chExt cx="3777345" cy="4420402"/>
          </a:xfrm>
        </p:grpSpPr>
        <p:sp>
          <p:nvSpPr>
            <p:cNvPr id="20" name="TextBox 19">
              <a:extLst>
                <a:ext uri="{FF2B5EF4-FFF2-40B4-BE49-F238E27FC236}">
                  <a16:creationId xmlns:a16="http://schemas.microsoft.com/office/drawing/2014/main" id="{BC6DFD05-3B9E-4A0D-9346-B8BB2843A175}"/>
                </a:ext>
              </a:extLst>
            </p:cNvPr>
            <p:cNvSpPr txBox="1"/>
            <p:nvPr/>
          </p:nvSpPr>
          <p:spPr>
            <a:xfrm>
              <a:off x="4651376" y="1848437"/>
              <a:ext cx="3777344" cy="1015663"/>
            </a:xfrm>
            <a:prstGeom prst="rect">
              <a:avLst/>
            </a:prstGeom>
            <a:noFill/>
          </p:spPr>
          <p:txBody>
            <a:bodyPr wrap="square" rtlCol="0">
              <a:spAutoFit/>
            </a:bodyPr>
            <a:lstStyle/>
            <a:p>
              <a:r>
                <a:rPr lang="en-US" sz="6000" spc="500" dirty="0">
                  <a:latin typeface="Brittany Signature" pitchFamily="2" charset="0"/>
                </a:rPr>
                <a:t>Mission</a:t>
              </a:r>
            </a:p>
          </p:txBody>
        </p:sp>
        <p:sp>
          <p:nvSpPr>
            <p:cNvPr id="21" name="TextBox 20">
              <a:extLst>
                <a:ext uri="{FF2B5EF4-FFF2-40B4-BE49-F238E27FC236}">
                  <a16:creationId xmlns:a16="http://schemas.microsoft.com/office/drawing/2014/main" id="{A5686194-44A8-45C3-95C6-266DFE58A6DE}"/>
                </a:ext>
              </a:extLst>
            </p:cNvPr>
            <p:cNvSpPr txBox="1"/>
            <p:nvPr/>
          </p:nvSpPr>
          <p:spPr>
            <a:xfrm>
              <a:off x="4651375" y="3401644"/>
              <a:ext cx="2804887" cy="2867195"/>
            </a:xfrm>
            <a:prstGeom prst="rect">
              <a:avLst/>
            </a:prstGeom>
            <a:noFill/>
          </p:spPr>
          <p:txBody>
            <a:bodyPr wrap="square" rtlCol="0">
              <a:spAutoFit/>
            </a:bodyPr>
            <a:lstStyle/>
            <a:p>
              <a:pP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a:t>
              </a:r>
              <a:endParaRPr lang="en-US" sz="800" dirty="0">
                <a:latin typeface="Montserrat Light" panose="00000400000000000000" pitchFamily="50" charset="0"/>
                <a:ea typeface="Montserrat Light" charset="0"/>
                <a:cs typeface="Montserrat Light" charset="0"/>
              </a:endParaRPr>
            </a:p>
          </p:txBody>
        </p:sp>
      </p:grpSp>
      <p:sp>
        <p:nvSpPr>
          <p:cNvPr id="32" name="Rectangle 31">
            <a:extLst>
              <a:ext uri="{FF2B5EF4-FFF2-40B4-BE49-F238E27FC236}">
                <a16:creationId xmlns:a16="http://schemas.microsoft.com/office/drawing/2014/main" id="{FA094AD6-10C1-4FCD-8577-73B88F960741}"/>
              </a:ext>
            </a:extLst>
          </p:cNvPr>
          <p:cNvSpPr/>
          <p:nvPr/>
        </p:nvSpPr>
        <p:spPr>
          <a:xfrm>
            <a:off x="5617030" y="2151375"/>
            <a:ext cx="3777344" cy="784509"/>
          </a:xfrm>
          <a:prstGeom prst="rect">
            <a:avLst/>
          </a:prstGeom>
          <a:solidFill>
            <a:schemeClr val="tx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TextBox 52">
            <a:extLst>
              <a:ext uri="{FF2B5EF4-FFF2-40B4-BE49-F238E27FC236}">
                <a16:creationId xmlns:a16="http://schemas.microsoft.com/office/drawing/2014/main" id="{315C00C8-80E1-4FEB-AF9C-89AE57DECE23}"/>
              </a:ext>
            </a:extLst>
          </p:cNvPr>
          <p:cNvSpPr txBox="1"/>
          <p:nvPr/>
        </p:nvSpPr>
        <p:spPr>
          <a:xfrm>
            <a:off x="5917517" y="2420519"/>
            <a:ext cx="3176370" cy="246221"/>
          </a:xfrm>
          <a:prstGeom prst="rect">
            <a:avLst/>
          </a:prstGeom>
          <a:noFill/>
        </p:spPr>
        <p:txBody>
          <a:bodyPr wrap="square" rtlCol="0">
            <a:spAutoFit/>
          </a:bodyPr>
          <a:lstStyle/>
          <a:p>
            <a:pPr algn="ctr"/>
            <a:r>
              <a:rPr lang="en-US" sz="1000" b="1" dirty="0">
                <a:solidFill>
                  <a:schemeClr val="bg1"/>
                </a:solidFill>
                <a:latin typeface="Montserrat Light" panose="00000400000000000000" pitchFamily="50" charset="0"/>
              </a:rPr>
              <a:t>CREATIVE / POWERPOINT /TEMPLATE</a:t>
            </a:r>
          </a:p>
        </p:txBody>
      </p:sp>
    </p:spTree>
    <p:extLst>
      <p:ext uri="{BB962C8B-B14F-4D97-AF65-F5344CB8AC3E}">
        <p14:creationId xmlns:p14="http://schemas.microsoft.com/office/powerpoint/2010/main" val="280996985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9" name="Picture Placeholder 8">
            <a:extLst>
              <a:ext uri="{FF2B5EF4-FFF2-40B4-BE49-F238E27FC236}">
                <a16:creationId xmlns:a16="http://schemas.microsoft.com/office/drawing/2014/main" id="{838DE71E-4B8B-4284-95DC-B6CD7332E522}"/>
              </a:ext>
            </a:extLst>
          </p:cNvPr>
          <p:cNvPicPr>
            <a:picLocks noGrp="1" noChangeAspect="1"/>
          </p:cNvPicPr>
          <p:nvPr>
            <p:ph type="pic" sz="quarter" idx="18"/>
          </p:nvPr>
        </p:nvPicPr>
        <p:blipFill>
          <a:blip r:embed="rId2"/>
          <a:srcRect t="4199" b="4199"/>
          <a:stretch>
            <a:fillRect/>
          </a:stretch>
        </p:blipFill>
        <p:spPr/>
      </p:pic>
      <p:grpSp>
        <p:nvGrpSpPr>
          <p:cNvPr id="13" name="Group 12">
            <a:extLst>
              <a:ext uri="{FF2B5EF4-FFF2-40B4-BE49-F238E27FC236}">
                <a16:creationId xmlns:a16="http://schemas.microsoft.com/office/drawing/2014/main" id="{25C248C3-D770-41D5-A3E3-BAC5851F117A}"/>
              </a:ext>
            </a:extLst>
          </p:cNvPr>
          <p:cNvGrpSpPr/>
          <p:nvPr/>
        </p:nvGrpSpPr>
        <p:grpSpPr>
          <a:xfrm>
            <a:off x="939800" y="1359863"/>
            <a:ext cx="3298372" cy="4138274"/>
            <a:chOff x="4651376" y="1848437"/>
            <a:chExt cx="3298372" cy="4138274"/>
          </a:xfrm>
        </p:grpSpPr>
        <p:sp>
          <p:nvSpPr>
            <p:cNvPr id="14" name="TextBox 13">
              <a:extLst>
                <a:ext uri="{FF2B5EF4-FFF2-40B4-BE49-F238E27FC236}">
                  <a16:creationId xmlns:a16="http://schemas.microsoft.com/office/drawing/2014/main" id="{68DB3497-01E7-4A8A-AD89-1F05E724C067}"/>
                </a:ext>
              </a:extLst>
            </p:cNvPr>
            <p:cNvSpPr txBox="1"/>
            <p:nvPr/>
          </p:nvSpPr>
          <p:spPr>
            <a:xfrm>
              <a:off x="4651376" y="1848437"/>
              <a:ext cx="3298372" cy="1015663"/>
            </a:xfrm>
            <a:prstGeom prst="rect">
              <a:avLst/>
            </a:prstGeom>
            <a:noFill/>
          </p:spPr>
          <p:txBody>
            <a:bodyPr wrap="square" rtlCol="0">
              <a:spAutoFit/>
            </a:bodyPr>
            <a:lstStyle/>
            <a:p>
              <a:r>
                <a:rPr lang="en-US" sz="6000" spc="500" dirty="0">
                  <a:latin typeface="Brittany Signature" pitchFamily="2" charset="0"/>
                </a:rPr>
                <a:t>Milan</a:t>
              </a:r>
            </a:p>
          </p:txBody>
        </p:sp>
        <p:sp>
          <p:nvSpPr>
            <p:cNvPr id="15" name="TextBox 14">
              <a:extLst>
                <a:ext uri="{FF2B5EF4-FFF2-40B4-BE49-F238E27FC236}">
                  <a16:creationId xmlns:a16="http://schemas.microsoft.com/office/drawing/2014/main" id="{AC4D9487-99C6-45F0-9982-EB163C4D0C96}"/>
                </a:ext>
              </a:extLst>
            </p:cNvPr>
            <p:cNvSpPr txBox="1"/>
            <p:nvPr/>
          </p:nvSpPr>
          <p:spPr>
            <a:xfrm>
              <a:off x="4651376" y="3401644"/>
              <a:ext cx="3003552" cy="2585067"/>
            </a:xfrm>
            <a:prstGeom prst="rect">
              <a:avLst/>
            </a:prstGeom>
            <a:noFill/>
          </p:spPr>
          <p:txBody>
            <a:bodyPr wrap="square" rtlCol="0">
              <a:spAutoFit/>
            </a:bodyPr>
            <a:lstStyle/>
            <a:p>
              <a:pPr>
                <a:lnSpc>
                  <a:spcPts val="2200"/>
                </a:lnSpc>
              </a:pPr>
              <a:r>
                <a:rPr lang="en-US" sz="800" b="1" dirty="0">
                  <a:latin typeface="Montserrat Light" panose="00000400000000000000" pitchFamily="50" charset="0"/>
                </a:rPr>
                <a:t>Lorem Ipsum</a:t>
              </a:r>
              <a:r>
                <a:rPr lang="en-US" sz="800" dirty="0">
                  <a:latin typeface="Montserrat Light" panose="00000400000000000000" pitchFamily="50"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a:t>
              </a:r>
              <a:endParaRPr lang="en-US" sz="800" dirty="0">
                <a:latin typeface="Montserrat Light" panose="00000400000000000000" pitchFamily="50" charset="0"/>
                <a:ea typeface="Montserrat Light" charset="0"/>
                <a:cs typeface="Montserrat Light" charset="0"/>
              </a:endParaRPr>
            </a:p>
          </p:txBody>
        </p:sp>
      </p:grpSp>
      <p:sp>
        <p:nvSpPr>
          <p:cNvPr id="23" name="Rectangle 22">
            <a:extLst>
              <a:ext uri="{FF2B5EF4-FFF2-40B4-BE49-F238E27FC236}">
                <a16:creationId xmlns:a16="http://schemas.microsoft.com/office/drawing/2014/main" id="{914B0C4D-3652-4AB1-90B9-5737F7D44A98}"/>
              </a:ext>
            </a:extLst>
          </p:cNvPr>
          <p:cNvSpPr/>
          <p:nvPr/>
        </p:nvSpPr>
        <p:spPr>
          <a:xfrm rot="16200000">
            <a:off x="8851900" y="3517899"/>
            <a:ext cx="4051300" cy="749300"/>
          </a:xfrm>
          <a:prstGeom prst="rect">
            <a:avLst/>
          </a:prstGeom>
          <a:solidFill>
            <a:schemeClr val="tx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TextBox 23">
            <a:extLst>
              <a:ext uri="{FF2B5EF4-FFF2-40B4-BE49-F238E27FC236}">
                <a16:creationId xmlns:a16="http://schemas.microsoft.com/office/drawing/2014/main" id="{5F0FA080-1D7E-42AB-9964-81B197210F53}"/>
              </a:ext>
            </a:extLst>
          </p:cNvPr>
          <p:cNvSpPr txBox="1"/>
          <p:nvPr/>
        </p:nvSpPr>
        <p:spPr>
          <a:xfrm rot="16200000">
            <a:off x="9289365" y="3769439"/>
            <a:ext cx="3176370" cy="246221"/>
          </a:xfrm>
          <a:prstGeom prst="rect">
            <a:avLst/>
          </a:prstGeom>
          <a:noFill/>
        </p:spPr>
        <p:txBody>
          <a:bodyPr wrap="square" rtlCol="0">
            <a:spAutoFit/>
          </a:bodyPr>
          <a:lstStyle/>
          <a:p>
            <a:pPr algn="ctr"/>
            <a:r>
              <a:rPr lang="en-US" sz="1000" b="1" dirty="0">
                <a:solidFill>
                  <a:schemeClr val="bg1"/>
                </a:solidFill>
                <a:latin typeface="Montserrat Light" panose="00000400000000000000" pitchFamily="50" charset="0"/>
              </a:rPr>
              <a:t>CREATIVE / POWERPOINT /TEMPLATE</a:t>
            </a:r>
          </a:p>
        </p:txBody>
      </p:sp>
      <p:pic>
        <p:nvPicPr>
          <p:cNvPr id="5" name="Picture Placeholder 4">
            <a:extLst>
              <a:ext uri="{FF2B5EF4-FFF2-40B4-BE49-F238E27FC236}">
                <a16:creationId xmlns:a16="http://schemas.microsoft.com/office/drawing/2014/main" id="{FE8488A0-F438-4990-9E5E-8C8E21C723B3}"/>
              </a:ext>
            </a:extLst>
          </p:cNvPr>
          <p:cNvPicPr>
            <a:picLocks noGrp="1" noChangeAspect="1"/>
          </p:cNvPicPr>
          <p:nvPr>
            <p:ph type="pic" sz="quarter" idx="19"/>
          </p:nvPr>
        </p:nvPicPr>
        <p:blipFill>
          <a:blip r:embed="rId2"/>
          <a:srcRect t="36" b="36"/>
          <a:stretch>
            <a:fillRect/>
          </a:stretch>
        </p:blipFill>
        <p:spPr/>
      </p:pic>
    </p:spTree>
    <p:extLst>
      <p:ext uri="{BB962C8B-B14F-4D97-AF65-F5344CB8AC3E}">
        <p14:creationId xmlns:p14="http://schemas.microsoft.com/office/powerpoint/2010/main" val="1992337819"/>
      </p:ext>
    </p:extLst>
  </p:cSld>
  <p:clrMapOvr>
    <a:masterClrMapping/>
  </p:clrMapOvr>
</p:sld>
</file>

<file path=ppt/theme/theme1.xml><?xml version="1.0" encoding="utf-8"?>
<a:theme xmlns:a="http://schemas.openxmlformats.org/drawingml/2006/main" name="Digit - Multi 1 - Bright">
  <a:themeElements>
    <a:clrScheme name="Digit - Multi 1">
      <a:dk1>
        <a:srgbClr val="000000"/>
      </a:dk1>
      <a:lt1>
        <a:srgbClr val="FFFFFF"/>
      </a:lt1>
      <a:dk2>
        <a:srgbClr val="6491C8"/>
      </a:dk2>
      <a:lt2>
        <a:srgbClr val="7D8287"/>
      </a:lt2>
      <a:accent1>
        <a:srgbClr val="14B4EB"/>
      </a:accent1>
      <a:accent2>
        <a:srgbClr val="3CBEB4"/>
      </a:accent2>
      <a:accent3>
        <a:srgbClr val="96C83C"/>
      </a:accent3>
      <a:accent4>
        <a:srgbClr val="FFAF28"/>
      </a:accent4>
      <a:accent5>
        <a:srgbClr val="FA4655"/>
      </a:accent5>
      <a:accent6>
        <a:srgbClr val="A596D2"/>
      </a:accent6>
      <a:hlink>
        <a:srgbClr val="0563C1"/>
      </a:hlink>
      <a:folHlink>
        <a:srgbClr val="954F72"/>
      </a:folHlink>
    </a:clrScheme>
    <a:fontScheme name="Montserrat - Digit">
      <a:majorFont>
        <a:latin typeface="Montserrat"/>
        <a:ea typeface=""/>
        <a:cs typeface=""/>
      </a:majorFont>
      <a:minorFont>
        <a:latin typeface="Montserrat"/>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Digit - Multi 1 - Bright" id="{1EED83A8-EBEE-4595-BF05-49EE0B6BAEB2}" vid="{B438FD33-41AA-434C-8FF8-841AA7F524DE}"/>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Digit - Multi 1 - Bright</Template>
  <TotalTime>32788</TotalTime>
  <Words>1420</Words>
  <Application>Microsoft Office PowerPoint</Application>
  <PresentationFormat>Widescreen</PresentationFormat>
  <Paragraphs>64</Paragraphs>
  <Slides>22</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22</vt:i4>
      </vt:variant>
    </vt:vector>
  </HeadingPairs>
  <TitlesOfParts>
    <vt:vector size="29" baseType="lpstr">
      <vt:lpstr>Arial</vt:lpstr>
      <vt:lpstr>Brittany Signature</vt:lpstr>
      <vt:lpstr>Calibri</vt:lpstr>
      <vt:lpstr>Montserrat</vt:lpstr>
      <vt:lpstr>Montserrat </vt:lpstr>
      <vt:lpstr>Montserrat Light</vt:lpstr>
      <vt:lpstr>Digit - Multi 1 - Bright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 src</cp:lastModifiedBy>
  <cp:revision>5306</cp:revision>
  <dcterms:created xsi:type="dcterms:W3CDTF">2015-09-24T05:44:04Z</dcterms:created>
  <dcterms:modified xsi:type="dcterms:W3CDTF">2020-01-29T10:27:12Z</dcterms:modified>
</cp:coreProperties>
</file>